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notesSlides/notesSlide1.xml" ContentType="application/vnd.openxmlformats-officedocument.presentationml.notesSlide+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4" r:id="rId2"/>
    <p:sldId id="274" r:id="rId3"/>
    <p:sldId id="265" r:id="rId4"/>
    <p:sldId id="266" r:id="rId5"/>
    <p:sldId id="267" r:id="rId6"/>
    <p:sldId id="273" r:id="rId7"/>
    <p:sldId id="275" r:id="rId8"/>
    <p:sldId id="276" r:id="rId9"/>
    <p:sldId id="282" r:id="rId10"/>
    <p:sldId id="283" r:id="rId11"/>
    <p:sldId id="284" r:id="rId12"/>
    <p:sldId id="285" r:id="rId13"/>
    <p:sldId id="286" r:id="rId14"/>
    <p:sldId id="287" r:id="rId15"/>
    <p:sldId id="288" r:id="rId16"/>
    <p:sldId id="279" r:id="rId1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52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1216" y="14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35F527-E44D-45C2-B14A-065787340555}" type="datetimeFigureOut">
              <a:rPr lang="es-ES" smtClean="0"/>
              <a:t>7/12/17</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7B9B90-9046-469B-BEC4-827BD6C9DED4}" type="slidenum">
              <a:rPr lang="es-ES" smtClean="0"/>
              <a:t>‹Nr.›</a:t>
            </a:fld>
            <a:endParaRPr lang="es-ES"/>
          </a:p>
        </p:txBody>
      </p:sp>
    </p:spTree>
    <p:extLst>
      <p:ext uri="{BB962C8B-B14F-4D97-AF65-F5344CB8AC3E}">
        <p14:creationId xmlns:p14="http://schemas.microsoft.com/office/powerpoint/2010/main" val="3634756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316FE1CA-4787-A442-B10C-03CB42256BD9}" type="slidenum">
              <a:rPr lang="de-DE"/>
              <a:pPr/>
              <a:t>4</a:t>
            </a:fld>
            <a:endParaRPr lang="de-DE"/>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MS PGothic" pitchFamily="34" charset="-128"/>
              </a:defRPr>
            </a:lvl1pPr>
            <a:lvl2pPr marL="742950" indent="-285750" eaLnBrk="0" hangingPunct="0">
              <a:spcBef>
                <a:spcPct val="30000"/>
              </a:spcBef>
              <a:defRPr sz="1200">
                <a:solidFill>
                  <a:schemeClr val="tx1"/>
                </a:solidFill>
                <a:latin typeface="Arial" charset="0"/>
                <a:ea typeface="MS PGothic" pitchFamily="34" charset="-128"/>
              </a:defRPr>
            </a:lvl2pPr>
            <a:lvl3pPr marL="1143000" indent="-228600" eaLnBrk="0" hangingPunct="0">
              <a:spcBef>
                <a:spcPct val="30000"/>
              </a:spcBef>
              <a:defRPr sz="1200">
                <a:solidFill>
                  <a:schemeClr val="tx1"/>
                </a:solidFill>
                <a:latin typeface="Arial" charset="0"/>
                <a:ea typeface="MS PGothic" pitchFamily="34" charset="-128"/>
              </a:defRPr>
            </a:lvl3pPr>
            <a:lvl4pPr marL="1600200" indent="-228600" eaLnBrk="0" hangingPunct="0">
              <a:spcBef>
                <a:spcPct val="30000"/>
              </a:spcBef>
              <a:defRPr sz="1200">
                <a:solidFill>
                  <a:schemeClr val="tx1"/>
                </a:solidFill>
                <a:latin typeface="Arial" charset="0"/>
                <a:ea typeface="MS PGothic" pitchFamily="34" charset="-128"/>
              </a:defRPr>
            </a:lvl4pPr>
            <a:lvl5pPr marL="2057400" indent="-228600" eaLnBrk="0" hangingPunct="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eaLnBrk="1" hangingPunct="1">
              <a:spcBef>
                <a:spcPct val="0"/>
              </a:spcBef>
              <a:defRPr/>
            </a:pPr>
            <a:fld id="{E13B3CD4-0895-4272-A54F-832528A18562}" type="slidenum">
              <a:rPr lang="de-DE" altLang="es-ES" smtClean="0"/>
              <a:pPr eaLnBrk="1" hangingPunct="1">
                <a:spcBef>
                  <a:spcPct val="0"/>
                </a:spcBef>
                <a:defRPr/>
              </a:pPr>
              <a:t>5</a:t>
            </a:fld>
            <a:endParaRPr lang="de-DE" altLang="es-ES"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s-ES" smtClean="0"/>
          </a:p>
        </p:txBody>
      </p:sp>
    </p:spTree>
    <p:extLst>
      <p:ext uri="{BB962C8B-B14F-4D97-AF65-F5344CB8AC3E}">
        <p14:creationId xmlns:p14="http://schemas.microsoft.com/office/powerpoint/2010/main" val="4126488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TextEdit="1"/>
          </p:cNvSpPr>
          <p:nvPr>
            <p:ph type="sldImg"/>
          </p:nvPr>
        </p:nvSpPr>
        <p:spPr>
          <a:ln/>
        </p:spPr>
      </p:sp>
      <p:sp>
        <p:nvSpPr>
          <p:cNvPr id="13315" name="Rectangle 3"/>
          <p:cNvSpPr>
            <a:spLocks noGrp="1"/>
          </p:cNvSpPr>
          <p:nvPr>
            <p:ph type="body" idx="1"/>
          </p:nvPr>
        </p:nvSpPr>
        <p:spPr>
          <a:noFill/>
          <a:ln/>
        </p:spPr>
        <p:txBody>
          <a:bodyPr/>
          <a:lstStyle/>
          <a:p>
            <a:endParaRPr lang="es-ES" smtClean="0">
              <a:latin typeface="Arial" pitchFamily="34" charset="0"/>
              <a:ea typeface="ＭＳ Ｐゴシック" charset="-128"/>
            </a:endParaRPr>
          </a:p>
        </p:txBody>
      </p:sp>
    </p:spTree>
    <p:extLst>
      <p:ext uri="{BB962C8B-B14F-4D97-AF65-F5344CB8AC3E}">
        <p14:creationId xmlns:p14="http://schemas.microsoft.com/office/powerpoint/2010/main" val="974846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71658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3325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974637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Dos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807985593"/>
      </p:ext>
    </p:extLst>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png"/><Relationship Id="rId7" Type="http://schemas.microsoft.com/office/2007/relationships/hdphoto" Target="../media/hdphoto1.wdp"/><Relationship Id="rId8" Type="http://schemas.openxmlformats.org/officeDocument/2006/relationships/image" Target="../media/image2.png"/><Relationship Id="rId9" Type="http://schemas.openxmlformats.org/officeDocument/2006/relationships/image" Target="../media/image3.png"/><Relationship Id="rId10" Type="http://schemas.openxmlformats.org/officeDocument/2006/relationships/image" Target="../media/image4.png"/><Relationship Id="rId11"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3 Grupo"/>
          <p:cNvGrpSpPr>
            <a:grpSpLocks/>
          </p:cNvGrpSpPr>
          <p:nvPr userDrawn="1"/>
        </p:nvGrpSpPr>
        <p:grpSpPr bwMode="auto">
          <a:xfrm>
            <a:off x="1108" y="5475291"/>
            <a:ext cx="9142892" cy="1383005"/>
            <a:chOff x="1587" y="5475776"/>
            <a:chExt cx="9142413" cy="1382233"/>
          </a:xfrm>
        </p:grpSpPr>
        <p:pic>
          <p:nvPicPr>
            <p:cNvPr id="9" name="Imagen 1" descr="cesped_1.jpg"/>
            <p:cNvPicPr>
              <a:picLocks noChangeAspect="1"/>
            </p:cNvPicPr>
            <p:nvPr userDrawn="1"/>
          </p:nvPicPr>
          <p:blipFill>
            <a:blip r:embed="rId6">
              <a:extLst>
                <a:ext uri="{BEBA8EAE-BF5A-486C-A8C5-ECC9F3942E4B}">
                  <a14:imgProps xmlns:a14="http://schemas.microsoft.com/office/drawing/2010/main">
                    <a14:imgLayer r:embed="rId7">
                      <a14:imgEffect>
                        <a14:artisticCrisscrossEtching/>
                      </a14:imgEffect>
                    </a14:imgLayer>
                  </a14:imgProps>
                </a:ext>
                <a:ext uri="{28A0092B-C50C-407E-A947-70E740481C1C}">
                  <a14:useLocalDpi xmlns:a14="http://schemas.microsoft.com/office/drawing/2010/main"/>
                </a:ext>
              </a:extLst>
            </a:blip>
            <a:srcRect/>
            <a:stretch>
              <a:fillRect/>
            </a:stretch>
          </p:blipFill>
          <p:spPr bwMode="auto">
            <a:xfrm>
              <a:off x="1587" y="5475776"/>
              <a:ext cx="9142413" cy="13822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12 Rectángulo redondeado"/>
            <p:cNvSpPr/>
            <p:nvPr userDrawn="1"/>
          </p:nvSpPr>
          <p:spPr>
            <a:xfrm>
              <a:off x="1620066" y="6165404"/>
              <a:ext cx="7344431" cy="606600"/>
            </a:xfrm>
            <a:prstGeom prst="roundRect">
              <a:avLst/>
            </a:prstGeom>
            <a:noFill/>
            <a:ln w="9525" cap="flat" cmpd="sng" algn="ctr">
              <a:noFill/>
              <a:prstDash val="solid"/>
            </a:ln>
            <a:effectLst>
              <a:outerShdw blurRad="40000" dist="23000" dir="5400000" rotWithShape="0">
                <a:srgbClr val="000000">
                  <a:alpha val="35000"/>
                </a:srgbClr>
              </a:outerShdw>
              <a:softEdge rad="63500"/>
            </a:effectLst>
          </p:spPr>
          <p:txBody>
            <a:bodyPr anchor="ctr"/>
            <a:lstStyle/>
            <a:p>
              <a:pPr algn="ctr"/>
              <a:r>
                <a:rPr lang="es-PE" sz="1200" b="1" kern="1200" dirty="0" smtClean="0">
                  <a:solidFill>
                    <a:schemeClr val="tx1"/>
                  </a:solidFill>
                  <a:effectLst/>
                  <a:latin typeface="+mn-lt"/>
                  <a:ea typeface="+mn-ea"/>
                  <a:cs typeface="+mn-cs"/>
                </a:rPr>
                <a:t>TALLER  “Propuesta de negociación del Perú sobre la aplicación del RETC frente a los estándares de la OCDE”</a:t>
              </a:r>
              <a:r>
                <a:rPr lang="es-ES" sz="1200" b="1" kern="1200" dirty="0" smtClean="0">
                  <a:solidFill>
                    <a:schemeClr val="tx1"/>
                  </a:solidFill>
                  <a:effectLst/>
                  <a:latin typeface="+mn-lt"/>
                  <a:ea typeface="+mn-ea"/>
                  <a:cs typeface="+mn-cs"/>
                </a:rPr>
                <a:t>.</a:t>
              </a:r>
              <a:r>
                <a:rPr lang="es-ES" sz="1200" b="1" kern="1200" baseline="0" dirty="0" smtClean="0">
                  <a:solidFill>
                    <a:schemeClr val="tx1"/>
                  </a:solidFill>
                  <a:effectLst/>
                  <a:latin typeface="+mn-lt"/>
                  <a:ea typeface="+mn-ea"/>
                  <a:cs typeface="+mn-cs"/>
                </a:rPr>
                <a:t> 7 de diciembre </a:t>
              </a:r>
              <a:r>
                <a:rPr kumimoji="0" lang="es-ES_tradnl" sz="1200" b="1" i="0" u="none" strike="noStrike" kern="0" cap="none" spc="0" normalizeH="0" baseline="0" noProof="0" dirty="0" smtClean="0">
                  <a:ln>
                    <a:noFill/>
                  </a:ln>
                  <a:solidFill>
                    <a:srgbClr val="EEECE1">
                      <a:lumMod val="10000"/>
                    </a:srgbClr>
                  </a:solidFill>
                  <a:effectLst/>
                  <a:uLnTx/>
                  <a:uFillTx/>
                  <a:latin typeface="+mn-lt"/>
                  <a:ea typeface="+mn-ea"/>
                  <a:cs typeface="+mn-cs"/>
                </a:rPr>
                <a:t>de 2017. Lima. Perú.</a:t>
              </a:r>
              <a:endParaRPr kumimoji="0" lang="es-ES" sz="1200" b="1" i="0" u="none" strike="noStrike" kern="0" cap="none" spc="0" normalizeH="0" baseline="0" noProof="0" dirty="0" smtClean="0">
                <a:ln>
                  <a:noFill/>
                </a:ln>
                <a:solidFill>
                  <a:srgbClr val="EEECE1">
                    <a:lumMod val="10000"/>
                  </a:srgbClr>
                </a:solidFill>
                <a:effectLst/>
                <a:uLnTx/>
                <a:uFillTx/>
                <a:latin typeface="+mn-lt"/>
                <a:ea typeface="+mn-ea"/>
                <a:cs typeface="+mn-cs"/>
              </a:endParaRPr>
            </a:p>
          </p:txBody>
        </p:sp>
      </p:grpSp>
      <p:pic>
        <p:nvPicPr>
          <p:cNvPr id="14" name="Imagen 3" descr="banda_superior.png"/>
          <p:cNvPicPr>
            <a:picLocks noChangeAspect="1"/>
          </p:cNvPicPr>
          <p:nvPr userDrawn="1"/>
        </p:nvPicPr>
        <p:blipFill>
          <a:blip r:embed="rId8" cstate="print">
            <a:extLst>
              <a:ext uri="{28A0092B-C50C-407E-A947-70E740481C1C}">
                <a14:useLocalDpi xmlns:a14="http://schemas.microsoft.com/office/drawing/2010/main"/>
              </a:ext>
            </a:extLst>
          </a:blip>
          <a:srcRect l="-2"/>
          <a:stretch>
            <a:fillRect/>
          </a:stretch>
        </p:blipFill>
        <p:spPr bwMode="auto">
          <a:xfrm>
            <a:off x="0" y="620688"/>
            <a:ext cx="9016471" cy="390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n 16"/>
          <p:cNvPicPr>
            <a:picLocks noChangeAspect="1"/>
          </p:cNvPicPr>
          <p:nvPr userDrawn="1"/>
        </p:nvPicPr>
        <p:blipFill>
          <a:blip r:embed="rId9"/>
          <a:stretch>
            <a:fillRect/>
          </a:stretch>
        </p:blipFill>
        <p:spPr>
          <a:xfrm>
            <a:off x="35405" y="116632"/>
            <a:ext cx="2451843" cy="527337"/>
          </a:xfrm>
          <a:prstGeom prst="rect">
            <a:avLst/>
          </a:prstGeom>
        </p:spPr>
      </p:pic>
      <p:pic>
        <p:nvPicPr>
          <p:cNvPr id="18" name="Imagen 17"/>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2483768" y="144016"/>
            <a:ext cx="1401224" cy="476672"/>
          </a:xfrm>
          <a:prstGeom prst="rect">
            <a:avLst/>
          </a:prstGeom>
        </p:spPr>
      </p:pic>
      <p:pic>
        <p:nvPicPr>
          <p:cNvPr id="2" name="Imagen 1" descr="wb_kggtf_hori_rgb-01.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652293" y="-99392"/>
            <a:ext cx="4483100" cy="914400"/>
          </a:xfrm>
          <a:prstGeom prst="rect">
            <a:avLst/>
          </a:prstGeom>
        </p:spPr>
      </p:pic>
    </p:spTree>
    <p:extLst>
      <p:ext uri="{BB962C8B-B14F-4D97-AF65-F5344CB8AC3E}">
        <p14:creationId xmlns:p14="http://schemas.microsoft.com/office/powerpoint/2010/main" val="1817926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6"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oecd.org/officialdocuments/displaydocument/?cote=env/jm/mono(2014)33&amp;doclanguage=en" TargetMode="External"/><Relationship Id="rId4" Type="http://schemas.openxmlformats.org/officeDocument/2006/relationships/hyperlink" Target="http://www.oecd.org/officialdocuments/displaydocument/?cote=env/jm/mono(2015)45&amp;doclanguage=en" TargetMode="External"/><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hyperlink" Target="mailto:info@prtr-es.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4.xml.rels><?xml version="1.0" encoding="UTF-8" standalone="yes"?>
<Relationships xmlns="http://schemas.openxmlformats.org/package/2006/relationships"><Relationship Id="rId20" Type="http://schemas.openxmlformats.org/officeDocument/2006/relationships/tags" Target="../tags/tag20.xml"/><Relationship Id="rId21" Type="http://schemas.openxmlformats.org/officeDocument/2006/relationships/tags" Target="../tags/tag21.xml"/><Relationship Id="rId22" Type="http://schemas.openxmlformats.org/officeDocument/2006/relationships/tags" Target="../tags/tag22.xml"/><Relationship Id="rId23" Type="http://schemas.openxmlformats.org/officeDocument/2006/relationships/tags" Target="../tags/tag23.xml"/><Relationship Id="rId24" Type="http://schemas.openxmlformats.org/officeDocument/2006/relationships/tags" Target="../tags/tag24.xml"/><Relationship Id="rId25" Type="http://schemas.openxmlformats.org/officeDocument/2006/relationships/tags" Target="../tags/tag25.xml"/><Relationship Id="rId26" Type="http://schemas.openxmlformats.org/officeDocument/2006/relationships/tags" Target="../tags/tag26.xml"/><Relationship Id="rId27" Type="http://schemas.openxmlformats.org/officeDocument/2006/relationships/tags" Target="../tags/tag27.xml"/><Relationship Id="rId28" Type="http://schemas.openxmlformats.org/officeDocument/2006/relationships/tags" Target="../tags/tag28.xml"/><Relationship Id="rId29" Type="http://schemas.openxmlformats.org/officeDocument/2006/relationships/tags" Target="../tags/tag29.xml"/><Relationship Id="rId170" Type="http://schemas.openxmlformats.org/officeDocument/2006/relationships/tags" Target="../tags/tag170.xml"/><Relationship Id="rId171" Type="http://schemas.openxmlformats.org/officeDocument/2006/relationships/tags" Target="../tags/tag171.xml"/><Relationship Id="rId172" Type="http://schemas.openxmlformats.org/officeDocument/2006/relationships/tags" Target="../tags/tag172.xml"/><Relationship Id="rId173" Type="http://schemas.openxmlformats.org/officeDocument/2006/relationships/tags" Target="../tags/tag173.xml"/><Relationship Id="rId174" Type="http://schemas.openxmlformats.org/officeDocument/2006/relationships/tags" Target="../tags/tag174.xml"/><Relationship Id="rId175" Type="http://schemas.openxmlformats.org/officeDocument/2006/relationships/tags" Target="../tags/tag175.xml"/><Relationship Id="rId176" Type="http://schemas.openxmlformats.org/officeDocument/2006/relationships/tags" Target="../tags/tag176.xml"/><Relationship Id="rId177" Type="http://schemas.openxmlformats.org/officeDocument/2006/relationships/tags" Target="../tags/tag177.xml"/><Relationship Id="rId178" Type="http://schemas.openxmlformats.org/officeDocument/2006/relationships/tags" Target="../tags/tag178.xml"/><Relationship Id="rId179" Type="http://schemas.openxmlformats.org/officeDocument/2006/relationships/tags" Target="../tags/tag179.xml"/><Relationship Id="rId230" Type="http://schemas.openxmlformats.org/officeDocument/2006/relationships/tags" Target="../tags/tag230.xml"/><Relationship Id="rId231" Type="http://schemas.openxmlformats.org/officeDocument/2006/relationships/tags" Target="../tags/tag231.xml"/><Relationship Id="rId232" Type="http://schemas.openxmlformats.org/officeDocument/2006/relationships/tags" Target="../tags/tag232.xml"/><Relationship Id="rId233" Type="http://schemas.openxmlformats.org/officeDocument/2006/relationships/tags" Target="../tags/tag233.xml"/><Relationship Id="rId234" Type="http://schemas.openxmlformats.org/officeDocument/2006/relationships/tags" Target="../tags/tag234.xml"/><Relationship Id="rId235" Type="http://schemas.openxmlformats.org/officeDocument/2006/relationships/tags" Target="../tags/tag235.xml"/><Relationship Id="rId236" Type="http://schemas.openxmlformats.org/officeDocument/2006/relationships/tags" Target="../tags/tag236.xml"/><Relationship Id="rId237" Type="http://schemas.openxmlformats.org/officeDocument/2006/relationships/tags" Target="../tags/tag237.xml"/><Relationship Id="rId238" Type="http://schemas.openxmlformats.org/officeDocument/2006/relationships/tags" Target="../tags/tag238.xml"/><Relationship Id="rId239" Type="http://schemas.openxmlformats.org/officeDocument/2006/relationships/tags" Target="../tags/tag239.xml"/><Relationship Id="rId30" Type="http://schemas.openxmlformats.org/officeDocument/2006/relationships/tags" Target="../tags/tag30.xml"/><Relationship Id="rId31" Type="http://schemas.openxmlformats.org/officeDocument/2006/relationships/tags" Target="../tags/tag31.xml"/><Relationship Id="rId32" Type="http://schemas.openxmlformats.org/officeDocument/2006/relationships/tags" Target="../tags/tag32.xml"/><Relationship Id="rId33" Type="http://schemas.openxmlformats.org/officeDocument/2006/relationships/tags" Target="../tags/tag33.xml"/><Relationship Id="rId34" Type="http://schemas.openxmlformats.org/officeDocument/2006/relationships/tags" Target="../tags/tag34.xml"/><Relationship Id="rId35" Type="http://schemas.openxmlformats.org/officeDocument/2006/relationships/tags" Target="../tags/tag35.xml"/><Relationship Id="rId36" Type="http://schemas.openxmlformats.org/officeDocument/2006/relationships/tags" Target="../tags/tag36.xml"/><Relationship Id="rId37" Type="http://schemas.openxmlformats.org/officeDocument/2006/relationships/tags" Target="../tags/tag37.xml"/><Relationship Id="rId38" Type="http://schemas.openxmlformats.org/officeDocument/2006/relationships/tags" Target="../tags/tag38.xml"/><Relationship Id="rId39" Type="http://schemas.openxmlformats.org/officeDocument/2006/relationships/tags" Target="../tags/tag39.xml"/><Relationship Id="rId180" Type="http://schemas.openxmlformats.org/officeDocument/2006/relationships/tags" Target="../tags/tag180.xml"/><Relationship Id="rId181" Type="http://schemas.openxmlformats.org/officeDocument/2006/relationships/tags" Target="../tags/tag181.xml"/><Relationship Id="rId182" Type="http://schemas.openxmlformats.org/officeDocument/2006/relationships/tags" Target="../tags/tag182.xml"/><Relationship Id="rId183" Type="http://schemas.openxmlformats.org/officeDocument/2006/relationships/tags" Target="../tags/tag183.xml"/><Relationship Id="rId184" Type="http://schemas.openxmlformats.org/officeDocument/2006/relationships/tags" Target="../tags/tag184.xml"/><Relationship Id="rId185" Type="http://schemas.openxmlformats.org/officeDocument/2006/relationships/tags" Target="../tags/tag185.xml"/><Relationship Id="rId186" Type="http://schemas.openxmlformats.org/officeDocument/2006/relationships/tags" Target="../tags/tag186.xml"/><Relationship Id="rId187" Type="http://schemas.openxmlformats.org/officeDocument/2006/relationships/tags" Target="../tags/tag187.xml"/><Relationship Id="rId188" Type="http://schemas.openxmlformats.org/officeDocument/2006/relationships/tags" Target="../tags/tag188.xml"/><Relationship Id="rId189" Type="http://schemas.openxmlformats.org/officeDocument/2006/relationships/tags" Target="../tags/tag189.xml"/><Relationship Id="rId240" Type="http://schemas.openxmlformats.org/officeDocument/2006/relationships/tags" Target="../tags/tag240.xml"/><Relationship Id="rId241" Type="http://schemas.openxmlformats.org/officeDocument/2006/relationships/tags" Target="../tags/tag241.xml"/><Relationship Id="rId242" Type="http://schemas.openxmlformats.org/officeDocument/2006/relationships/tags" Target="../tags/tag242.xml"/><Relationship Id="rId243" Type="http://schemas.openxmlformats.org/officeDocument/2006/relationships/tags" Target="../tags/tag243.xml"/><Relationship Id="rId244" Type="http://schemas.openxmlformats.org/officeDocument/2006/relationships/tags" Target="../tags/tag244.xml"/><Relationship Id="rId245" Type="http://schemas.openxmlformats.org/officeDocument/2006/relationships/tags" Target="../tags/tag245.xml"/><Relationship Id="rId246" Type="http://schemas.openxmlformats.org/officeDocument/2006/relationships/tags" Target="../tags/tag246.xml"/><Relationship Id="rId247" Type="http://schemas.openxmlformats.org/officeDocument/2006/relationships/tags" Target="../tags/tag247.xml"/><Relationship Id="rId248" Type="http://schemas.openxmlformats.org/officeDocument/2006/relationships/tags" Target="../tags/tag248.xml"/><Relationship Id="rId249" Type="http://schemas.openxmlformats.org/officeDocument/2006/relationships/tags" Target="../tags/tag249.xml"/><Relationship Id="rId300" Type="http://schemas.openxmlformats.org/officeDocument/2006/relationships/tags" Target="../tags/tag300.xml"/><Relationship Id="rId301" Type="http://schemas.openxmlformats.org/officeDocument/2006/relationships/tags" Target="../tags/tag301.xml"/><Relationship Id="rId302" Type="http://schemas.openxmlformats.org/officeDocument/2006/relationships/tags" Target="../tags/tag302.xml"/><Relationship Id="rId303" Type="http://schemas.openxmlformats.org/officeDocument/2006/relationships/tags" Target="../tags/tag303.xml"/><Relationship Id="rId304" Type="http://schemas.openxmlformats.org/officeDocument/2006/relationships/tags" Target="../tags/tag304.xml"/><Relationship Id="rId305" Type="http://schemas.openxmlformats.org/officeDocument/2006/relationships/tags" Target="../tags/tag305.xml"/><Relationship Id="rId306" Type="http://schemas.openxmlformats.org/officeDocument/2006/relationships/tags" Target="../tags/tag306.xml"/><Relationship Id="rId307" Type="http://schemas.openxmlformats.org/officeDocument/2006/relationships/tags" Target="../tags/tag307.xml"/><Relationship Id="rId308" Type="http://schemas.openxmlformats.org/officeDocument/2006/relationships/tags" Target="../tags/tag308.xml"/><Relationship Id="rId309" Type="http://schemas.openxmlformats.org/officeDocument/2006/relationships/tags" Target="../tags/tag309.xml"/><Relationship Id="rId40" Type="http://schemas.openxmlformats.org/officeDocument/2006/relationships/tags" Target="../tags/tag40.xml"/><Relationship Id="rId41" Type="http://schemas.openxmlformats.org/officeDocument/2006/relationships/tags" Target="../tags/tag41.xml"/><Relationship Id="rId42" Type="http://schemas.openxmlformats.org/officeDocument/2006/relationships/tags" Target="../tags/tag42.xml"/><Relationship Id="rId43" Type="http://schemas.openxmlformats.org/officeDocument/2006/relationships/tags" Target="../tags/tag43.xml"/><Relationship Id="rId44" Type="http://schemas.openxmlformats.org/officeDocument/2006/relationships/tags" Target="../tags/tag44.xml"/><Relationship Id="rId45" Type="http://schemas.openxmlformats.org/officeDocument/2006/relationships/tags" Target="../tags/tag45.xml"/><Relationship Id="rId46" Type="http://schemas.openxmlformats.org/officeDocument/2006/relationships/tags" Target="../tags/tag46.xml"/><Relationship Id="rId47" Type="http://schemas.openxmlformats.org/officeDocument/2006/relationships/tags" Target="../tags/tag47.xml"/><Relationship Id="rId48" Type="http://schemas.openxmlformats.org/officeDocument/2006/relationships/tags" Target="../tags/tag48.xml"/><Relationship Id="rId49" Type="http://schemas.openxmlformats.org/officeDocument/2006/relationships/tags" Target="../tags/tag49.xml"/><Relationship Id="rId1" Type="http://schemas.openxmlformats.org/officeDocument/2006/relationships/tags" Target="../tags/tag1.xml"/><Relationship Id="rId2" Type="http://schemas.openxmlformats.org/officeDocument/2006/relationships/tags" Target="../tags/tag2.xml"/><Relationship Id="rId3" Type="http://schemas.openxmlformats.org/officeDocument/2006/relationships/tags" Target="../tags/tag3.xml"/><Relationship Id="rId4" Type="http://schemas.openxmlformats.org/officeDocument/2006/relationships/tags" Target="../tags/tag4.xml"/><Relationship Id="rId5" Type="http://schemas.openxmlformats.org/officeDocument/2006/relationships/tags" Target="../tags/tag5.xml"/><Relationship Id="rId6" Type="http://schemas.openxmlformats.org/officeDocument/2006/relationships/tags" Target="../tags/tag6.xml"/><Relationship Id="rId7" Type="http://schemas.openxmlformats.org/officeDocument/2006/relationships/tags" Target="../tags/tag7.xml"/><Relationship Id="rId8" Type="http://schemas.openxmlformats.org/officeDocument/2006/relationships/tags" Target="../tags/tag8.xml"/><Relationship Id="rId9" Type="http://schemas.openxmlformats.org/officeDocument/2006/relationships/tags" Target="../tags/tag9.xml"/><Relationship Id="rId190" Type="http://schemas.openxmlformats.org/officeDocument/2006/relationships/tags" Target="../tags/tag190.xml"/><Relationship Id="rId191" Type="http://schemas.openxmlformats.org/officeDocument/2006/relationships/tags" Target="../tags/tag191.xml"/><Relationship Id="rId192" Type="http://schemas.openxmlformats.org/officeDocument/2006/relationships/tags" Target="../tags/tag192.xml"/><Relationship Id="rId193" Type="http://schemas.openxmlformats.org/officeDocument/2006/relationships/tags" Target="../tags/tag193.xml"/><Relationship Id="rId194" Type="http://schemas.openxmlformats.org/officeDocument/2006/relationships/tags" Target="../tags/tag194.xml"/><Relationship Id="rId195" Type="http://schemas.openxmlformats.org/officeDocument/2006/relationships/tags" Target="../tags/tag195.xml"/><Relationship Id="rId196" Type="http://schemas.openxmlformats.org/officeDocument/2006/relationships/tags" Target="../tags/tag196.xml"/><Relationship Id="rId197" Type="http://schemas.openxmlformats.org/officeDocument/2006/relationships/tags" Target="../tags/tag197.xml"/><Relationship Id="rId198" Type="http://schemas.openxmlformats.org/officeDocument/2006/relationships/tags" Target="../tags/tag198.xml"/><Relationship Id="rId199" Type="http://schemas.openxmlformats.org/officeDocument/2006/relationships/tags" Target="../tags/tag199.xml"/><Relationship Id="rId250" Type="http://schemas.openxmlformats.org/officeDocument/2006/relationships/tags" Target="../tags/tag250.xml"/><Relationship Id="rId251" Type="http://schemas.openxmlformats.org/officeDocument/2006/relationships/tags" Target="../tags/tag251.xml"/><Relationship Id="rId252" Type="http://schemas.openxmlformats.org/officeDocument/2006/relationships/tags" Target="../tags/tag252.xml"/><Relationship Id="rId253" Type="http://schemas.openxmlformats.org/officeDocument/2006/relationships/tags" Target="../tags/tag253.xml"/><Relationship Id="rId254" Type="http://schemas.openxmlformats.org/officeDocument/2006/relationships/tags" Target="../tags/tag254.xml"/><Relationship Id="rId255" Type="http://schemas.openxmlformats.org/officeDocument/2006/relationships/tags" Target="../tags/tag255.xml"/><Relationship Id="rId256" Type="http://schemas.openxmlformats.org/officeDocument/2006/relationships/tags" Target="../tags/tag256.xml"/><Relationship Id="rId257" Type="http://schemas.openxmlformats.org/officeDocument/2006/relationships/tags" Target="../tags/tag257.xml"/><Relationship Id="rId258" Type="http://schemas.openxmlformats.org/officeDocument/2006/relationships/tags" Target="../tags/tag258.xml"/><Relationship Id="rId259" Type="http://schemas.openxmlformats.org/officeDocument/2006/relationships/tags" Target="../tags/tag259.xml"/><Relationship Id="rId310" Type="http://schemas.openxmlformats.org/officeDocument/2006/relationships/tags" Target="../tags/tag310.xml"/><Relationship Id="rId311" Type="http://schemas.openxmlformats.org/officeDocument/2006/relationships/tags" Target="../tags/tag311.xml"/><Relationship Id="rId312" Type="http://schemas.openxmlformats.org/officeDocument/2006/relationships/tags" Target="../tags/tag312.xml"/><Relationship Id="rId313" Type="http://schemas.openxmlformats.org/officeDocument/2006/relationships/tags" Target="../tags/tag313.xml"/><Relationship Id="rId314" Type="http://schemas.openxmlformats.org/officeDocument/2006/relationships/tags" Target="../tags/tag314.xml"/><Relationship Id="rId315" Type="http://schemas.openxmlformats.org/officeDocument/2006/relationships/tags" Target="../tags/tag315.xml"/><Relationship Id="rId316" Type="http://schemas.openxmlformats.org/officeDocument/2006/relationships/tags" Target="../tags/tag316.xml"/><Relationship Id="rId317" Type="http://schemas.openxmlformats.org/officeDocument/2006/relationships/tags" Target="../tags/tag317.xml"/><Relationship Id="rId318" Type="http://schemas.openxmlformats.org/officeDocument/2006/relationships/tags" Target="../tags/tag318.xml"/><Relationship Id="rId319" Type="http://schemas.openxmlformats.org/officeDocument/2006/relationships/tags" Target="../tags/tag319.xml"/><Relationship Id="rId50" Type="http://schemas.openxmlformats.org/officeDocument/2006/relationships/tags" Target="../tags/tag50.xml"/><Relationship Id="rId51" Type="http://schemas.openxmlformats.org/officeDocument/2006/relationships/tags" Target="../tags/tag51.xml"/><Relationship Id="rId52" Type="http://schemas.openxmlformats.org/officeDocument/2006/relationships/tags" Target="../tags/tag52.xml"/><Relationship Id="rId53" Type="http://schemas.openxmlformats.org/officeDocument/2006/relationships/tags" Target="../tags/tag53.xml"/><Relationship Id="rId54" Type="http://schemas.openxmlformats.org/officeDocument/2006/relationships/tags" Target="../tags/tag54.xml"/><Relationship Id="rId55" Type="http://schemas.openxmlformats.org/officeDocument/2006/relationships/tags" Target="../tags/tag55.xml"/><Relationship Id="rId56" Type="http://schemas.openxmlformats.org/officeDocument/2006/relationships/tags" Target="../tags/tag56.xml"/><Relationship Id="rId57" Type="http://schemas.openxmlformats.org/officeDocument/2006/relationships/tags" Target="../tags/tag57.xml"/><Relationship Id="rId58" Type="http://schemas.openxmlformats.org/officeDocument/2006/relationships/tags" Target="../tags/tag58.xml"/><Relationship Id="rId59" Type="http://schemas.openxmlformats.org/officeDocument/2006/relationships/tags" Target="../tags/tag59.xml"/><Relationship Id="rId260" Type="http://schemas.openxmlformats.org/officeDocument/2006/relationships/tags" Target="../tags/tag260.xml"/><Relationship Id="rId261" Type="http://schemas.openxmlformats.org/officeDocument/2006/relationships/tags" Target="../tags/tag261.xml"/><Relationship Id="rId262" Type="http://schemas.openxmlformats.org/officeDocument/2006/relationships/tags" Target="../tags/tag262.xml"/><Relationship Id="rId263" Type="http://schemas.openxmlformats.org/officeDocument/2006/relationships/tags" Target="../tags/tag263.xml"/><Relationship Id="rId264" Type="http://schemas.openxmlformats.org/officeDocument/2006/relationships/tags" Target="../tags/tag264.xml"/><Relationship Id="rId265" Type="http://schemas.openxmlformats.org/officeDocument/2006/relationships/tags" Target="../tags/tag265.xml"/><Relationship Id="rId266" Type="http://schemas.openxmlformats.org/officeDocument/2006/relationships/tags" Target="../tags/tag266.xml"/><Relationship Id="rId267" Type="http://schemas.openxmlformats.org/officeDocument/2006/relationships/tags" Target="../tags/tag267.xml"/><Relationship Id="rId268" Type="http://schemas.openxmlformats.org/officeDocument/2006/relationships/tags" Target="../tags/tag268.xml"/><Relationship Id="rId269" Type="http://schemas.openxmlformats.org/officeDocument/2006/relationships/tags" Target="../tags/tag269.xml"/><Relationship Id="rId320" Type="http://schemas.openxmlformats.org/officeDocument/2006/relationships/tags" Target="../tags/tag320.xml"/><Relationship Id="rId321" Type="http://schemas.openxmlformats.org/officeDocument/2006/relationships/tags" Target="../tags/tag321.xml"/><Relationship Id="rId322" Type="http://schemas.openxmlformats.org/officeDocument/2006/relationships/tags" Target="../tags/tag322.xml"/><Relationship Id="rId323" Type="http://schemas.openxmlformats.org/officeDocument/2006/relationships/tags" Target="../tags/tag323.xml"/><Relationship Id="rId324" Type="http://schemas.openxmlformats.org/officeDocument/2006/relationships/tags" Target="../tags/tag324.xml"/><Relationship Id="rId325" Type="http://schemas.openxmlformats.org/officeDocument/2006/relationships/tags" Target="../tags/tag325.xml"/><Relationship Id="rId326" Type="http://schemas.openxmlformats.org/officeDocument/2006/relationships/tags" Target="../tags/tag326.xml"/><Relationship Id="rId327" Type="http://schemas.openxmlformats.org/officeDocument/2006/relationships/tags" Target="../tags/tag327.xml"/><Relationship Id="rId328" Type="http://schemas.openxmlformats.org/officeDocument/2006/relationships/tags" Target="../tags/tag328.xml"/><Relationship Id="rId329" Type="http://schemas.openxmlformats.org/officeDocument/2006/relationships/tags" Target="../tags/tag329.xml"/><Relationship Id="rId100" Type="http://schemas.openxmlformats.org/officeDocument/2006/relationships/tags" Target="../tags/tag100.xml"/><Relationship Id="rId101" Type="http://schemas.openxmlformats.org/officeDocument/2006/relationships/tags" Target="../tags/tag101.xml"/><Relationship Id="rId102" Type="http://schemas.openxmlformats.org/officeDocument/2006/relationships/tags" Target="../tags/tag102.xml"/><Relationship Id="rId103" Type="http://schemas.openxmlformats.org/officeDocument/2006/relationships/tags" Target="../tags/tag103.xml"/><Relationship Id="rId104" Type="http://schemas.openxmlformats.org/officeDocument/2006/relationships/tags" Target="../tags/tag104.xml"/><Relationship Id="rId105" Type="http://schemas.openxmlformats.org/officeDocument/2006/relationships/tags" Target="../tags/tag105.xml"/><Relationship Id="rId106" Type="http://schemas.openxmlformats.org/officeDocument/2006/relationships/tags" Target="../tags/tag106.xml"/><Relationship Id="rId107" Type="http://schemas.openxmlformats.org/officeDocument/2006/relationships/tags" Target="../tags/tag107.xml"/><Relationship Id="rId108" Type="http://schemas.openxmlformats.org/officeDocument/2006/relationships/tags" Target="../tags/tag108.xml"/><Relationship Id="rId109" Type="http://schemas.openxmlformats.org/officeDocument/2006/relationships/tags" Target="../tags/tag109.xml"/><Relationship Id="rId60" Type="http://schemas.openxmlformats.org/officeDocument/2006/relationships/tags" Target="../tags/tag60.xml"/><Relationship Id="rId61" Type="http://schemas.openxmlformats.org/officeDocument/2006/relationships/tags" Target="../tags/tag61.xml"/><Relationship Id="rId62" Type="http://schemas.openxmlformats.org/officeDocument/2006/relationships/tags" Target="../tags/tag62.xml"/><Relationship Id="rId63" Type="http://schemas.openxmlformats.org/officeDocument/2006/relationships/tags" Target="../tags/tag63.xml"/><Relationship Id="rId64" Type="http://schemas.openxmlformats.org/officeDocument/2006/relationships/tags" Target="../tags/tag64.xml"/><Relationship Id="rId65" Type="http://schemas.openxmlformats.org/officeDocument/2006/relationships/tags" Target="../tags/tag65.xml"/><Relationship Id="rId66" Type="http://schemas.openxmlformats.org/officeDocument/2006/relationships/tags" Target="../tags/tag66.xml"/><Relationship Id="rId67" Type="http://schemas.openxmlformats.org/officeDocument/2006/relationships/tags" Target="../tags/tag67.xml"/><Relationship Id="rId68" Type="http://schemas.openxmlformats.org/officeDocument/2006/relationships/tags" Target="../tags/tag68.xml"/><Relationship Id="rId69" Type="http://schemas.openxmlformats.org/officeDocument/2006/relationships/tags" Target="../tags/tag69.xml"/><Relationship Id="rId270" Type="http://schemas.openxmlformats.org/officeDocument/2006/relationships/tags" Target="../tags/tag270.xml"/><Relationship Id="rId271" Type="http://schemas.openxmlformats.org/officeDocument/2006/relationships/tags" Target="../tags/tag271.xml"/><Relationship Id="rId272" Type="http://schemas.openxmlformats.org/officeDocument/2006/relationships/tags" Target="../tags/tag272.xml"/><Relationship Id="rId273" Type="http://schemas.openxmlformats.org/officeDocument/2006/relationships/tags" Target="../tags/tag273.xml"/><Relationship Id="rId274" Type="http://schemas.openxmlformats.org/officeDocument/2006/relationships/tags" Target="../tags/tag274.xml"/><Relationship Id="rId275" Type="http://schemas.openxmlformats.org/officeDocument/2006/relationships/tags" Target="../tags/tag275.xml"/><Relationship Id="rId276" Type="http://schemas.openxmlformats.org/officeDocument/2006/relationships/tags" Target="../tags/tag276.xml"/><Relationship Id="rId277" Type="http://schemas.openxmlformats.org/officeDocument/2006/relationships/tags" Target="../tags/tag277.xml"/><Relationship Id="rId278" Type="http://schemas.openxmlformats.org/officeDocument/2006/relationships/tags" Target="../tags/tag278.xml"/><Relationship Id="rId279" Type="http://schemas.openxmlformats.org/officeDocument/2006/relationships/tags" Target="../tags/tag279.xml"/><Relationship Id="rId330" Type="http://schemas.openxmlformats.org/officeDocument/2006/relationships/tags" Target="../tags/tag330.xml"/><Relationship Id="rId331" Type="http://schemas.openxmlformats.org/officeDocument/2006/relationships/tags" Target="../tags/tag331.xml"/><Relationship Id="rId332" Type="http://schemas.openxmlformats.org/officeDocument/2006/relationships/tags" Target="../tags/tag332.xml"/><Relationship Id="rId333" Type="http://schemas.openxmlformats.org/officeDocument/2006/relationships/tags" Target="../tags/tag333.xml"/><Relationship Id="rId334" Type="http://schemas.openxmlformats.org/officeDocument/2006/relationships/tags" Target="../tags/tag334.xml"/><Relationship Id="rId335" Type="http://schemas.openxmlformats.org/officeDocument/2006/relationships/tags" Target="../tags/tag335.xml"/><Relationship Id="rId336" Type="http://schemas.openxmlformats.org/officeDocument/2006/relationships/tags" Target="../tags/tag336.xml"/><Relationship Id="rId337" Type="http://schemas.openxmlformats.org/officeDocument/2006/relationships/tags" Target="../tags/tag337.xml"/><Relationship Id="rId338" Type="http://schemas.openxmlformats.org/officeDocument/2006/relationships/tags" Target="../tags/tag338.xml"/><Relationship Id="rId339" Type="http://schemas.openxmlformats.org/officeDocument/2006/relationships/tags" Target="../tags/tag339.xml"/><Relationship Id="rId110" Type="http://schemas.openxmlformats.org/officeDocument/2006/relationships/tags" Target="../tags/tag110.xml"/><Relationship Id="rId111" Type="http://schemas.openxmlformats.org/officeDocument/2006/relationships/tags" Target="../tags/tag111.xml"/><Relationship Id="rId112" Type="http://schemas.openxmlformats.org/officeDocument/2006/relationships/tags" Target="../tags/tag112.xml"/><Relationship Id="rId113" Type="http://schemas.openxmlformats.org/officeDocument/2006/relationships/tags" Target="../tags/tag113.xml"/><Relationship Id="rId114" Type="http://schemas.openxmlformats.org/officeDocument/2006/relationships/tags" Target="../tags/tag114.xml"/><Relationship Id="rId115" Type="http://schemas.openxmlformats.org/officeDocument/2006/relationships/tags" Target="../tags/tag115.xml"/><Relationship Id="rId70" Type="http://schemas.openxmlformats.org/officeDocument/2006/relationships/tags" Target="../tags/tag70.xml"/><Relationship Id="rId71" Type="http://schemas.openxmlformats.org/officeDocument/2006/relationships/tags" Target="../tags/tag71.xml"/><Relationship Id="rId72" Type="http://schemas.openxmlformats.org/officeDocument/2006/relationships/tags" Target="../tags/tag72.xml"/><Relationship Id="rId73" Type="http://schemas.openxmlformats.org/officeDocument/2006/relationships/tags" Target="../tags/tag73.xml"/><Relationship Id="rId74" Type="http://schemas.openxmlformats.org/officeDocument/2006/relationships/tags" Target="../tags/tag74.xml"/><Relationship Id="rId75" Type="http://schemas.openxmlformats.org/officeDocument/2006/relationships/tags" Target="../tags/tag75.xml"/><Relationship Id="rId76" Type="http://schemas.openxmlformats.org/officeDocument/2006/relationships/tags" Target="../tags/tag76.xml"/><Relationship Id="rId77" Type="http://schemas.openxmlformats.org/officeDocument/2006/relationships/tags" Target="../tags/tag77.xml"/><Relationship Id="rId78" Type="http://schemas.openxmlformats.org/officeDocument/2006/relationships/tags" Target="../tags/tag78.xml"/><Relationship Id="rId79" Type="http://schemas.openxmlformats.org/officeDocument/2006/relationships/tags" Target="../tags/tag79.xml"/><Relationship Id="rId116" Type="http://schemas.openxmlformats.org/officeDocument/2006/relationships/tags" Target="../tags/tag116.xml"/><Relationship Id="rId117" Type="http://schemas.openxmlformats.org/officeDocument/2006/relationships/tags" Target="../tags/tag117.xml"/><Relationship Id="rId118" Type="http://schemas.openxmlformats.org/officeDocument/2006/relationships/tags" Target="../tags/tag118.xml"/><Relationship Id="rId119" Type="http://schemas.openxmlformats.org/officeDocument/2006/relationships/tags" Target="../tags/tag119.xml"/><Relationship Id="rId280" Type="http://schemas.openxmlformats.org/officeDocument/2006/relationships/tags" Target="../tags/tag280.xml"/><Relationship Id="rId281" Type="http://schemas.openxmlformats.org/officeDocument/2006/relationships/tags" Target="../tags/tag281.xml"/><Relationship Id="rId282" Type="http://schemas.openxmlformats.org/officeDocument/2006/relationships/tags" Target="../tags/tag282.xml"/><Relationship Id="rId283" Type="http://schemas.openxmlformats.org/officeDocument/2006/relationships/tags" Target="../tags/tag283.xml"/><Relationship Id="rId284" Type="http://schemas.openxmlformats.org/officeDocument/2006/relationships/tags" Target="../tags/tag284.xml"/><Relationship Id="rId285" Type="http://schemas.openxmlformats.org/officeDocument/2006/relationships/tags" Target="../tags/tag285.xml"/><Relationship Id="rId286" Type="http://schemas.openxmlformats.org/officeDocument/2006/relationships/tags" Target="../tags/tag286.xml"/><Relationship Id="rId287" Type="http://schemas.openxmlformats.org/officeDocument/2006/relationships/tags" Target="../tags/tag287.xml"/><Relationship Id="rId288" Type="http://schemas.openxmlformats.org/officeDocument/2006/relationships/tags" Target="../tags/tag288.xml"/><Relationship Id="rId289" Type="http://schemas.openxmlformats.org/officeDocument/2006/relationships/tags" Target="../tags/tag289.xml"/><Relationship Id="rId340" Type="http://schemas.openxmlformats.org/officeDocument/2006/relationships/tags" Target="../tags/tag340.xml"/><Relationship Id="rId341" Type="http://schemas.openxmlformats.org/officeDocument/2006/relationships/tags" Target="../tags/tag341.xml"/><Relationship Id="rId342" Type="http://schemas.openxmlformats.org/officeDocument/2006/relationships/tags" Target="../tags/tag342.xml"/><Relationship Id="rId343" Type="http://schemas.openxmlformats.org/officeDocument/2006/relationships/tags" Target="../tags/tag343.xml"/><Relationship Id="rId344" Type="http://schemas.openxmlformats.org/officeDocument/2006/relationships/tags" Target="../tags/tag344.xml"/><Relationship Id="rId345" Type="http://schemas.openxmlformats.org/officeDocument/2006/relationships/tags" Target="../tags/tag345.xml"/><Relationship Id="rId346" Type="http://schemas.openxmlformats.org/officeDocument/2006/relationships/tags" Target="../tags/tag346.xml"/><Relationship Id="rId347" Type="http://schemas.openxmlformats.org/officeDocument/2006/relationships/tags" Target="../tags/tag347.xml"/><Relationship Id="rId348" Type="http://schemas.openxmlformats.org/officeDocument/2006/relationships/tags" Target="../tags/tag348.xml"/><Relationship Id="rId349" Type="http://schemas.openxmlformats.org/officeDocument/2006/relationships/tags" Target="../tags/tag349.xml"/><Relationship Id="rId400" Type="http://schemas.openxmlformats.org/officeDocument/2006/relationships/hyperlink" Target="http://eper-prtr.kvvm.hu/" TargetMode="External"/><Relationship Id="rId401" Type="http://schemas.openxmlformats.org/officeDocument/2006/relationships/hyperlink" Target="http://www.envir.ee/et" TargetMode="External"/><Relationship Id="rId402" Type="http://schemas.openxmlformats.org/officeDocument/2006/relationships/hyperlink" Target="http://prtr.anpm.ro/" TargetMode="External"/><Relationship Id="rId403" Type="http://schemas.openxmlformats.org/officeDocument/2006/relationships/hyperlink" Target="http://www.sepa.gov.rs/" TargetMode="External"/><Relationship Id="rId404" Type="http://schemas.openxmlformats.org/officeDocument/2006/relationships/hyperlink" Target="http://www.ec.gc.ca/inrp-npri/" TargetMode="External"/><Relationship Id="rId405" Type="http://schemas.openxmlformats.org/officeDocument/2006/relationships/hyperlink" Target="http://eea.government.bg/" TargetMode="External"/><Relationship Id="rId406" Type="http://schemas.openxmlformats.org/officeDocument/2006/relationships/hyperlink" Target="http://hnproo.azo.hr/FacilityLevels.aspx" TargetMode="External"/><Relationship Id="rId407" Type="http://schemas.openxmlformats.org/officeDocument/2006/relationships/hyperlink" Target="http://www.irz.cz/" TargetMode="External"/><Relationship Id="rId408" Type="http://schemas.openxmlformats.org/officeDocument/2006/relationships/hyperlink" Target="http://www.prtr-georgia.org/index.php/en/" TargetMode="External"/><Relationship Id="rId409" Type="http://schemas.openxmlformats.org/officeDocument/2006/relationships/hyperlink" Target="http://www.minenv.gr/4/41/g4106.html" TargetMode="External"/><Relationship Id="rId120" Type="http://schemas.openxmlformats.org/officeDocument/2006/relationships/tags" Target="../tags/tag120.xml"/><Relationship Id="rId121" Type="http://schemas.openxmlformats.org/officeDocument/2006/relationships/tags" Target="../tags/tag121.xml"/><Relationship Id="rId122" Type="http://schemas.openxmlformats.org/officeDocument/2006/relationships/tags" Target="../tags/tag122.xml"/><Relationship Id="rId123" Type="http://schemas.openxmlformats.org/officeDocument/2006/relationships/tags" Target="../tags/tag123.xml"/><Relationship Id="rId124" Type="http://schemas.openxmlformats.org/officeDocument/2006/relationships/tags" Target="../tags/tag124.xml"/><Relationship Id="rId125" Type="http://schemas.openxmlformats.org/officeDocument/2006/relationships/tags" Target="../tags/tag125.xml"/><Relationship Id="rId80" Type="http://schemas.openxmlformats.org/officeDocument/2006/relationships/tags" Target="../tags/tag80.xml"/><Relationship Id="rId81" Type="http://schemas.openxmlformats.org/officeDocument/2006/relationships/tags" Target="../tags/tag81.xml"/><Relationship Id="rId82" Type="http://schemas.openxmlformats.org/officeDocument/2006/relationships/tags" Target="../tags/tag82.xml"/><Relationship Id="rId83" Type="http://schemas.openxmlformats.org/officeDocument/2006/relationships/tags" Target="../tags/tag83.xml"/><Relationship Id="rId84" Type="http://schemas.openxmlformats.org/officeDocument/2006/relationships/tags" Target="../tags/tag84.xml"/><Relationship Id="rId85" Type="http://schemas.openxmlformats.org/officeDocument/2006/relationships/tags" Target="../tags/tag85.xml"/><Relationship Id="rId86" Type="http://schemas.openxmlformats.org/officeDocument/2006/relationships/tags" Target="../tags/tag86.xml"/><Relationship Id="rId87" Type="http://schemas.openxmlformats.org/officeDocument/2006/relationships/tags" Target="../tags/tag87.xml"/><Relationship Id="rId88" Type="http://schemas.openxmlformats.org/officeDocument/2006/relationships/tags" Target="../tags/tag88.xml"/><Relationship Id="rId89" Type="http://schemas.openxmlformats.org/officeDocument/2006/relationships/tags" Target="../tags/tag89.xml"/><Relationship Id="rId126" Type="http://schemas.openxmlformats.org/officeDocument/2006/relationships/tags" Target="../tags/tag126.xml"/><Relationship Id="rId127" Type="http://schemas.openxmlformats.org/officeDocument/2006/relationships/tags" Target="../tags/tag127.xml"/><Relationship Id="rId128" Type="http://schemas.openxmlformats.org/officeDocument/2006/relationships/tags" Target="../tags/tag128.xml"/><Relationship Id="rId129" Type="http://schemas.openxmlformats.org/officeDocument/2006/relationships/tags" Target="../tags/tag129.xml"/><Relationship Id="rId290" Type="http://schemas.openxmlformats.org/officeDocument/2006/relationships/tags" Target="../tags/tag290.xml"/><Relationship Id="rId291" Type="http://schemas.openxmlformats.org/officeDocument/2006/relationships/tags" Target="../tags/tag291.xml"/><Relationship Id="rId292" Type="http://schemas.openxmlformats.org/officeDocument/2006/relationships/tags" Target="../tags/tag292.xml"/><Relationship Id="rId293" Type="http://schemas.openxmlformats.org/officeDocument/2006/relationships/tags" Target="../tags/tag293.xml"/><Relationship Id="rId294" Type="http://schemas.openxmlformats.org/officeDocument/2006/relationships/tags" Target="../tags/tag294.xml"/><Relationship Id="rId295" Type="http://schemas.openxmlformats.org/officeDocument/2006/relationships/tags" Target="../tags/tag295.xml"/><Relationship Id="rId296" Type="http://schemas.openxmlformats.org/officeDocument/2006/relationships/tags" Target="../tags/tag296.xml"/><Relationship Id="rId297" Type="http://schemas.openxmlformats.org/officeDocument/2006/relationships/tags" Target="../tags/tag297.xml"/><Relationship Id="rId298" Type="http://schemas.openxmlformats.org/officeDocument/2006/relationships/tags" Target="../tags/tag298.xml"/><Relationship Id="rId299" Type="http://schemas.openxmlformats.org/officeDocument/2006/relationships/tags" Target="../tags/tag299.xml"/><Relationship Id="rId350" Type="http://schemas.openxmlformats.org/officeDocument/2006/relationships/tags" Target="../tags/tag350.xml"/><Relationship Id="rId351" Type="http://schemas.openxmlformats.org/officeDocument/2006/relationships/tags" Target="../tags/tag351.xml"/><Relationship Id="rId352" Type="http://schemas.openxmlformats.org/officeDocument/2006/relationships/tags" Target="../tags/tag352.xml"/><Relationship Id="rId353" Type="http://schemas.openxmlformats.org/officeDocument/2006/relationships/tags" Target="../tags/tag353.xml"/><Relationship Id="rId354" Type="http://schemas.openxmlformats.org/officeDocument/2006/relationships/tags" Target="../tags/tag354.xml"/><Relationship Id="rId355" Type="http://schemas.openxmlformats.org/officeDocument/2006/relationships/tags" Target="../tags/tag355.xml"/><Relationship Id="rId356" Type="http://schemas.openxmlformats.org/officeDocument/2006/relationships/tags" Target="../tags/tag356.xml"/><Relationship Id="rId357" Type="http://schemas.openxmlformats.org/officeDocument/2006/relationships/tags" Target="../tags/tag357.xml"/><Relationship Id="rId358" Type="http://schemas.openxmlformats.org/officeDocument/2006/relationships/tags" Target="../tags/tag358.xml"/><Relationship Id="rId359" Type="http://schemas.openxmlformats.org/officeDocument/2006/relationships/tags" Target="../tags/tag359.xml"/><Relationship Id="rId410" Type="http://schemas.openxmlformats.org/officeDocument/2006/relationships/hyperlink" Target="http://arcims.lvgma.gov.lv:8082/prtr/viz.jsp" TargetMode="External"/><Relationship Id="rId411" Type="http://schemas.openxmlformats.org/officeDocument/2006/relationships/hyperlink" Target="http://gamta.lt/cms/index?lang=en" TargetMode="External"/><Relationship Id="rId412" Type="http://schemas.openxmlformats.org/officeDocument/2006/relationships/hyperlink" Target="http://www.prtr.nite.go.jp/index-e.html" TargetMode="External"/><Relationship Id="rId413" Type="http://schemas.openxmlformats.org/officeDocument/2006/relationships/hyperlink" Target="http://www.arso.gov.si/en/" TargetMode="External"/><Relationship Id="rId414" Type="http://schemas.openxmlformats.org/officeDocument/2006/relationships/hyperlink" Target="https://secure.mim.dk/mst/simi/default.asp?lanId=2" TargetMode="External"/><Relationship Id="rId130" Type="http://schemas.openxmlformats.org/officeDocument/2006/relationships/tags" Target="../tags/tag130.xml"/><Relationship Id="rId131" Type="http://schemas.openxmlformats.org/officeDocument/2006/relationships/tags" Target="../tags/tag131.xml"/><Relationship Id="rId132" Type="http://schemas.openxmlformats.org/officeDocument/2006/relationships/tags" Target="../tags/tag132.xml"/><Relationship Id="rId133" Type="http://schemas.openxmlformats.org/officeDocument/2006/relationships/tags" Target="../tags/tag133.xml"/><Relationship Id="rId134" Type="http://schemas.openxmlformats.org/officeDocument/2006/relationships/tags" Target="../tags/tag134.xml"/><Relationship Id="rId135" Type="http://schemas.openxmlformats.org/officeDocument/2006/relationships/tags" Target="../tags/tag135.xml"/><Relationship Id="rId90" Type="http://schemas.openxmlformats.org/officeDocument/2006/relationships/tags" Target="../tags/tag90.xml"/><Relationship Id="rId91" Type="http://schemas.openxmlformats.org/officeDocument/2006/relationships/tags" Target="../tags/tag91.xml"/><Relationship Id="rId92" Type="http://schemas.openxmlformats.org/officeDocument/2006/relationships/tags" Target="../tags/tag92.xml"/><Relationship Id="rId93" Type="http://schemas.openxmlformats.org/officeDocument/2006/relationships/tags" Target="../tags/tag93.xml"/><Relationship Id="rId94" Type="http://schemas.openxmlformats.org/officeDocument/2006/relationships/tags" Target="../tags/tag94.xml"/><Relationship Id="rId95" Type="http://schemas.openxmlformats.org/officeDocument/2006/relationships/tags" Target="../tags/tag95.xml"/><Relationship Id="rId96" Type="http://schemas.openxmlformats.org/officeDocument/2006/relationships/tags" Target="../tags/tag96.xml"/><Relationship Id="rId97" Type="http://schemas.openxmlformats.org/officeDocument/2006/relationships/tags" Target="../tags/tag97.xml"/><Relationship Id="rId98" Type="http://schemas.openxmlformats.org/officeDocument/2006/relationships/tags" Target="../tags/tag98.xml"/><Relationship Id="rId99" Type="http://schemas.openxmlformats.org/officeDocument/2006/relationships/tags" Target="../tags/tag99.xml"/><Relationship Id="rId136" Type="http://schemas.openxmlformats.org/officeDocument/2006/relationships/tags" Target="../tags/tag136.xml"/><Relationship Id="rId137" Type="http://schemas.openxmlformats.org/officeDocument/2006/relationships/tags" Target="../tags/tag137.xml"/><Relationship Id="rId138" Type="http://schemas.openxmlformats.org/officeDocument/2006/relationships/tags" Target="../tags/tag138.xml"/><Relationship Id="rId139" Type="http://schemas.openxmlformats.org/officeDocument/2006/relationships/tags" Target="../tags/tag139.xml"/><Relationship Id="rId360" Type="http://schemas.openxmlformats.org/officeDocument/2006/relationships/tags" Target="../tags/tag360.xml"/><Relationship Id="rId361" Type="http://schemas.openxmlformats.org/officeDocument/2006/relationships/tags" Target="../tags/tag361.xml"/><Relationship Id="rId362" Type="http://schemas.openxmlformats.org/officeDocument/2006/relationships/tags" Target="../tags/tag362.xml"/><Relationship Id="rId363" Type="http://schemas.openxmlformats.org/officeDocument/2006/relationships/tags" Target="../tags/tag363.xml"/><Relationship Id="rId364" Type="http://schemas.openxmlformats.org/officeDocument/2006/relationships/tags" Target="../tags/tag364.xml"/><Relationship Id="rId365" Type="http://schemas.openxmlformats.org/officeDocument/2006/relationships/tags" Target="../tags/tag365.xml"/><Relationship Id="rId366" Type="http://schemas.openxmlformats.org/officeDocument/2006/relationships/tags" Target="../tags/tag366.xml"/><Relationship Id="rId367" Type="http://schemas.openxmlformats.org/officeDocument/2006/relationships/tags" Target="../tags/tag367.xml"/><Relationship Id="rId368" Type="http://schemas.openxmlformats.org/officeDocument/2006/relationships/tags" Target="../tags/tag368.xml"/><Relationship Id="rId369" Type="http://schemas.openxmlformats.org/officeDocument/2006/relationships/tags" Target="../tags/tag369.xml"/><Relationship Id="rId140" Type="http://schemas.openxmlformats.org/officeDocument/2006/relationships/tags" Target="../tags/tag140.xml"/><Relationship Id="rId141" Type="http://schemas.openxmlformats.org/officeDocument/2006/relationships/tags" Target="../tags/tag141.xml"/><Relationship Id="rId142" Type="http://schemas.openxmlformats.org/officeDocument/2006/relationships/tags" Target="../tags/tag142.xml"/><Relationship Id="rId143" Type="http://schemas.openxmlformats.org/officeDocument/2006/relationships/tags" Target="../tags/tag143.xml"/><Relationship Id="rId144" Type="http://schemas.openxmlformats.org/officeDocument/2006/relationships/tags" Target="../tags/tag144.xml"/><Relationship Id="rId145" Type="http://schemas.openxmlformats.org/officeDocument/2006/relationships/tags" Target="../tags/tag145.xml"/><Relationship Id="rId146" Type="http://schemas.openxmlformats.org/officeDocument/2006/relationships/tags" Target="../tags/tag146.xml"/><Relationship Id="rId147" Type="http://schemas.openxmlformats.org/officeDocument/2006/relationships/tags" Target="../tags/tag147.xml"/><Relationship Id="rId148" Type="http://schemas.openxmlformats.org/officeDocument/2006/relationships/tags" Target="../tags/tag148.xml"/><Relationship Id="rId149" Type="http://schemas.openxmlformats.org/officeDocument/2006/relationships/tags" Target="../tags/tag149.xml"/><Relationship Id="rId200" Type="http://schemas.openxmlformats.org/officeDocument/2006/relationships/tags" Target="../tags/tag200.xml"/><Relationship Id="rId201" Type="http://schemas.openxmlformats.org/officeDocument/2006/relationships/tags" Target="../tags/tag201.xml"/><Relationship Id="rId202" Type="http://schemas.openxmlformats.org/officeDocument/2006/relationships/tags" Target="../tags/tag202.xml"/><Relationship Id="rId203" Type="http://schemas.openxmlformats.org/officeDocument/2006/relationships/tags" Target="../tags/tag203.xml"/><Relationship Id="rId204" Type="http://schemas.openxmlformats.org/officeDocument/2006/relationships/tags" Target="../tags/tag204.xml"/><Relationship Id="rId205" Type="http://schemas.openxmlformats.org/officeDocument/2006/relationships/tags" Target="../tags/tag205.xml"/><Relationship Id="rId206" Type="http://schemas.openxmlformats.org/officeDocument/2006/relationships/tags" Target="../tags/tag206.xml"/><Relationship Id="rId207" Type="http://schemas.openxmlformats.org/officeDocument/2006/relationships/tags" Target="../tags/tag207.xml"/><Relationship Id="rId208" Type="http://schemas.openxmlformats.org/officeDocument/2006/relationships/tags" Target="../tags/tag208.xml"/><Relationship Id="rId209" Type="http://schemas.openxmlformats.org/officeDocument/2006/relationships/tags" Target="../tags/tag209.xml"/><Relationship Id="rId370" Type="http://schemas.openxmlformats.org/officeDocument/2006/relationships/tags" Target="../tags/tag370.xml"/><Relationship Id="rId371" Type="http://schemas.openxmlformats.org/officeDocument/2006/relationships/slideLayout" Target="../slideLayouts/slideLayout3.xml"/><Relationship Id="rId372" Type="http://schemas.openxmlformats.org/officeDocument/2006/relationships/notesSlide" Target="../notesSlides/notesSlide1.xml"/><Relationship Id="rId373" Type="http://schemas.openxmlformats.org/officeDocument/2006/relationships/hyperlink" Target="http://www.environnement.public.lu/" TargetMode="External"/><Relationship Id="rId374" Type="http://schemas.openxmlformats.org/officeDocument/2006/relationships/hyperlink" Target="http://www.pollutionsindustrielles.ecologie.gouv.fr/IREP/index.php" TargetMode="External"/><Relationship Id="rId375" Type="http://schemas.openxmlformats.org/officeDocument/2006/relationships/hyperlink" Target="http://www.mepa.org.mt/eprtr" TargetMode="External"/><Relationship Id="rId376" Type="http://schemas.openxmlformats.org/officeDocument/2006/relationships/hyperlink" Target="http://www.sviva.gov.il/English/env_topics/IndustryAndBusinessLicensing/PRTR/Pages/default.aspx" TargetMode="External"/><Relationship Id="rId377" Type="http://schemas.openxmlformats.org/officeDocument/2006/relationships/hyperlink" Target="http://www2.epa.gov/toxics-release-inventory-tri-program" TargetMode="External"/><Relationship Id="rId378" Type="http://schemas.openxmlformats.org/officeDocument/2006/relationships/hyperlink" Target="http://retc.minam.gob.pe/retcweb/" TargetMode="External"/><Relationship Id="rId379" Type="http://schemas.openxmlformats.org/officeDocument/2006/relationships/hyperlink" Target="http://www.mma.gob.cl/retc/1279/channel.html" TargetMode="External"/><Relationship Id="rId150" Type="http://schemas.openxmlformats.org/officeDocument/2006/relationships/tags" Target="../tags/tag150.xml"/><Relationship Id="rId151" Type="http://schemas.openxmlformats.org/officeDocument/2006/relationships/tags" Target="../tags/tag151.xml"/><Relationship Id="rId152" Type="http://schemas.openxmlformats.org/officeDocument/2006/relationships/tags" Target="../tags/tag152.xml"/><Relationship Id="rId153" Type="http://schemas.openxmlformats.org/officeDocument/2006/relationships/tags" Target="../tags/tag153.xml"/><Relationship Id="rId154" Type="http://schemas.openxmlformats.org/officeDocument/2006/relationships/tags" Target="../tags/tag154.xml"/><Relationship Id="rId155" Type="http://schemas.openxmlformats.org/officeDocument/2006/relationships/tags" Target="../tags/tag155.xml"/><Relationship Id="rId156" Type="http://schemas.openxmlformats.org/officeDocument/2006/relationships/tags" Target="../tags/tag156.xml"/><Relationship Id="rId157" Type="http://schemas.openxmlformats.org/officeDocument/2006/relationships/tags" Target="../tags/tag157.xml"/><Relationship Id="rId158" Type="http://schemas.openxmlformats.org/officeDocument/2006/relationships/tags" Target="../tags/tag158.xml"/><Relationship Id="rId159" Type="http://schemas.openxmlformats.org/officeDocument/2006/relationships/tags" Target="../tags/tag159.xml"/><Relationship Id="rId210" Type="http://schemas.openxmlformats.org/officeDocument/2006/relationships/tags" Target="../tags/tag210.xml"/><Relationship Id="rId211" Type="http://schemas.openxmlformats.org/officeDocument/2006/relationships/tags" Target="../tags/tag211.xml"/><Relationship Id="rId212" Type="http://schemas.openxmlformats.org/officeDocument/2006/relationships/tags" Target="../tags/tag212.xml"/><Relationship Id="rId213" Type="http://schemas.openxmlformats.org/officeDocument/2006/relationships/tags" Target="../tags/tag213.xml"/><Relationship Id="rId214" Type="http://schemas.openxmlformats.org/officeDocument/2006/relationships/tags" Target="../tags/tag214.xml"/><Relationship Id="rId215" Type="http://schemas.openxmlformats.org/officeDocument/2006/relationships/tags" Target="../tags/tag215.xml"/><Relationship Id="rId216" Type="http://schemas.openxmlformats.org/officeDocument/2006/relationships/tags" Target="../tags/tag216.xml"/><Relationship Id="rId217" Type="http://schemas.openxmlformats.org/officeDocument/2006/relationships/tags" Target="../tags/tag217.xml"/><Relationship Id="rId218" Type="http://schemas.openxmlformats.org/officeDocument/2006/relationships/tags" Target="../tags/tag218.xml"/><Relationship Id="rId219" Type="http://schemas.openxmlformats.org/officeDocument/2006/relationships/tags" Target="../tags/tag219.xml"/><Relationship Id="rId380" Type="http://schemas.openxmlformats.org/officeDocument/2006/relationships/hyperlink" Target="http://www.apambiente.pt/index.php?ref=17&amp;subref=156" TargetMode="External"/><Relationship Id="rId381" Type="http://schemas.openxmlformats.org/officeDocument/2006/relationships/hyperlink" Target="http://prtr.defra.gov.uk/" TargetMode="External"/><Relationship Id="rId382" Type="http://schemas.openxmlformats.org/officeDocument/2006/relationships/hyperlink" Target="http://www.umweltbundesamt.at/prtr/" TargetMode="External"/><Relationship Id="rId383" Type="http://schemas.openxmlformats.org/officeDocument/2006/relationships/hyperlink" Target="http://www.ymparisto.fi/en-US" TargetMode="External"/><Relationship Id="rId384" Type="http://schemas.openxmlformats.org/officeDocument/2006/relationships/hyperlink" Target="http://www.thru.de/" TargetMode="External"/><Relationship Id="rId385" Type="http://schemas.openxmlformats.org/officeDocument/2006/relationships/hyperlink" Target="http://prtr.epa.ie/" TargetMode="External"/><Relationship Id="rId386" Type="http://schemas.openxmlformats.org/officeDocument/2006/relationships/hyperlink" Target="http://www.prtr-es.es/" TargetMode="External"/><Relationship Id="rId387" Type="http://schemas.openxmlformats.org/officeDocument/2006/relationships/hyperlink" Target="http://nrz.shmu.sk/index.php" TargetMode="External"/><Relationship Id="rId388" Type="http://schemas.openxmlformats.org/officeDocument/2006/relationships/hyperlink" Target="http://www.npi.gov.au/" TargetMode="External"/><Relationship Id="rId389" Type="http://schemas.openxmlformats.org/officeDocument/2006/relationships/hyperlink" Target="http://app1.semarnat.gob.mx/retc/index.html" TargetMode="External"/><Relationship Id="rId10" Type="http://schemas.openxmlformats.org/officeDocument/2006/relationships/tags" Target="../tags/tag10.xml"/><Relationship Id="rId11" Type="http://schemas.openxmlformats.org/officeDocument/2006/relationships/tags" Target="../tags/tag11.xml"/><Relationship Id="rId12" Type="http://schemas.openxmlformats.org/officeDocument/2006/relationships/tags" Target="../tags/tag12.xml"/><Relationship Id="rId13" Type="http://schemas.openxmlformats.org/officeDocument/2006/relationships/tags" Target="../tags/tag13.xml"/><Relationship Id="rId14" Type="http://schemas.openxmlformats.org/officeDocument/2006/relationships/tags" Target="../tags/tag14.xml"/><Relationship Id="rId15" Type="http://schemas.openxmlformats.org/officeDocument/2006/relationships/tags" Target="../tags/tag15.xml"/><Relationship Id="rId16" Type="http://schemas.openxmlformats.org/officeDocument/2006/relationships/tags" Target="../tags/tag16.xml"/><Relationship Id="rId17" Type="http://schemas.openxmlformats.org/officeDocument/2006/relationships/tags" Target="../tags/tag17.xml"/><Relationship Id="rId18" Type="http://schemas.openxmlformats.org/officeDocument/2006/relationships/tags" Target="../tags/tag18.xml"/><Relationship Id="rId19" Type="http://schemas.openxmlformats.org/officeDocument/2006/relationships/tags" Target="../tags/tag19.xml"/><Relationship Id="rId160" Type="http://schemas.openxmlformats.org/officeDocument/2006/relationships/tags" Target="../tags/tag160.xml"/><Relationship Id="rId161" Type="http://schemas.openxmlformats.org/officeDocument/2006/relationships/tags" Target="../tags/tag161.xml"/><Relationship Id="rId162" Type="http://schemas.openxmlformats.org/officeDocument/2006/relationships/tags" Target="../tags/tag162.xml"/><Relationship Id="rId163" Type="http://schemas.openxmlformats.org/officeDocument/2006/relationships/tags" Target="../tags/tag163.xml"/><Relationship Id="rId164" Type="http://schemas.openxmlformats.org/officeDocument/2006/relationships/tags" Target="../tags/tag164.xml"/><Relationship Id="rId165" Type="http://schemas.openxmlformats.org/officeDocument/2006/relationships/tags" Target="../tags/tag165.xml"/><Relationship Id="rId166" Type="http://schemas.openxmlformats.org/officeDocument/2006/relationships/tags" Target="../tags/tag166.xml"/><Relationship Id="rId167" Type="http://schemas.openxmlformats.org/officeDocument/2006/relationships/tags" Target="../tags/tag167.xml"/><Relationship Id="rId168" Type="http://schemas.openxmlformats.org/officeDocument/2006/relationships/tags" Target="../tags/tag168.xml"/><Relationship Id="rId169" Type="http://schemas.openxmlformats.org/officeDocument/2006/relationships/tags" Target="../tags/tag169.xml"/><Relationship Id="rId220" Type="http://schemas.openxmlformats.org/officeDocument/2006/relationships/tags" Target="../tags/tag220.xml"/><Relationship Id="rId221" Type="http://schemas.openxmlformats.org/officeDocument/2006/relationships/tags" Target="../tags/tag221.xml"/><Relationship Id="rId222" Type="http://schemas.openxmlformats.org/officeDocument/2006/relationships/tags" Target="../tags/tag222.xml"/><Relationship Id="rId223" Type="http://schemas.openxmlformats.org/officeDocument/2006/relationships/tags" Target="../tags/tag223.xml"/><Relationship Id="rId224" Type="http://schemas.openxmlformats.org/officeDocument/2006/relationships/tags" Target="../tags/tag224.xml"/><Relationship Id="rId225" Type="http://schemas.openxmlformats.org/officeDocument/2006/relationships/tags" Target="../tags/tag225.xml"/><Relationship Id="rId226" Type="http://schemas.openxmlformats.org/officeDocument/2006/relationships/tags" Target="../tags/tag226.xml"/><Relationship Id="rId227" Type="http://schemas.openxmlformats.org/officeDocument/2006/relationships/tags" Target="../tags/tag227.xml"/><Relationship Id="rId228" Type="http://schemas.openxmlformats.org/officeDocument/2006/relationships/tags" Target="../tags/tag228.xml"/><Relationship Id="rId229" Type="http://schemas.openxmlformats.org/officeDocument/2006/relationships/tags" Target="../tags/tag229.xml"/><Relationship Id="rId390" Type="http://schemas.openxmlformats.org/officeDocument/2006/relationships/hyperlink" Target="http://www.prtr.doe.gov.bz/" TargetMode="External"/><Relationship Id="rId391" Type="http://schemas.openxmlformats.org/officeDocument/2006/relationships/hyperlink" Target="http://www.retcguatemala.com/" TargetMode="External"/><Relationship Id="rId392" Type="http://schemas.openxmlformats.org/officeDocument/2006/relationships/hyperlink" Target="http://retchn.org/" TargetMode="External"/><Relationship Id="rId393" Type="http://schemas.openxmlformats.org/officeDocument/2006/relationships/hyperlink" Target="http://www.norskeutslipp.no/Templates/NorskeUtslipp/Pages/sektor.aspx?id=34&amp;epslanguage=no" TargetMode="External"/><Relationship Id="rId394" Type="http://schemas.openxmlformats.org/officeDocument/2006/relationships/hyperlink" Target="http://www.bafu.admin.ch/chemikalien/prtr/index.html?lang=de" TargetMode="External"/><Relationship Id="rId395" Type="http://schemas.openxmlformats.org/officeDocument/2006/relationships/hyperlink" Target="http://www.emissieregistratie.nl/ERPUBLIEK/bumper.en.aspx" TargetMode="External"/><Relationship Id="rId396" Type="http://schemas.openxmlformats.org/officeDocument/2006/relationships/hyperlink" Target="http://www.health.belgium.be/Aarhus/PRTR/index.htm?&amp;fodnlang=en" TargetMode="External"/><Relationship Id="rId397" Type="http://schemas.openxmlformats.org/officeDocument/2006/relationships/hyperlink" Target="http://utslappisiffror.naturvardsverket.se/en/" TargetMode="External"/><Relationship Id="rId398" Type="http://schemas.openxmlformats.org/officeDocument/2006/relationships/hyperlink" Target="http://www.prtr.dli.mlsi.gov.cy/" TargetMode="External"/><Relationship Id="rId399" Type="http://schemas.openxmlformats.org/officeDocument/2006/relationships/hyperlink" Target="http://www.gios.gov.pl/?language=1" TargetMode="External"/></Relationships>
</file>

<file path=ppt/slides/_rels/slide5.xml.rels><?xml version="1.0" encoding="UTF-8" standalone="yes"?>
<Relationships xmlns="http://schemas.openxmlformats.org/package/2006/relationships"><Relationship Id="rId20" Type="http://schemas.openxmlformats.org/officeDocument/2006/relationships/tags" Target="../tags/tag390.xml"/><Relationship Id="rId21" Type="http://schemas.openxmlformats.org/officeDocument/2006/relationships/tags" Target="../tags/tag391.xml"/><Relationship Id="rId22" Type="http://schemas.openxmlformats.org/officeDocument/2006/relationships/tags" Target="../tags/tag392.xml"/><Relationship Id="rId23" Type="http://schemas.openxmlformats.org/officeDocument/2006/relationships/tags" Target="../tags/tag393.xml"/><Relationship Id="rId24" Type="http://schemas.openxmlformats.org/officeDocument/2006/relationships/tags" Target="../tags/tag394.xml"/><Relationship Id="rId25" Type="http://schemas.openxmlformats.org/officeDocument/2006/relationships/tags" Target="../tags/tag395.xml"/><Relationship Id="rId26" Type="http://schemas.openxmlformats.org/officeDocument/2006/relationships/tags" Target="../tags/tag396.xml"/><Relationship Id="rId27" Type="http://schemas.openxmlformats.org/officeDocument/2006/relationships/tags" Target="../tags/tag397.xml"/><Relationship Id="rId28" Type="http://schemas.openxmlformats.org/officeDocument/2006/relationships/tags" Target="../tags/tag398.xml"/><Relationship Id="rId29" Type="http://schemas.openxmlformats.org/officeDocument/2006/relationships/tags" Target="../tags/tag399.xml"/><Relationship Id="rId170" Type="http://schemas.openxmlformats.org/officeDocument/2006/relationships/tags" Target="../tags/tag540.xml"/><Relationship Id="rId171" Type="http://schemas.openxmlformats.org/officeDocument/2006/relationships/tags" Target="../tags/tag541.xml"/><Relationship Id="rId172" Type="http://schemas.openxmlformats.org/officeDocument/2006/relationships/tags" Target="../tags/tag542.xml"/><Relationship Id="rId173" Type="http://schemas.openxmlformats.org/officeDocument/2006/relationships/tags" Target="../tags/tag543.xml"/><Relationship Id="rId174" Type="http://schemas.openxmlformats.org/officeDocument/2006/relationships/tags" Target="../tags/tag544.xml"/><Relationship Id="rId175" Type="http://schemas.openxmlformats.org/officeDocument/2006/relationships/tags" Target="../tags/tag545.xml"/><Relationship Id="rId176" Type="http://schemas.openxmlformats.org/officeDocument/2006/relationships/tags" Target="../tags/tag546.xml"/><Relationship Id="rId177" Type="http://schemas.openxmlformats.org/officeDocument/2006/relationships/tags" Target="../tags/tag547.xml"/><Relationship Id="rId178" Type="http://schemas.openxmlformats.org/officeDocument/2006/relationships/tags" Target="../tags/tag548.xml"/><Relationship Id="rId179" Type="http://schemas.openxmlformats.org/officeDocument/2006/relationships/tags" Target="../tags/tag549.xml"/><Relationship Id="rId230" Type="http://schemas.openxmlformats.org/officeDocument/2006/relationships/tags" Target="../tags/tag600.xml"/><Relationship Id="rId231" Type="http://schemas.openxmlformats.org/officeDocument/2006/relationships/tags" Target="../tags/tag601.xml"/><Relationship Id="rId232" Type="http://schemas.openxmlformats.org/officeDocument/2006/relationships/tags" Target="../tags/tag602.xml"/><Relationship Id="rId233" Type="http://schemas.openxmlformats.org/officeDocument/2006/relationships/tags" Target="../tags/tag603.xml"/><Relationship Id="rId234" Type="http://schemas.openxmlformats.org/officeDocument/2006/relationships/tags" Target="../tags/tag604.xml"/><Relationship Id="rId235" Type="http://schemas.openxmlformats.org/officeDocument/2006/relationships/tags" Target="../tags/tag605.xml"/><Relationship Id="rId236" Type="http://schemas.openxmlformats.org/officeDocument/2006/relationships/tags" Target="../tags/tag606.xml"/><Relationship Id="rId237" Type="http://schemas.openxmlformats.org/officeDocument/2006/relationships/tags" Target="../tags/tag607.xml"/><Relationship Id="rId238" Type="http://schemas.openxmlformats.org/officeDocument/2006/relationships/tags" Target="../tags/tag608.xml"/><Relationship Id="rId239" Type="http://schemas.openxmlformats.org/officeDocument/2006/relationships/tags" Target="../tags/tag609.xml"/><Relationship Id="rId30" Type="http://schemas.openxmlformats.org/officeDocument/2006/relationships/tags" Target="../tags/tag400.xml"/><Relationship Id="rId31" Type="http://schemas.openxmlformats.org/officeDocument/2006/relationships/tags" Target="../tags/tag401.xml"/><Relationship Id="rId32" Type="http://schemas.openxmlformats.org/officeDocument/2006/relationships/tags" Target="../tags/tag402.xml"/><Relationship Id="rId33" Type="http://schemas.openxmlformats.org/officeDocument/2006/relationships/tags" Target="../tags/tag403.xml"/><Relationship Id="rId34" Type="http://schemas.openxmlformats.org/officeDocument/2006/relationships/tags" Target="../tags/tag404.xml"/><Relationship Id="rId35" Type="http://schemas.openxmlformats.org/officeDocument/2006/relationships/tags" Target="../tags/tag405.xml"/><Relationship Id="rId36" Type="http://schemas.openxmlformats.org/officeDocument/2006/relationships/tags" Target="../tags/tag406.xml"/><Relationship Id="rId37" Type="http://schemas.openxmlformats.org/officeDocument/2006/relationships/tags" Target="../tags/tag407.xml"/><Relationship Id="rId38" Type="http://schemas.openxmlformats.org/officeDocument/2006/relationships/tags" Target="../tags/tag408.xml"/><Relationship Id="rId39" Type="http://schemas.openxmlformats.org/officeDocument/2006/relationships/tags" Target="../tags/tag409.xml"/><Relationship Id="rId180" Type="http://schemas.openxmlformats.org/officeDocument/2006/relationships/tags" Target="../tags/tag550.xml"/><Relationship Id="rId181" Type="http://schemas.openxmlformats.org/officeDocument/2006/relationships/tags" Target="../tags/tag551.xml"/><Relationship Id="rId182" Type="http://schemas.openxmlformats.org/officeDocument/2006/relationships/tags" Target="../tags/tag552.xml"/><Relationship Id="rId183" Type="http://schemas.openxmlformats.org/officeDocument/2006/relationships/tags" Target="../tags/tag553.xml"/><Relationship Id="rId184" Type="http://schemas.openxmlformats.org/officeDocument/2006/relationships/tags" Target="../tags/tag554.xml"/><Relationship Id="rId185" Type="http://schemas.openxmlformats.org/officeDocument/2006/relationships/tags" Target="../tags/tag555.xml"/><Relationship Id="rId186" Type="http://schemas.openxmlformats.org/officeDocument/2006/relationships/tags" Target="../tags/tag556.xml"/><Relationship Id="rId187" Type="http://schemas.openxmlformats.org/officeDocument/2006/relationships/tags" Target="../tags/tag557.xml"/><Relationship Id="rId188" Type="http://schemas.openxmlformats.org/officeDocument/2006/relationships/tags" Target="../tags/tag558.xml"/><Relationship Id="rId189" Type="http://schemas.openxmlformats.org/officeDocument/2006/relationships/tags" Target="../tags/tag559.xml"/><Relationship Id="rId240" Type="http://schemas.openxmlformats.org/officeDocument/2006/relationships/tags" Target="../tags/tag610.xml"/><Relationship Id="rId241" Type="http://schemas.openxmlformats.org/officeDocument/2006/relationships/tags" Target="../tags/tag611.xml"/><Relationship Id="rId242" Type="http://schemas.openxmlformats.org/officeDocument/2006/relationships/tags" Target="../tags/tag612.xml"/><Relationship Id="rId243" Type="http://schemas.openxmlformats.org/officeDocument/2006/relationships/tags" Target="../tags/tag613.xml"/><Relationship Id="rId244" Type="http://schemas.openxmlformats.org/officeDocument/2006/relationships/tags" Target="../tags/tag614.xml"/><Relationship Id="rId245" Type="http://schemas.openxmlformats.org/officeDocument/2006/relationships/tags" Target="../tags/tag615.xml"/><Relationship Id="rId246" Type="http://schemas.openxmlformats.org/officeDocument/2006/relationships/tags" Target="../tags/tag616.xml"/><Relationship Id="rId247" Type="http://schemas.openxmlformats.org/officeDocument/2006/relationships/tags" Target="../tags/tag617.xml"/><Relationship Id="rId248" Type="http://schemas.openxmlformats.org/officeDocument/2006/relationships/tags" Target="../tags/tag618.xml"/><Relationship Id="rId249" Type="http://schemas.openxmlformats.org/officeDocument/2006/relationships/tags" Target="../tags/tag619.xml"/><Relationship Id="rId300" Type="http://schemas.openxmlformats.org/officeDocument/2006/relationships/tags" Target="../tags/tag670.xml"/><Relationship Id="rId301" Type="http://schemas.openxmlformats.org/officeDocument/2006/relationships/tags" Target="../tags/tag671.xml"/><Relationship Id="rId302" Type="http://schemas.openxmlformats.org/officeDocument/2006/relationships/tags" Target="../tags/tag672.xml"/><Relationship Id="rId303" Type="http://schemas.openxmlformats.org/officeDocument/2006/relationships/tags" Target="../tags/tag673.xml"/><Relationship Id="rId304" Type="http://schemas.openxmlformats.org/officeDocument/2006/relationships/tags" Target="../tags/tag674.xml"/><Relationship Id="rId305" Type="http://schemas.openxmlformats.org/officeDocument/2006/relationships/tags" Target="../tags/tag675.xml"/><Relationship Id="rId306" Type="http://schemas.openxmlformats.org/officeDocument/2006/relationships/tags" Target="../tags/tag676.xml"/><Relationship Id="rId307" Type="http://schemas.openxmlformats.org/officeDocument/2006/relationships/tags" Target="../tags/tag677.xml"/><Relationship Id="rId308" Type="http://schemas.openxmlformats.org/officeDocument/2006/relationships/tags" Target="../tags/tag678.xml"/><Relationship Id="rId309" Type="http://schemas.openxmlformats.org/officeDocument/2006/relationships/tags" Target="../tags/tag679.xml"/><Relationship Id="rId40" Type="http://schemas.openxmlformats.org/officeDocument/2006/relationships/tags" Target="../tags/tag410.xml"/><Relationship Id="rId41" Type="http://schemas.openxmlformats.org/officeDocument/2006/relationships/tags" Target="../tags/tag411.xml"/><Relationship Id="rId42" Type="http://schemas.openxmlformats.org/officeDocument/2006/relationships/tags" Target="../tags/tag412.xml"/><Relationship Id="rId43" Type="http://schemas.openxmlformats.org/officeDocument/2006/relationships/tags" Target="../tags/tag413.xml"/><Relationship Id="rId44" Type="http://schemas.openxmlformats.org/officeDocument/2006/relationships/tags" Target="../tags/tag414.xml"/><Relationship Id="rId45" Type="http://schemas.openxmlformats.org/officeDocument/2006/relationships/tags" Target="../tags/tag415.xml"/><Relationship Id="rId46" Type="http://schemas.openxmlformats.org/officeDocument/2006/relationships/tags" Target="../tags/tag416.xml"/><Relationship Id="rId47" Type="http://schemas.openxmlformats.org/officeDocument/2006/relationships/tags" Target="../tags/tag417.xml"/><Relationship Id="rId48" Type="http://schemas.openxmlformats.org/officeDocument/2006/relationships/tags" Target="../tags/tag418.xml"/><Relationship Id="rId49" Type="http://schemas.openxmlformats.org/officeDocument/2006/relationships/tags" Target="../tags/tag419.xml"/><Relationship Id="rId1" Type="http://schemas.openxmlformats.org/officeDocument/2006/relationships/tags" Target="../tags/tag371.xml"/><Relationship Id="rId2" Type="http://schemas.openxmlformats.org/officeDocument/2006/relationships/tags" Target="../tags/tag372.xml"/><Relationship Id="rId3" Type="http://schemas.openxmlformats.org/officeDocument/2006/relationships/tags" Target="../tags/tag373.xml"/><Relationship Id="rId4" Type="http://schemas.openxmlformats.org/officeDocument/2006/relationships/tags" Target="../tags/tag374.xml"/><Relationship Id="rId5" Type="http://schemas.openxmlformats.org/officeDocument/2006/relationships/tags" Target="../tags/tag375.xml"/><Relationship Id="rId6" Type="http://schemas.openxmlformats.org/officeDocument/2006/relationships/tags" Target="../tags/tag376.xml"/><Relationship Id="rId7" Type="http://schemas.openxmlformats.org/officeDocument/2006/relationships/tags" Target="../tags/tag377.xml"/><Relationship Id="rId8" Type="http://schemas.openxmlformats.org/officeDocument/2006/relationships/tags" Target="../tags/tag378.xml"/><Relationship Id="rId9" Type="http://schemas.openxmlformats.org/officeDocument/2006/relationships/tags" Target="../tags/tag379.xml"/><Relationship Id="rId190" Type="http://schemas.openxmlformats.org/officeDocument/2006/relationships/tags" Target="../tags/tag560.xml"/><Relationship Id="rId191" Type="http://schemas.openxmlformats.org/officeDocument/2006/relationships/tags" Target="../tags/tag561.xml"/><Relationship Id="rId192" Type="http://schemas.openxmlformats.org/officeDocument/2006/relationships/tags" Target="../tags/tag562.xml"/><Relationship Id="rId193" Type="http://schemas.openxmlformats.org/officeDocument/2006/relationships/tags" Target="../tags/tag563.xml"/><Relationship Id="rId194" Type="http://schemas.openxmlformats.org/officeDocument/2006/relationships/tags" Target="../tags/tag564.xml"/><Relationship Id="rId195" Type="http://schemas.openxmlformats.org/officeDocument/2006/relationships/tags" Target="../tags/tag565.xml"/><Relationship Id="rId196" Type="http://schemas.openxmlformats.org/officeDocument/2006/relationships/tags" Target="../tags/tag566.xml"/><Relationship Id="rId197" Type="http://schemas.openxmlformats.org/officeDocument/2006/relationships/tags" Target="../tags/tag567.xml"/><Relationship Id="rId198" Type="http://schemas.openxmlformats.org/officeDocument/2006/relationships/tags" Target="../tags/tag568.xml"/><Relationship Id="rId199" Type="http://schemas.openxmlformats.org/officeDocument/2006/relationships/tags" Target="../tags/tag569.xml"/><Relationship Id="rId250" Type="http://schemas.openxmlformats.org/officeDocument/2006/relationships/tags" Target="../tags/tag620.xml"/><Relationship Id="rId251" Type="http://schemas.openxmlformats.org/officeDocument/2006/relationships/tags" Target="../tags/tag621.xml"/><Relationship Id="rId252" Type="http://schemas.openxmlformats.org/officeDocument/2006/relationships/tags" Target="../tags/tag622.xml"/><Relationship Id="rId253" Type="http://schemas.openxmlformats.org/officeDocument/2006/relationships/tags" Target="../tags/tag623.xml"/><Relationship Id="rId254" Type="http://schemas.openxmlformats.org/officeDocument/2006/relationships/tags" Target="../tags/tag624.xml"/><Relationship Id="rId255" Type="http://schemas.openxmlformats.org/officeDocument/2006/relationships/tags" Target="../tags/tag625.xml"/><Relationship Id="rId256" Type="http://schemas.openxmlformats.org/officeDocument/2006/relationships/tags" Target="../tags/tag626.xml"/><Relationship Id="rId257" Type="http://schemas.openxmlformats.org/officeDocument/2006/relationships/tags" Target="../tags/tag627.xml"/><Relationship Id="rId258" Type="http://schemas.openxmlformats.org/officeDocument/2006/relationships/tags" Target="../tags/tag628.xml"/><Relationship Id="rId259" Type="http://schemas.openxmlformats.org/officeDocument/2006/relationships/tags" Target="../tags/tag629.xml"/><Relationship Id="rId310" Type="http://schemas.openxmlformats.org/officeDocument/2006/relationships/tags" Target="../tags/tag680.xml"/><Relationship Id="rId311" Type="http://schemas.openxmlformats.org/officeDocument/2006/relationships/tags" Target="../tags/tag681.xml"/><Relationship Id="rId312" Type="http://schemas.openxmlformats.org/officeDocument/2006/relationships/tags" Target="../tags/tag682.xml"/><Relationship Id="rId313" Type="http://schemas.openxmlformats.org/officeDocument/2006/relationships/tags" Target="../tags/tag683.xml"/><Relationship Id="rId314" Type="http://schemas.openxmlformats.org/officeDocument/2006/relationships/tags" Target="../tags/tag684.xml"/><Relationship Id="rId315" Type="http://schemas.openxmlformats.org/officeDocument/2006/relationships/tags" Target="../tags/tag685.xml"/><Relationship Id="rId316" Type="http://schemas.openxmlformats.org/officeDocument/2006/relationships/tags" Target="../tags/tag686.xml"/><Relationship Id="rId317" Type="http://schemas.openxmlformats.org/officeDocument/2006/relationships/tags" Target="../tags/tag687.xml"/><Relationship Id="rId318" Type="http://schemas.openxmlformats.org/officeDocument/2006/relationships/tags" Target="../tags/tag688.xml"/><Relationship Id="rId319" Type="http://schemas.openxmlformats.org/officeDocument/2006/relationships/tags" Target="../tags/tag689.xml"/><Relationship Id="rId50" Type="http://schemas.openxmlformats.org/officeDocument/2006/relationships/tags" Target="../tags/tag420.xml"/><Relationship Id="rId51" Type="http://schemas.openxmlformats.org/officeDocument/2006/relationships/tags" Target="../tags/tag421.xml"/><Relationship Id="rId52" Type="http://schemas.openxmlformats.org/officeDocument/2006/relationships/tags" Target="../tags/tag422.xml"/><Relationship Id="rId53" Type="http://schemas.openxmlformats.org/officeDocument/2006/relationships/tags" Target="../tags/tag423.xml"/><Relationship Id="rId54" Type="http://schemas.openxmlformats.org/officeDocument/2006/relationships/tags" Target="../tags/tag424.xml"/><Relationship Id="rId55" Type="http://schemas.openxmlformats.org/officeDocument/2006/relationships/tags" Target="../tags/tag425.xml"/><Relationship Id="rId56" Type="http://schemas.openxmlformats.org/officeDocument/2006/relationships/tags" Target="../tags/tag426.xml"/><Relationship Id="rId57" Type="http://schemas.openxmlformats.org/officeDocument/2006/relationships/tags" Target="../tags/tag427.xml"/><Relationship Id="rId58" Type="http://schemas.openxmlformats.org/officeDocument/2006/relationships/tags" Target="../tags/tag428.xml"/><Relationship Id="rId59" Type="http://schemas.openxmlformats.org/officeDocument/2006/relationships/tags" Target="../tags/tag429.xml"/><Relationship Id="rId260" Type="http://schemas.openxmlformats.org/officeDocument/2006/relationships/tags" Target="../tags/tag630.xml"/><Relationship Id="rId261" Type="http://schemas.openxmlformats.org/officeDocument/2006/relationships/tags" Target="../tags/tag631.xml"/><Relationship Id="rId262" Type="http://schemas.openxmlformats.org/officeDocument/2006/relationships/tags" Target="../tags/tag632.xml"/><Relationship Id="rId263" Type="http://schemas.openxmlformats.org/officeDocument/2006/relationships/tags" Target="../tags/tag633.xml"/><Relationship Id="rId264" Type="http://schemas.openxmlformats.org/officeDocument/2006/relationships/tags" Target="../tags/tag634.xml"/><Relationship Id="rId265" Type="http://schemas.openxmlformats.org/officeDocument/2006/relationships/tags" Target="../tags/tag635.xml"/><Relationship Id="rId266" Type="http://schemas.openxmlformats.org/officeDocument/2006/relationships/tags" Target="../tags/tag636.xml"/><Relationship Id="rId267" Type="http://schemas.openxmlformats.org/officeDocument/2006/relationships/tags" Target="../tags/tag637.xml"/><Relationship Id="rId268" Type="http://schemas.openxmlformats.org/officeDocument/2006/relationships/tags" Target="../tags/tag638.xml"/><Relationship Id="rId269" Type="http://schemas.openxmlformats.org/officeDocument/2006/relationships/tags" Target="../tags/tag639.xml"/><Relationship Id="rId320" Type="http://schemas.openxmlformats.org/officeDocument/2006/relationships/tags" Target="../tags/tag690.xml"/><Relationship Id="rId321" Type="http://schemas.openxmlformats.org/officeDocument/2006/relationships/tags" Target="../tags/tag691.xml"/><Relationship Id="rId322" Type="http://schemas.openxmlformats.org/officeDocument/2006/relationships/tags" Target="../tags/tag692.xml"/><Relationship Id="rId323" Type="http://schemas.openxmlformats.org/officeDocument/2006/relationships/tags" Target="../tags/tag693.xml"/><Relationship Id="rId324" Type="http://schemas.openxmlformats.org/officeDocument/2006/relationships/tags" Target="../tags/tag694.xml"/><Relationship Id="rId325" Type="http://schemas.openxmlformats.org/officeDocument/2006/relationships/tags" Target="../tags/tag695.xml"/><Relationship Id="rId326" Type="http://schemas.openxmlformats.org/officeDocument/2006/relationships/tags" Target="../tags/tag696.xml"/><Relationship Id="rId327" Type="http://schemas.openxmlformats.org/officeDocument/2006/relationships/tags" Target="../tags/tag697.xml"/><Relationship Id="rId328" Type="http://schemas.openxmlformats.org/officeDocument/2006/relationships/tags" Target="../tags/tag698.xml"/><Relationship Id="rId329" Type="http://schemas.openxmlformats.org/officeDocument/2006/relationships/tags" Target="../tags/tag699.xml"/><Relationship Id="rId100" Type="http://schemas.openxmlformats.org/officeDocument/2006/relationships/tags" Target="../tags/tag470.xml"/><Relationship Id="rId101" Type="http://schemas.openxmlformats.org/officeDocument/2006/relationships/tags" Target="../tags/tag471.xml"/><Relationship Id="rId102" Type="http://schemas.openxmlformats.org/officeDocument/2006/relationships/tags" Target="../tags/tag472.xml"/><Relationship Id="rId103" Type="http://schemas.openxmlformats.org/officeDocument/2006/relationships/tags" Target="../tags/tag473.xml"/><Relationship Id="rId104" Type="http://schemas.openxmlformats.org/officeDocument/2006/relationships/tags" Target="../tags/tag474.xml"/><Relationship Id="rId105" Type="http://schemas.openxmlformats.org/officeDocument/2006/relationships/tags" Target="../tags/tag475.xml"/><Relationship Id="rId106" Type="http://schemas.openxmlformats.org/officeDocument/2006/relationships/tags" Target="../tags/tag476.xml"/><Relationship Id="rId107" Type="http://schemas.openxmlformats.org/officeDocument/2006/relationships/tags" Target="../tags/tag477.xml"/><Relationship Id="rId108" Type="http://schemas.openxmlformats.org/officeDocument/2006/relationships/tags" Target="../tags/tag478.xml"/><Relationship Id="rId109" Type="http://schemas.openxmlformats.org/officeDocument/2006/relationships/tags" Target="../tags/tag479.xml"/><Relationship Id="rId60" Type="http://schemas.openxmlformats.org/officeDocument/2006/relationships/tags" Target="../tags/tag430.xml"/><Relationship Id="rId61" Type="http://schemas.openxmlformats.org/officeDocument/2006/relationships/tags" Target="../tags/tag431.xml"/><Relationship Id="rId62" Type="http://schemas.openxmlformats.org/officeDocument/2006/relationships/tags" Target="../tags/tag432.xml"/><Relationship Id="rId63" Type="http://schemas.openxmlformats.org/officeDocument/2006/relationships/tags" Target="../tags/tag433.xml"/><Relationship Id="rId64" Type="http://schemas.openxmlformats.org/officeDocument/2006/relationships/tags" Target="../tags/tag434.xml"/><Relationship Id="rId65" Type="http://schemas.openxmlformats.org/officeDocument/2006/relationships/tags" Target="../tags/tag435.xml"/><Relationship Id="rId66" Type="http://schemas.openxmlformats.org/officeDocument/2006/relationships/tags" Target="../tags/tag436.xml"/><Relationship Id="rId67" Type="http://schemas.openxmlformats.org/officeDocument/2006/relationships/tags" Target="../tags/tag437.xml"/><Relationship Id="rId68" Type="http://schemas.openxmlformats.org/officeDocument/2006/relationships/tags" Target="../tags/tag438.xml"/><Relationship Id="rId69" Type="http://schemas.openxmlformats.org/officeDocument/2006/relationships/tags" Target="../tags/tag439.xml"/><Relationship Id="rId270" Type="http://schemas.openxmlformats.org/officeDocument/2006/relationships/tags" Target="../tags/tag640.xml"/><Relationship Id="rId271" Type="http://schemas.openxmlformats.org/officeDocument/2006/relationships/tags" Target="../tags/tag641.xml"/><Relationship Id="rId272" Type="http://schemas.openxmlformats.org/officeDocument/2006/relationships/tags" Target="../tags/tag642.xml"/><Relationship Id="rId273" Type="http://schemas.openxmlformats.org/officeDocument/2006/relationships/tags" Target="../tags/tag643.xml"/><Relationship Id="rId274" Type="http://schemas.openxmlformats.org/officeDocument/2006/relationships/tags" Target="../tags/tag644.xml"/><Relationship Id="rId275" Type="http://schemas.openxmlformats.org/officeDocument/2006/relationships/tags" Target="../tags/tag645.xml"/><Relationship Id="rId276" Type="http://schemas.openxmlformats.org/officeDocument/2006/relationships/tags" Target="../tags/tag646.xml"/><Relationship Id="rId277" Type="http://schemas.openxmlformats.org/officeDocument/2006/relationships/tags" Target="../tags/tag647.xml"/><Relationship Id="rId278" Type="http://schemas.openxmlformats.org/officeDocument/2006/relationships/tags" Target="../tags/tag648.xml"/><Relationship Id="rId279" Type="http://schemas.openxmlformats.org/officeDocument/2006/relationships/tags" Target="../tags/tag649.xml"/><Relationship Id="rId330" Type="http://schemas.openxmlformats.org/officeDocument/2006/relationships/tags" Target="../tags/tag700.xml"/><Relationship Id="rId331" Type="http://schemas.openxmlformats.org/officeDocument/2006/relationships/tags" Target="../tags/tag701.xml"/><Relationship Id="rId332" Type="http://schemas.openxmlformats.org/officeDocument/2006/relationships/tags" Target="../tags/tag702.xml"/><Relationship Id="rId333" Type="http://schemas.openxmlformats.org/officeDocument/2006/relationships/tags" Target="../tags/tag703.xml"/><Relationship Id="rId334" Type="http://schemas.openxmlformats.org/officeDocument/2006/relationships/tags" Target="../tags/tag704.xml"/><Relationship Id="rId335" Type="http://schemas.openxmlformats.org/officeDocument/2006/relationships/tags" Target="../tags/tag705.xml"/><Relationship Id="rId336" Type="http://schemas.openxmlformats.org/officeDocument/2006/relationships/tags" Target="../tags/tag706.xml"/><Relationship Id="rId337" Type="http://schemas.openxmlformats.org/officeDocument/2006/relationships/tags" Target="../tags/tag707.xml"/><Relationship Id="rId338" Type="http://schemas.openxmlformats.org/officeDocument/2006/relationships/tags" Target="../tags/tag708.xml"/><Relationship Id="rId339" Type="http://schemas.openxmlformats.org/officeDocument/2006/relationships/tags" Target="../tags/tag709.xml"/><Relationship Id="rId110" Type="http://schemas.openxmlformats.org/officeDocument/2006/relationships/tags" Target="../tags/tag480.xml"/><Relationship Id="rId111" Type="http://schemas.openxmlformats.org/officeDocument/2006/relationships/tags" Target="../tags/tag481.xml"/><Relationship Id="rId112" Type="http://schemas.openxmlformats.org/officeDocument/2006/relationships/tags" Target="../tags/tag482.xml"/><Relationship Id="rId113" Type="http://schemas.openxmlformats.org/officeDocument/2006/relationships/tags" Target="../tags/tag483.xml"/><Relationship Id="rId114" Type="http://schemas.openxmlformats.org/officeDocument/2006/relationships/tags" Target="../tags/tag484.xml"/><Relationship Id="rId115" Type="http://schemas.openxmlformats.org/officeDocument/2006/relationships/tags" Target="../tags/tag485.xml"/><Relationship Id="rId70" Type="http://schemas.openxmlformats.org/officeDocument/2006/relationships/tags" Target="../tags/tag440.xml"/><Relationship Id="rId71" Type="http://schemas.openxmlformats.org/officeDocument/2006/relationships/tags" Target="../tags/tag441.xml"/><Relationship Id="rId72" Type="http://schemas.openxmlformats.org/officeDocument/2006/relationships/tags" Target="../tags/tag442.xml"/><Relationship Id="rId73" Type="http://schemas.openxmlformats.org/officeDocument/2006/relationships/tags" Target="../tags/tag443.xml"/><Relationship Id="rId74" Type="http://schemas.openxmlformats.org/officeDocument/2006/relationships/tags" Target="../tags/tag444.xml"/><Relationship Id="rId75" Type="http://schemas.openxmlformats.org/officeDocument/2006/relationships/tags" Target="../tags/tag445.xml"/><Relationship Id="rId76" Type="http://schemas.openxmlformats.org/officeDocument/2006/relationships/tags" Target="../tags/tag446.xml"/><Relationship Id="rId77" Type="http://schemas.openxmlformats.org/officeDocument/2006/relationships/tags" Target="../tags/tag447.xml"/><Relationship Id="rId78" Type="http://schemas.openxmlformats.org/officeDocument/2006/relationships/tags" Target="../tags/tag448.xml"/><Relationship Id="rId79" Type="http://schemas.openxmlformats.org/officeDocument/2006/relationships/tags" Target="../tags/tag449.xml"/><Relationship Id="rId116" Type="http://schemas.openxmlformats.org/officeDocument/2006/relationships/tags" Target="../tags/tag486.xml"/><Relationship Id="rId117" Type="http://schemas.openxmlformats.org/officeDocument/2006/relationships/tags" Target="../tags/tag487.xml"/><Relationship Id="rId118" Type="http://schemas.openxmlformats.org/officeDocument/2006/relationships/tags" Target="../tags/tag488.xml"/><Relationship Id="rId119" Type="http://schemas.openxmlformats.org/officeDocument/2006/relationships/tags" Target="../tags/tag489.xml"/><Relationship Id="rId280" Type="http://schemas.openxmlformats.org/officeDocument/2006/relationships/tags" Target="../tags/tag650.xml"/><Relationship Id="rId281" Type="http://schemas.openxmlformats.org/officeDocument/2006/relationships/tags" Target="../tags/tag651.xml"/><Relationship Id="rId282" Type="http://schemas.openxmlformats.org/officeDocument/2006/relationships/tags" Target="../tags/tag652.xml"/><Relationship Id="rId283" Type="http://schemas.openxmlformats.org/officeDocument/2006/relationships/tags" Target="../tags/tag653.xml"/><Relationship Id="rId284" Type="http://schemas.openxmlformats.org/officeDocument/2006/relationships/tags" Target="../tags/tag654.xml"/><Relationship Id="rId285" Type="http://schemas.openxmlformats.org/officeDocument/2006/relationships/tags" Target="../tags/tag655.xml"/><Relationship Id="rId286" Type="http://schemas.openxmlformats.org/officeDocument/2006/relationships/tags" Target="../tags/tag656.xml"/><Relationship Id="rId287" Type="http://schemas.openxmlformats.org/officeDocument/2006/relationships/tags" Target="../tags/tag657.xml"/><Relationship Id="rId288" Type="http://schemas.openxmlformats.org/officeDocument/2006/relationships/tags" Target="../tags/tag658.xml"/><Relationship Id="rId289" Type="http://schemas.openxmlformats.org/officeDocument/2006/relationships/tags" Target="../tags/tag659.xml"/><Relationship Id="rId340" Type="http://schemas.openxmlformats.org/officeDocument/2006/relationships/tags" Target="../tags/tag710.xml"/><Relationship Id="rId341" Type="http://schemas.openxmlformats.org/officeDocument/2006/relationships/tags" Target="../tags/tag711.xml"/><Relationship Id="rId342" Type="http://schemas.openxmlformats.org/officeDocument/2006/relationships/tags" Target="../tags/tag712.xml"/><Relationship Id="rId343" Type="http://schemas.openxmlformats.org/officeDocument/2006/relationships/tags" Target="../tags/tag713.xml"/><Relationship Id="rId344" Type="http://schemas.openxmlformats.org/officeDocument/2006/relationships/tags" Target="../tags/tag714.xml"/><Relationship Id="rId345" Type="http://schemas.openxmlformats.org/officeDocument/2006/relationships/tags" Target="../tags/tag715.xml"/><Relationship Id="rId346" Type="http://schemas.openxmlformats.org/officeDocument/2006/relationships/tags" Target="../tags/tag716.xml"/><Relationship Id="rId347" Type="http://schemas.openxmlformats.org/officeDocument/2006/relationships/tags" Target="../tags/tag717.xml"/><Relationship Id="rId348" Type="http://schemas.openxmlformats.org/officeDocument/2006/relationships/tags" Target="../tags/tag718.xml"/><Relationship Id="rId349" Type="http://schemas.openxmlformats.org/officeDocument/2006/relationships/tags" Target="../tags/tag719.xml"/><Relationship Id="rId400" Type="http://schemas.openxmlformats.org/officeDocument/2006/relationships/hyperlink" Target="http://eper-prtr.kvvm.hu/" TargetMode="External"/><Relationship Id="rId401" Type="http://schemas.openxmlformats.org/officeDocument/2006/relationships/hyperlink" Target="http://www.envir.ee/et" TargetMode="External"/><Relationship Id="rId402" Type="http://schemas.openxmlformats.org/officeDocument/2006/relationships/hyperlink" Target="http://prtr.anpm.ro/" TargetMode="External"/><Relationship Id="rId403" Type="http://schemas.openxmlformats.org/officeDocument/2006/relationships/hyperlink" Target="http://www.sepa.gov.rs/" TargetMode="External"/><Relationship Id="rId404" Type="http://schemas.openxmlformats.org/officeDocument/2006/relationships/hyperlink" Target="http://www.ec.gc.ca/inrp-npri/" TargetMode="External"/><Relationship Id="rId405" Type="http://schemas.openxmlformats.org/officeDocument/2006/relationships/hyperlink" Target="http://eea.government.bg/" TargetMode="External"/><Relationship Id="rId406" Type="http://schemas.openxmlformats.org/officeDocument/2006/relationships/hyperlink" Target="http://hnproo.azo.hr/FacilityLevels.aspx" TargetMode="External"/><Relationship Id="rId407" Type="http://schemas.openxmlformats.org/officeDocument/2006/relationships/hyperlink" Target="http://www.irz.cz/" TargetMode="External"/><Relationship Id="rId408" Type="http://schemas.openxmlformats.org/officeDocument/2006/relationships/hyperlink" Target="http://www.prtr-georgia.org/index.php/en/" TargetMode="External"/><Relationship Id="rId409" Type="http://schemas.openxmlformats.org/officeDocument/2006/relationships/hyperlink" Target="http://www.minenv.gr/4/41/g4106.html" TargetMode="External"/><Relationship Id="rId120" Type="http://schemas.openxmlformats.org/officeDocument/2006/relationships/tags" Target="../tags/tag490.xml"/><Relationship Id="rId121" Type="http://schemas.openxmlformats.org/officeDocument/2006/relationships/tags" Target="../tags/tag491.xml"/><Relationship Id="rId122" Type="http://schemas.openxmlformats.org/officeDocument/2006/relationships/tags" Target="../tags/tag492.xml"/><Relationship Id="rId123" Type="http://schemas.openxmlformats.org/officeDocument/2006/relationships/tags" Target="../tags/tag493.xml"/><Relationship Id="rId124" Type="http://schemas.openxmlformats.org/officeDocument/2006/relationships/tags" Target="../tags/tag494.xml"/><Relationship Id="rId125" Type="http://schemas.openxmlformats.org/officeDocument/2006/relationships/tags" Target="../tags/tag495.xml"/><Relationship Id="rId80" Type="http://schemas.openxmlformats.org/officeDocument/2006/relationships/tags" Target="../tags/tag450.xml"/><Relationship Id="rId81" Type="http://schemas.openxmlformats.org/officeDocument/2006/relationships/tags" Target="../tags/tag451.xml"/><Relationship Id="rId82" Type="http://schemas.openxmlformats.org/officeDocument/2006/relationships/tags" Target="../tags/tag452.xml"/><Relationship Id="rId83" Type="http://schemas.openxmlformats.org/officeDocument/2006/relationships/tags" Target="../tags/tag453.xml"/><Relationship Id="rId84" Type="http://schemas.openxmlformats.org/officeDocument/2006/relationships/tags" Target="../tags/tag454.xml"/><Relationship Id="rId85" Type="http://schemas.openxmlformats.org/officeDocument/2006/relationships/tags" Target="../tags/tag455.xml"/><Relationship Id="rId86" Type="http://schemas.openxmlformats.org/officeDocument/2006/relationships/tags" Target="../tags/tag456.xml"/><Relationship Id="rId87" Type="http://schemas.openxmlformats.org/officeDocument/2006/relationships/tags" Target="../tags/tag457.xml"/><Relationship Id="rId88" Type="http://schemas.openxmlformats.org/officeDocument/2006/relationships/tags" Target="../tags/tag458.xml"/><Relationship Id="rId89" Type="http://schemas.openxmlformats.org/officeDocument/2006/relationships/tags" Target="../tags/tag459.xml"/><Relationship Id="rId126" Type="http://schemas.openxmlformats.org/officeDocument/2006/relationships/tags" Target="../tags/tag496.xml"/><Relationship Id="rId127" Type="http://schemas.openxmlformats.org/officeDocument/2006/relationships/tags" Target="../tags/tag497.xml"/><Relationship Id="rId128" Type="http://schemas.openxmlformats.org/officeDocument/2006/relationships/tags" Target="../tags/tag498.xml"/><Relationship Id="rId129" Type="http://schemas.openxmlformats.org/officeDocument/2006/relationships/tags" Target="../tags/tag499.xml"/><Relationship Id="rId290" Type="http://schemas.openxmlformats.org/officeDocument/2006/relationships/tags" Target="../tags/tag660.xml"/><Relationship Id="rId291" Type="http://schemas.openxmlformats.org/officeDocument/2006/relationships/tags" Target="../tags/tag661.xml"/><Relationship Id="rId292" Type="http://schemas.openxmlformats.org/officeDocument/2006/relationships/tags" Target="../tags/tag662.xml"/><Relationship Id="rId293" Type="http://schemas.openxmlformats.org/officeDocument/2006/relationships/tags" Target="../tags/tag663.xml"/><Relationship Id="rId294" Type="http://schemas.openxmlformats.org/officeDocument/2006/relationships/tags" Target="../tags/tag664.xml"/><Relationship Id="rId295" Type="http://schemas.openxmlformats.org/officeDocument/2006/relationships/tags" Target="../tags/tag665.xml"/><Relationship Id="rId296" Type="http://schemas.openxmlformats.org/officeDocument/2006/relationships/tags" Target="../tags/tag666.xml"/><Relationship Id="rId297" Type="http://schemas.openxmlformats.org/officeDocument/2006/relationships/tags" Target="../tags/tag667.xml"/><Relationship Id="rId298" Type="http://schemas.openxmlformats.org/officeDocument/2006/relationships/tags" Target="../tags/tag668.xml"/><Relationship Id="rId299" Type="http://schemas.openxmlformats.org/officeDocument/2006/relationships/tags" Target="../tags/tag669.xml"/><Relationship Id="rId350" Type="http://schemas.openxmlformats.org/officeDocument/2006/relationships/tags" Target="../tags/tag720.xml"/><Relationship Id="rId351" Type="http://schemas.openxmlformats.org/officeDocument/2006/relationships/tags" Target="../tags/tag721.xml"/><Relationship Id="rId352" Type="http://schemas.openxmlformats.org/officeDocument/2006/relationships/tags" Target="../tags/tag722.xml"/><Relationship Id="rId353" Type="http://schemas.openxmlformats.org/officeDocument/2006/relationships/tags" Target="../tags/tag723.xml"/><Relationship Id="rId354" Type="http://schemas.openxmlformats.org/officeDocument/2006/relationships/tags" Target="../tags/tag724.xml"/><Relationship Id="rId355" Type="http://schemas.openxmlformats.org/officeDocument/2006/relationships/tags" Target="../tags/tag725.xml"/><Relationship Id="rId356" Type="http://schemas.openxmlformats.org/officeDocument/2006/relationships/tags" Target="../tags/tag726.xml"/><Relationship Id="rId357" Type="http://schemas.openxmlformats.org/officeDocument/2006/relationships/tags" Target="../tags/tag727.xml"/><Relationship Id="rId358" Type="http://schemas.openxmlformats.org/officeDocument/2006/relationships/tags" Target="../tags/tag728.xml"/><Relationship Id="rId359" Type="http://schemas.openxmlformats.org/officeDocument/2006/relationships/tags" Target="../tags/tag729.xml"/><Relationship Id="rId410" Type="http://schemas.openxmlformats.org/officeDocument/2006/relationships/hyperlink" Target="http://arcims.lvgma.gov.lv:8082/prtr/viz.jsp" TargetMode="External"/><Relationship Id="rId411" Type="http://schemas.openxmlformats.org/officeDocument/2006/relationships/hyperlink" Target="http://gamta.lt/cms/index?lang=en" TargetMode="External"/><Relationship Id="rId412" Type="http://schemas.openxmlformats.org/officeDocument/2006/relationships/hyperlink" Target="http://www.prtr.nite.go.jp/index-e.html" TargetMode="External"/><Relationship Id="rId413" Type="http://schemas.openxmlformats.org/officeDocument/2006/relationships/hyperlink" Target="http://www.arso.gov.si/en/" TargetMode="External"/><Relationship Id="rId414" Type="http://schemas.openxmlformats.org/officeDocument/2006/relationships/hyperlink" Target="https://secure.mim.dk/mst/simi/default.asp?lanId=2" TargetMode="External"/><Relationship Id="rId130" Type="http://schemas.openxmlformats.org/officeDocument/2006/relationships/tags" Target="../tags/tag500.xml"/><Relationship Id="rId131" Type="http://schemas.openxmlformats.org/officeDocument/2006/relationships/tags" Target="../tags/tag501.xml"/><Relationship Id="rId132" Type="http://schemas.openxmlformats.org/officeDocument/2006/relationships/tags" Target="../tags/tag502.xml"/><Relationship Id="rId133" Type="http://schemas.openxmlformats.org/officeDocument/2006/relationships/tags" Target="../tags/tag503.xml"/><Relationship Id="rId134" Type="http://schemas.openxmlformats.org/officeDocument/2006/relationships/tags" Target="../tags/tag504.xml"/><Relationship Id="rId135" Type="http://schemas.openxmlformats.org/officeDocument/2006/relationships/tags" Target="../tags/tag505.xml"/><Relationship Id="rId90" Type="http://schemas.openxmlformats.org/officeDocument/2006/relationships/tags" Target="../tags/tag460.xml"/><Relationship Id="rId91" Type="http://schemas.openxmlformats.org/officeDocument/2006/relationships/tags" Target="../tags/tag461.xml"/><Relationship Id="rId92" Type="http://schemas.openxmlformats.org/officeDocument/2006/relationships/tags" Target="../tags/tag462.xml"/><Relationship Id="rId93" Type="http://schemas.openxmlformats.org/officeDocument/2006/relationships/tags" Target="../tags/tag463.xml"/><Relationship Id="rId94" Type="http://schemas.openxmlformats.org/officeDocument/2006/relationships/tags" Target="../tags/tag464.xml"/><Relationship Id="rId95" Type="http://schemas.openxmlformats.org/officeDocument/2006/relationships/tags" Target="../tags/tag465.xml"/><Relationship Id="rId96" Type="http://schemas.openxmlformats.org/officeDocument/2006/relationships/tags" Target="../tags/tag466.xml"/><Relationship Id="rId97" Type="http://schemas.openxmlformats.org/officeDocument/2006/relationships/tags" Target="../tags/tag467.xml"/><Relationship Id="rId98" Type="http://schemas.openxmlformats.org/officeDocument/2006/relationships/tags" Target="../tags/tag468.xml"/><Relationship Id="rId99" Type="http://schemas.openxmlformats.org/officeDocument/2006/relationships/tags" Target="../tags/tag469.xml"/><Relationship Id="rId136" Type="http://schemas.openxmlformats.org/officeDocument/2006/relationships/tags" Target="../tags/tag506.xml"/><Relationship Id="rId137" Type="http://schemas.openxmlformats.org/officeDocument/2006/relationships/tags" Target="../tags/tag507.xml"/><Relationship Id="rId138" Type="http://schemas.openxmlformats.org/officeDocument/2006/relationships/tags" Target="../tags/tag508.xml"/><Relationship Id="rId139" Type="http://schemas.openxmlformats.org/officeDocument/2006/relationships/tags" Target="../tags/tag509.xml"/><Relationship Id="rId360" Type="http://schemas.openxmlformats.org/officeDocument/2006/relationships/tags" Target="../tags/tag730.xml"/><Relationship Id="rId361" Type="http://schemas.openxmlformats.org/officeDocument/2006/relationships/tags" Target="../tags/tag731.xml"/><Relationship Id="rId362" Type="http://schemas.openxmlformats.org/officeDocument/2006/relationships/tags" Target="../tags/tag732.xml"/><Relationship Id="rId363" Type="http://schemas.openxmlformats.org/officeDocument/2006/relationships/tags" Target="../tags/tag733.xml"/><Relationship Id="rId364" Type="http://schemas.openxmlformats.org/officeDocument/2006/relationships/tags" Target="../tags/tag734.xml"/><Relationship Id="rId365" Type="http://schemas.openxmlformats.org/officeDocument/2006/relationships/tags" Target="../tags/tag735.xml"/><Relationship Id="rId366" Type="http://schemas.openxmlformats.org/officeDocument/2006/relationships/tags" Target="../tags/tag736.xml"/><Relationship Id="rId367" Type="http://schemas.openxmlformats.org/officeDocument/2006/relationships/tags" Target="../tags/tag737.xml"/><Relationship Id="rId368" Type="http://schemas.openxmlformats.org/officeDocument/2006/relationships/tags" Target="../tags/tag738.xml"/><Relationship Id="rId369" Type="http://schemas.openxmlformats.org/officeDocument/2006/relationships/tags" Target="../tags/tag739.xml"/><Relationship Id="rId140" Type="http://schemas.openxmlformats.org/officeDocument/2006/relationships/tags" Target="../tags/tag510.xml"/><Relationship Id="rId141" Type="http://schemas.openxmlformats.org/officeDocument/2006/relationships/tags" Target="../tags/tag511.xml"/><Relationship Id="rId142" Type="http://schemas.openxmlformats.org/officeDocument/2006/relationships/tags" Target="../tags/tag512.xml"/><Relationship Id="rId143" Type="http://schemas.openxmlformats.org/officeDocument/2006/relationships/tags" Target="../tags/tag513.xml"/><Relationship Id="rId144" Type="http://schemas.openxmlformats.org/officeDocument/2006/relationships/tags" Target="../tags/tag514.xml"/><Relationship Id="rId145" Type="http://schemas.openxmlformats.org/officeDocument/2006/relationships/tags" Target="../tags/tag515.xml"/><Relationship Id="rId146" Type="http://schemas.openxmlformats.org/officeDocument/2006/relationships/tags" Target="../tags/tag516.xml"/><Relationship Id="rId147" Type="http://schemas.openxmlformats.org/officeDocument/2006/relationships/tags" Target="../tags/tag517.xml"/><Relationship Id="rId148" Type="http://schemas.openxmlformats.org/officeDocument/2006/relationships/tags" Target="../tags/tag518.xml"/><Relationship Id="rId149" Type="http://schemas.openxmlformats.org/officeDocument/2006/relationships/tags" Target="../tags/tag519.xml"/><Relationship Id="rId200" Type="http://schemas.openxmlformats.org/officeDocument/2006/relationships/tags" Target="../tags/tag570.xml"/><Relationship Id="rId201" Type="http://schemas.openxmlformats.org/officeDocument/2006/relationships/tags" Target="../tags/tag571.xml"/><Relationship Id="rId202" Type="http://schemas.openxmlformats.org/officeDocument/2006/relationships/tags" Target="../tags/tag572.xml"/><Relationship Id="rId203" Type="http://schemas.openxmlformats.org/officeDocument/2006/relationships/tags" Target="../tags/tag573.xml"/><Relationship Id="rId204" Type="http://schemas.openxmlformats.org/officeDocument/2006/relationships/tags" Target="../tags/tag574.xml"/><Relationship Id="rId205" Type="http://schemas.openxmlformats.org/officeDocument/2006/relationships/tags" Target="../tags/tag575.xml"/><Relationship Id="rId206" Type="http://schemas.openxmlformats.org/officeDocument/2006/relationships/tags" Target="../tags/tag576.xml"/><Relationship Id="rId207" Type="http://schemas.openxmlformats.org/officeDocument/2006/relationships/tags" Target="../tags/tag577.xml"/><Relationship Id="rId208" Type="http://schemas.openxmlformats.org/officeDocument/2006/relationships/tags" Target="../tags/tag578.xml"/><Relationship Id="rId209" Type="http://schemas.openxmlformats.org/officeDocument/2006/relationships/tags" Target="../tags/tag579.xml"/><Relationship Id="rId370" Type="http://schemas.openxmlformats.org/officeDocument/2006/relationships/tags" Target="../tags/tag740.xml"/><Relationship Id="rId371" Type="http://schemas.openxmlformats.org/officeDocument/2006/relationships/slideLayout" Target="../slideLayouts/slideLayout3.xml"/><Relationship Id="rId372" Type="http://schemas.openxmlformats.org/officeDocument/2006/relationships/notesSlide" Target="../notesSlides/notesSlide2.xml"/><Relationship Id="rId373" Type="http://schemas.openxmlformats.org/officeDocument/2006/relationships/hyperlink" Target="http://www.environnement.public.lu/" TargetMode="External"/><Relationship Id="rId374" Type="http://schemas.openxmlformats.org/officeDocument/2006/relationships/hyperlink" Target="http://www.pollutionsindustrielles.ecologie.gouv.fr/IREP/index.php" TargetMode="External"/><Relationship Id="rId375" Type="http://schemas.openxmlformats.org/officeDocument/2006/relationships/hyperlink" Target="http://www.mepa.org.mt/eprtr" TargetMode="External"/><Relationship Id="rId376" Type="http://schemas.openxmlformats.org/officeDocument/2006/relationships/hyperlink" Target="http://www.sviva.gov.il/English/env_topics/IndustryAndBusinessLicensing/PRTR/Pages/default.aspx" TargetMode="External"/><Relationship Id="rId377" Type="http://schemas.openxmlformats.org/officeDocument/2006/relationships/hyperlink" Target="http://www2.epa.gov/toxics-release-inventory-tri-program" TargetMode="External"/><Relationship Id="rId378" Type="http://schemas.openxmlformats.org/officeDocument/2006/relationships/hyperlink" Target="http://retc.minam.gob.pe/retcweb/" TargetMode="External"/><Relationship Id="rId379" Type="http://schemas.openxmlformats.org/officeDocument/2006/relationships/hyperlink" Target="http://www.mma.gob.cl/retc/1279/channel.html" TargetMode="External"/><Relationship Id="rId150" Type="http://schemas.openxmlformats.org/officeDocument/2006/relationships/tags" Target="../tags/tag520.xml"/><Relationship Id="rId151" Type="http://schemas.openxmlformats.org/officeDocument/2006/relationships/tags" Target="../tags/tag521.xml"/><Relationship Id="rId152" Type="http://schemas.openxmlformats.org/officeDocument/2006/relationships/tags" Target="../tags/tag522.xml"/><Relationship Id="rId153" Type="http://schemas.openxmlformats.org/officeDocument/2006/relationships/tags" Target="../tags/tag523.xml"/><Relationship Id="rId154" Type="http://schemas.openxmlformats.org/officeDocument/2006/relationships/tags" Target="../tags/tag524.xml"/><Relationship Id="rId155" Type="http://schemas.openxmlformats.org/officeDocument/2006/relationships/tags" Target="../tags/tag525.xml"/><Relationship Id="rId156" Type="http://schemas.openxmlformats.org/officeDocument/2006/relationships/tags" Target="../tags/tag526.xml"/><Relationship Id="rId157" Type="http://schemas.openxmlformats.org/officeDocument/2006/relationships/tags" Target="../tags/tag527.xml"/><Relationship Id="rId158" Type="http://schemas.openxmlformats.org/officeDocument/2006/relationships/tags" Target="../tags/tag528.xml"/><Relationship Id="rId159" Type="http://schemas.openxmlformats.org/officeDocument/2006/relationships/tags" Target="../tags/tag529.xml"/><Relationship Id="rId210" Type="http://schemas.openxmlformats.org/officeDocument/2006/relationships/tags" Target="../tags/tag580.xml"/><Relationship Id="rId211" Type="http://schemas.openxmlformats.org/officeDocument/2006/relationships/tags" Target="../tags/tag581.xml"/><Relationship Id="rId212" Type="http://schemas.openxmlformats.org/officeDocument/2006/relationships/tags" Target="../tags/tag582.xml"/><Relationship Id="rId213" Type="http://schemas.openxmlformats.org/officeDocument/2006/relationships/tags" Target="../tags/tag583.xml"/><Relationship Id="rId214" Type="http://schemas.openxmlformats.org/officeDocument/2006/relationships/tags" Target="../tags/tag584.xml"/><Relationship Id="rId215" Type="http://schemas.openxmlformats.org/officeDocument/2006/relationships/tags" Target="../tags/tag585.xml"/><Relationship Id="rId216" Type="http://schemas.openxmlformats.org/officeDocument/2006/relationships/tags" Target="../tags/tag586.xml"/><Relationship Id="rId217" Type="http://schemas.openxmlformats.org/officeDocument/2006/relationships/tags" Target="../tags/tag587.xml"/><Relationship Id="rId218" Type="http://schemas.openxmlformats.org/officeDocument/2006/relationships/tags" Target="../tags/tag588.xml"/><Relationship Id="rId219" Type="http://schemas.openxmlformats.org/officeDocument/2006/relationships/tags" Target="../tags/tag589.xml"/><Relationship Id="rId380" Type="http://schemas.openxmlformats.org/officeDocument/2006/relationships/hyperlink" Target="http://www.apambiente.pt/index.php?ref=17&amp;subref=156" TargetMode="External"/><Relationship Id="rId381" Type="http://schemas.openxmlformats.org/officeDocument/2006/relationships/hyperlink" Target="http://prtr.defra.gov.uk/" TargetMode="External"/><Relationship Id="rId382" Type="http://schemas.openxmlformats.org/officeDocument/2006/relationships/hyperlink" Target="http://www.umweltbundesamt.at/prtr/" TargetMode="External"/><Relationship Id="rId383" Type="http://schemas.openxmlformats.org/officeDocument/2006/relationships/hyperlink" Target="http://www.ymparisto.fi/en-US" TargetMode="External"/><Relationship Id="rId384" Type="http://schemas.openxmlformats.org/officeDocument/2006/relationships/hyperlink" Target="http://www.thru.de/" TargetMode="External"/><Relationship Id="rId385" Type="http://schemas.openxmlformats.org/officeDocument/2006/relationships/hyperlink" Target="http://prtr.epa.ie/" TargetMode="External"/><Relationship Id="rId386" Type="http://schemas.openxmlformats.org/officeDocument/2006/relationships/hyperlink" Target="http://www.prtr-es.es/" TargetMode="External"/><Relationship Id="rId387" Type="http://schemas.openxmlformats.org/officeDocument/2006/relationships/hyperlink" Target="http://nrz.shmu.sk/index.php" TargetMode="External"/><Relationship Id="rId388" Type="http://schemas.openxmlformats.org/officeDocument/2006/relationships/hyperlink" Target="http://www.npi.gov.au/" TargetMode="External"/><Relationship Id="rId389" Type="http://schemas.openxmlformats.org/officeDocument/2006/relationships/hyperlink" Target="http://app1.semarnat.gob.mx/retc/index.html" TargetMode="External"/><Relationship Id="rId10" Type="http://schemas.openxmlformats.org/officeDocument/2006/relationships/tags" Target="../tags/tag380.xml"/><Relationship Id="rId11" Type="http://schemas.openxmlformats.org/officeDocument/2006/relationships/tags" Target="../tags/tag381.xml"/><Relationship Id="rId12" Type="http://schemas.openxmlformats.org/officeDocument/2006/relationships/tags" Target="../tags/tag382.xml"/><Relationship Id="rId13" Type="http://schemas.openxmlformats.org/officeDocument/2006/relationships/tags" Target="../tags/tag383.xml"/><Relationship Id="rId14" Type="http://schemas.openxmlformats.org/officeDocument/2006/relationships/tags" Target="../tags/tag384.xml"/><Relationship Id="rId15" Type="http://schemas.openxmlformats.org/officeDocument/2006/relationships/tags" Target="../tags/tag385.xml"/><Relationship Id="rId16" Type="http://schemas.openxmlformats.org/officeDocument/2006/relationships/tags" Target="../tags/tag386.xml"/><Relationship Id="rId17" Type="http://schemas.openxmlformats.org/officeDocument/2006/relationships/tags" Target="../tags/tag387.xml"/><Relationship Id="rId18" Type="http://schemas.openxmlformats.org/officeDocument/2006/relationships/tags" Target="../tags/tag388.xml"/><Relationship Id="rId19" Type="http://schemas.openxmlformats.org/officeDocument/2006/relationships/tags" Target="../tags/tag389.xml"/><Relationship Id="rId160" Type="http://schemas.openxmlformats.org/officeDocument/2006/relationships/tags" Target="../tags/tag530.xml"/><Relationship Id="rId161" Type="http://schemas.openxmlformats.org/officeDocument/2006/relationships/tags" Target="../tags/tag531.xml"/><Relationship Id="rId162" Type="http://schemas.openxmlformats.org/officeDocument/2006/relationships/tags" Target="../tags/tag532.xml"/><Relationship Id="rId163" Type="http://schemas.openxmlformats.org/officeDocument/2006/relationships/tags" Target="../tags/tag533.xml"/><Relationship Id="rId164" Type="http://schemas.openxmlformats.org/officeDocument/2006/relationships/tags" Target="../tags/tag534.xml"/><Relationship Id="rId165" Type="http://schemas.openxmlformats.org/officeDocument/2006/relationships/tags" Target="../tags/tag535.xml"/><Relationship Id="rId166" Type="http://schemas.openxmlformats.org/officeDocument/2006/relationships/tags" Target="../tags/tag536.xml"/><Relationship Id="rId167" Type="http://schemas.openxmlformats.org/officeDocument/2006/relationships/tags" Target="../tags/tag537.xml"/><Relationship Id="rId168" Type="http://schemas.openxmlformats.org/officeDocument/2006/relationships/tags" Target="../tags/tag538.xml"/><Relationship Id="rId169" Type="http://schemas.openxmlformats.org/officeDocument/2006/relationships/tags" Target="../tags/tag539.xml"/><Relationship Id="rId220" Type="http://schemas.openxmlformats.org/officeDocument/2006/relationships/tags" Target="../tags/tag590.xml"/><Relationship Id="rId221" Type="http://schemas.openxmlformats.org/officeDocument/2006/relationships/tags" Target="../tags/tag591.xml"/><Relationship Id="rId222" Type="http://schemas.openxmlformats.org/officeDocument/2006/relationships/tags" Target="../tags/tag592.xml"/><Relationship Id="rId223" Type="http://schemas.openxmlformats.org/officeDocument/2006/relationships/tags" Target="../tags/tag593.xml"/><Relationship Id="rId224" Type="http://schemas.openxmlformats.org/officeDocument/2006/relationships/tags" Target="../tags/tag594.xml"/><Relationship Id="rId225" Type="http://schemas.openxmlformats.org/officeDocument/2006/relationships/tags" Target="../tags/tag595.xml"/><Relationship Id="rId226" Type="http://schemas.openxmlformats.org/officeDocument/2006/relationships/tags" Target="../tags/tag596.xml"/><Relationship Id="rId227" Type="http://schemas.openxmlformats.org/officeDocument/2006/relationships/tags" Target="../tags/tag597.xml"/><Relationship Id="rId228" Type="http://schemas.openxmlformats.org/officeDocument/2006/relationships/tags" Target="../tags/tag598.xml"/><Relationship Id="rId229" Type="http://schemas.openxmlformats.org/officeDocument/2006/relationships/tags" Target="../tags/tag599.xml"/><Relationship Id="rId390" Type="http://schemas.openxmlformats.org/officeDocument/2006/relationships/hyperlink" Target="http://www.prtr.doe.gov.bz/" TargetMode="External"/><Relationship Id="rId391" Type="http://schemas.openxmlformats.org/officeDocument/2006/relationships/hyperlink" Target="http://www.retcguatemala.com/" TargetMode="External"/><Relationship Id="rId392" Type="http://schemas.openxmlformats.org/officeDocument/2006/relationships/hyperlink" Target="http://retchn.org/" TargetMode="External"/><Relationship Id="rId393" Type="http://schemas.openxmlformats.org/officeDocument/2006/relationships/hyperlink" Target="http://www.norskeutslipp.no/Templates/NorskeUtslipp/Pages/sektor.aspx?id=34&amp;epslanguage=no" TargetMode="External"/><Relationship Id="rId394" Type="http://schemas.openxmlformats.org/officeDocument/2006/relationships/hyperlink" Target="http://www.bafu.admin.ch/chemikalien/prtr/index.html?lang=de" TargetMode="External"/><Relationship Id="rId395" Type="http://schemas.openxmlformats.org/officeDocument/2006/relationships/hyperlink" Target="http://www.emissieregistratie.nl/ERPUBLIEK/bumper.en.aspx" TargetMode="External"/><Relationship Id="rId396" Type="http://schemas.openxmlformats.org/officeDocument/2006/relationships/hyperlink" Target="http://www.health.belgium.be/Aarhus/PRTR/index.htm?&amp;fodnlang=en" TargetMode="External"/><Relationship Id="rId397" Type="http://schemas.openxmlformats.org/officeDocument/2006/relationships/hyperlink" Target="http://utslappisiffror.naturvardsverket.se/en/" TargetMode="External"/><Relationship Id="rId398" Type="http://schemas.openxmlformats.org/officeDocument/2006/relationships/hyperlink" Target="http://www.prtr.dli.mlsi.gov.cy/" TargetMode="External"/><Relationship Id="rId399" Type="http://schemas.openxmlformats.org/officeDocument/2006/relationships/hyperlink" Target="http://www.gios.gov.pl/?language=1"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acts.oecd.org/Instruments/ShowInstrumentView.aspx?InstrumentID=44&amp;InstrumentPID=41&amp;Lang=en&amp;Book=Fals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acts.oecd.org/Instruments/ShowInstrumentView.aspx?InstrumentID=44&amp;InstrumentPID=41&amp;Lang=en&amp;Book=Fals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acts.oecd.org/Instruments/ShowInstrumentView.aspx?InstrumentID=44&amp;InstrumentPID=41&amp;Lang=en&amp;Book=Fals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oecd.org/env/ehs/pollutant-release-transfer-register/publicationsintheseriesonpollutantreleaseandtransferregisters.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bwMode="auto">
          <a:xfrm>
            <a:off x="683568" y="1412776"/>
            <a:ext cx="8111995" cy="2448272"/>
          </a:xfrm>
          <a:prstGeom prst="roundRect">
            <a:avLst/>
          </a:prstGeom>
          <a:solidFill>
            <a:schemeClr val="accent1">
              <a:lumMod val="50000"/>
            </a:schemeClr>
          </a:solidFill>
          <a:ln w="57150" algn="ctr">
            <a:noFill/>
            <a:miter lim="800000"/>
            <a:headEnd/>
            <a:tailEnd/>
          </a:ln>
          <a:effectLst>
            <a:softEdge rad="63500"/>
          </a:effectLst>
        </p:spPr>
        <p:txBody>
          <a:bodyPr anchor="ctr"/>
          <a:lstStyle>
            <a:lvl1pPr marL="342900" indent="-342900" algn="ctr" defTabSz="457200" eaLnBrk="0" hangingPunct="0">
              <a:spcBef>
                <a:spcPct val="20000"/>
              </a:spcBef>
              <a:buFont typeface="Arial" charset="0"/>
              <a:buNone/>
              <a:defRPr sz="3200" b="1">
                <a:solidFill>
                  <a:srgbClr val="F2F2F2"/>
                </a:solidFill>
                <a:effectLst>
                  <a:outerShdw blurRad="38100" dist="38100" dir="2700000" algn="tl">
                    <a:srgbClr val="C0C0C0"/>
                  </a:outerShdw>
                </a:effectLst>
                <a:latin typeface="Calibri" pitchFamily="34" charset="0"/>
                <a:ea typeface="ＭＳ Ｐゴシック" charset="-128"/>
                <a:cs typeface="Tahoma" pitchFamily="34" charset="0"/>
              </a:defRPr>
            </a:lvl1pPr>
            <a:lvl2pPr marL="742950" indent="-285750" defTabSz="457200" eaLnBrk="0" hangingPunct="0">
              <a:spcBef>
                <a:spcPct val="20000"/>
              </a:spcBef>
              <a:buFont typeface="Arial" charset="0"/>
              <a:buChar char="–"/>
              <a:defRPr sz="2800">
                <a:latin typeface="+mn-lt"/>
              </a:defRPr>
            </a:lvl2pPr>
            <a:lvl3pPr marL="1143000" indent="-228600" defTabSz="457200" eaLnBrk="0" hangingPunct="0">
              <a:spcBef>
                <a:spcPct val="20000"/>
              </a:spcBef>
              <a:buFont typeface="Arial" charset="0"/>
              <a:buChar char="•"/>
              <a:defRPr sz="2400">
                <a:latin typeface="+mn-lt"/>
              </a:defRPr>
            </a:lvl3pPr>
            <a:lvl4pPr marL="1600200" indent="-228600" defTabSz="457200" eaLnBrk="0" hangingPunct="0">
              <a:spcBef>
                <a:spcPct val="20000"/>
              </a:spcBef>
              <a:buFont typeface="Arial" charset="0"/>
              <a:buChar char="–"/>
              <a:defRPr sz="2000">
                <a:latin typeface="+mn-lt"/>
              </a:defRPr>
            </a:lvl4pPr>
            <a:lvl5pPr marL="2057400" indent="-228600" defTabSz="457200" eaLnBrk="0" hangingPunct="0">
              <a:spcBef>
                <a:spcPct val="20000"/>
              </a:spcBef>
              <a:buFont typeface="Arial" charset="0"/>
              <a:buChar char="»"/>
              <a:defRPr sz="2000">
                <a:latin typeface="+mn-lt"/>
              </a:defRPr>
            </a:lvl5pPr>
            <a:lvl6pPr marL="2514600" indent="-228600" defTabSz="457200">
              <a:spcBef>
                <a:spcPct val="20000"/>
              </a:spcBef>
              <a:buFont typeface="Arial"/>
              <a:buChar char="•"/>
              <a:defRPr sz="2000">
                <a:latin typeface="+mn-lt"/>
                <a:ea typeface="+mn-ea"/>
              </a:defRPr>
            </a:lvl6pPr>
            <a:lvl7pPr marL="2971800" indent="-228600" defTabSz="457200">
              <a:spcBef>
                <a:spcPct val="20000"/>
              </a:spcBef>
              <a:buFont typeface="Arial"/>
              <a:buChar char="•"/>
              <a:defRPr sz="2000">
                <a:latin typeface="+mn-lt"/>
                <a:ea typeface="+mn-ea"/>
              </a:defRPr>
            </a:lvl7pPr>
            <a:lvl8pPr marL="3429000" indent="-228600" defTabSz="457200">
              <a:spcBef>
                <a:spcPct val="20000"/>
              </a:spcBef>
              <a:buFont typeface="Arial"/>
              <a:buChar char="•"/>
              <a:defRPr sz="2000">
                <a:latin typeface="+mn-lt"/>
                <a:ea typeface="+mn-ea"/>
              </a:defRPr>
            </a:lvl8pPr>
            <a:lvl9pPr marL="3886200" indent="-228600" defTabSz="457200">
              <a:spcBef>
                <a:spcPct val="20000"/>
              </a:spcBef>
              <a:buFont typeface="Arial"/>
              <a:buChar char="•"/>
              <a:defRPr sz="2000">
                <a:latin typeface="+mn-lt"/>
                <a:ea typeface="+mn-ea"/>
              </a:defRPr>
            </a:lvl9pPr>
          </a:lstStyle>
          <a:p>
            <a:r>
              <a:rPr lang="es-PE" dirty="0">
                <a:effectLst/>
              </a:rPr>
              <a:t>Presentación de la Propuesta de negociación del Perú sobre la aplicación del RETC frente a los estándares de la OCDE</a:t>
            </a:r>
            <a:r>
              <a:rPr lang="es-ES" dirty="0">
                <a:effectLst/>
              </a:rPr>
              <a:t> </a:t>
            </a:r>
            <a:endParaRPr lang="en-US" dirty="0"/>
          </a:p>
        </p:txBody>
      </p:sp>
      <p:sp>
        <p:nvSpPr>
          <p:cNvPr id="3" name="Rectangle 16"/>
          <p:cNvSpPr>
            <a:spLocks noChangeArrowheads="1"/>
          </p:cNvSpPr>
          <p:nvPr/>
        </p:nvSpPr>
        <p:spPr bwMode="auto">
          <a:xfrm>
            <a:off x="899592" y="4221088"/>
            <a:ext cx="5544616" cy="600164"/>
          </a:xfrm>
          <a:prstGeom prst="rect">
            <a:avLst/>
          </a:prstGeom>
          <a:solidFill>
            <a:schemeClr val="bg1"/>
          </a:solidFill>
          <a:ln w="9525" algn="ctr">
            <a:noFill/>
            <a:miter lim="800000"/>
            <a:headEnd/>
            <a:tailEnd/>
          </a:ln>
          <a:effectLst/>
        </p:spPr>
        <p:txBody>
          <a:bodyPr wrap="square">
            <a:spAutoFit/>
          </a:bodyPr>
          <a:lstStyle/>
          <a:p>
            <a:pPr defTabSz="762000">
              <a:defRPr/>
            </a:pPr>
            <a:endParaRPr lang="en-GB" sz="1100" dirty="0">
              <a:effectLst>
                <a:outerShdw blurRad="38100" dist="38100" dir="2700000" algn="tl">
                  <a:srgbClr val="C0C0C0"/>
                </a:outerShdw>
              </a:effectLst>
            </a:endParaRPr>
          </a:p>
          <a:p>
            <a:pPr defTabSz="762000">
              <a:defRPr/>
            </a:pPr>
            <a:r>
              <a:rPr lang="en-GB" sz="1100" b="1" dirty="0" smtClean="0"/>
              <a:t>Iñigo de Vicente-Mingarro</a:t>
            </a:r>
          </a:p>
          <a:p>
            <a:pPr defTabSz="762000">
              <a:defRPr/>
            </a:pPr>
            <a:r>
              <a:rPr lang="en-GB" sz="1100" i="1" dirty="0" err="1" smtClean="0"/>
              <a:t>Consultor</a:t>
            </a:r>
            <a:r>
              <a:rPr lang="en-GB" sz="1100" i="1" dirty="0" smtClean="0"/>
              <a:t> </a:t>
            </a:r>
            <a:r>
              <a:rPr lang="en-GB" sz="1100" i="1" dirty="0" err="1" smtClean="0"/>
              <a:t>internacional</a:t>
            </a:r>
            <a:r>
              <a:rPr lang="en-GB" sz="1100" i="1" dirty="0" smtClean="0"/>
              <a:t> en RETC.</a:t>
            </a:r>
            <a:endParaRPr lang="en-GB" sz="1100" i="1" dirty="0">
              <a:effectLst>
                <a:outerShdw blurRad="38100" dist="38100" dir="2700000" algn="tl">
                  <a:srgbClr val="C0C0C0"/>
                </a:outerShdw>
              </a:effectLst>
            </a:endParaRPr>
          </a:p>
        </p:txBody>
      </p:sp>
    </p:spTree>
    <p:extLst>
      <p:ext uri="{BB962C8B-B14F-4D97-AF65-F5344CB8AC3E}">
        <p14:creationId xmlns:p14="http://schemas.microsoft.com/office/powerpoint/2010/main" val="25616817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6"/>
          <p:cNvSpPr>
            <a:spLocks noChangeArrowheads="1"/>
          </p:cNvSpPr>
          <p:nvPr/>
        </p:nvSpPr>
        <p:spPr bwMode="auto">
          <a:xfrm>
            <a:off x="179512" y="908720"/>
            <a:ext cx="8784976" cy="720080"/>
          </a:xfrm>
          <a:prstGeom prst="rect">
            <a:avLst/>
          </a:prstGeom>
          <a:solidFill>
            <a:srgbClr val="002060"/>
          </a:solidFill>
          <a:ln w="9525" algn="ctr">
            <a:noFill/>
            <a:round/>
            <a:headEnd/>
            <a:tailEnd/>
          </a:ln>
          <a:effectLst>
            <a:softEdge rad="88900"/>
          </a:effectLst>
        </p:spPr>
        <p:txBody>
          <a:bodyPr wrap="none" anchor="ctr"/>
          <a:lstStyle/>
          <a:p>
            <a:pPr marL="457200" indent="-457200">
              <a:spcAft>
                <a:spcPts val="600"/>
              </a:spcAft>
              <a:buClr>
                <a:schemeClr val="tx2">
                  <a:lumMod val="75000"/>
                </a:schemeClr>
              </a:buClr>
              <a:buSzPct val="130000"/>
              <a:buFont typeface="+mj-lt"/>
              <a:buAutoNum type="alphaLcParenR"/>
              <a:defRPr/>
            </a:pPr>
            <a:r>
              <a:rPr lang="es-ES_tradnl" sz="2000" b="1" dirty="0">
                <a:solidFill>
                  <a:schemeClr val="bg1"/>
                </a:solidFill>
                <a:latin typeface="Calibri" pitchFamily="34" charset="0"/>
              </a:rPr>
              <a:t>c</a:t>
            </a:r>
            <a:r>
              <a:rPr lang="es-ES_tradnl" sz="2000" b="1" dirty="0" smtClean="0">
                <a:solidFill>
                  <a:schemeClr val="bg1"/>
                </a:solidFill>
                <a:latin typeface="Calibri" pitchFamily="34" charset="0"/>
              </a:rPr>
              <a:t>) </a:t>
            </a:r>
            <a:r>
              <a:rPr lang="es-ES" sz="2000" b="1" dirty="0">
                <a:solidFill>
                  <a:schemeClr val="bg1"/>
                </a:solidFill>
                <a:latin typeface="Calibri" pitchFamily="34" charset="0"/>
                <a:cs typeface="Tahoma" pitchFamily="34" charset="0"/>
              </a:rPr>
              <a:t>Evaluación RETC Perú vs </a:t>
            </a:r>
            <a:r>
              <a:rPr lang="es-ES" sz="2000" b="1" dirty="0" smtClean="0">
                <a:solidFill>
                  <a:schemeClr val="bg1"/>
                </a:solidFill>
                <a:latin typeface="Calibri" pitchFamily="34" charset="0"/>
                <a:cs typeface="Tahoma" pitchFamily="34" charset="0"/>
              </a:rPr>
              <a:t>OCDE (3)</a:t>
            </a:r>
            <a:endParaRPr lang="es-ES" sz="2000" b="1" dirty="0">
              <a:solidFill>
                <a:schemeClr val="bg1"/>
              </a:solidFill>
              <a:latin typeface="Calibri" pitchFamily="34" charset="0"/>
            </a:endParaRPr>
          </a:p>
        </p:txBody>
      </p:sp>
      <p:sp>
        <p:nvSpPr>
          <p:cNvPr id="3" name="Rectángulo 2"/>
          <p:cNvSpPr/>
          <p:nvPr/>
        </p:nvSpPr>
        <p:spPr>
          <a:xfrm>
            <a:off x="6156176" y="2351018"/>
            <a:ext cx="2664296" cy="923330"/>
          </a:xfrm>
          <a:prstGeom prst="rect">
            <a:avLst/>
          </a:prstGeom>
        </p:spPr>
        <p:txBody>
          <a:bodyPr wrap="square">
            <a:spAutoFit/>
          </a:bodyPr>
          <a:lstStyle/>
          <a:p>
            <a:pPr marL="269875" indent="-269875" algn="just">
              <a:tabLst>
                <a:tab pos="3133725" algn="l"/>
              </a:tabLst>
            </a:pPr>
            <a:r>
              <a:rPr lang="es-ES" b="1" dirty="0" smtClean="0"/>
              <a:t>Elementos clave otros RETC a nivel global (en especial países OCDE)</a:t>
            </a:r>
            <a:endParaRPr lang="es-ES" dirty="0"/>
          </a:p>
        </p:txBody>
      </p:sp>
      <p:pic>
        <p:nvPicPr>
          <p:cNvPr id="4" name="Imagen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95537" y="2204864"/>
            <a:ext cx="3816424" cy="1298281"/>
          </a:xfrm>
          <a:prstGeom prst="rect">
            <a:avLst/>
          </a:prstGeom>
        </p:spPr>
      </p:pic>
      <p:sp>
        <p:nvSpPr>
          <p:cNvPr id="5" name="24 Flecha a la derecha con bandas"/>
          <p:cNvSpPr/>
          <p:nvPr/>
        </p:nvSpPr>
        <p:spPr bwMode="auto">
          <a:xfrm>
            <a:off x="5435994" y="2207002"/>
            <a:ext cx="648174" cy="1224136"/>
          </a:xfrm>
          <a:prstGeom prst="stripedRightArrow">
            <a:avLst>
              <a:gd name="adj1" fmla="val 100000"/>
              <a:gd name="adj2" fmla="val 84375"/>
            </a:avLst>
          </a:prstGeom>
          <a:solidFill>
            <a:srgbClr val="C00000"/>
          </a:solidFill>
          <a:ln w="9525" cap="flat" cmpd="sng" algn="ctr">
            <a:noFill/>
            <a:prstDash val="solid"/>
            <a:round/>
            <a:headEnd type="none" w="med" len="med"/>
            <a:tailEnd type="none" w="med" len="med"/>
          </a:ln>
          <a:effectLst>
            <a:innerShdw blurRad="63500" dist="50800" dir="10800000">
              <a:prstClr val="black">
                <a:alpha val="50000"/>
              </a:prstClr>
            </a:innerShdw>
            <a:softEdge rad="63500"/>
          </a:effectLst>
        </p:spPr>
        <p:txBody>
          <a:bodyPr/>
          <a:lstStyle/>
          <a:p>
            <a:pPr marL="342900" indent="-342900">
              <a:defRPr/>
            </a:pPr>
            <a:endParaRPr lang="es-ES" sz="1400" dirty="0">
              <a:solidFill>
                <a:schemeClr val="accent3"/>
              </a:solidFill>
              <a:effectLst>
                <a:outerShdw blurRad="38100" dist="38100" dir="2700000" algn="tl">
                  <a:srgbClr val="000000">
                    <a:alpha val="43137"/>
                  </a:srgbClr>
                </a:outerShdw>
              </a:effectLst>
              <a:latin typeface="Calibri" pitchFamily="34" charset="0"/>
            </a:endParaRPr>
          </a:p>
        </p:txBody>
      </p:sp>
      <p:sp>
        <p:nvSpPr>
          <p:cNvPr id="6" name="24 Flecha a la derecha con bandas"/>
          <p:cNvSpPr/>
          <p:nvPr/>
        </p:nvSpPr>
        <p:spPr bwMode="auto">
          <a:xfrm rot="10800000">
            <a:off x="4572001" y="2207002"/>
            <a:ext cx="648174" cy="1224136"/>
          </a:xfrm>
          <a:prstGeom prst="stripedRightArrow">
            <a:avLst>
              <a:gd name="adj1" fmla="val 100000"/>
              <a:gd name="adj2" fmla="val 84375"/>
            </a:avLst>
          </a:prstGeom>
          <a:solidFill>
            <a:srgbClr val="C00000"/>
          </a:solidFill>
          <a:ln w="9525" cap="flat" cmpd="sng" algn="ctr">
            <a:noFill/>
            <a:prstDash val="solid"/>
            <a:round/>
            <a:headEnd type="none" w="med" len="med"/>
            <a:tailEnd type="none" w="med" len="med"/>
          </a:ln>
          <a:effectLst>
            <a:innerShdw blurRad="63500" dist="50800" dir="10800000">
              <a:prstClr val="black">
                <a:alpha val="50000"/>
              </a:prstClr>
            </a:innerShdw>
            <a:softEdge rad="63500"/>
          </a:effectLst>
        </p:spPr>
        <p:txBody>
          <a:bodyPr/>
          <a:lstStyle/>
          <a:p>
            <a:pPr marL="342900" indent="-342900">
              <a:defRPr/>
            </a:pPr>
            <a:endParaRPr lang="es-ES" sz="1400" dirty="0">
              <a:solidFill>
                <a:schemeClr val="accent3"/>
              </a:solidFill>
              <a:effectLst>
                <a:outerShdw blurRad="38100" dist="38100" dir="2700000" algn="tl">
                  <a:srgbClr val="000000">
                    <a:alpha val="43137"/>
                  </a:srgbClr>
                </a:outerShdw>
              </a:effectLst>
              <a:latin typeface="Calibri" pitchFamily="34" charset="0"/>
            </a:endParaRPr>
          </a:p>
        </p:txBody>
      </p:sp>
      <p:sp>
        <p:nvSpPr>
          <p:cNvPr id="7" name="7 Rectángulo"/>
          <p:cNvSpPr/>
          <p:nvPr/>
        </p:nvSpPr>
        <p:spPr>
          <a:xfrm>
            <a:off x="4499992" y="3195369"/>
            <a:ext cx="1584176" cy="307777"/>
          </a:xfrm>
          <a:prstGeom prst="rect">
            <a:avLst/>
          </a:prstGeom>
          <a:solidFill>
            <a:srgbClr val="FFFF99"/>
          </a:solidFill>
        </p:spPr>
        <p:style>
          <a:lnRef idx="1">
            <a:schemeClr val="accent1"/>
          </a:lnRef>
          <a:fillRef idx="2">
            <a:schemeClr val="accent1"/>
          </a:fillRef>
          <a:effectRef idx="1">
            <a:schemeClr val="accent1"/>
          </a:effectRef>
          <a:fontRef idx="minor">
            <a:schemeClr val="dk1"/>
          </a:fontRef>
        </p:style>
        <p:txBody>
          <a:bodyPr wrap="square">
            <a:spAutoFit/>
          </a:bodyPr>
          <a:lstStyle/>
          <a:p>
            <a:pPr marL="3175" lvl="1" algn="ctr" fontAlgn="auto">
              <a:spcBef>
                <a:spcPts val="0"/>
              </a:spcBef>
              <a:spcAft>
                <a:spcPts val="0"/>
              </a:spcAft>
              <a:defRPr/>
            </a:pPr>
            <a:r>
              <a:rPr lang="es-ES_tradnl" sz="1400" b="1" dirty="0" smtClean="0">
                <a:latin typeface="Calibri" panose="020F0502020204030204" pitchFamily="34" charset="0"/>
              </a:rPr>
              <a:t>(mostrar tabla) </a:t>
            </a:r>
            <a:endParaRPr lang="es-ES" sz="1400" b="1" dirty="0" smtClean="0">
              <a:latin typeface="Calibri" panose="020F0502020204030204" pitchFamily="34" charset="0"/>
            </a:endParaRPr>
          </a:p>
        </p:txBody>
      </p:sp>
      <p:sp>
        <p:nvSpPr>
          <p:cNvPr id="8" name="7 Rectángulo"/>
          <p:cNvSpPr/>
          <p:nvPr/>
        </p:nvSpPr>
        <p:spPr>
          <a:xfrm>
            <a:off x="323528" y="4077072"/>
            <a:ext cx="8496944" cy="1554272"/>
          </a:xfrm>
          <a:prstGeom prst="rect">
            <a:avLst/>
          </a:prstGeom>
          <a:solidFill>
            <a:srgbClr val="FFFF99"/>
          </a:solidFill>
          <a:ln>
            <a:noFill/>
          </a:ln>
          <a:effectLst>
            <a:glow rad="1016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wrap="square">
            <a:spAutoFit/>
          </a:bodyPr>
          <a:lstStyle/>
          <a:p>
            <a:pPr marL="3175" lvl="1" fontAlgn="auto">
              <a:spcBef>
                <a:spcPts val="0"/>
              </a:spcBef>
              <a:spcAft>
                <a:spcPts val="0"/>
              </a:spcAft>
              <a:defRPr/>
            </a:pPr>
            <a:r>
              <a:rPr lang="es-ES_tradnl" sz="3600" b="1" dirty="0" smtClean="0">
                <a:latin typeface="Chalkduster"/>
                <a:cs typeface="Chalkduster"/>
              </a:rPr>
              <a:t>¡</a:t>
            </a:r>
            <a:r>
              <a:rPr lang="es-ES_tradnl" sz="2000" b="1" dirty="0" smtClean="0">
                <a:latin typeface="Calibri" panose="020F0502020204030204" pitchFamily="34" charset="0"/>
              </a:rPr>
              <a:t>lecciones aprendidas y buenas prácticas</a:t>
            </a:r>
            <a:r>
              <a:rPr lang="es-ES_tradnl" sz="3600" b="1" dirty="0" smtClean="0">
                <a:latin typeface="Chalkduster"/>
                <a:cs typeface="Chalkduster"/>
              </a:rPr>
              <a:t>!</a:t>
            </a:r>
          </a:p>
          <a:p>
            <a:pPr marL="0" lvl="1" algn="r"/>
            <a:endParaRPr lang="es-ES" sz="1600" dirty="0" smtClean="0"/>
          </a:p>
          <a:p>
            <a:pPr marL="0" lvl="1" algn="r"/>
            <a:r>
              <a:rPr lang="es-ES" sz="1600" dirty="0" smtClean="0"/>
              <a:t>2014</a:t>
            </a:r>
            <a:r>
              <a:rPr lang="es-ES" sz="1600" dirty="0"/>
              <a:t>	</a:t>
            </a:r>
            <a:r>
              <a:rPr lang="es-ES" sz="1600" dirty="0" err="1"/>
              <a:t>Guidance</a:t>
            </a:r>
            <a:r>
              <a:rPr lang="es-ES" sz="1600" dirty="0"/>
              <a:t> </a:t>
            </a:r>
            <a:r>
              <a:rPr lang="es-ES" sz="1600" dirty="0" err="1"/>
              <a:t>document</a:t>
            </a:r>
            <a:r>
              <a:rPr lang="es-ES" sz="1600" dirty="0"/>
              <a:t> </a:t>
            </a:r>
            <a:r>
              <a:rPr lang="es-ES" sz="1600" dirty="0" err="1"/>
              <a:t>on</a:t>
            </a:r>
            <a:r>
              <a:rPr lang="es-ES" sz="1600" dirty="0"/>
              <a:t> </a:t>
            </a:r>
            <a:r>
              <a:rPr lang="es-ES" sz="1600" dirty="0" err="1"/>
              <a:t>element</a:t>
            </a:r>
            <a:r>
              <a:rPr lang="es-ES" sz="1600" dirty="0"/>
              <a:t> of a PRTR: </a:t>
            </a:r>
            <a:r>
              <a:rPr lang="es-ES" sz="1600" dirty="0" err="1"/>
              <a:t>Part</a:t>
            </a:r>
            <a:r>
              <a:rPr lang="es-ES" sz="1600" dirty="0"/>
              <a:t> </a:t>
            </a:r>
            <a:r>
              <a:rPr lang="es-ES" sz="1600" dirty="0" smtClean="0"/>
              <a:t>1 </a:t>
            </a:r>
            <a:r>
              <a:rPr lang="es-ES" sz="1600" u="sng" dirty="0" smtClean="0">
                <a:hlinkClick r:id="rId3"/>
              </a:rPr>
              <a:t>ENV</a:t>
            </a:r>
            <a:r>
              <a:rPr lang="es-ES" sz="1600" u="sng" dirty="0">
                <a:hlinkClick r:id="rId3"/>
              </a:rPr>
              <a:t>/JM/MONO(2014)33</a:t>
            </a:r>
          </a:p>
          <a:p>
            <a:pPr marL="0" lvl="1" algn="r"/>
            <a:r>
              <a:rPr lang="es-ES" sz="1600" dirty="0" smtClean="0"/>
              <a:t>2015	</a:t>
            </a:r>
            <a:r>
              <a:rPr lang="es-ES" sz="1600" dirty="0" err="1" smtClean="0"/>
              <a:t>Guidance</a:t>
            </a:r>
            <a:r>
              <a:rPr lang="es-ES" sz="1600" dirty="0" smtClean="0"/>
              <a:t> </a:t>
            </a:r>
            <a:r>
              <a:rPr lang="es-ES" sz="1600" dirty="0" err="1"/>
              <a:t>document</a:t>
            </a:r>
            <a:r>
              <a:rPr lang="es-ES" sz="1600" dirty="0"/>
              <a:t> </a:t>
            </a:r>
            <a:r>
              <a:rPr lang="es-ES" sz="1600" dirty="0" err="1"/>
              <a:t>on</a:t>
            </a:r>
            <a:r>
              <a:rPr lang="es-ES" sz="1600" dirty="0"/>
              <a:t> </a:t>
            </a:r>
            <a:r>
              <a:rPr lang="es-ES" sz="1600" dirty="0" err="1"/>
              <a:t>element</a:t>
            </a:r>
            <a:r>
              <a:rPr lang="es-ES" sz="1600" dirty="0"/>
              <a:t> of a PRTR: </a:t>
            </a:r>
            <a:r>
              <a:rPr lang="es-ES" sz="1600" dirty="0" err="1"/>
              <a:t>Part</a:t>
            </a:r>
            <a:r>
              <a:rPr lang="es-ES" sz="1600" dirty="0"/>
              <a:t> </a:t>
            </a:r>
            <a:r>
              <a:rPr lang="es-ES" sz="1600" dirty="0" smtClean="0"/>
              <a:t>2 </a:t>
            </a:r>
            <a:r>
              <a:rPr lang="es-ES" sz="1600" u="sng" dirty="0" smtClean="0">
                <a:hlinkClick r:id="rId4"/>
              </a:rPr>
              <a:t>ENV</a:t>
            </a:r>
            <a:r>
              <a:rPr lang="es-ES" sz="1600" u="sng" dirty="0">
                <a:hlinkClick r:id="rId4"/>
              </a:rPr>
              <a:t>/JM/MONO(2015)45</a:t>
            </a:r>
            <a:endParaRPr lang="es-ES" sz="1100" u="sng" dirty="0">
              <a:hlinkClick r:id="rId4"/>
            </a:endParaRPr>
          </a:p>
          <a:p>
            <a:pPr marL="3175" lvl="1" algn="r" fontAlgn="auto">
              <a:spcBef>
                <a:spcPts val="0"/>
              </a:spcBef>
              <a:spcAft>
                <a:spcPts val="0"/>
              </a:spcAft>
              <a:defRPr/>
            </a:pPr>
            <a:endParaRPr lang="es-ES" sz="1100" b="1" dirty="0">
              <a:latin typeface="Chalkduster"/>
              <a:cs typeface="Chalkduster"/>
            </a:endParaRPr>
          </a:p>
        </p:txBody>
      </p:sp>
    </p:spTree>
    <p:extLst>
      <p:ext uri="{BB962C8B-B14F-4D97-AF65-F5344CB8AC3E}">
        <p14:creationId xmlns:p14="http://schemas.microsoft.com/office/powerpoint/2010/main" val="385559640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6"/>
          <p:cNvSpPr>
            <a:spLocks noChangeArrowheads="1"/>
          </p:cNvSpPr>
          <p:nvPr/>
        </p:nvSpPr>
        <p:spPr bwMode="auto">
          <a:xfrm>
            <a:off x="179512" y="908720"/>
            <a:ext cx="8784976" cy="720080"/>
          </a:xfrm>
          <a:prstGeom prst="rect">
            <a:avLst/>
          </a:prstGeom>
          <a:solidFill>
            <a:srgbClr val="002060"/>
          </a:solidFill>
          <a:ln w="9525" algn="ctr">
            <a:noFill/>
            <a:round/>
            <a:headEnd/>
            <a:tailEnd/>
          </a:ln>
          <a:effectLst>
            <a:softEdge rad="88900"/>
          </a:effectLst>
        </p:spPr>
        <p:txBody>
          <a:bodyPr wrap="none" anchor="ctr"/>
          <a:lstStyle/>
          <a:p>
            <a:pPr marL="457200" indent="-457200">
              <a:spcAft>
                <a:spcPts val="600"/>
              </a:spcAft>
              <a:buClr>
                <a:schemeClr val="tx2">
                  <a:lumMod val="75000"/>
                </a:schemeClr>
              </a:buClr>
              <a:buSzPct val="130000"/>
              <a:buFont typeface="+mj-lt"/>
              <a:buAutoNum type="alphaLcParenR"/>
              <a:defRPr/>
            </a:pPr>
            <a:r>
              <a:rPr lang="es-ES_tradnl" sz="2000" b="1" dirty="0" smtClean="0">
                <a:solidFill>
                  <a:schemeClr val="bg1"/>
                </a:solidFill>
                <a:latin typeface="Calibri" pitchFamily="34" charset="0"/>
              </a:rPr>
              <a:t>d) </a:t>
            </a:r>
            <a:r>
              <a:rPr lang="es-ES" sz="2000" b="1" dirty="0" smtClean="0">
                <a:solidFill>
                  <a:schemeClr val="bg1"/>
                </a:solidFill>
                <a:latin typeface="Calibri" pitchFamily="34" charset="0"/>
              </a:rPr>
              <a:t>Propuesta de negociación OCDE (1)</a:t>
            </a:r>
            <a:endParaRPr lang="es-ES" sz="2000" b="1" dirty="0">
              <a:solidFill>
                <a:schemeClr val="bg1"/>
              </a:solidFill>
              <a:latin typeface="Calibri" pitchFamily="34" charset="0"/>
            </a:endParaRPr>
          </a:p>
        </p:txBody>
      </p:sp>
      <p:grpSp>
        <p:nvGrpSpPr>
          <p:cNvPr id="3" name="10 Grupo"/>
          <p:cNvGrpSpPr/>
          <p:nvPr/>
        </p:nvGrpSpPr>
        <p:grpSpPr>
          <a:xfrm>
            <a:off x="251520" y="1689775"/>
            <a:ext cx="8712968" cy="1569661"/>
            <a:chOff x="827583" y="5363924"/>
            <a:chExt cx="6906676" cy="1569661"/>
          </a:xfrm>
        </p:grpSpPr>
        <p:sp>
          <p:nvSpPr>
            <p:cNvPr id="4" name="11 Rectángulo"/>
            <p:cNvSpPr/>
            <p:nvPr/>
          </p:nvSpPr>
          <p:spPr>
            <a:xfrm>
              <a:off x="827583" y="5733256"/>
              <a:ext cx="6906676" cy="1200329"/>
            </a:xfrm>
            <a:prstGeom prst="rect">
              <a:avLst/>
            </a:prstGeom>
            <a:solidFill>
              <a:srgbClr val="FFD8BD"/>
            </a:solidFill>
          </p:spPr>
          <p:txBody>
            <a:bodyPr wrap="square">
              <a:spAutoFit/>
            </a:bodyPr>
            <a:lstStyle/>
            <a:p>
              <a:pPr algn="just"/>
              <a:r>
                <a:rPr lang="es-ES" dirty="0"/>
                <a:t>La principal idea que el MINAM debe tener en cuenta en el planteamiento de una negociación para la adopción por parte del Perú de las recomendaciones de la OCDE en temas RETC, es que el Perú lleva ya una más de una década trabajando en la implementación de un RETC nacional y en los logros alcanzados en este tiempo </a:t>
              </a:r>
              <a:endParaRPr lang="es-ES" dirty="0">
                <a:latin typeface="Calibri" pitchFamily="34" charset="0"/>
                <a:cs typeface="Calibri" pitchFamily="34" charset="0"/>
              </a:endParaRPr>
            </a:p>
          </p:txBody>
        </p:sp>
        <p:sp>
          <p:nvSpPr>
            <p:cNvPr id="5" name="12 CuadroTexto"/>
            <p:cNvSpPr txBox="1"/>
            <p:nvPr/>
          </p:nvSpPr>
          <p:spPr>
            <a:xfrm>
              <a:off x="827583" y="5363924"/>
              <a:ext cx="1499243" cy="369332"/>
            </a:xfrm>
            <a:prstGeom prst="rect">
              <a:avLst/>
            </a:prstGeom>
            <a:solidFill>
              <a:srgbClr val="FF6600"/>
            </a:solidFill>
            <a:ln>
              <a:noFill/>
            </a:ln>
          </p:spPr>
          <p:txBody>
            <a:bodyPr wrap="none" rtlCol="0">
              <a:spAutoFit/>
            </a:bodyPr>
            <a:lstStyle/>
            <a:p>
              <a:pPr algn="just"/>
              <a:r>
                <a:rPr lang="es-ES" b="1" dirty="0" smtClean="0">
                  <a:solidFill>
                    <a:schemeClr val="bg1"/>
                  </a:solidFill>
                  <a:latin typeface="Calibri" pitchFamily="34" charset="0"/>
                  <a:cs typeface="Calibri" pitchFamily="34" charset="0"/>
                </a:rPr>
                <a:t>puntos de partida</a:t>
              </a:r>
              <a:endParaRPr lang="es-ES" b="1" dirty="0">
                <a:solidFill>
                  <a:schemeClr val="bg1"/>
                </a:solidFill>
                <a:latin typeface="Calibri" pitchFamily="34" charset="0"/>
                <a:cs typeface="Calibri" pitchFamily="34" charset="0"/>
              </a:endParaRPr>
            </a:p>
          </p:txBody>
        </p:sp>
      </p:grpSp>
      <p:sp>
        <p:nvSpPr>
          <p:cNvPr id="7" name="Rectangle 6"/>
          <p:cNvSpPr/>
          <p:nvPr/>
        </p:nvSpPr>
        <p:spPr>
          <a:xfrm>
            <a:off x="395536" y="4581128"/>
            <a:ext cx="1296144" cy="7200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err="1" smtClean="0">
                <a:latin typeface="+mj-lt"/>
              </a:rPr>
              <a:t>legales</a:t>
            </a:r>
            <a:endParaRPr lang="en-GB" dirty="0">
              <a:latin typeface="+mj-lt"/>
            </a:endParaRPr>
          </a:p>
        </p:txBody>
      </p:sp>
      <p:sp>
        <p:nvSpPr>
          <p:cNvPr id="8" name="Rectangle 10"/>
          <p:cNvSpPr/>
          <p:nvPr/>
        </p:nvSpPr>
        <p:spPr>
          <a:xfrm>
            <a:off x="5580112" y="5085184"/>
            <a:ext cx="1656184" cy="7200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err="1" smtClean="0">
                <a:latin typeface="+mj-lt"/>
              </a:rPr>
              <a:t>participación</a:t>
            </a:r>
            <a:r>
              <a:rPr lang="en-GB" dirty="0" smtClean="0">
                <a:latin typeface="+mj-lt"/>
              </a:rPr>
              <a:t> </a:t>
            </a:r>
            <a:r>
              <a:rPr lang="en-GB" dirty="0" err="1" smtClean="0">
                <a:latin typeface="+mj-lt"/>
              </a:rPr>
              <a:t>pública</a:t>
            </a:r>
            <a:endParaRPr lang="en-GB" dirty="0">
              <a:latin typeface="+mj-lt"/>
            </a:endParaRPr>
          </a:p>
        </p:txBody>
      </p:sp>
      <p:sp>
        <p:nvSpPr>
          <p:cNvPr id="9" name="Rectangle 13"/>
          <p:cNvSpPr/>
          <p:nvPr/>
        </p:nvSpPr>
        <p:spPr>
          <a:xfrm>
            <a:off x="1835696" y="5085184"/>
            <a:ext cx="1368152" cy="7200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err="1" smtClean="0">
                <a:latin typeface="+mj-lt"/>
              </a:rPr>
              <a:t>técnicos</a:t>
            </a:r>
            <a:endParaRPr lang="en-GB" dirty="0">
              <a:latin typeface="+mj-lt"/>
            </a:endParaRPr>
          </a:p>
        </p:txBody>
      </p:sp>
      <p:sp>
        <p:nvSpPr>
          <p:cNvPr id="10" name="Rectangle 14"/>
          <p:cNvSpPr/>
          <p:nvPr/>
        </p:nvSpPr>
        <p:spPr>
          <a:xfrm>
            <a:off x="3491880" y="4581128"/>
            <a:ext cx="1839824" cy="7200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err="1" smtClean="0">
                <a:latin typeface="+mj-lt"/>
              </a:rPr>
              <a:t>capacitación</a:t>
            </a:r>
            <a:r>
              <a:rPr lang="en-GB" dirty="0" smtClean="0">
                <a:latin typeface="+mj-lt"/>
              </a:rPr>
              <a:t> / </a:t>
            </a:r>
            <a:r>
              <a:rPr lang="en-GB" dirty="0" err="1" smtClean="0">
                <a:latin typeface="+mj-lt"/>
              </a:rPr>
              <a:t>sensibilización</a:t>
            </a:r>
            <a:endParaRPr lang="en-GB" dirty="0">
              <a:latin typeface="+mj-lt"/>
            </a:endParaRPr>
          </a:p>
        </p:txBody>
      </p:sp>
      <p:sp>
        <p:nvSpPr>
          <p:cNvPr id="11" name="7 Rectángulo"/>
          <p:cNvSpPr/>
          <p:nvPr/>
        </p:nvSpPr>
        <p:spPr>
          <a:xfrm>
            <a:off x="395536" y="4149080"/>
            <a:ext cx="8496944" cy="307777"/>
          </a:xfrm>
          <a:prstGeom prst="rect">
            <a:avLst/>
          </a:prstGeom>
          <a:solidFill>
            <a:srgbClr val="FFFF99"/>
          </a:solidFill>
        </p:spPr>
        <p:style>
          <a:lnRef idx="1">
            <a:schemeClr val="accent1"/>
          </a:lnRef>
          <a:fillRef idx="2">
            <a:schemeClr val="accent1"/>
          </a:fillRef>
          <a:effectRef idx="1">
            <a:schemeClr val="accent1"/>
          </a:effectRef>
          <a:fontRef idx="minor">
            <a:schemeClr val="dk1"/>
          </a:fontRef>
        </p:style>
        <p:txBody>
          <a:bodyPr wrap="square">
            <a:spAutoFit/>
          </a:bodyPr>
          <a:lstStyle/>
          <a:p>
            <a:pPr marL="273050" lvl="1" algn="ctr" fontAlgn="auto">
              <a:spcBef>
                <a:spcPts val="0"/>
              </a:spcBef>
              <a:spcAft>
                <a:spcPts val="0"/>
              </a:spcAft>
              <a:defRPr/>
            </a:pPr>
            <a:r>
              <a:rPr lang="es-ES" sz="1400" b="1" dirty="0"/>
              <a:t>PLANTEAMIENTOS ESTRATÉGICOS ESENCIALES basados en los logros alcanzados</a:t>
            </a:r>
            <a:r>
              <a:rPr lang="es-ES" sz="1400" dirty="0"/>
              <a:t> </a:t>
            </a:r>
            <a:r>
              <a:rPr lang="mr-IN" sz="1400" b="1" dirty="0" smtClean="0">
                <a:latin typeface="Calibri" panose="020F0502020204030204" pitchFamily="34" charset="0"/>
              </a:rPr>
              <a:t>…</a:t>
            </a:r>
            <a:endParaRPr lang="es-ES" sz="1400" b="1" dirty="0" smtClean="0">
              <a:latin typeface="Calibri" panose="020F0502020204030204" pitchFamily="34" charset="0"/>
            </a:endParaRPr>
          </a:p>
        </p:txBody>
      </p:sp>
      <p:sp>
        <p:nvSpPr>
          <p:cNvPr id="12" name="24 Flecha a la derecha con bandas"/>
          <p:cNvSpPr/>
          <p:nvPr/>
        </p:nvSpPr>
        <p:spPr bwMode="auto">
          <a:xfrm rot="5400000">
            <a:off x="4139951" y="-99391"/>
            <a:ext cx="720082" cy="7488832"/>
          </a:xfrm>
          <a:prstGeom prst="stripedRightArrow">
            <a:avLst>
              <a:gd name="adj1" fmla="val 100000"/>
              <a:gd name="adj2" fmla="val 84375"/>
            </a:avLst>
          </a:prstGeom>
          <a:solidFill>
            <a:schemeClr val="bg1">
              <a:lumMod val="65000"/>
            </a:schemeClr>
          </a:solidFill>
          <a:ln w="9525" cap="flat" cmpd="sng" algn="ctr">
            <a:noFill/>
            <a:prstDash val="solid"/>
            <a:round/>
            <a:headEnd type="none" w="med" len="med"/>
            <a:tailEnd type="none" w="med" len="med"/>
          </a:ln>
          <a:effectLst>
            <a:innerShdw blurRad="63500" dist="50800" dir="10800000">
              <a:prstClr val="black">
                <a:alpha val="50000"/>
              </a:prstClr>
            </a:innerShdw>
            <a:softEdge rad="63500"/>
          </a:effectLst>
        </p:spPr>
        <p:txBody>
          <a:bodyPr/>
          <a:lstStyle/>
          <a:p>
            <a:pPr marL="342900" indent="-342900">
              <a:defRPr/>
            </a:pPr>
            <a:endParaRPr lang="es-ES" sz="1400" dirty="0">
              <a:solidFill>
                <a:schemeClr val="accent3"/>
              </a:solidFill>
              <a:effectLst>
                <a:outerShdw blurRad="38100" dist="38100" dir="2700000" algn="tl">
                  <a:srgbClr val="000000">
                    <a:alpha val="43137"/>
                  </a:srgbClr>
                </a:outerShdw>
              </a:effectLst>
              <a:latin typeface="Calibri" pitchFamily="34" charset="0"/>
            </a:endParaRPr>
          </a:p>
        </p:txBody>
      </p:sp>
      <p:sp>
        <p:nvSpPr>
          <p:cNvPr id="13" name="Rectangle 10"/>
          <p:cNvSpPr/>
          <p:nvPr/>
        </p:nvSpPr>
        <p:spPr>
          <a:xfrm>
            <a:off x="7452320" y="4581128"/>
            <a:ext cx="1440160" cy="7200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err="1" smtClean="0">
                <a:latin typeface="+mj-lt"/>
              </a:rPr>
              <a:t>recursos</a:t>
            </a:r>
            <a:r>
              <a:rPr lang="en-GB" dirty="0" smtClean="0">
                <a:latin typeface="+mj-lt"/>
              </a:rPr>
              <a:t> </a:t>
            </a:r>
            <a:r>
              <a:rPr lang="en-GB" dirty="0" err="1" smtClean="0">
                <a:latin typeface="+mj-lt"/>
              </a:rPr>
              <a:t>financieros</a:t>
            </a:r>
            <a:endParaRPr lang="en-GB" dirty="0">
              <a:latin typeface="+mj-lt"/>
            </a:endParaRPr>
          </a:p>
        </p:txBody>
      </p:sp>
    </p:spTree>
    <p:extLst>
      <p:ext uri="{BB962C8B-B14F-4D97-AF65-F5344CB8AC3E}">
        <p14:creationId xmlns:p14="http://schemas.microsoft.com/office/powerpoint/2010/main" val="153305084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10 Grupo"/>
          <p:cNvGrpSpPr/>
          <p:nvPr/>
        </p:nvGrpSpPr>
        <p:grpSpPr>
          <a:xfrm>
            <a:off x="251520" y="1705451"/>
            <a:ext cx="8640960" cy="1363509"/>
            <a:chOff x="827583" y="5446965"/>
            <a:chExt cx="6849598" cy="1363509"/>
          </a:xfrm>
        </p:grpSpPr>
        <p:sp>
          <p:nvSpPr>
            <p:cNvPr id="4" name="11 Rectángulo"/>
            <p:cNvSpPr/>
            <p:nvPr/>
          </p:nvSpPr>
          <p:spPr>
            <a:xfrm>
              <a:off x="827583" y="5733256"/>
              <a:ext cx="6849598" cy="1077218"/>
            </a:xfrm>
            <a:prstGeom prst="rect">
              <a:avLst/>
            </a:prstGeom>
            <a:solidFill>
              <a:srgbClr val="FFD8BD"/>
            </a:solidFill>
          </p:spPr>
          <p:txBody>
            <a:bodyPr wrap="square">
              <a:spAutoFit/>
            </a:bodyPr>
            <a:lstStyle/>
            <a:p>
              <a:pPr algn="just"/>
              <a:r>
                <a:rPr lang="es-ES" sz="1600" dirty="0" smtClean="0"/>
                <a:t>es </a:t>
              </a:r>
              <a:r>
                <a:rPr lang="es-ES" sz="1600" dirty="0"/>
                <a:t>posible que algunos de los aspectos </a:t>
              </a:r>
              <a:r>
                <a:rPr lang="es-ES" sz="1600" dirty="0" smtClean="0"/>
                <a:t>para converger 100% con la OCDE y completar </a:t>
              </a:r>
              <a:r>
                <a:rPr lang="es-ES" sz="1600" dirty="0"/>
                <a:t>el proceso de consolidación del RETC en el Perú, no dependan tanto de la voluntad política y de la disposición de recursos económicos, técnico y humanos, como de la consecución de un nivel óptimo de conocimiento, sensibilización y capacitación de los agentes implicados. </a:t>
              </a:r>
              <a:r>
                <a:rPr lang="es-ES" sz="1600" b="1" u="sng" dirty="0"/>
                <a:t>Especialmente importante es</a:t>
              </a:r>
              <a:r>
                <a:rPr lang="es-ES" sz="1600" dirty="0"/>
                <a:t> </a:t>
              </a:r>
              <a:r>
                <a:rPr lang="es-ES" sz="1600" dirty="0" smtClean="0"/>
                <a:t> </a:t>
              </a:r>
              <a:endParaRPr lang="es-ES" sz="1600" dirty="0">
                <a:latin typeface="Calibri" pitchFamily="34" charset="0"/>
                <a:cs typeface="Calibri" pitchFamily="34" charset="0"/>
              </a:endParaRPr>
            </a:p>
          </p:txBody>
        </p:sp>
        <p:sp>
          <p:nvSpPr>
            <p:cNvPr id="5" name="12 CuadroTexto"/>
            <p:cNvSpPr txBox="1"/>
            <p:nvPr/>
          </p:nvSpPr>
          <p:spPr>
            <a:xfrm>
              <a:off x="827583" y="5446965"/>
              <a:ext cx="3648346" cy="369332"/>
            </a:xfrm>
            <a:prstGeom prst="rect">
              <a:avLst/>
            </a:prstGeom>
            <a:solidFill>
              <a:srgbClr val="FF6600"/>
            </a:solidFill>
            <a:ln>
              <a:noFill/>
            </a:ln>
          </p:spPr>
          <p:txBody>
            <a:bodyPr wrap="none" rtlCol="0">
              <a:spAutoFit/>
            </a:bodyPr>
            <a:lstStyle/>
            <a:p>
              <a:pPr algn="just"/>
              <a:r>
                <a:rPr lang="es-ES" b="1" dirty="0" smtClean="0">
                  <a:solidFill>
                    <a:schemeClr val="bg1"/>
                  </a:solidFill>
                  <a:latin typeface="Calibri" pitchFamily="34" charset="0"/>
                  <a:cs typeface="Calibri" pitchFamily="34" charset="0"/>
                </a:rPr>
                <a:t>Pero</a:t>
              </a:r>
              <a:r>
                <a:rPr lang="mr-IN" b="1" dirty="0" smtClean="0">
                  <a:solidFill>
                    <a:schemeClr val="bg1"/>
                  </a:solidFill>
                  <a:latin typeface="Calibri" pitchFamily="34" charset="0"/>
                  <a:cs typeface="Calibri" pitchFamily="34" charset="0"/>
                </a:rPr>
                <a:t>…</a:t>
              </a:r>
              <a:r>
                <a:rPr lang="es-ES_tradnl" b="1" dirty="0" smtClean="0">
                  <a:solidFill>
                    <a:schemeClr val="bg1"/>
                  </a:solidFill>
                  <a:latin typeface="Calibri" pitchFamily="34" charset="0"/>
                  <a:cs typeface="Calibri" pitchFamily="34" charset="0"/>
                </a:rPr>
                <a:t>aspectos importantes a tener en cuenta</a:t>
              </a:r>
              <a:endParaRPr lang="es-ES" b="1" dirty="0">
                <a:solidFill>
                  <a:schemeClr val="bg1"/>
                </a:solidFill>
                <a:latin typeface="Calibri" pitchFamily="34" charset="0"/>
                <a:cs typeface="Calibri" pitchFamily="34" charset="0"/>
              </a:endParaRPr>
            </a:p>
          </p:txBody>
        </p:sp>
      </p:grpSp>
      <p:sp>
        <p:nvSpPr>
          <p:cNvPr id="6" name="Rectángulo 5"/>
          <p:cNvSpPr/>
          <p:nvPr/>
        </p:nvSpPr>
        <p:spPr>
          <a:xfrm>
            <a:off x="467544" y="3144158"/>
            <a:ext cx="8064896" cy="3093154"/>
          </a:xfrm>
          <a:prstGeom prst="rect">
            <a:avLst/>
          </a:prstGeom>
          <a:solidFill>
            <a:srgbClr val="FFFFFF"/>
          </a:solidFill>
        </p:spPr>
        <p:txBody>
          <a:bodyPr wrap="square">
            <a:spAutoFit/>
          </a:bodyPr>
          <a:lstStyle/>
          <a:p>
            <a:pPr marL="285750" lvl="0" indent="-285750" algn="just">
              <a:buFont typeface="Arial"/>
              <a:buChar char="•"/>
            </a:pPr>
            <a:r>
              <a:rPr lang="es-ES" sz="1500" b="1" dirty="0">
                <a:solidFill>
                  <a:srgbClr val="800000"/>
                </a:solidFill>
              </a:rPr>
              <a:t>estimar el nivel del grado de “informalidad”</a:t>
            </a:r>
            <a:r>
              <a:rPr lang="es-ES" sz="1500" dirty="0">
                <a:solidFill>
                  <a:srgbClr val="800000"/>
                </a:solidFill>
              </a:rPr>
              <a:t> </a:t>
            </a:r>
            <a:r>
              <a:rPr lang="es-ES" sz="1500" dirty="0"/>
              <a:t>en los diferentes sectores y gremios. </a:t>
            </a:r>
            <a:r>
              <a:rPr lang="es-ES" sz="1500" dirty="0" smtClean="0"/>
              <a:t>para evaluar </a:t>
            </a:r>
            <a:r>
              <a:rPr lang="es-ES" sz="1500" dirty="0"/>
              <a:t>más realísticamente la implementación completa del registro, al menos en términos de su alcance real.</a:t>
            </a:r>
          </a:p>
          <a:p>
            <a:pPr marL="285750" lvl="0" indent="-285750" algn="just">
              <a:buFont typeface="Arial"/>
              <a:buChar char="•"/>
            </a:pPr>
            <a:r>
              <a:rPr lang="es-ES" sz="1500" dirty="0"/>
              <a:t>concienciar de los </a:t>
            </a:r>
            <a:r>
              <a:rPr lang="es-ES" sz="1500" b="1" dirty="0">
                <a:solidFill>
                  <a:srgbClr val="800000"/>
                </a:solidFill>
              </a:rPr>
              <a:t>beneficios de aplicar los principios de transparencia y participación</a:t>
            </a:r>
            <a:r>
              <a:rPr lang="es-ES" sz="1500" dirty="0">
                <a:solidFill>
                  <a:srgbClr val="800000"/>
                </a:solidFill>
              </a:rPr>
              <a:t> </a:t>
            </a:r>
            <a:r>
              <a:rPr lang="es-ES" sz="1500" dirty="0"/>
              <a:t>tanto a las administraciones y autoridades ambientales (para mejorar el flujo e intercambio de información entre ellas), como a las industria (la transparencia informativa y más en términos ambientales favorece la imagen y su aceptación por el entorno y no es incompatible con la competitividad) y a la sociedad civil (una sociedad informada es capaz de participar y decidir con criterio).</a:t>
            </a:r>
          </a:p>
          <a:p>
            <a:pPr marL="285750" indent="-285750" algn="just">
              <a:buFont typeface="Arial"/>
              <a:buChar char="•"/>
            </a:pPr>
            <a:r>
              <a:rPr lang="es-ES" sz="1500" dirty="0"/>
              <a:t>disponer de claras definiciones sobre </a:t>
            </a:r>
            <a:r>
              <a:rPr lang="es-ES" sz="1500" b="1" dirty="0">
                <a:solidFill>
                  <a:srgbClr val="800000"/>
                </a:solidFill>
              </a:rPr>
              <a:t>qué tipo de información </a:t>
            </a:r>
            <a:r>
              <a:rPr lang="es-ES" sz="1500" dirty="0"/>
              <a:t>de la que se reporta</a:t>
            </a:r>
            <a:r>
              <a:rPr lang="es-ES" sz="1500" b="1" dirty="0"/>
              <a:t> </a:t>
            </a:r>
            <a:r>
              <a:rPr lang="es-ES" sz="1500" b="1" dirty="0">
                <a:solidFill>
                  <a:srgbClr val="800000"/>
                </a:solidFill>
              </a:rPr>
              <a:t>es confidencial y cuál debe considerarse que es información ambiental</a:t>
            </a:r>
            <a:r>
              <a:rPr lang="es-ES" sz="1500" b="1" dirty="0"/>
              <a:t> </a:t>
            </a:r>
            <a:r>
              <a:rPr lang="es-ES" sz="1500" dirty="0"/>
              <a:t>y, por lo tanto,</a:t>
            </a:r>
            <a:r>
              <a:rPr lang="es-ES" sz="1500" b="1" dirty="0"/>
              <a:t> </a:t>
            </a:r>
            <a:r>
              <a:rPr lang="es-ES" sz="1500" b="1" dirty="0">
                <a:solidFill>
                  <a:srgbClr val="800000"/>
                </a:solidFill>
              </a:rPr>
              <a:t>no sujeta a confidencialidad</a:t>
            </a:r>
            <a:r>
              <a:rPr lang="es-ES" sz="1500" dirty="0"/>
              <a:t>. (</a:t>
            </a:r>
            <a:r>
              <a:rPr lang="es-ES" sz="1500" i="1" dirty="0"/>
              <a:t>Ejemplos </a:t>
            </a:r>
            <a:r>
              <a:rPr lang="es-ES" sz="1500" i="1" dirty="0" smtClean="0"/>
              <a:t>en </a:t>
            </a:r>
            <a:r>
              <a:rPr lang="es-ES" sz="1500" i="1" dirty="0"/>
              <a:t>el registro E-PRTR y la normativa de la UE al respecto. Pero aún así, no existen reglas de oro y en cada caso habrá que definir los criterios que sean de mejor aplicación</a:t>
            </a:r>
            <a:r>
              <a:rPr lang="es-ES" sz="1500" dirty="0"/>
              <a:t>). </a:t>
            </a:r>
          </a:p>
        </p:txBody>
      </p:sp>
      <p:sp>
        <p:nvSpPr>
          <p:cNvPr id="7" name="Rectangle 66"/>
          <p:cNvSpPr>
            <a:spLocks noChangeArrowheads="1"/>
          </p:cNvSpPr>
          <p:nvPr/>
        </p:nvSpPr>
        <p:spPr bwMode="auto">
          <a:xfrm>
            <a:off x="179512" y="908720"/>
            <a:ext cx="8784976" cy="720080"/>
          </a:xfrm>
          <a:prstGeom prst="rect">
            <a:avLst/>
          </a:prstGeom>
          <a:solidFill>
            <a:srgbClr val="002060"/>
          </a:solidFill>
          <a:ln w="9525" algn="ctr">
            <a:noFill/>
            <a:round/>
            <a:headEnd/>
            <a:tailEnd/>
          </a:ln>
          <a:effectLst>
            <a:softEdge rad="88900"/>
          </a:effectLst>
        </p:spPr>
        <p:txBody>
          <a:bodyPr wrap="none" anchor="ctr"/>
          <a:lstStyle/>
          <a:p>
            <a:pPr marL="457200" indent="-457200">
              <a:spcAft>
                <a:spcPts val="600"/>
              </a:spcAft>
              <a:buClr>
                <a:schemeClr val="tx2">
                  <a:lumMod val="75000"/>
                </a:schemeClr>
              </a:buClr>
              <a:buSzPct val="130000"/>
              <a:buFont typeface="+mj-lt"/>
              <a:buAutoNum type="alphaLcParenR"/>
              <a:defRPr/>
            </a:pPr>
            <a:r>
              <a:rPr lang="es-ES_tradnl" sz="2000" b="1" dirty="0" smtClean="0">
                <a:solidFill>
                  <a:schemeClr val="bg1"/>
                </a:solidFill>
                <a:latin typeface="Calibri" pitchFamily="34" charset="0"/>
              </a:rPr>
              <a:t>d) </a:t>
            </a:r>
            <a:r>
              <a:rPr lang="es-ES" sz="2000" b="1" dirty="0" smtClean="0">
                <a:solidFill>
                  <a:schemeClr val="bg1"/>
                </a:solidFill>
                <a:latin typeface="Calibri" pitchFamily="34" charset="0"/>
              </a:rPr>
              <a:t>Propuesta de negociación OCDE (2)</a:t>
            </a:r>
            <a:endParaRPr lang="es-ES" sz="2000" b="1" dirty="0">
              <a:solidFill>
                <a:schemeClr val="bg1"/>
              </a:solidFill>
              <a:latin typeface="Calibri" pitchFamily="34" charset="0"/>
            </a:endParaRPr>
          </a:p>
        </p:txBody>
      </p:sp>
    </p:spTree>
    <p:extLst>
      <p:ext uri="{BB962C8B-B14F-4D97-AF65-F5344CB8AC3E}">
        <p14:creationId xmlns:p14="http://schemas.microsoft.com/office/powerpoint/2010/main" val="78822552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6"/>
          <p:cNvSpPr>
            <a:spLocks noChangeArrowheads="1"/>
          </p:cNvSpPr>
          <p:nvPr/>
        </p:nvSpPr>
        <p:spPr bwMode="auto">
          <a:xfrm>
            <a:off x="179512" y="908720"/>
            <a:ext cx="8784976" cy="720080"/>
          </a:xfrm>
          <a:prstGeom prst="rect">
            <a:avLst/>
          </a:prstGeom>
          <a:solidFill>
            <a:srgbClr val="002060"/>
          </a:solidFill>
          <a:ln w="9525" algn="ctr">
            <a:noFill/>
            <a:round/>
            <a:headEnd/>
            <a:tailEnd/>
          </a:ln>
          <a:effectLst>
            <a:softEdge rad="88900"/>
          </a:effectLst>
        </p:spPr>
        <p:txBody>
          <a:bodyPr wrap="none" anchor="ctr"/>
          <a:lstStyle/>
          <a:p>
            <a:pPr marL="457200" indent="-457200">
              <a:spcAft>
                <a:spcPts val="600"/>
              </a:spcAft>
              <a:buClr>
                <a:schemeClr val="tx2">
                  <a:lumMod val="75000"/>
                </a:schemeClr>
              </a:buClr>
              <a:buSzPct val="130000"/>
              <a:buFont typeface="+mj-lt"/>
              <a:buAutoNum type="alphaLcParenR"/>
              <a:defRPr/>
            </a:pPr>
            <a:r>
              <a:rPr lang="es-ES_tradnl" sz="2000" b="1" dirty="0" smtClean="0">
                <a:solidFill>
                  <a:schemeClr val="bg1"/>
                </a:solidFill>
                <a:latin typeface="Calibri" pitchFamily="34" charset="0"/>
              </a:rPr>
              <a:t>d) </a:t>
            </a:r>
            <a:r>
              <a:rPr lang="es-ES" sz="2000" b="1" dirty="0" smtClean="0">
                <a:solidFill>
                  <a:schemeClr val="bg1"/>
                </a:solidFill>
                <a:latin typeface="Calibri" pitchFamily="34" charset="0"/>
              </a:rPr>
              <a:t>Propuesta de negociación OCDE (3)</a:t>
            </a:r>
            <a:endParaRPr lang="es-ES" sz="2000" b="1" dirty="0">
              <a:solidFill>
                <a:schemeClr val="bg1"/>
              </a:solidFill>
              <a:latin typeface="Calibri"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447192815"/>
              </p:ext>
            </p:extLst>
          </p:nvPr>
        </p:nvGraphicFramePr>
        <p:xfrm>
          <a:off x="323528" y="1882368"/>
          <a:ext cx="8568952" cy="3529320"/>
        </p:xfrm>
        <a:graphic>
          <a:graphicData uri="http://schemas.openxmlformats.org/drawingml/2006/table">
            <a:tbl>
              <a:tblPr firstRow="1" bandRow="1">
                <a:tableStyleId>{5C22544A-7EE6-4342-B048-85BDC9FD1C3A}</a:tableStyleId>
              </a:tblPr>
              <a:tblGrid>
                <a:gridCol w="1137471"/>
                <a:gridCol w="2047448"/>
                <a:gridCol w="530820"/>
                <a:gridCol w="3488246"/>
                <a:gridCol w="1364967"/>
              </a:tblGrid>
              <a:tr h="370840">
                <a:tc gridSpan="2">
                  <a:txBody>
                    <a:bodyPr/>
                    <a:lstStyle/>
                    <a:p>
                      <a:pPr algn="l"/>
                      <a:r>
                        <a:rPr lang="es-ES" dirty="0" smtClean="0"/>
                        <a:t>FORTALEZAS RETC PERÚ</a:t>
                      </a:r>
                      <a:endParaRPr lang="es-ES" dirty="0"/>
                    </a:p>
                  </a:txBody>
                  <a:tcPr>
                    <a:solidFill>
                      <a:schemeClr val="accent3"/>
                    </a:solidFill>
                  </a:tcPr>
                </a:tc>
                <a:tc hMerge="1">
                  <a:txBody>
                    <a:bodyPr/>
                    <a:lstStyle/>
                    <a:p>
                      <a:pPr algn="just"/>
                      <a:endParaRPr lang="es-ES" dirty="0"/>
                    </a:p>
                  </a:txBody>
                  <a:tcPr/>
                </a:tc>
                <a:tc>
                  <a:txBody>
                    <a:bodyPr/>
                    <a:lstStyle/>
                    <a:p>
                      <a:pPr algn="just"/>
                      <a:endParaRPr lang="es-ES" dirty="0"/>
                    </a:p>
                  </a:txBody>
                  <a:tcPr>
                    <a:solidFill>
                      <a:srgbClr val="FFFFFF"/>
                    </a:solidFill>
                  </a:tcPr>
                </a:tc>
                <a:tc gridSpan="2">
                  <a:txBody>
                    <a:bodyPr/>
                    <a:lstStyle/>
                    <a:p>
                      <a:pPr algn="r"/>
                      <a:r>
                        <a:rPr lang="es-ES" dirty="0" smtClean="0"/>
                        <a:t>DEBILIDADES RETC PERÚ</a:t>
                      </a:r>
                      <a:endParaRPr lang="es-ES" dirty="0"/>
                    </a:p>
                  </a:txBody>
                  <a:tcPr>
                    <a:solidFill>
                      <a:srgbClr val="800000"/>
                    </a:solidFill>
                  </a:tcPr>
                </a:tc>
                <a:tc hMerge="1">
                  <a:txBody>
                    <a:bodyPr/>
                    <a:lstStyle/>
                    <a:p>
                      <a:pPr algn="just"/>
                      <a:endParaRPr lang="es-ES" dirty="0"/>
                    </a:p>
                  </a:txBody>
                  <a:tcPr/>
                </a:tc>
              </a:tr>
              <a:tr h="349240">
                <a:tc>
                  <a:txBody>
                    <a:bodyPr/>
                    <a:lstStyle/>
                    <a:p>
                      <a:pPr marL="0" indent="0" algn="l">
                        <a:lnSpc>
                          <a:spcPts val="1200"/>
                        </a:lnSpc>
                        <a:spcBef>
                          <a:spcPts val="600"/>
                        </a:spcBef>
                        <a:spcAft>
                          <a:spcPts val="600"/>
                        </a:spcAft>
                      </a:pPr>
                      <a:r>
                        <a:rPr lang="es-ES" sz="1400" b="1" dirty="0">
                          <a:effectLst/>
                          <a:latin typeface="Calibri"/>
                          <a:ea typeface="Calibri"/>
                          <a:cs typeface="Times New Roman"/>
                        </a:rPr>
                        <a:t>Técnicos</a:t>
                      </a:r>
                    </a:p>
                  </a:txBody>
                  <a:tcPr marL="68580" marR="68580" marT="0" marB="0" anchor="ctr">
                    <a:solidFill>
                      <a:schemeClr val="accent3">
                        <a:lumMod val="20000"/>
                        <a:lumOff val="80000"/>
                      </a:schemeClr>
                    </a:solidFill>
                  </a:tcPr>
                </a:tc>
                <a:tc>
                  <a:txBody>
                    <a:bodyPr/>
                    <a:lstStyle/>
                    <a:p>
                      <a:pPr marL="0" indent="0" algn="l">
                        <a:lnSpc>
                          <a:spcPts val="1200"/>
                        </a:lnSpc>
                        <a:spcBef>
                          <a:spcPts val="600"/>
                        </a:spcBef>
                        <a:spcAft>
                          <a:spcPts val="600"/>
                        </a:spcAft>
                      </a:pPr>
                      <a:r>
                        <a:rPr lang="es-ES" sz="1000" dirty="0">
                          <a:effectLst/>
                          <a:latin typeface="Calibri"/>
                          <a:ea typeface="Calibri"/>
                          <a:cs typeface="Times New Roman"/>
                        </a:rPr>
                        <a:t>El RETC está implantado y en fase de consolidación.</a:t>
                      </a:r>
                      <a:endParaRPr lang="es-ES" sz="1100" dirty="0">
                        <a:effectLst/>
                        <a:latin typeface="Calibri"/>
                        <a:ea typeface="Calibri"/>
                        <a:cs typeface="Times New Roman"/>
                      </a:endParaRPr>
                    </a:p>
                  </a:txBody>
                  <a:tcPr marL="68580" marR="68580" marT="0" marB="0" anchor="ctr"/>
                </a:tc>
                <a:tc>
                  <a:txBody>
                    <a:bodyPr/>
                    <a:lstStyle/>
                    <a:p>
                      <a:pPr indent="180340" algn="just">
                        <a:lnSpc>
                          <a:spcPts val="1200"/>
                        </a:lnSpc>
                        <a:spcBef>
                          <a:spcPts val="600"/>
                        </a:spcBef>
                        <a:spcAft>
                          <a:spcPts val="600"/>
                        </a:spcAft>
                      </a:pPr>
                      <a:r>
                        <a:rPr lang="es-ES" sz="1000">
                          <a:effectLst/>
                          <a:latin typeface="Calibri"/>
                          <a:ea typeface="Calibri"/>
                          <a:cs typeface="Times New Roman"/>
                        </a:rPr>
                        <a:t> </a:t>
                      </a:r>
                      <a:endParaRPr lang="es-ES" sz="1100">
                        <a:effectLst/>
                        <a:latin typeface="Calibri"/>
                        <a:ea typeface="Calibri"/>
                        <a:cs typeface="Times New Roman"/>
                      </a:endParaRPr>
                    </a:p>
                  </a:txBody>
                  <a:tcPr marL="68580" marR="68580" marT="0" marB="0" anchor="ctr">
                    <a:solidFill>
                      <a:srgbClr val="FFFFFF"/>
                    </a:solidFill>
                  </a:tcPr>
                </a:tc>
                <a:tc>
                  <a:txBody>
                    <a:bodyPr/>
                    <a:lstStyle/>
                    <a:p>
                      <a:pPr indent="180340" algn="r">
                        <a:lnSpc>
                          <a:spcPts val="1200"/>
                        </a:lnSpc>
                        <a:spcBef>
                          <a:spcPts val="600"/>
                        </a:spcBef>
                        <a:spcAft>
                          <a:spcPts val="600"/>
                        </a:spcAft>
                      </a:pPr>
                      <a:r>
                        <a:rPr lang="es-ES" sz="1000" dirty="0">
                          <a:effectLst/>
                          <a:latin typeface="Calibri"/>
                          <a:ea typeface="Calibri"/>
                          <a:cs typeface="Times New Roman"/>
                        </a:rPr>
                        <a:t>Aun </a:t>
                      </a:r>
                      <a:r>
                        <a:rPr lang="es-ES" sz="1000" b="1" dirty="0">
                          <a:effectLst/>
                          <a:latin typeface="Calibri"/>
                          <a:ea typeface="Calibri"/>
                          <a:cs typeface="Times New Roman"/>
                        </a:rPr>
                        <a:t>no se dispone de un marco legal</a:t>
                      </a:r>
                      <a:r>
                        <a:rPr lang="es-ES" sz="1000" dirty="0">
                          <a:effectLst/>
                          <a:latin typeface="Calibri"/>
                          <a:ea typeface="Calibri"/>
                          <a:cs typeface="Times New Roman"/>
                        </a:rPr>
                        <a:t> que cree el RETC y su ámbito de actuación </a:t>
                      </a:r>
                      <a:endParaRPr lang="es-ES" sz="1100" dirty="0">
                        <a:effectLst/>
                        <a:latin typeface="Calibri"/>
                        <a:ea typeface="Calibri"/>
                        <a:cs typeface="Times New Roman"/>
                      </a:endParaRPr>
                    </a:p>
                  </a:txBody>
                  <a:tcPr marL="68580" marR="68580" marT="0" marB="0" anchor="ctr"/>
                </a:tc>
                <a:tc>
                  <a:txBody>
                    <a:bodyPr/>
                    <a:lstStyle/>
                    <a:p>
                      <a:pPr indent="180340" algn="r">
                        <a:lnSpc>
                          <a:spcPts val="1200"/>
                        </a:lnSpc>
                        <a:spcBef>
                          <a:spcPts val="600"/>
                        </a:spcBef>
                        <a:spcAft>
                          <a:spcPts val="600"/>
                        </a:spcAft>
                      </a:pPr>
                      <a:r>
                        <a:rPr lang="es-ES" sz="1400" b="1" dirty="0">
                          <a:effectLst/>
                          <a:latin typeface="Calibri"/>
                          <a:ea typeface="Calibri"/>
                          <a:cs typeface="Times New Roman"/>
                        </a:rPr>
                        <a:t>Marco legal</a:t>
                      </a:r>
                    </a:p>
                  </a:txBody>
                  <a:tcPr marL="68580" marR="68580" marT="0" marB="0" anchor="ctr">
                    <a:solidFill>
                      <a:schemeClr val="accent2">
                        <a:lumMod val="20000"/>
                        <a:lumOff val="80000"/>
                      </a:schemeClr>
                    </a:solidFill>
                  </a:tcPr>
                </a:tc>
              </a:tr>
              <a:tr h="370840">
                <a:tc>
                  <a:txBody>
                    <a:bodyPr/>
                    <a:lstStyle/>
                    <a:p>
                      <a:pPr marL="0" indent="0" algn="l">
                        <a:lnSpc>
                          <a:spcPts val="1200"/>
                        </a:lnSpc>
                        <a:spcBef>
                          <a:spcPts val="600"/>
                        </a:spcBef>
                        <a:spcAft>
                          <a:spcPts val="600"/>
                        </a:spcAft>
                      </a:pPr>
                      <a:r>
                        <a:rPr lang="es-ES" sz="1400" b="1" dirty="0">
                          <a:effectLst/>
                          <a:latin typeface="Calibri"/>
                          <a:ea typeface="Calibri"/>
                          <a:cs typeface="Times New Roman"/>
                        </a:rPr>
                        <a:t>Convergencia con OCDE</a:t>
                      </a:r>
                    </a:p>
                  </a:txBody>
                  <a:tcPr marL="68580" marR="68580" marT="0" marB="0" anchor="ctr">
                    <a:solidFill>
                      <a:srgbClr val="EBF1DE"/>
                    </a:solidFill>
                  </a:tcPr>
                </a:tc>
                <a:tc>
                  <a:txBody>
                    <a:bodyPr/>
                    <a:lstStyle/>
                    <a:p>
                      <a:pPr marL="0" indent="0" algn="l">
                        <a:lnSpc>
                          <a:spcPts val="1200"/>
                        </a:lnSpc>
                        <a:spcBef>
                          <a:spcPts val="600"/>
                        </a:spcBef>
                        <a:spcAft>
                          <a:spcPts val="600"/>
                        </a:spcAft>
                      </a:pPr>
                      <a:r>
                        <a:rPr lang="es-ES" sz="1000" dirty="0">
                          <a:effectLst/>
                          <a:latin typeface="Calibri"/>
                          <a:ea typeface="Calibri"/>
                          <a:cs typeface="Times New Roman"/>
                        </a:rPr>
                        <a:t>El RETC peruano actual cumple en un </a:t>
                      </a:r>
                      <a:r>
                        <a:rPr lang="es-ES" sz="1000" b="1" dirty="0">
                          <a:effectLst/>
                          <a:latin typeface="Calibri"/>
                          <a:ea typeface="Calibri"/>
                          <a:cs typeface="Times New Roman"/>
                        </a:rPr>
                        <a:t>50%</a:t>
                      </a:r>
                      <a:r>
                        <a:rPr lang="es-ES" sz="1000" dirty="0">
                          <a:effectLst/>
                          <a:latin typeface="Calibri"/>
                          <a:ea typeface="Calibri"/>
                          <a:cs typeface="Times New Roman"/>
                        </a:rPr>
                        <a:t> con las recomendaciones de la OCDE, especialmente las vinculadas con los aspectos más técnicos y elementos claves que debe tener un RETC.. </a:t>
                      </a:r>
                      <a:endParaRPr lang="es-ES" sz="1100" dirty="0">
                        <a:effectLst/>
                        <a:latin typeface="Calibri"/>
                        <a:ea typeface="Calibri"/>
                        <a:cs typeface="Times New Roman"/>
                      </a:endParaRPr>
                    </a:p>
                  </a:txBody>
                  <a:tcPr marL="68580" marR="68580" marT="0" marB="0" anchor="ctr"/>
                </a:tc>
                <a:tc>
                  <a:txBody>
                    <a:bodyPr/>
                    <a:lstStyle/>
                    <a:p>
                      <a:pPr indent="180340" algn="just">
                        <a:lnSpc>
                          <a:spcPts val="1200"/>
                        </a:lnSpc>
                        <a:spcBef>
                          <a:spcPts val="600"/>
                        </a:spcBef>
                        <a:spcAft>
                          <a:spcPts val="600"/>
                        </a:spcAft>
                      </a:pPr>
                      <a:r>
                        <a:rPr lang="es-ES" sz="1000">
                          <a:effectLst/>
                          <a:latin typeface="Calibri"/>
                          <a:ea typeface="Calibri"/>
                          <a:cs typeface="Times New Roman"/>
                        </a:rPr>
                        <a:t> </a:t>
                      </a:r>
                      <a:endParaRPr lang="es-ES" sz="1100">
                        <a:effectLst/>
                        <a:latin typeface="Calibri"/>
                        <a:ea typeface="Calibri"/>
                        <a:cs typeface="Times New Roman"/>
                      </a:endParaRPr>
                    </a:p>
                  </a:txBody>
                  <a:tcPr marL="68580" marR="68580" marT="0" marB="0" anchor="ctr">
                    <a:solidFill>
                      <a:srgbClr val="FFFFFF"/>
                    </a:solidFill>
                  </a:tcPr>
                </a:tc>
                <a:tc>
                  <a:txBody>
                    <a:bodyPr/>
                    <a:lstStyle/>
                    <a:p>
                      <a:pPr indent="180340" algn="r">
                        <a:lnSpc>
                          <a:spcPts val="1200"/>
                        </a:lnSpc>
                        <a:spcBef>
                          <a:spcPts val="600"/>
                        </a:spcBef>
                        <a:spcAft>
                          <a:spcPts val="600"/>
                        </a:spcAft>
                      </a:pPr>
                      <a:r>
                        <a:rPr lang="es-ES" sz="1000" dirty="0">
                          <a:effectLst/>
                          <a:latin typeface="Calibri"/>
                          <a:ea typeface="Calibri"/>
                          <a:cs typeface="Times New Roman"/>
                        </a:rPr>
                        <a:t>De forma parcial se cubren un 30 % </a:t>
                      </a:r>
                      <a:r>
                        <a:rPr lang="es-ES" sz="1000" dirty="0" smtClean="0">
                          <a:effectLst/>
                          <a:latin typeface="Calibri"/>
                          <a:ea typeface="Calibri"/>
                          <a:cs typeface="Times New Roman"/>
                        </a:rPr>
                        <a:t>de </a:t>
                      </a:r>
                      <a:r>
                        <a:rPr lang="es-ES" sz="1000" dirty="0">
                          <a:effectLst/>
                          <a:latin typeface="Calibri"/>
                          <a:ea typeface="Calibri"/>
                          <a:cs typeface="Times New Roman"/>
                        </a:rPr>
                        <a:t>las </a:t>
                      </a:r>
                      <a:r>
                        <a:rPr lang="es-ES" sz="1000" dirty="0" smtClean="0">
                          <a:effectLst/>
                          <a:latin typeface="Calibri"/>
                          <a:ea typeface="Calibri"/>
                          <a:cs typeface="Times New Roman"/>
                        </a:rPr>
                        <a:t>recomendaciones: inclusión </a:t>
                      </a:r>
                      <a:r>
                        <a:rPr lang="es-ES" sz="1000" dirty="0">
                          <a:effectLst/>
                          <a:latin typeface="Calibri"/>
                          <a:ea typeface="Calibri"/>
                          <a:cs typeface="Times New Roman"/>
                        </a:rPr>
                        <a:t>de determinados principios en los borradores de texto </a:t>
                      </a:r>
                      <a:r>
                        <a:rPr lang="es-ES" sz="1000" dirty="0" smtClean="0">
                          <a:effectLst/>
                          <a:latin typeface="Calibri"/>
                          <a:ea typeface="Calibri"/>
                          <a:cs typeface="Times New Roman"/>
                        </a:rPr>
                        <a:t>legales; </a:t>
                      </a:r>
                      <a:r>
                        <a:rPr lang="es-ES" sz="1000" dirty="0">
                          <a:effectLst/>
                          <a:latin typeface="Calibri"/>
                          <a:ea typeface="Calibri"/>
                          <a:cs typeface="Times New Roman"/>
                        </a:rPr>
                        <a:t>pero se echa en falta los </a:t>
                      </a:r>
                      <a:r>
                        <a:rPr lang="es-ES" sz="1000" b="1" dirty="0">
                          <a:effectLst/>
                          <a:latin typeface="Calibri"/>
                          <a:ea typeface="Calibri"/>
                          <a:cs typeface="Times New Roman"/>
                        </a:rPr>
                        <a:t>mecanismos o procedimientos para ponerlos en práctica</a:t>
                      </a:r>
                      <a:r>
                        <a:rPr lang="es-ES" sz="1000" dirty="0">
                          <a:effectLst/>
                          <a:latin typeface="Calibri"/>
                          <a:ea typeface="Calibri"/>
                          <a:cs typeface="Times New Roman"/>
                        </a:rPr>
                        <a:t>, como por ejemplo el </a:t>
                      </a:r>
                      <a:r>
                        <a:rPr lang="es-ES" sz="1000" b="1" dirty="0" smtClean="0">
                          <a:effectLst/>
                          <a:latin typeface="Calibri"/>
                          <a:ea typeface="Calibri"/>
                          <a:cs typeface="Times New Roman"/>
                        </a:rPr>
                        <a:t>establecimiento</a:t>
                      </a:r>
                      <a:r>
                        <a:rPr lang="es-ES" sz="1000" b="1" baseline="0" dirty="0" smtClean="0">
                          <a:effectLst/>
                          <a:latin typeface="Calibri"/>
                          <a:ea typeface="Calibri"/>
                          <a:cs typeface="Times New Roman"/>
                        </a:rPr>
                        <a:t> </a:t>
                      </a:r>
                      <a:r>
                        <a:rPr lang="es-ES" sz="1000" b="1" dirty="0" smtClean="0">
                          <a:effectLst/>
                          <a:latin typeface="Calibri"/>
                          <a:ea typeface="Calibri"/>
                          <a:cs typeface="Times New Roman"/>
                        </a:rPr>
                        <a:t>de </a:t>
                      </a:r>
                      <a:r>
                        <a:rPr lang="es-ES" sz="1000" b="1" dirty="0">
                          <a:effectLst/>
                          <a:latin typeface="Calibri"/>
                          <a:ea typeface="Calibri"/>
                          <a:cs typeface="Times New Roman"/>
                        </a:rPr>
                        <a:t>sistemas para la gestión de los datos y su validación</a:t>
                      </a:r>
                      <a:r>
                        <a:rPr lang="es-ES" sz="1000" dirty="0">
                          <a:effectLst/>
                          <a:latin typeface="Calibri"/>
                          <a:ea typeface="Calibri"/>
                          <a:cs typeface="Times New Roman"/>
                        </a:rPr>
                        <a:t>, o cómo promover una mayor o mejor </a:t>
                      </a:r>
                      <a:r>
                        <a:rPr lang="es-ES" sz="1000" b="1" dirty="0">
                          <a:effectLst/>
                          <a:latin typeface="Calibri"/>
                          <a:ea typeface="Calibri"/>
                          <a:cs typeface="Times New Roman"/>
                        </a:rPr>
                        <a:t>comparabilidad entre los sistemas actuales de información </a:t>
                      </a:r>
                      <a:r>
                        <a:rPr lang="es-ES" sz="1000" dirty="0">
                          <a:effectLst/>
                          <a:latin typeface="Calibri"/>
                          <a:ea typeface="Calibri"/>
                          <a:cs typeface="Times New Roman"/>
                        </a:rPr>
                        <a:t>o los datos disponibles, o sobre los </a:t>
                      </a:r>
                      <a:r>
                        <a:rPr lang="es-ES" sz="1000" b="1" dirty="0">
                          <a:effectLst/>
                          <a:latin typeface="Calibri"/>
                          <a:ea typeface="Calibri"/>
                          <a:cs typeface="Times New Roman"/>
                        </a:rPr>
                        <a:t>procesos de revisión y evaluación o adecuación</a:t>
                      </a:r>
                      <a:r>
                        <a:rPr lang="es-ES" sz="1000" dirty="0">
                          <a:effectLst/>
                          <a:latin typeface="Calibri"/>
                          <a:ea typeface="Calibri"/>
                          <a:cs typeface="Times New Roman"/>
                        </a:rPr>
                        <a:t>.  </a:t>
                      </a:r>
                      <a:endParaRPr lang="es-ES" sz="1100" dirty="0">
                        <a:effectLst/>
                        <a:latin typeface="Calibri"/>
                        <a:ea typeface="Calibri"/>
                        <a:cs typeface="Times New Roman"/>
                      </a:endParaRPr>
                    </a:p>
                    <a:p>
                      <a:pPr indent="180340" algn="r">
                        <a:lnSpc>
                          <a:spcPts val="1200"/>
                        </a:lnSpc>
                        <a:spcBef>
                          <a:spcPts val="600"/>
                        </a:spcBef>
                        <a:spcAft>
                          <a:spcPts val="600"/>
                        </a:spcAft>
                      </a:pPr>
                      <a:r>
                        <a:rPr lang="es-ES" sz="1000" dirty="0">
                          <a:effectLst/>
                          <a:latin typeface="Calibri"/>
                          <a:ea typeface="Calibri"/>
                          <a:cs typeface="Times New Roman"/>
                        </a:rPr>
                        <a:t> El  </a:t>
                      </a:r>
                      <a:r>
                        <a:rPr lang="es-ES" sz="1000" b="1" dirty="0">
                          <a:effectLst/>
                          <a:latin typeface="Calibri"/>
                          <a:ea typeface="Calibri"/>
                          <a:cs typeface="Times New Roman"/>
                        </a:rPr>
                        <a:t>20 %</a:t>
                      </a:r>
                      <a:r>
                        <a:rPr lang="es-ES" sz="1000" dirty="0">
                          <a:effectLst/>
                          <a:latin typeface="Calibri"/>
                          <a:ea typeface="Calibri"/>
                          <a:cs typeface="Times New Roman"/>
                        </a:rPr>
                        <a:t> las </a:t>
                      </a:r>
                      <a:r>
                        <a:rPr lang="es-ES" sz="1000" dirty="0" smtClean="0">
                          <a:effectLst/>
                          <a:latin typeface="Calibri"/>
                          <a:ea typeface="Calibri"/>
                          <a:cs typeface="Times New Roman"/>
                        </a:rPr>
                        <a:t>recomendaciones de la OCDE que no se cumplen son relevantes: </a:t>
                      </a:r>
                      <a:r>
                        <a:rPr lang="es-ES" sz="1000" b="1" dirty="0" smtClean="0">
                          <a:effectLst/>
                          <a:latin typeface="Calibri"/>
                          <a:ea typeface="Calibri"/>
                          <a:cs typeface="Times New Roman"/>
                        </a:rPr>
                        <a:t>todas </a:t>
                      </a:r>
                      <a:r>
                        <a:rPr lang="es-ES" sz="1000" b="1" dirty="0">
                          <a:effectLst/>
                          <a:latin typeface="Calibri"/>
                          <a:ea typeface="Calibri"/>
                          <a:cs typeface="Times New Roman"/>
                        </a:rPr>
                        <a:t>las relacionadas con la disposición de información al publico y algunos aspectos de política general, </a:t>
                      </a:r>
                      <a:r>
                        <a:rPr lang="es-ES" sz="1000" dirty="0">
                          <a:effectLst/>
                          <a:latin typeface="Calibri"/>
                          <a:ea typeface="Calibri"/>
                          <a:cs typeface="Times New Roman"/>
                        </a:rPr>
                        <a:t>además de no disponer aun de un marco que le de ámbito jurídico. El trabajo futuro debe centrase en estos aspectos ya que el objetivo esencial de los RETC es garantizar el derecho </a:t>
                      </a:r>
                      <a:r>
                        <a:rPr lang="es-ES" sz="1000" dirty="0" smtClean="0">
                          <a:effectLst/>
                          <a:latin typeface="Calibri"/>
                          <a:ea typeface="Calibri"/>
                          <a:cs typeface="Times New Roman"/>
                        </a:rPr>
                        <a:t>al </a:t>
                      </a:r>
                      <a:r>
                        <a:rPr lang="es-ES" sz="1000" dirty="0">
                          <a:effectLst/>
                          <a:latin typeface="Calibri"/>
                          <a:ea typeface="Calibri"/>
                          <a:cs typeface="Times New Roman"/>
                        </a:rPr>
                        <a:t>acceso del público en general a la información ambiental</a:t>
                      </a:r>
                      <a:endParaRPr lang="es-ES" sz="1100" dirty="0">
                        <a:effectLst/>
                        <a:latin typeface="Calibri"/>
                        <a:ea typeface="Calibri"/>
                        <a:cs typeface="Times New Roman"/>
                      </a:endParaRPr>
                    </a:p>
                  </a:txBody>
                  <a:tcPr marL="68580" marR="68580" marT="0" marB="0" anchor="ctr"/>
                </a:tc>
                <a:tc>
                  <a:txBody>
                    <a:bodyPr/>
                    <a:lstStyle/>
                    <a:p>
                      <a:pPr indent="180340" algn="r">
                        <a:lnSpc>
                          <a:spcPts val="1200"/>
                        </a:lnSpc>
                        <a:spcBef>
                          <a:spcPts val="600"/>
                        </a:spcBef>
                        <a:spcAft>
                          <a:spcPts val="600"/>
                        </a:spcAft>
                      </a:pPr>
                      <a:r>
                        <a:rPr lang="es-ES" sz="1400" b="1" dirty="0">
                          <a:effectLst/>
                          <a:latin typeface="Calibri"/>
                          <a:ea typeface="Calibri"/>
                          <a:cs typeface="Times New Roman"/>
                        </a:rPr>
                        <a:t>Convergencia OCDE</a:t>
                      </a:r>
                    </a:p>
                  </a:txBody>
                  <a:tcPr marL="68580" marR="68580" marT="0" marB="0" anchor="ctr">
                    <a:solidFill>
                      <a:schemeClr val="accent2">
                        <a:lumMod val="20000"/>
                        <a:lumOff val="80000"/>
                      </a:schemeClr>
                    </a:solidFill>
                  </a:tcPr>
                </a:tc>
              </a:tr>
              <a:tr h="370840">
                <a:tc>
                  <a:txBody>
                    <a:bodyPr/>
                    <a:lstStyle/>
                    <a:p>
                      <a:pPr algn="just"/>
                      <a:endParaRPr lang="es-ES"/>
                    </a:p>
                  </a:txBody>
                  <a:tcPr/>
                </a:tc>
                <a:tc>
                  <a:txBody>
                    <a:bodyPr/>
                    <a:lstStyle/>
                    <a:p>
                      <a:pPr algn="just"/>
                      <a:endParaRPr lang="es-ES"/>
                    </a:p>
                  </a:txBody>
                  <a:tcPr/>
                </a:tc>
                <a:tc>
                  <a:txBody>
                    <a:bodyPr/>
                    <a:lstStyle/>
                    <a:p>
                      <a:pPr algn="just"/>
                      <a:endParaRPr lang="es-ES" dirty="0"/>
                    </a:p>
                  </a:txBody>
                  <a:tcPr>
                    <a:solidFill>
                      <a:srgbClr val="FFFFFF"/>
                    </a:solidFill>
                  </a:tcPr>
                </a:tc>
                <a:tc>
                  <a:txBody>
                    <a:bodyPr/>
                    <a:lstStyle/>
                    <a:p>
                      <a:pPr algn="just"/>
                      <a:endParaRPr lang="es-ES" dirty="0"/>
                    </a:p>
                  </a:txBody>
                  <a:tcPr/>
                </a:tc>
                <a:tc>
                  <a:txBody>
                    <a:bodyPr/>
                    <a:lstStyle/>
                    <a:p>
                      <a:pPr algn="just"/>
                      <a:endParaRPr lang="es-ES" dirty="0"/>
                    </a:p>
                  </a:txBody>
                  <a:tcPr/>
                </a:tc>
              </a:tr>
            </a:tbl>
          </a:graphicData>
        </a:graphic>
      </p:graphicFrame>
    </p:spTree>
    <p:extLst>
      <p:ext uri="{BB962C8B-B14F-4D97-AF65-F5344CB8AC3E}">
        <p14:creationId xmlns:p14="http://schemas.microsoft.com/office/powerpoint/2010/main" val="3347647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6"/>
          <p:cNvSpPr>
            <a:spLocks noChangeArrowheads="1"/>
          </p:cNvSpPr>
          <p:nvPr/>
        </p:nvSpPr>
        <p:spPr bwMode="auto">
          <a:xfrm>
            <a:off x="179512" y="908720"/>
            <a:ext cx="8784976" cy="720080"/>
          </a:xfrm>
          <a:prstGeom prst="rect">
            <a:avLst/>
          </a:prstGeom>
          <a:solidFill>
            <a:srgbClr val="002060"/>
          </a:solidFill>
          <a:ln w="9525" algn="ctr">
            <a:noFill/>
            <a:round/>
            <a:headEnd/>
            <a:tailEnd/>
          </a:ln>
          <a:effectLst>
            <a:softEdge rad="88900"/>
          </a:effectLst>
        </p:spPr>
        <p:txBody>
          <a:bodyPr wrap="none" anchor="ctr"/>
          <a:lstStyle/>
          <a:p>
            <a:pPr marL="457200" indent="-457200">
              <a:spcAft>
                <a:spcPts val="600"/>
              </a:spcAft>
              <a:buClr>
                <a:schemeClr val="tx2">
                  <a:lumMod val="75000"/>
                </a:schemeClr>
              </a:buClr>
              <a:buSzPct val="130000"/>
              <a:buFont typeface="+mj-lt"/>
              <a:buAutoNum type="alphaLcParenR"/>
              <a:defRPr/>
            </a:pPr>
            <a:r>
              <a:rPr lang="es-ES_tradnl" sz="2000" b="1" dirty="0" smtClean="0">
                <a:solidFill>
                  <a:schemeClr val="bg1"/>
                </a:solidFill>
                <a:latin typeface="Calibri" pitchFamily="34" charset="0"/>
              </a:rPr>
              <a:t>d) </a:t>
            </a:r>
            <a:r>
              <a:rPr lang="es-ES" sz="2000" b="1" dirty="0" smtClean="0">
                <a:solidFill>
                  <a:schemeClr val="bg1"/>
                </a:solidFill>
                <a:latin typeface="Calibri" pitchFamily="34" charset="0"/>
              </a:rPr>
              <a:t>Propuesta de negociación OCDE (4)</a:t>
            </a:r>
            <a:endParaRPr lang="es-ES" sz="2000" b="1" dirty="0">
              <a:solidFill>
                <a:schemeClr val="bg1"/>
              </a:solidFill>
              <a:latin typeface="Calibri"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827752822"/>
              </p:ext>
            </p:extLst>
          </p:nvPr>
        </p:nvGraphicFramePr>
        <p:xfrm>
          <a:off x="323528" y="1882368"/>
          <a:ext cx="8496944" cy="3114040"/>
        </p:xfrm>
        <a:graphic>
          <a:graphicData uri="http://schemas.openxmlformats.org/drawingml/2006/table">
            <a:tbl>
              <a:tblPr firstRow="1" bandRow="1">
                <a:tableStyleId>{5C22544A-7EE6-4342-B048-85BDC9FD1C3A}</a:tableStyleId>
              </a:tblPr>
              <a:tblGrid>
                <a:gridCol w="1368152"/>
                <a:gridCol w="2232248"/>
                <a:gridCol w="288032"/>
                <a:gridCol w="3024336"/>
                <a:gridCol w="1584176"/>
              </a:tblGrid>
              <a:tr h="370840">
                <a:tc gridSpan="2">
                  <a:txBody>
                    <a:bodyPr/>
                    <a:lstStyle/>
                    <a:p>
                      <a:pPr algn="l"/>
                      <a:r>
                        <a:rPr lang="es-ES" dirty="0" smtClean="0"/>
                        <a:t>FORTALEZAS RETC PERÚ</a:t>
                      </a:r>
                      <a:endParaRPr lang="es-ES" dirty="0"/>
                    </a:p>
                  </a:txBody>
                  <a:tcPr>
                    <a:solidFill>
                      <a:schemeClr val="accent3"/>
                    </a:solidFill>
                  </a:tcPr>
                </a:tc>
                <a:tc hMerge="1">
                  <a:txBody>
                    <a:bodyPr/>
                    <a:lstStyle/>
                    <a:p>
                      <a:pPr algn="just"/>
                      <a:endParaRPr lang="es-ES" dirty="0"/>
                    </a:p>
                  </a:txBody>
                  <a:tcPr/>
                </a:tc>
                <a:tc>
                  <a:txBody>
                    <a:bodyPr/>
                    <a:lstStyle/>
                    <a:p>
                      <a:pPr algn="just"/>
                      <a:endParaRPr lang="es-ES" dirty="0"/>
                    </a:p>
                  </a:txBody>
                  <a:tcPr>
                    <a:solidFill>
                      <a:srgbClr val="FFFFFF"/>
                    </a:solidFill>
                  </a:tcPr>
                </a:tc>
                <a:tc gridSpan="2">
                  <a:txBody>
                    <a:bodyPr/>
                    <a:lstStyle/>
                    <a:p>
                      <a:pPr algn="r"/>
                      <a:r>
                        <a:rPr lang="es-ES" dirty="0" smtClean="0"/>
                        <a:t>DEBILIDADES RETC PERÚ</a:t>
                      </a:r>
                      <a:endParaRPr lang="es-ES" dirty="0"/>
                    </a:p>
                  </a:txBody>
                  <a:tcPr>
                    <a:solidFill>
                      <a:srgbClr val="800000"/>
                    </a:solidFill>
                  </a:tcPr>
                </a:tc>
                <a:tc hMerge="1">
                  <a:txBody>
                    <a:bodyPr/>
                    <a:lstStyle/>
                    <a:p>
                      <a:pPr algn="just"/>
                      <a:endParaRPr lang="es-ES" dirty="0"/>
                    </a:p>
                  </a:txBody>
                  <a:tcPr/>
                </a:tc>
              </a:tr>
              <a:tr h="349240">
                <a:tc>
                  <a:txBody>
                    <a:bodyPr/>
                    <a:lstStyle/>
                    <a:p>
                      <a:pPr marL="0" indent="0" algn="l">
                        <a:lnSpc>
                          <a:spcPts val="1200"/>
                        </a:lnSpc>
                        <a:spcBef>
                          <a:spcPts val="600"/>
                        </a:spcBef>
                        <a:spcAft>
                          <a:spcPts val="600"/>
                        </a:spcAft>
                      </a:pPr>
                      <a:r>
                        <a:rPr lang="es-ES" sz="1400" b="1" dirty="0">
                          <a:effectLst/>
                          <a:latin typeface="Calibri"/>
                          <a:ea typeface="Calibri"/>
                          <a:cs typeface="Times New Roman"/>
                        </a:rPr>
                        <a:t>Capacitación/ formación/ sensibilización</a:t>
                      </a:r>
                    </a:p>
                  </a:txBody>
                  <a:tcPr marL="68580" marR="68580" marT="0" marB="0" anchor="ctr">
                    <a:solidFill>
                      <a:schemeClr val="accent3">
                        <a:lumMod val="20000"/>
                        <a:lumOff val="80000"/>
                      </a:schemeClr>
                    </a:solidFill>
                  </a:tcPr>
                </a:tc>
                <a:tc>
                  <a:txBody>
                    <a:bodyPr/>
                    <a:lstStyle/>
                    <a:p>
                      <a:pPr marL="0" indent="0" algn="l">
                        <a:lnSpc>
                          <a:spcPts val="1200"/>
                        </a:lnSpc>
                        <a:spcBef>
                          <a:spcPts val="600"/>
                        </a:spcBef>
                        <a:spcAft>
                          <a:spcPts val="600"/>
                        </a:spcAft>
                      </a:pPr>
                      <a:r>
                        <a:rPr lang="es-ES" sz="1000" dirty="0">
                          <a:effectLst/>
                          <a:latin typeface="Calibri"/>
                          <a:ea typeface="Calibri"/>
                          <a:cs typeface="Times New Roman"/>
                        </a:rPr>
                        <a:t>Se considera bueno el nivel de respuesta alcanzado en las fases de desarrollo e implantación de los agentes afectados, especialmente de la industria que hasta ahora ha reportado voluntariamente en la fase piloto y en los dos ciclos de reporte realizados.</a:t>
                      </a:r>
                      <a:endParaRPr lang="es-ES" sz="1100" dirty="0">
                        <a:effectLst/>
                        <a:latin typeface="Calibri"/>
                        <a:ea typeface="Calibri"/>
                        <a:cs typeface="Times New Roman"/>
                      </a:endParaRPr>
                    </a:p>
                  </a:txBody>
                  <a:tcPr marL="68580" marR="68580" marT="0" marB="0" anchor="ctr"/>
                </a:tc>
                <a:tc>
                  <a:txBody>
                    <a:bodyPr/>
                    <a:lstStyle/>
                    <a:p>
                      <a:pPr indent="180340" algn="just">
                        <a:lnSpc>
                          <a:spcPts val="1200"/>
                        </a:lnSpc>
                        <a:spcBef>
                          <a:spcPts val="600"/>
                        </a:spcBef>
                        <a:spcAft>
                          <a:spcPts val="600"/>
                        </a:spcAft>
                      </a:pPr>
                      <a:r>
                        <a:rPr lang="es-ES" sz="1000">
                          <a:effectLst/>
                          <a:latin typeface="Calibri"/>
                          <a:ea typeface="Calibri"/>
                          <a:cs typeface="Times New Roman"/>
                        </a:rPr>
                        <a:t> </a:t>
                      </a:r>
                      <a:endParaRPr lang="es-ES" sz="1100">
                        <a:effectLst/>
                        <a:latin typeface="Calibri"/>
                        <a:ea typeface="Calibri"/>
                        <a:cs typeface="Times New Roman"/>
                      </a:endParaRPr>
                    </a:p>
                  </a:txBody>
                  <a:tcPr marL="68580" marR="68580" marT="0" marB="0">
                    <a:solidFill>
                      <a:srgbClr val="FFFFFF"/>
                    </a:solidFill>
                  </a:tcPr>
                </a:tc>
                <a:tc>
                  <a:txBody>
                    <a:bodyPr/>
                    <a:lstStyle/>
                    <a:p>
                      <a:pPr indent="180340" algn="r">
                        <a:lnSpc>
                          <a:spcPts val="1200"/>
                        </a:lnSpc>
                        <a:spcBef>
                          <a:spcPts val="600"/>
                        </a:spcBef>
                        <a:spcAft>
                          <a:spcPts val="600"/>
                        </a:spcAft>
                      </a:pPr>
                      <a:r>
                        <a:rPr lang="es-ES" sz="1000" dirty="0">
                          <a:effectLst/>
                          <a:latin typeface="Calibri"/>
                          <a:ea typeface="Calibri"/>
                          <a:cs typeface="Times New Roman"/>
                        </a:rPr>
                        <a:t>Sin embargo, es </a:t>
                      </a:r>
                      <a:r>
                        <a:rPr lang="es-ES" sz="1000" b="1" dirty="0">
                          <a:effectLst/>
                          <a:latin typeface="Calibri"/>
                          <a:ea typeface="Calibri"/>
                          <a:cs typeface="Times New Roman"/>
                        </a:rPr>
                        <a:t>aún nivel bajo de participación</a:t>
                      </a:r>
                      <a:r>
                        <a:rPr lang="es-ES" sz="1000" dirty="0">
                          <a:effectLst/>
                          <a:latin typeface="Calibri"/>
                          <a:ea typeface="Calibri"/>
                          <a:cs typeface="Times New Roman"/>
                        </a:rPr>
                        <a:t> para el estimado de empresas/industrias que van a estar afectadas por el alcance del </a:t>
                      </a:r>
                      <a:r>
                        <a:rPr lang="es-ES" sz="1000" dirty="0" smtClean="0">
                          <a:effectLst/>
                          <a:latin typeface="Calibri"/>
                          <a:ea typeface="Calibri"/>
                          <a:cs typeface="Times New Roman"/>
                        </a:rPr>
                        <a:t>RETC.</a:t>
                      </a:r>
                      <a:endParaRPr lang="es-ES" sz="1100" dirty="0">
                        <a:effectLst/>
                        <a:latin typeface="Calibri"/>
                        <a:ea typeface="Calibri"/>
                        <a:cs typeface="Times New Roman"/>
                      </a:endParaRPr>
                    </a:p>
                  </a:txBody>
                  <a:tcPr marL="68580" marR="68580" marT="0" marB="0" anchor="ctr"/>
                </a:tc>
                <a:tc>
                  <a:txBody>
                    <a:bodyPr/>
                    <a:lstStyle/>
                    <a:p>
                      <a:pPr indent="180340" algn="r">
                        <a:lnSpc>
                          <a:spcPts val="1200"/>
                        </a:lnSpc>
                        <a:spcBef>
                          <a:spcPts val="600"/>
                        </a:spcBef>
                        <a:spcAft>
                          <a:spcPts val="600"/>
                        </a:spcAft>
                      </a:pPr>
                      <a:r>
                        <a:rPr lang="es-ES" sz="1400" b="1" dirty="0">
                          <a:effectLst/>
                          <a:latin typeface="Calibri"/>
                          <a:ea typeface="Calibri"/>
                          <a:cs typeface="Times New Roman"/>
                        </a:rPr>
                        <a:t>Capacitación/ formación/ sensibilización</a:t>
                      </a:r>
                    </a:p>
                  </a:txBody>
                  <a:tcPr marL="68580" marR="68580" marT="0" marB="0" anchor="ctr">
                    <a:solidFill>
                      <a:schemeClr val="accent2">
                        <a:lumMod val="20000"/>
                        <a:lumOff val="80000"/>
                      </a:schemeClr>
                    </a:solidFill>
                  </a:tcPr>
                </a:tc>
              </a:tr>
              <a:tr h="370840">
                <a:tc>
                  <a:txBody>
                    <a:bodyPr/>
                    <a:lstStyle/>
                    <a:p>
                      <a:pPr marL="0" indent="0" algn="l">
                        <a:lnSpc>
                          <a:spcPts val="1200"/>
                        </a:lnSpc>
                        <a:spcBef>
                          <a:spcPts val="600"/>
                        </a:spcBef>
                        <a:spcAft>
                          <a:spcPts val="600"/>
                        </a:spcAft>
                      </a:pPr>
                      <a:r>
                        <a:rPr lang="es-ES" sz="1400" b="1" dirty="0">
                          <a:effectLst/>
                          <a:latin typeface="Calibri"/>
                          <a:ea typeface="Calibri"/>
                          <a:cs typeface="Times New Roman"/>
                        </a:rPr>
                        <a:t>Consideraciones económicas</a:t>
                      </a:r>
                    </a:p>
                  </a:txBody>
                  <a:tcPr marL="68580" marR="68580" marT="0" marB="0" anchor="ctr">
                    <a:solidFill>
                      <a:schemeClr val="accent3">
                        <a:lumMod val="20000"/>
                        <a:lumOff val="80000"/>
                      </a:schemeClr>
                    </a:solidFill>
                  </a:tcPr>
                </a:tc>
                <a:tc>
                  <a:txBody>
                    <a:bodyPr/>
                    <a:lstStyle/>
                    <a:p>
                      <a:pPr marL="0" indent="0" algn="l">
                        <a:lnSpc>
                          <a:spcPts val="1200"/>
                        </a:lnSpc>
                        <a:spcBef>
                          <a:spcPts val="600"/>
                        </a:spcBef>
                        <a:spcAft>
                          <a:spcPts val="600"/>
                        </a:spcAft>
                      </a:pPr>
                      <a:r>
                        <a:rPr lang="es-ES" sz="1000" dirty="0">
                          <a:effectLst/>
                          <a:latin typeface="Calibri"/>
                          <a:ea typeface="Calibri"/>
                          <a:cs typeface="Times New Roman"/>
                        </a:rPr>
                        <a:t>El diseño, desarrollo implantación y consolidación del RETC ha contado con el soporte y apoyo financiero de diversos programas y proyectos de cooperación internacional.</a:t>
                      </a:r>
                      <a:endParaRPr lang="es-ES" sz="1100" dirty="0">
                        <a:effectLst/>
                        <a:latin typeface="Calibri"/>
                        <a:ea typeface="Calibri"/>
                        <a:cs typeface="Times New Roman"/>
                      </a:endParaRPr>
                    </a:p>
                  </a:txBody>
                  <a:tcPr marL="68580" marR="68580" marT="0" marB="0" anchor="ctr"/>
                </a:tc>
                <a:tc>
                  <a:txBody>
                    <a:bodyPr/>
                    <a:lstStyle/>
                    <a:p>
                      <a:pPr indent="180340" algn="just">
                        <a:lnSpc>
                          <a:spcPts val="1200"/>
                        </a:lnSpc>
                        <a:spcBef>
                          <a:spcPts val="600"/>
                        </a:spcBef>
                        <a:spcAft>
                          <a:spcPts val="600"/>
                        </a:spcAft>
                      </a:pPr>
                      <a:r>
                        <a:rPr lang="es-ES" sz="1000">
                          <a:effectLst/>
                          <a:latin typeface="Calibri"/>
                          <a:ea typeface="Calibri"/>
                          <a:cs typeface="Times New Roman"/>
                        </a:rPr>
                        <a:t> </a:t>
                      </a:r>
                      <a:endParaRPr lang="es-ES" sz="1100">
                        <a:effectLst/>
                        <a:latin typeface="Calibri"/>
                        <a:ea typeface="Calibri"/>
                        <a:cs typeface="Times New Roman"/>
                      </a:endParaRPr>
                    </a:p>
                  </a:txBody>
                  <a:tcPr marL="68580" marR="68580" marT="0" marB="0">
                    <a:solidFill>
                      <a:srgbClr val="FFFFFF"/>
                    </a:solidFill>
                  </a:tcPr>
                </a:tc>
                <a:tc>
                  <a:txBody>
                    <a:bodyPr/>
                    <a:lstStyle/>
                    <a:p>
                      <a:pPr indent="180340" algn="r">
                        <a:lnSpc>
                          <a:spcPts val="1200"/>
                        </a:lnSpc>
                        <a:spcBef>
                          <a:spcPts val="600"/>
                        </a:spcBef>
                        <a:spcAft>
                          <a:spcPts val="600"/>
                        </a:spcAft>
                      </a:pPr>
                      <a:r>
                        <a:rPr lang="es-ES" sz="1000" dirty="0">
                          <a:effectLst/>
                          <a:latin typeface="Calibri"/>
                          <a:ea typeface="Calibri"/>
                          <a:cs typeface="Times New Roman"/>
                        </a:rPr>
                        <a:t>Debe disponer de </a:t>
                      </a:r>
                      <a:r>
                        <a:rPr lang="es-ES" sz="1000" b="1" dirty="0">
                          <a:effectLst/>
                          <a:latin typeface="Calibri"/>
                          <a:ea typeface="Calibri"/>
                          <a:cs typeface="Times New Roman"/>
                        </a:rPr>
                        <a:t>un plan de acción económico,</a:t>
                      </a:r>
                      <a:r>
                        <a:rPr lang="es-ES" sz="1000" dirty="0">
                          <a:effectLst/>
                          <a:latin typeface="Calibri"/>
                          <a:ea typeface="Calibri"/>
                          <a:cs typeface="Times New Roman"/>
                        </a:rPr>
                        <a:t> basándose en las recomendaciones del </a:t>
                      </a:r>
                      <a:r>
                        <a:rPr lang="es-ES" sz="1000" dirty="0" smtClean="0">
                          <a:effectLst/>
                          <a:latin typeface="Calibri"/>
                          <a:ea typeface="Calibri"/>
                          <a:cs typeface="Times New Roman"/>
                        </a:rPr>
                        <a:t>Banco </a:t>
                      </a:r>
                      <a:r>
                        <a:rPr lang="es-ES" sz="1000" dirty="0">
                          <a:effectLst/>
                          <a:latin typeface="Calibri"/>
                          <a:ea typeface="Calibri"/>
                          <a:cs typeface="Times New Roman"/>
                        </a:rPr>
                        <a:t>Mundial, (julio de 2016) para garantizar el funcionamiento del RETC </a:t>
                      </a:r>
                      <a:r>
                        <a:rPr lang="es-ES" sz="1000" b="1" dirty="0">
                          <a:effectLst/>
                          <a:latin typeface="Calibri"/>
                          <a:ea typeface="Calibri"/>
                          <a:cs typeface="Times New Roman"/>
                        </a:rPr>
                        <a:t>con recursos propios </a:t>
                      </a:r>
                      <a:r>
                        <a:rPr lang="es-ES" sz="1000" dirty="0">
                          <a:effectLst/>
                          <a:latin typeface="Calibri"/>
                          <a:ea typeface="Calibri"/>
                          <a:cs typeface="Times New Roman"/>
                        </a:rPr>
                        <a:t>una vez se consiga la consolidación con el apoyo internacional actual</a:t>
                      </a:r>
                      <a:endParaRPr lang="es-ES" sz="1100" dirty="0">
                        <a:effectLst/>
                        <a:latin typeface="Calibri"/>
                        <a:ea typeface="Calibri"/>
                        <a:cs typeface="Times New Roman"/>
                      </a:endParaRPr>
                    </a:p>
                  </a:txBody>
                  <a:tcPr marL="68580" marR="68580" marT="0" marB="0"/>
                </a:tc>
                <a:tc>
                  <a:txBody>
                    <a:bodyPr/>
                    <a:lstStyle/>
                    <a:p>
                      <a:pPr indent="180340" algn="r">
                        <a:lnSpc>
                          <a:spcPts val="1200"/>
                        </a:lnSpc>
                        <a:spcBef>
                          <a:spcPts val="600"/>
                        </a:spcBef>
                        <a:spcAft>
                          <a:spcPts val="600"/>
                        </a:spcAft>
                      </a:pPr>
                      <a:r>
                        <a:rPr lang="es-ES" sz="1400" b="1" dirty="0">
                          <a:effectLst/>
                          <a:latin typeface="Calibri"/>
                          <a:ea typeface="Calibri"/>
                          <a:cs typeface="Times New Roman"/>
                        </a:rPr>
                        <a:t>Consideraciones económicas</a:t>
                      </a:r>
                    </a:p>
                  </a:txBody>
                  <a:tcPr marL="68580" marR="68580" marT="0" marB="0" anchor="ctr">
                    <a:solidFill>
                      <a:schemeClr val="accent2">
                        <a:lumMod val="20000"/>
                        <a:lumOff val="80000"/>
                      </a:schemeClr>
                    </a:solidFill>
                  </a:tcPr>
                </a:tc>
              </a:tr>
              <a:tr h="370840">
                <a:tc>
                  <a:txBody>
                    <a:bodyPr/>
                    <a:lstStyle/>
                    <a:p>
                      <a:pPr marL="0" indent="0" algn="l">
                        <a:lnSpc>
                          <a:spcPts val="1200"/>
                        </a:lnSpc>
                        <a:spcBef>
                          <a:spcPts val="600"/>
                        </a:spcBef>
                        <a:spcAft>
                          <a:spcPts val="600"/>
                        </a:spcAft>
                      </a:pPr>
                      <a:r>
                        <a:rPr lang="es-ES" sz="1400" b="1" dirty="0">
                          <a:effectLst/>
                          <a:latin typeface="Calibri"/>
                          <a:ea typeface="Calibri"/>
                          <a:cs typeface="Times New Roman"/>
                        </a:rPr>
                        <a:t>Información pública</a:t>
                      </a:r>
                    </a:p>
                  </a:txBody>
                  <a:tcPr marL="68580" marR="68580" marT="0" marB="0" anchor="ctr">
                    <a:solidFill>
                      <a:schemeClr val="accent3">
                        <a:lumMod val="20000"/>
                        <a:lumOff val="80000"/>
                      </a:schemeClr>
                    </a:solidFill>
                  </a:tcPr>
                </a:tc>
                <a:tc>
                  <a:txBody>
                    <a:bodyPr/>
                    <a:lstStyle/>
                    <a:p>
                      <a:pPr marL="0" indent="0" algn="l">
                        <a:lnSpc>
                          <a:spcPts val="1200"/>
                        </a:lnSpc>
                        <a:spcBef>
                          <a:spcPts val="600"/>
                        </a:spcBef>
                        <a:spcAft>
                          <a:spcPts val="600"/>
                        </a:spcAft>
                      </a:pPr>
                      <a:r>
                        <a:rPr lang="es-ES" sz="1000" dirty="0">
                          <a:effectLst/>
                          <a:latin typeface="Calibri"/>
                          <a:ea typeface="Calibri"/>
                          <a:cs typeface="Times New Roman"/>
                        </a:rPr>
                        <a:t>Está considerado </a:t>
                      </a:r>
                      <a:r>
                        <a:rPr lang="es-ES" sz="1000" dirty="0" smtClean="0">
                          <a:effectLst/>
                          <a:latin typeface="Calibri"/>
                          <a:ea typeface="Calibri"/>
                          <a:cs typeface="Times New Roman"/>
                        </a:rPr>
                        <a:t>como </a:t>
                      </a:r>
                      <a:r>
                        <a:rPr lang="es-ES" sz="1000" dirty="0">
                          <a:effectLst/>
                          <a:latin typeface="Calibri"/>
                          <a:ea typeface="Calibri"/>
                          <a:cs typeface="Times New Roman"/>
                        </a:rPr>
                        <a:t>uno de sus objetivos principales</a:t>
                      </a:r>
                      <a:endParaRPr lang="es-ES" sz="1100" dirty="0">
                        <a:effectLst/>
                        <a:latin typeface="Calibri"/>
                        <a:ea typeface="Calibri"/>
                        <a:cs typeface="Times New Roman"/>
                      </a:endParaRPr>
                    </a:p>
                  </a:txBody>
                  <a:tcPr marL="68580" marR="68580" marT="0" marB="0" anchor="ctr"/>
                </a:tc>
                <a:tc>
                  <a:txBody>
                    <a:bodyPr/>
                    <a:lstStyle/>
                    <a:p>
                      <a:pPr indent="180340" algn="just">
                        <a:lnSpc>
                          <a:spcPts val="1200"/>
                        </a:lnSpc>
                        <a:spcBef>
                          <a:spcPts val="600"/>
                        </a:spcBef>
                        <a:spcAft>
                          <a:spcPts val="600"/>
                        </a:spcAft>
                      </a:pPr>
                      <a:r>
                        <a:rPr lang="es-ES" sz="1000">
                          <a:effectLst/>
                          <a:latin typeface="Calibri"/>
                          <a:ea typeface="Calibri"/>
                          <a:cs typeface="Times New Roman"/>
                        </a:rPr>
                        <a:t> </a:t>
                      </a:r>
                      <a:endParaRPr lang="es-ES" sz="1100">
                        <a:effectLst/>
                        <a:latin typeface="Calibri"/>
                        <a:ea typeface="Calibri"/>
                        <a:cs typeface="Times New Roman"/>
                      </a:endParaRPr>
                    </a:p>
                  </a:txBody>
                  <a:tcPr marL="68580" marR="68580" marT="0" marB="0">
                    <a:solidFill>
                      <a:srgbClr val="FFFFFF"/>
                    </a:solidFill>
                  </a:tcPr>
                </a:tc>
                <a:tc>
                  <a:txBody>
                    <a:bodyPr/>
                    <a:lstStyle/>
                    <a:p>
                      <a:pPr indent="180340" algn="r">
                        <a:lnSpc>
                          <a:spcPts val="1200"/>
                        </a:lnSpc>
                        <a:spcBef>
                          <a:spcPts val="600"/>
                        </a:spcBef>
                        <a:spcAft>
                          <a:spcPts val="600"/>
                        </a:spcAft>
                      </a:pPr>
                      <a:r>
                        <a:rPr lang="es-ES" sz="1000" b="1" dirty="0">
                          <a:effectLst/>
                          <a:latin typeface="Calibri"/>
                          <a:ea typeface="Calibri"/>
                          <a:cs typeface="Times New Roman"/>
                        </a:rPr>
                        <a:t>Es una de las principales debilidades del RETC peruano</a:t>
                      </a:r>
                      <a:r>
                        <a:rPr lang="es-ES" sz="1000" dirty="0">
                          <a:effectLst/>
                          <a:latin typeface="Calibri"/>
                          <a:ea typeface="Calibri"/>
                          <a:cs typeface="Times New Roman"/>
                        </a:rPr>
                        <a:t>. En la página web, no hay sección sobre la “información puesta a disposición”. Tampoco se  dispone  de información publicada ni puesta a disposición del público de los ciclos de reporte realizados. </a:t>
                      </a:r>
                      <a:endParaRPr lang="es-ES" sz="1100" dirty="0">
                        <a:effectLst/>
                        <a:latin typeface="Calibri"/>
                        <a:ea typeface="Calibri"/>
                        <a:cs typeface="Times New Roman"/>
                      </a:endParaRPr>
                    </a:p>
                  </a:txBody>
                  <a:tcPr marL="68580" marR="68580" marT="0" marB="0"/>
                </a:tc>
                <a:tc>
                  <a:txBody>
                    <a:bodyPr/>
                    <a:lstStyle/>
                    <a:p>
                      <a:pPr indent="180340" algn="r">
                        <a:lnSpc>
                          <a:spcPts val="1200"/>
                        </a:lnSpc>
                        <a:spcBef>
                          <a:spcPts val="600"/>
                        </a:spcBef>
                        <a:spcAft>
                          <a:spcPts val="600"/>
                        </a:spcAft>
                      </a:pPr>
                      <a:r>
                        <a:rPr lang="es-ES" sz="1400" b="1" dirty="0">
                          <a:effectLst/>
                          <a:latin typeface="Calibri"/>
                          <a:ea typeface="Calibri"/>
                          <a:cs typeface="Times New Roman"/>
                        </a:rPr>
                        <a:t>Información pública.</a:t>
                      </a:r>
                    </a:p>
                  </a:txBody>
                  <a:tcPr marL="68580" marR="68580" marT="0" marB="0" anchor="ctr">
                    <a:solidFill>
                      <a:schemeClr val="accent2">
                        <a:lumMod val="20000"/>
                        <a:lumOff val="80000"/>
                      </a:schemeClr>
                    </a:solidFill>
                  </a:tcPr>
                </a:tc>
              </a:tr>
            </a:tbl>
          </a:graphicData>
        </a:graphic>
      </p:graphicFrame>
    </p:spTree>
    <p:extLst>
      <p:ext uri="{BB962C8B-B14F-4D97-AF65-F5344CB8AC3E}">
        <p14:creationId xmlns:p14="http://schemas.microsoft.com/office/powerpoint/2010/main" val="3573646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6"/>
          <p:cNvSpPr>
            <a:spLocks noChangeArrowheads="1"/>
          </p:cNvSpPr>
          <p:nvPr/>
        </p:nvSpPr>
        <p:spPr bwMode="auto">
          <a:xfrm>
            <a:off x="179512" y="908720"/>
            <a:ext cx="8784976" cy="720080"/>
          </a:xfrm>
          <a:prstGeom prst="rect">
            <a:avLst/>
          </a:prstGeom>
          <a:solidFill>
            <a:srgbClr val="002060"/>
          </a:solidFill>
          <a:ln w="9525" algn="ctr">
            <a:noFill/>
            <a:round/>
            <a:headEnd/>
            <a:tailEnd/>
          </a:ln>
          <a:effectLst>
            <a:softEdge rad="88900"/>
          </a:effectLst>
        </p:spPr>
        <p:txBody>
          <a:bodyPr wrap="none" anchor="ctr"/>
          <a:lstStyle/>
          <a:p>
            <a:pPr marL="457200" indent="-457200">
              <a:spcAft>
                <a:spcPts val="600"/>
              </a:spcAft>
              <a:buClr>
                <a:schemeClr val="tx2">
                  <a:lumMod val="75000"/>
                </a:schemeClr>
              </a:buClr>
              <a:buSzPct val="130000"/>
              <a:buFont typeface="+mj-lt"/>
              <a:buAutoNum type="alphaLcParenR"/>
              <a:defRPr/>
            </a:pPr>
            <a:r>
              <a:rPr lang="es-ES_tradnl" sz="2000" b="1" dirty="0" smtClean="0">
                <a:solidFill>
                  <a:schemeClr val="bg1"/>
                </a:solidFill>
                <a:latin typeface="Calibri" pitchFamily="34" charset="0"/>
              </a:rPr>
              <a:t>d) </a:t>
            </a:r>
            <a:r>
              <a:rPr lang="es-ES" sz="2000" b="1" dirty="0" smtClean="0">
                <a:solidFill>
                  <a:schemeClr val="bg1"/>
                </a:solidFill>
                <a:latin typeface="Calibri" pitchFamily="34" charset="0"/>
              </a:rPr>
              <a:t>Propuesta de negociación OCDE (5)</a:t>
            </a:r>
            <a:endParaRPr lang="es-ES" sz="2000" b="1" dirty="0">
              <a:solidFill>
                <a:schemeClr val="bg1"/>
              </a:solidFill>
              <a:latin typeface="Calibri"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1536052617"/>
              </p:ext>
            </p:extLst>
          </p:nvPr>
        </p:nvGraphicFramePr>
        <p:xfrm>
          <a:off x="467544" y="2132856"/>
          <a:ext cx="7920880" cy="1127760"/>
        </p:xfrm>
        <a:graphic>
          <a:graphicData uri="http://schemas.openxmlformats.org/drawingml/2006/table">
            <a:tbl>
              <a:tblPr firstRow="1" bandRow="1">
                <a:tableStyleId>{5C22544A-7EE6-4342-B048-85BDC9FD1C3A}</a:tableStyleId>
              </a:tblPr>
              <a:tblGrid>
                <a:gridCol w="2640293"/>
                <a:gridCol w="1680187"/>
                <a:gridCol w="3600400"/>
              </a:tblGrid>
              <a:tr h="370840">
                <a:tc>
                  <a:txBody>
                    <a:bodyPr/>
                    <a:lstStyle/>
                    <a:p>
                      <a:pPr indent="180340" algn="ctr">
                        <a:lnSpc>
                          <a:spcPts val="2160"/>
                        </a:lnSpc>
                        <a:spcBef>
                          <a:spcPts val="1200"/>
                        </a:spcBef>
                        <a:spcAft>
                          <a:spcPts val="1200"/>
                        </a:spcAft>
                      </a:pPr>
                      <a:r>
                        <a:rPr lang="es-ES" sz="1800" dirty="0">
                          <a:solidFill>
                            <a:srgbClr val="800000"/>
                          </a:solidFill>
                          <a:effectLst/>
                          <a:latin typeface="Apple Casual"/>
                          <a:ea typeface="Calibri"/>
                          <a:cs typeface="Times New Roman"/>
                        </a:rPr>
                        <a:t>¿Cómo conseguir la convergencia completa con OCDE?</a:t>
                      </a:r>
                      <a:endParaRPr lang="es-ES" sz="1800" dirty="0">
                        <a:effectLst/>
                        <a:latin typeface="Calibri"/>
                        <a:ea typeface="Calibri"/>
                        <a:cs typeface="Times New Roman"/>
                      </a:endParaRPr>
                    </a:p>
                  </a:txBody>
                  <a:tcPr marL="68580" marR="68580" marT="0" marB="0" anchor="ctr">
                    <a:noFill/>
                  </a:tcPr>
                </a:tc>
                <a:tc>
                  <a:txBody>
                    <a:bodyPr/>
                    <a:lstStyle/>
                    <a:p>
                      <a:pPr indent="180340" algn="ctr">
                        <a:lnSpc>
                          <a:spcPts val="2160"/>
                        </a:lnSpc>
                        <a:spcBef>
                          <a:spcPts val="1200"/>
                        </a:spcBef>
                        <a:spcAft>
                          <a:spcPts val="1200"/>
                        </a:spcAft>
                      </a:pPr>
                      <a:endParaRPr lang="es-ES" sz="1800" dirty="0">
                        <a:solidFill>
                          <a:srgbClr val="FFFFFF"/>
                        </a:solidFill>
                        <a:effectLst/>
                        <a:latin typeface="Calibri"/>
                        <a:ea typeface="Calibri"/>
                        <a:cs typeface="Times New Roman"/>
                      </a:endParaRPr>
                    </a:p>
                  </a:txBody>
                  <a:tcPr marL="68580" marR="68580" marT="0" marB="0" anchor="ctr">
                    <a:noFill/>
                  </a:tcPr>
                </a:tc>
                <a:tc>
                  <a:txBody>
                    <a:bodyPr/>
                    <a:lstStyle/>
                    <a:p>
                      <a:pPr indent="180340" algn="r">
                        <a:lnSpc>
                          <a:spcPts val="2160"/>
                        </a:lnSpc>
                        <a:spcBef>
                          <a:spcPts val="1200"/>
                        </a:spcBef>
                        <a:spcAft>
                          <a:spcPts val="1200"/>
                        </a:spcAft>
                      </a:pPr>
                      <a:r>
                        <a:rPr lang="es-ES" sz="1800" dirty="0">
                          <a:solidFill>
                            <a:srgbClr val="1D1B11"/>
                          </a:solidFill>
                          <a:effectLst/>
                          <a:latin typeface="Calibri"/>
                          <a:ea typeface="Calibri"/>
                          <a:cs typeface="Times New Roman"/>
                        </a:rPr>
                        <a:t>Mediante el establecimiento de</a:t>
                      </a:r>
                      <a:endParaRPr lang="es-ES" sz="1800" dirty="0">
                        <a:effectLst/>
                        <a:latin typeface="Calibri"/>
                        <a:ea typeface="Calibri"/>
                        <a:cs typeface="Times New Roman"/>
                      </a:endParaRPr>
                    </a:p>
                    <a:p>
                      <a:pPr indent="180340" algn="r">
                        <a:lnSpc>
                          <a:spcPts val="2160"/>
                        </a:lnSpc>
                        <a:spcBef>
                          <a:spcPts val="1200"/>
                        </a:spcBef>
                        <a:spcAft>
                          <a:spcPts val="1200"/>
                        </a:spcAft>
                      </a:pPr>
                      <a:r>
                        <a:rPr lang="es-ES" sz="1800" b="1" dirty="0">
                          <a:solidFill>
                            <a:srgbClr val="1D1B11"/>
                          </a:solidFill>
                          <a:effectLst/>
                          <a:latin typeface="Calibri"/>
                          <a:ea typeface="Calibri"/>
                          <a:cs typeface="Times New Roman"/>
                        </a:rPr>
                        <a:t>PERIODOS DE ADAPTACIÓN/</a:t>
                      </a:r>
                      <a:r>
                        <a:rPr lang="es-ES" sz="1800" b="1" dirty="0" smtClean="0">
                          <a:solidFill>
                            <a:srgbClr val="1D1B11"/>
                          </a:solidFill>
                          <a:effectLst/>
                          <a:latin typeface="Calibri"/>
                          <a:ea typeface="Calibri"/>
                          <a:cs typeface="Times New Roman"/>
                        </a:rPr>
                        <a:t>TRANSICIÓN</a:t>
                      </a:r>
                      <a:endParaRPr lang="es-ES" sz="1800" dirty="0">
                        <a:effectLst/>
                        <a:latin typeface="Calibri"/>
                        <a:ea typeface="Calibri"/>
                        <a:cs typeface="Times New Roman"/>
                      </a:endParaRPr>
                    </a:p>
                  </a:txBody>
                  <a:tcPr marL="68580" marR="68580" marT="0" marB="0" anchor="ctr">
                    <a:solidFill>
                      <a:schemeClr val="accent3">
                        <a:lumMod val="20000"/>
                        <a:lumOff val="80000"/>
                      </a:schemeClr>
                    </a:solidFill>
                  </a:tcPr>
                </a:tc>
              </a:tr>
            </a:tbl>
          </a:graphicData>
        </a:graphic>
      </p:graphicFrame>
      <p:sp>
        <p:nvSpPr>
          <p:cNvPr id="4" name="Flecha a la derecha con bandas 3"/>
          <p:cNvSpPr/>
          <p:nvPr/>
        </p:nvSpPr>
        <p:spPr>
          <a:xfrm>
            <a:off x="3707904" y="2492896"/>
            <a:ext cx="685165" cy="606425"/>
          </a:xfrm>
          <a:prstGeom prst="stripedRightArrow">
            <a:avLst>
              <a:gd name="adj1" fmla="val 67915"/>
              <a:gd name="adj2" fmla="val 76872"/>
            </a:avLst>
          </a:prstGeom>
          <a:gradFill>
            <a:gsLst>
              <a:gs pos="60000">
                <a:schemeClr val="accent2">
                  <a:lumMod val="40000"/>
                  <a:lumOff val="60000"/>
                </a:schemeClr>
              </a:gs>
              <a:gs pos="96000">
                <a:schemeClr val="accent3">
                  <a:lumMod val="40000"/>
                  <a:lumOff val="60000"/>
                </a:schemeClr>
              </a:gs>
            </a:gsLst>
            <a:lin ang="10620000" scaled="0"/>
          </a:gra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5" name="24 Flecha a la derecha con bandas"/>
          <p:cNvSpPr/>
          <p:nvPr/>
        </p:nvSpPr>
        <p:spPr bwMode="auto">
          <a:xfrm rot="5400000">
            <a:off x="5364037" y="2636963"/>
            <a:ext cx="648174" cy="2232248"/>
          </a:xfrm>
          <a:prstGeom prst="stripedRightArrow">
            <a:avLst>
              <a:gd name="adj1" fmla="val 100000"/>
              <a:gd name="adj2" fmla="val 84375"/>
            </a:avLst>
          </a:prstGeom>
          <a:solidFill>
            <a:srgbClr val="C00000"/>
          </a:solidFill>
          <a:ln w="9525" cap="flat" cmpd="sng" algn="ctr">
            <a:noFill/>
            <a:prstDash val="solid"/>
            <a:round/>
            <a:headEnd type="none" w="med" len="med"/>
            <a:tailEnd type="none" w="med" len="med"/>
          </a:ln>
          <a:effectLst>
            <a:innerShdw blurRad="63500" dist="50800" dir="10800000">
              <a:prstClr val="black">
                <a:alpha val="50000"/>
              </a:prstClr>
            </a:innerShdw>
            <a:softEdge rad="63500"/>
          </a:effectLst>
        </p:spPr>
        <p:txBody>
          <a:bodyPr/>
          <a:lstStyle/>
          <a:p>
            <a:pPr marL="342900" indent="-342900">
              <a:defRPr/>
            </a:pPr>
            <a:endParaRPr lang="es-ES" sz="1400" dirty="0">
              <a:solidFill>
                <a:schemeClr val="accent3"/>
              </a:solidFill>
              <a:effectLst>
                <a:outerShdw blurRad="38100" dist="38100" dir="2700000" algn="tl">
                  <a:srgbClr val="000000">
                    <a:alpha val="43137"/>
                  </a:srgbClr>
                </a:outerShdw>
              </a:effectLst>
              <a:latin typeface="Calibri" pitchFamily="34" charset="0"/>
            </a:endParaRPr>
          </a:p>
        </p:txBody>
      </p:sp>
      <p:sp>
        <p:nvSpPr>
          <p:cNvPr id="6" name="Rectángulo 5"/>
          <p:cNvSpPr/>
          <p:nvPr/>
        </p:nvSpPr>
        <p:spPr>
          <a:xfrm>
            <a:off x="1115616" y="4437112"/>
            <a:ext cx="7128792" cy="707886"/>
          </a:xfrm>
          <a:prstGeom prst="rect">
            <a:avLst/>
          </a:prstGeom>
          <a:solidFill>
            <a:srgbClr val="FFFF99"/>
          </a:solidFill>
          <a:ln>
            <a:noFill/>
          </a:ln>
          <a:effectLst>
            <a:glow rad="1016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ES" sz="2000" b="1" dirty="0">
                <a:solidFill>
                  <a:schemeClr val="dk1"/>
                </a:solidFill>
              </a:rPr>
              <a:t>Objetivos, actividades y tareas y cronograma de acción del MINAM</a:t>
            </a:r>
          </a:p>
        </p:txBody>
      </p:sp>
    </p:spTree>
    <p:extLst>
      <p:ext uri="{BB962C8B-B14F-4D97-AF65-F5344CB8AC3E}">
        <p14:creationId xmlns:p14="http://schemas.microsoft.com/office/powerpoint/2010/main" val="3373410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1115616" y="1068734"/>
            <a:ext cx="6480720" cy="2091283"/>
          </a:xfrm>
          <a:prstGeom prst="roundRect">
            <a:avLst/>
          </a:prstGeom>
          <a:solidFill>
            <a:schemeClr val="tx2"/>
          </a:solidFill>
          <a:ln w="57150" algn="ctr">
            <a:noFill/>
            <a:miter lim="800000"/>
            <a:headEnd/>
            <a:tailEnd/>
          </a:ln>
          <a:effectLst>
            <a:softEdge rad="63500"/>
          </a:effectLst>
        </p:spPr>
        <p:txBody>
          <a:bodyPr anchor="ctr"/>
          <a:lstStyle/>
          <a:p>
            <a:pPr marL="342900" indent="-342900" algn="ctr" defTabSz="457200" eaLnBrk="0" hangingPunct="0">
              <a:spcBef>
                <a:spcPct val="20000"/>
              </a:spcBef>
              <a:buFont typeface="Arial" charset="0"/>
              <a:buNone/>
            </a:pPr>
            <a:r>
              <a:rPr lang="es-ES_tradnl" sz="3200" b="1" dirty="0" smtClean="0">
                <a:solidFill>
                  <a:srgbClr val="F2F2F2"/>
                </a:solidFill>
                <a:effectLst>
                  <a:outerShdw blurRad="38100" dist="38100" dir="2700000" algn="tl">
                    <a:srgbClr val="C0C0C0"/>
                  </a:outerShdw>
                </a:effectLst>
                <a:latin typeface="Calibri" pitchFamily="34" charset="0"/>
                <a:ea typeface="ＭＳ Ｐゴシック" charset="-128"/>
                <a:cs typeface="Tahoma" pitchFamily="34" charset="0"/>
              </a:rPr>
              <a:t>¡Muchas gracias!</a:t>
            </a:r>
            <a:endParaRPr lang="es-ES_tradnl" sz="3200" b="1" dirty="0">
              <a:solidFill>
                <a:srgbClr val="F2F2F2"/>
              </a:solidFill>
              <a:effectLst>
                <a:outerShdw blurRad="38100" dist="38100" dir="2700000" algn="tl">
                  <a:srgbClr val="C0C0C0"/>
                </a:outerShdw>
              </a:effectLst>
              <a:latin typeface="Calibri" pitchFamily="34" charset="0"/>
              <a:ea typeface="ＭＳ Ｐゴシック" charset="-128"/>
              <a:cs typeface="Tahoma" pitchFamily="34" charset="0"/>
            </a:endParaRPr>
          </a:p>
        </p:txBody>
      </p:sp>
      <p:sp>
        <p:nvSpPr>
          <p:cNvPr id="6" name="Rectangle 5"/>
          <p:cNvSpPr>
            <a:spLocks noChangeArrowheads="1"/>
          </p:cNvSpPr>
          <p:nvPr/>
        </p:nvSpPr>
        <p:spPr bwMode="auto">
          <a:xfrm>
            <a:off x="1259632" y="3701606"/>
            <a:ext cx="6192688" cy="1441450"/>
          </a:xfrm>
          <a:prstGeom prst="rect">
            <a:avLst/>
          </a:prstGeom>
          <a:noFill/>
          <a:ln w="9525">
            <a:noFill/>
            <a:miter lim="800000"/>
            <a:headEnd/>
            <a:tailEnd/>
          </a:ln>
        </p:spPr>
        <p:txBody>
          <a:bodyPr/>
          <a:lstStyle/>
          <a:p>
            <a:pPr marL="342900" indent="-342900" eaLnBrk="0" hangingPunct="0">
              <a:spcBef>
                <a:spcPct val="20000"/>
              </a:spcBef>
            </a:pPr>
            <a:r>
              <a:rPr lang="es-ES_tradnl" sz="1200" b="1" dirty="0" smtClean="0"/>
              <a:t>Íñigo </a:t>
            </a:r>
            <a:r>
              <a:rPr lang="es-ES_tradnl" sz="1200" b="1" dirty="0"/>
              <a:t>de Vicente-Mingarro</a:t>
            </a:r>
          </a:p>
          <a:p>
            <a:pPr marL="342900" indent="-342900" eaLnBrk="0" hangingPunct="0">
              <a:spcBef>
                <a:spcPct val="20000"/>
              </a:spcBef>
            </a:pPr>
            <a:r>
              <a:rPr lang="es-ES_tradnl" sz="1200" b="1" dirty="0" smtClean="0"/>
              <a:t>Experto Internacional en RETC</a:t>
            </a:r>
          </a:p>
          <a:p>
            <a:pPr marL="342900" indent="-342900" eaLnBrk="0" hangingPunct="0">
              <a:spcBef>
                <a:spcPct val="20000"/>
              </a:spcBef>
            </a:pPr>
            <a:r>
              <a:rPr lang="es-ES_tradnl" sz="1200" b="1" dirty="0" smtClean="0"/>
              <a:t>Administrador PRTR</a:t>
            </a:r>
            <a:r>
              <a:rPr lang="es-ES_tradnl" sz="1200" b="1" dirty="0"/>
              <a:t>-España,  </a:t>
            </a:r>
            <a:r>
              <a:rPr lang="es-ES_tradnl" sz="1200" b="1" dirty="0" smtClean="0"/>
              <a:t>(asistencia técnica Ministerio de Agricultura y Pesca, Alimentación y Medio Ambiente). </a:t>
            </a:r>
          </a:p>
          <a:p>
            <a:pPr marL="342900" indent="-342900" eaLnBrk="0" hangingPunct="0">
              <a:spcBef>
                <a:spcPct val="20000"/>
              </a:spcBef>
            </a:pPr>
            <a:r>
              <a:rPr lang="es-ES_tradnl" sz="1200" dirty="0" smtClean="0"/>
              <a:t>Calle  Téllez nº 24, 1ª </a:t>
            </a:r>
            <a:r>
              <a:rPr lang="es-ES_tradnl" sz="1200" dirty="0"/>
              <a:t>planta; </a:t>
            </a:r>
            <a:r>
              <a:rPr lang="es-ES_tradnl" sz="1200" dirty="0" smtClean="0"/>
              <a:t>28007 Madrid. España.</a:t>
            </a:r>
            <a:endParaRPr lang="es-ES_tradnl" sz="1200" dirty="0"/>
          </a:p>
          <a:p>
            <a:pPr marL="342900" indent="-342900" eaLnBrk="0" hangingPunct="0">
              <a:spcBef>
                <a:spcPct val="20000"/>
              </a:spcBef>
            </a:pPr>
            <a:r>
              <a:rPr lang="es-ES_tradnl" sz="1200" i="1" dirty="0" smtClean="0"/>
              <a:t>Teléfono: </a:t>
            </a:r>
            <a:r>
              <a:rPr lang="es-ES_tradnl" sz="1200" i="1" dirty="0"/>
              <a:t>+34 917499121; Fax: +34 917499140</a:t>
            </a:r>
          </a:p>
          <a:p>
            <a:pPr marL="342900" indent="-342900" eaLnBrk="0" hangingPunct="0">
              <a:spcBef>
                <a:spcPct val="20000"/>
              </a:spcBef>
            </a:pPr>
            <a:r>
              <a:rPr lang="es-ES_tradnl" sz="1200" i="1" dirty="0" smtClean="0"/>
              <a:t>correo </a:t>
            </a:r>
            <a:r>
              <a:rPr lang="es-ES_tradnl" sz="1200" i="1" dirty="0" err="1" smtClean="0"/>
              <a:t>eléctronico</a:t>
            </a:r>
            <a:r>
              <a:rPr lang="es-ES_tradnl" sz="1200" i="1" dirty="0" smtClean="0"/>
              <a:t>:</a:t>
            </a:r>
            <a:r>
              <a:rPr lang="es-ES_tradnl" sz="1200" dirty="0" smtClean="0">
                <a:solidFill>
                  <a:schemeClr val="bg1"/>
                </a:solidFill>
              </a:rPr>
              <a:t> </a:t>
            </a:r>
            <a:r>
              <a:rPr lang="es-ES_tradnl" sz="1200" b="1" dirty="0" smtClean="0">
                <a:solidFill>
                  <a:srgbClr val="002060"/>
                </a:solidFill>
                <a:hlinkClick r:id="rId3"/>
              </a:rPr>
              <a:t>info@prtr-es.es</a:t>
            </a:r>
            <a:r>
              <a:rPr lang="es-ES_tradnl" sz="1200" b="1" dirty="0" smtClean="0">
                <a:solidFill>
                  <a:srgbClr val="002060"/>
                </a:solidFill>
              </a:rPr>
              <a:t> </a:t>
            </a:r>
            <a:endParaRPr lang="es-ES_tradnl" sz="1200" b="1" dirty="0">
              <a:solidFill>
                <a:srgbClr val="002060"/>
              </a:solidFill>
            </a:endParaRPr>
          </a:p>
        </p:txBody>
      </p:sp>
    </p:spTree>
    <p:extLst>
      <p:ext uri="{BB962C8B-B14F-4D97-AF65-F5344CB8AC3E}">
        <p14:creationId xmlns:p14="http://schemas.microsoft.com/office/powerpoint/2010/main" val="389157133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67544" y="2420888"/>
            <a:ext cx="8208912" cy="2088232"/>
          </a:xfrm>
          <a:prstGeom prst="round2DiagRect">
            <a:avLst/>
          </a:prstGeom>
          <a:gradFill rotWithShape="1">
            <a:gsLst>
              <a:gs pos="0">
                <a:srgbClr val="FFFFFF"/>
              </a:gs>
              <a:gs pos="100000">
                <a:srgbClr val="DDDDDD"/>
              </a:gs>
            </a:gsLst>
            <a:lin ang="0" scaled="1"/>
          </a:gradFill>
          <a:ln w="9525">
            <a:noFill/>
            <a:miter lim="800000"/>
            <a:headEnd/>
            <a:tailEnd/>
          </a:ln>
          <a:effectLst>
            <a:softEdge rad="63500"/>
          </a:effectLst>
        </p:spPr>
        <p:txBody>
          <a:bodyPr/>
          <a:lstStyle/>
          <a:p>
            <a:pPr marL="457200" indent="-457200">
              <a:spcAft>
                <a:spcPts val="600"/>
              </a:spcAft>
              <a:buClr>
                <a:schemeClr val="tx2">
                  <a:lumMod val="75000"/>
                </a:schemeClr>
              </a:buClr>
              <a:buSzPct val="130000"/>
              <a:buFont typeface="+mj-lt"/>
              <a:buAutoNum type="alphaLcParenR"/>
              <a:defRPr/>
            </a:pPr>
            <a:r>
              <a:rPr lang="es-ES" sz="2400" b="1" dirty="0" smtClean="0">
                <a:solidFill>
                  <a:schemeClr val="accent1">
                    <a:lumMod val="50000"/>
                  </a:schemeClr>
                </a:solidFill>
                <a:latin typeface="Calibri" pitchFamily="34" charset="0"/>
                <a:cs typeface="Tahoma" pitchFamily="34" charset="0"/>
              </a:rPr>
              <a:t>RETC en la OCDE y a nivel global.</a:t>
            </a:r>
          </a:p>
          <a:p>
            <a:pPr marL="457200" indent="-457200">
              <a:spcAft>
                <a:spcPts val="600"/>
              </a:spcAft>
              <a:buClr>
                <a:schemeClr val="tx2">
                  <a:lumMod val="75000"/>
                </a:schemeClr>
              </a:buClr>
              <a:buSzPct val="130000"/>
              <a:buFont typeface="+mj-lt"/>
              <a:buAutoNum type="alphaLcParenR"/>
              <a:defRPr/>
            </a:pPr>
            <a:r>
              <a:rPr lang="es-ES" sz="2400" b="1" dirty="0">
                <a:solidFill>
                  <a:schemeClr val="accent1">
                    <a:lumMod val="50000"/>
                  </a:schemeClr>
                </a:solidFill>
                <a:latin typeface="Calibri" pitchFamily="34" charset="0"/>
                <a:cs typeface="Tahoma" pitchFamily="34" charset="0"/>
              </a:rPr>
              <a:t>R</a:t>
            </a:r>
            <a:r>
              <a:rPr lang="es-ES" sz="2400" b="1" dirty="0" smtClean="0">
                <a:solidFill>
                  <a:schemeClr val="accent1">
                    <a:lumMod val="50000"/>
                  </a:schemeClr>
                </a:solidFill>
                <a:latin typeface="Calibri" pitchFamily="34" charset="0"/>
                <a:cs typeface="Tahoma" pitchFamily="34" charset="0"/>
              </a:rPr>
              <a:t>ecomendación de la OCDE sobre RETC</a:t>
            </a:r>
          </a:p>
          <a:p>
            <a:pPr marL="457200" indent="-457200">
              <a:spcAft>
                <a:spcPts val="600"/>
              </a:spcAft>
              <a:buClr>
                <a:schemeClr val="tx2">
                  <a:lumMod val="75000"/>
                </a:schemeClr>
              </a:buClr>
              <a:buSzPct val="130000"/>
              <a:buFont typeface="+mj-lt"/>
              <a:buAutoNum type="alphaLcParenR"/>
              <a:defRPr/>
            </a:pPr>
            <a:r>
              <a:rPr lang="es-ES" sz="2400" b="1" dirty="0" smtClean="0">
                <a:solidFill>
                  <a:schemeClr val="accent1">
                    <a:lumMod val="50000"/>
                  </a:schemeClr>
                </a:solidFill>
                <a:latin typeface="Calibri" pitchFamily="34" charset="0"/>
                <a:cs typeface="Tahoma" pitchFamily="34" charset="0"/>
              </a:rPr>
              <a:t>Evaluación RETC Perú vs OCDE.</a:t>
            </a:r>
          </a:p>
          <a:p>
            <a:pPr marL="457200" indent="-457200">
              <a:spcAft>
                <a:spcPts val="600"/>
              </a:spcAft>
              <a:buClr>
                <a:schemeClr val="tx2">
                  <a:lumMod val="75000"/>
                </a:schemeClr>
              </a:buClr>
              <a:buSzPct val="130000"/>
              <a:buFont typeface="+mj-lt"/>
              <a:buAutoNum type="alphaLcParenR"/>
              <a:defRPr/>
            </a:pPr>
            <a:r>
              <a:rPr lang="es-ES" sz="2400" b="1" dirty="0" smtClean="0">
                <a:solidFill>
                  <a:schemeClr val="accent1">
                    <a:lumMod val="50000"/>
                  </a:schemeClr>
                </a:solidFill>
                <a:latin typeface="Calibri" pitchFamily="34" charset="0"/>
                <a:cs typeface="Tahoma" pitchFamily="34" charset="0"/>
              </a:rPr>
              <a:t>Propuesta de negociación OCDE</a:t>
            </a:r>
          </a:p>
        </p:txBody>
      </p:sp>
      <p:sp>
        <p:nvSpPr>
          <p:cNvPr id="3" name="Rectangle 3"/>
          <p:cNvSpPr>
            <a:spLocks noChangeArrowheads="1"/>
          </p:cNvSpPr>
          <p:nvPr/>
        </p:nvSpPr>
        <p:spPr bwMode="auto">
          <a:xfrm>
            <a:off x="5724128" y="1412776"/>
            <a:ext cx="2952328" cy="792088"/>
          </a:xfrm>
          <a:prstGeom prst="rect">
            <a:avLst/>
          </a:prstGeom>
          <a:solidFill>
            <a:srgbClr val="254061"/>
          </a:solidFill>
          <a:ln w="57150" algn="ctr">
            <a:noFill/>
            <a:miter lim="800000"/>
            <a:headEnd/>
            <a:tailEnd/>
          </a:ln>
          <a:effectLst>
            <a:softEdge rad="63500"/>
          </a:effectLst>
        </p:spPr>
        <p:txBody>
          <a:bodyPr anchor="ctr"/>
          <a:lstStyle/>
          <a:p>
            <a:pPr marL="342900" indent="-342900" algn="ctr" defTabSz="457200" eaLnBrk="0" hangingPunct="0">
              <a:spcBef>
                <a:spcPct val="20000"/>
              </a:spcBef>
              <a:buFont typeface="Arial" charset="0"/>
              <a:buNone/>
            </a:pPr>
            <a:r>
              <a:rPr lang="es-ES_tradnl" sz="3200" b="1" dirty="0">
                <a:solidFill>
                  <a:srgbClr val="F2F2F2"/>
                </a:solidFill>
                <a:effectLst>
                  <a:outerShdw blurRad="38100" dist="38100" dir="2700000" algn="tl">
                    <a:srgbClr val="C0C0C0"/>
                  </a:outerShdw>
                </a:effectLst>
                <a:latin typeface="Calibri" pitchFamily="34" charset="0"/>
                <a:ea typeface="ＭＳ Ｐゴシック" charset="-128"/>
                <a:cs typeface="Tahoma" pitchFamily="34" charset="0"/>
              </a:rPr>
              <a:t>ÍNDICE </a:t>
            </a:r>
          </a:p>
        </p:txBody>
      </p:sp>
    </p:spTree>
    <p:extLst>
      <p:ext uri="{BB962C8B-B14F-4D97-AF65-F5344CB8AC3E}">
        <p14:creationId xmlns:p14="http://schemas.microsoft.com/office/powerpoint/2010/main" val="263734657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Sin título.pdf"/>
          <p:cNvPicPr>
            <a:picLocks noChangeAspect="1"/>
          </p:cNvPicPr>
          <p:nvPr/>
        </p:nvPicPr>
        <p:blipFill rotWithShape="1">
          <a:blip r:embed="rId2" cstate="print">
            <a:extLst>
              <a:ext uri="{28A0092B-C50C-407E-A947-70E740481C1C}">
                <a14:useLocalDpi xmlns:a14="http://schemas.microsoft.com/office/drawing/2010/main"/>
              </a:ext>
            </a:extLst>
          </a:blip>
          <a:srcRect l="9850" r="4991" b="67787"/>
          <a:stretch/>
        </p:blipFill>
        <p:spPr>
          <a:xfrm>
            <a:off x="2403610" y="1700808"/>
            <a:ext cx="6488870" cy="3473528"/>
          </a:xfrm>
          <a:prstGeom prst="rect">
            <a:avLst/>
          </a:prstGeom>
        </p:spPr>
      </p:pic>
      <p:sp>
        <p:nvSpPr>
          <p:cNvPr id="5" name="Rectangle 66"/>
          <p:cNvSpPr>
            <a:spLocks noChangeArrowheads="1"/>
          </p:cNvSpPr>
          <p:nvPr/>
        </p:nvSpPr>
        <p:spPr bwMode="auto">
          <a:xfrm>
            <a:off x="179512" y="980728"/>
            <a:ext cx="8784976" cy="720080"/>
          </a:xfrm>
          <a:prstGeom prst="rect">
            <a:avLst/>
          </a:prstGeom>
          <a:solidFill>
            <a:srgbClr val="002060"/>
          </a:solidFill>
          <a:ln w="9525" algn="ctr">
            <a:noFill/>
            <a:round/>
            <a:headEnd/>
            <a:tailEnd/>
          </a:ln>
          <a:effectLst>
            <a:softEdge rad="88900"/>
          </a:effectLst>
        </p:spPr>
        <p:txBody>
          <a:bodyPr wrap="none" anchor="ctr"/>
          <a:lstStyle/>
          <a:p>
            <a:pPr marL="182563" eaLnBrk="0" hangingPunct="0">
              <a:lnSpc>
                <a:spcPct val="120000"/>
              </a:lnSpc>
              <a:defRPr/>
            </a:pPr>
            <a:r>
              <a:rPr lang="es-ES_tradnl" sz="2000" b="1" dirty="0" smtClean="0">
                <a:solidFill>
                  <a:schemeClr val="bg1"/>
                </a:solidFill>
                <a:latin typeface="Calibri" pitchFamily="34" charset="0"/>
              </a:rPr>
              <a:t>a) RETC en la OCDE y a nivel Global:  Países OCDE, estado actual (1)</a:t>
            </a:r>
            <a:endParaRPr lang="es-ES_tradnl" sz="2000" b="1" dirty="0">
              <a:solidFill>
                <a:schemeClr val="bg1"/>
              </a:solidFill>
              <a:latin typeface="Calibri" pitchFamily="34" charset="0"/>
            </a:endParaRPr>
          </a:p>
        </p:txBody>
      </p:sp>
      <p:sp>
        <p:nvSpPr>
          <p:cNvPr id="6" name="Rectangle 12"/>
          <p:cNvSpPr>
            <a:spLocks noChangeArrowheads="1"/>
          </p:cNvSpPr>
          <p:nvPr/>
        </p:nvSpPr>
        <p:spPr bwMode="auto">
          <a:xfrm>
            <a:off x="395536" y="2136625"/>
            <a:ext cx="2016224" cy="3200877"/>
          </a:xfrm>
          <a:prstGeom prst="rect">
            <a:avLst/>
          </a:prstGeom>
          <a:solidFill>
            <a:schemeClr val="bg1">
              <a:lumMod val="85000"/>
            </a:schemeClr>
          </a:solidFill>
          <a:ln w="9525">
            <a:noFill/>
            <a:prstDash val="dash"/>
            <a:miter lim="800000"/>
            <a:headEnd/>
            <a:tailEnd/>
          </a:ln>
          <a:extLst/>
        </p:spPr>
        <p:txBody>
          <a:bodyPr wrap="square" anchor="ctr">
            <a:spAutoFit/>
          </a:bodyPr>
          <a:lstStyle>
            <a:lvl1pPr marL="360363" indent="-360363" eaLnBrk="0" hangingPunct="0">
              <a:defRPr>
                <a:solidFill>
                  <a:schemeClr val="tx1"/>
                </a:solidFill>
                <a:latin typeface="Arial" pitchFamily="34" charset="0"/>
              </a:defRPr>
            </a:lvl1pPr>
            <a:lvl2pPr marL="817563" indent="-360363"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358775" indent="-358775" algn="just" eaLnBrk="1" fontAlgn="base" hangingPunct="1">
              <a:spcBef>
                <a:spcPct val="0"/>
              </a:spcBef>
              <a:spcAft>
                <a:spcPts val="1200"/>
              </a:spcAft>
            </a:pPr>
            <a:r>
              <a:rPr lang="es-ES" altLang="es-ES" sz="1400" b="1" dirty="0" smtClean="0">
                <a:solidFill>
                  <a:srgbClr val="002060"/>
                </a:solidFill>
                <a:latin typeface="Calibri" pitchFamily="34" charset="0"/>
                <a:ea typeface="Times New Roman" pitchFamily="18" charset="0"/>
                <a:cs typeface="Arial" pitchFamily="34" charset="0"/>
              </a:rPr>
              <a:t>Países miembro: </a:t>
            </a:r>
            <a:r>
              <a:rPr lang="es-ES" altLang="es-ES" sz="1400" dirty="0" smtClean="0">
                <a:solidFill>
                  <a:srgbClr val="002060"/>
                </a:solidFill>
                <a:latin typeface="Calibri" pitchFamily="34" charset="0"/>
                <a:ea typeface="Times New Roman" pitchFamily="18" charset="0"/>
                <a:cs typeface="Arial" pitchFamily="34" charset="0"/>
              </a:rPr>
              <a:t>35 (marcados en azul oscuro en el mapa).</a:t>
            </a:r>
          </a:p>
          <a:p>
            <a:pPr marL="358775" indent="-358775" algn="just" eaLnBrk="1" fontAlgn="base" hangingPunct="1">
              <a:spcBef>
                <a:spcPct val="0"/>
              </a:spcBef>
              <a:spcAft>
                <a:spcPts val="1200"/>
              </a:spcAft>
            </a:pPr>
            <a:r>
              <a:rPr lang="es-ES" altLang="es-ES" sz="1400" b="1" dirty="0" smtClean="0">
                <a:solidFill>
                  <a:srgbClr val="002060"/>
                </a:solidFill>
                <a:latin typeface="Calibri" pitchFamily="34" charset="0"/>
                <a:ea typeface="Times New Roman" pitchFamily="18" charset="0"/>
                <a:cs typeface="Arial" pitchFamily="34" charset="0"/>
              </a:rPr>
              <a:t>Países en proceso de adhesión: </a:t>
            </a:r>
            <a:r>
              <a:rPr lang="es-ES" altLang="es-ES" sz="1400" dirty="0" smtClean="0">
                <a:solidFill>
                  <a:srgbClr val="002060"/>
                </a:solidFill>
                <a:latin typeface="Calibri" pitchFamily="34" charset="0"/>
                <a:ea typeface="Times New Roman" pitchFamily="18" charset="0"/>
                <a:cs typeface="Arial" pitchFamily="34" charset="0"/>
              </a:rPr>
              <a:t>Colombia, Costa Rica, Lituania y Federación Rusa ( en pausa)</a:t>
            </a:r>
            <a:r>
              <a:rPr lang="es-ES" altLang="es-ES" sz="1400" b="1" dirty="0" smtClean="0">
                <a:solidFill>
                  <a:srgbClr val="002060"/>
                </a:solidFill>
                <a:latin typeface="Calibri" pitchFamily="34" charset="0"/>
                <a:ea typeface="Times New Roman" pitchFamily="18" charset="0"/>
                <a:cs typeface="Arial" pitchFamily="34" charset="0"/>
              </a:rPr>
              <a:t>.</a:t>
            </a:r>
          </a:p>
          <a:p>
            <a:pPr marL="358775" indent="-358775" algn="just" eaLnBrk="1" fontAlgn="base" hangingPunct="1">
              <a:spcBef>
                <a:spcPct val="0"/>
              </a:spcBef>
              <a:spcAft>
                <a:spcPts val="1200"/>
              </a:spcAft>
            </a:pPr>
            <a:r>
              <a:rPr lang="es-ES" altLang="es-ES" sz="1400" b="1" dirty="0" smtClean="0">
                <a:solidFill>
                  <a:srgbClr val="002060"/>
                </a:solidFill>
                <a:latin typeface="Calibri" pitchFamily="34" charset="0"/>
                <a:ea typeface="Times New Roman" pitchFamily="18" charset="0"/>
                <a:cs typeface="Arial" pitchFamily="34" charset="0"/>
              </a:rPr>
              <a:t>Países “socios clave”</a:t>
            </a:r>
            <a:r>
              <a:rPr lang="es-ES" altLang="es-ES" sz="1400" dirty="0" smtClean="0">
                <a:solidFill>
                  <a:srgbClr val="002060"/>
                </a:solidFill>
                <a:latin typeface="Calibri" pitchFamily="34" charset="0"/>
                <a:ea typeface="Times New Roman" pitchFamily="18" charset="0"/>
                <a:cs typeface="Arial" pitchFamily="34" charset="0"/>
              </a:rPr>
              <a:t>:  Brasil, China, India, Indonesia y Sudáfrica</a:t>
            </a:r>
            <a:endParaRPr lang="es-ES" altLang="es-ES" sz="1400" dirty="0" smtClean="0">
              <a:latin typeface="Calibri" pitchFamily="34" charset="0"/>
              <a:ea typeface="Times New Roman" pitchFamily="18" charset="0"/>
              <a:cs typeface="Arial" pitchFamily="34" charset="0"/>
            </a:endParaRPr>
          </a:p>
        </p:txBody>
      </p:sp>
      <p:sp>
        <p:nvSpPr>
          <p:cNvPr id="7" name="Rectangle 12"/>
          <p:cNvSpPr>
            <a:spLocks noChangeArrowheads="1"/>
          </p:cNvSpPr>
          <p:nvPr/>
        </p:nvSpPr>
        <p:spPr bwMode="auto">
          <a:xfrm>
            <a:off x="4788024" y="5445224"/>
            <a:ext cx="4104456" cy="307777"/>
          </a:xfrm>
          <a:prstGeom prst="rect">
            <a:avLst/>
          </a:prstGeom>
          <a:noFill/>
          <a:ln w="9525">
            <a:noFill/>
            <a:prstDash val="dash"/>
            <a:miter lim="800000"/>
            <a:headEnd/>
            <a:tailEnd/>
          </a:ln>
          <a:extLst/>
        </p:spPr>
        <p:txBody>
          <a:bodyPr wrap="square" anchor="ctr">
            <a:spAutoFit/>
          </a:bodyPr>
          <a:lstStyle>
            <a:lvl1pPr marL="360363" indent="-360363" eaLnBrk="0" hangingPunct="0">
              <a:defRPr>
                <a:solidFill>
                  <a:schemeClr val="tx1"/>
                </a:solidFill>
                <a:latin typeface="Arial" pitchFamily="34" charset="0"/>
              </a:defRPr>
            </a:lvl1pPr>
            <a:lvl2pPr marL="817563" indent="-360363"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358775" indent="-358775" algn="r" eaLnBrk="1" fontAlgn="base" hangingPunct="1">
              <a:spcBef>
                <a:spcPct val="0"/>
              </a:spcBef>
              <a:spcAft>
                <a:spcPts val="1200"/>
              </a:spcAft>
            </a:pPr>
            <a:r>
              <a:rPr lang="es-ES" altLang="es-ES" sz="1400" i="1" dirty="0" smtClean="0">
                <a:solidFill>
                  <a:srgbClr val="002060"/>
                </a:solidFill>
                <a:latin typeface="Calibri" pitchFamily="34" charset="0"/>
                <a:ea typeface="Times New Roman" pitchFamily="18" charset="0"/>
                <a:cs typeface="Arial" pitchFamily="34" charset="0"/>
              </a:rPr>
              <a:t>información procedente de la OCDE : </a:t>
            </a:r>
            <a:r>
              <a:rPr lang="es-ES" altLang="es-ES" sz="1400" i="1" dirty="0" err="1" smtClean="0">
                <a:solidFill>
                  <a:srgbClr val="002060"/>
                </a:solidFill>
                <a:latin typeface="Calibri" pitchFamily="34" charset="0"/>
                <a:ea typeface="Times New Roman" pitchFamily="18" charset="0"/>
                <a:cs typeface="Arial" pitchFamily="34" charset="0"/>
              </a:rPr>
              <a:t>www.oecd.org</a:t>
            </a:r>
            <a:endParaRPr lang="es-ES" altLang="es-ES" sz="1400" i="1" dirty="0" smtClean="0">
              <a:latin typeface="Calibri" pitchFamily="34" charset="0"/>
              <a:ea typeface="Times New Roman" pitchFamily="18" charset="0"/>
              <a:cs typeface="Arial" pitchFamily="34" charset="0"/>
            </a:endParaRPr>
          </a:p>
        </p:txBody>
      </p:sp>
    </p:spTree>
    <p:extLst>
      <p:ext uri="{BB962C8B-B14F-4D97-AF65-F5344CB8AC3E}">
        <p14:creationId xmlns:p14="http://schemas.microsoft.com/office/powerpoint/2010/main" val="231042984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 name="Rectangle 66"/>
          <p:cNvSpPr>
            <a:spLocks noChangeArrowheads="1"/>
          </p:cNvSpPr>
          <p:nvPr/>
        </p:nvSpPr>
        <p:spPr bwMode="auto">
          <a:xfrm>
            <a:off x="179512" y="908720"/>
            <a:ext cx="8784976" cy="720080"/>
          </a:xfrm>
          <a:prstGeom prst="rect">
            <a:avLst/>
          </a:prstGeom>
          <a:solidFill>
            <a:srgbClr val="002060"/>
          </a:solidFill>
          <a:ln w="9525" algn="ctr">
            <a:noFill/>
            <a:round/>
            <a:headEnd/>
            <a:tailEnd/>
          </a:ln>
          <a:effectLst>
            <a:softEdge rad="88900"/>
          </a:effectLst>
        </p:spPr>
        <p:txBody>
          <a:bodyPr wrap="none" anchor="ctr"/>
          <a:lstStyle/>
          <a:p>
            <a:pPr marL="182563" eaLnBrk="0" hangingPunct="0">
              <a:lnSpc>
                <a:spcPct val="120000"/>
              </a:lnSpc>
            </a:pPr>
            <a:r>
              <a:rPr lang="es-ES_tradnl" sz="2000" b="1" dirty="0">
                <a:solidFill>
                  <a:schemeClr val="bg1"/>
                </a:solidFill>
                <a:latin typeface="Calibri" pitchFamily="34" charset="0"/>
              </a:rPr>
              <a:t>a) RETC en la OCDE y a nivel Global: PAÍSES OCDE con RETC </a:t>
            </a:r>
            <a:r>
              <a:rPr lang="es-ES_tradnl" sz="2000" b="1" dirty="0" smtClean="0">
                <a:solidFill>
                  <a:schemeClr val="bg1"/>
                </a:solidFill>
                <a:latin typeface="Calibri" pitchFamily="34" charset="0"/>
              </a:rPr>
              <a:t>implementado (2)</a:t>
            </a:r>
            <a:endParaRPr lang="es-ES_tradnl" sz="2000" b="1" dirty="0">
              <a:solidFill>
                <a:schemeClr val="bg1"/>
              </a:solidFill>
              <a:latin typeface="Calibri" pitchFamily="34" charset="0"/>
            </a:endParaRPr>
          </a:p>
        </p:txBody>
      </p:sp>
      <p:grpSp>
        <p:nvGrpSpPr>
          <p:cNvPr id="639" name="Grupo 14336"/>
          <p:cNvGrpSpPr/>
          <p:nvPr/>
        </p:nvGrpSpPr>
        <p:grpSpPr>
          <a:xfrm>
            <a:off x="1089967" y="1772816"/>
            <a:ext cx="7586489" cy="3654866"/>
            <a:chOff x="395288" y="1173163"/>
            <a:chExt cx="8378825" cy="4432933"/>
          </a:xfrm>
        </p:grpSpPr>
        <p:sp>
          <p:nvSpPr>
            <p:cNvPr id="640" name="607 Forma libre"/>
            <p:cNvSpPr/>
            <p:nvPr/>
          </p:nvSpPr>
          <p:spPr bwMode="auto">
            <a:xfrm>
              <a:off x="4173538" y="2292350"/>
              <a:ext cx="0" cy="0"/>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641" name="608 Forma libre"/>
            <p:cNvSpPr/>
            <p:nvPr/>
          </p:nvSpPr>
          <p:spPr bwMode="auto">
            <a:xfrm>
              <a:off x="3698875" y="2547938"/>
              <a:ext cx="0" cy="0"/>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a:solidFill>
              <a:srgbClr val="92D050"/>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642" name="615 Forma libre"/>
            <p:cNvSpPr/>
            <p:nvPr/>
          </p:nvSpPr>
          <p:spPr bwMode="auto">
            <a:xfrm>
              <a:off x="3641725" y="2571750"/>
              <a:ext cx="0" cy="0"/>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a:solidFill>
              <a:srgbClr val="92D050"/>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643" name="590 Forma libre"/>
            <p:cNvSpPr/>
            <p:nvPr/>
          </p:nvSpPr>
          <p:spPr bwMode="auto">
            <a:xfrm>
              <a:off x="4122738" y="2165350"/>
              <a:ext cx="47625" cy="38100"/>
            </a:xfrm>
            <a:custGeom>
              <a:avLst/>
              <a:gdLst>
                <a:gd name="connsiteX0" fmla="*/ 22184 w 48378"/>
                <a:gd name="connsiteY0" fmla="*/ 4138 h 47218"/>
                <a:gd name="connsiteX1" fmla="*/ 22184 w 48378"/>
                <a:gd name="connsiteY1" fmla="*/ 4138 h 47218"/>
                <a:gd name="connsiteX2" fmla="*/ 3134 w 48378"/>
                <a:gd name="connsiteY2" fmla="*/ 11282 h 47218"/>
                <a:gd name="connsiteX3" fmla="*/ 7896 w 48378"/>
                <a:gd name="connsiteY3" fmla="*/ 30332 h 47218"/>
                <a:gd name="connsiteX4" fmla="*/ 12659 w 48378"/>
                <a:gd name="connsiteY4" fmla="*/ 44619 h 47218"/>
                <a:gd name="connsiteX5" fmla="*/ 19803 w 48378"/>
                <a:gd name="connsiteY5" fmla="*/ 47000 h 47218"/>
                <a:gd name="connsiteX6" fmla="*/ 38853 w 48378"/>
                <a:gd name="connsiteY6" fmla="*/ 44619 h 47218"/>
                <a:gd name="connsiteX7" fmla="*/ 41234 w 48378"/>
                <a:gd name="connsiteY7" fmla="*/ 37475 h 47218"/>
                <a:gd name="connsiteX8" fmla="*/ 48378 w 48378"/>
                <a:gd name="connsiteY8" fmla="*/ 18425 h 47218"/>
                <a:gd name="connsiteX9" fmla="*/ 45996 w 48378"/>
                <a:gd name="connsiteY9" fmla="*/ 8900 h 47218"/>
                <a:gd name="connsiteX10" fmla="*/ 38853 w 48378"/>
                <a:gd name="connsiteY10" fmla="*/ 4138 h 47218"/>
                <a:gd name="connsiteX11" fmla="*/ 22184 w 48378"/>
                <a:gd name="connsiteY11" fmla="*/ 4138 h 4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378" h="47218">
                  <a:moveTo>
                    <a:pt x="22184" y="4138"/>
                  </a:moveTo>
                  <a:lnTo>
                    <a:pt x="22184" y="4138"/>
                  </a:lnTo>
                  <a:cubicBezTo>
                    <a:pt x="15834" y="6519"/>
                    <a:pt x="6382" y="5328"/>
                    <a:pt x="3134" y="11282"/>
                  </a:cubicBezTo>
                  <a:cubicBezTo>
                    <a:pt x="0" y="17028"/>
                    <a:pt x="5826" y="24123"/>
                    <a:pt x="7896" y="30332"/>
                  </a:cubicBezTo>
                  <a:cubicBezTo>
                    <a:pt x="9484" y="35094"/>
                    <a:pt x="7897" y="43032"/>
                    <a:pt x="12659" y="44619"/>
                  </a:cubicBezTo>
                  <a:lnTo>
                    <a:pt x="19803" y="47000"/>
                  </a:lnTo>
                  <a:cubicBezTo>
                    <a:pt x="26153" y="46206"/>
                    <a:pt x="33005" y="47218"/>
                    <a:pt x="38853" y="44619"/>
                  </a:cubicBezTo>
                  <a:cubicBezTo>
                    <a:pt x="41147" y="43600"/>
                    <a:pt x="40625" y="39910"/>
                    <a:pt x="41234" y="37475"/>
                  </a:cubicBezTo>
                  <a:cubicBezTo>
                    <a:pt x="45353" y="20998"/>
                    <a:pt x="40538" y="30184"/>
                    <a:pt x="48378" y="18425"/>
                  </a:cubicBezTo>
                  <a:cubicBezTo>
                    <a:pt x="47584" y="15250"/>
                    <a:pt x="47811" y="11623"/>
                    <a:pt x="45996" y="8900"/>
                  </a:cubicBezTo>
                  <a:cubicBezTo>
                    <a:pt x="44409" y="6519"/>
                    <a:pt x="41413" y="5418"/>
                    <a:pt x="38853" y="4138"/>
                  </a:cubicBezTo>
                  <a:cubicBezTo>
                    <a:pt x="30577" y="0"/>
                    <a:pt x="24962" y="4138"/>
                    <a:pt x="22184" y="4138"/>
                  </a:cubicBezTo>
                  <a:close/>
                </a:path>
              </a:pathLst>
            </a:custGeom>
            <a:solidFill>
              <a:schemeClr val="bg1">
                <a:lumMod val="8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644" name="Freeform 473">
              <a:hlinkClick r:id="rId373"/>
            </p:cNvPr>
            <p:cNvSpPr>
              <a:spLocks/>
            </p:cNvSpPr>
            <p:nvPr>
              <p:custDataLst>
                <p:tags r:id="rId1"/>
              </p:custDataLst>
            </p:nvPr>
          </p:nvSpPr>
          <p:spPr bwMode="auto">
            <a:xfrm>
              <a:off x="4262438" y="1968500"/>
              <a:ext cx="22225" cy="55563"/>
            </a:xfrm>
            <a:custGeom>
              <a:avLst/>
              <a:gdLst>
                <a:gd name="T0" fmla="*/ 0 w 46"/>
                <a:gd name="T1" fmla="*/ 2147483647 h 50"/>
                <a:gd name="T2" fmla="*/ 2147483647 w 46"/>
                <a:gd name="T3" fmla="*/ 2147483647 h 50"/>
                <a:gd name="T4" fmla="*/ 2147483647 w 46"/>
                <a:gd name="T5" fmla="*/ 2147483647 h 50"/>
                <a:gd name="T6" fmla="*/ 2147483647 w 46"/>
                <a:gd name="T7" fmla="*/ 2147483647 h 50"/>
                <a:gd name="T8" fmla="*/ 2147483647 w 46"/>
                <a:gd name="T9" fmla="*/ 2147483647 h 50"/>
                <a:gd name="T10" fmla="*/ 2147483647 w 46"/>
                <a:gd name="T11" fmla="*/ 2147483647 h 50"/>
                <a:gd name="T12" fmla="*/ 2147483647 w 46"/>
                <a:gd name="T13" fmla="*/ 2147483647 h 50"/>
                <a:gd name="T14" fmla="*/ 2147483647 w 46"/>
                <a:gd name="T15" fmla="*/ 0 h 50"/>
                <a:gd name="T16" fmla="*/ 2147483647 w 46"/>
                <a:gd name="T17" fmla="*/ 2147483647 h 50"/>
                <a:gd name="T18" fmla="*/ 2147483647 w 46"/>
                <a:gd name="T19" fmla="*/ 2147483647 h 50"/>
                <a:gd name="T20" fmla="*/ 2147483647 w 46"/>
                <a:gd name="T21" fmla="*/ 2147483647 h 50"/>
                <a:gd name="T22" fmla="*/ 2147483647 w 46"/>
                <a:gd name="T23" fmla="*/ 2147483647 h 50"/>
                <a:gd name="T24" fmla="*/ 2147483647 w 46"/>
                <a:gd name="T25" fmla="*/ 2147483647 h 50"/>
                <a:gd name="T26" fmla="*/ 2147483647 w 46"/>
                <a:gd name="T27" fmla="*/ 2147483647 h 50"/>
                <a:gd name="T28" fmla="*/ 0 w 46"/>
                <a:gd name="T29" fmla="*/ 2147483647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50"/>
                <a:gd name="T47" fmla="*/ 46 w 46"/>
                <a:gd name="T48" fmla="*/ 50 h 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50">
                  <a:moveTo>
                    <a:pt x="0" y="25"/>
                  </a:moveTo>
                  <a:lnTo>
                    <a:pt x="2" y="18"/>
                  </a:lnTo>
                  <a:lnTo>
                    <a:pt x="1" y="14"/>
                  </a:lnTo>
                  <a:lnTo>
                    <a:pt x="2" y="13"/>
                  </a:lnTo>
                  <a:lnTo>
                    <a:pt x="3" y="13"/>
                  </a:lnTo>
                  <a:lnTo>
                    <a:pt x="6" y="12"/>
                  </a:lnTo>
                  <a:lnTo>
                    <a:pt x="13" y="12"/>
                  </a:lnTo>
                  <a:lnTo>
                    <a:pt x="46" y="0"/>
                  </a:lnTo>
                  <a:lnTo>
                    <a:pt x="46" y="50"/>
                  </a:lnTo>
                  <a:lnTo>
                    <a:pt x="40" y="49"/>
                  </a:lnTo>
                  <a:lnTo>
                    <a:pt x="33" y="45"/>
                  </a:lnTo>
                  <a:lnTo>
                    <a:pt x="25" y="41"/>
                  </a:lnTo>
                  <a:lnTo>
                    <a:pt x="17" y="37"/>
                  </a:lnTo>
                  <a:lnTo>
                    <a:pt x="5" y="28"/>
                  </a:lnTo>
                  <a:lnTo>
                    <a:pt x="0" y="25"/>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645" name="Freeform 459">
              <a:hlinkClick r:id="rId374"/>
            </p:cNvPr>
            <p:cNvSpPr>
              <a:spLocks/>
            </p:cNvSpPr>
            <p:nvPr>
              <p:custDataLst>
                <p:tags r:id="rId2"/>
              </p:custDataLst>
            </p:nvPr>
          </p:nvSpPr>
          <p:spPr bwMode="auto">
            <a:xfrm>
              <a:off x="3997325" y="1943100"/>
              <a:ext cx="328613" cy="244475"/>
            </a:xfrm>
            <a:custGeom>
              <a:avLst/>
              <a:gdLst>
                <a:gd name="T0" fmla="*/ 2147483647 w 664"/>
                <a:gd name="T1" fmla="*/ 2147483647 h 518"/>
                <a:gd name="T2" fmla="*/ 2147483647 w 664"/>
                <a:gd name="T3" fmla="*/ 2147483647 h 518"/>
                <a:gd name="T4" fmla="*/ 2147483647 w 664"/>
                <a:gd name="T5" fmla="*/ 2147483647 h 518"/>
                <a:gd name="T6" fmla="*/ 2147483647 w 664"/>
                <a:gd name="T7" fmla="*/ 2147483647 h 518"/>
                <a:gd name="T8" fmla="*/ 2147483647 w 664"/>
                <a:gd name="T9" fmla="*/ 2147483647 h 518"/>
                <a:gd name="T10" fmla="*/ 2147483647 w 664"/>
                <a:gd name="T11" fmla="*/ 2147483647 h 518"/>
                <a:gd name="T12" fmla="*/ 2147483647 w 664"/>
                <a:gd name="T13" fmla="*/ 2147483647 h 518"/>
                <a:gd name="T14" fmla="*/ 2147483647 w 664"/>
                <a:gd name="T15" fmla="*/ 2147483647 h 518"/>
                <a:gd name="T16" fmla="*/ 2147483647 w 664"/>
                <a:gd name="T17" fmla="*/ 2147483647 h 518"/>
                <a:gd name="T18" fmla="*/ 2147483647 w 664"/>
                <a:gd name="T19" fmla="*/ 2147483647 h 518"/>
                <a:gd name="T20" fmla="*/ 2147483647 w 664"/>
                <a:gd name="T21" fmla="*/ 2147483647 h 518"/>
                <a:gd name="T22" fmla="*/ 2147483647 w 664"/>
                <a:gd name="T23" fmla="*/ 2147483647 h 518"/>
                <a:gd name="T24" fmla="*/ 2147483647 w 664"/>
                <a:gd name="T25" fmla="*/ 2147483647 h 518"/>
                <a:gd name="T26" fmla="*/ 2147483647 w 664"/>
                <a:gd name="T27" fmla="*/ 2147483647 h 518"/>
                <a:gd name="T28" fmla="*/ 2147483647 w 664"/>
                <a:gd name="T29" fmla="*/ 2147483647 h 518"/>
                <a:gd name="T30" fmla="*/ 2147483647 w 664"/>
                <a:gd name="T31" fmla="*/ 2147483647 h 518"/>
                <a:gd name="T32" fmla="*/ 2147483647 w 664"/>
                <a:gd name="T33" fmla="*/ 2147483647 h 518"/>
                <a:gd name="T34" fmla="*/ 2147483647 w 664"/>
                <a:gd name="T35" fmla="*/ 2147483647 h 518"/>
                <a:gd name="T36" fmla="*/ 2147483647 w 664"/>
                <a:gd name="T37" fmla="*/ 2147483647 h 518"/>
                <a:gd name="T38" fmla="*/ 2147483647 w 664"/>
                <a:gd name="T39" fmla="*/ 2147483647 h 518"/>
                <a:gd name="T40" fmla="*/ 2147483647 w 664"/>
                <a:gd name="T41" fmla="*/ 2147483647 h 518"/>
                <a:gd name="T42" fmla="*/ 2147483647 w 664"/>
                <a:gd name="T43" fmla="*/ 2147483647 h 518"/>
                <a:gd name="T44" fmla="*/ 2147483647 w 664"/>
                <a:gd name="T45" fmla="*/ 2147483647 h 518"/>
                <a:gd name="T46" fmla="*/ 2147483647 w 664"/>
                <a:gd name="T47" fmla="*/ 2147483647 h 518"/>
                <a:gd name="T48" fmla="*/ 2147483647 w 664"/>
                <a:gd name="T49" fmla="*/ 2147483647 h 518"/>
                <a:gd name="T50" fmla="*/ 2147483647 w 664"/>
                <a:gd name="T51" fmla="*/ 2147483647 h 518"/>
                <a:gd name="T52" fmla="*/ 2147483647 w 664"/>
                <a:gd name="T53" fmla="*/ 2147483647 h 518"/>
                <a:gd name="T54" fmla="*/ 2147483647 w 664"/>
                <a:gd name="T55" fmla="*/ 2147483647 h 518"/>
                <a:gd name="T56" fmla="*/ 2147483647 w 664"/>
                <a:gd name="T57" fmla="*/ 2147483647 h 518"/>
                <a:gd name="T58" fmla="*/ 2147483647 w 664"/>
                <a:gd name="T59" fmla="*/ 2147483647 h 518"/>
                <a:gd name="T60" fmla="*/ 2147483647 w 664"/>
                <a:gd name="T61" fmla="*/ 2147483647 h 518"/>
                <a:gd name="T62" fmla="*/ 2147483647 w 664"/>
                <a:gd name="T63" fmla="*/ 2147483647 h 518"/>
                <a:gd name="T64" fmla="*/ 2147483647 w 664"/>
                <a:gd name="T65" fmla="*/ 2147483647 h 518"/>
                <a:gd name="T66" fmla="*/ 2147483647 w 664"/>
                <a:gd name="T67" fmla="*/ 2147483647 h 518"/>
                <a:gd name="T68" fmla="*/ 2147483647 w 664"/>
                <a:gd name="T69" fmla="*/ 2147483647 h 518"/>
                <a:gd name="T70" fmla="*/ 2147483647 w 664"/>
                <a:gd name="T71" fmla="*/ 2147483647 h 518"/>
                <a:gd name="T72" fmla="*/ 2147483647 w 664"/>
                <a:gd name="T73" fmla="*/ 2147483647 h 518"/>
                <a:gd name="T74" fmla="*/ 2147483647 w 664"/>
                <a:gd name="T75" fmla="*/ 2147483647 h 518"/>
                <a:gd name="T76" fmla="*/ 2147483647 w 664"/>
                <a:gd name="T77" fmla="*/ 2147483647 h 518"/>
                <a:gd name="T78" fmla="*/ 2147483647 w 664"/>
                <a:gd name="T79" fmla="*/ 2147483647 h 518"/>
                <a:gd name="T80" fmla="*/ 2147483647 w 664"/>
                <a:gd name="T81" fmla="*/ 2147483647 h 518"/>
                <a:gd name="T82" fmla="*/ 2147483647 w 664"/>
                <a:gd name="T83" fmla="*/ 2147483647 h 518"/>
                <a:gd name="T84" fmla="*/ 2147483647 w 664"/>
                <a:gd name="T85" fmla="*/ 2147483647 h 518"/>
                <a:gd name="T86" fmla="*/ 2147483647 w 664"/>
                <a:gd name="T87" fmla="*/ 2147483647 h 518"/>
                <a:gd name="T88" fmla="*/ 2147483647 w 664"/>
                <a:gd name="T89" fmla="*/ 2147483647 h 518"/>
                <a:gd name="T90" fmla="*/ 2147483647 w 664"/>
                <a:gd name="T91" fmla="*/ 2147483647 h 518"/>
                <a:gd name="T92" fmla="*/ 2147483647 w 664"/>
                <a:gd name="T93" fmla="*/ 2147483647 h 518"/>
                <a:gd name="T94" fmla="*/ 2147483647 w 664"/>
                <a:gd name="T95" fmla="*/ 2147483647 h 518"/>
                <a:gd name="T96" fmla="*/ 2147483647 w 664"/>
                <a:gd name="T97" fmla="*/ 2147483647 h 518"/>
                <a:gd name="T98" fmla="*/ 2147483647 w 664"/>
                <a:gd name="T99" fmla="*/ 2147483647 h 518"/>
                <a:gd name="T100" fmla="*/ 2147483647 w 664"/>
                <a:gd name="T101" fmla="*/ 2147483647 h 518"/>
                <a:gd name="T102" fmla="*/ 2147483647 w 664"/>
                <a:gd name="T103" fmla="*/ 2147483647 h 518"/>
                <a:gd name="T104" fmla="*/ 2147483647 w 664"/>
                <a:gd name="T105" fmla="*/ 2147483647 h 518"/>
                <a:gd name="T106" fmla="*/ 2147483647 w 664"/>
                <a:gd name="T107" fmla="*/ 2147483647 h 518"/>
                <a:gd name="T108" fmla="*/ 2147483647 w 664"/>
                <a:gd name="T109" fmla="*/ 2147483647 h 518"/>
                <a:gd name="T110" fmla="*/ 2147483647 w 664"/>
                <a:gd name="T111" fmla="*/ 2147483647 h 518"/>
                <a:gd name="T112" fmla="*/ 2147483647 w 664"/>
                <a:gd name="T113" fmla="*/ 2147483647 h 518"/>
                <a:gd name="T114" fmla="*/ 2147483647 w 664"/>
                <a:gd name="T115" fmla="*/ 2147483647 h 518"/>
                <a:gd name="T116" fmla="*/ 2147483647 w 664"/>
                <a:gd name="T117" fmla="*/ 2147483647 h 518"/>
                <a:gd name="T118" fmla="*/ 2147483647 w 664"/>
                <a:gd name="T119" fmla="*/ 2147483647 h 518"/>
                <a:gd name="T120" fmla="*/ 2147483647 w 664"/>
                <a:gd name="T121" fmla="*/ 2147483647 h 518"/>
                <a:gd name="T122" fmla="*/ 2147483647 w 664"/>
                <a:gd name="T123" fmla="*/ 2147483647 h 5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64"/>
                <a:gd name="T187" fmla="*/ 0 h 518"/>
                <a:gd name="T188" fmla="*/ 664 w 664"/>
                <a:gd name="T189" fmla="*/ 518 h 51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64" h="518">
                  <a:moveTo>
                    <a:pt x="146" y="450"/>
                  </a:moveTo>
                  <a:lnTo>
                    <a:pt x="148" y="447"/>
                  </a:lnTo>
                  <a:lnTo>
                    <a:pt x="149" y="445"/>
                  </a:lnTo>
                  <a:lnTo>
                    <a:pt x="150" y="441"/>
                  </a:lnTo>
                  <a:lnTo>
                    <a:pt x="151" y="438"/>
                  </a:lnTo>
                  <a:lnTo>
                    <a:pt x="151" y="431"/>
                  </a:lnTo>
                  <a:lnTo>
                    <a:pt x="150" y="424"/>
                  </a:lnTo>
                  <a:lnTo>
                    <a:pt x="147" y="411"/>
                  </a:lnTo>
                  <a:lnTo>
                    <a:pt x="146" y="400"/>
                  </a:lnTo>
                  <a:lnTo>
                    <a:pt x="147" y="378"/>
                  </a:lnTo>
                  <a:lnTo>
                    <a:pt x="149" y="364"/>
                  </a:lnTo>
                  <a:lnTo>
                    <a:pt x="151" y="353"/>
                  </a:lnTo>
                  <a:lnTo>
                    <a:pt x="152" y="339"/>
                  </a:lnTo>
                  <a:lnTo>
                    <a:pt x="150" y="320"/>
                  </a:lnTo>
                  <a:lnTo>
                    <a:pt x="146" y="298"/>
                  </a:lnTo>
                  <a:lnTo>
                    <a:pt x="141" y="273"/>
                  </a:lnTo>
                  <a:lnTo>
                    <a:pt x="139" y="252"/>
                  </a:lnTo>
                  <a:lnTo>
                    <a:pt x="134" y="251"/>
                  </a:lnTo>
                  <a:lnTo>
                    <a:pt x="127" y="249"/>
                  </a:lnTo>
                  <a:lnTo>
                    <a:pt x="119" y="246"/>
                  </a:lnTo>
                  <a:lnTo>
                    <a:pt x="109" y="241"/>
                  </a:lnTo>
                  <a:lnTo>
                    <a:pt x="87" y="231"/>
                  </a:lnTo>
                  <a:lnTo>
                    <a:pt x="64" y="217"/>
                  </a:lnTo>
                  <a:lnTo>
                    <a:pt x="20" y="192"/>
                  </a:lnTo>
                  <a:lnTo>
                    <a:pt x="0" y="178"/>
                  </a:lnTo>
                  <a:lnTo>
                    <a:pt x="19" y="172"/>
                  </a:lnTo>
                  <a:lnTo>
                    <a:pt x="24" y="171"/>
                  </a:lnTo>
                  <a:lnTo>
                    <a:pt x="28" y="168"/>
                  </a:lnTo>
                  <a:lnTo>
                    <a:pt x="31" y="165"/>
                  </a:lnTo>
                  <a:lnTo>
                    <a:pt x="36" y="159"/>
                  </a:lnTo>
                  <a:lnTo>
                    <a:pt x="39" y="155"/>
                  </a:lnTo>
                  <a:lnTo>
                    <a:pt x="44" y="151"/>
                  </a:lnTo>
                  <a:lnTo>
                    <a:pt x="48" y="148"/>
                  </a:lnTo>
                  <a:lnTo>
                    <a:pt x="52" y="147"/>
                  </a:lnTo>
                  <a:lnTo>
                    <a:pt x="92" y="159"/>
                  </a:lnTo>
                  <a:lnTo>
                    <a:pt x="100" y="155"/>
                  </a:lnTo>
                  <a:lnTo>
                    <a:pt x="108" y="153"/>
                  </a:lnTo>
                  <a:lnTo>
                    <a:pt x="116" y="152"/>
                  </a:lnTo>
                  <a:lnTo>
                    <a:pt x="125" y="152"/>
                  </a:lnTo>
                  <a:lnTo>
                    <a:pt x="132" y="153"/>
                  </a:lnTo>
                  <a:lnTo>
                    <a:pt x="140" y="155"/>
                  </a:lnTo>
                  <a:lnTo>
                    <a:pt x="147" y="157"/>
                  </a:lnTo>
                  <a:lnTo>
                    <a:pt x="152" y="159"/>
                  </a:lnTo>
                  <a:lnTo>
                    <a:pt x="152" y="86"/>
                  </a:lnTo>
                  <a:lnTo>
                    <a:pt x="165" y="94"/>
                  </a:lnTo>
                  <a:lnTo>
                    <a:pt x="175" y="102"/>
                  </a:lnTo>
                  <a:lnTo>
                    <a:pt x="181" y="105"/>
                  </a:lnTo>
                  <a:lnTo>
                    <a:pt x="185" y="109"/>
                  </a:lnTo>
                  <a:lnTo>
                    <a:pt x="192" y="110"/>
                  </a:lnTo>
                  <a:lnTo>
                    <a:pt x="198" y="111"/>
                  </a:lnTo>
                  <a:lnTo>
                    <a:pt x="207" y="110"/>
                  </a:lnTo>
                  <a:lnTo>
                    <a:pt x="217" y="107"/>
                  </a:lnTo>
                  <a:lnTo>
                    <a:pt x="226" y="103"/>
                  </a:lnTo>
                  <a:lnTo>
                    <a:pt x="236" y="99"/>
                  </a:lnTo>
                  <a:lnTo>
                    <a:pt x="246" y="93"/>
                  </a:lnTo>
                  <a:lnTo>
                    <a:pt x="255" y="87"/>
                  </a:lnTo>
                  <a:lnTo>
                    <a:pt x="264" y="80"/>
                  </a:lnTo>
                  <a:lnTo>
                    <a:pt x="273" y="73"/>
                  </a:lnTo>
                  <a:lnTo>
                    <a:pt x="282" y="65"/>
                  </a:lnTo>
                  <a:lnTo>
                    <a:pt x="289" y="57"/>
                  </a:lnTo>
                  <a:lnTo>
                    <a:pt x="297" y="48"/>
                  </a:lnTo>
                  <a:lnTo>
                    <a:pt x="303" y="40"/>
                  </a:lnTo>
                  <a:lnTo>
                    <a:pt x="308" y="32"/>
                  </a:lnTo>
                  <a:lnTo>
                    <a:pt x="313" y="25"/>
                  </a:lnTo>
                  <a:lnTo>
                    <a:pt x="316" y="18"/>
                  </a:lnTo>
                  <a:lnTo>
                    <a:pt x="318" y="12"/>
                  </a:lnTo>
                  <a:lnTo>
                    <a:pt x="337" y="11"/>
                  </a:lnTo>
                  <a:lnTo>
                    <a:pt x="354" y="8"/>
                  </a:lnTo>
                  <a:lnTo>
                    <a:pt x="370" y="4"/>
                  </a:lnTo>
                  <a:lnTo>
                    <a:pt x="385" y="0"/>
                  </a:lnTo>
                  <a:lnTo>
                    <a:pt x="385" y="24"/>
                  </a:lnTo>
                  <a:lnTo>
                    <a:pt x="404" y="32"/>
                  </a:lnTo>
                  <a:lnTo>
                    <a:pt x="422" y="40"/>
                  </a:lnTo>
                  <a:lnTo>
                    <a:pt x="440" y="50"/>
                  </a:lnTo>
                  <a:lnTo>
                    <a:pt x="457" y="61"/>
                  </a:lnTo>
                  <a:lnTo>
                    <a:pt x="475" y="72"/>
                  </a:lnTo>
                  <a:lnTo>
                    <a:pt x="493" y="81"/>
                  </a:lnTo>
                  <a:lnTo>
                    <a:pt x="511" y="90"/>
                  </a:lnTo>
                  <a:lnTo>
                    <a:pt x="531" y="98"/>
                  </a:lnTo>
                  <a:lnTo>
                    <a:pt x="538" y="101"/>
                  </a:lnTo>
                  <a:lnTo>
                    <a:pt x="552" y="107"/>
                  </a:lnTo>
                  <a:lnTo>
                    <a:pt x="561" y="111"/>
                  </a:lnTo>
                  <a:lnTo>
                    <a:pt x="569" y="114"/>
                  </a:lnTo>
                  <a:lnTo>
                    <a:pt x="578" y="116"/>
                  </a:lnTo>
                  <a:lnTo>
                    <a:pt x="584" y="117"/>
                  </a:lnTo>
                  <a:lnTo>
                    <a:pt x="604" y="118"/>
                  </a:lnTo>
                  <a:lnTo>
                    <a:pt x="623" y="121"/>
                  </a:lnTo>
                  <a:lnTo>
                    <a:pt x="644" y="124"/>
                  </a:lnTo>
                  <a:lnTo>
                    <a:pt x="664" y="129"/>
                  </a:lnTo>
                  <a:lnTo>
                    <a:pt x="658" y="136"/>
                  </a:lnTo>
                  <a:lnTo>
                    <a:pt x="654" y="145"/>
                  </a:lnTo>
                  <a:lnTo>
                    <a:pt x="650" y="155"/>
                  </a:lnTo>
                  <a:lnTo>
                    <a:pt x="645" y="166"/>
                  </a:lnTo>
                  <a:lnTo>
                    <a:pt x="638" y="189"/>
                  </a:lnTo>
                  <a:lnTo>
                    <a:pt x="629" y="212"/>
                  </a:lnTo>
                  <a:lnTo>
                    <a:pt x="620" y="236"/>
                  </a:lnTo>
                  <a:lnTo>
                    <a:pt x="609" y="256"/>
                  </a:lnTo>
                  <a:lnTo>
                    <a:pt x="604" y="265"/>
                  </a:lnTo>
                  <a:lnTo>
                    <a:pt x="598" y="272"/>
                  </a:lnTo>
                  <a:lnTo>
                    <a:pt x="591" y="279"/>
                  </a:lnTo>
                  <a:lnTo>
                    <a:pt x="584" y="283"/>
                  </a:lnTo>
                  <a:lnTo>
                    <a:pt x="585" y="286"/>
                  </a:lnTo>
                  <a:lnTo>
                    <a:pt x="588" y="290"/>
                  </a:lnTo>
                  <a:lnTo>
                    <a:pt x="593" y="294"/>
                  </a:lnTo>
                  <a:lnTo>
                    <a:pt x="599" y="298"/>
                  </a:lnTo>
                  <a:lnTo>
                    <a:pt x="606" y="301"/>
                  </a:lnTo>
                  <a:lnTo>
                    <a:pt x="612" y="304"/>
                  </a:lnTo>
                  <a:lnTo>
                    <a:pt x="618" y="307"/>
                  </a:lnTo>
                  <a:lnTo>
                    <a:pt x="623" y="307"/>
                  </a:lnTo>
                  <a:lnTo>
                    <a:pt x="623" y="326"/>
                  </a:lnTo>
                  <a:lnTo>
                    <a:pt x="623" y="334"/>
                  </a:lnTo>
                  <a:lnTo>
                    <a:pt x="622" y="340"/>
                  </a:lnTo>
                  <a:lnTo>
                    <a:pt x="622" y="344"/>
                  </a:lnTo>
                  <a:lnTo>
                    <a:pt x="620" y="347"/>
                  </a:lnTo>
                  <a:lnTo>
                    <a:pt x="618" y="353"/>
                  </a:lnTo>
                  <a:lnTo>
                    <a:pt x="617" y="363"/>
                  </a:lnTo>
                  <a:lnTo>
                    <a:pt x="618" y="372"/>
                  </a:lnTo>
                  <a:lnTo>
                    <a:pt x="618" y="381"/>
                  </a:lnTo>
                  <a:lnTo>
                    <a:pt x="620" y="391"/>
                  </a:lnTo>
                  <a:lnTo>
                    <a:pt x="622" y="399"/>
                  </a:lnTo>
                  <a:lnTo>
                    <a:pt x="624" y="408"/>
                  </a:lnTo>
                  <a:lnTo>
                    <a:pt x="629" y="416"/>
                  </a:lnTo>
                  <a:lnTo>
                    <a:pt x="632" y="423"/>
                  </a:lnTo>
                  <a:lnTo>
                    <a:pt x="638" y="430"/>
                  </a:lnTo>
                  <a:lnTo>
                    <a:pt x="622" y="444"/>
                  </a:lnTo>
                  <a:lnTo>
                    <a:pt x="608" y="457"/>
                  </a:lnTo>
                  <a:lnTo>
                    <a:pt x="593" y="469"/>
                  </a:lnTo>
                  <a:lnTo>
                    <a:pt x="577" y="480"/>
                  </a:lnTo>
                  <a:lnTo>
                    <a:pt x="569" y="484"/>
                  </a:lnTo>
                  <a:lnTo>
                    <a:pt x="561" y="487"/>
                  </a:lnTo>
                  <a:lnTo>
                    <a:pt x="551" y="489"/>
                  </a:lnTo>
                  <a:lnTo>
                    <a:pt x="542" y="489"/>
                  </a:lnTo>
                  <a:lnTo>
                    <a:pt x="532" y="488"/>
                  </a:lnTo>
                  <a:lnTo>
                    <a:pt x="521" y="485"/>
                  </a:lnTo>
                  <a:lnTo>
                    <a:pt x="509" y="481"/>
                  </a:lnTo>
                  <a:lnTo>
                    <a:pt x="497" y="474"/>
                  </a:lnTo>
                  <a:lnTo>
                    <a:pt x="487" y="466"/>
                  </a:lnTo>
                  <a:lnTo>
                    <a:pt x="477" y="460"/>
                  </a:lnTo>
                  <a:lnTo>
                    <a:pt x="473" y="458"/>
                  </a:lnTo>
                  <a:lnTo>
                    <a:pt x="467" y="457"/>
                  </a:lnTo>
                  <a:lnTo>
                    <a:pt x="463" y="456"/>
                  </a:lnTo>
                  <a:lnTo>
                    <a:pt x="457" y="456"/>
                  </a:lnTo>
                  <a:lnTo>
                    <a:pt x="450" y="456"/>
                  </a:lnTo>
                  <a:lnTo>
                    <a:pt x="443" y="457"/>
                  </a:lnTo>
                  <a:lnTo>
                    <a:pt x="436" y="459"/>
                  </a:lnTo>
                  <a:lnTo>
                    <a:pt x="429" y="462"/>
                  </a:lnTo>
                  <a:lnTo>
                    <a:pt x="423" y="465"/>
                  </a:lnTo>
                  <a:lnTo>
                    <a:pt x="417" y="468"/>
                  </a:lnTo>
                  <a:lnTo>
                    <a:pt x="411" y="472"/>
                  </a:lnTo>
                  <a:lnTo>
                    <a:pt x="406" y="477"/>
                  </a:lnTo>
                  <a:lnTo>
                    <a:pt x="397" y="486"/>
                  </a:lnTo>
                  <a:lnTo>
                    <a:pt x="390" y="496"/>
                  </a:lnTo>
                  <a:lnTo>
                    <a:pt x="388" y="503"/>
                  </a:lnTo>
                  <a:lnTo>
                    <a:pt x="386" y="508"/>
                  </a:lnTo>
                  <a:lnTo>
                    <a:pt x="385" y="512"/>
                  </a:lnTo>
                  <a:lnTo>
                    <a:pt x="385" y="517"/>
                  </a:lnTo>
                  <a:lnTo>
                    <a:pt x="364" y="518"/>
                  </a:lnTo>
                  <a:lnTo>
                    <a:pt x="343" y="517"/>
                  </a:lnTo>
                  <a:lnTo>
                    <a:pt x="333" y="515"/>
                  </a:lnTo>
                  <a:lnTo>
                    <a:pt x="325" y="512"/>
                  </a:lnTo>
                  <a:lnTo>
                    <a:pt x="321" y="510"/>
                  </a:lnTo>
                  <a:lnTo>
                    <a:pt x="317" y="507"/>
                  </a:lnTo>
                  <a:lnTo>
                    <a:pt x="314" y="503"/>
                  </a:lnTo>
                  <a:lnTo>
                    <a:pt x="311" y="499"/>
                  </a:lnTo>
                  <a:lnTo>
                    <a:pt x="307" y="500"/>
                  </a:lnTo>
                  <a:lnTo>
                    <a:pt x="303" y="502"/>
                  </a:lnTo>
                  <a:lnTo>
                    <a:pt x="299" y="505"/>
                  </a:lnTo>
                  <a:lnTo>
                    <a:pt x="296" y="508"/>
                  </a:lnTo>
                  <a:lnTo>
                    <a:pt x="293" y="511"/>
                  </a:lnTo>
                  <a:lnTo>
                    <a:pt x="289" y="514"/>
                  </a:lnTo>
                  <a:lnTo>
                    <a:pt x="287" y="516"/>
                  </a:lnTo>
                  <a:lnTo>
                    <a:pt x="285" y="517"/>
                  </a:lnTo>
                  <a:lnTo>
                    <a:pt x="277" y="517"/>
                  </a:lnTo>
                  <a:lnTo>
                    <a:pt x="268" y="516"/>
                  </a:lnTo>
                  <a:lnTo>
                    <a:pt x="259" y="514"/>
                  </a:lnTo>
                  <a:lnTo>
                    <a:pt x="248" y="512"/>
                  </a:lnTo>
                  <a:lnTo>
                    <a:pt x="227" y="506"/>
                  </a:lnTo>
                  <a:lnTo>
                    <a:pt x="205" y="496"/>
                  </a:lnTo>
                  <a:lnTo>
                    <a:pt x="195" y="492"/>
                  </a:lnTo>
                  <a:lnTo>
                    <a:pt x="185" y="487"/>
                  </a:lnTo>
                  <a:lnTo>
                    <a:pt x="175" y="481"/>
                  </a:lnTo>
                  <a:lnTo>
                    <a:pt x="168" y="475"/>
                  </a:lnTo>
                  <a:lnTo>
                    <a:pt x="160" y="469"/>
                  </a:lnTo>
                  <a:lnTo>
                    <a:pt x="153" y="463"/>
                  </a:lnTo>
                  <a:lnTo>
                    <a:pt x="149" y="456"/>
                  </a:lnTo>
                  <a:lnTo>
                    <a:pt x="146" y="450"/>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646" name="Rounded Rectangle 2643"/>
            <p:cNvSpPr/>
            <p:nvPr/>
          </p:nvSpPr>
          <p:spPr bwMode="auto">
            <a:xfrm>
              <a:off x="5219700" y="4795628"/>
              <a:ext cx="358775" cy="177801"/>
            </a:xfrm>
            <a:prstGeom prst="roundRect">
              <a:avLst/>
            </a:prstGeom>
            <a:solidFill>
              <a:srgbClr val="92D050"/>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49" name="TextBox 2644"/>
            <p:cNvSpPr txBox="1"/>
            <p:nvPr/>
          </p:nvSpPr>
          <p:spPr bwMode="auto">
            <a:xfrm>
              <a:off x="5578475" y="4665458"/>
              <a:ext cx="1947863" cy="307971"/>
            </a:xfrm>
            <a:prstGeom prst="rect">
              <a:avLst/>
            </a:prstGeom>
            <a:noFill/>
            <a:ln w="9525">
              <a:noFill/>
            </a:ln>
          </p:spPr>
          <p:txBody>
            <a:bodyPr>
              <a:spAutoFit/>
            </a:bodyPr>
            <a:lstStyle/>
            <a:p>
              <a:pPr>
                <a:defRPr/>
              </a:pPr>
              <a:r>
                <a:rPr lang="en-US" sz="1050" b="1" dirty="0" err="1" smtClean="0"/>
                <a:t>Países</a:t>
              </a:r>
              <a:r>
                <a:rPr lang="en-US" sz="1050" b="1" dirty="0" smtClean="0"/>
                <a:t> OCDE con RETC </a:t>
              </a:r>
              <a:r>
                <a:rPr lang="en-US" sz="1050" b="1" dirty="0" err="1" smtClean="0"/>
                <a:t>activo</a:t>
              </a:r>
              <a:endParaRPr lang="en-US" sz="1050" b="1" dirty="0">
                <a:ea typeface="+mn-ea"/>
              </a:endParaRPr>
            </a:p>
          </p:txBody>
        </p:sp>
        <p:sp>
          <p:nvSpPr>
            <p:cNvPr id="652" name="Freeform 325">
              <a:hlinkClick r:id="rId375"/>
            </p:cNvPr>
            <p:cNvSpPr>
              <a:spLocks/>
            </p:cNvSpPr>
            <p:nvPr>
              <p:custDataLst>
                <p:tags r:id="rId3"/>
              </p:custDataLst>
            </p:nvPr>
          </p:nvSpPr>
          <p:spPr bwMode="auto">
            <a:xfrm>
              <a:off x="4433888" y="2349500"/>
              <a:ext cx="42862" cy="33338"/>
            </a:xfrm>
            <a:custGeom>
              <a:avLst/>
              <a:gdLst>
                <a:gd name="T0" fmla="*/ 0 w 66"/>
                <a:gd name="T1" fmla="*/ 0 h 80"/>
                <a:gd name="T2" fmla="*/ 2147483647 w 66"/>
                <a:gd name="T3" fmla="*/ 0 h 80"/>
                <a:gd name="T4" fmla="*/ 2147483647 w 66"/>
                <a:gd name="T5" fmla="*/ 0 h 80"/>
                <a:gd name="T6" fmla="*/ 2147483647 w 66"/>
                <a:gd name="T7" fmla="*/ 0 h 80"/>
                <a:gd name="T8" fmla="*/ 2147483647 w 66"/>
                <a:gd name="T9" fmla="*/ 0 h 80"/>
                <a:gd name="T10" fmla="*/ 2147483647 w 66"/>
                <a:gd name="T11" fmla="*/ 2147483647 h 80"/>
                <a:gd name="T12" fmla="*/ 2147483647 w 66"/>
                <a:gd name="T13" fmla="*/ 2147483647 h 80"/>
                <a:gd name="T14" fmla="*/ 2147483647 w 66"/>
                <a:gd name="T15" fmla="*/ 2147483647 h 80"/>
                <a:gd name="T16" fmla="*/ 2147483647 w 66"/>
                <a:gd name="T17" fmla="*/ 2147483647 h 80"/>
                <a:gd name="T18" fmla="*/ 2147483647 w 66"/>
                <a:gd name="T19" fmla="*/ 2147483647 h 80"/>
                <a:gd name="T20" fmla="*/ 2147483647 w 66"/>
                <a:gd name="T21" fmla="*/ 2147483647 h 80"/>
                <a:gd name="T22" fmla="*/ 2147483647 w 66"/>
                <a:gd name="T23" fmla="*/ 2147483647 h 80"/>
                <a:gd name="T24" fmla="*/ 2147483647 w 66"/>
                <a:gd name="T25" fmla="*/ 2147483647 h 80"/>
                <a:gd name="T26" fmla="*/ 2147483647 w 66"/>
                <a:gd name="T27" fmla="*/ 2147483647 h 80"/>
                <a:gd name="T28" fmla="*/ 2147483647 w 66"/>
                <a:gd name="T29" fmla="*/ 2147483647 h 80"/>
                <a:gd name="T30" fmla="*/ 2147483647 w 66"/>
                <a:gd name="T31" fmla="*/ 2147483647 h 80"/>
                <a:gd name="T32" fmla="*/ 2147483647 w 66"/>
                <a:gd name="T33" fmla="*/ 2147483647 h 80"/>
                <a:gd name="T34" fmla="*/ 0 w 66"/>
                <a:gd name="T35" fmla="*/ 2147483647 h 80"/>
                <a:gd name="T36" fmla="*/ 0 w 66"/>
                <a:gd name="T37" fmla="*/ 0 h 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80"/>
                <a:gd name="T59" fmla="*/ 66 w 66"/>
                <a:gd name="T60" fmla="*/ 80 h 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8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653" name="586 Forma libre">
              <a:hlinkClick r:id="rId376"/>
            </p:cNvPr>
            <p:cNvSpPr/>
            <p:nvPr/>
          </p:nvSpPr>
          <p:spPr bwMode="auto">
            <a:xfrm>
              <a:off x="5029200" y="2436813"/>
              <a:ext cx="50800" cy="114300"/>
            </a:xfrm>
            <a:custGeom>
              <a:avLst/>
              <a:gdLst>
                <a:gd name="connsiteX0" fmla="*/ 0 w 138113"/>
                <a:gd name="connsiteY0" fmla="*/ 216693 h 502443"/>
                <a:gd name="connsiteX1" fmla="*/ 66675 w 138113"/>
                <a:gd name="connsiteY1" fmla="*/ 502443 h 502443"/>
                <a:gd name="connsiteX2" fmla="*/ 80963 w 138113"/>
                <a:gd name="connsiteY2" fmla="*/ 457200 h 502443"/>
                <a:gd name="connsiteX3" fmla="*/ 85725 w 138113"/>
                <a:gd name="connsiteY3" fmla="*/ 366712 h 502443"/>
                <a:gd name="connsiteX4" fmla="*/ 90488 w 138113"/>
                <a:gd name="connsiteY4" fmla="*/ 269081 h 502443"/>
                <a:gd name="connsiteX5" fmla="*/ 90488 w 138113"/>
                <a:gd name="connsiteY5" fmla="*/ 269081 h 502443"/>
                <a:gd name="connsiteX6" fmla="*/ 80963 w 138113"/>
                <a:gd name="connsiteY6" fmla="*/ 250031 h 502443"/>
                <a:gd name="connsiteX7" fmla="*/ 85725 w 138113"/>
                <a:gd name="connsiteY7" fmla="*/ 235743 h 502443"/>
                <a:gd name="connsiteX8" fmla="*/ 92869 w 138113"/>
                <a:gd name="connsiteY8" fmla="*/ 238125 h 502443"/>
                <a:gd name="connsiteX9" fmla="*/ 90488 w 138113"/>
                <a:gd name="connsiteY9" fmla="*/ 230981 h 502443"/>
                <a:gd name="connsiteX10" fmla="*/ 78582 w 138113"/>
                <a:gd name="connsiteY10" fmla="*/ 209550 h 502443"/>
                <a:gd name="connsiteX11" fmla="*/ 80963 w 138113"/>
                <a:gd name="connsiteY11" fmla="*/ 188118 h 502443"/>
                <a:gd name="connsiteX12" fmla="*/ 95250 w 138113"/>
                <a:gd name="connsiteY12" fmla="*/ 169068 h 502443"/>
                <a:gd name="connsiteX13" fmla="*/ 102394 w 138113"/>
                <a:gd name="connsiteY13" fmla="*/ 126206 h 502443"/>
                <a:gd name="connsiteX14" fmla="*/ 114300 w 138113"/>
                <a:gd name="connsiteY14" fmla="*/ 76200 h 502443"/>
                <a:gd name="connsiteX15" fmla="*/ 138113 w 138113"/>
                <a:gd name="connsiteY15" fmla="*/ 0 h 502443"/>
                <a:gd name="connsiteX16" fmla="*/ 102394 w 138113"/>
                <a:gd name="connsiteY16" fmla="*/ 35718 h 502443"/>
                <a:gd name="connsiteX17" fmla="*/ 76200 w 138113"/>
                <a:gd name="connsiteY17" fmla="*/ 40481 h 502443"/>
                <a:gd name="connsiteX18" fmla="*/ 61913 w 138113"/>
                <a:gd name="connsiteY18" fmla="*/ 9525 h 502443"/>
                <a:gd name="connsiteX19" fmla="*/ 0 w 138113"/>
                <a:gd name="connsiteY19" fmla="*/ 216693 h 502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8113" h="502443">
                  <a:moveTo>
                    <a:pt x="0" y="216693"/>
                  </a:moveTo>
                  <a:lnTo>
                    <a:pt x="66675" y="502443"/>
                  </a:lnTo>
                  <a:lnTo>
                    <a:pt x="80963" y="457200"/>
                  </a:lnTo>
                  <a:lnTo>
                    <a:pt x="85725" y="366712"/>
                  </a:lnTo>
                  <a:lnTo>
                    <a:pt x="90488" y="269081"/>
                  </a:lnTo>
                  <a:lnTo>
                    <a:pt x="90488" y="269081"/>
                  </a:lnTo>
                  <a:cubicBezTo>
                    <a:pt x="87313" y="262731"/>
                    <a:pt x="81967" y="257059"/>
                    <a:pt x="80963" y="250031"/>
                  </a:cubicBezTo>
                  <a:cubicBezTo>
                    <a:pt x="80253" y="245061"/>
                    <a:pt x="85725" y="235743"/>
                    <a:pt x="85725" y="235743"/>
                  </a:cubicBezTo>
                  <a:cubicBezTo>
                    <a:pt x="88106" y="236537"/>
                    <a:pt x="91094" y="239900"/>
                    <a:pt x="92869" y="238125"/>
                  </a:cubicBezTo>
                  <a:cubicBezTo>
                    <a:pt x="94644" y="236350"/>
                    <a:pt x="91707" y="233175"/>
                    <a:pt x="90488" y="230981"/>
                  </a:cubicBezTo>
                  <a:cubicBezTo>
                    <a:pt x="76841" y="206415"/>
                    <a:pt x="83970" y="225714"/>
                    <a:pt x="78582" y="209550"/>
                  </a:cubicBezTo>
                  <a:cubicBezTo>
                    <a:pt x="79376" y="202406"/>
                    <a:pt x="78690" y="194937"/>
                    <a:pt x="80963" y="188118"/>
                  </a:cubicBezTo>
                  <a:cubicBezTo>
                    <a:pt x="83654" y="180044"/>
                    <a:pt x="89610" y="174709"/>
                    <a:pt x="95250" y="169068"/>
                  </a:cubicBezTo>
                  <a:lnTo>
                    <a:pt x="102394" y="126206"/>
                  </a:lnTo>
                  <a:lnTo>
                    <a:pt x="114300" y="76200"/>
                  </a:lnTo>
                  <a:lnTo>
                    <a:pt x="138113" y="0"/>
                  </a:lnTo>
                  <a:lnTo>
                    <a:pt x="102394" y="35718"/>
                  </a:lnTo>
                  <a:lnTo>
                    <a:pt x="76200" y="40481"/>
                  </a:lnTo>
                  <a:lnTo>
                    <a:pt x="61913" y="9525"/>
                  </a:lnTo>
                  <a:lnTo>
                    <a:pt x="0" y="216693"/>
                  </a:lnTo>
                  <a:close/>
                </a:path>
              </a:pathLst>
            </a:custGeom>
            <a:solidFill>
              <a:srgbClr val="92D050"/>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654" name="579 Forma libre"/>
            <p:cNvSpPr/>
            <p:nvPr/>
          </p:nvSpPr>
          <p:spPr bwMode="auto">
            <a:xfrm>
              <a:off x="4779963" y="2486025"/>
              <a:ext cx="306387" cy="288925"/>
            </a:xfrm>
            <a:custGeom>
              <a:avLst/>
              <a:gdLst>
                <a:gd name="connsiteX0" fmla="*/ 64294 w 823913"/>
                <a:gd name="connsiteY0" fmla="*/ 1259681 h 1264444"/>
                <a:gd name="connsiteX1" fmla="*/ 728663 w 823913"/>
                <a:gd name="connsiteY1" fmla="*/ 1264444 h 1264444"/>
                <a:gd name="connsiteX2" fmla="*/ 823913 w 823913"/>
                <a:gd name="connsiteY2" fmla="*/ 1138238 h 1264444"/>
                <a:gd name="connsiteX3" fmla="*/ 814388 w 823913"/>
                <a:gd name="connsiteY3" fmla="*/ 1121569 h 1264444"/>
                <a:gd name="connsiteX4" fmla="*/ 814388 w 823913"/>
                <a:gd name="connsiteY4" fmla="*/ 1071563 h 1264444"/>
                <a:gd name="connsiteX5" fmla="*/ 795338 w 823913"/>
                <a:gd name="connsiteY5" fmla="*/ 1035844 h 1264444"/>
                <a:gd name="connsiteX6" fmla="*/ 823913 w 823913"/>
                <a:gd name="connsiteY6" fmla="*/ 1000125 h 1264444"/>
                <a:gd name="connsiteX7" fmla="*/ 781050 w 823913"/>
                <a:gd name="connsiteY7" fmla="*/ 942975 h 1264444"/>
                <a:gd name="connsiteX8" fmla="*/ 726281 w 823913"/>
                <a:gd name="connsiteY8" fmla="*/ 835819 h 1264444"/>
                <a:gd name="connsiteX9" fmla="*/ 711994 w 823913"/>
                <a:gd name="connsiteY9" fmla="*/ 802481 h 1264444"/>
                <a:gd name="connsiteX10" fmla="*/ 704850 w 823913"/>
                <a:gd name="connsiteY10" fmla="*/ 731044 h 1264444"/>
                <a:gd name="connsiteX11" fmla="*/ 692944 w 823913"/>
                <a:gd name="connsiteY11" fmla="*/ 652463 h 1264444"/>
                <a:gd name="connsiteX12" fmla="*/ 671513 w 823913"/>
                <a:gd name="connsiteY12" fmla="*/ 600075 h 1264444"/>
                <a:gd name="connsiteX13" fmla="*/ 640556 w 823913"/>
                <a:gd name="connsiteY13" fmla="*/ 573881 h 1264444"/>
                <a:gd name="connsiteX14" fmla="*/ 628650 w 823913"/>
                <a:gd name="connsiteY14" fmla="*/ 502444 h 1264444"/>
                <a:gd name="connsiteX15" fmla="*/ 607219 w 823913"/>
                <a:gd name="connsiteY15" fmla="*/ 442913 h 1264444"/>
                <a:gd name="connsiteX16" fmla="*/ 557213 w 823913"/>
                <a:gd name="connsiteY16" fmla="*/ 335756 h 1264444"/>
                <a:gd name="connsiteX17" fmla="*/ 531019 w 823913"/>
                <a:gd name="connsiteY17" fmla="*/ 219075 h 1264444"/>
                <a:gd name="connsiteX18" fmla="*/ 531019 w 823913"/>
                <a:gd name="connsiteY18" fmla="*/ 219075 h 1264444"/>
                <a:gd name="connsiteX19" fmla="*/ 547688 w 823913"/>
                <a:gd name="connsiteY19" fmla="*/ 233363 h 1264444"/>
                <a:gd name="connsiteX20" fmla="*/ 561975 w 823913"/>
                <a:gd name="connsiteY20" fmla="*/ 242888 h 1264444"/>
                <a:gd name="connsiteX21" fmla="*/ 564356 w 823913"/>
                <a:gd name="connsiteY21" fmla="*/ 259556 h 1264444"/>
                <a:gd name="connsiteX22" fmla="*/ 566738 w 823913"/>
                <a:gd name="connsiteY22" fmla="*/ 280988 h 1264444"/>
                <a:gd name="connsiteX23" fmla="*/ 569119 w 823913"/>
                <a:gd name="connsiteY23" fmla="*/ 290513 h 1264444"/>
                <a:gd name="connsiteX24" fmla="*/ 571500 w 823913"/>
                <a:gd name="connsiteY24" fmla="*/ 321469 h 1264444"/>
                <a:gd name="connsiteX25" fmla="*/ 573881 w 823913"/>
                <a:gd name="connsiteY25" fmla="*/ 328613 h 1264444"/>
                <a:gd name="connsiteX26" fmla="*/ 581025 w 823913"/>
                <a:gd name="connsiteY26" fmla="*/ 333375 h 1264444"/>
                <a:gd name="connsiteX27" fmla="*/ 585788 w 823913"/>
                <a:gd name="connsiteY27" fmla="*/ 347663 h 1264444"/>
                <a:gd name="connsiteX28" fmla="*/ 600075 w 823913"/>
                <a:gd name="connsiteY28" fmla="*/ 357188 h 1264444"/>
                <a:gd name="connsiteX29" fmla="*/ 604838 w 823913"/>
                <a:gd name="connsiteY29" fmla="*/ 376238 h 1264444"/>
                <a:gd name="connsiteX30" fmla="*/ 609600 w 823913"/>
                <a:gd name="connsiteY30" fmla="*/ 392906 h 1264444"/>
                <a:gd name="connsiteX31" fmla="*/ 611981 w 823913"/>
                <a:gd name="connsiteY31" fmla="*/ 431006 h 1264444"/>
                <a:gd name="connsiteX32" fmla="*/ 619125 w 823913"/>
                <a:gd name="connsiteY32" fmla="*/ 438150 h 1264444"/>
                <a:gd name="connsiteX33" fmla="*/ 621506 w 823913"/>
                <a:gd name="connsiteY33" fmla="*/ 445294 h 1264444"/>
                <a:gd name="connsiteX34" fmla="*/ 633413 w 823913"/>
                <a:gd name="connsiteY34" fmla="*/ 457200 h 1264444"/>
                <a:gd name="connsiteX35" fmla="*/ 635794 w 823913"/>
                <a:gd name="connsiteY35" fmla="*/ 464344 h 1264444"/>
                <a:gd name="connsiteX36" fmla="*/ 650081 w 823913"/>
                <a:gd name="connsiteY36" fmla="*/ 478631 h 1264444"/>
                <a:gd name="connsiteX37" fmla="*/ 659606 w 823913"/>
                <a:gd name="connsiteY37" fmla="*/ 490538 h 1264444"/>
                <a:gd name="connsiteX38" fmla="*/ 671513 w 823913"/>
                <a:gd name="connsiteY38" fmla="*/ 502444 h 1264444"/>
                <a:gd name="connsiteX39" fmla="*/ 678656 w 823913"/>
                <a:gd name="connsiteY39" fmla="*/ 509588 h 1264444"/>
                <a:gd name="connsiteX40" fmla="*/ 738188 w 823913"/>
                <a:gd name="connsiteY40" fmla="*/ 297656 h 1264444"/>
                <a:gd name="connsiteX41" fmla="*/ 671513 w 823913"/>
                <a:gd name="connsiteY41" fmla="*/ 0 h 1264444"/>
                <a:gd name="connsiteX42" fmla="*/ 664369 w 823913"/>
                <a:gd name="connsiteY42" fmla="*/ 11906 h 1264444"/>
                <a:gd name="connsiteX43" fmla="*/ 645319 w 823913"/>
                <a:gd name="connsiteY43" fmla="*/ 35719 h 1264444"/>
                <a:gd name="connsiteX44" fmla="*/ 642938 w 823913"/>
                <a:gd name="connsiteY44" fmla="*/ 45244 h 1264444"/>
                <a:gd name="connsiteX45" fmla="*/ 635794 w 823913"/>
                <a:gd name="connsiteY45" fmla="*/ 52388 h 1264444"/>
                <a:gd name="connsiteX46" fmla="*/ 623888 w 823913"/>
                <a:gd name="connsiteY46" fmla="*/ 66675 h 1264444"/>
                <a:gd name="connsiteX47" fmla="*/ 602456 w 823913"/>
                <a:gd name="connsiteY47" fmla="*/ 78581 h 1264444"/>
                <a:gd name="connsiteX48" fmla="*/ 592931 w 823913"/>
                <a:gd name="connsiteY48" fmla="*/ 80963 h 1264444"/>
                <a:gd name="connsiteX49" fmla="*/ 578644 w 823913"/>
                <a:gd name="connsiteY49" fmla="*/ 85725 h 1264444"/>
                <a:gd name="connsiteX50" fmla="*/ 540544 w 823913"/>
                <a:gd name="connsiteY50" fmla="*/ 88106 h 1264444"/>
                <a:gd name="connsiteX51" fmla="*/ 526256 w 823913"/>
                <a:gd name="connsiteY51" fmla="*/ 90488 h 1264444"/>
                <a:gd name="connsiteX52" fmla="*/ 516731 w 823913"/>
                <a:gd name="connsiteY52" fmla="*/ 107156 h 1264444"/>
                <a:gd name="connsiteX53" fmla="*/ 509588 w 823913"/>
                <a:gd name="connsiteY53" fmla="*/ 109538 h 1264444"/>
                <a:gd name="connsiteX54" fmla="*/ 481013 w 823913"/>
                <a:gd name="connsiteY54" fmla="*/ 107156 h 1264444"/>
                <a:gd name="connsiteX55" fmla="*/ 407194 w 823913"/>
                <a:gd name="connsiteY55" fmla="*/ 71438 h 1264444"/>
                <a:gd name="connsiteX56" fmla="*/ 316706 w 823913"/>
                <a:gd name="connsiteY56" fmla="*/ 114300 h 1264444"/>
                <a:gd name="connsiteX57" fmla="*/ 266700 w 823913"/>
                <a:gd name="connsiteY57" fmla="*/ 133350 h 1264444"/>
                <a:gd name="connsiteX58" fmla="*/ 197644 w 823913"/>
                <a:gd name="connsiteY58" fmla="*/ 130969 h 1264444"/>
                <a:gd name="connsiteX59" fmla="*/ 126206 w 823913"/>
                <a:gd name="connsiteY59" fmla="*/ 76200 h 1264444"/>
                <a:gd name="connsiteX60" fmla="*/ 80963 w 823913"/>
                <a:gd name="connsiteY60" fmla="*/ 61913 h 1264444"/>
                <a:gd name="connsiteX61" fmla="*/ 57150 w 823913"/>
                <a:gd name="connsiteY61" fmla="*/ 59531 h 1264444"/>
                <a:gd name="connsiteX62" fmla="*/ 16669 w 823913"/>
                <a:gd name="connsiteY62" fmla="*/ 40481 h 1264444"/>
                <a:gd name="connsiteX63" fmla="*/ 11906 w 823913"/>
                <a:gd name="connsiteY63" fmla="*/ 107156 h 1264444"/>
                <a:gd name="connsiteX64" fmla="*/ 28575 w 823913"/>
                <a:gd name="connsiteY64" fmla="*/ 166688 h 1264444"/>
                <a:gd name="connsiteX65" fmla="*/ 26194 w 823913"/>
                <a:gd name="connsiteY65" fmla="*/ 202406 h 1264444"/>
                <a:gd name="connsiteX66" fmla="*/ 0 w 823913"/>
                <a:gd name="connsiteY66" fmla="*/ 235744 h 1264444"/>
                <a:gd name="connsiteX67" fmla="*/ 4763 w 823913"/>
                <a:gd name="connsiteY67" fmla="*/ 300038 h 1264444"/>
                <a:gd name="connsiteX68" fmla="*/ 19050 w 823913"/>
                <a:gd name="connsiteY68" fmla="*/ 340519 h 1264444"/>
                <a:gd name="connsiteX69" fmla="*/ 59531 w 823913"/>
                <a:gd name="connsiteY69" fmla="*/ 395288 h 1264444"/>
                <a:gd name="connsiteX70" fmla="*/ 61913 w 823913"/>
                <a:gd name="connsiteY70" fmla="*/ 440531 h 1264444"/>
                <a:gd name="connsiteX71" fmla="*/ 64294 w 823913"/>
                <a:gd name="connsiteY71" fmla="*/ 1259681 h 1264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823913" h="1264444">
                  <a:moveTo>
                    <a:pt x="64294" y="1259681"/>
                  </a:moveTo>
                  <a:lnTo>
                    <a:pt x="728663" y="1264444"/>
                  </a:lnTo>
                  <a:lnTo>
                    <a:pt x="823913" y="1138238"/>
                  </a:lnTo>
                  <a:lnTo>
                    <a:pt x="814388" y="1121569"/>
                  </a:lnTo>
                  <a:lnTo>
                    <a:pt x="814388" y="1071563"/>
                  </a:lnTo>
                  <a:lnTo>
                    <a:pt x="795338" y="1035844"/>
                  </a:lnTo>
                  <a:lnTo>
                    <a:pt x="823913" y="1000125"/>
                  </a:lnTo>
                  <a:lnTo>
                    <a:pt x="781050" y="942975"/>
                  </a:lnTo>
                  <a:lnTo>
                    <a:pt x="726281" y="835819"/>
                  </a:lnTo>
                  <a:lnTo>
                    <a:pt x="711994" y="802481"/>
                  </a:lnTo>
                  <a:lnTo>
                    <a:pt x="704850" y="731044"/>
                  </a:lnTo>
                  <a:lnTo>
                    <a:pt x="692944" y="652463"/>
                  </a:lnTo>
                  <a:lnTo>
                    <a:pt x="671513" y="600075"/>
                  </a:lnTo>
                  <a:lnTo>
                    <a:pt x="640556" y="573881"/>
                  </a:lnTo>
                  <a:lnTo>
                    <a:pt x="628650" y="502444"/>
                  </a:lnTo>
                  <a:lnTo>
                    <a:pt x="607219" y="442913"/>
                  </a:lnTo>
                  <a:lnTo>
                    <a:pt x="557213" y="335756"/>
                  </a:lnTo>
                  <a:lnTo>
                    <a:pt x="531019" y="219075"/>
                  </a:lnTo>
                  <a:lnTo>
                    <a:pt x="531019" y="219075"/>
                  </a:lnTo>
                  <a:cubicBezTo>
                    <a:pt x="536575" y="223838"/>
                    <a:pt x="541887" y="228901"/>
                    <a:pt x="547688" y="233363"/>
                  </a:cubicBezTo>
                  <a:cubicBezTo>
                    <a:pt x="552225" y="236853"/>
                    <a:pt x="561975" y="242888"/>
                    <a:pt x="561975" y="242888"/>
                  </a:cubicBezTo>
                  <a:cubicBezTo>
                    <a:pt x="562769" y="248444"/>
                    <a:pt x="563660" y="253987"/>
                    <a:pt x="564356" y="259556"/>
                  </a:cubicBezTo>
                  <a:cubicBezTo>
                    <a:pt x="565248" y="266688"/>
                    <a:pt x="565645" y="273884"/>
                    <a:pt x="566738" y="280988"/>
                  </a:cubicBezTo>
                  <a:cubicBezTo>
                    <a:pt x="567236" y="284223"/>
                    <a:pt x="568325" y="287338"/>
                    <a:pt x="569119" y="290513"/>
                  </a:cubicBezTo>
                  <a:cubicBezTo>
                    <a:pt x="569913" y="300832"/>
                    <a:pt x="570216" y="311200"/>
                    <a:pt x="571500" y="321469"/>
                  </a:cubicBezTo>
                  <a:cubicBezTo>
                    <a:pt x="571811" y="323960"/>
                    <a:pt x="572313" y="326653"/>
                    <a:pt x="573881" y="328613"/>
                  </a:cubicBezTo>
                  <a:cubicBezTo>
                    <a:pt x="575669" y="330848"/>
                    <a:pt x="578644" y="331788"/>
                    <a:pt x="581025" y="333375"/>
                  </a:cubicBezTo>
                  <a:cubicBezTo>
                    <a:pt x="582613" y="338138"/>
                    <a:pt x="581611" y="344878"/>
                    <a:pt x="585788" y="347663"/>
                  </a:cubicBezTo>
                  <a:lnTo>
                    <a:pt x="600075" y="357188"/>
                  </a:lnTo>
                  <a:cubicBezTo>
                    <a:pt x="604918" y="381403"/>
                    <a:pt x="599954" y="359147"/>
                    <a:pt x="604838" y="376238"/>
                  </a:cubicBezTo>
                  <a:cubicBezTo>
                    <a:pt x="610824" y="397186"/>
                    <a:pt x="603887" y="375766"/>
                    <a:pt x="609600" y="392906"/>
                  </a:cubicBezTo>
                  <a:cubicBezTo>
                    <a:pt x="610394" y="405606"/>
                    <a:pt x="609360" y="418554"/>
                    <a:pt x="611981" y="431006"/>
                  </a:cubicBezTo>
                  <a:cubicBezTo>
                    <a:pt x="612675" y="434301"/>
                    <a:pt x="617257" y="435348"/>
                    <a:pt x="619125" y="438150"/>
                  </a:cubicBezTo>
                  <a:cubicBezTo>
                    <a:pt x="620517" y="440239"/>
                    <a:pt x="620383" y="443049"/>
                    <a:pt x="621506" y="445294"/>
                  </a:cubicBezTo>
                  <a:cubicBezTo>
                    <a:pt x="625475" y="453232"/>
                    <a:pt x="626269" y="452438"/>
                    <a:pt x="633413" y="457200"/>
                  </a:cubicBezTo>
                  <a:cubicBezTo>
                    <a:pt x="634207" y="459581"/>
                    <a:pt x="634253" y="462363"/>
                    <a:pt x="635794" y="464344"/>
                  </a:cubicBezTo>
                  <a:cubicBezTo>
                    <a:pt x="639929" y="469660"/>
                    <a:pt x="650081" y="478631"/>
                    <a:pt x="650081" y="478631"/>
                  </a:cubicBezTo>
                  <a:cubicBezTo>
                    <a:pt x="654718" y="492537"/>
                    <a:pt x="648836" y="479768"/>
                    <a:pt x="659606" y="490538"/>
                  </a:cubicBezTo>
                  <a:cubicBezTo>
                    <a:pt x="675478" y="506410"/>
                    <a:pt x="652465" y="489745"/>
                    <a:pt x="671513" y="502444"/>
                  </a:cubicBezTo>
                  <a:cubicBezTo>
                    <a:pt x="676715" y="510248"/>
                    <a:pt x="673413" y="509588"/>
                    <a:pt x="678656" y="509588"/>
                  </a:cubicBezTo>
                  <a:lnTo>
                    <a:pt x="738188" y="297656"/>
                  </a:lnTo>
                  <a:lnTo>
                    <a:pt x="671513" y="0"/>
                  </a:lnTo>
                  <a:lnTo>
                    <a:pt x="664369" y="11906"/>
                  </a:lnTo>
                  <a:cubicBezTo>
                    <a:pt x="664327" y="11955"/>
                    <a:pt x="647840" y="29835"/>
                    <a:pt x="645319" y="35719"/>
                  </a:cubicBezTo>
                  <a:cubicBezTo>
                    <a:pt x="644030" y="38727"/>
                    <a:pt x="644562" y="42402"/>
                    <a:pt x="642938" y="45244"/>
                  </a:cubicBezTo>
                  <a:cubicBezTo>
                    <a:pt x="641267" y="48168"/>
                    <a:pt x="637950" y="49801"/>
                    <a:pt x="635794" y="52388"/>
                  </a:cubicBezTo>
                  <a:cubicBezTo>
                    <a:pt x="628556" y="61072"/>
                    <a:pt x="633768" y="58990"/>
                    <a:pt x="623888" y="66675"/>
                  </a:cubicBezTo>
                  <a:cubicBezTo>
                    <a:pt x="613982" y="74380"/>
                    <a:pt x="612193" y="75799"/>
                    <a:pt x="602456" y="78581"/>
                  </a:cubicBezTo>
                  <a:cubicBezTo>
                    <a:pt x="599309" y="79480"/>
                    <a:pt x="596066" y="80023"/>
                    <a:pt x="592931" y="80963"/>
                  </a:cubicBezTo>
                  <a:cubicBezTo>
                    <a:pt x="588123" y="82406"/>
                    <a:pt x="583654" y="85412"/>
                    <a:pt x="578644" y="85725"/>
                  </a:cubicBezTo>
                  <a:lnTo>
                    <a:pt x="540544" y="88106"/>
                  </a:lnTo>
                  <a:cubicBezTo>
                    <a:pt x="535781" y="88900"/>
                    <a:pt x="530668" y="88527"/>
                    <a:pt x="526256" y="90488"/>
                  </a:cubicBezTo>
                  <a:cubicBezTo>
                    <a:pt x="512091" y="96784"/>
                    <a:pt x="524505" y="97437"/>
                    <a:pt x="516731" y="107156"/>
                  </a:cubicBezTo>
                  <a:cubicBezTo>
                    <a:pt x="515163" y="109116"/>
                    <a:pt x="511969" y="108744"/>
                    <a:pt x="509588" y="109538"/>
                  </a:cubicBezTo>
                  <a:cubicBezTo>
                    <a:pt x="482604" y="107084"/>
                    <a:pt x="492161" y="107156"/>
                    <a:pt x="481013" y="107156"/>
                  </a:cubicBezTo>
                  <a:lnTo>
                    <a:pt x="407194" y="71438"/>
                  </a:lnTo>
                  <a:lnTo>
                    <a:pt x="316706" y="114300"/>
                  </a:lnTo>
                  <a:lnTo>
                    <a:pt x="266700" y="133350"/>
                  </a:lnTo>
                  <a:lnTo>
                    <a:pt x="197644" y="130969"/>
                  </a:lnTo>
                  <a:lnTo>
                    <a:pt x="126206" y="76200"/>
                  </a:lnTo>
                  <a:lnTo>
                    <a:pt x="80963" y="61913"/>
                  </a:lnTo>
                  <a:lnTo>
                    <a:pt x="57150" y="59531"/>
                  </a:lnTo>
                  <a:lnTo>
                    <a:pt x="16669" y="40481"/>
                  </a:lnTo>
                  <a:lnTo>
                    <a:pt x="11906" y="107156"/>
                  </a:lnTo>
                  <a:lnTo>
                    <a:pt x="28575" y="166688"/>
                  </a:lnTo>
                  <a:lnTo>
                    <a:pt x="26194" y="202406"/>
                  </a:lnTo>
                  <a:lnTo>
                    <a:pt x="0" y="235744"/>
                  </a:lnTo>
                  <a:lnTo>
                    <a:pt x="4763" y="300038"/>
                  </a:lnTo>
                  <a:lnTo>
                    <a:pt x="19050" y="340519"/>
                  </a:lnTo>
                  <a:lnTo>
                    <a:pt x="59531" y="395288"/>
                  </a:lnTo>
                  <a:lnTo>
                    <a:pt x="61913" y="440531"/>
                  </a:lnTo>
                  <a:cubicBezTo>
                    <a:pt x="63500" y="713581"/>
                    <a:pt x="65088" y="986631"/>
                    <a:pt x="64294" y="1259681"/>
                  </a:cubicBezTo>
                  <a:close/>
                </a:path>
              </a:pathLst>
            </a:custGeom>
            <a:solidFill>
              <a:srgbClr val="D9D9D9"/>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655" name="Freeform 4"/>
            <p:cNvSpPr>
              <a:spLocks/>
            </p:cNvSpPr>
            <p:nvPr>
              <p:custDataLst>
                <p:tags r:id="rId4"/>
              </p:custDataLst>
            </p:nvPr>
          </p:nvSpPr>
          <p:spPr bwMode="auto">
            <a:xfrm>
              <a:off x="2452688" y="4964113"/>
              <a:ext cx="38100" cy="50800"/>
            </a:xfrm>
            <a:custGeom>
              <a:avLst/>
              <a:gdLst>
                <a:gd name="T0" fmla="*/ 0 w 73"/>
                <a:gd name="T1" fmla="*/ 0 h 20"/>
                <a:gd name="T2" fmla="*/ 2147483647 w 73"/>
                <a:gd name="T3" fmla="*/ 2147483647 h 20"/>
                <a:gd name="T4" fmla="*/ 2147483647 w 73"/>
                <a:gd name="T5" fmla="*/ 2147483647 h 20"/>
                <a:gd name="T6" fmla="*/ 2147483647 w 73"/>
                <a:gd name="T7" fmla="*/ 2147483647 h 20"/>
                <a:gd name="T8" fmla="*/ 2147483647 w 73"/>
                <a:gd name="T9" fmla="*/ 2147483647 h 20"/>
                <a:gd name="T10" fmla="*/ 2147483647 w 73"/>
                <a:gd name="T11" fmla="*/ 2147483647 h 20"/>
                <a:gd name="T12" fmla="*/ 2147483647 w 73"/>
                <a:gd name="T13" fmla="*/ 2147483647 h 20"/>
                <a:gd name="T14" fmla="*/ 2147483647 w 73"/>
                <a:gd name="T15" fmla="*/ 2147483647 h 20"/>
                <a:gd name="T16" fmla="*/ 2147483647 w 73"/>
                <a:gd name="T17" fmla="*/ 2147483647 h 20"/>
                <a:gd name="T18" fmla="*/ 2147483647 w 73"/>
                <a:gd name="T19" fmla="*/ 2147483647 h 20"/>
                <a:gd name="T20" fmla="*/ 2147483647 w 73"/>
                <a:gd name="T21" fmla="*/ 2147483647 h 20"/>
                <a:gd name="T22" fmla="*/ 2147483647 w 73"/>
                <a:gd name="T23" fmla="*/ 2147483647 h 20"/>
                <a:gd name="T24" fmla="*/ 2147483647 w 73"/>
                <a:gd name="T25" fmla="*/ 2147483647 h 20"/>
                <a:gd name="T26" fmla="*/ 2147483647 w 73"/>
                <a:gd name="T27" fmla="*/ 2147483647 h 20"/>
                <a:gd name="T28" fmla="*/ 2147483647 w 73"/>
                <a:gd name="T29" fmla="*/ 2147483647 h 20"/>
                <a:gd name="T30" fmla="*/ 2147483647 w 73"/>
                <a:gd name="T31" fmla="*/ 2147483647 h 20"/>
                <a:gd name="T32" fmla="*/ 2147483647 w 73"/>
                <a:gd name="T33" fmla="*/ 0 h 20"/>
                <a:gd name="T34" fmla="*/ 0 w 73"/>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3"/>
                <a:gd name="T55" fmla="*/ 0 h 20"/>
                <a:gd name="T56" fmla="*/ 73 w 73"/>
                <a:gd name="T57" fmla="*/ 2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3" h="20">
                  <a:moveTo>
                    <a:pt x="0" y="0"/>
                  </a:moveTo>
                  <a:lnTo>
                    <a:pt x="1" y="5"/>
                  </a:lnTo>
                  <a:lnTo>
                    <a:pt x="4" y="10"/>
                  </a:lnTo>
                  <a:lnTo>
                    <a:pt x="8" y="14"/>
                  </a:lnTo>
                  <a:lnTo>
                    <a:pt x="13" y="20"/>
                  </a:lnTo>
                  <a:lnTo>
                    <a:pt x="16" y="17"/>
                  </a:lnTo>
                  <a:lnTo>
                    <a:pt x="19" y="13"/>
                  </a:lnTo>
                  <a:lnTo>
                    <a:pt x="23" y="11"/>
                  </a:lnTo>
                  <a:lnTo>
                    <a:pt x="27" y="10"/>
                  </a:lnTo>
                  <a:lnTo>
                    <a:pt x="36" y="8"/>
                  </a:lnTo>
                  <a:lnTo>
                    <a:pt x="46" y="7"/>
                  </a:lnTo>
                  <a:lnTo>
                    <a:pt x="54" y="7"/>
                  </a:lnTo>
                  <a:lnTo>
                    <a:pt x="63" y="6"/>
                  </a:lnTo>
                  <a:lnTo>
                    <a:pt x="66" y="5"/>
                  </a:lnTo>
                  <a:lnTo>
                    <a:pt x="69" y="4"/>
                  </a:lnTo>
                  <a:lnTo>
                    <a:pt x="71" y="2"/>
                  </a:lnTo>
                  <a:lnTo>
                    <a:pt x="73" y="0"/>
                  </a:lnTo>
                  <a:lnTo>
                    <a:pt x="0" y="0"/>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656" name="Freeform 5"/>
            <p:cNvSpPr>
              <a:spLocks/>
            </p:cNvSpPr>
            <p:nvPr>
              <p:custDataLst>
                <p:tags r:id="rId5"/>
              </p:custDataLst>
            </p:nvPr>
          </p:nvSpPr>
          <p:spPr bwMode="auto">
            <a:xfrm>
              <a:off x="395288" y="1443038"/>
              <a:ext cx="876300" cy="401637"/>
            </a:xfrm>
            <a:custGeom>
              <a:avLst/>
              <a:gdLst>
                <a:gd name="T0" fmla="*/ 2147483647 w 1808"/>
                <a:gd name="T1" fmla="*/ 2147483647 h 850"/>
                <a:gd name="T2" fmla="*/ 2147483647 w 1808"/>
                <a:gd name="T3" fmla="*/ 2147483647 h 850"/>
                <a:gd name="T4" fmla="*/ 2147483647 w 1808"/>
                <a:gd name="T5" fmla="*/ 2147483647 h 850"/>
                <a:gd name="T6" fmla="*/ 2147483647 w 1808"/>
                <a:gd name="T7" fmla="*/ 2147483647 h 850"/>
                <a:gd name="T8" fmla="*/ 2147483647 w 1808"/>
                <a:gd name="T9" fmla="*/ 2147483647 h 850"/>
                <a:gd name="T10" fmla="*/ 2147483647 w 1808"/>
                <a:gd name="T11" fmla="*/ 2147483647 h 850"/>
                <a:gd name="T12" fmla="*/ 2147483647 w 1808"/>
                <a:gd name="T13" fmla="*/ 2147483647 h 850"/>
                <a:gd name="T14" fmla="*/ 2147483647 w 1808"/>
                <a:gd name="T15" fmla="*/ 2147483647 h 850"/>
                <a:gd name="T16" fmla="*/ 2147483647 w 1808"/>
                <a:gd name="T17" fmla="*/ 2147483647 h 850"/>
                <a:gd name="T18" fmla="*/ 2147483647 w 1808"/>
                <a:gd name="T19" fmla="*/ 2147483647 h 850"/>
                <a:gd name="T20" fmla="*/ 2147483647 w 1808"/>
                <a:gd name="T21" fmla="*/ 2147483647 h 850"/>
                <a:gd name="T22" fmla="*/ 2147483647 w 1808"/>
                <a:gd name="T23" fmla="*/ 2147483647 h 850"/>
                <a:gd name="T24" fmla="*/ 2147483647 w 1808"/>
                <a:gd name="T25" fmla="*/ 2147483647 h 850"/>
                <a:gd name="T26" fmla="*/ 2147483647 w 1808"/>
                <a:gd name="T27" fmla="*/ 2147483647 h 850"/>
                <a:gd name="T28" fmla="*/ 2147483647 w 1808"/>
                <a:gd name="T29" fmla="*/ 2147483647 h 850"/>
                <a:gd name="T30" fmla="*/ 2147483647 w 1808"/>
                <a:gd name="T31" fmla="*/ 2147483647 h 850"/>
                <a:gd name="T32" fmla="*/ 2147483647 w 1808"/>
                <a:gd name="T33" fmla="*/ 2147483647 h 850"/>
                <a:gd name="T34" fmla="*/ 2147483647 w 1808"/>
                <a:gd name="T35" fmla="*/ 2147483647 h 850"/>
                <a:gd name="T36" fmla="*/ 2147483647 w 1808"/>
                <a:gd name="T37" fmla="*/ 2147483647 h 850"/>
                <a:gd name="T38" fmla="*/ 2147483647 w 1808"/>
                <a:gd name="T39" fmla="*/ 2147483647 h 850"/>
                <a:gd name="T40" fmla="*/ 2147483647 w 1808"/>
                <a:gd name="T41" fmla="*/ 2147483647 h 850"/>
                <a:gd name="T42" fmla="*/ 2147483647 w 1808"/>
                <a:gd name="T43" fmla="*/ 2147483647 h 850"/>
                <a:gd name="T44" fmla="*/ 2147483647 w 1808"/>
                <a:gd name="T45" fmla="*/ 2147483647 h 850"/>
                <a:gd name="T46" fmla="*/ 2147483647 w 1808"/>
                <a:gd name="T47" fmla="*/ 2147483647 h 850"/>
                <a:gd name="T48" fmla="*/ 2147483647 w 1808"/>
                <a:gd name="T49" fmla="*/ 2147483647 h 850"/>
                <a:gd name="T50" fmla="*/ 2147483647 w 1808"/>
                <a:gd name="T51" fmla="*/ 2147483647 h 850"/>
                <a:gd name="T52" fmla="*/ 2147483647 w 1808"/>
                <a:gd name="T53" fmla="*/ 2147483647 h 850"/>
                <a:gd name="T54" fmla="*/ 2147483647 w 1808"/>
                <a:gd name="T55" fmla="*/ 2147483647 h 850"/>
                <a:gd name="T56" fmla="*/ 2147483647 w 1808"/>
                <a:gd name="T57" fmla="*/ 2147483647 h 850"/>
                <a:gd name="T58" fmla="*/ 2147483647 w 1808"/>
                <a:gd name="T59" fmla="*/ 2147483647 h 850"/>
                <a:gd name="T60" fmla="*/ 2147483647 w 1808"/>
                <a:gd name="T61" fmla="*/ 2147483647 h 850"/>
                <a:gd name="T62" fmla="*/ 2147483647 w 1808"/>
                <a:gd name="T63" fmla="*/ 2147483647 h 850"/>
                <a:gd name="T64" fmla="*/ 2147483647 w 1808"/>
                <a:gd name="T65" fmla="*/ 2147483647 h 850"/>
                <a:gd name="T66" fmla="*/ 2147483647 w 1808"/>
                <a:gd name="T67" fmla="*/ 2147483647 h 850"/>
                <a:gd name="T68" fmla="*/ 2147483647 w 1808"/>
                <a:gd name="T69" fmla="*/ 2147483647 h 850"/>
                <a:gd name="T70" fmla="*/ 2147483647 w 1808"/>
                <a:gd name="T71" fmla="*/ 2147483647 h 850"/>
                <a:gd name="T72" fmla="*/ 2147483647 w 1808"/>
                <a:gd name="T73" fmla="*/ 2147483647 h 850"/>
                <a:gd name="T74" fmla="*/ 2147483647 w 1808"/>
                <a:gd name="T75" fmla="*/ 2147483647 h 850"/>
                <a:gd name="T76" fmla="*/ 2147483647 w 1808"/>
                <a:gd name="T77" fmla="*/ 2147483647 h 850"/>
                <a:gd name="T78" fmla="*/ 2147483647 w 1808"/>
                <a:gd name="T79" fmla="*/ 2147483647 h 850"/>
                <a:gd name="T80" fmla="*/ 2147483647 w 1808"/>
                <a:gd name="T81" fmla="*/ 2147483647 h 850"/>
                <a:gd name="T82" fmla="*/ 2147483647 w 1808"/>
                <a:gd name="T83" fmla="*/ 2147483647 h 850"/>
                <a:gd name="T84" fmla="*/ 2147483647 w 1808"/>
                <a:gd name="T85" fmla="*/ 2147483647 h 850"/>
                <a:gd name="T86" fmla="*/ 2147483647 w 1808"/>
                <a:gd name="T87" fmla="*/ 2147483647 h 850"/>
                <a:gd name="T88" fmla="*/ 2147483647 w 1808"/>
                <a:gd name="T89" fmla="*/ 2147483647 h 850"/>
                <a:gd name="T90" fmla="*/ 2147483647 w 1808"/>
                <a:gd name="T91" fmla="*/ 2147483647 h 850"/>
                <a:gd name="T92" fmla="*/ 2147483647 w 1808"/>
                <a:gd name="T93" fmla="*/ 2147483647 h 850"/>
                <a:gd name="T94" fmla="*/ 2147483647 w 1808"/>
                <a:gd name="T95" fmla="*/ 2147483647 h 850"/>
                <a:gd name="T96" fmla="*/ 2147483647 w 1808"/>
                <a:gd name="T97" fmla="*/ 2147483647 h 850"/>
                <a:gd name="T98" fmla="*/ 2147483647 w 1808"/>
                <a:gd name="T99" fmla="*/ 2147483647 h 850"/>
                <a:gd name="T100" fmla="*/ 2147483647 w 1808"/>
                <a:gd name="T101" fmla="*/ 2147483647 h 850"/>
                <a:gd name="T102" fmla="*/ 2147483647 w 1808"/>
                <a:gd name="T103" fmla="*/ 2147483647 h 850"/>
                <a:gd name="T104" fmla="*/ 2147483647 w 1808"/>
                <a:gd name="T105" fmla="*/ 2147483647 h 850"/>
                <a:gd name="T106" fmla="*/ 2147483647 w 1808"/>
                <a:gd name="T107" fmla="*/ 2147483647 h 850"/>
                <a:gd name="T108" fmla="*/ 2147483647 w 1808"/>
                <a:gd name="T109" fmla="*/ 2147483647 h 850"/>
                <a:gd name="T110" fmla="*/ 2147483647 w 1808"/>
                <a:gd name="T111" fmla="*/ 2147483647 h 850"/>
                <a:gd name="T112" fmla="*/ 2147483647 w 1808"/>
                <a:gd name="T113" fmla="*/ 2147483647 h 850"/>
                <a:gd name="T114" fmla="*/ 2147483647 w 1808"/>
                <a:gd name="T115" fmla="*/ 2147483647 h 850"/>
                <a:gd name="T116" fmla="*/ 2147483647 w 1808"/>
                <a:gd name="T117" fmla="*/ 2147483647 h 850"/>
                <a:gd name="T118" fmla="*/ 2147483647 w 1808"/>
                <a:gd name="T119" fmla="*/ 2147483647 h 850"/>
                <a:gd name="T120" fmla="*/ 2147483647 w 1808"/>
                <a:gd name="T121" fmla="*/ 2147483647 h 8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08"/>
                <a:gd name="T184" fmla="*/ 0 h 850"/>
                <a:gd name="T185" fmla="*/ 1808 w 1808"/>
                <a:gd name="T186" fmla="*/ 850 h 85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08" h="850">
                  <a:moveTo>
                    <a:pt x="1410" y="842"/>
                  </a:moveTo>
                  <a:lnTo>
                    <a:pt x="1405" y="841"/>
                  </a:lnTo>
                  <a:lnTo>
                    <a:pt x="1403" y="838"/>
                  </a:lnTo>
                  <a:lnTo>
                    <a:pt x="1401" y="834"/>
                  </a:lnTo>
                  <a:lnTo>
                    <a:pt x="1399" y="830"/>
                  </a:lnTo>
                  <a:lnTo>
                    <a:pt x="1396" y="819"/>
                  </a:lnTo>
                  <a:lnTo>
                    <a:pt x="1395" y="807"/>
                  </a:lnTo>
                  <a:lnTo>
                    <a:pt x="1396" y="795"/>
                  </a:lnTo>
                  <a:lnTo>
                    <a:pt x="1398" y="784"/>
                  </a:lnTo>
                  <a:lnTo>
                    <a:pt x="1400" y="775"/>
                  </a:lnTo>
                  <a:lnTo>
                    <a:pt x="1402" y="769"/>
                  </a:lnTo>
                  <a:lnTo>
                    <a:pt x="1399" y="764"/>
                  </a:lnTo>
                  <a:lnTo>
                    <a:pt x="1396" y="760"/>
                  </a:lnTo>
                  <a:lnTo>
                    <a:pt x="1394" y="753"/>
                  </a:lnTo>
                  <a:lnTo>
                    <a:pt x="1392" y="746"/>
                  </a:lnTo>
                  <a:lnTo>
                    <a:pt x="1390" y="729"/>
                  </a:lnTo>
                  <a:lnTo>
                    <a:pt x="1389" y="708"/>
                  </a:lnTo>
                  <a:lnTo>
                    <a:pt x="1389" y="670"/>
                  </a:lnTo>
                  <a:lnTo>
                    <a:pt x="1389" y="645"/>
                  </a:lnTo>
                  <a:lnTo>
                    <a:pt x="1382" y="647"/>
                  </a:lnTo>
                  <a:lnTo>
                    <a:pt x="1373" y="648"/>
                  </a:lnTo>
                  <a:lnTo>
                    <a:pt x="1362" y="648"/>
                  </a:lnTo>
                  <a:lnTo>
                    <a:pt x="1351" y="648"/>
                  </a:lnTo>
                  <a:lnTo>
                    <a:pt x="1340" y="647"/>
                  </a:lnTo>
                  <a:lnTo>
                    <a:pt x="1332" y="645"/>
                  </a:lnTo>
                  <a:lnTo>
                    <a:pt x="1327" y="644"/>
                  </a:lnTo>
                  <a:lnTo>
                    <a:pt x="1325" y="642"/>
                  </a:lnTo>
                  <a:lnTo>
                    <a:pt x="1323" y="641"/>
                  </a:lnTo>
                  <a:lnTo>
                    <a:pt x="1323" y="638"/>
                  </a:lnTo>
                  <a:lnTo>
                    <a:pt x="1290" y="682"/>
                  </a:lnTo>
                  <a:lnTo>
                    <a:pt x="1284" y="668"/>
                  </a:lnTo>
                  <a:lnTo>
                    <a:pt x="1279" y="659"/>
                  </a:lnTo>
                  <a:lnTo>
                    <a:pt x="1273" y="650"/>
                  </a:lnTo>
                  <a:lnTo>
                    <a:pt x="1268" y="645"/>
                  </a:lnTo>
                  <a:lnTo>
                    <a:pt x="1264" y="639"/>
                  </a:lnTo>
                  <a:lnTo>
                    <a:pt x="1259" y="631"/>
                  </a:lnTo>
                  <a:lnTo>
                    <a:pt x="1257" y="622"/>
                  </a:lnTo>
                  <a:lnTo>
                    <a:pt x="1256" y="608"/>
                  </a:lnTo>
                  <a:lnTo>
                    <a:pt x="1226" y="602"/>
                  </a:lnTo>
                  <a:lnTo>
                    <a:pt x="1195" y="595"/>
                  </a:lnTo>
                  <a:lnTo>
                    <a:pt x="1165" y="588"/>
                  </a:lnTo>
                  <a:lnTo>
                    <a:pt x="1134" y="582"/>
                  </a:lnTo>
                  <a:lnTo>
                    <a:pt x="1104" y="576"/>
                  </a:lnTo>
                  <a:lnTo>
                    <a:pt x="1074" y="569"/>
                  </a:lnTo>
                  <a:lnTo>
                    <a:pt x="1045" y="561"/>
                  </a:lnTo>
                  <a:lnTo>
                    <a:pt x="1018" y="553"/>
                  </a:lnTo>
                  <a:lnTo>
                    <a:pt x="984" y="553"/>
                  </a:lnTo>
                  <a:lnTo>
                    <a:pt x="977" y="546"/>
                  </a:lnTo>
                  <a:lnTo>
                    <a:pt x="973" y="537"/>
                  </a:lnTo>
                  <a:lnTo>
                    <a:pt x="969" y="528"/>
                  </a:lnTo>
                  <a:lnTo>
                    <a:pt x="966" y="521"/>
                  </a:lnTo>
                  <a:lnTo>
                    <a:pt x="962" y="514"/>
                  </a:lnTo>
                  <a:lnTo>
                    <a:pt x="956" y="508"/>
                  </a:lnTo>
                  <a:lnTo>
                    <a:pt x="952" y="506"/>
                  </a:lnTo>
                  <a:lnTo>
                    <a:pt x="948" y="505"/>
                  </a:lnTo>
                  <a:lnTo>
                    <a:pt x="943" y="504"/>
                  </a:lnTo>
                  <a:lnTo>
                    <a:pt x="937" y="503"/>
                  </a:lnTo>
                  <a:lnTo>
                    <a:pt x="929" y="504"/>
                  </a:lnTo>
                  <a:lnTo>
                    <a:pt x="922" y="505"/>
                  </a:lnTo>
                  <a:lnTo>
                    <a:pt x="916" y="507"/>
                  </a:lnTo>
                  <a:lnTo>
                    <a:pt x="910" y="509"/>
                  </a:lnTo>
                  <a:lnTo>
                    <a:pt x="906" y="512"/>
                  </a:lnTo>
                  <a:lnTo>
                    <a:pt x="901" y="516"/>
                  </a:lnTo>
                  <a:lnTo>
                    <a:pt x="898" y="519"/>
                  </a:lnTo>
                  <a:lnTo>
                    <a:pt x="895" y="523"/>
                  </a:lnTo>
                  <a:lnTo>
                    <a:pt x="886" y="539"/>
                  </a:lnTo>
                  <a:lnTo>
                    <a:pt x="877" y="553"/>
                  </a:lnTo>
                  <a:lnTo>
                    <a:pt x="870" y="559"/>
                  </a:lnTo>
                  <a:lnTo>
                    <a:pt x="861" y="564"/>
                  </a:lnTo>
                  <a:lnTo>
                    <a:pt x="849" y="570"/>
                  </a:lnTo>
                  <a:lnTo>
                    <a:pt x="835" y="576"/>
                  </a:lnTo>
                  <a:lnTo>
                    <a:pt x="806" y="587"/>
                  </a:lnTo>
                  <a:lnTo>
                    <a:pt x="772" y="597"/>
                  </a:lnTo>
                  <a:lnTo>
                    <a:pt x="738" y="607"/>
                  </a:lnTo>
                  <a:lnTo>
                    <a:pt x="705" y="614"/>
                  </a:lnTo>
                  <a:lnTo>
                    <a:pt x="689" y="617"/>
                  </a:lnTo>
                  <a:lnTo>
                    <a:pt x="675" y="619"/>
                  </a:lnTo>
                  <a:lnTo>
                    <a:pt x="663" y="620"/>
                  </a:lnTo>
                  <a:lnTo>
                    <a:pt x="652" y="620"/>
                  </a:lnTo>
                  <a:lnTo>
                    <a:pt x="656" y="614"/>
                  </a:lnTo>
                  <a:lnTo>
                    <a:pt x="667" y="597"/>
                  </a:lnTo>
                  <a:lnTo>
                    <a:pt x="673" y="589"/>
                  </a:lnTo>
                  <a:lnTo>
                    <a:pt x="677" y="581"/>
                  </a:lnTo>
                  <a:lnTo>
                    <a:pt x="678" y="578"/>
                  </a:lnTo>
                  <a:lnTo>
                    <a:pt x="679" y="575"/>
                  </a:lnTo>
                  <a:lnTo>
                    <a:pt x="679" y="572"/>
                  </a:lnTo>
                  <a:lnTo>
                    <a:pt x="678" y="571"/>
                  </a:lnTo>
                  <a:lnTo>
                    <a:pt x="689" y="562"/>
                  </a:lnTo>
                  <a:lnTo>
                    <a:pt x="700" y="555"/>
                  </a:lnTo>
                  <a:lnTo>
                    <a:pt x="711" y="551"/>
                  </a:lnTo>
                  <a:lnTo>
                    <a:pt x="721" y="548"/>
                  </a:lnTo>
                  <a:lnTo>
                    <a:pt x="732" y="546"/>
                  </a:lnTo>
                  <a:lnTo>
                    <a:pt x="742" y="546"/>
                  </a:lnTo>
                  <a:lnTo>
                    <a:pt x="751" y="546"/>
                  </a:lnTo>
                  <a:lnTo>
                    <a:pt x="761" y="546"/>
                  </a:lnTo>
                  <a:lnTo>
                    <a:pt x="769" y="546"/>
                  </a:lnTo>
                  <a:lnTo>
                    <a:pt x="778" y="546"/>
                  </a:lnTo>
                  <a:lnTo>
                    <a:pt x="786" y="545"/>
                  </a:lnTo>
                  <a:lnTo>
                    <a:pt x="794" y="543"/>
                  </a:lnTo>
                  <a:lnTo>
                    <a:pt x="800" y="538"/>
                  </a:lnTo>
                  <a:lnTo>
                    <a:pt x="807" y="533"/>
                  </a:lnTo>
                  <a:lnTo>
                    <a:pt x="812" y="525"/>
                  </a:lnTo>
                  <a:lnTo>
                    <a:pt x="818" y="515"/>
                  </a:lnTo>
                  <a:lnTo>
                    <a:pt x="744" y="515"/>
                  </a:lnTo>
                  <a:lnTo>
                    <a:pt x="724" y="528"/>
                  </a:lnTo>
                  <a:lnTo>
                    <a:pt x="705" y="540"/>
                  </a:lnTo>
                  <a:lnTo>
                    <a:pt x="685" y="551"/>
                  </a:lnTo>
                  <a:lnTo>
                    <a:pt x="664" y="560"/>
                  </a:lnTo>
                  <a:lnTo>
                    <a:pt x="643" y="568"/>
                  </a:lnTo>
                  <a:lnTo>
                    <a:pt x="622" y="575"/>
                  </a:lnTo>
                  <a:lnTo>
                    <a:pt x="600" y="582"/>
                  </a:lnTo>
                  <a:lnTo>
                    <a:pt x="578" y="589"/>
                  </a:lnTo>
                  <a:lnTo>
                    <a:pt x="573" y="592"/>
                  </a:lnTo>
                  <a:lnTo>
                    <a:pt x="567" y="594"/>
                  </a:lnTo>
                  <a:lnTo>
                    <a:pt x="564" y="599"/>
                  </a:lnTo>
                  <a:lnTo>
                    <a:pt x="560" y="602"/>
                  </a:lnTo>
                  <a:lnTo>
                    <a:pt x="554" y="609"/>
                  </a:lnTo>
                  <a:lnTo>
                    <a:pt x="550" y="617"/>
                  </a:lnTo>
                  <a:lnTo>
                    <a:pt x="547" y="625"/>
                  </a:lnTo>
                  <a:lnTo>
                    <a:pt x="543" y="633"/>
                  </a:lnTo>
                  <a:lnTo>
                    <a:pt x="541" y="636"/>
                  </a:lnTo>
                  <a:lnTo>
                    <a:pt x="539" y="639"/>
                  </a:lnTo>
                  <a:lnTo>
                    <a:pt x="536" y="642"/>
                  </a:lnTo>
                  <a:lnTo>
                    <a:pt x="532" y="645"/>
                  </a:lnTo>
                  <a:lnTo>
                    <a:pt x="529" y="648"/>
                  </a:lnTo>
                  <a:lnTo>
                    <a:pt x="526" y="650"/>
                  </a:lnTo>
                  <a:lnTo>
                    <a:pt x="521" y="652"/>
                  </a:lnTo>
                  <a:lnTo>
                    <a:pt x="517" y="654"/>
                  </a:lnTo>
                  <a:lnTo>
                    <a:pt x="507" y="655"/>
                  </a:lnTo>
                  <a:lnTo>
                    <a:pt x="496" y="655"/>
                  </a:lnTo>
                  <a:lnTo>
                    <a:pt x="474" y="652"/>
                  </a:lnTo>
                  <a:lnTo>
                    <a:pt x="459" y="651"/>
                  </a:lnTo>
                  <a:lnTo>
                    <a:pt x="452" y="654"/>
                  </a:lnTo>
                  <a:lnTo>
                    <a:pt x="444" y="657"/>
                  </a:lnTo>
                  <a:lnTo>
                    <a:pt x="438" y="661"/>
                  </a:lnTo>
                  <a:lnTo>
                    <a:pt x="430" y="665"/>
                  </a:lnTo>
                  <a:lnTo>
                    <a:pt x="417" y="674"/>
                  </a:lnTo>
                  <a:lnTo>
                    <a:pt x="405" y="684"/>
                  </a:lnTo>
                  <a:lnTo>
                    <a:pt x="394" y="694"/>
                  </a:lnTo>
                  <a:lnTo>
                    <a:pt x="383" y="702"/>
                  </a:lnTo>
                  <a:lnTo>
                    <a:pt x="374" y="708"/>
                  </a:lnTo>
                  <a:lnTo>
                    <a:pt x="367" y="713"/>
                  </a:lnTo>
                  <a:lnTo>
                    <a:pt x="335" y="722"/>
                  </a:lnTo>
                  <a:lnTo>
                    <a:pt x="309" y="729"/>
                  </a:lnTo>
                  <a:lnTo>
                    <a:pt x="287" y="737"/>
                  </a:lnTo>
                  <a:lnTo>
                    <a:pt x="270" y="743"/>
                  </a:lnTo>
                  <a:lnTo>
                    <a:pt x="252" y="750"/>
                  </a:lnTo>
                  <a:lnTo>
                    <a:pt x="235" y="757"/>
                  </a:lnTo>
                  <a:lnTo>
                    <a:pt x="216" y="766"/>
                  </a:lnTo>
                  <a:lnTo>
                    <a:pt x="193" y="775"/>
                  </a:lnTo>
                  <a:lnTo>
                    <a:pt x="168" y="786"/>
                  </a:lnTo>
                  <a:lnTo>
                    <a:pt x="145" y="795"/>
                  </a:lnTo>
                  <a:lnTo>
                    <a:pt x="124" y="802"/>
                  </a:lnTo>
                  <a:lnTo>
                    <a:pt x="105" y="807"/>
                  </a:lnTo>
                  <a:lnTo>
                    <a:pt x="87" y="812"/>
                  </a:lnTo>
                  <a:lnTo>
                    <a:pt x="68" y="818"/>
                  </a:lnTo>
                  <a:lnTo>
                    <a:pt x="48" y="826"/>
                  </a:lnTo>
                  <a:lnTo>
                    <a:pt x="27" y="836"/>
                  </a:lnTo>
                  <a:lnTo>
                    <a:pt x="1" y="824"/>
                  </a:lnTo>
                  <a:lnTo>
                    <a:pt x="4" y="817"/>
                  </a:lnTo>
                  <a:lnTo>
                    <a:pt x="4" y="813"/>
                  </a:lnTo>
                  <a:lnTo>
                    <a:pt x="3" y="810"/>
                  </a:lnTo>
                  <a:lnTo>
                    <a:pt x="2" y="808"/>
                  </a:lnTo>
                  <a:lnTo>
                    <a:pt x="0" y="806"/>
                  </a:lnTo>
                  <a:lnTo>
                    <a:pt x="0" y="803"/>
                  </a:lnTo>
                  <a:lnTo>
                    <a:pt x="2" y="799"/>
                  </a:lnTo>
                  <a:lnTo>
                    <a:pt x="7" y="793"/>
                  </a:lnTo>
                  <a:lnTo>
                    <a:pt x="14" y="789"/>
                  </a:lnTo>
                  <a:lnTo>
                    <a:pt x="21" y="785"/>
                  </a:lnTo>
                  <a:lnTo>
                    <a:pt x="28" y="782"/>
                  </a:lnTo>
                  <a:lnTo>
                    <a:pt x="36" y="779"/>
                  </a:lnTo>
                  <a:lnTo>
                    <a:pt x="52" y="774"/>
                  </a:lnTo>
                  <a:lnTo>
                    <a:pt x="70" y="771"/>
                  </a:lnTo>
                  <a:lnTo>
                    <a:pt x="102" y="766"/>
                  </a:lnTo>
                  <a:lnTo>
                    <a:pt x="127" y="761"/>
                  </a:lnTo>
                  <a:lnTo>
                    <a:pt x="143" y="757"/>
                  </a:lnTo>
                  <a:lnTo>
                    <a:pt x="158" y="751"/>
                  </a:lnTo>
                  <a:lnTo>
                    <a:pt x="173" y="746"/>
                  </a:lnTo>
                  <a:lnTo>
                    <a:pt x="188" y="739"/>
                  </a:lnTo>
                  <a:lnTo>
                    <a:pt x="215" y="726"/>
                  </a:lnTo>
                  <a:lnTo>
                    <a:pt x="240" y="712"/>
                  </a:lnTo>
                  <a:lnTo>
                    <a:pt x="265" y="696"/>
                  </a:lnTo>
                  <a:lnTo>
                    <a:pt x="291" y="681"/>
                  </a:lnTo>
                  <a:lnTo>
                    <a:pt x="315" y="666"/>
                  </a:lnTo>
                  <a:lnTo>
                    <a:pt x="339" y="651"/>
                  </a:lnTo>
                  <a:lnTo>
                    <a:pt x="327" y="643"/>
                  </a:lnTo>
                  <a:lnTo>
                    <a:pt x="317" y="636"/>
                  </a:lnTo>
                  <a:lnTo>
                    <a:pt x="308" y="631"/>
                  </a:lnTo>
                  <a:lnTo>
                    <a:pt x="300" y="626"/>
                  </a:lnTo>
                  <a:lnTo>
                    <a:pt x="292" y="629"/>
                  </a:lnTo>
                  <a:lnTo>
                    <a:pt x="285" y="634"/>
                  </a:lnTo>
                  <a:lnTo>
                    <a:pt x="280" y="639"/>
                  </a:lnTo>
                  <a:lnTo>
                    <a:pt x="273" y="644"/>
                  </a:lnTo>
                  <a:lnTo>
                    <a:pt x="267" y="649"/>
                  </a:lnTo>
                  <a:lnTo>
                    <a:pt x="260" y="654"/>
                  </a:lnTo>
                  <a:lnTo>
                    <a:pt x="253" y="657"/>
                  </a:lnTo>
                  <a:lnTo>
                    <a:pt x="247" y="658"/>
                  </a:lnTo>
                  <a:lnTo>
                    <a:pt x="225" y="657"/>
                  </a:lnTo>
                  <a:lnTo>
                    <a:pt x="192" y="652"/>
                  </a:lnTo>
                  <a:lnTo>
                    <a:pt x="174" y="650"/>
                  </a:lnTo>
                  <a:lnTo>
                    <a:pt x="160" y="646"/>
                  </a:lnTo>
                  <a:lnTo>
                    <a:pt x="155" y="645"/>
                  </a:lnTo>
                  <a:lnTo>
                    <a:pt x="150" y="643"/>
                  </a:lnTo>
                  <a:lnTo>
                    <a:pt x="148" y="641"/>
                  </a:lnTo>
                  <a:lnTo>
                    <a:pt x="147" y="638"/>
                  </a:lnTo>
                  <a:lnTo>
                    <a:pt x="148" y="635"/>
                  </a:lnTo>
                  <a:lnTo>
                    <a:pt x="150" y="631"/>
                  </a:lnTo>
                  <a:lnTo>
                    <a:pt x="155" y="626"/>
                  </a:lnTo>
                  <a:lnTo>
                    <a:pt x="159" y="621"/>
                  </a:lnTo>
                  <a:lnTo>
                    <a:pt x="172" y="610"/>
                  </a:lnTo>
                  <a:lnTo>
                    <a:pt x="189" y="597"/>
                  </a:lnTo>
                  <a:lnTo>
                    <a:pt x="204" y="584"/>
                  </a:lnTo>
                  <a:lnTo>
                    <a:pt x="219" y="571"/>
                  </a:lnTo>
                  <a:lnTo>
                    <a:pt x="226" y="565"/>
                  </a:lnTo>
                  <a:lnTo>
                    <a:pt x="231" y="559"/>
                  </a:lnTo>
                  <a:lnTo>
                    <a:pt x="237" y="553"/>
                  </a:lnTo>
                  <a:lnTo>
                    <a:pt x="240" y="547"/>
                  </a:lnTo>
                  <a:lnTo>
                    <a:pt x="223" y="550"/>
                  </a:lnTo>
                  <a:lnTo>
                    <a:pt x="207" y="556"/>
                  </a:lnTo>
                  <a:lnTo>
                    <a:pt x="191" y="562"/>
                  </a:lnTo>
                  <a:lnTo>
                    <a:pt x="175" y="568"/>
                  </a:lnTo>
                  <a:lnTo>
                    <a:pt x="168" y="571"/>
                  </a:lnTo>
                  <a:lnTo>
                    <a:pt x="160" y="573"/>
                  </a:lnTo>
                  <a:lnTo>
                    <a:pt x="152" y="575"/>
                  </a:lnTo>
                  <a:lnTo>
                    <a:pt x="144" y="576"/>
                  </a:lnTo>
                  <a:lnTo>
                    <a:pt x="135" y="576"/>
                  </a:lnTo>
                  <a:lnTo>
                    <a:pt x="126" y="575"/>
                  </a:lnTo>
                  <a:lnTo>
                    <a:pt x="116" y="574"/>
                  </a:lnTo>
                  <a:lnTo>
                    <a:pt x="107" y="571"/>
                  </a:lnTo>
                  <a:lnTo>
                    <a:pt x="107" y="565"/>
                  </a:lnTo>
                  <a:lnTo>
                    <a:pt x="143" y="536"/>
                  </a:lnTo>
                  <a:lnTo>
                    <a:pt x="182" y="508"/>
                  </a:lnTo>
                  <a:lnTo>
                    <a:pt x="223" y="476"/>
                  </a:lnTo>
                  <a:lnTo>
                    <a:pt x="267" y="442"/>
                  </a:lnTo>
                  <a:lnTo>
                    <a:pt x="286" y="426"/>
                  </a:lnTo>
                  <a:lnTo>
                    <a:pt x="306" y="411"/>
                  </a:lnTo>
                  <a:lnTo>
                    <a:pt x="326" y="395"/>
                  </a:lnTo>
                  <a:lnTo>
                    <a:pt x="346" y="380"/>
                  </a:lnTo>
                  <a:lnTo>
                    <a:pt x="386" y="411"/>
                  </a:lnTo>
                  <a:lnTo>
                    <a:pt x="393" y="405"/>
                  </a:lnTo>
                  <a:lnTo>
                    <a:pt x="399" y="400"/>
                  </a:lnTo>
                  <a:lnTo>
                    <a:pt x="406" y="396"/>
                  </a:lnTo>
                  <a:lnTo>
                    <a:pt x="414" y="393"/>
                  </a:lnTo>
                  <a:lnTo>
                    <a:pt x="428" y="386"/>
                  </a:lnTo>
                  <a:lnTo>
                    <a:pt x="444" y="382"/>
                  </a:lnTo>
                  <a:lnTo>
                    <a:pt x="476" y="374"/>
                  </a:lnTo>
                  <a:lnTo>
                    <a:pt x="509" y="370"/>
                  </a:lnTo>
                  <a:lnTo>
                    <a:pt x="524" y="367"/>
                  </a:lnTo>
                  <a:lnTo>
                    <a:pt x="539" y="363"/>
                  </a:lnTo>
                  <a:lnTo>
                    <a:pt x="552" y="359"/>
                  </a:lnTo>
                  <a:lnTo>
                    <a:pt x="563" y="353"/>
                  </a:lnTo>
                  <a:lnTo>
                    <a:pt x="569" y="349"/>
                  </a:lnTo>
                  <a:lnTo>
                    <a:pt x="574" y="345"/>
                  </a:lnTo>
                  <a:lnTo>
                    <a:pt x="578" y="340"/>
                  </a:lnTo>
                  <a:lnTo>
                    <a:pt x="582" y="335"/>
                  </a:lnTo>
                  <a:lnTo>
                    <a:pt x="585" y="329"/>
                  </a:lnTo>
                  <a:lnTo>
                    <a:pt x="588" y="322"/>
                  </a:lnTo>
                  <a:lnTo>
                    <a:pt x="590" y="314"/>
                  </a:lnTo>
                  <a:lnTo>
                    <a:pt x="592" y="306"/>
                  </a:lnTo>
                  <a:lnTo>
                    <a:pt x="559" y="306"/>
                  </a:lnTo>
                  <a:lnTo>
                    <a:pt x="548" y="312"/>
                  </a:lnTo>
                  <a:lnTo>
                    <a:pt x="535" y="321"/>
                  </a:lnTo>
                  <a:lnTo>
                    <a:pt x="528" y="325"/>
                  </a:lnTo>
                  <a:lnTo>
                    <a:pt x="520" y="328"/>
                  </a:lnTo>
                  <a:lnTo>
                    <a:pt x="513" y="330"/>
                  </a:lnTo>
                  <a:lnTo>
                    <a:pt x="506" y="331"/>
                  </a:lnTo>
                  <a:lnTo>
                    <a:pt x="495" y="330"/>
                  </a:lnTo>
                  <a:lnTo>
                    <a:pt x="485" y="327"/>
                  </a:lnTo>
                  <a:lnTo>
                    <a:pt x="474" y="324"/>
                  </a:lnTo>
                  <a:lnTo>
                    <a:pt x="463" y="321"/>
                  </a:lnTo>
                  <a:lnTo>
                    <a:pt x="453" y="318"/>
                  </a:lnTo>
                  <a:lnTo>
                    <a:pt x="443" y="317"/>
                  </a:lnTo>
                  <a:lnTo>
                    <a:pt x="438" y="318"/>
                  </a:lnTo>
                  <a:lnTo>
                    <a:pt x="433" y="319"/>
                  </a:lnTo>
                  <a:lnTo>
                    <a:pt x="430" y="322"/>
                  </a:lnTo>
                  <a:lnTo>
                    <a:pt x="426" y="325"/>
                  </a:lnTo>
                  <a:lnTo>
                    <a:pt x="432" y="316"/>
                  </a:lnTo>
                  <a:lnTo>
                    <a:pt x="443" y="307"/>
                  </a:lnTo>
                  <a:lnTo>
                    <a:pt x="457" y="297"/>
                  </a:lnTo>
                  <a:lnTo>
                    <a:pt x="472" y="287"/>
                  </a:lnTo>
                  <a:lnTo>
                    <a:pt x="506" y="265"/>
                  </a:lnTo>
                  <a:lnTo>
                    <a:pt x="539" y="244"/>
                  </a:lnTo>
                  <a:lnTo>
                    <a:pt x="698" y="250"/>
                  </a:lnTo>
                  <a:lnTo>
                    <a:pt x="701" y="246"/>
                  </a:lnTo>
                  <a:lnTo>
                    <a:pt x="704" y="243"/>
                  </a:lnTo>
                  <a:lnTo>
                    <a:pt x="708" y="240"/>
                  </a:lnTo>
                  <a:lnTo>
                    <a:pt x="711" y="238"/>
                  </a:lnTo>
                  <a:lnTo>
                    <a:pt x="719" y="236"/>
                  </a:lnTo>
                  <a:lnTo>
                    <a:pt x="728" y="234"/>
                  </a:lnTo>
                  <a:lnTo>
                    <a:pt x="745" y="234"/>
                  </a:lnTo>
                  <a:lnTo>
                    <a:pt x="758" y="232"/>
                  </a:lnTo>
                  <a:lnTo>
                    <a:pt x="756" y="224"/>
                  </a:lnTo>
                  <a:lnTo>
                    <a:pt x="753" y="216"/>
                  </a:lnTo>
                  <a:lnTo>
                    <a:pt x="749" y="210"/>
                  </a:lnTo>
                  <a:lnTo>
                    <a:pt x="742" y="204"/>
                  </a:lnTo>
                  <a:lnTo>
                    <a:pt x="737" y="199"/>
                  </a:lnTo>
                  <a:lnTo>
                    <a:pt x="729" y="195"/>
                  </a:lnTo>
                  <a:lnTo>
                    <a:pt x="721" y="191"/>
                  </a:lnTo>
                  <a:lnTo>
                    <a:pt x="713" y="188"/>
                  </a:lnTo>
                  <a:lnTo>
                    <a:pt x="698" y="182"/>
                  </a:lnTo>
                  <a:lnTo>
                    <a:pt x="684" y="176"/>
                  </a:lnTo>
                  <a:lnTo>
                    <a:pt x="678" y="172"/>
                  </a:lnTo>
                  <a:lnTo>
                    <a:pt x="673" y="168"/>
                  </a:lnTo>
                  <a:lnTo>
                    <a:pt x="668" y="164"/>
                  </a:lnTo>
                  <a:lnTo>
                    <a:pt x="665" y="159"/>
                  </a:lnTo>
                  <a:lnTo>
                    <a:pt x="687" y="143"/>
                  </a:lnTo>
                  <a:lnTo>
                    <a:pt x="712" y="127"/>
                  </a:lnTo>
                  <a:lnTo>
                    <a:pt x="739" y="109"/>
                  </a:lnTo>
                  <a:lnTo>
                    <a:pt x="765" y="90"/>
                  </a:lnTo>
                  <a:lnTo>
                    <a:pt x="812" y="78"/>
                  </a:lnTo>
                  <a:lnTo>
                    <a:pt x="858" y="65"/>
                  </a:lnTo>
                  <a:lnTo>
                    <a:pt x="902" y="52"/>
                  </a:lnTo>
                  <a:lnTo>
                    <a:pt x="945" y="38"/>
                  </a:lnTo>
                  <a:lnTo>
                    <a:pt x="966" y="33"/>
                  </a:lnTo>
                  <a:lnTo>
                    <a:pt x="988" y="27"/>
                  </a:lnTo>
                  <a:lnTo>
                    <a:pt x="1010" y="22"/>
                  </a:lnTo>
                  <a:lnTo>
                    <a:pt x="1033" y="18"/>
                  </a:lnTo>
                  <a:lnTo>
                    <a:pt x="1056" y="15"/>
                  </a:lnTo>
                  <a:lnTo>
                    <a:pt x="1080" y="12"/>
                  </a:lnTo>
                  <a:lnTo>
                    <a:pt x="1104" y="11"/>
                  </a:lnTo>
                  <a:lnTo>
                    <a:pt x="1130" y="10"/>
                  </a:lnTo>
                  <a:lnTo>
                    <a:pt x="1157" y="9"/>
                  </a:lnTo>
                  <a:lnTo>
                    <a:pt x="1176" y="7"/>
                  </a:lnTo>
                  <a:lnTo>
                    <a:pt x="1192" y="5"/>
                  </a:lnTo>
                  <a:lnTo>
                    <a:pt x="1216" y="4"/>
                  </a:lnTo>
                  <a:lnTo>
                    <a:pt x="1241" y="3"/>
                  </a:lnTo>
                  <a:lnTo>
                    <a:pt x="1262" y="0"/>
                  </a:lnTo>
                  <a:lnTo>
                    <a:pt x="1270" y="0"/>
                  </a:lnTo>
                  <a:lnTo>
                    <a:pt x="1277" y="2"/>
                  </a:lnTo>
                  <a:lnTo>
                    <a:pt x="1280" y="3"/>
                  </a:lnTo>
                  <a:lnTo>
                    <a:pt x="1281" y="5"/>
                  </a:lnTo>
                  <a:lnTo>
                    <a:pt x="1282" y="7"/>
                  </a:lnTo>
                  <a:lnTo>
                    <a:pt x="1283" y="10"/>
                  </a:lnTo>
                  <a:lnTo>
                    <a:pt x="1306" y="10"/>
                  </a:lnTo>
                  <a:lnTo>
                    <a:pt x="1333" y="10"/>
                  </a:lnTo>
                  <a:lnTo>
                    <a:pt x="1354" y="10"/>
                  </a:lnTo>
                  <a:lnTo>
                    <a:pt x="1362" y="10"/>
                  </a:lnTo>
                  <a:lnTo>
                    <a:pt x="1380" y="11"/>
                  </a:lnTo>
                  <a:lnTo>
                    <a:pt x="1399" y="12"/>
                  </a:lnTo>
                  <a:lnTo>
                    <a:pt x="1417" y="15"/>
                  </a:lnTo>
                  <a:lnTo>
                    <a:pt x="1437" y="18"/>
                  </a:lnTo>
                  <a:lnTo>
                    <a:pt x="1475" y="26"/>
                  </a:lnTo>
                  <a:lnTo>
                    <a:pt x="1516" y="34"/>
                  </a:lnTo>
                  <a:lnTo>
                    <a:pt x="1557" y="44"/>
                  </a:lnTo>
                  <a:lnTo>
                    <a:pt x="1597" y="52"/>
                  </a:lnTo>
                  <a:lnTo>
                    <a:pt x="1617" y="55"/>
                  </a:lnTo>
                  <a:lnTo>
                    <a:pt x="1637" y="58"/>
                  </a:lnTo>
                  <a:lnTo>
                    <a:pt x="1656" y="59"/>
                  </a:lnTo>
                  <a:lnTo>
                    <a:pt x="1675" y="60"/>
                  </a:lnTo>
                  <a:lnTo>
                    <a:pt x="1761" y="41"/>
                  </a:lnTo>
                  <a:lnTo>
                    <a:pt x="1772" y="46"/>
                  </a:lnTo>
                  <a:lnTo>
                    <a:pt x="1784" y="51"/>
                  </a:lnTo>
                  <a:lnTo>
                    <a:pt x="1797" y="55"/>
                  </a:lnTo>
                  <a:lnTo>
                    <a:pt x="1808" y="60"/>
                  </a:lnTo>
                  <a:lnTo>
                    <a:pt x="1223" y="540"/>
                  </a:lnTo>
                  <a:lnTo>
                    <a:pt x="1258" y="540"/>
                  </a:lnTo>
                  <a:lnTo>
                    <a:pt x="1287" y="540"/>
                  </a:lnTo>
                  <a:lnTo>
                    <a:pt x="1309" y="540"/>
                  </a:lnTo>
                  <a:lnTo>
                    <a:pt x="1329" y="540"/>
                  </a:lnTo>
                  <a:lnTo>
                    <a:pt x="1328" y="547"/>
                  </a:lnTo>
                  <a:lnTo>
                    <a:pt x="1327" y="553"/>
                  </a:lnTo>
                  <a:lnTo>
                    <a:pt x="1325" y="559"/>
                  </a:lnTo>
                  <a:lnTo>
                    <a:pt x="1323" y="565"/>
                  </a:lnTo>
                  <a:lnTo>
                    <a:pt x="1321" y="571"/>
                  </a:lnTo>
                  <a:lnTo>
                    <a:pt x="1318" y="576"/>
                  </a:lnTo>
                  <a:lnTo>
                    <a:pt x="1316" y="583"/>
                  </a:lnTo>
                  <a:lnTo>
                    <a:pt x="1316" y="589"/>
                  </a:lnTo>
                  <a:lnTo>
                    <a:pt x="1317" y="592"/>
                  </a:lnTo>
                  <a:lnTo>
                    <a:pt x="1320" y="595"/>
                  </a:lnTo>
                  <a:lnTo>
                    <a:pt x="1323" y="599"/>
                  </a:lnTo>
                  <a:lnTo>
                    <a:pt x="1327" y="601"/>
                  </a:lnTo>
                  <a:lnTo>
                    <a:pt x="1336" y="606"/>
                  </a:lnTo>
                  <a:lnTo>
                    <a:pt x="1343" y="608"/>
                  </a:lnTo>
                  <a:lnTo>
                    <a:pt x="1351" y="608"/>
                  </a:lnTo>
                  <a:lnTo>
                    <a:pt x="1358" y="607"/>
                  </a:lnTo>
                  <a:lnTo>
                    <a:pt x="1365" y="605"/>
                  </a:lnTo>
                  <a:lnTo>
                    <a:pt x="1371" y="604"/>
                  </a:lnTo>
                  <a:lnTo>
                    <a:pt x="1382" y="599"/>
                  </a:lnTo>
                  <a:lnTo>
                    <a:pt x="1391" y="592"/>
                  </a:lnTo>
                  <a:lnTo>
                    <a:pt x="1400" y="587"/>
                  </a:lnTo>
                  <a:lnTo>
                    <a:pt x="1409" y="582"/>
                  </a:lnTo>
                  <a:lnTo>
                    <a:pt x="1413" y="580"/>
                  </a:lnTo>
                  <a:lnTo>
                    <a:pt x="1417" y="578"/>
                  </a:lnTo>
                  <a:lnTo>
                    <a:pt x="1423" y="577"/>
                  </a:lnTo>
                  <a:lnTo>
                    <a:pt x="1429" y="577"/>
                  </a:lnTo>
                  <a:lnTo>
                    <a:pt x="1441" y="596"/>
                  </a:lnTo>
                  <a:lnTo>
                    <a:pt x="1457" y="617"/>
                  </a:lnTo>
                  <a:lnTo>
                    <a:pt x="1465" y="629"/>
                  </a:lnTo>
                  <a:lnTo>
                    <a:pt x="1470" y="643"/>
                  </a:lnTo>
                  <a:lnTo>
                    <a:pt x="1472" y="650"/>
                  </a:lnTo>
                  <a:lnTo>
                    <a:pt x="1474" y="659"/>
                  </a:lnTo>
                  <a:lnTo>
                    <a:pt x="1475" y="667"/>
                  </a:lnTo>
                  <a:lnTo>
                    <a:pt x="1475" y="676"/>
                  </a:lnTo>
                  <a:lnTo>
                    <a:pt x="1475" y="681"/>
                  </a:lnTo>
                  <a:lnTo>
                    <a:pt x="1474" y="686"/>
                  </a:lnTo>
                  <a:lnTo>
                    <a:pt x="1473" y="690"/>
                  </a:lnTo>
                  <a:lnTo>
                    <a:pt x="1471" y="694"/>
                  </a:lnTo>
                  <a:lnTo>
                    <a:pt x="1467" y="700"/>
                  </a:lnTo>
                  <a:lnTo>
                    <a:pt x="1462" y="706"/>
                  </a:lnTo>
                  <a:lnTo>
                    <a:pt x="1457" y="713"/>
                  </a:lnTo>
                  <a:lnTo>
                    <a:pt x="1454" y="719"/>
                  </a:lnTo>
                  <a:lnTo>
                    <a:pt x="1451" y="723"/>
                  </a:lnTo>
                  <a:lnTo>
                    <a:pt x="1450" y="727"/>
                  </a:lnTo>
                  <a:lnTo>
                    <a:pt x="1449" y="732"/>
                  </a:lnTo>
                  <a:lnTo>
                    <a:pt x="1449" y="737"/>
                  </a:lnTo>
                  <a:lnTo>
                    <a:pt x="1449" y="742"/>
                  </a:lnTo>
                  <a:lnTo>
                    <a:pt x="1450" y="746"/>
                  </a:lnTo>
                  <a:lnTo>
                    <a:pt x="1452" y="750"/>
                  </a:lnTo>
                  <a:lnTo>
                    <a:pt x="1455" y="754"/>
                  </a:lnTo>
                  <a:lnTo>
                    <a:pt x="1459" y="761"/>
                  </a:lnTo>
                  <a:lnTo>
                    <a:pt x="1466" y="769"/>
                  </a:lnTo>
                  <a:lnTo>
                    <a:pt x="1471" y="775"/>
                  </a:lnTo>
                  <a:lnTo>
                    <a:pt x="1477" y="783"/>
                  </a:lnTo>
                  <a:lnTo>
                    <a:pt x="1479" y="786"/>
                  </a:lnTo>
                  <a:lnTo>
                    <a:pt x="1481" y="790"/>
                  </a:lnTo>
                  <a:lnTo>
                    <a:pt x="1482" y="794"/>
                  </a:lnTo>
                  <a:lnTo>
                    <a:pt x="1482" y="799"/>
                  </a:lnTo>
                  <a:lnTo>
                    <a:pt x="1482" y="802"/>
                  </a:lnTo>
                  <a:lnTo>
                    <a:pt x="1480" y="807"/>
                  </a:lnTo>
                  <a:lnTo>
                    <a:pt x="1477" y="811"/>
                  </a:lnTo>
                  <a:lnTo>
                    <a:pt x="1473" y="816"/>
                  </a:lnTo>
                  <a:lnTo>
                    <a:pt x="1463" y="826"/>
                  </a:lnTo>
                  <a:lnTo>
                    <a:pt x="1452" y="835"/>
                  </a:lnTo>
                  <a:lnTo>
                    <a:pt x="1446" y="839"/>
                  </a:lnTo>
                  <a:lnTo>
                    <a:pt x="1439" y="843"/>
                  </a:lnTo>
                  <a:lnTo>
                    <a:pt x="1433" y="846"/>
                  </a:lnTo>
                  <a:lnTo>
                    <a:pt x="1426" y="848"/>
                  </a:lnTo>
                  <a:lnTo>
                    <a:pt x="1419" y="850"/>
                  </a:lnTo>
                  <a:lnTo>
                    <a:pt x="1414" y="850"/>
                  </a:lnTo>
                  <a:lnTo>
                    <a:pt x="1407" y="850"/>
                  </a:lnTo>
                  <a:lnTo>
                    <a:pt x="1402" y="848"/>
                  </a:lnTo>
                  <a:lnTo>
                    <a:pt x="1410" y="842"/>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657" name="Freeform 6">
              <a:hlinkClick r:id="rId377"/>
            </p:cNvPr>
            <p:cNvSpPr>
              <a:spLocks/>
            </p:cNvSpPr>
            <p:nvPr>
              <p:custDataLst>
                <p:tags r:id="rId6"/>
              </p:custDataLst>
            </p:nvPr>
          </p:nvSpPr>
          <p:spPr bwMode="auto">
            <a:xfrm>
              <a:off x="909638" y="1998663"/>
              <a:ext cx="1543050" cy="695325"/>
            </a:xfrm>
            <a:custGeom>
              <a:avLst/>
              <a:gdLst>
                <a:gd name="T0" fmla="*/ 2147483647 w 3175"/>
                <a:gd name="T1" fmla="*/ 2147483647 h 1472"/>
                <a:gd name="T2" fmla="*/ 2147483647 w 3175"/>
                <a:gd name="T3" fmla="*/ 2147483647 h 1472"/>
                <a:gd name="T4" fmla="*/ 2147483647 w 3175"/>
                <a:gd name="T5" fmla="*/ 2147483647 h 1472"/>
                <a:gd name="T6" fmla="*/ 2147483647 w 3175"/>
                <a:gd name="T7" fmla="*/ 2147483647 h 1472"/>
                <a:gd name="T8" fmla="*/ 2147483647 w 3175"/>
                <a:gd name="T9" fmla="*/ 2147483647 h 1472"/>
                <a:gd name="T10" fmla="*/ 2147483647 w 3175"/>
                <a:gd name="T11" fmla="*/ 2147483647 h 1472"/>
                <a:gd name="T12" fmla="*/ 2147483647 w 3175"/>
                <a:gd name="T13" fmla="*/ 2147483647 h 1472"/>
                <a:gd name="T14" fmla="*/ 2147483647 w 3175"/>
                <a:gd name="T15" fmla="*/ 2147483647 h 1472"/>
                <a:gd name="T16" fmla="*/ 2147483647 w 3175"/>
                <a:gd name="T17" fmla="*/ 2147483647 h 1472"/>
                <a:gd name="T18" fmla="*/ 2147483647 w 3175"/>
                <a:gd name="T19" fmla="*/ 2147483647 h 1472"/>
                <a:gd name="T20" fmla="*/ 2147483647 w 3175"/>
                <a:gd name="T21" fmla="*/ 2147483647 h 1472"/>
                <a:gd name="T22" fmla="*/ 2147483647 w 3175"/>
                <a:gd name="T23" fmla="*/ 2147483647 h 1472"/>
                <a:gd name="T24" fmla="*/ 2147483647 w 3175"/>
                <a:gd name="T25" fmla="*/ 2147483647 h 1472"/>
                <a:gd name="T26" fmla="*/ 2147483647 w 3175"/>
                <a:gd name="T27" fmla="*/ 2147483647 h 1472"/>
                <a:gd name="T28" fmla="*/ 2147483647 w 3175"/>
                <a:gd name="T29" fmla="*/ 2147483647 h 1472"/>
                <a:gd name="T30" fmla="*/ 2147483647 w 3175"/>
                <a:gd name="T31" fmla="*/ 2147483647 h 1472"/>
                <a:gd name="T32" fmla="*/ 2147483647 w 3175"/>
                <a:gd name="T33" fmla="*/ 2147483647 h 1472"/>
                <a:gd name="T34" fmla="*/ 2147483647 w 3175"/>
                <a:gd name="T35" fmla="*/ 2147483647 h 1472"/>
                <a:gd name="T36" fmla="*/ 2147483647 w 3175"/>
                <a:gd name="T37" fmla="*/ 2147483647 h 1472"/>
                <a:gd name="T38" fmla="*/ 2147483647 w 3175"/>
                <a:gd name="T39" fmla="*/ 2147483647 h 1472"/>
                <a:gd name="T40" fmla="*/ 2147483647 w 3175"/>
                <a:gd name="T41" fmla="*/ 2147483647 h 1472"/>
                <a:gd name="T42" fmla="*/ 2147483647 w 3175"/>
                <a:gd name="T43" fmla="*/ 2147483647 h 1472"/>
                <a:gd name="T44" fmla="*/ 2147483647 w 3175"/>
                <a:gd name="T45" fmla="*/ 2147483647 h 1472"/>
                <a:gd name="T46" fmla="*/ 2147483647 w 3175"/>
                <a:gd name="T47" fmla="*/ 2147483647 h 1472"/>
                <a:gd name="T48" fmla="*/ 2147483647 w 3175"/>
                <a:gd name="T49" fmla="*/ 2147483647 h 1472"/>
                <a:gd name="T50" fmla="*/ 2147483647 w 3175"/>
                <a:gd name="T51" fmla="*/ 2147483647 h 1472"/>
                <a:gd name="T52" fmla="*/ 2147483647 w 3175"/>
                <a:gd name="T53" fmla="*/ 2147483647 h 1472"/>
                <a:gd name="T54" fmla="*/ 2147483647 w 3175"/>
                <a:gd name="T55" fmla="*/ 2147483647 h 1472"/>
                <a:gd name="T56" fmla="*/ 2147483647 w 3175"/>
                <a:gd name="T57" fmla="*/ 2147483647 h 1472"/>
                <a:gd name="T58" fmla="*/ 2147483647 w 3175"/>
                <a:gd name="T59" fmla="*/ 2147483647 h 1472"/>
                <a:gd name="T60" fmla="*/ 2147483647 w 3175"/>
                <a:gd name="T61" fmla="*/ 2147483647 h 1472"/>
                <a:gd name="T62" fmla="*/ 2147483647 w 3175"/>
                <a:gd name="T63" fmla="*/ 2147483647 h 1472"/>
                <a:gd name="T64" fmla="*/ 2147483647 w 3175"/>
                <a:gd name="T65" fmla="*/ 2147483647 h 1472"/>
                <a:gd name="T66" fmla="*/ 2147483647 w 3175"/>
                <a:gd name="T67" fmla="*/ 2147483647 h 1472"/>
                <a:gd name="T68" fmla="*/ 2147483647 w 3175"/>
                <a:gd name="T69" fmla="*/ 2147483647 h 1472"/>
                <a:gd name="T70" fmla="*/ 0 w 3175"/>
                <a:gd name="T71" fmla="*/ 2147483647 h 1472"/>
                <a:gd name="T72" fmla="*/ 2147483647 w 3175"/>
                <a:gd name="T73" fmla="*/ 2147483647 h 1472"/>
                <a:gd name="T74" fmla="*/ 2147483647 w 3175"/>
                <a:gd name="T75" fmla="*/ 2147483647 h 1472"/>
                <a:gd name="T76" fmla="*/ 2147483647 w 3175"/>
                <a:gd name="T77" fmla="*/ 2147483647 h 1472"/>
                <a:gd name="T78" fmla="*/ 2147483647 w 3175"/>
                <a:gd name="T79" fmla="*/ 2147483647 h 1472"/>
                <a:gd name="T80" fmla="*/ 2147483647 w 3175"/>
                <a:gd name="T81" fmla="*/ 0 h 1472"/>
                <a:gd name="T82" fmla="*/ 2147483647 w 3175"/>
                <a:gd name="T83" fmla="*/ 2147483647 h 1472"/>
                <a:gd name="T84" fmla="*/ 2147483647 w 3175"/>
                <a:gd name="T85" fmla="*/ 2147483647 h 1472"/>
                <a:gd name="T86" fmla="*/ 2147483647 w 3175"/>
                <a:gd name="T87" fmla="*/ 2147483647 h 1472"/>
                <a:gd name="T88" fmla="*/ 2147483647 w 3175"/>
                <a:gd name="T89" fmla="*/ 2147483647 h 1472"/>
                <a:gd name="T90" fmla="*/ 2147483647 w 3175"/>
                <a:gd name="T91" fmla="*/ 2147483647 h 1472"/>
                <a:gd name="T92" fmla="*/ 2147483647 w 3175"/>
                <a:gd name="T93" fmla="*/ 2147483647 h 1472"/>
                <a:gd name="T94" fmla="*/ 2147483647 w 3175"/>
                <a:gd name="T95" fmla="*/ 2147483647 h 1472"/>
                <a:gd name="T96" fmla="*/ 2147483647 w 3175"/>
                <a:gd name="T97" fmla="*/ 2147483647 h 1472"/>
                <a:gd name="T98" fmla="*/ 2147483647 w 3175"/>
                <a:gd name="T99" fmla="*/ 2147483647 h 1472"/>
                <a:gd name="T100" fmla="*/ 2147483647 w 3175"/>
                <a:gd name="T101" fmla="*/ 2147483647 h 1472"/>
                <a:gd name="T102" fmla="*/ 2147483647 w 3175"/>
                <a:gd name="T103" fmla="*/ 2147483647 h 1472"/>
                <a:gd name="T104" fmla="*/ 2147483647 w 3175"/>
                <a:gd name="T105" fmla="*/ 2147483647 h 1472"/>
                <a:gd name="T106" fmla="*/ 2147483647 w 3175"/>
                <a:gd name="T107" fmla="*/ 2147483647 h 1472"/>
                <a:gd name="T108" fmla="*/ 2147483647 w 3175"/>
                <a:gd name="T109" fmla="*/ 2147483647 h 1472"/>
                <a:gd name="T110" fmla="*/ 2147483647 w 3175"/>
                <a:gd name="T111" fmla="*/ 2147483647 h 1472"/>
                <a:gd name="T112" fmla="*/ 2147483647 w 3175"/>
                <a:gd name="T113" fmla="*/ 2147483647 h 1472"/>
                <a:gd name="T114" fmla="*/ 2147483647 w 3175"/>
                <a:gd name="T115" fmla="*/ 2147483647 h 1472"/>
                <a:gd name="T116" fmla="*/ 2147483647 w 3175"/>
                <a:gd name="T117" fmla="*/ 2147483647 h 1472"/>
                <a:gd name="T118" fmla="*/ 2147483647 w 3175"/>
                <a:gd name="T119" fmla="*/ 2147483647 h 1472"/>
                <a:gd name="T120" fmla="*/ 2147483647 w 3175"/>
                <a:gd name="T121" fmla="*/ 2147483647 h 1472"/>
                <a:gd name="T122" fmla="*/ 2147483647 w 3175"/>
                <a:gd name="T123" fmla="*/ 2147483647 h 14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175"/>
                <a:gd name="T187" fmla="*/ 0 h 1472"/>
                <a:gd name="T188" fmla="*/ 3175 w 3175"/>
                <a:gd name="T189" fmla="*/ 1472 h 14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175" h="1472">
                  <a:moveTo>
                    <a:pt x="3155" y="258"/>
                  </a:moveTo>
                  <a:lnTo>
                    <a:pt x="3129" y="270"/>
                  </a:lnTo>
                  <a:lnTo>
                    <a:pt x="3104" y="281"/>
                  </a:lnTo>
                  <a:lnTo>
                    <a:pt x="3079" y="291"/>
                  </a:lnTo>
                  <a:lnTo>
                    <a:pt x="3055" y="300"/>
                  </a:lnTo>
                  <a:lnTo>
                    <a:pt x="3032" y="309"/>
                  </a:lnTo>
                  <a:lnTo>
                    <a:pt x="3008" y="317"/>
                  </a:lnTo>
                  <a:lnTo>
                    <a:pt x="2983" y="326"/>
                  </a:lnTo>
                  <a:lnTo>
                    <a:pt x="2956" y="333"/>
                  </a:lnTo>
                  <a:lnTo>
                    <a:pt x="2948" y="337"/>
                  </a:lnTo>
                  <a:lnTo>
                    <a:pt x="2940" y="341"/>
                  </a:lnTo>
                  <a:lnTo>
                    <a:pt x="2933" y="347"/>
                  </a:lnTo>
                  <a:lnTo>
                    <a:pt x="2928" y="353"/>
                  </a:lnTo>
                  <a:lnTo>
                    <a:pt x="2917" y="366"/>
                  </a:lnTo>
                  <a:lnTo>
                    <a:pt x="2909" y="382"/>
                  </a:lnTo>
                  <a:lnTo>
                    <a:pt x="2900" y="397"/>
                  </a:lnTo>
                  <a:lnTo>
                    <a:pt x="2894" y="410"/>
                  </a:lnTo>
                  <a:lnTo>
                    <a:pt x="2889" y="416"/>
                  </a:lnTo>
                  <a:lnTo>
                    <a:pt x="2885" y="422"/>
                  </a:lnTo>
                  <a:lnTo>
                    <a:pt x="2881" y="427"/>
                  </a:lnTo>
                  <a:lnTo>
                    <a:pt x="2876" y="431"/>
                  </a:lnTo>
                  <a:lnTo>
                    <a:pt x="2876" y="436"/>
                  </a:lnTo>
                  <a:lnTo>
                    <a:pt x="2877" y="440"/>
                  </a:lnTo>
                  <a:lnTo>
                    <a:pt x="2880" y="445"/>
                  </a:lnTo>
                  <a:lnTo>
                    <a:pt x="2883" y="450"/>
                  </a:lnTo>
                  <a:lnTo>
                    <a:pt x="2896" y="440"/>
                  </a:lnTo>
                  <a:lnTo>
                    <a:pt x="2909" y="431"/>
                  </a:lnTo>
                  <a:lnTo>
                    <a:pt x="2910" y="438"/>
                  </a:lnTo>
                  <a:lnTo>
                    <a:pt x="2910" y="443"/>
                  </a:lnTo>
                  <a:lnTo>
                    <a:pt x="2909" y="448"/>
                  </a:lnTo>
                  <a:lnTo>
                    <a:pt x="2907" y="451"/>
                  </a:lnTo>
                  <a:lnTo>
                    <a:pt x="2905" y="455"/>
                  </a:lnTo>
                  <a:lnTo>
                    <a:pt x="2902" y="457"/>
                  </a:lnTo>
                  <a:lnTo>
                    <a:pt x="2898" y="459"/>
                  </a:lnTo>
                  <a:lnTo>
                    <a:pt x="2894" y="460"/>
                  </a:lnTo>
                  <a:lnTo>
                    <a:pt x="2883" y="462"/>
                  </a:lnTo>
                  <a:lnTo>
                    <a:pt x="2871" y="462"/>
                  </a:lnTo>
                  <a:lnTo>
                    <a:pt x="2858" y="462"/>
                  </a:lnTo>
                  <a:lnTo>
                    <a:pt x="2843" y="462"/>
                  </a:lnTo>
                  <a:lnTo>
                    <a:pt x="2820" y="463"/>
                  </a:lnTo>
                  <a:lnTo>
                    <a:pt x="2796" y="466"/>
                  </a:lnTo>
                  <a:lnTo>
                    <a:pt x="2773" y="470"/>
                  </a:lnTo>
                  <a:lnTo>
                    <a:pt x="2750" y="476"/>
                  </a:lnTo>
                  <a:lnTo>
                    <a:pt x="2728" y="483"/>
                  </a:lnTo>
                  <a:lnTo>
                    <a:pt x="2708" y="491"/>
                  </a:lnTo>
                  <a:lnTo>
                    <a:pt x="2691" y="498"/>
                  </a:lnTo>
                  <a:lnTo>
                    <a:pt x="2678" y="505"/>
                  </a:lnTo>
                  <a:lnTo>
                    <a:pt x="2678" y="542"/>
                  </a:lnTo>
                  <a:lnTo>
                    <a:pt x="2675" y="549"/>
                  </a:lnTo>
                  <a:lnTo>
                    <a:pt x="2673" y="555"/>
                  </a:lnTo>
                  <a:lnTo>
                    <a:pt x="2670" y="561"/>
                  </a:lnTo>
                  <a:lnTo>
                    <a:pt x="2667" y="566"/>
                  </a:lnTo>
                  <a:lnTo>
                    <a:pt x="2658" y="575"/>
                  </a:lnTo>
                  <a:lnTo>
                    <a:pt x="2649" y="584"/>
                  </a:lnTo>
                  <a:lnTo>
                    <a:pt x="2639" y="592"/>
                  </a:lnTo>
                  <a:lnTo>
                    <a:pt x="2628" y="602"/>
                  </a:lnTo>
                  <a:lnTo>
                    <a:pt x="2619" y="611"/>
                  </a:lnTo>
                  <a:lnTo>
                    <a:pt x="2611" y="622"/>
                  </a:lnTo>
                  <a:lnTo>
                    <a:pt x="2611" y="613"/>
                  </a:lnTo>
                  <a:lnTo>
                    <a:pt x="2611" y="604"/>
                  </a:lnTo>
                  <a:lnTo>
                    <a:pt x="2606" y="603"/>
                  </a:lnTo>
                  <a:lnTo>
                    <a:pt x="2602" y="600"/>
                  </a:lnTo>
                  <a:lnTo>
                    <a:pt x="2598" y="595"/>
                  </a:lnTo>
                  <a:lnTo>
                    <a:pt x="2596" y="590"/>
                  </a:lnTo>
                  <a:lnTo>
                    <a:pt x="2595" y="585"/>
                  </a:lnTo>
                  <a:lnTo>
                    <a:pt x="2595" y="580"/>
                  </a:lnTo>
                  <a:lnTo>
                    <a:pt x="2595" y="576"/>
                  </a:lnTo>
                  <a:lnTo>
                    <a:pt x="2597" y="573"/>
                  </a:lnTo>
                  <a:lnTo>
                    <a:pt x="2578" y="573"/>
                  </a:lnTo>
                  <a:lnTo>
                    <a:pt x="2575" y="587"/>
                  </a:lnTo>
                  <a:lnTo>
                    <a:pt x="2574" y="600"/>
                  </a:lnTo>
                  <a:lnTo>
                    <a:pt x="2574" y="610"/>
                  </a:lnTo>
                  <a:lnTo>
                    <a:pt x="2574" y="619"/>
                  </a:lnTo>
                  <a:lnTo>
                    <a:pt x="2577" y="633"/>
                  </a:lnTo>
                  <a:lnTo>
                    <a:pt x="2578" y="646"/>
                  </a:lnTo>
                  <a:lnTo>
                    <a:pt x="2577" y="658"/>
                  </a:lnTo>
                  <a:lnTo>
                    <a:pt x="2574" y="668"/>
                  </a:lnTo>
                  <a:lnTo>
                    <a:pt x="2570" y="677"/>
                  </a:lnTo>
                  <a:lnTo>
                    <a:pt x="2564" y="685"/>
                  </a:lnTo>
                  <a:lnTo>
                    <a:pt x="2559" y="693"/>
                  </a:lnTo>
                  <a:lnTo>
                    <a:pt x="2552" y="700"/>
                  </a:lnTo>
                  <a:lnTo>
                    <a:pt x="2545" y="707"/>
                  </a:lnTo>
                  <a:lnTo>
                    <a:pt x="2537" y="715"/>
                  </a:lnTo>
                  <a:lnTo>
                    <a:pt x="2538" y="684"/>
                  </a:lnTo>
                  <a:lnTo>
                    <a:pt x="2538" y="657"/>
                  </a:lnTo>
                  <a:lnTo>
                    <a:pt x="2540" y="630"/>
                  </a:lnTo>
                  <a:lnTo>
                    <a:pt x="2544" y="604"/>
                  </a:lnTo>
                  <a:lnTo>
                    <a:pt x="2535" y="607"/>
                  </a:lnTo>
                  <a:lnTo>
                    <a:pt x="2527" y="611"/>
                  </a:lnTo>
                  <a:lnTo>
                    <a:pt x="2519" y="615"/>
                  </a:lnTo>
                  <a:lnTo>
                    <a:pt x="2514" y="621"/>
                  </a:lnTo>
                  <a:lnTo>
                    <a:pt x="2510" y="628"/>
                  </a:lnTo>
                  <a:lnTo>
                    <a:pt x="2506" y="635"/>
                  </a:lnTo>
                  <a:lnTo>
                    <a:pt x="2505" y="643"/>
                  </a:lnTo>
                  <a:lnTo>
                    <a:pt x="2504" y="653"/>
                  </a:lnTo>
                  <a:lnTo>
                    <a:pt x="2491" y="653"/>
                  </a:lnTo>
                  <a:lnTo>
                    <a:pt x="2478" y="653"/>
                  </a:lnTo>
                  <a:lnTo>
                    <a:pt x="2478" y="658"/>
                  </a:lnTo>
                  <a:lnTo>
                    <a:pt x="2479" y="662"/>
                  </a:lnTo>
                  <a:lnTo>
                    <a:pt x="2480" y="666"/>
                  </a:lnTo>
                  <a:lnTo>
                    <a:pt x="2482" y="670"/>
                  </a:lnTo>
                  <a:lnTo>
                    <a:pt x="2486" y="678"/>
                  </a:lnTo>
                  <a:lnTo>
                    <a:pt x="2493" y="684"/>
                  </a:lnTo>
                  <a:lnTo>
                    <a:pt x="2499" y="690"/>
                  </a:lnTo>
                  <a:lnTo>
                    <a:pt x="2505" y="695"/>
                  </a:lnTo>
                  <a:lnTo>
                    <a:pt x="2512" y="699"/>
                  </a:lnTo>
                  <a:lnTo>
                    <a:pt x="2517" y="702"/>
                  </a:lnTo>
                  <a:lnTo>
                    <a:pt x="2517" y="727"/>
                  </a:lnTo>
                  <a:lnTo>
                    <a:pt x="2496" y="730"/>
                  </a:lnTo>
                  <a:lnTo>
                    <a:pt x="2479" y="730"/>
                  </a:lnTo>
                  <a:lnTo>
                    <a:pt x="2472" y="730"/>
                  </a:lnTo>
                  <a:lnTo>
                    <a:pt x="2466" y="730"/>
                  </a:lnTo>
                  <a:lnTo>
                    <a:pt x="2458" y="731"/>
                  </a:lnTo>
                  <a:lnTo>
                    <a:pt x="2451" y="733"/>
                  </a:lnTo>
                  <a:lnTo>
                    <a:pt x="2455" y="737"/>
                  </a:lnTo>
                  <a:lnTo>
                    <a:pt x="2459" y="741"/>
                  </a:lnTo>
                  <a:lnTo>
                    <a:pt x="2465" y="744"/>
                  </a:lnTo>
                  <a:lnTo>
                    <a:pt x="2471" y="747"/>
                  </a:lnTo>
                  <a:lnTo>
                    <a:pt x="2483" y="750"/>
                  </a:lnTo>
                  <a:lnTo>
                    <a:pt x="2491" y="751"/>
                  </a:lnTo>
                  <a:lnTo>
                    <a:pt x="2492" y="756"/>
                  </a:lnTo>
                  <a:lnTo>
                    <a:pt x="2493" y="760"/>
                  </a:lnTo>
                  <a:lnTo>
                    <a:pt x="2495" y="765"/>
                  </a:lnTo>
                  <a:lnTo>
                    <a:pt x="2499" y="769"/>
                  </a:lnTo>
                  <a:lnTo>
                    <a:pt x="2505" y="777"/>
                  </a:lnTo>
                  <a:lnTo>
                    <a:pt x="2511" y="782"/>
                  </a:lnTo>
                  <a:lnTo>
                    <a:pt x="2500" y="792"/>
                  </a:lnTo>
                  <a:lnTo>
                    <a:pt x="2489" y="802"/>
                  </a:lnTo>
                  <a:lnTo>
                    <a:pt x="2480" y="812"/>
                  </a:lnTo>
                  <a:lnTo>
                    <a:pt x="2471" y="823"/>
                  </a:lnTo>
                  <a:lnTo>
                    <a:pt x="2456" y="841"/>
                  </a:lnTo>
                  <a:lnTo>
                    <a:pt x="2441" y="859"/>
                  </a:lnTo>
                  <a:lnTo>
                    <a:pt x="2434" y="867"/>
                  </a:lnTo>
                  <a:lnTo>
                    <a:pt x="2425" y="876"/>
                  </a:lnTo>
                  <a:lnTo>
                    <a:pt x="2416" y="884"/>
                  </a:lnTo>
                  <a:lnTo>
                    <a:pt x="2406" y="892"/>
                  </a:lnTo>
                  <a:lnTo>
                    <a:pt x="2395" y="899"/>
                  </a:lnTo>
                  <a:lnTo>
                    <a:pt x="2382" y="905"/>
                  </a:lnTo>
                  <a:lnTo>
                    <a:pt x="2368" y="912"/>
                  </a:lnTo>
                  <a:lnTo>
                    <a:pt x="2351" y="917"/>
                  </a:lnTo>
                  <a:lnTo>
                    <a:pt x="2346" y="919"/>
                  </a:lnTo>
                  <a:lnTo>
                    <a:pt x="2339" y="923"/>
                  </a:lnTo>
                  <a:lnTo>
                    <a:pt x="2332" y="928"/>
                  </a:lnTo>
                  <a:lnTo>
                    <a:pt x="2324" y="935"/>
                  </a:lnTo>
                  <a:lnTo>
                    <a:pt x="2307" y="950"/>
                  </a:lnTo>
                  <a:lnTo>
                    <a:pt x="2289" y="967"/>
                  </a:lnTo>
                  <a:lnTo>
                    <a:pt x="2271" y="984"/>
                  </a:lnTo>
                  <a:lnTo>
                    <a:pt x="2255" y="999"/>
                  </a:lnTo>
                  <a:lnTo>
                    <a:pt x="2248" y="1006"/>
                  </a:lnTo>
                  <a:lnTo>
                    <a:pt x="2242" y="1011"/>
                  </a:lnTo>
                  <a:lnTo>
                    <a:pt x="2236" y="1014"/>
                  </a:lnTo>
                  <a:lnTo>
                    <a:pt x="2232" y="1016"/>
                  </a:lnTo>
                  <a:lnTo>
                    <a:pt x="2208" y="1025"/>
                  </a:lnTo>
                  <a:lnTo>
                    <a:pt x="2186" y="1034"/>
                  </a:lnTo>
                  <a:lnTo>
                    <a:pt x="2175" y="1039"/>
                  </a:lnTo>
                  <a:lnTo>
                    <a:pt x="2165" y="1045"/>
                  </a:lnTo>
                  <a:lnTo>
                    <a:pt x="2156" y="1051"/>
                  </a:lnTo>
                  <a:lnTo>
                    <a:pt x="2147" y="1057"/>
                  </a:lnTo>
                  <a:lnTo>
                    <a:pt x="2140" y="1064"/>
                  </a:lnTo>
                  <a:lnTo>
                    <a:pt x="2133" y="1072"/>
                  </a:lnTo>
                  <a:lnTo>
                    <a:pt x="2126" y="1080"/>
                  </a:lnTo>
                  <a:lnTo>
                    <a:pt x="2122" y="1090"/>
                  </a:lnTo>
                  <a:lnTo>
                    <a:pt x="2118" y="1101"/>
                  </a:lnTo>
                  <a:lnTo>
                    <a:pt x="2114" y="1113"/>
                  </a:lnTo>
                  <a:lnTo>
                    <a:pt x="2113" y="1125"/>
                  </a:lnTo>
                  <a:lnTo>
                    <a:pt x="2112" y="1139"/>
                  </a:lnTo>
                  <a:lnTo>
                    <a:pt x="2112" y="1151"/>
                  </a:lnTo>
                  <a:lnTo>
                    <a:pt x="2112" y="1174"/>
                  </a:lnTo>
                  <a:lnTo>
                    <a:pt x="2112" y="1195"/>
                  </a:lnTo>
                  <a:lnTo>
                    <a:pt x="2112" y="1207"/>
                  </a:lnTo>
                  <a:lnTo>
                    <a:pt x="2114" y="1223"/>
                  </a:lnTo>
                  <a:lnTo>
                    <a:pt x="2118" y="1240"/>
                  </a:lnTo>
                  <a:lnTo>
                    <a:pt x="2120" y="1249"/>
                  </a:lnTo>
                  <a:lnTo>
                    <a:pt x="2121" y="1259"/>
                  </a:lnTo>
                  <a:lnTo>
                    <a:pt x="2121" y="1270"/>
                  </a:lnTo>
                  <a:lnTo>
                    <a:pt x="2119" y="1281"/>
                  </a:lnTo>
                  <a:lnTo>
                    <a:pt x="2132" y="1343"/>
                  </a:lnTo>
                  <a:lnTo>
                    <a:pt x="2126" y="1379"/>
                  </a:lnTo>
                  <a:lnTo>
                    <a:pt x="2118" y="1417"/>
                  </a:lnTo>
                  <a:lnTo>
                    <a:pt x="2112" y="1435"/>
                  </a:lnTo>
                  <a:lnTo>
                    <a:pt x="2105" y="1450"/>
                  </a:lnTo>
                  <a:lnTo>
                    <a:pt x="2103" y="1457"/>
                  </a:lnTo>
                  <a:lnTo>
                    <a:pt x="2100" y="1463"/>
                  </a:lnTo>
                  <a:lnTo>
                    <a:pt x="2096" y="1468"/>
                  </a:lnTo>
                  <a:lnTo>
                    <a:pt x="2092" y="1472"/>
                  </a:lnTo>
                  <a:lnTo>
                    <a:pt x="2059" y="1472"/>
                  </a:lnTo>
                  <a:lnTo>
                    <a:pt x="2058" y="1464"/>
                  </a:lnTo>
                  <a:lnTo>
                    <a:pt x="2057" y="1456"/>
                  </a:lnTo>
                  <a:lnTo>
                    <a:pt x="2055" y="1450"/>
                  </a:lnTo>
                  <a:lnTo>
                    <a:pt x="2053" y="1445"/>
                  </a:lnTo>
                  <a:lnTo>
                    <a:pt x="2047" y="1437"/>
                  </a:lnTo>
                  <a:lnTo>
                    <a:pt x="2040" y="1430"/>
                  </a:lnTo>
                  <a:lnTo>
                    <a:pt x="2033" y="1425"/>
                  </a:lnTo>
                  <a:lnTo>
                    <a:pt x="2029" y="1418"/>
                  </a:lnTo>
                  <a:lnTo>
                    <a:pt x="2026" y="1414"/>
                  </a:lnTo>
                  <a:lnTo>
                    <a:pt x="2025" y="1410"/>
                  </a:lnTo>
                  <a:lnTo>
                    <a:pt x="2025" y="1405"/>
                  </a:lnTo>
                  <a:lnTo>
                    <a:pt x="2026" y="1398"/>
                  </a:lnTo>
                  <a:lnTo>
                    <a:pt x="2026" y="1373"/>
                  </a:lnTo>
                  <a:lnTo>
                    <a:pt x="2022" y="1373"/>
                  </a:lnTo>
                  <a:lnTo>
                    <a:pt x="2019" y="1372"/>
                  </a:lnTo>
                  <a:lnTo>
                    <a:pt x="2015" y="1370"/>
                  </a:lnTo>
                  <a:lnTo>
                    <a:pt x="2012" y="1367"/>
                  </a:lnTo>
                  <a:lnTo>
                    <a:pt x="2007" y="1361"/>
                  </a:lnTo>
                  <a:lnTo>
                    <a:pt x="2002" y="1353"/>
                  </a:lnTo>
                  <a:lnTo>
                    <a:pt x="1998" y="1344"/>
                  </a:lnTo>
                  <a:lnTo>
                    <a:pt x="1995" y="1335"/>
                  </a:lnTo>
                  <a:lnTo>
                    <a:pt x="1993" y="1326"/>
                  </a:lnTo>
                  <a:lnTo>
                    <a:pt x="1992" y="1318"/>
                  </a:lnTo>
                  <a:lnTo>
                    <a:pt x="1992" y="1298"/>
                  </a:lnTo>
                  <a:lnTo>
                    <a:pt x="1992" y="1281"/>
                  </a:lnTo>
                  <a:lnTo>
                    <a:pt x="1992" y="1265"/>
                  </a:lnTo>
                  <a:lnTo>
                    <a:pt x="1992" y="1244"/>
                  </a:lnTo>
                  <a:lnTo>
                    <a:pt x="1991" y="1234"/>
                  </a:lnTo>
                  <a:lnTo>
                    <a:pt x="1989" y="1224"/>
                  </a:lnTo>
                  <a:lnTo>
                    <a:pt x="1985" y="1212"/>
                  </a:lnTo>
                  <a:lnTo>
                    <a:pt x="1978" y="1201"/>
                  </a:lnTo>
                  <a:lnTo>
                    <a:pt x="1974" y="1196"/>
                  </a:lnTo>
                  <a:lnTo>
                    <a:pt x="1969" y="1191"/>
                  </a:lnTo>
                  <a:lnTo>
                    <a:pt x="1964" y="1187"/>
                  </a:lnTo>
                  <a:lnTo>
                    <a:pt x="1959" y="1184"/>
                  </a:lnTo>
                  <a:lnTo>
                    <a:pt x="1953" y="1181"/>
                  </a:lnTo>
                  <a:lnTo>
                    <a:pt x="1947" y="1178"/>
                  </a:lnTo>
                  <a:lnTo>
                    <a:pt x="1940" y="1177"/>
                  </a:lnTo>
                  <a:lnTo>
                    <a:pt x="1933" y="1177"/>
                  </a:lnTo>
                  <a:lnTo>
                    <a:pt x="1918" y="1177"/>
                  </a:lnTo>
                  <a:lnTo>
                    <a:pt x="1906" y="1177"/>
                  </a:lnTo>
                  <a:lnTo>
                    <a:pt x="1897" y="1177"/>
                  </a:lnTo>
                  <a:lnTo>
                    <a:pt x="1894" y="1177"/>
                  </a:lnTo>
                  <a:lnTo>
                    <a:pt x="1880" y="1176"/>
                  </a:lnTo>
                  <a:lnTo>
                    <a:pt x="1869" y="1175"/>
                  </a:lnTo>
                  <a:lnTo>
                    <a:pt x="1857" y="1173"/>
                  </a:lnTo>
                  <a:lnTo>
                    <a:pt x="1845" y="1171"/>
                  </a:lnTo>
                  <a:lnTo>
                    <a:pt x="1832" y="1168"/>
                  </a:lnTo>
                  <a:lnTo>
                    <a:pt x="1818" y="1166"/>
                  </a:lnTo>
                  <a:lnTo>
                    <a:pt x="1804" y="1165"/>
                  </a:lnTo>
                  <a:lnTo>
                    <a:pt x="1787" y="1164"/>
                  </a:lnTo>
                  <a:lnTo>
                    <a:pt x="1773" y="1164"/>
                  </a:lnTo>
                  <a:lnTo>
                    <a:pt x="1762" y="1162"/>
                  </a:lnTo>
                  <a:lnTo>
                    <a:pt x="1753" y="1159"/>
                  </a:lnTo>
                  <a:lnTo>
                    <a:pt x="1745" y="1155"/>
                  </a:lnTo>
                  <a:lnTo>
                    <a:pt x="1738" y="1151"/>
                  </a:lnTo>
                  <a:lnTo>
                    <a:pt x="1731" y="1148"/>
                  </a:lnTo>
                  <a:lnTo>
                    <a:pt x="1722" y="1146"/>
                  </a:lnTo>
                  <a:lnTo>
                    <a:pt x="1713" y="1145"/>
                  </a:lnTo>
                  <a:lnTo>
                    <a:pt x="1688" y="1144"/>
                  </a:lnTo>
                  <a:lnTo>
                    <a:pt x="1653" y="1143"/>
                  </a:lnTo>
                  <a:lnTo>
                    <a:pt x="1644" y="1144"/>
                  </a:lnTo>
                  <a:lnTo>
                    <a:pt x="1636" y="1144"/>
                  </a:lnTo>
                  <a:lnTo>
                    <a:pt x="1628" y="1146"/>
                  </a:lnTo>
                  <a:lnTo>
                    <a:pt x="1621" y="1148"/>
                  </a:lnTo>
                  <a:lnTo>
                    <a:pt x="1616" y="1151"/>
                  </a:lnTo>
                  <a:lnTo>
                    <a:pt x="1611" y="1155"/>
                  </a:lnTo>
                  <a:lnTo>
                    <a:pt x="1608" y="1159"/>
                  </a:lnTo>
                  <a:lnTo>
                    <a:pt x="1607" y="1164"/>
                  </a:lnTo>
                  <a:lnTo>
                    <a:pt x="1608" y="1169"/>
                  </a:lnTo>
                  <a:lnTo>
                    <a:pt x="1608" y="1173"/>
                  </a:lnTo>
                  <a:lnTo>
                    <a:pt x="1610" y="1176"/>
                  </a:lnTo>
                  <a:lnTo>
                    <a:pt x="1611" y="1180"/>
                  </a:lnTo>
                  <a:lnTo>
                    <a:pt x="1616" y="1186"/>
                  </a:lnTo>
                  <a:lnTo>
                    <a:pt x="1621" y="1192"/>
                  </a:lnTo>
                  <a:lnTo>
                    <a:pt x="1627" y="1197"/>
                  </a:lnTo>
                  <a:lnTo>
                    <a:pt x="1632" y="1204"/>
                  </a:lnTo>
                  <a:lnTo>
                    <a:pt x="1638" y="1212"/>
                  </a:lnTo>
                  <a:lnTo>
                    <a:pt x="1641" y="1220"/>
                  </a:lnTo>
                  <a:lnTo>
                    <a:pt x="1628" y="1221"/>
                  </a:lnTo>
                  <a:lnTo>
                    <a:pt x="1615" y="1223"/>
                  </a:lnTo>
                  <a:lnTo>
                    <a:pt x="1601" y="1226"/>
                  </a:lnTo>
                  <a:lnTo>
                    <a:pt x="1589" y="1229"/>
                  </a:lnTo>
                  <a:lnTo>
                    <a:pt x="1577" y="1232"/>
                  </a:lnTo>
                  <a:lnTo>
                    <a:pt x="1565" y="1235"/>
                  </a:lnTo>
                  <a:lnTo>
                    <a:pt x="1555" y="1237"/>
                  </a:lnTo>
                  <a:lnTo>
                    <a:pt x="1548" y="1238"/>
                  </a:lnTo>
                  <a:lnTo>
                    <a:pt x="1544" y="1237"/>
                  </a:lnTo>
                  <a:lnTo>
                    <a:pt x="1539" y="1233"/>
                  </a:lnTo>
                  <a:lnTo>
                    <a:pt x="1533" y="1228"/>
                  </a:lnTo>
                  <a:lnTo>
                    <a:pt x="1528" y="1222"/>
                  </a:lnTo>
                  <a:lnTo>
                    <a:pt x="1516" y="1210"/>
                  </a:lnTo>
                  <a:lnTo>
                    <a:pt x="1508" y="1201"/>
                  </a:lnTo>
                  <a:lnTo>
                    <a:pt x="1474" y="1214"/>
                  </a:lnTo>
                  <a:lnTo>
                    <a:pt x="1468" y="1213"/>
                  </a:lnTo>
                  <a:lnTo>
                    <a:pt x="1461" y="1210"/>
                  </a:lnTo>
                  <a:lnTo>
                    <a:pt x="1454" y="1205"/>
                  </a:lnTo>
                  <a:lnTo>
                    <a:pt x="1448" y="1201"/>
                  </a:lnTo>
                  <a:lnTo>
                    <a:pt x="1441" y="1196"/>
                  </a:lnTo>
                  <a:lnTo>
                    <a:pt x="1436" y="1192"/>
                  </a:lnTo>
                  <a:lnTo>
                    <a:pt x="1428" y="1190"/>
                  </a:lnTo>
                  <a:lnTo>
                    <a:pt x="1421" y="1189"/>
                  </a:lnTo>
                  <a:lnTo>
                    <a:pt x="1406" y="1190"/>
                  </a:lnTo>
                  <a:lnTo>
                    <a:pt x="1390" y="1192"/>
                  </a:lnTo>
                  <a:lnTo>
                    <a:pt x="1372" y="1197"/>
                  </a:lnTo>
                  <a:lnTo>
                    <a:pt x="1354" y="1203"/>
                  </a:lnTo>
                  <a:lnTo>
                    <a:pt x="1337" y="1211"/>
                  </a:lnTo>
                  <a:lnTo>
                    <a:pt x="1318" y="1219"/>
                  </a:lnTo>
                  <a:lnTo>
                    <a:pt x="1301" y="1228"/>
                  </a:lnTo>
                  <a:lnTo>
                    <a:pt x="1283" y="1238"/>
                  </a:lnTo>
                  <a:lnTo>
                    <a:pt x="1265" y="1249"/>
                  </a:lnTo>
                  <a:lnTo>
                    <a:pt x="1248" y="1259"/>
                  </a:lnTo>
                  <a:lnTo>
                    <a:pt x="1231" y="1272"/>
                  </a:lnTo>
                  <a:lnTo>
                    <a:pt x="1217" y="1283"/>
                  </a:lnTo>
                  <a:lnTo>
                    <a:pt x="1203" y="1294"/>
                  </a:lnTo>
                  <a:lnTo>
                    <a:pt x="1190" y="1304"/>
                  </a:lnTo>
                  <a:lnTo>
                    <a:pt x="1179" y="1314"/>
                  </a:lnTo>
                  <a:lnTo>
                    <a:pt x="1169" y="1325"/>
                  </a:lnTo>
                  <a:lnTo>
                    <a:pt x="1166" y="1328"/>
                  </a:lnTo>
                  <a:lnTo>
                    <a:pt x="1163" y="1333"/>
                  </a:lnTo>
                  <a:lnTo>
                    <a:pt x="1162" y="1337"/>
                  </a:lnTo>
                  <a:lnTo>
                    <a:pt x="1161" y="1342"/>
                  </a:lnTo>
                  <a:lnTo>
                    <a:pt x="1161" y="1354"/>
                  </a:lnTo>
                  <a:lnTo>
                    <a:pt x="1161" y="1366"/>
                  </a:lnTo>
                  <a:lnTo>
                    <a:pt x="1161" y="1379"/>
                  </a:lnTo>
                  <a:lnTo>
                    <a:pt x="1160" y="1392"/>
                  </a:lnTo>
                  <a:lnTo>
                    <a:pt x="1159" y="1399"/>
                  </a:lnTo>
                  <a:lnTo>
                    <a:pt x="1157" y="1405"/>
                  </a:lnTo>
                  <a:lnTo>
                    <a:pt x="1153" y="1411"/>
                  </a:lnTo>
                  <a:lnTo>
                    <a:pt x="1149" y="1417"/>
                  </a:lnTo>
                  <a:lnTo>
                    <a:pt x="1143" y="1416"/>
                  </a:lnTo>
                  <a:lnTo>
                    <a:pt x="1136" y="1415"/>
                  </a:lnTo>
                  <a:lnTo>
                    <a:pt x="1129" y="1414"/>
                  </a:lnTo>
                  <a:lnTo>
                    <a:pt x="1124" y="1412"/>
                  </a:lnTo>
                  <a:lnTo>
                    <a:pt x="1111" y="1408"/>
                  </a:lnTo>
                  <a:lnTo>
                    <a:pt x="1100" y="1401"/>
                  </a:lnTo>
                  <a:lnTo>
                    <a:pt x="1090" y="1394"/>
                  </a:lnTo>
                  <a:lnTo>
                    <a:pt x="1082" y="1386"/>
                  </a:lnTo>
                  <a:lnTo>
                    <a:pt x="1080" y="1382"/>
                  </a:lnTo>
                  <a:lnTo>
                    <a:pt x="1078" y="1377"/>
                  </a:lnTo>
                  <a:lnTo>
                    <a:pt x="1077" y="1372"/>
                  </a:lnTo>
                  <a:lnTo>
                    <a:pt x="1076" y="1367"/>
                  </a:lnTo>
                  <a:lnTo>
                    <a:pt x="1076" y="1356"/>
                  </a:lnTo>
                  <a:lnTo>
                    <a:pt x="1074" y="1344"/>
                  </a:lnTo>
                  <a:lnTo>
                    <a:pt x="1072" y="1330"/>
                  </a:lnTo>
                  <a:lnTo>
                    <a:pt x="1070" y="1315"/>
                  </a:lnTo>
                  <a:lnTo>
                    <a:pt x="1066" y="1300"/>
                  </a:lnTo>
                  <a:lnTo>
                    <a:pt x="1061" y="1285"/>
                  </a:lnTo>
                  <a:lnTo>
                    <a:pt x="1057" y="1270"/>
                  </a:lnTo>
                  <a:lnTo>
                    <a:pt x="1051" y="1254"/>
                  </a:lnTo>
                  <a:lnTo>
                    <a:pt x="1044" y="1240"/>
                  </a:lnTo>
                  <a:lnTo>
                    <a:pt x="1037" y="1227"/>
                  </a:lnTo>
                  <a:lnTo>
                    <a:pt x="1028" y="1215"/>
                  </a:lnTo>
                  <a:lnTo>
                    <a:pt x="1020" y="1203"/>
                  </a:lnTo>
                  <a:lnTo>
                    <a:pt x="1015" y="1199"/>
                  </a:lnTo>
                  <a:lnTo>
                    <a:pt x="1010" y="1195"/>
                  </a:lnTo>
                  <a:lnTo>
                    <a:pt x="1005" y="1191"/>
                  </a:lnTo>
                  <a:lnTo>
                    <a:pt x="1000" y="1188"/>
                  </a:lnTo>
                  <a:lnTo>
                    <a:pt x="994" y="1186"/>
                  </a:lnTo>
                  <a:lnTo>
                    <a:pt x="988" y="1184"/>
                  </a:lnTo>
                  <a:lnTo>
                    <a:pt x="982" y="1183"/>
                  </a:lnTo>
                  <a:lnTo>
                    <a:pt x="977" y="1183"/>
                  </a:lnTo>
                  <a:lnTo>
                    <a:pt x="964" y="1183"/>
                  </a:lnTo>
                  <a:lnTo>
                    <a:pt x="951" y="1186"/>
                  </a:lnTo>
                  <a:lnTo>
                    <a:pt x="940" y="1190"/>
                  </a:lnTo>
                  <a:lnTo>
                    <a:pt x="931" y="1195"/>
                  </a:lnTo>
                  <a:lnTo>
                    <a:pt x="926" y="1199"/>
                  </a:lnTo>
                  <a:lnTo>
                    <a:pt x="922" y="1202"/>
                  </a:lnTo>
                  <a:lnTo>
                    <a:pt x="919" y="1206"/>
                  </a:lnTo>
                  <a:lnTo>
                    <a:pt x="915" y="1212"/>
                  </a:lnTo>
                  <a:lnTo>
                    <a:pt x="913" y="1216"/>
                  </a:lnTo>
                  <a:lnTo>
                    <a:pt x="911" y="1221"/>
                  </a:lnTo>
                  <a:lnTo>
                    <a:pt x="910" y="1227"/>
                  </a:lnTo>
                  <a:lnTo>
                    <a:pt x="910" y="1232"/>
                  </a:lnTo>
                  <a:lnTo>
                    <a:pt x="883" y="1232"/>
                  </a:lnTo>
                  <a:lnTo>
                    <a:pt x="878" y="1229"/>
                  </a:lnTo>
                  <a:lnTo>
                    <a:pt x="872" y="1225"/>
                  </a:lnTo>
                  <a:lnTo>
                    <a:pt x="867" y="1219"/>
                  </a:lnTo>
                  <a:lnTo>
                    <a:pt x="861" y="1212"/>
                  </a:lnTo>
                  <a:lnTo>
                    <a:pt x="850" y="1196"/>
                  </a:lnTo>
                  <a:lnTo>
                    <a:pt x="839" y="1179"/>
                  </a:lnTo>
                  <a:lnTo>
                    <a:pt x="830" y="1161"/>
                  </a:lnTo>
                  <a:lnTo>
                    <a:pt x="821" y="1144"/>
                  </a:lnTo>
                  <a:lnTo>
                    <a:pt x="814" y="1131"/>
                  </a:lnTo>
                  <a:lnTo>
                    <a:pt x="810" y="1121"/>
                  </a:lnTo>
                  <a:lnTo>
                    <a:pt x="805" y="1120"/>
                  </a:lnTo>
                  <a:lnTo>
                    <a:pt x="801" y="1118"/>
                  </a:lnTo>
                  <a:lnTo>
                    <a:pt x="798" y="1115"/>
                  </a:lnTo>
                  <a:lnTo>
                    <a:pt x="794" y="1111"/>
                  </a:lnTo>
                  <a:lnTo>
                    <a:pt x="789" y="1100"/>
                  </a:lnTo>
                  <a:lnTo>
                    <a:pt x="782" y="1087"/>
                  </a:lnTo>
                  <a:lnTo>
                    <a:pt x="779" y="1081"/>
                  </a:lnTo>
                  <a:lnTo>
                    <a:pt x="775" y="1075"/>
                  </a:lnTo>
                  <a:lnTo>
                    <a:pt x="770" y="1069"/>
                  </a:lnTo>
                  <a:lnTo>
                    <a:pt x="765" y="1064"/>
                  </a:lnTo>
                  <a:lnTo>
                    <a:pt x="757" y="1060"/>
                  </a:lnTo>
                  <a:lnTo>
                    <a:pt x="749" y="1056"/>
                  </a:lnTo>
                  <a:lnTo>
                    <a:pt x="741" y="1054"/>
                  </a:lnTo>
                  <a:lnTo>
                    <a:pt x="731" y="1054"/>
                  </a:lnTo>
                  <a:lnTo>
                    <a:pt x="718" y="1054"/>
                  </a:lnTo>
                  <a:lnTo>
                    <a:pt x="706" y="1055"/>
                  </a:lnTo>
                  <a:lnTo>
                    <a:pt x="696" y="1057"/>
                  </a:lnTo>
                  <a:lnTo>
                    <a:pt x="687" y="1059"/>
                  </a:lnTo>
                  <a:lnTo>
                    <a:pt x="670" y="1065"/>
                  </a:lnTo>
                  <a:lnTo>
                    <a:pt x="656" y="1072"/>
                  </a:lnTo>
                  <a:lnTo>
                    <a:pt x="642" y="1078"/>
                  </a:lnTo>
                  <a:lnTo>
                    <a:pt x="624" y="1084"/>
                  </a:lnTo>
                  <a:lnTo>
                    <a:pt x="615" y="1087"/>
                  </a:lnTo>
                  <a:lnTo>
                    <a:pt x="604" y="1088"/>
                  </a:lnTo>
                  <a:lnTo>
                    <a:pt x="591" y="1089"/>
                  </a:lnTo>
                  <a:lnTo>
                    <a:pt x="577" y="1090"/>
                  </a:lnTo>
                  <a:lnTo>
                    <a:pt x="555" y="1089"/>
                  </a:lnTo>
                  <a:lnTo>
                    <a:pt x="533" y="1086"/>
                  </a:lnTo>
                  <a:lnTo>
                    <a:pt x="514" y="1083"/>
                  </a:lnTo>
                  <a:lnTo>
                    <a:pt x="496" y="1078"/>
                  </a:lnTo>
                  <a:lnTo>
                    <a:pt x="478" y="1072"/>
                  </a:lnTo>
                  <a:lnTo>
                    <a:pt x="462" y="1065"/>
                  </a:lnTo>
                  <a:lnTo>
                    <a:pt x="445" y="1058"/>
                  </a:lnTo>
                  <a:lnTo>
                    <a:pt x="430" y="1051"/>
                  </a:lnTo>
                  <a:lnTo>
                    <a:pt x="415" y="1043"/>
                  </a:lnTo>
                  <a:lnTo>
                    <a:pt x="398" y="1035"/>
                  </a:lnTo>
                  <a:lnTo>
                    <a:pt x="383" y="1028"/>
                  </a:lnTo>
                  <a:lnTo>
                    <a:pt x="366" y="1023"/>
                  </a:lnTo>
                  <a:lnTo>
                    <a:pt x="350" y="1017"/>
                  </a:lnTo>
                  <a:lnTo>
                    <a:pt x="331" y="1014"/>
                  </a:lnTo>
                  <a:lnTo>
                    <a:pt x="312" y="1011"/>
                  </a:lnTo>
                  <a:lnTo>
                    <a:pt x="292" y="1010"/>
                  </a:lnTo>
                  <a:lnTo>
                    <a:pt x="263" y="1012"/>
                  </a:lnTo>
                  <a:lnTo>
                    <a:pt x="234" y="1015"/>
                  </a:lnTo>
                  <a:lnTo>
                    <a:pt x="220" y="1016"/>
                  </a:lnTo>
                  <a:lnTo>
                    <a:pt x="205" y="1015"/>
                  </a:lnTo>
                  <a:lnTo>
                    <a:pt x="189" y="1014"/>
                  </a:lnTo>
                  <a:lnTo>
                    <a:pt x="172" y="1010"/>
                  </a:lnTo>
                  <a:lnTo>
                    <a:pt x="173" y="998"/>
                  </a:lnTo>
                  <a:lnTo>
                    <a:pt x="175" y="988"/>
                  </a:lnTo>
                  <a:lnTo>
                    <a:pt x="175" y="982"/>
                  </a:lnTo>
                  <a:lnTo>
                    <a:pt x="175" y="979"/>
                  </a:lnTo>
                  <a:lnTo>
                    <a:pt x="174" y="975"/>
                  </a:lnTo>
                  <a:lnTo>
                    <a:pt x="172" y="973"/>
                  </a:lnTo>
                  <a:lnTo>
                    <a:pt x="141" y="952"/>
                  </a:lnTo>
                  <a:lnTo>
                    <a:pt x="107" y="931"/>
                  </a:lnTo>
                  <a:lnTo>
                    <a:pt x="97" y="925"/>
                  </a:lnTo>
                  <a:lnTo>
                    <a:pt x="88" y="920"/>
                  </a:lnTo>
                  <a:lnTo>
                    <a:pt x="79" y="916"/>
                  </a:lnTo>
                  <a:lnTo>
                    <a:pt x="69" y="912"/>
                  </a:lnTo>
                  <a:lnTo>
                    <a:pt x="59" y="909"/>
                  </a:lnTo>
                  <a:lnTo>
                    <a:pt x="48" y="907"/>
                  </a:lnTo>
                  <a:lnTo>
                    <a:pt x="37" y="906"/>
                  </a:lnTo>
                  <a:lnTo>
                    <a:pt x="26" y="905"/>
                  </a:lnTo>
                  <a:lnTo>
                    <a:pt x="27" y="899"/>
                  </a:lnTo>
                  <a:lnTo>
                    <a:pt x="28" y="893"/>
                  </a:lnTo>
                  <a:lnTo>
                    <a:pt x="30" y="888"/>
                  </a:lnTo>
                  <a:lnTo>
                    <a:pt x="32" y="883"/>
                  </a:lnTo>
                  <a:lnTo>
                    <a:pt x="37" y="874"/>
                  </a:lnTo>
                  <a:lnTo>
                    <a:pt x="39" y="868"/>
                  </a:lnTo>
                  <a:lnTo>
                    <a:pt x="39" y="848"/>
                  </a:lnTo>
                  <a:lnTo>
                    <a:pt x="36" y="826"/>
                  </a:lnTo>
                  <a:lnTo>
                    <a:pt x="32" y="801"/>
                  </a:lnTo>
                  <a:lnTo>
                    <a:pt x="29" y="777"/>
                  </a:lnTo>
                  <a:lnTo>
                    <a:pt x="24" y="752"/>
                  </a:lnTo>
                  <a:lnTo>
                    <a:pt x="19" y="729"/>
                  </a:lnTo>
                  <a:lnTo>
                    <a:pt x="16" y="707"/>
                  </a:lnTo>
                  <a:lnTo>
                    <a:pt x="13" y="690"/>
                  </a:lnTo>
                  <a:lnTo>
                    <a:pt x="17" y="687"/>
                  </a:lnTo>
                  <a:lnTo>
                    <a:pt x="25" y="680"/>
                  </a:lnTo>
                  <a:lnTo>
                    <a:pt x="28" y="675"/>
                  </a:lnTo>
                  <a:lnTo>
                    <a:pt x="29" y="669"/>
                  </a:lnTo>
                  <a:lnTo>
                    <a:pt x="30" y="666"/>
                  </a:lnTo>
                  <a:lnTo>
                    <a:pt x="29" y="662"/>
                  </a:lnTo>
                  <a:lnTo>
                    <a:pt x="28" y="658"/>
                  </a:lnTo>
                  <a:lnTo>
                    <a:pt x="26" y="653"/>
                  </a:lnTo>
                  <a:lnTo>
                    <a:pt x="21" y="658"/>
                  </a:lnTo>
                  <a:lnTo>
                    <a:pt x="16" y="663"/>
                  </a:lnTo>
                  <a:lnTo>
                    <a:pt x="12" y="669"/>
                  </a:lnTo>
                  <a:lnTo>
                    <a:pt x="6" y="677"/>
                  </a:lnTo>
                  <a:lnTo>
                    <a:pt x="4" y="672"/>
                  </a:lnTo>
                  <a:lnTo>
                    <a:pt x="3" y="667"/>
                  </a:lnTo>
                  <a:lnTo>
                    <a:pt x="2" y="660"/>
                  </a:lnTo>
                  <a:lnTo>
                    <a:pt x="1" y="653"/>
                  </a:lnTo>
                  <a:lnTo>
                    <a:pt x="0" y="639"/>
                  </a:lnTo>
                  <a:lnTo>
                    <a:pt x="0" y="628"/>
                  </a:lnTo>
                  <a:lnTo>
                    <a:pt x="0" y="604"/>
                  </a:lnTo>
                  <a:lnTo>
                    <a:pt x="2" y="581"/>
                  </a:lnTo>
                  <a:lnTo>
                    <a:pt x="3" y="570"/>
                  </a:lnTo>
                  <a:lnTo>
                    <a:pt x="5" y="558"/>
                  </a:lnTo>
                  <a:lnTo>
                    <a:pt x="8" y="545"/>
                  </a:lnTo>
                  <a:lnTo>
                    <a:pt x="13" y="529"/>
                  </a:lnTo>
                  <a:lnTo>
                    <a:pt x="26" y="514"/>
                  </a:lnTo>
                  <a:lnTo>
                    <a:pt x="38" y="499"/>
                  </a:lnTo>
                  <a:lnTo>
                    <a:pt x="50" y="482"/>
                  </a:lnTo>
                  <a:lnTo>
                    <a:pt x="61" y="467"/>
                  </a:lnTo>
                  <a:lnTo>
                    <a:pt x="81" y="434"/>
                  </a:lnTo>
                  <a:lnTo>
                    <a:pt x="101" y="401"/>
                  </a:lnTo>
                  <a:lnTo>
                    <a:pt x="119" y="368"/>
                  </a:lnTo>
                  <a:lnTo>
                    <a:pt x="141" y="336"/>
                  </a:lnTo>
                  <a:lnTo>
                    <a:pt x="152" y="321"/>
                  </a:lnTo>
                  <a:lnTo>
                    <a:pt x="164" y="305"/>
                  </a:lnTo>
                  <a:lnTo>
                    <a:pt x="177" y="291"/>
                  </a:lnTo>
                  <a:lnTo>
                    <a:pt x="193" y="277"/>
                  </a:lnTo>
                  <a:lnTo>
                    <a:pt x="198" y="271"/>
                  </a:lnTo>
                  <a:lnTo>
                    <a:pt x="204" y="265"/>
                  </a:lnTo>
                  <a:lnTo>
                    <a:pt x="208" y="257"/>
                  </a:lnTo>
                  <a:lnTo>
                    <a:pt x="213" y="250"/>
                  </a:lnTo>
                  <a:lnTo>
                    <a:pt x="219" y="234"/>
                  </a:lnTo>
                  <a:lnTo>
                    <a:pt x="227" y="218"/>
                  </a:lnTo>
                  <a:lnTo>
                    <a:pt x="233" y="200"/>
                  </a:lnTo>
                  <a:lnTo>
                    <a:pt x="242" y="184"/>
                  </a:lnTo>
                  <a:lnTo>
                    <a:pt x="247" y="176"/>
                  </a:lnTo>
                  <a:lnTo>
                    <a:pt x="252" y="169"/>
                  </a:lnTo>
                  <a:lnTo>
                    <a:pt x="259" y="161"/>
                  </a:lnTo>
                  <a:lnTo>
                    <a:pt x="265" y="154"/>
                  </a:lnTo>
                  <a:lnTo>
                    <a:pt x="266" y="131"/>
                  </a:lnTo>
                  <a:lnTo>
                    <a:pt x="270" y="109"/>
                  </a:lnTo>
                  <a:lnTo>
                    <a:pt x="274" y="89"/>
                  </a:lnTo>
                  <a:lnTo>
                    <a:pt x="278" y="73"/>
                  </a:lnTo>
                  <a:lnTo>
                    <a:pt x="299" y="74"/>
                  </a:lnTo>
                  <a:lnTo>
                    <a:pt x="326" y="77"/>
                  </a:lnTo>
                  <a:lnTo>
                    <a:pt x="349" y="79"/>
                  </a:lnTo>
                  <a:lnTo>
                    <a:pt x="359" y="80"/>
                  </a:lnTo>
                  <a:lnTo>
                    <a:pt x="357" y="91"/>
                  </a:lnTo>
                  <a:lnTo>
                    <a:pt x="355" y="102"/>
                  </a:lnTo>
                  <a:lnTo>
                    <a:pt x="352" y="112"/>
                  </a:lnTo>
                  <a:lnTo>
                    <a:pt x="349" y="121"/>
                  </a:lnTo>
                  <a:lnTo>
                    <a:pt x="344" y="130"/>
                  </a:lnTo>
                  <a:lnTo>
                    <a:pt x="341" y="138"/>
                  </a:lnTo>
                  <a:lnTo>
                    <a:pt x="339" y="146"/>
                  </a:lnTo>
                  <a:lnTo>
                    <a:pt x="339" y="154"/>
                  </a:lnTo>
                  <a:lnTo>
                    <a:pt x="343" y="153"/>
                  </a:lnTo>
                  <a:lnTo>
                    <a:pt x="348" y="150"/>
                  </a:lnTo>
                  <a:lnTo>
                    <a:pt x="352" y="147"/>
                  </a:lnTo>
                  <a:lnTo>
                    <a:pt x="356" y="144"/>
                  </a:lnTo>
                  <a:lnTo>
                    <a:pt x="364" y="137"/>
                  </a:lnTo>
                  <a:lnTo>
                    <a:pt x="371" y="129"/>
                  </a:lnTo>
                  <a:lnTo>
                    <a:pt x="376" y="120"/>
                  </a:lnTo>
                  <a:lnTo>
                    <a:pt x="381" y="110"/>
                  </a:lnTo>
                  <a:lnTo>
                    <a:pt x="385" y="99"/>
                  </a:lnTo>
                  <a:lnTo>
                    <a:pt x="388" y="87"/>
                  </a:lnTo>
                  <a:lnTo>
                    <a:pt x="394" y="66"/>
                  </a:lnTo>
                  <a:lnTo>
                    <a:pt x="396" y="48"/>
                  </a:lnTo>
                  <a:lnTo>
                    <a:pt x="398" y="35"/>
                  </a:lnTo>
                  <a:lnTo>
                    <a:pt x="398" y="30"/>
                  </a:lnTo>
                  <a:lnTo>
                    <a:pt x="1827" y="30"/>
                  </a:lnTo>
                  <a:lnTo>
                    <a:pt x="1825" y="21"/>
                  </a:lnTo>
                  <a:lnTo>
                    <a:pt x="1823" y="13"/>
                  </a:lnTo>
                  <a:lnTo>
                    <a:pt x="1821" y="5"/>
                  </a:lnTo>
                  <a:lnTo>
                    <a:pt x="1820" y="0"/>
                  </a:lnTo>
                  <a:lnTo>
                    <a:pt x="1827" y="0"/>
                  </a:lnTo>
                  <a:lnTo>
                    <a:pt x="1853" y="0"/>
                  </a:lnTo>
                  <a:lnTo>
                    <a:pt x="1854" y="11"/>
                  </a:lnTo>
                  <a:lnTo>
                    <a:pt x="1856" y="21"/>
                  </a:lnTo>
                  <a:lnTo>
                    <a:pt x="1861" y="30"/>
                  </a:lnTo>
                  <a:lnTo>
                    <a:pt x="1866" y="38"/>
                  </a:lnTo>
                  <a:lnTo>
                    <a:pt x="1873" y="46"/>
                  </a:lnTo>
                  <a:lnTo>
                    <a:pt x="1881" y="51"/>
                  </a:lnTo>
                  <a:lnTo>
                    <a:pt x="1886" y="53"/>
                  </a:lnTo>
                  <a:lnTo>
                    <a:pt x="1890" y="54"/>
                  </a:lnTo>
                  <a:lnTo>
                    <a:pt x="1895" y="55"/>
                  </a:lnTo>
                  <a:lnTo>
                    <a:pt x="1900" y="55"/>
                  </a:lnTo>
                  <a:lnTo>
                    <a:pt x="1910" y="55"/>
                  </a:lnTo>
                  <a:lnTo>
                    <a:pt x="1926" y="55"/>
                  </a:lnTo>
                  <a:lnTo>
                    <a:pt x="1935" y="56"/>
                  </a:lnTo>
                  <a:lnTo>
                    <a:pt x="1944" y="58"/>
                  </a:lnTo>
                  <a:lnTo>
                    <a:pt x="1952" y="61"/>
                  </a:lnTo>
                  <a:lnTo>
                    <a:pt x="1958" y="64"/>
                  </a:lnTo>
                  <a:lnTo>
                    <a:pt x="1965" y="68"/>
                  </a:lnTo>
                  <a:lnTo>
                    <a:pt x="1972" y="71"/>
                  </a:lnTo>
                  <a:lnTo>
                    <a:pt x="1979" y="73"/>
                  </a:lnTo>
                  <a:lnTo>
                    <a:pt x="1986" y="73"/>
                  </a:lnTo>
                  <a:lnTo>
                    <a:pt x="1992" y="72"/>
                  </a:lnTo>
                  <a:lnTo>
                    <a:pt x="1999" y="67"/>
                  </a:lnTo>
                  <a:lnTo>
                    <a:pt x="2003" y="63"/>
                  </a:lnTo>
                  <a:lnTo>
                    <a:pt x="2006" y="61"/>
                  </a:lnTo>
                  <a:lnTo>
                    <a:pt x="2015" y="69"/>
                  </a:lnTo>
                  <a:lnTo>
                    <a:pt x="2024" y="75"/>
                  </a:lnTo>
                  <a:lnTo>
                    <a:pt x="2035" y="81"/>
                  </a:lnTo>
                  <a:lnTo>
                    <a:pt x="2046" y="86"/>
                  </a:lnTo>
                  <a:lnTo>
                    <a:pt x="2038" y="93"/>
                  </a:lnTo>
                  <a:lnTo>
                    <a:pt x="2031" y="100"/>
                  </a:lnTo>
                  <a:lnTo>
                    <a:pt x="2021" y="104"/>
                  </a:lnTo>
                  <a:lnTo>
                    <a:pt x="2011" y="108"/>
                  </a:lnTo>
                  <a:lnTo>
                    <a:pt x="1989" y="114"/>
                  </a:lnTo>
                  <a:lnTo>
                    <a:pt x="1967" y="118"/>
                  </a:lnTo>
                  <a:lnTo>
                    <a:pt x="1956" y="120"/>
                  </a:lnTo>
                  <a:lnTo>
                    <a:pt x="1946" y="122"/>
                  </a:lnTo>
                  <a:lnTo>
                    <a:pt x="1937" y="125"/>
                  </a:lnTo>
                  <a:lnTo>
                    <a:pt x="1929" y="128"/>
                  </a:lnTo>
                  <a:lnTo>
                    <a:pt x="1922" y="133"/>
                  </a:lnTo>
                  <a:lnTo>
                    <a:pt x="1918" y="138"/>
                  </a:lnTo>
                  <a:lnTo>
                    <a:pt x="1916" y="141"/>
                  </a:lnTo>
                  <a:lnTo>
                    <a:pt x="1914" y="145"/>
                  </a:lnTo>
                  <a:lnTo>
                    <a:pt x="1913" y="149"/>
                  </a:lnTo>
                  <a:lnTo>
                    <a:pt x="1913" y="154"/>
                  </a:lnTo>
                  <a:lnTo>
                    <a:pt x="1926" y="155"/>
                  </a:lnTo>
                  <a:lnTo>
                    <a:pt x="1937" y="156"/>
                  </a:lnTo>
                  <a:lnTo>
                    <a:pt x="1946" y="158"/>
                  </a:lnTo>
                  <a:lnTo>
                    <a:pt x="1954" y="160"/>
                  </a:lnTo>
                  <a:lnTo>
                    <a:pt x="1962" y="162"/>
                  </a:lnTo>
                  <a:lnTo>
                    <a:pt x="1969" y="164"/>
                  </a:lnTo>
                  <a:lnTo>
                    <a:pt x="1977" y="166"/>
                  </a:lnTo>
                  <a:lnTo>
                    <a:pt x="1986" y="166"/>
                  </a:lnTo>
                  <a:lnTo>
                    <a:pt x="1996" y="165"/>
                  </a:lnTo>
                  <a:lnTo>
                    <a:pt x="2011" y="161"/>
                  </a:lnTo>
                  <a:lnTo>
                    <a:pt x="2028" y="155"/>
                  </a:lnTo>
                  <a:lnTo>
                    <a:pt x="2047" y="147"/>
                  </a:lnTo>
                  <a:lnTo>
                    <a:pt x="2067" y="140"/>
                  </a:lnTo>
                  <a:lnTo>
                    <a:pt x="2087" y="135"/>
                  </a:lnTo>
                  <a:lnTo>
                    <a:pt x="2104" y="130"/>
                  </a:lnTo>
                  <a:lnTo>
                    <a:pt x="2119" y="129"/>
                  </a:lnTo>
                  <a:lnTo>
                    <a:pt x="2109" y="140"/>
                  </a:lnTo>
                  <a:lnTo>
                    <a:pt x="2101" y="147"/>
                  </a:lnTo>
                  <a:lnTo>
                    <a:pt x="2097" y="151"/>
                  </a:lnTo>
                  <a:lnTo>
                    <a:pt x="2094" y="155"/>
                  </a:lnTo>
                  <a:lnTo>
                    <a:pt x="2093" y="160"/>
                  </a:lnTo>
                  <a:lnTo>
                    <a:pt x="2092" y="166"/>
                  </a:lnTo>
                  <a:lnTo>
                    <a:pt x="2102" y="166"/>
                  </a:lnTo>
                  <a:lnTo>
                    <a:pt x="2112" y="166"/>
                  </a:lnTo>
                  <a:lnTo>
                    <a:pt x="2121" y="167"/>
                  </a:lnTo>
                  <a:lnTo>
                    <a:pt x="2138" y="169"/>
                  </a:lnTo>
                  <a:lnTo>
                    <a:pt x="2163" y="172"/>
                  </a:lnTo>
                  <a:lnTo>
                    <a:pt x="2191" y="175"/>
                  </a:lnTo>
                  <a:lnTo>
                    <a:pt x="2221" y="179"/>
                  </a:lnTo>
                  <a:lnTo>
                    <a:pt x="2248" y="182"/>
                  </a:lnTo>
                  <a:lnTo>
                    <a:pt x="2270" y="184"/>
                  </a:lnTo>
                  <a:lnTo>
                    <a:pt x="2286" y="184"/>
                  </a:lnTo>
                  <a:lnTo>
                    <a:pt x="2284" y="193"/>
                  </a:lnTo>
                  <a:lnTo>
                    <a:pt x="2282" y="199"/>
                  </a:lnTo>
                  <a:lnTo>
                    <a:pt x="2279" y="205"/>
                  </a:lnTo>
                  <a:lnTo>
                    <a:pt x="2275" y="210"/>
                  </a:lnTo>
                  <a:lnTo>
                    <a:pt x="2269" y="212"/>
                  </a:lnTo>
                  <a:lnTo>
                    <a:pt x="2262" y="214"/>
                  </a:lnTo>
                  <a:lnTo>
                    <a:pt x="2255" y="215"/>
                  </a:lnTo>
                  <a:lnTo>
                    <a:pt x="2245" y="216"/>
                  </a:lnTo>
                  <a:lnTo>
                    <a:pt x="2238" y="215"/>
                  </a:lnTo>
                  <a:lnTo>
                    <a:pt x="2233" y="214"/>
                  </a:lnTo>
                  <a:lnTo>
                    <a:pt x="2228" y="212"/>
                  </a:lnTo>
                  <a:lnTo>
                    <a:pt x="2225" y="210"/>
                  </a:lnTo>
                  <a:lnTo>
                    <a:pt x="2222" y="206"/>
                  </a:lnTo>
                  <a:lnTo>
                    <a:pt x="2217" y="204"/>
                  </a:lnTo>
                  <a:lnTo>
                    <a:pt x="2212" y="203"/>
                  </a:lnTo>
                  <a:lnTo>
                    <a:pt x="2205" y="203"/>
                  </a:lnTo>
                  <a:lnTo>
                    <a:pt x="2194" y="203"/>
                  </a:lnTo>
                  <a:lnTo>
                    <a:pt x="2185" y="205"/>
                  </a:lnTo>
                  <a:lnTo>
                    <a:pt x="2175" y="209"/>
                  </a:lnTo>
                  <a:lnTo>
                    <a:pt x="2166" y="213"/>
                  </a:lnTo>
                  <a:lnTo>
                    <a:pt x="2149" y="223"/>
                  </a:lnTo>
                  <a:lnTo>
                    <a:pt x="2135" y="234"/>
                  </a:lnTo>
                  <a:lnTo>
                    <a:pt x="2121" y="245"/>
                  </a:lnTo>
                  <a:lnTo>
                    <a:pt x="2108" y="255"/>
                  </a:lnTo>
                  <a:lnTo>
                    <a:pt x="2100" y="258"/>
                  </a:lnTo>
                  <a:lnTo>
                    <a:pt x="2093" y="261"/>
                  </a:lnTo>
                  <a:lnTo>
                    <a:pt x="2087" y="264"/>
                  </a:lnTo>
                  <a:lnTo>
                    <a:pt x="2079" y="265"/>
                  </a:lnTo>
                  <a:lnTo>
                    <a:pt x="2073" y="266"/>
                  </a:lnTo>
                  <a:lnTo>
                    <a:pt x="2068" y="268"/>
                  </a:lnTo>
                  <a:lnTo>
                    <a:pt x="2066" y="271"/>
                  </a:lnTo>
                  <a:lnTo>
                    <a:pt x="2064" y="276"/>
                  </a:lnTo>
                  <a:lnTo>
                    <a:pt x="2063" y="285"/>
                  </a:lnTo>
                  <a:lnTo>
                    <a:pt x="2059" y="295"/>
                  </a:lnTo>
                  <a:lnTo>
                    <a:pt x="2056" y="304"/>
                  </a:lnTo>
                  <a:lnTo>
                    <a:pt x="2053" y="312"/>
                  </a:lnTo>
                  <a:lnTo>
                    <a:pt x="2048" y="321"/>
                  </a:lnTo>
                  <a:lnTo>
                    <a:pt x="2043" y="328"/>
                  </a:lnTo>
                  <a:lnTo>
                    <a:pt x="2032" y="342"/>
                  </a:lnTo>
                  <a:lnTo>
                    <a:pt x="2021" y="355"/>
                  </a:lnTo>
                  <a:lnTo>
                    <a:pt x="2015" y="362"/>
                  </a:lnTo>
                  <a:lnTo>
                    <a:pt x="2010" y="369"/>
                  </a:lnTo>
                  <a:lnTo>
                    <a:pt x="2006" y="378"/>
                  </a:lnTo>
                  <a:lnTo>
                    <a:pt x="2001" y="386"/>
                  </a:lnTo>
                  <a:lnTo>
                    <a:pt x="1998" y="394"/>
                  </a:lnTo>
                  <a:lnTo>
                    <a:pt x="1995" y="404"/>
                  </a:lnTo>
                  <a:lnTo>
                    <a:pt x="1993" y="414"/>
                  </a:lnTo>
                  <a:lnTo>
                    <a:pt x="1992" y="424"/>
                  </a:lnTo>
                  <a:lnTo>
                    <a:pt x="1993" y="432"/>
                  </a:lnTo>
                  <a:lnTo>
                    <a:pt x="1997" y="438"/>
                  </a:lnTo>
                  <a:lnTo>
                    <a:pt x="2001" y="443"/>
                  </a:lnTo>
                  <a:lnTo>
                    <a:pt x="2007" y="447"/>
                  </a:lnTo>
                  <a:lnTo>
                    <a:pt x="2012" y="451"/>
                  </a:lnTo>
                  <a:lnTo>
                    <a:pt x="2018" y="453"/>
                  </a:lnTo>
                  <a:lnTo>
                    <a:pt x="2022" y="455"/>
                  </a:lnTo>
                  <a:lnTo>
                    <a:pt x="2026" y="456"/>
                  </a:lnTo>
                  <a:lnTo>
                    <a:pt x="2032" y="455"/>
                  </a:lnTo>
                  <a:lnTo>
                    <a:pt x="2037" y="454"/>
                  </a:lnTo>
                  <a:lnTo>
                    <a:pt x="2043" y="453"/>
                  </a:lnTo>
                  <a:lnTo>
                    <a:pt x="2047" y="451"/>
                  </a:lnTo>
                  <a:lnTo>
                    <a:pt x="2052" y="448"/>
                  </a:lnTo>
                  <a:lnTo>
                    <a:pt x="2056" y="445"/>
                  </a:lnTo>
                  <a:lnTo>
                    <a:pt x="2060" y="441"/>
                  </a:lnTo>
                  <a:lnTo>
                    <a:pt x="2064" y="437"/>
                  </a:lnTo>
                  <a:lnTo>
                    <a:pt x="2070" y="427"/>
                  </a:lnTo>
                  <a:lnTo>
                    <a:pt x="2076" y="417"/>
                  </a:lnTo>
                  <a:lnTo>
                    <a:pt x="2080" y="405"/>
                  </a:lnTo>
                  <a:lnTo>
                    <a:pt x="2085" y="393"/>
                  </a:lnTo>
                  <a:lnTo>
                    <a:pt x="2092" y="368"/>
                  </a:lnTo>
                  <a:lnTo>
                    <a:pt x="2100" y="344"/>
                  </a:lnTo>
                  <a:lnTo>
                    <a:pt x="2103" y="333"/>
                  </a:lnTo>
                  <a:lnTo>
                    <a:pt x="2108" y="323"/>
                  </a:lnTo>
                  <a:lnTo>
                    <a:pt x="2113" y="314"/>
                  </a:lnTo>
                  <a:lnTo>
                    <a:pt x="2119" y="307"/>
                  </a:lnTo>
                  <a:lnTo>
                    <a:pt x="2135" y="295"/>
                  </a:lnTo>
                  <a:lnTo>
                    <a:pt x="2152" y="283"/>
                  </a:lnTo>
                  <a:lnTo>
                    <a:pt x="2169" y="273"/>
                  </a:lnTo>
                  <a:lnTo>
                    <a:pt x="2188" y="262"/>
                  </a:lnTo>
                  <a:lnTo>
                    <a:pt x="2205" y="252"/>
                  </a:lnTo>
                  <a:lnTo>
                    <a:pt x="2223" y="243"/>
                  </a:lnTo>
                  <a:lnTo>
                    <a:pt x="2238" y="233"/>
                  </a:lnTo>
                  <a:lnTo>
                    <a:pt x="2251" y="222"/>
                  </a:lnTo>
                  <a:lnTo>
                    <a:pt x="2266" y="237"/>
                  </a:lnTo>
                  <a:lnTo>
                    <a:pt x="2278" y="249"/>
                  </a:lnTo>
                  <a:lnTo>
                    <a:pt x="2283" y="255"/>
                  </a:lnTo>
                  <a:lnTo>
                    <a:pt x="2288" y="261"/>
                  </a:lnTo>
                  <a:lnTo>
                    <a:pt x="2293" y="269"/>
                  </a:lnTo>
                  <a:lnTo>
                    <a:pt x="2299" y="277"/>
                  </a:lnTo>
                  <a:lnTo>
                    <a:pt x="2289" y="284"/>
                  </a:lnTo>
                  <a:lnTo>
                    <a:pt x="2281" y="290"/>
                  </a:lnTo>
                  <a:lnTo>
                    <a:pt x="2273" y="296"/>
                  </a:lnTo>
                  <a:lnTo>
                    <a:pt x="2267" y="303"/>
                  </a:lnTo>
                  <a:lnTo>
                    <a:pt x="2260" y="310"/>
                  </a:lnTo>
                  <a:lnTo>
                    <a:pt x="2255" y="318"/>
                  </a:lnTo>
                  <a:lnTo>
                    <a:pt x="2250" y="328"/>
                  </a:lnTo>
                  <a:lnTo>
                    <a:pt x="2245" y="339"/>
                  </a:lnTo>
                  <a:lnTo>
                    <a:pt x="2259" y="338"/>
                  </a:lnTo>
                  <a:lnTo>
                    <a:pt x="2271" y="336"/>
                  </a:lnTo>
                  <a:lnTo>
                    <a:pt x="2284" y="334"/>
                  </a:lnTo>
                  <a:lnTo>
                    <a:pt x="2299" y="333"/>
                  </a:lnTo>
                  <a:lnTo>
                    <a:pt x="2299" y="347"/>
                  </a:lnTo>
                  <a:lnTo>
                    <a:pt x="2299" y="363"/>
                  </a:lnTo>
                  <a:lnTo>
                    <a:pt x="2299" y="380"/>
                  </a:lnTo>
                  <a:lnTo>
                    <a:pt x="2299" y="394"/>
                  </a:lnTo>
                  <a:lnTo>
                    <a:pt x="2293" y="399"/>
                  </a:lnTo>
                  <a:lnTo>
                    <a:pt x="2288" y="404"/>
                  </a:lnTo>
                  <a:lnTo>
                    <a:pt x="2281" y="411"/>
                  </a:lnTo>
                  <a:lnTo>
                    <a:pt x="2276" y="418"/>
                  </a:lnTo>
                  <a:lnTo>
                    <a:pt x="2250" y="426"/>
                  </a:lnTo>
                  <a:lnTo>
                    <a:pt x="2228" y="435"/>
                  </a:lnTo>
                  <a:lnTo>
                    <a:pt x="2219" y="439"/>
                  </a:lnTo>
                  <a:lnTo>
                    <a:pt x="2212" y="443"/>
                  </a:lnTo>
                  <a:lnTo>
                    <a:pt x="2206" y="446"/>
                  </a:lnTo>
                  <a:lnTo>
                    <a:pt x="2205" y="450"/>
                  </a:lnTo>
                  <a:lnTo>
                    <a:pt x="2205" y="452"/>
                  </a:lnTo>
                  <a:lnTo>
                    <a:pt x="2206" y="454"/>
                  </a:lnTo>
                  <a:lnTo>
                    <a:pt x="2209" y="456"/>
                  </a:lnTo>
                  <a:lnTo>
                    <a:pt x="2212" y="458"/>
                  </a:lnTo>
                  <a:lnTo>
                    <a:pt x="2219" y="463"/>
                  </a:lnTo>
                  <a:lnTo>
                    <a:pt x="2227" y="466"/>
                  </a:lnTo>
                  <a:lnTo>
                    <a:pt x="2236" y="469"/>
                  </a:lnTo>
                  <a:lnTo>
                    <a:pt x="2245" y="472"/>
                  </a:lnTo>
                  <a:lnTo>
                    <a:pt x="2253" y="473"/>
                  </a:lnTo>
                  <a:lnTo>
                    <a:pt x="2258" y="474"/>
                  </a:lnTo>
                  <a:lnTo>
                    <a:pt x="2265" y="473"/>
                  </a:lnTo>
                  <a:lnTo>
                    <a:pt x="2273" y="472"/>
                  </a:lnTo>
                  <a:lnTo>
                    <a:pt x="2283" y="469"/>
                  </a:lnTo>
                  <a:lnTo>
                    <a:pt x="2293" y="466"/>
                  </a:lnTo>
                  <a:lnTo>
                    <a:pt x="2317" y="457"/>
                  </a:lnTo>
                  <a:lnTo>
                    <a:pt x="2343" y="447"/>
                  </a:lnTo>
                  <a:lnTo>
                    <a:pt x="2369" y="436"/>
                  </a:lnTo>
                  <a:lnTo>
                    <a:pt x="2393" y="425"/>
                  </a:lnTo>
                  <a:lnTo>
                    <a:pt x="2415" y="415"/>
                  </a:lnTo>
                  <a:lnTo>
                    <a:pt x="2433" y="408"/>
                  </a:lnTo>
                  <a:lnTo>
                    <a:pt x="2439" y="407"/>
                  </a:lnTo>
                  <a:lnTo>
                    <a:pt x="2446" y="405"/>
                  </a:lnTo>
                  <a:lnTo>
                    <a:pt x="2452" y="403"/>
                  </a:lnTo>
                  <a:lnTo>
                    <a:pt x="2458" y="400"/>
                  </a:lnTo>
                  <a:lnTo>
                    <a:pt x="2530" y="382"/>
                  </a:lnTo>
                  <a:lnTo>
                    <a:pt x="2544" y="380"/>
                  </a:lnTo>
                  <a:lnTo>
                    <a:pt x="2557" y="378"/>
                  </a:lnTo>
                  <a:lnTo>
                    <a:pt x="2570" y="373"/>
                  </a:lnTo>
                  <a:lnTo>
                    <a:pt x="2583" y="369"/>
                  </a:lnTo>
                  <a:lnTo>
                    <a:pt x="2597" y="364"/>
                  </a:lnTo>
                  <a:lnTo>
                    <a:pt x="2611" y="357"/>
                  </a:lnTo>
                  <a:lnTo>
                    <a:pt x="2625" y="350"/>
                  </a:lnTo>
                  <a:lnTo>
                    <a:pt x="2638" y="342"/>
                  </a:lnTo>
                  <a:lnTo>
                    <a:pt x="2651" y="334"/>
                  </a:lnTo>
                  <a:lnTo>
                    <a:pt x="2664" y="324"/>
                  </a:lnTo>
                  <a:lnTo>
                    <a:pt x="2676" y="313"/>
                  </a:lnTo>
                  <a:lnTo>
                    <a:pt x="2689" y="303"/>
                  </a:lnTo>
                  <a:lnTo>
                    <a:pt x="2701" y="291"/>
                  </a:lnTo>
                  <a:lnTo>
                    <a:pt x="2710" y="279"/>
                  </a:lnTo>
                  <a:lnTo>
                    <a:pt x="2721" y="266"/>
                  </a:lnTo>
                  <a:lnTo>
                    <a:pt x="2730" y="252"/>
                  </a:lnTo>
                  <a:lnTo>
                    <a:pt x="2817" y="252"/>
                  </a:lnTo>
                  <a:lnTo>
                    <a:pt x="2850" y="248"/>
                  </a:lnTo>
                  <a:lnTo>
                    <a:pt x="2880" y="246"/>
                  </a:lnTo>
                  <a:lnTo>
                    <a:pt x="2906" y="244"/>
                  </a:lnTo>
                  <a:lnTo>
                    <a:pt x="2931" y="241"/>
                  </a:lnTo>
                  <a:lnTo>
                    <a:pt x="2942" y="239"/>
                  </a:lnTo>
                  <a:lnTo>
                    <a:pt x="2954" y="237"/>
                  </a:lnTo>
                  <a:lnTo>
                    <a:pt x="2965" y="234"/>
                  </a:lnTo>
                  <a:lnTo>
                    <a:pt x="2975" y="230"/>
                  </a:lnTo>
                  <a:lnTo>
                    <a:pt x="2986" y="225"/>
                  </a:lnTo>
                  <a:lnTo>
                    <a:pt x="2996" y="219"/>
                  </a:lnTo>
                  <a:lnTo>
                    <a:pt x="3006" y="212"/>
                  </a:lnTo>
                  <a:lnTo>
                    <a:pt x="3016" y="203"/>
                  </a:lnTo>
                  <a:lnTo>
                    <a:pt x="3028" y="190"/>
                  </a:lnTo>
                  <a:lnTo>
                    <a:pt x="3038" y="177"/>
                  </a:lnTo>
                  <a:lnTo>
                    <a:pt x="3048" y="162"/>
                  </a:lnTo>
                  <a:lnTo>
                    <a:pt x="3059" y="148"/>
                  </a:lnTo>
                  <a:lnTo>
                    <a:pt x="3064" y="142"/>
                  </a:lnTo>
                  <a:lnTo>
                    <a:pt x="3070" y="136"/>
                  </a:lnTo>
                  <a:lnTo>
                    <a:pt x="3075" y="130"/>
                  </a:lnTo>
                  <a:lnTo>
                    <a:pt x="3082" y="126"/>
                  </a:lnTo>
                  <a:lnTo>
                    <a:pt x="3089" y="122"/>
                  </a:lnTo>
                  <a:lnTo>
                    <a:pt x="3097" y="119"/>
                  </a:lnTo>
                  <a:lnTo>
                    <a:pt x="3106" y="117"/>
                  </a:lnTo>
                  <a:lnTo>
                    <a:pt x="3116" y="117"/>
                  </a:lnTo>
                  <a:lnTo>
                    <a:pt x="3136" y="118"/>
                  </a:lnTo>
                  <a:lnTo>
                    <a:pt x="3153" y="119"/>
                  </a:lnTo>
                  <a:lnTo>
                    <a:pt x="3160" y="120"/>
                  </a:lnTo>
                  <a:lnTo>
                    <a:pt x="3165" y="119"/>
                  </a:lnTo>
                  <a:lnTo>
                    <a:pt x="3171" y="119"/>
                  </a:lnTo>
                  <a:lnTo>
                    <a:pt x="3175" y="117"/>
                  </a:lnTo>
                  <a:lnTo>
                    <a:pt x="3175" y="125"/>
                  </a:lnTo>
                  <a:lnTo>
                    <a:pt x="3172" y="134"/>
                  </a:lnTo>
                  <a:lnTo>
                    <a:pt x="3168" y="144"/>
                  </a:lnTo>
                  <a:lnTo>
                    <a:pt x="3164" y="156"/>
                  </a:lnTo>
                  <a:lnTo>
                    <a:pt x="3160" y="165"/>
                  </a:lnTo>
                  <a:lnTo>
                    <a:pt x="3155" y="174"/>
                  </a:lnTo>
                  <a:lnTo>
                    <a:pt x="3152" y="181"/>
                  </a:lnTo>
                  <a:lnTo>
                    <a:pt x="3149" y="184"/>
                  </a:lnTo>
                  <a:lnTo>
                    <a:pt x="3149" y="252"/>
                  </a:lnTo>
                  <a:lnTo>
                    <a:pt x="3155" y="258"/>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658" name="Freeform 7">
              <a:hlinkClick r:id="rId378"/>
            </p:cNvPr>
            <p:cNvSpPr>
              <a:spLocks/>
            </p:cNvSpPr>
            <p:nvPr>
              <p:custDataLst>
                <p:tags r:id="rId7"/>
              </p:custDataLst>
            </p:nvPr>
          </p:nvSpPr>
          <p:spPr bwMode="auto">
            <a:xfrm>
              <a:off x="1841500" y="3398838"/>
              <a:ext cx="377825" cy="533400"/>
            </a:xfrm>
            <a:custGeom>
              <a:avLst/>
              <a:gdLst>
                <a:gd name="T0" fmla="*/ 2147483647 w 784"/>
                <a:gd name="T1" fmla="*/ 2147483647 h 1128"/>
                <a:gd name="T2" fmla="*/ 2147483647 w 784"/>
                <a:gd name="T3" fmla="*/ 2147483647 h 1128"/>
                <a:gd name="T4" fmla="*/ 2147483647 w 784"/>
                <a:gd name="T5" fmla="*/ 2147483647 h 1128"/>
                <a:gd name="T6" fmla="*/ 2147483647 w 784"/>
                <a:gd name="T7" fmla="*/ 2147483647 h 1128"/>
                <a:gd name="T8" fmla="*/ 2147483647 w 784"/>
                <a:gd name="T9" fmla="*/ 2147483647 h 1128"/>
                <a:gd name="T10" fmla="*/ 2147483647 w 784"/>
                <a:gd name="T11" fmla="*/ 2147483647 h 1128"/>
                <a:gd name="T12" fmla="*/ 2147483647 w 784"/>
                <a:gd name="T13" fmla="*/ 2147483647 h 1128"/>
                <a:gd name="T14" fmla="*/ 2147483647 w 784"/>
                <a:gd name="T15" fmla="*/ 2147483647 h 1128"/>
                <a:gd name="T16" fmla="*/ 2147483647 w 784"/>
                <a:gd name="T17" fmla="*/ 2147483647 h 1128"/>
                <a:gd name="T18" fmla="*/ 2147483647 w 784"/>
                <a:gd name="T19" fmla="*/ 2147483647 h 1128"/>
                <a:gd name="T20" fmla="*/ 2147483647 w 784"/>
                <a:gd name="T21" fmla="*/ 2147483647 h 1128"/>
                <a:gd name="T22" fmla="*/ 2147483647 w 784"/>
                <a:gd name="T23" fmla="*/ 2147483647 h 1128"/>
                <a:gd name="T24" fmla="*/ 2147483647 w 784"/>
                <a:gd name="T25" fmla="*/ 2147483647 h 1128"/>
                <a:gd name="T26" fmla="*/ 2147483647 w 784"/>
                <a:gd name="T27" fmla="*/ 2147483647 h 1128"/>
                <a:gd name="T28" fmla="*/ 2147483647 w 784"/>
                <a:gd name="T29" fmla="*/ 2147483647 h 1128"/>
                <a:gd name="T30" fmla="*/ 2147483647 w 784"/>
                <a:gd name="T31" fmla="*/ 2147483647 h 1128"/>
                <a:gd name="T32" fmla="*/ 2147483647 w 784"/>
                <a:gd name="T33" fmla="*/ 2147483647 h 1128"/>
                <a:gd name="T34" fmla="*/ 2147483647 w 784"/>
                <a:gd name="T35" fmla="*/ 2147483647 h 1128"/>
                <a:gd name="T36" fmla="*/ 2147483647 w 784"/>
                <a:gd name="T37" fmla="*/ 2147483647 h 1128"/>
                <a:gd name="T38" fmla="*/ 2147483647 w 784"/>
                <a:gd name="T39" fmla="*/ 2147483647 h 1128"/>
                <a:gd name="T40" fmla="*/ 2147483647 w 784"/>
                <a:gd name="T41" fmla="*/ 2147483647 h 1128"/>
                <a:gd name="T42" fmla="*/ 2147483647 w 784"/>
                <a:gd name="T43" fmla="*/ 2147483647 h 1128"/>
                <a:gd name="T44" fmla="*/ 2147483647 w 784"/>
                <a:gd name="T45" fmla="*/ 2147483647 h 1128"/>
                <a:gd name="T46" fmla="*/ 2147483647 w 784"/>
                <a:gd name="T47" fmla="*/ 2147483647 h 1128"/>
                <a:gd name="T48" fmla="*/ 2147483647 w 784"/>
                <a:gd name="T49" fmla="*/ 2147483647 h 1128"/>
                <a:gd name="T50" fmla="*/ 2147483647 w 784"/>
                <a:gd name="T51" fmla="*/ 2147483647 h 1128"/>
                <a:gd name="T52" fmla="*/ 2147483647 w 784"/>
                <a:gd name="T53" fmla="*/ 2147483647 h 1128"/>
                <a:gd name="T54" fmla="*/ 2147483647 w 784"/>
                <a:gd name="T55" fmla="*/ 2147483647 h 1128"/>
                <a:gd name="T56" fmla="*/ 2147483647 w 784"/>
                <a:gd name="T57" fmla="*/ 2147483647 h 1128"/>
                <a:gd name="T58" fmla="*/ 2147483647 w 784"/>
                <a:gd name="T59" fmla="*/ 2147483647 h 1128"/>
                <a:gd name="T60" fmla="*/ 2147483647 w 784"/>
                <a:gd name="T61" fmla="*/ 2147483647 h 1128"/>
                <a:gd name="T62" fmla="*/ 2147483647 w 784"/>
                <a:gd name="T63" fmla="*/ 2147483647 h 1128"/>
                <a:gd name="T64" fmla="*/ 2147483647 w 784"/>
                <a:gd name="T65" fmla="*/ 2147483647 h 1128"/>
                <a:gd name="T66" fmla="*/ 2147483647 w 784"/>
                <a:gd name="T67" fmla="*/ 2147483647 h 1128"/>
                <a:gd name="T68" fmla="*/ 0 w 784"/>
                <a:gd name="T69" fmla="*/ 2147483647 h 1128"/>
                <a:gd name="T70" fmla="*/ 2147483647 w 784"/>
                <a:gd name="T71" fmla="*/ 2147483647 h 1128"/>
                <a:gd name="T72" fmla="*/ 2147483647 w 784"/>
                <a:gd name="T73" fmla="*/ 2147483647 h 1128"/>
                <a:gd name="T74" fmla="*/ 2147483647 w 784"/>
                <a:gd name="T75" fmla="*/ 2147483647 h 1128"/>
                <a:gd name="T76" fmla="*/ 2147483647 w 784"/>
                <a:gd name="T77" fmla="*/ 2147483647 h 1128"/>
                <a:gd name="T78" fmla="*/ 2147483647 w 784"/>
                <a:gd name="T79" fmla="*/ 2147483647 h 1128"/>
                <a:gd name="T80" fmla="*/ 2147483647 w 784"/>
                <a:gd name="T81" fmla="*/ 2147483647 h 1128"/>
                <a:gd name="T82" fmla="*/ 2147483647 w 784"/>
                <a:gd name="T83" fmla="*/ 2147483647 h 1128"/>
                <a:gd name="T84" fmla="*/ 2147483647 w 784"/>
                <a:gd name="T85" fmla="*/ 2147483647 h 1128"/>
                <a:gd name="T86" fmla="*/ 2147483647 w 784"/>
                <a:gd name="T87" fmla="*/ 2147483647 h 1128"/>
                <a:gd name="T88" fmla="*/ 2147483647 w 784"/>
                <a:gd name="T89" fmla="*/ 2147483647 h 1128"/>
                <a:gd name="T90" fmla="*/ 2147483647 w 784"/>
                <a:gd name="T91" fmla="*/ 2147483647 h 1128"/>
                <a:gd name="T92" fmla="*/ 2147483647 w 784"/>
                <a:gd name="T93" fmla="*/ 2147483647 h 1128"/>
                <a:gd name="T94" fmla="*/ 2147483647 w 784"/>
                <a:gd name="T95" fmla="*/ 2147483647 h 1128"/>
                <a:gd name="T96" fmla="*/ 2147483647 w 784"/>
                <a:gd name="T97" fmla="*/ 2147483647 h 1128"/>
                <a:gd name="T98" fmla="*/ 2147483647 w 784"/>
                <a:gd name="T99" fmla="*/ 2147483647 h 1128"/>
                <a:gd name="T100" fmla="*/ 2147483647 w 784"/>
                <a:gd name="T101" fmla="*/ 2147483647 h 1128"/>
                <a:gd name="T102" fmla="*/ 2147483647 w 784"/>
                <a:gd name="T103" fmla="*/ 2147483647 h 1128"/>
                <a:gd name="T104" fmla="*/ 2147483647 w 784"/>
                <a:gd name="T105" fmla="*/ 2147483647 h 1128"/>
                <a:gd name="T106" fmla="*/ 2147483647 w 784"/>
                <a:gd name="T107" fmla="*/ 2147483647 h 1128"/>
                <a:gd name="T108" fmla="*/ 2147483647 w 784"/>
                <a:gd name="T109" fmla="*/ 2147483647 h 112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4"/>
                <a:gd name="T166" fmla="*/ 0 h 1128"/>
                <a:gd name="T167" fmla="*/ 784 w 784"/>
                <a:gd name="T168" fmla="*/ 1128 h 112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4" h="1128">
                  <a:moveTo>
                    <a:pt x="644" y="259"/>
                  </a:moveTo>
                  <a:lnTo>
                    <a:pt x="632" y="265"/>
                  </a:lnTo>
                  <a:lnTo>
                    <a:pt x="621" y="270"/>
                  </a:lnTo>
                  <a:lnTo>
                    <a:pt x="611" y="273"/>
                  </a:lnTo>
                  <a:lnTo>
                    <a:pt x="602" y="275"/>
                  </a:lnTo>
                  <a:lnTo>
                    <a:pt x="583" y="277"/>
                  </a:lnTo>
                  <a:lnTo>
                    <a:pt x="564" y="278"/>
                  </a:lnTo>
                  <a:lnTo>
                    <a:pt x="560" y="278"/>
                  </a:lnTo>
                  <a:lnTo>
                    <a:pt x="557" y="280"/>
                  </a:lnTo>
                  <a:lnTo>
                    <a:pt x="554" y="284"/>
                  </a:lnTo>
                  <a:lnTo>
                    <a:pt x="552" y="287"/>
                  </a:lnTo>
                  <a:lnTo>
                    <a:pt x="549" y="295"/>
                  </a:lnTo>
                  <a:lnTo>
                    <a:pt x="545" y="302"/>
                  </a:lnTo>
                  <a:lnTo>
                    <a:pt x="529" y="318"/>
                  </a:lnTo>
                  <a:lnTo>
                    <a:pt x="515" y="335"/>
                  </a:lnTo>
                  <a:lnTo>
                    <a:pt x="502" y="354"/>
                  </a:lnTo>
                  <a:lnTo>
                    <a:pt x="490" y="376"/>
                  </a:lnTo>
                  <a:lnTo>
                    <a:pt x="484" y="387"/>
                  </a:lnTo>
                  <a:lnTo>
                    <a:pt x="480" y="398"/>
                  </a:lnTo>
                  <a:lnTo>
                    <a:pt x="475" y="410"/>
                  </a:lnTo>
                  <a:lnTo>
                    <a:pt x="471" y="422"/>
                  </a:lnTo>
                  <a:lnTo>
                    <a:pt x="469" y="434"/>
                  </a:lnTo>
                  <a:lnTo>
                    <a:pt x="467" y="445"/>
                  </a:lnTo>
                  <a:lnTo>
                    <a:pt x="465" y="457"/>
                  </a:lnTo>
                  <a:lnTo>
                    <a:pt x="464" y="468"/>
                  </a:lnTo>
                  <a:lnTo>
                    <a:pt x="465" y="478"/>
                  </a:lnTo>
                  <a:lnTo>
                    <a:pt x="468" y="488"/>
                  </a:lnTo>
                  <a:lnTo>
                    <a:pt x="471" y="498"/>
                  </a:lnTo>
                  <a:lnTo>
                    <a:pt x="475" y="510"/>
                  </a:lnTo>
                  <a:lnTo>
                    <a:pt x="481" y="522"/>
                  </a:lnTo>
                  <a:lnTo>
                    <a:pt x="486" y="535"/>
                  </a:lnTo>
                  <a:lnTo>
                    <a:pt x="494" y="547"/>
                  </a:lnTo>
                  <a:lnTo>
                    <a:pt x="502" y="559"/>
                  </a:lnTo>
                  <a:lnTo>
                    <a:pt x="510" y="570"/>
                  </a:lnTo>
                  <a:lnTo>
                    <a:pt x="520" y="581"/>
                  </a:lnTo>
                  <a:lnTo>
                    <a:pt x="530" y="591"/>
                  </a:lnTo>
                  <a:lnTo>
                    <a:pt x="540" y="600"/>
                  </a:lnTo>
                  <a:lnTo>
                    <a:pt x="551" y="607"/>
                  </a:lnTo>
                  <a:lnTo>
                    <a:pt x="562" y="612"/>
                  </a:lnTo>
                  <a:lnTo>
                    <a:pt x="568" y="614"/>
                  </a:lnTo>
                  <a:lnTo>
                    <a:pt x="573" y="615"/>
                  </a:lnTo>
                  <a:lnTo>
                    <a:pt x="579" y="616"/>
                  </a:lnTo>
                  <a:lnTo>
                    <a:pt x="584" y="616"/>
                  </a:lnTo>
                  <a:lnTo>
                    <a:pt x="594" y="615"/>
                  </a:lnTo>
                  <a:lnTo>
                    <a:pt x="602" y="613"/>
                  </a:lnTo>
                  <a:lnTo>
                    <a:pt x="610" y="609"/>
                  </a:lnTo>
                  <a:lnTo>
                    <a:pt x="617" y="604"/>
                  </a:lnTo>
                  <a:lnTo>
                    <a:pt x="625" y="600"/>
                  </a:lnTo>
                  <a:lnTo>
                    <a:pt x="632" y="596"/>
                  </a:lnTo>
                  <a:lnTo>
                    <a:pt x="641" y="593"/>
                  </a:lnTo>
                  <a:lnTo>
                    <a:pt x="651" y="592"/>
                  </a:lnTo>
                  <a:lnTo>
                    <a:pt x="653" y="614"/>
                  </a:lnTo>
                  <a:lnTo>
                    <a:pt x="654" y="645"/>
                  </a:lnTo>
                  <a:lnTo>
                    <a:pt x="654" y="653"/>
                  </a:lnTo>
                  <a:lnTo>
                    <a:pt x="655" y="660"/>
                  </a:lnTo>
                  <a:lnTo>
                    <a:pt x="658" y="667"/>
                  </a:lnTo>
                  <a:lnTo>
                    <a:pt x="660" y="672"/>
                  </a:lnTo>
                  <a:lnTo>
                    <a:pt x="663" y="677"/>
                  </a:lnTo>
                  <a:lnTo>
                    <a:pt x="666" y="681"/>
                  </a:lnTo>
                  <a:lnTo>
                    <a:pt x="672" y="683"/>
                  </a:lnTo>
                  <a:lnTo>
                    <a:pt x="677" y="684"/>
                  </a:lnTo>
                  <a:lnTo>
                    <a:pt x="687" y="684"/>
                  </a:lnTo>
                  <a:lnTo>
                    <a:pt x="697" y="684"/>
                  </a:lnTo>
                  <a:lnTo>
                    <a:pt x="703" y="684"/>
                  </a:lnTo>
                  <a:lnTo>
                    <a:pt x="708" y="685"/>
                  </a:lnTo>
                  <a:lnTo>
                    <a:pt x="714" y="687"/>
                  </a:lnTo>
                  <a:lnTo>
                    <a:pt x="720" y="689"/>
                  </a:lnTo>
                  <a:lnTo>
                    <a:pt x="726" y="692"/>
                  </a:lnTo>
                  <a:lnTo>
                    <a:pt x="732" y="696"/>
                  </a:lnTo>
                  <a:lnTo>
                    <a:pt x="738" y="701"/>
                  </a:lnTo>
                  <a:lnTo>
                    <a:pt x="743" y="706"/>
                  </a:lnTo>
                  <a:lnTo>
                    <a:pt x="749" y="712"/>
                  </a:lnTo>
                  <a:lnTo>
                    <a:pt x="754" y="717"/>
                  </a:lnTo>
                  <a:lnTo>
                    <a:pt x="759" y="724"/>
                  </a:lnTo>
                  <a:lnTo>
                    <a:pt x="763" y="731"/>
                  </a:lnTo>
                  <a:lnTo>
                    <a:pt x="765" y="738"/>
                  </a:lnTo>
                  <a:lnTo>
                    <a:pt x="769" y="746"/>
                  </a:lnTo>
                  <a:lnTo>
                    <a:pt x="770" y="756"/>
                  </a:lnTo>
                  <a:lnTo>
                    <a:pt x="771" y="765"/>
                  </a:lnTo>
                  <a:lnTo>
                    <a:pt x="770" y="773"/>
                  </a:lnTo>
                  <a:lnTo>
                    <a:pt x="769" y="779"/>
                  </a:lnTo>
                  <a:lnTo>
                    <a:pt x="766" y="784"/>
                  </a:lnTo>
                  <a:lnTo>
                    <a:pt x="764" y="787"/>
                  </a:lnTo>
                  <a:lnTo>
                    <a:pt x="761" y="790"/>
                  </a:lnTo>
                  <a:lnTo>
                    <a:pt x="759" y="794"/>
                  </a:lnTo>
                  <a:lnTo>
                    <a:pt x="758" y="797"/>
                  </a:lnTo>
                  <a:lnTo>
                    <a:pt x="758" y="801"/>
                  </a:lnTo>
                  <a:lnTo>
                    <a:pt x="758" y="809"/>
                  </a:lnTo>
                  <a:lnTo>
                    <a:pt x="759" y="818"/>
                  </a:lnTo>
                  <a:lnTo>
                    <a:pt x="760" y="825"/>
                  </a:lnTo>
                  <a:lnTo>
                    <a:pt x="761" y="831"/>
                  </a:lnTo>
                  <a:lnTo>
                    <a:pt x="765" y="844"/>
                  </a:lnTo>
                  <a:lnTo>
                    <a:pt x="771" y="856"/>
                  </a:lnTo>
                  <a:lnTo>
                    <a:pt x="774" y="866"/>
                  </a:lnTo>
                  <a:lnTo>
                    <a:pt x="777" y="875"/>
                  </a:lnTo>
                  <a:lnTo>
                    <a:pt x="772" y="882"/>
                  </a:lnTo>
                  <a:lnTo>
                    <a:pt x="769" y="889"/>
                  </a:lnTo>
                  <a:lnTo>
                    <a:pt x="765" y="897"/>
                  </a:lnTo>
                  <a:lnTo>
                    <a:pt x="762" y="904"/>
                  </a:lnTo>
                  <a:lnTo>
                    <a:pt x="760" y="912"/>
                  </a:lnTo>
                  <a:lnTo>
                    <a:pt x="759" y="922"/>
                  </a:lnTo>
                  <a:lnTo>
                    <a:pt x="758" y="932"/>
                  </a:lnTo>
                  <a:lnTo>
                    <a:pt x="758" y="943"/>
                  </a:lnTo>
                  <a:lnTo>
                    <a:pt x="758" y="956"/>
                  </a:lnTo>
                  <a:lnTo>
                    <a:pt x="760" y="967"/>
                  </a:lnTo>
                  <a:lnTo>
                    <a:pt x="762" y="978"/>
                  </a:lnTo>
                  <a:lnTo>
                    <a:pt x="765" y="986"/>
                  </a:lnTo>
                  <a:lnTo>
                    <a:pt x="770" y="994"/>
                  </a:lnTo>
                  <a:lnTo>
                    <a:pt x="774" y="1000"/>
                  </a:lnTo>
                  <a:lnTo>
                    <a:pt x="778" y="1006"/>
                  </a:lnTo>
                  <a:lnTo>
                    <a:pt x="784" y="1011"/>
                  </a:lnTo>
                  <a:lnTo>
                    <a:pt x="775" y="1026"/>
                  </a:lnTo>
                  <a:lnTo>
                    <a:pt x="769" y="1041"/>
                  </a:lnTo>
                  <a:lnTo>
                    <a:pt x="763" y="1054"/>
                  </a:lnTo>
                  <a:lnTo>
                    <a:pt x="759" y="1067"/>
                  </a:lnTo>
                  <a:lnTo>
                    <a:pt x="753" y="1080"/>
                  </a:lnTo>
                  <a:lnTo>
                    <a:pt x="747" y="1095"/>
                  </a:lnTo>
                  <a:lnTo>
                    <a:pt x="737" y="1110"/>
                  </a:lnTo>
                  <a:lnTo>
                    <a:pt x="723" y="1128"/>
                  </a:lnTo>
                  <a:lnTo>
                    <a:pt x="691" y="1122"/>
                  </a:lnTo>
                  <a:lnTo>
                    <a:pt x="681" y="1121"/>
                  </a:lnTo>
                  <a:lnTo>
                    <a:pt x="673" y="1119"/>
                  </a:lnTo>
                  <a:lnTo>
                    <a:pt x="665" y="1116"/>
                  </a:lnTo>
                  <a:lnTo>
                    <a:pt x="659" y="1113"/>
                  </a:lnTo>
                  <a:lnTo>
                    <a:pt x="653" y="1108"/>
                  </a:lnTo>
                  <a:lnTo>
                    <a:pt x="648" y="1103"/>
                  </a:lnTo>
                  <a:lnTo>
                    <a:pt x="642" y="1098"/>
                  </a:lnTo>
                  <a:lnTo>
                    <a:pt x="638" y="1092"/>
                  </a:lnTo>
                  <a:lnTo>
                    <a:pt x="627" y="1079"/>
                  </a:lnTo>
                  <a:lnTo>
                    <a:pt x="616" y="1067"/>
                  </a:lnTo>
                  <a:lnTo>
                    <a:pt x="609" y="1061"/>
                  </a:lnTo>
                  <a:lnTo>
                    <a:pt x="602" y="1056"/>
                  </a:lnTo>
                  <a:lnTo>
                    <a:pt x="594" y="1052"/>
                  </a:lnTo>
                  <a:lnTo>
                    <a:pt x="584" y="1048"/>
                  </a:lnTo>
                  <a:lnTo>
                    <a:pt x="554" y="1038"/>
                  </a:lnTo>
                  <a:lnTo>
                    <a:pt x="507" y="1018"/>
                  </a:lnTo>
                  <a:lnTo>
                    <a:pt x="483" y="1008"/>
                  </a:lnTo>
                  <a:lnTo>
                    <a:pt x="463" y="998"/>
                  </a:lnTo>
                  <a:lnTo>
                    <a:pt x="456" y="993"/>
                  </a:lnTo>
                  <a:lnTo>
                    <a:pt x="450" y="988"/>
                  </a:lnTo>
                  <a:lnTo>
                    <a:pt x="446" y="984"/>
                  </a:lnTo>
                  <a:lnTo>
                    <a:pt x="445" y="980"/>
                  </a:lnTo>
                  <a:lnTo>
                    <a:pt x="436" y="975"/>
                  </a:lnTo>
                  <a:lnTo>
                    <a:pt x="425" y="967"/>
                  </a:lnTo>
                  <a:lnTo>
                    <a:pt x="413" y="956"/>
                  </a:lnTo>
                  <a:lnTo>
                    <a:pt x="398" y="944"/>
                  </a:lnTo>
                  <a:lnTo>
                    <a:pt x="383" y="931"/>
                  </a:lnTo>
                  <a:lnTo>
                    <a:pt x="367" y="916"/>
                  </a:lnTo>
                  <a:lnTo>
                    <a:pt x="349" y="904"/>
                  </a:lnTo>
                  <a:lnTo>
                    <a:pt x="331" y="894"/>
                  </a:lnTo>
                  <a:lnTo>
                    <a:pt x="326" y="890"/>
                  </a:lnTo>
                  <a:lnTo>
                    <a:pt x="323" y="886"/>
                  </a:lnTo>
                  <a:lnTo>
                    <a:pt x="319" y="882"/>
                  </a:lnTo>
                  <a:lnTo>
                    <a:pt x="318" y="877"/>
                  </a:lnTo>
                  <a:lnTo>
                    <a:pt x="318" y="872"/>
                  </a:lnTo>
                  <a:lnTo>
                    <a:pt x="318" y="867"/>
                  </a:lnTo>
                  <a:lnTo>
                    <a:pt x="319" y="860"/>
                  </a:lnTo>
                  <a:lnTo>
                    <a:pt x="321" y="854"/>
                  </a:lnTo>
                  <a:lnTo>
                    <a:pt x="324" y="842"/>
                  </a:lnTo>
                  <a:lnTo>
                    <a:pt x="327" y="829"/>
                  </a:lnTo>
                  <a:lnTo>
                    <a:pt x="328" y="822"/>
                  </a:lnTo>
                  <a:lnTo>
                    <a:pt x="328" y="815"/>
                  </a:lnTo>
                  <a:lnTo>
                    <a:pt x="327" y="808"/>
                  </a:lnTo>
                  <a:lnTo>
                    <a:pt x="325" y="801"/>
                  </a:lnTo>
                  <a:lnTo>
                    <a:pt x="318" y="795"/>
                  </a:lnTo>
                  <a:lnTo>
                    <a:pt x="310" y="789"/>
                  </a:lnTo>
                  <a:lnTo>
                    <a:pt x="300" y="784"/>
                  </a:lnTo>
                  <a:lnTo>
                    <a:pt x="290" y="778"/>
                  </a:lnTo>
                  <a:lnTo>
                    <a:pt x="279" y="772"/>
                  </a:lnTo>
                  <a:lnTo>
                    <a:pt x="270" y="765"/>
                  </a:lnTo>
                  <a:lnTo>
                    <a:pt x="266" y="761"/>
                  </a:lnTo>
                  <a:lnTo>
                    <a:pt x="263" y="757"/>
                  </a:lnTo>
                  <a:lnTo>
                    <a:pt x="260" y="751"/>
                  </a:lnTo>
                  <a:lnTo>
                    <a:pt x="259" y="745"/>
                  </a:lnTo>
                  <a:lnTo>
                    <a:pt x="255" y="735"/>
                  </a:lnTo>
                  <a:lnTo>
                    <a:pt x="251" y="725"/>
                  </a:lnTo>
                  <a:lnTo>
                    <a:pt x="249" y="716"/>
                  </a:lnTo>
                  <a:lnTo>
                    <a:pt x="248" y="707"/>
                  </a:lnTo>
                  <a:lnTo>
                    <a:pt x="246" y="697"/>
                  </a:lnTo>
                  <a:lnTo>
                    <a:pt x="243" y="689"/>
                  </a:lnTo>
                  <a:lnTo>
                    <a:pt x="238" y="681"/>
                  </a:lnTo>
                  <a:lnTo>
                    <a:pt x="232" y="672"/>
                  </a:lnTo>
                  <a:lnTo>
                    <a:pt x="211" y="635"/>
                  </a:lnTo>
                  <a:lnTo>
                    <a:pt x="192" y="603"/>
                  </a:lnTo>
                  <a:lnTo>
                    <a:pt x="174" y="570"/>
                  </a:lnTo>
                  <a:lnTo>
                    <a:pt x="153" y="530"/>
                  </a:lnTo>
                  <a:lnTo>
                    <a:pt x="146" y="521"/>
                  </a:lnTo>
                  <a:lnTo>
                    <a:pt x="138" y="513"/>
                  </a:lnTo>
                  <a:lnTo>
                    <a:pt x="134" y="508"/>
                  </a:lnTo>
                  <a:lnTo>
                    <a:pt x="129" y="502"/>
                  </a:lnTo>
                  <a:lnTo>
                    <a:pt x="124" y="496"/>
                  </a:lnTo>
                  <a:lnTo>
                    <a:pt x="120" y="487"/>
                  </a:lnTo>
                  <a:lnTo>
                    <a:pt x="116" y="478"/>
                  </a:lnTo>
                  <a:lnTo>
                    <a:pt x="113" y="467"/>
                  </a:lnTo>
                  <a:lnTo>
                    <a:pt x="109" y="458"/>
                  </a:lnTo>
                  <a:lnTo>
                    <a:pt x="103" y="448"/>
                  </a:lnTo>
                  <a:lnTo>
                    <a:pt x="98" y="440"/>
                  </a:lnTo>
                  <a:lnTo>
                    <a:pt x="90" y="432"/>
                  </a:lnTo>
                  <a:lnTo>
                    <a:pt x="82" y="425"/>
                  </a:lnTo>
                  <a:lnTo>
                    <a:pt x="72" y="419"/>
                  </a:lnTo>
                  <a:lnTo>
                    <a:pt x="52" y="411"/>
                  </a:lnTo>
                  <a:lnTo>
                    <a:pt x="31" y="403"/>
                  </a:lnTo>
                  <a:lnTo>
                    <a:pt x="26" y="400"/>
                  </a:lnTo>
                  <a:lnTo>
                    <a:pt x="22" y="397"/>
                  </a:lnTo>
                  <a:lnTo>
                    <a:pt x="17" y="393"/>
                  </a:lnTo>
                  <a:lnTo>
                    <a:pt x="13" y="389"/>
                  </a:lnTo>
                  <a:lnTo>
                    <a:pt x="9" y="384"/>
                  </a:lnTo>
                  <a:lnTo>
                    <a:pt x="5" y="378"/>
                  </a:lnTo>
                  <a:lnTo>
                    <a:pt x="2" y="372"/>
                  </a:lnTo>
                  <a:lnTo>
                    <a:pt x="0" y="363"/>
                  </a:lnTo>
                  <a:lnTo>
                    <a:pt x="20" y="345"/>
                  </a:lnTo>
                  <a:lnTo>
                    <a:pt x="15" y="331"/>
                  </a:lnTo>
                  <a:lnTo>
                    <a:pt x="14" y="317"/>
                  </a:lnTo>
                  <a:lnTo>
                    <a:pt x="13" y="301"/>
                  </a:lnTo>
                  <a:lnTo>
                    <a:pt x="13" y="284"/>
                  </a:lnTo>
                  <a:lnTo>
                    <a:pt x="13" y="276"/>
                  </a:lnTo>
                  <a:lnTo>
                    <a:pt x="14" y="270"/>
                  </a:lnTo>
                  <a:lnTo>
                    <a:pt x="16" y="264"/>
                  </a:lnTo>
                  <a:lnTo>
                    <a:pt x="19" y="259"/>
                  </a:lnTo>
                  <a:lnTo>
                    <a:pt x="21" y="254"/>
                  </a:lnTo>
                  <a:lnTo>
                    <a:pt x="24" y="249"/>
                  </a:lnTo>
                  <a:lnTo>
                    <a:pt x="28" y="246"/>
                  </a:lnTo>
                  <a:lnTo>
                    <a:pt x="32" y="243"/>
                  </a:lnTo>
                  <a:lnTo>
                    <a:pt x="41" y="237"/>
                  </a:lnTo>
                  <a:lnTo>
                    <a:pt x="49" y="231"/>
                  </a:lnTo>
                  <a:lnTo>
                    <a:pt x="58" y="224"/>
                  </a:lnTo>
                  <a:lnTo>
                    <a:pt x="66" y="216"/>
                  </a:lnTo>
                  <a:lnTo>
                    <a:pt x="72" y="222"/>
                  </a:lnTo>
                  <a:lnTo>
                    <a:pt x="79" y="228"/>
                  </a:lnTo>
                  <a:lnTo>
                    <a:pt x="83" y="235"/>
                  </a:lnTo>
                  <a:lnTo>
                    <a:pt x="86" y="240"/>
                  </a:lnTo>
                  <a:lnTo>
                    <a:pt x="86" y="252"/>
                  </a:lnTo>
                  <a:lnTo>
                    <a:pt x="86" y="265"/>
                  </a:lnTo>
                  <a:lnTo>
                    <a:pt x="95" y="272"/>
                  </a:lnTo>
                  <a:lnTo>
                    <a:pt x="116" y="287"/>
                  </a:lnTo>
                  <a:lnTo>
                    <a:pt x="128" y="294"/>
                  </a:lnTo>
                  <a:lnTo>
                    <a:pt x="139" y="301"/>
                  </a:lnTo>
                  <a:lnTo>
                    <a:pt x="148" y="306"/>
                  </a:lnTo>
                  <a:lnTo>
                    <a:pt x="153" y="308"/>
                  </a:lnTo>
                  <a:lnTo>
                    <a:pt x="158" y="307"/>
                  </a:lnTo>
                  <a:lnTo>
                    <a:pt x="164" y="303"/>
                  </a:lnTo>
                  <a:lnTo>
                    <a:pt x="169" y="298"/>
                  </a:lnTo>
                  <a:lnTo>
                    <a:pt x="174" y="291"/>
                  </a:lnTo>
                  <a:lnTo>
                    <a:pt x="179" y="284"/>
                  </a:lnTo>
                  <a:lnTo>
                    <a:pt x="182" y="277"/>
                  </a:lnTo>
                  <a:lnTo>
                    <a:pt x="184" y="271"/>
                  </a:lnTo>
                  <a:lnTo>
                    <a:pt x="185" y="265"/>
                  </a:lnTo>
                  <a:lnTo>
                    <a:pt x="187" y="259"/>
                  </a:lnTo>
                  <a:lnTo>
                    <a:pt x="188" y="251"/>
                  </a:lnTo>
                  <a:lnTo>
                    <a:pt x="190" y="244"/>
                  </a:lnTo>
                  <a:lnTo>
                    <a:pt x="193" y="238"/>
                  </a:lnTo>
                  <a:lnTo>
                    <a:pt x="201" y="225"/>
                  </a:lnTo>
                  <a:lnTo>
                    <a:pt x="212" y="213"/>
                  </a:lnTo>
                  <a:lnTo>
                    <a:pt x="222" y="202"/>
                  </a:lnTo>
                  <a:lnTo>
                    <a:pt x="234" y="192"/>
                  </a:lnTo>
                  <a:lnTo>
                    <a:pt x="244" y="184"/>
                  </a:lnTo>
                  <a:lnTo>
                    <a:pt x="252" y="179"/>
                  </a:lnTo>
                  <a:lnTo>
                    <a:pt x="270" y="170"/>
                  </a:lnTo>
                  <a:lnTo>
                    <a:pt x="289" y="160"/>
                  </a:lnTo>
                  <a:lnTo>
                    <a:pt x="306" y="150"/>
                  </a:lnTo>
                  <a:lnTo>
                    <a:pt x="323" y="138"/>
                  </a:lnTo>
                  <a:lnTo>
                    <a:pt x="330" y="133"/>
                  </a:lnTo>
                  <a:lnTo>
                    <a:pt x="337" y="126"/>
                  </a:lnTo>
                  <a:lnTo>
                    <a:pt x="344" y="120"/>
                  </a:lnTo>
                  <a:lnTo>
                    <a:pt x="348" y="113"/>
                  </a:lnTo>
                  <a:lnTo>
                    <a:pt x="352" y="106"/>
                  </a:lnTo>
                  <a:lnTo>
                    <a:pt x="356" y="98"/>
                  </a:lnTo>
                  <a:lnTo>
                    <a:pt x="358" y="90"/>
                  </a:lnTo>
                  <a:lnTo>
                    <a:pt x="358" y="80"/>
                  </a:lnTo>
                  <a:lnTo>
                    <a:pt x="357" y="70"/>
                  </a:lnTo>
                  <a:lnTo>
                    <a:pt x="355" y="58"/>
                  </a:lnTo>
                  <a:lnTo>
                    <a:pt x="350" y="46"/>
                  </a:lnTo>
                  <a:lnTo>
                    <a:pt x="345" y="34"/>
                  </a:lnTo>
                  <a:lnTo>
                    <a:pt x="336" y="12"/>
                  </a:lnTo>
                  <a:lnTo>
                    <a:pt x="331" y="0"/>
                  </a:lnTo>
                  <a:lnTo>
                    <a:pt x="347" y="5"/>
                  </a:lnTo>
                  <a:lnTo>
                    <a:pt x="360" y="11"/>
                  </a:lnTo>
                  <a:lnTo>
                    <a:pt x="374" y="18"/>
                  </a:lnTo>
                  <a:lnTo>
                    <a:pt x="386" y="26"/>
                  </a:lnTo>
                  <a:lnTo>
                    <a:pt x="398" y="35"/>
                  </a:lnTo>
                  <a:lnTo>
                    <a:pt x="411" y="44"/>
                  </a:lnTo>
                  <a:lnTo>
                    <a:pt x="422" y="53"/>
                  </a:lnTo>
                  <a:lnTo>
                    <a:pt x="431" y="62"/>
                  </a:lnTo>
                  <a:lnTo>
                    <a:pt x="438" y="68"/>
                  </a:lnTo>
                  <a:lnTo>
                    <a:pt x="445" y="75"/>
                  </a:lnTo>
                  <a:lnTo>
                    <a:pt x="451" y="82"/>
                  </a:lnTo>
                  <a:lnTo>
                    <a:pt x="457" y="91"/>
                  </a:lnTo>
                  <a:lnTo>
                    <a:pt x="467" y="107"/>
                  </a:lnTo>
                  <a:lnTo>
                    <a:pt x="476" y="123"/>
                  </a:lnTo>
                  <a:lnTo>
                    <a:pt x="481" y="130"/>
                  </a:lnTo>
                  <a:lnTo>
                    <a:pt x="486" y="137"/>
                  </a:lnTo>
                  <a:lnTo>
                    <a:pt x="493" y="144"/>
                  </a:lnTo>
                  <a:lnTo>
                    <a:pt x="498" y="150"/>
                  </a:lnTo>
                  <a:lnTo>
                    <a:pt x="506" y="154"/>
                  </a:lnTo>
                  <a:lnTo>
                    <a:pt x="513" y="158"/>
                  </a:lnTo>
                  <a:lnTo>
                    <a:pt x="521" y="160"/>
                  </a:lnTo>
                  <a:lnTo>
                    <a:pt x="531" y="161"/>
                  </a:lnTo>
                  <a:lnTo>
                    <a:pt x="541" y="160"/>
                  </a:lnTo>
                  <a:lnTo>
                    <a:pt x="551" y="159"/>
                  </a:lnTo>
                  <a:lnTo>
                    <a:pt x="561" y="157"/>
                  </a:lnTo>
                  <a:lnTo>
                    <a:pt x="571" y="155"/>
                  </a:lnTo>
                  <a:lnTo>
                    <a:pt x="581" y="152"/>
                  </a:lnTo>
                  <a:lnTo>
                    <a:pt x="591" y="150"/>
                  </a:lnTo>
                  <a:lnTo>
                    <a:pt x="601" y="149"/>
                  </a:lnTo>
                  <a:lnTo>
                    <a:pt x="610" y="148"/>
                  </a:lnTo>
                  <a:lnTo>
                    <a:pt x="617" y="149"/>
                  </a:lnTo>
                  <a:lnTo>
                    <a:pt x="624" y="151"/>
                  </a:lnTo>
                  <a:lnTo>
                    <a:pt x="628" y="151"/>
                  </a:lnTo>
                  <a:lnTo>
                    <a:pt x="631" y="151"/>
                  </a:lnTo>
                  <a:lnTo>
                    <a:pt x="635" y="150"/>
                  </a:lnTo>
                  <a:lnTo>
                    <a:pt x="638" y="148"/>
                  </a:lnTo>
                  <a:lnTo>
                    <a:pt x="640" y="156"/>
                  </a:lnTo>
                  <a:lnTo>
                    <a:pt x="648" y="167"/>
                  </a:lnTo>
                  <a:lnTo>
                    <a:pt x="654" y="177"/>
                  </a:lnTo>
                  <a:lnTo>
                    <a:pt x="658" y="185"/>
                  </a:lnTo>
                  <a:lnTo>
                    <a:pt x="657" y="188"/>
                  </a:lnTo>
                  <a:lnTo>
                    <a:pt x="655" y="191"/>
                  </a:lnTo>
                  <a:lnTo>
                    <a:pt x="654" y="193"/>
                  </a:lnTo>
                  <a:lnTo>
                    <a:pt x="652" y="195"/>
                  </a:lnTo>
                  <a:lnTo>
                    <a:pt x="647" y="200"/>
                  </a:lnTo>
                  <a:lnTo>
                    <a:pt x="641" y="203"/>
                  </a:lnTo>
                  <a:lnTo>
                    <a:pt x="635" y="206"/>
                  </a:lnTo>
                  <a:lnTo>
                    <a:pt x="629" y="209"/>
                  </a:lnTo>
                  <a:lnTo>
                    <a:pt x="627" y="210"/>
                  </a:lnTo>
                  <a:lnTo>
                    <a:pt x="626" y="212"/>
                  </a:lnTo>
                  <a:lnTo>
                    <a:pt x="625" y="214"/>
                  </a:lnTo>
                  <a:lnTo>
                    <a:pt x="624" y="216"/>
                  </a:lnTo>
                  <a:lnTo>
                    <a:pt x="625" y="226"/>
                  </a:lnTo>
                  <a:lnTo>
                    <a:pt x="626" y="234"/>
                  </a:lnTo>
                  <a:lnTo>
                    <a:pt x="627" y="240"/>
                  </a:lnTo>
                  <a:lnTo>
                    <a:pt x="629" y="244"/>
                  </a:lnTo>
                  <a:lnTo>
                    <a:pt x="636" y="251"/>
                  </a:lnTo>
                  <a:lnTo>
                    <a:pt x="644" y="259"/>
                  </a:lnTo>
                </a:path>
              </a:pathLst>
            </a:custGeom>
            <a:solidFill>
              <a:srgbClr val="D9D9D9"/>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659" name="Freeform 8">
              <a:hlinkClick r:id="rId379"/>
            </p:cNvPr>
            <p:cNvSpPr>
              <a:spLocks/>
            </p:cNvSpPr>
            <p:nvPr>
              <p:custDataLst>
                <p:tags r:id="rId8"/>
              </p:custDataLst>
            </p:nvPr>
          </p:nvSpPr>
          <p:spPr bwMode="auto">
            <a:xfrm>
              <a:off x="2176463" y="3908425"/>
              <a:ext cx="293687" cy="1020763"/>
            </a:xfrm>
            <a:custGeom>
              <a:avLst/>
              <a:gdLst>
                <a:gd name="T0" fmla="*/ 2147483647 w 598"/>
                <a:gd name="T1" fmla="*/ 2147483647 h 2158"/>
                <a:gd name="T2" fmla="*/ 2147483647 w 598"/>
                <a:gd name="T3" fmla="*/ 2147483647 h 2158"/>
                <a:gd name="T4" fmla="*/ 2147483647 w 598"/>
                <a:gd name="T5" fmla="*/ 2147483647 h 2158"/>
                <a:gd name="T6" fmla="*/ 2147483647 w 598"/>
                <a:gd name="T7" fmla="*/ 2147483647 h 2158"/>
                <a:gd name="T8" fmla="*/ 2147483647 w 598"/>
                <a:gd name="T9" fmla="*/ 2147483647 h 2158"/>
                <a:gd name="T10" fmla="*/ 2147483647 w 598"/>
                <a:gd name="T11" fmla="*/ 2147483647 h 2158"/>
                <a:gd name="T12" fmla="*/ 2147483647 w 598"/>
                <a:gd name="T13" fmla="*/ 2147483647 h 2158"/>
                <a:gd name="T14" fmla="*/ 2147483647 w 598"/>
                <a:gd name="T15" fmla="*/ 2147483647 h 2158"/>
                <a:gd name="T16" fmla="*/ 2147483647 w 598"/>
                <a:gd name="T17" fmla="*/ 2147483647 h 2158"/>
                <a:gd name="T18" fmla="*/ 2147483647 w 598"/>
                <a:gd name="T19" fmla="*/ 2147483647 h 2158"/>
                <a:gd name="T20" fmla="*/ 2147483647 w 598"/>
                <a:gd name="T21" fmla="*/ 2147483647 h 2158"/>
                <a:gd name="T22" fmla="*/ 2147483647 w 598"/>
                <a:gd name="T23" fmla="*/ 2147483647 h 2158"/>
                <a:gd name="T24" fmla="*/ 2147483647 w 598"/>
                <a:gd name="T25" fmla="*/ 2147483647 h 2158"/>
                <a:gd name="T26" fmla="*/ 2147483647 w 598"/>
                <a:gd name="T27" fmla="*/ 2147483647 h 2158"/>
                <a:gd name="T28" fmla="*/ 2147483647 w 598"/>
                <a:gd name="T29" fmla="*/ 2147483647 h 2158"/>
                <a:gd name="T30" fmla="*/ 2147483647 w 598"/>
                <a:gd name="T31" fmla="*/ 2147483647 h 2158"/>
                <a:gd name="T32" fmla="*/ 2147483647 w 598"/>
                <a:gd name="T33" fmla="*/ 2147483647 h 2158"/>
                <a:gd name="T34" fmla="*/ 2147483647 w 598"/>
                <a:gd name="T35" fmla="*/ 2147483647 h 2158"/>
                <a:gd name="T36" fmla="*/ 2147483647 w 598"/>
                <a:gd name="T37" fmla="*/ 2147483647 h 2158"/>
                <a:gd name="T38" fmla="*/ 2147483647 w 598"/>
                <a:gd name="T39" fmla="*/ 2147483647 h 2158"/>
                <a:gd name="T40" fmla="*/ 2147483647 w 598"/>
                <a:gd name="T41" fmla="*/ 2147483647 h 2158"/>
                <a:gd name="T42" fmla="*/ 2147483647 w 598"/>
                <a:gd name="T43" fmla="*/ 2147483647 h 2158"/>
                <a:gd name="T44" fmla="*/ 2147483647 w 598"/>
                <a:gd name="T45" fmla="*/ 2147483647 h 2158"/>
                <a:gd name="T46" fmla="*/ 2147483647 w 598"/>
                <a:gd name="T47" fmla="*/ 2147483647 h 2158"/>
                <a:gd name="T48" fmla="*/ 2147483647 w 598"/>
                <a:gd name="T49" fmla="*/ 2147483647 h 2158"/>
                <a:gd name="T50" fmla="*/ 2147483647 w 598"/>
                <a:gd name="T51" fmla="*/ 2147483647 h 2158"/>
                <a:gd name="T52" fmla="*/ 2147483647 w 598"/>
                <a:gd name="T53" fmla="*/ 2147483647 h 2158"/>
                <a:gd name="T54" fmla="*/ 2147483647 w 598"/>
                <a:gd name="T55" fmla="*/ 2147483647 h 2158"/>
                <a:gd name="T56" fmla="*/ 2147483647 w 598"/>
                <a:gd name="T57" fmla="*/ 2147483647 h 2158"/>
                <a:gd name="T58" fmla="*/ 0 w 598"/>
                <a:gd name="T59" fmla="*/ 2147483647 h 2158"/>
                <a:gd name="T60" fmla="*/ 2147483647 w 598"/>
                <a:gd name="T61" fmla="*/ 2147483647 h 2158"/>
                <a:gd name="T62" fmla="*/ 2147483647 w 598"/>
                <a:gd name="T63" fmla="*/ 2147483647 h 2158"/>
                <a:gd name="T64" fmla="*/ 2147483647 w 598"/>
                <a:gd name="T65" fmla="*/ 2147483647 h 2158"/>
                <a:gd name="T66" fmla="*/ 2147483647 w 598"/>
                <a:gd name="T67" fmla="*/ 2147483647 h 2158"/>
                <a:gd name="T68" fmla="*/ 2147483647 w 598"/>
                <a:gd name="T69" fmla="*/ 2147483647 h 2158"/>
                <a:gd name="T70" fmla="*/ 2147483647 w 598"/>
                <a:gd name="T71" fmla="*/ 2147483647 h 2158"/>
                <a:gd name="T72" fmla="*/ 2147483647 w 598"/>
                <a:gd name="T73" fmla="*/ 2147483647 h 2158"/>
                <a:gd name="T74" fmla="*/ 2147483647 w 598"/>
                <a:gd name="T75" fmla="*/ 2147483647 h 2158"/>
                <a:gd name="T76" fmla="*/ 2147483647 w 598"/>
                <a:gd name="T77" fmla="*/ 2147483647 h 2158"/>
                <a:gd name="T78" fmla="*/ 2147483647 w 598"/>
                <a:gd name="T79" fmla="*/ 2147483647 h 2158"/>
                <a:gd name="T80" fmla="*/ 2147483647 w 598"/>
                <a:gd name="T81" fmla="*/ 2147483647 h 2158"/>
                <a:gd name="T82" fmla="*/ 2147483647 w 598"/>
                <a:gd name="T83" fmla="*/ 2147483647 h 2158"/>
                <a:gd name="T84" fmla="*/ 2147483647 w 598"/>
                <a:gd name="T85" fmla="*/ 2147483647 h 2158"/>
                <a:gd name="T86" fmla="*/ 2147483647 w 598"/>
                <a:gd name="T87" fmla="*/ 2147483647 h 2158"/>
                <a:gd name="T88" fmla="*/ 2147483647 w 598"/>
                <a:gd name="T89" fmla="*/ 2147483647 h 2158"/>
                <a:gd name="T90" fmla="*/ 2147483647 w 598"/>
                <a:gd name="T91" fmla="*/ 2147483647 h 2158"/>
                <a:gd name="T92" fmla="*/ 2147483647 w 598"/>
                <a:gd name="T93" fmla="*/ 2147483647 h 2158"/>
                <a:gd name="T94" fmla="*/ 2147483647 w 598"/>
                <a:gd name="T95" fmla="*/ 2147483647 h 2158"/>
                <a:gd name="T96" fmla="*/ 2147483647 w 598"/>
                <a:gd name="T97" fmla="*/ 2147483647 h 2158"/>
                <a:gd name="T98" fmla="*/ 2147483647 w 598"/>
                <a:gd name="T99" fmla="*/ 2147483647 h 2158"/>
                <a:gd name="T100" fmla="*/ 2147483647 w 598"/>
                <a:gd name="T101" fmla="*/ 2147483647 h 2158"/>
                <a:gd name="T102" fmla="*/ 2147483647 w 598"/>
                <a:gd name="T103" fmla="*/ 2147483647 h 2158"/>
                <a:gd name="T104" fmla="*/ 2147483647 w 598"/>
                <a:gd name="T105" fmla="*/ 2147483647 h 2158"/>
                <a:gd name="T106" fmla="*/ 2147483647 w 598"/>
                <a:gd name="T107" fmla="*/ 2147483647 h 2158"/>
                <a:gd name="T108" fmla="*/ 2147483647 w 598"/>
                <a:gd name="T109" fmla="*/ 2147483647 h 2158"/>
                <a:gd name="T110" fmla="*/ 2147483647 w 598"/>
                <a:gd name="T111" fmla="*/ 2147483647 h 2158"/>
                <a:gd name="T112" fmla="*/ 2147483647 w 598"/>
                <a:gd name="T113" fmla="*/ 2147483647 h 2158"/>
                <a:gd name="T114" fmla="*/ 2147483647 w 598"/>
                <a:gd name="T115" fmla="*/ 2147483647 h 2158"/>
                <a:gd name="T116" fmla="*/ 2147483647 w 598"/>
                <a:gd name="T117" fmla="*/ 2147483647 h 2158"/>
                <a:gd name="T118" fmla="*/ 2147483647 w 598"/>
                <a:gd name="T119" fmla="*/ 2147483647 h 2158"/>
                <a:gd name="T120" fmla="*/ 2147483647 w 598"/>
                <a:gd name="T121" fmla="*/ 2147483647 h 2158"/>
                <a:gd name="T122" fmla="*/ 2147483647 w 598"/>
                <a:gd name="T123" fmla="*/ 2147483647 h 21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8"/>
                <a:gd name="T187" fmla="*/ 0 h 2158"/>
                <a:gd name="T188" fmla="*/ 598 w 598"/>
                <a:gd name="T189" fmla="*/ 2158 h 215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8" h="2158">
                  <a:moveTo>
                    <a:pt x="491" y="2046"/>
                  </a:moveTo>
                  <a:lnTo>
                    <a:pt x="480" y="2045"/>
                  </a:lnTo>
                  <a:lnTo>
                    <a:pt x="469" y="2043"/>
                  </a:lnTo>
                  <a:lnTo>
                    <a:pt x="456" y="2039"/>
                  </a:lnTo>
                  <a:lnTo>
                    <a:pt x="444" y="2034"/>
                  </a:lnTo>
                  <a:lnTo>
                    <a:pt x="431" y="2028"/>
                  </a:lnTo>
                  <a:lnTo>
                    <a:pt x="418" y="2021"/>
                  </a:lnTo>
                  <a:lnTo>
                    <a:pt x="405" y="2013"/>
                  </a:lnTo>
                  <a:lnTo>
                    <a:pt x="392" y="2003"/>
                  </a:lnTo>
                  <a:lnTo>
                    <a:pt x="379" y="1994"/>
                  </a:lnTo>
                  <a:lnTo>
                    <a:pt x="368" y="1985"/>
                  </a:lnTo>
                  <a:lnTo>
                    <a:pt x="357" y="1976"/>
                  </a:lnTo>
                  <a:lnTo>
                    <a:pt x="349" y="1966"/>
                  </a:lnTo>
                  <a:lnTo>
                    <a:pt x="342" y="1955"/>
                  </a:lnTo>
                  <a:lnTo>
                    <a:pt x="337" y="1946"/>
                  </a:lnTo>
                  <a:lnTo>
                    <a:pt x="333" y="1937"/>
                  </a:lnTo>
                  <a:lnTo>
                    <a:pt x="332" y="1929"/>
                  </a:lnTo>
                  <a:lnTo>
                    <a:pt x="332" y="1919"/>
                  </a:lnTo>
                  <a:lnTo>
                    <a:pt x="333" y="1909"/>
                  </a:lnTo>
                  <a:lnTo>
                    <a:pt x="336" y="1900"/>
                  </a:lnTo>
                  <a:lnTo>
                    <a:pt x="339" y="1893"/>
                  </a:lnTo>
                  <a:lnTo>
                    <a:pt x="341" y="1887"/>
                  </a:lnTo>
                  <a:lnTo>
                    <a:pt x="343" y="1880"/>
                  </a:lnTo>
                  <a:lnTo>
                    <a:pt x="344" y="1874"/>
                  </a:lnTo>
                  <a:lnTo>
                    <a:pt x="345" y="1868"/>
                  </a:lnTo>
                  <a:lnTo>
                    <a:pt x="345" y="1863"/>
                  </a:lnTo>
                  <a:lnTo>
                    <a:pt x="345" y="1855"/>
                  </a:lnTo>
                  <a:lnTo>
                    <a:pt x="345" y="1843"/>
                  </a:lnTo>
                  <a:lnTo>
                    <a:pt x="345" y="1824"/>
                  </a:lnTo>
                  <a:lnTo>
                    <a:pt x="345" y="1818"/>
                  </a:lnTo>
                  <a:lnTo>
                    <a:pt x="348" y="1812"/>
                  </a:lnTo>
                  <a:lnTo>
                    <a:pt x="351" y="1807"/>
                  </a:lnTo>
                  <a:lnTo>
                    <a:pt x="355" y="1802"/>
                  </a:lnTo>
                  <a:lnTo>
                    <a:pt x="359" y="1797"/>
                  </a:lnTo>
                  <a:lnTo>
                    <a:pt x="362" y="1791"/>
                  </a:lnTo>
                  <a:lnTo>
                    <a:pt x="364" y="1783"/>
                  </a:lnTo>
                  <a:lnTo>
                    <a:pt x="365" y="1775"/>
                  </a:lnTo>
                  <a:lnTo>
                    <a:pt x="364" y="1768"/>
                  </a:lnTo>
                  <a:lnTo>
                    <a:pt x="363" y="1762"/>
                  </a:lnTo>
                  <a:lnTo>
                    <a:pt x="362" y="1756"/>
                  </a:lnTo>
                  <a:lnTo>
                    <a:pt x="360" y="1750"/>
                  </a:lnTo>
                  <a:lnTo>
                    <a:pt x="354" y="1740"/>
                  </a:lnTo>
                  <a:lnTo>
                    <a:pt x="349" y="1728"/>
                  </a:lnTo>
                  <a:lnTo>
                    <a:pt x="342" y="1718"/>
                  </a:lnTo>
                  <a:lnTo>
                    <a:pt x="337" y="1707"/>
                  </a:lnTo>
                  <a:lnTo>
                    <a:pt x="334" y="1702"/>
                  </a:lnTo>
                  <a:lnTo>
                    <a:pt x="333" y="1696"/>
                  </a:lnTo>
                  <a:lnTo>
                    <a:pt x="332" y="1690"/>
                  </a:lnTo>
                  <a:lnTo>
                    <a:pt x="332" y="1683"/>
                  </a:lnTo>
                  <a:lnTo>
                    <a:pt x="331" y="1670"/>
                  </a:lnTo>
                  <a:lnTo>
                    <a:pt x="330" y="1659"/>
                  </a:lnTo>
                  <a:lnTo>
                    <a:pt x="329" y="1648"/>
                  </a:lnTo>
                  <a:lnTo>
                    <a:pt x="327" y="1638"/>
                  </a:lnTo>
                  <a:lnTo>
                    <a:pt x="320" y="1617"/>
                  </a:lnTo>
                  <a:lnTo>
                    <a:pt x="312" y="1599"/>
                  </a:lnTo>
                  <a:lnTo>
                    <a:pt x="303" y="1581"/>
                  </a:lnTo>
                  <a:lnTo>
                    <a:pt x="292" y="1563"/>
                  </a:lnTo>
                  <a:lnTo>
                    <a:pt x="281" y="1547"/>
                  </a:lnTo>
                  <a:lnTo>
                    <a:pt x="269" y="1530"/>
                  </a:lnTo>
                  <a:lnTo>
                    <a:pt x="256" y="1514"/>
                  </a:lnTo>
                  <a:lnTo>
                    <a:pt x="245" y="1496"/>
                  </a:lnTo>
                  <a:lnTo>
                    <a:pt x="235" y="1478"/>
                  </a:lnTo>
                  <a:lnTo>
                    <a:pt x="226" y="1460"/>
                  </a:lnTo>
                  <a:lnTo>
                    <a:pt x="221" y="1449"/>
                  </a:lnTo>
                  <a:lnTo>
                    <a:pt x="217" y="1439"/>
                  </a:lnTo>
                  <a:lnTo>
                    <a:pt x="214" y="1428"/>
                  </a:lnTo>
                  <a:lnTo>
                    <a:pt x="210" y="1417"/>
                  </a:lnTo>
                  <a:lnTo>
                    <a:pt x="208" y="1406"/>
                  </a:lnTo>
                  <a:lnTo>
                    <a:pt x="207" y="1393"/>
                  </a:lnTo>
                  <a:lnTo>
                    <a:pt x="206" y="1381"/>
                  </a:lnTo>
                  <a:lnTo>
                    <a:pt x="206" y="1368"/>
                  </a:lnTo>
                  <a:lnTo>
                    <a:pt x="206" y="1355"/>
                  </a:lnTo>
                  <a:lnTo>
                    <a:pt x="207" y="1342"/>
                  </a:lnTo>
                  <a:lnTo>
                    <a:pt x="209" y="1331"/>
                  </a:lnTo>
                  <a:lnTo>
                    <a:pt x="213" y="1320"/>
                  </a:lnTo>
                  <a:lnTo>
                    <a:pt x="215" y="1309"/>
                  </a:lnTo>
                  <a:lnTo>
                    <a:pt x="217" y="1299"/>
                  </a:lnTo>
                  <a:lnTo>
                    <a:pt x="218" y="1287"/>
                  </a:lnTo>
                  <a:lnTo>
                    <a:pt x="219" y="1276"/>
                  </a:lnTo>
                  <a:lnTo>
                    <a:pt x="218" y="1268"/>
                  </a:lnTo>
                  <a:lnTo>
                    <a:pt x="217" y="1261"/>
                  </a:lnTo>
                  <a:lnTo>
                    <a:pt x="216" y="1254"/>
                  </a:lnTo>
                  <a:lnTo>
                    <a:pt x="214" y="1248"/>
                  </a:lnTo>
                  <a:lnTo>
                    <a:pt x="208" y="1235"/>
                  </a:lnTo>
                  <a:lnTo>
                    <a:pt x="203" y="1223"/>
                  </a:lnTo>
                  <a:lnTo>
                    <a:pt x="196" y="1210"/>
                  </a:lnTo>
                  <a:lnTo>
                    <a:pt x="191" y="1197"/>
                  </a:lnTo>
                  <a:lnTo>
                    <a:pt x="188" y="1190"/>
                  </a:lnTo>
                  <a:lnTo>
                    <a:pt x="187" y="1183"/>
                  </a:lnTo>
                  <a:lnTo>
                    <a:pt x="186" y="1174"/>
                  </a:lnTo>
                  <a:lnTo>
                    <a:pt x="185" y="1165"/>
                  </a:lnTo>
                  <a:lnTo>
                    <a:pt x="186" y="1158"/>
                  </a:lnTo>
                  <a:lnTo>
                    <a:pt x="189" y="1152"/>
                  </a:lnTo>
                  <a:lnTo>
                    <a:pt x="194" y="1146"/>
                  </a:lnTo>
                  <a:lnTo>
                    <a:pt x="199" y="1141"/>
                  </a:lnTo>
                  <a:lnTo>
                    <a:pt x="204" y="1135"/>
                  </a:lnTo>
                  <a:lnTo>
                    <a:pt x="208" y="1129"/>
                  </a:lnTo>
                  <a:lnTo>
                    <a:pt x="211" y="1123"/>
                  </a:lnTo>
                  <a:lnTo>
                    <a:pt x="213" y="1115"/>
                  </a:lnTo>
                  <a:lnTo>
                    <a:pt x="211" y="1109"/>
                  </a:lnTo>
                  <a:lnTo>
                    <a:pt x="209" y="1103"/>
                  </a:lnTo>
                  <a:lnTo>
                    <a:pt x="206" y="1097"/>
                  </a:lnTo>
                  <a:lnTo>
                    <a:pt x="203" y="1092"/>
                  </a:lnTo>
                  <a:lnTo>
                    <a:pt x="198" y="1087"/>
                  </a:lnTo>
                  <a:lnTo>
                    <a:pt x="195" y="1082"/>
                  </a:lnTo>
                  <a:lnTo>
                    <a:pt x="193" y="1078"/>
                  </a:lnTo>
                  <a:lnTo>
                    <a:pt x="192" y="1073"/>
                  </a:lnTo>
                  <a:lnTo>
                    <a:pt x="195" y="1064"/>
                  </a:lnTo>
                  <a:lnTo>
                    <a:pt x="203" y="1049"/>
                  </a:lnTo>
                  <a:lnTo>
                    <a:pt x="206" y="1041"/>
                  </a:lnTo>
                  <a:lnTo>
                    <a:pt x="209" y="1033"/>
                  </a:lnTo>
                  <a:lnTo>
                    <a:pt x="211" y="1025"/>
                  </a:lnTo>
                  <a:lnTo>
                    <a:pt x="213" y="1018"/>
                  </a:lnTo>
                  <a:lnTo>
                    <a:pt x="203" y="1018"/>
                  </a:lnTo>
                  <a:lnTo>
                    <a:pt x="192" y="1018"/>
                  </a:lnTo>
                  <a:lnTo>
                    <a:pt x="198" y="1012"/>
                  </a:lnTo>
                  <a:lnTo>
                    <a:pt x="205" y="1003"/>
                  </a:lnTo>
                  <a:lnTo>
                    <a:pt x="207" y="998"/>
                  </a:lnTo>
                  <a:lnTo>
                    <a:pt x="210" y="993"/>
                  </a:lnTo>
                  <a:lnTo>
                    <a:pt x="211" y="987"/>
                  </a:lnTo>
                  <a:lnTo>
                    <a:pt x="213" y="980"/>
                  </a:lnTo>
                  <a:lnTo>
                    <a:pt x="211" y="970"/>
                  </a:lnTo>
                  <a:lnTo>
                    <a:pt x="208" y="961"/>
                  </a:lnTo>
                  <a:lnTo>
                    <a:pt x="205" y="951"/>
                  </a:lnTo>
                  <a:lnTo>
                    <a:pt x="199" y="943"/>
                  </a:lnTo>
                  <a:lnTo>
                    <a:pt x="187" y="927"/>
                  </a:lnTo>
                  <a:lnTo>
                    <a:pt x="172" y="910"/>
                  </a:lnTo>
                  <a:lnTo>
                    <a:pt x="165" y="902"/>
                  </a:lnTo>
                  <a:lnTo>
                    <a:pt x="158" y="892"/>
                  </a:lnTo>
                  <a:lnTo>
                    <a:pt x="151" y="883"/>
                  </a:lnTo>
                  <a:lnTo>
                    <a:pt x="144" y="874"/>
                  </a:lnTo>
                  <a:lnTo>
                    <a:pt x="140" y="863"/>
                  </a:lnTo>
                  <a:lnTo>
                    <a:pt x="136" y="852"/>
                  </a:lnTo>
                  <a:lnTo>
                    <a:pt x="134" y="839"/>
                  </a:lnTo>
                  <a:lnTo>
                    <a:pt x="132" y="826"/>
                  </a:lnTo>
                  <a:lnTo>
                    <a:pt x="132" y="794"/>
                  </a:lnTo>
                  <a:lnTo>
                    <a:pt x="132" y="766"/>
                  </a:lnTo>
                  <a:lnTo>
                    <a:pt x="132" y="736"/>
                  </a:lnTo>
                  <a:lnTo>
                    <a:pt x="132" y="697"/>
                  </a:lnTo>
                  <a:lnTo>
                    <a:pt x="134" y="686"/>
                  </a:lnTo>
                  <a:lnTo>
                    <a:pt x="135" y="675"/>
                  </a:lnTo>
                  <a:lnTo>
                    <a:pt x="138" y="665"/>
                  </a:lnTo>
                  <a:lnTo>
                    <a:pt x="141" y="655"/>
                  </a:lnTo>
                  <a:lnTo>
                    <a:pt x="151" y="637"/>
                  </a:lnTo>
                  <a:lnTo>
                    <a:pt x="162" y="619"/>
                  </a:lnTo>
                  <a:lnTo>
                    <a:pt x="173" y="602"/>
                  </a:lnTo>
                  <a:lnTo>
                    <a:pt x="183" y="584"/>
                  </a:lnTo>
                  <a:lnTo>
                    <a:pt x="186" y="575"/>
                  </a:lnTo>
                  <a:lnTo>
                    <a:pt x="189" y="564"/>
                  </a:lnTo>
                  <a:lnTo>
                    <a:pt x="192" y="554"/>
                  </a:lnTo>
                  <a:lnTo>
                    <a:pt x="192" y="543"/>
                  </a:lnTo>
                  <a:lnTo>
                    <a:pt x="192" y="535"/>
                  </a:lnTo>
                  <a:lnTo>
                    <a:pt x="191" y="528"/>
                  </a:lnTo>
                  <a:lnTo>
                    <a:pt x="189" y="522"/>
                  </a:lnTo>
                  <a:lnTo>
                    <a:pt x="187" y="516"/>
                  </a:lnTo>
                  <a:lnTo>
                    <a:pt x="182" y="504"/>
                  </a:lnTo>
                  <a:lnTo>
                    <a:pt x="175" y="493"/>
                  </a:lnTo>
                  <a:lnTo>
                    <a:pt x="170" y="483"/>
                  </a:lnTo>
                  <a:lnTo>
                    <a:pt x="164" y="472"/>
                  </a:lnTo>
                  <a:lnTo>
                    <a:pt x="162" y="466"/>
                  </a:lnTo>
                  <a:lnTo>
                    <a:pt x="160" y="459"/>
                  </a:lnTo>
                  <a:lnTo>
                    <a:pt x="160" y="451"/>
                  </a:lnTo>
                  <a:lnTo>
                    <a:pt x="159" y="444"/>
                  </a:lnTo>
                  <a:lnTo>
                    <a:pt x="160" y="436"/>
                  </a:lnTo>
                  <a:lnTo>
                    <a:pt x="162" y="429"/>
                  </a:lnTo>
                  <a:lnTo>
                    <a:pt x="165" y="423"/>
                  </a:lnTo>
                  <a:lnTo>
                    <a:pt x="171" y="417"/>
                  </a:lnTo>
                  <a:lnTo>
                    <a:pt x="182" y="406"/>
                  </a:lnTo>
                  <a:lnTo>
                    <a:pt x="195" y="394"/>
                  </a:lnTo>
                  <a:lnTo>
                    <a:pt x="203" y="388"/>
                  </a:lnTo>
                  <a:lnTo>
                    <a:pt x="209" y="381"/>
                  </a:lnTo>
                  <a:lnTo>
                    <a:pt x="215" y="374"/>
                  </a:lnTo>
                  <a:lnTo>
                    <a:pt x="220" y="365"/>
                  </a:lnTo>
                  <a:lnTo>
                    <a:pt x="226" y="356"/>
                  </a:lnTo>
                  <a:lnTo>
                    <a:pt x="229" y="346"/>
                  </a:lnTo>
                  <a:lnTo>
                    <a:pt x="231" y="334"/>
                  </a:lnTo>
                  <a:lnTo>
                    <a:pt x="232" y="321"/>
                  </a:lnTo>
                  <a:lnTo>
                    <a:pt x="227" y="320"/>
                  </a:lnTo>
                  <a:lnTo>
                    <a:pt x="221" y="319"/>
                  </a:lnTo>
                  <a:lnTo>
                    <a:pt x="216" y="318"/>
                  </a:lnTo>
                  <a:lnTo>
                    <a:pt x="210" y="315"/>
                  </a:lnTo>
                  <a:lnTo>
                    <a:pt x="200" y="308"/>
                  </a:lnTo>
                  <a:lnTo>
                    <a:pt x="192" y="300"/>
                  </a:lnTo>
                  <a:lnTo>
                    <a:pt x="183" y="289"/>
                  </a:lnTo>
                  <a:lnTo>
                    <a:pt x="174" y="276"/>
                  </a:lnTo>
                  <a:lnTo>
                    <a:pt x="166" y="264"/>
                  </a:lnTo>
                  <a:lnTo>
                    <a:pt x="160" y="250"/>
                  </a:lnTo>
                  <a:lnTo>
                    <a:pt x="153" y="237"/>
                  </a:lnTo>
                  <a:lnTo>
                    <a:pt x="148" y="222"/>
                  </a:lnTo>
                  <a:lnTo>
                    <a:pt x="143" y="209"/>
                  </a:lnTo>
                  <a:lnTo>
                    <a:pt x="140" y="196"/>
                  </a:lnTo>
                  <a:lnTo>
                    <a:pt x="135" y="174"/>
                  </a:lnTo>
                  <a:lnTo>
                    <a:pt x="132" y="160"/>
                  </a:lnTo>
                  <a:lnTo>
                    <a:pt x="132" y="148"/>
                  </a:lnTo>
                  <a:lnTo>
                    <a:pt x="131" y="137"/>
                  </a:lnTo>
                  <a:lnTo>
                    <a:pt x="129" y="125"/>
                  </a:lnTo>
                  <a:lnTo>
                    <a:pt x="128" y="114"/>
                  </a:lnTo>
                  <a:lnTo>
                    <a:pt x="125" y="103"/>
                  </a:lnTo>
                  <a:lnTo>
                    <a:pt x="121" y="93"/>
                  </a:lnTo>
                  <a:lnTo>
                    <a:pt x="118" y="84"/>
                  </a:lnTo>
                  <a:lnTo>
                    <a:pt x="114" y="74"/>
                  </a:lnTo>
                  <a:lnTo>
                    <a:pt x="103" y="55"/>
                  </a:lnTo>
                  <a:lnTo>
                    <a:pt x="91" y="37"/>
                  </a:lnTo>
                  <a:lnTo>
                    <a:pt x="75" y="19"/>
                  </a:lnTo>
                  <a:lnTo>
                    <a:pt x="59" y="0"/>
                  </a:lnTo>
                  <a:lnTo>
                    <a:pt x="54" y="14"/>
                  </a:lnTo>
                  <a:lnTo>
                    <a:pt x="49" y="25"/>
                  </a:lnTo>
                  <a:lnTo>
                    <a:pt x="41" y="37"/>
                  </a:lnTo>
                  <a:lnTo>
                    <a:pt x="32" y="50"/>
                  </a:lnTo>
                  <a:lnTo>
                    <a:pt x="0" y="44"/>
                  </a:lnTo>
                  <a:lnTo>
                    <a:pt x="0" y="62"/>
                  </a:lnTo>
                  <a:lnTo>
                    <a:pt x="2" y="81"/>
                  </a:lnTo>
                  <a:lnTo>
                    <a:pt x="4" y="98"/>
                  </a:lnTo>
                  <a:lnTo>
                    <a:pt x="7" y="114"/>
                  </a:lnTo>
                  <a:lnTo>
                    <a:pt x="14" y="145"/>
                  </a:lnTo>
                  <a:lnTo>
                    <a:pt x="23" y="173"/>
                  </a:lnTo>
                  <a:lnTo>
                    <a:pt x="31" y="200"/>
                  </a:lnTo>
                  <a:lnTo>
                    <a:pt x="39" y="227"/>
                  </a:lnTo>
                  <a:lnTo>
                    <a:pt x="41" y="241"/>
                  </a:lnTo>
                  <a:lnTo>
                    <a:pt x="45" y="255"/>
                  </a:lnTo>
                  <a:lnTo>
                    <a:pt x="46" y="269"/>
                  </a:lnTo>
                  <a:lnTo>
                    <a:pt x="46" y="283"/>
                  </a:lnTo>
                  <a:lnTo>
                    <a:pt x="46" y="295"/>
                  </a:lnTo>
                  <a:lnTo>
                    <a:pt x="42" y="304"/>
                  </a:lnTo>
                  <a:lnTo>
                    <a:pt x="40" y="313"/>
                  </a:lnTo>
                  <a:lnTo>
                    <a:pt x="36" y="320"/>
                  </a:lnTo>
                  <a:lnTo>
                    <a:pt x="32" y="327"/>
                  </a:lnTo>
                  <a:lnTo>
                    <a:pt x="29" y="335"/>
                  </a:lnTo>
                  <a:lnTo>
                    <a:pt x="27" y="342"/>
                  </a:lnTo>
                  <a:lnTo>
                    <a:pt x="26" y="352"/>
                  </a:lnTo>
                  <a:lnTo>
                    <a:pt x="27" y="374"/>
                  </a:lnTo>
                  <a:lnTo>
                    <a:pt x="30" y="395"/>
                  </a:lnTo>
                  <a:lnTo>
                    <a:pt x="35" y="416"/>
                  </a:lnTo>
                  <a:lnTo>
                    <a:pt x="39" y="435"/>
                  </a:lnTo>
                  <a:lnTo>
                    <a:pt x="45" y="457"/>
                  </a:lnTo>
                  <a:lnTo>
                    <a:pt x="49" y="477"/>
                  </a:lnTo>
                  <a:lnTo>
                    <a:pt x="51" y="500"/>
                  </a:lnTo>
                  <a:lnTo>
                    <a:pt x="52" y="524"/>
                  </a:lnTo>
                  <a:lnTo>
                    <a:pt x="51" y="553"/>
                  </a:lnTo>
                  <a:lnTo>
                    <a:pt x="49" y="572"/>
                  </a:lnTo>
                  <a:lnTo>
                    <a:pt x="47" y="588"/>
                  </a:lnTo>
                  <a:lnTo>
                    <a:pt x="46" y="610"/>
                  </a:lnTo>
                  <a:lnTo>
                    <a:pt x="46" y="622"/>
                  </a:lnTo>
                  <a:lnTo>
                    <a:pt x="46" y="635"/>
                  </a:lnTo>
                  <a:lnTo>
                    <a:pt x="46" y="649"/>
                  </a:lnTo>
                  <a:lnTo>
                    <a:pt x="46" y="660"/>
                  </a:lnTo>
                  <a:lnTo>
                    <a:pt x="41" y="666"/>
                  </a:lnTo>
                  <a:lnTo>
                    <a:pt x="37" y="675"/>
                  </a:lnTo>
                  <a:lnTo>
                    <a:pt x="34" y="687"/>
                  </a:lnTo>
                  <a:lnTo>
                    <a:pt x="32" y="697"/>
                  </a:lnTo>
                  <a:lnTo>
                    <a:pt x="34" y="709"/>
                  </a:lnTo>
                  <a:lnTo>
                    <a:pt x="36" y="718"/>
                  </a:lnTo>
                  <a:lnTo>
                    <a:pt x="39" y="725"/>
                  </a:lnTo>
                  <a:lnTo>
                    <a:pt x="42" y="731"/>
                  </a:lnTo>
                  <a:lnTo>
                    <a:pt x="47" y="737"/>
                  </a:lnTo>
                  <a:lnTo>
                    <a:pt x="50" y="741"/>
                  </a:lnTo>
                  <a:lnTo>
                    <a:pt x="52" y="746"/>
                  </a:lnTo>
                  <a:lnTo>
                    <a:pt x="52" y="752"/>
                  </a:lnTo>
                  <a:lnTo>
                    <a:pt x="52" y="767"/>
                  </a:lnTo>
                  <a:lnTo>
                    <a:pt x="52" y="782"/>
                  </a:lnTo>
                  <a:lnTo>
                    <a:pt x="52" y="797"/>
                  </a:lnTo>
                  <a:lnTo>
                    <a:pt x="52" y="808"/>
                  </a:lnTo>
                  <a:lnTo>
                    <a:pt x="53" y="822"/>
                  </a:lnTo>
                  <a:lnTo>
                    <a:pt x="58" y="847"/>
                  </a:lnTo>
                  <a:lnTo>
                    <a:pt x="60" y="860"/>
                  </a:lnTo>
                  <a:lnTo>
                    <a:pt x="64" y="871"/>
                  </a:lnTo>
                  <a:lnTo>
                    <a:pt x="65" y="875"/>
                  </a:lnTo>
                  <a:lnTo>
                    <a:pt x="68" y="879"/>
                  </a:lnTo>
                  <a:lnTo>
                    <a:pt x="70" y="881"/>
                  </a:lnTo>
                  <a:lnTo>
                    <a:pt x="73" y="881"/>
                  </a:lnTo>
                  <a:lnTo>
                    <a:pt x="76" y="894"/>
                  </a:lnTo>
                  <a:lnTo>
                    <a:pt x="80" y="905"/>
                  </a:lnTo>
                  <a:lnTo>
                    <a:pt x="81" y="913"/>
                  </a:lnTo>
                  <a:lnTo>
                    <a:pt x="81" y="921"/>
                  </a:lnTo>
                  <a:lnTo>
                    <a:pt x="80" y="936"/>
                  </a:lnTo>
                  <a:lnTo>
                    <a:pt x="80" y="956"/>
                  </a:lnTo>
                  <a:lnTo>
                    <a:pt x="79" y="980"/>
                  </a:lnTo>
                  <a:lnTo>
                    <a:pt x="78" y="1002"/>
                  </a:lnTo>
                  <a:lnTo>
                    <a:pt x="75" y="1024"/>
                  </a:lnTo>
                  <a:lnTo>
                    <a:pt x="73" y="1045"/>
                  </a:lnTo>
                  <a:lnTo>
                    <a:pt x="70" y="1065"/>
                  </a:lnTo>
                  <a:lnTo>
                    <a:pt x="68" y="1087"/>
                  </a:lnTo>
                  <a:lnTo>
                    <a:pt x="67" y="1110"/>
                  </a:lnTo>
                  <a:lnTo>
                    <a:pt x="67" y="1135"/>
                  </a:lnTo>
                  <a:lnTo>
                    <a:pt x="65" y="1141"/>
                  </a:lnTo>
                  <a:lnTo>
                    <a:pt x="64" y="1147"/>
                  </a:lnTo>
                  <a:lnTo>
                    <a:pt x="63" y="1152"/>
                  </a:lnTo>
                  <a:lnTo>
                    <a:pt x="62" y="1156"/>
                  </a:lnTo>
                  <a:lnTo>
                    <a:pt x="58" y="1163"/>
                  </a:lnTo>
                  <a:lnTo>
                    <a:pt x="52" y="1169"/>
                  </a:lnTo>
                  <a:lnTo>
                    <a:pt x="48" y="1175"/>
                  </a:lnTo>
                  <a:lnTo>
                    <a:pt x="43" y="1181"/>
                  </a:lnTo>
                  <a:lnTo>
                    <a:pt x="41" y="1185"/>
                  </a:lnTo>
                  <a:lnTo>
                    <a:pt x="40" y="1188"/>
                  </a:lnTo>
                  <a:lnTo>
                    <a:pt x="40" y="1192"/>
                  </a:lnTo>
                  <a:lnTo>
                    <a:pt x="39" y="1196"/>
                  </a:lnTo>
                  <a:lnTo>
                    <a:pt x="40" y="1205"/>
                  </a:lnTo>
                  <a:lnTo>
                    <a:pt x="42" y="1215"/>
                  </a:lnTo>
                  <a:lnTo>
                    <a:pt x="46" y="1225"/>
                  </a:lnTo>
                  <a:lnTo>
                    <a:pt x="50" y="1237"/>
                  </a:lnTo>
                  <a:lnTo>
                    <a:pt x="60" y="1258"/>
                  </a:lnTo>
                  <a:lnTo>
                    <a:pt x="73" y="1279"/>
                  </a:lnTo>
                  <a:lnTo>
                    <a:pt x="85" y="1299"/>
                  </a:lnTo>
                  <a:lnTo>
                    <a:pt x="95" y="1317"/>
                  </a:lnTo>
                  <a:lnTo>
                    <a:pt x="99" y="1325"/>
                  </a:lnTo>
                  <a:lnTo>
                    <a:pt x="103" y="1332"/>
                  </a:lnTo>
                  <a:lnTo>
                    <a:pt x="105" y="1338"/>
                  </a:lnTo>
                  <a:lnTo>
                    <a:pt x="106" y="1343"/>
                  </a:lnTo>
                  <a:lnTo>
                    <a:pt x="105" y="1351"/>
                  </a:lnTo>
                  <a:lnTo>
                    <a:pt x="104" y="1358"/>
                  </a:lnTo>
                  <a:lnTo>
                    <a:pt x="102" y="1365"/>
                  </a:lnTo>
                  <a:lnTo>
                    <a:pt x="99" y="1372"/>
                  </a:lnTo>
                  <a:lnTo>
                    <a:pt x="97" y="1380"/>
                  </a:lnTo>
                  <a:lnTo>
                    <a:pt x="95" y="1388"/>
                  </a:lnTo>
                  <a:lnTo>
                    <a:pt x="93" y="1396"/>
                  </a:lnTo>
                  <a:lnTo>
                    <a:pt x="93" y="1406"/>
                  </a:lnTo>
                  <a:lnTo>
                    <a:pt x="93" y="1415"/>
                  </a:lnTo>
                  <a:lnTo>
                    <a:pt x="94" y="1424"/>
                  </a:lnTo>
                  <a:lnTo>
                    <a:pt x="96" y="1432"/>
                  </a:lnTo>
                  <a:lnTo>
                    <a:pt x="98" y="1438"/>
                  </a:lnTo>
                  <a:lnTo>
                    <a:pt x="102" y="1444"/>
                  </a:lnTo>
                  <a:lnTo>
                    <a:pt x="106" y="1449"/>
                  </a:lnTo>
                  <a:lnTo>
                    <a:pt x="112" y="1453"/>
                  </a:lnTo>
                  <a:lnTo>
                    <a:pt x="117" y="1457"/>
                  </a:lnTo>
                  <a:lnTo>
                    <a:pt x="123" y="1460"/>
                  </a:lnTo>
                  <a:lnTo>
                    <a:pt x="130" y="1463"/>
                  </a:lnTo>
                  <a:lnTo>
                    <a:pt x="138" y="1464"/>
                  </a:lnTo>
                  <a:lnTo>
                    <a:pt x="146" y="1465"/>
                  </a:lnTo>
                  <a:lnTo>
                    <a:pt x="164" y="1467"/>
                  </a:lnTo>
                  <a:lnTo>
                    <a:pt x="185" y="1467"/>
                  </a:lnTo>
                  <a:lnTo>
                    <a:pt x="191" y="1501"/>
                  </a:lnTo>
                  <a:lnTo>
                    <a:pt x="195" y="1531"/>
                  </a:lnTo>
                  <a:lnTo>
                    <a:pt x="197" y="1559"/>
                  </a:lnTo>
                  <a:lnTo>
                    <a:pt x="199" y="1590"/>
                  </a:lnTo>
                  <a:lnTo>
                    <a:pt x="202" y="1602"/>
                  </a:lnTo>
                  <a:lnTo>
                    <a:pt x="209" y="1621"/>
                  </a:lnTo>
                  <a:lnTo>
                    <a:pt x="216" y="1643"/>
                  </a:lnTo>
                  <a:lnTo>
                    <a:pt x="219" y="1658"/>
                  </a:lnTo>
                  <a:lnTo>
                    <a:pt x="219" y="1668"/>
                  </a:lnTo>
                  <a:lnTo>
                    <a:pt x="220" y="1679"/>
                  </a:lnTo>
                  <a:lnTo>
                    <a:pt x="221" y="1687"/>
                  </a:lnTo>
                  <a:lnTo>
                    <a:pt x="222" y="1694"/>
                  </a:lnTo>
                  <a:lnTo>
                    <a:pt x="227" y="1709"/>
                  </a:lnTo>
                  <a:lnTo>
                    <a:pt x="232" y="1725"/>
                  </a:lnTo>
                  <a:lnTo>
                    <a:pt x="202" y="1732"/>
                  </a:lnTo>
                  <a:lnTo>
                    <a:pt x="173" y="1739"/>
                  </a:lnTo>
                  <a:lnTo>
                    <a:pt x="166" y="1740"/>
                  </a:lnTo>
                  <a:lnTo>
                    <a:pt x="161" y="1743"/>
                  </a:lnTo>
                  <a:lnTo>
                    <a:pt x="155" y="1745"/>
                  </a:lnTo>
                  <a:lnTo>
                    <a:pt x="151" y="1749"/>
                  </a:lnTo>
                  <a:lnTo>
                    <a:pt x="147" y="1752"/>
                  </a:lnTo>
                  <a:lnTo>
                    <a:pt x="143" y="1757"/>
                  </a:lnTo>
                  <a:lnTo>
                    <a:pt x="141" y="1762"/>
                  </a:lnTo>
                  <a:lnTo>
                    <a:pt x="139" y="1769"/>
                  </a:lnTo>
                  <a:lnTo>
                    <a:pt x="164" y="1770"/>
                  </a:lnTo>
                  <a:lnTo>
                    <a:pt x="193" y="1773"/>
                  </a:lnTo>
                  <a:lnTo>
                    <a:pt x="207" y="1776"/>
                  </a:lnTo>
                  <a:lnTo>
                    <a:pt x="218" y="1779"/>
                  </a:lnTo>
                  <a:lnTo>
                    <a:pt x="224" y="1781"/>
                  </a:lnTo>
                  <a:lnTo>
                    <a:pt x="227" y="1783"/>
                  </a:lnTo>
                  <a:lnTo>
                    <a:pt x="230" y="1785"/>
                  </a:lnTo>
                  <a:lnTo>
                    <a:pt x="232" y="1787"/>
                  </a:lnTo>
                  <a:lnTo>
                    <a:pt x="243" y="1807"/>
                  </a:lnTo>
                  <a:lnTo>
                    <a:pt x="250" y="1820"/>
                  </a:lnTo>
                  <a:lnTo>
                    <a:pt x="253" y="1825"/>
                  </a:lnTo>
                  <a:lnTo>
                    <a:pt x="258" y="1828"/>
                  </a:lnTo>
                  <a:lnTo>
                    <a:pt x="263" y="1830"/>
                  </a:lnTo>
                  <a:lnTo>
                    <a:pt x="272" y="1830"/>
                  </a:lnTo>
                  <a:lnTo>
                    <a:pt x="272" y="1843"/>
                  </a:lnTo>
                  <a:lnTo>
                    <a:pt x="273" y="1857"/>
                  </a:lnTo>
                  <a:lnTo>
                    <a:pt x="275" y="1871"/>
                  </a:lnTo>
                  <a:lnTo>
                    <a:pt x="278" y="1884"/>
                  </a:lnTo>
                  <a:lnTo>
                    <a:pt x="282" y="1898"/>
                  </a:lnTo>
                  <a:lnTo>
                    <a:pt x="285" y="1912"/>
                  </a:lnTo>
                  <a:lnTo>
                    <a:pt x="289" y="1925"/>
                  </a:lnTo>
                  <a:lnTo>
                    <a:pt x="295" y="1937"/>
                  </a:lnTo>
                  <a:lnTo>
                    <a:pt x="301" y="1949"/>
                  </a:lnTo>
                  <a:lnTo>
                    <a:pt x="308" y="1961"/>
                  </a:lnTo>
                  <a:lnTo>
                    <a:pt x="315" y="1971"/>
                  </a:lnTo>
                  <a:lnTo>
                    <a:pt x="322" y="1980"/>
                  </a:lnTo>
                  <a:lnTo>
                    <a:pt x="330" y="1988"/>
                  </a:lnTo>
                  <a:lnTo>
                    <a:pt x="339" y="1995"/>
                  </a:lnTo>
                  <a:lnTo>
                    <a:pt x="349" y="2000"/>
                  </a:lnTo>
                  <a:lnTo>
                    <a:pt x="359" y="2003"/>
                  </a:lnTo>
                  <a:lnTo>
                    <a:pt x="359" y="2013"/>
                  </a:lnTo>
                  <a:lnTo>
                    <a:pt x="361" y="2021"/>
                  </a:lnTo>
                  <a:lnTo>
                    <a:pt x="364" y="2028"/>
                  </a:lnTo>
                  <a:lnTo>
                    <a:pt x="368" y="2034"/>
                  </a:lnTo>
                  <a:lnTo>
                    <a:pt x="374" y="2038"/>
                  </a:lnTo>
                  <a:lnTo>
                    <a:pt x="379" y="2042"/>
                  </a:lnTo>
                  <a:lnTo>
                    <a:pt x="386" y="2046"/>
                  </a:lnTo>
                  <a:lnTo>
                    <a:pt x="393" y="2048"/>
                  </a:lnTo>
                  <a:lnTo>
                    <a:pt x="407" y="2053"/>
                  </a:lnTo>
                  <a:lnTo>
                    <a:pt x="420" y="2057"/>
                  </a:lnTo>
                  <a:lnTo>
                    <a:pt x="426" y="2060"/>
                  </a:lnTo>
                  <a:lnTo>
                    <a:pt x="431" y="2063"/>
                  </a:lnTo>
                  <a:lnTo>
                    <a:pt x="435" y="2066"/>
                  </a:lnTo>
                  <a:lnTo>
                    <a:pt x="438" y="2071"/>
                  </a:lnTo>
                  <a:lnTo>
                    <a:pt x="424" y="2074"/>
                  </a:lnTo>
                  <a:lnTo>
                    <a:pt x="411" y="2077"/>
                  </a:lnTo>
                  <a:lnTo>
                    <a:pt x="415" y="2084"/>
                  </a:lnTo>
                  <a:lnTo>
                    <a:pt x="421" y="2091"/>
                  </a:lnTo>
                  <a:lnTo>
                    <a:pt x="429" y="2097"/>
                  </a:lnTo>
                  <a:lnTo>
                    <a:pt x="440" y="2102"/>
                  </a:lnTo>
                  <a:lnTo>
                    <a:pt x="452" y="2107"/>
                  </a:lnTo>
                  <a:lnTo>
                    <a:pt x="465" y="2110"/>
                  </a:lnTo>
                  <a:lnTo>
                    <a:pt x="480" y="2113"/>
                  </a:lnTo>
                  <a:lnTo>
                    <a:pt x="498" y="2114"/>
                  </a:lnTo>
                  <a:lnTo>
                    <a:pt x="502" y="2117"/>
                  </a:lnTo>
                  <a:lnTo>
                    <a:pt x="507" y="2121"/>
                  </a:lnTo>
                  <a:lnTo>
                    <a:pt x="510" y="2127"/>
                  </a:lnTo>
                  <a:lnTo>
                    <a:pt x="513" y="2131"/>
                  </a:lnTo>
                  <a:lnTo>
                    <a:pt x="519" y="2140"/>
                  </a:lnTo>
                  <a:lnTo>
                    <a:pt x="522" y="2149"/>
                  </a:lnTo>
                  <a:lnTo>
                    <a:pt x="527" y="2155"/>
                  </a:lnTo>
                  <a:lnTo>
                    <a:pt x="530" y="2158"/>
                  </a:lnTo>
                  <a:lnTo>
                    <a:pt x="531" y="2158"/>
                  </a:lnTo>
                  <a:lnTo>
                    <a:pt x="533" y="2157"/>
                  </a:lnTo>
                  <a:lnTo>
                    <a:pt x="535" y="2155"/>
                  </a:lnTo>
                  <a:lnTo>
                    <a:pt x="538" y="2151"/>
                  </a:lnTo>
                  <a:lnTo>
                    <a:pt x="543" y="2137"/>
                  </a:lnTo>
                  <a:lnTo>
                    <a:pt x="547" y="2125"/>
                  </a:lnTo>
                  <a:lnTo>
                    <a:pt x="554" y="2116"/>
                  </a:lnTo>
                  <a:lnTo>
                    <a:pt x="561" y="2109"/>
                  </a:lnTo>
                  <a:lnTo>
                    <a:pt x="567" y="2104"/>
                  </a:lnTo>
                  <a:lnTo>
                    <a:pt x="576" y="2101"/>
                  </a:lnTo>
                  <a:lnTo>
                    <a:pt x="586" y="2098"/>
                  </a:lnTo>
                  <a:lnTo>
                    <a:pt x="598" y="2095"/>
                  </a:lnTo>
                  <a:lnTo>
                    <a:pt x="592" y="2087"/>
                  </a:lnTo>
                  <a:lnTo>
                    <a:pt x="589" y="2081"/>
                  </a:lnTo>
                  <a:lnTo>
                    <a:pt x="588" y="2078"/>
                  </a:lnTo>
                  <a:lnTo>
                    <a:pt x="588" y="2076"/>
                  </a:lnTo>
                  <a:lnTo>
                    <a:pt x="589" y="2074"/>
                  </a:lnTo>
                  <a:lnTo>
                    <a:pt x="591" y="2071"/>
                  </a:lnTo>
                  <a:lnTo>
                    <a:pt x="491" y="2046"/>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660" name="Freeform 9"/>
            <p:cNvSpPr>
              <a:spLocks/>
            </p:cNvSpPr>
            <p:nvPr>
              <p:custDataLst>
                <p:tags r:id="rId9"/>
              </p:custDataLst>
            </p:nvPr>
          </p:nvSpPr>
          <p:spPr bwMode="auto">
            <a:xfrm>
              <a:off x="2070100" y="3260725"/>
              <a:ext cx="1079500" cy="1085850"/>
            </a:xfrm>
            <a:custGeom>
              <a:avLst/>
              <a:gdLst>
                <a:gd name="T0" fmla="*/ 2147483647 w 2226"/>
                <a:gd name="T1" fmla="*/ 2147483647 h 2292"/>
                <a:gd name="T2" fmla="*/ 2147483647 w 2226"/>
                <a:gd name="T3" fmla="*/ 2147483647 h 2292"/>
                <a:gd name="T4" fmla="*/ 2147483647 w 2226"/>
                <a:gd name="T5" fmla="*/ 2147483647 h 2292"/>
                <a:gd name="T6" fmla="*/ 2147483647 w 2226"/>
                <a:gd name="T7" fmla="*/ 2147483647 h 2292"/>
                <a:gd name="T8" fmla="*/ 2147483647 w 2226"/>
                <a:gd name="T9" fmla="*/ 2147483647 h 2292"/>
                <a:gd name="T10" fmla="*/ 2147483647 w 2226"/>
                <a:gd name="T11" fmla="*/ 2147483647 h 2292"/>
                <a:gd name="T12" fmla="*/ 2147483647 w 2226"/>
                <a:gd name="T13" fmla="*/ 2147483647 h 2292"/>
                <a:gd name="T14" fmla="*/ 2147483647 w 2226"/>
                <a:gd name="T15" fmla="*/ 2147483647 h 2292"/>
                <a:gd name="T16" fmla="*/ 2147483647 w 2226"/>
                <a:gd name="T17" fmla="*/ 2147483647 h 2292"/>
                <a:gd name="T18" fmla="*/ 2147483647 w 2226"/>
                <a:gd name="T19" fmla="*/ 2147483647 h 2292"/>
                <a:gd name="T20" fmla="*/ 2147483647 w 2226"/>
                <a:gd name="T21" fmla="*/ 2147483647 h 2292"/>
                <a:gd name="T22" fmla="*/ 2147483647 w 2226"/>
                <a:gd name="T23" fmla="*/ 2147483647 h 2292"/>
                <a:gd name="T24" fmla="*/ 2147483647 w 2226"/>
                <a:gd name="T25" fmla="*/ 2147483647 h 2292"/>
                <a:gd name="T26" fmla="*/ 2147483647 w 2226"/>
                <a:gd name="T27" fmla="*/ 2147483647 h 2292"/>
                <a:gd name="T28" fmla="*/ 2147483647 w 2226"/>
                <a:gd name="T29" fmla="*/ 2147483647 h 2292"/>
                <a:gd name="T30" fmla="*/ 2147483647 w 2226"/>
                <a:gd name="T31" fmla="*/ 2147483647 h 2292"/>
                <a:gd name="T32" fmla="*/ 2147483647 w 2226"/>
                <a:gd name="T33" fmla="*/ 2147483647 h 2292"/>
                <a:gd name="T34" fmla="*/ 2147483647 w 2226"/>
                <a:gd name="T35" fmla="*/ 2147483647 h 2292"/>
                <a:gd name="T36" fmla="*/ 2147483647 w 2226"/>
                <a:gd name="T37" fmla="*/ 2147483647 h 2292"/>
                <a:gd name="T38" fmla="*/ 2147483647 w 2226"/>
                <a:gd name="T39" fmla="*/ 2147483647 h 2292"/>
                <a:gd name="T40" fmla="*/ 2147483647 w 2226"/>
                <a:gd name="T41" fmla="*/ 2147483647 h 2292"/>
                <a:gd name="T42" fmla="*/ 2147483647 w 2226"/>
                <a:gd name="T43" fmla="*/ 2147483647 h 2292"/>
                <a:gd name="T44" fmla="*/ 2147483647 w 2226"/>
                <a:gd name="T45" fmla="*/ 2147483647 h 2292"/>
                <a:gd name="T46" fmla="*/ 2147483647 w 2226"/>
                <a:gd name="T47" fmla="*/ 2147483647 h 2292"/>
                <a:gd name="T48" fmla="*/ 2147483647 w 2226"/>
                <a:gd name="T49" fmla="*/ 2147483647 h 2292"/>
                <a:gd name="T50" fmla="*/ 2147483647 w 2226"/>
                <a:gd name="T51" fmla="*/ 2147483647 h 2292"/>
                <a:gd name="T52" fmla="*/ 2147483647 w 2226"/>
                <a:gd name="T53" fmla="*/ 2147483647 h 2292"/>
                <a:gd name="T54" fmla="*/ 2147483647 w 2226"/>
                <a:gd name="T55" fmla="*/ 2147483647 h 2292"/>
                <a:gd name="T56" fmla="*/ 2147483647 w 2226"/>
                <a:gd name="T57" fmla="*/ 2147483647 h 2292"/>
                <a:gd name="T58" fmla="*/ 2147483647 w 2226"/>
                <a:gd name="T59" fmla="*/ 2147483647 h 2292"/>
                <a:gd name="T60" fmla="*/ 2147483647 w 2226"/>
                <a:gd name="T61" fmla="*/ 2147483647 h 2292"/>
                <a:gd name="T62" fmla="*/ 2147483647 w 2226"/>
                <a:gd name="T63" fmla="*/ 2147483647 h 2292"/>
                <a:gd name="T64" fmla="*/ 2147483647 w 2226"/>
                <a:gd name="T65" fmla="*/ 2147483647 h 2292"/>
                <a:gd name="T66" fmla="*/ 2147483647 w 2226"/>
                <a:gd name="T67" fmla="*/ 2147483647 h 2292"/>
                <a:gd name="T68" fmla="*/ 2147483647 w 2226"/>
                <a:gd name="T69" fmla="*/ 2147483647 h 2292"/>
                <a:gd name="T70" fmla="*/ 2147483647 w 2226"/>
                <a:gd name="T71" fmla="*/ 2147483647 h 2292"/>
                <a:gd name="T72" fmla="*/ 2147483647 w 2226"/>
                <a:gd name="T73" fmla="*/ 2147483647 h 2292"/>
                <a:gd name="T74" fmla="*/ 2147483647 w 2226"/>
                <a:gd name="T75" fmla="*/ 2147483647 h 2292"/>
                <a:gd name="T76" fmla="*/ 2147483647 w 2226"/>
                <a:gd name="T77" fmla="*/ 2147483647 h 2292"/>
                <a:gd name="T78" fmla="*/ 2147483647 w 2226"/>
                <a:gd name="T79" fmla="*/ 2147483647 h 2292"/>
                <a:gd name="T80" fmla="*/ 2147483647 w 2226"/>
                <a:gd name="T81" fmla="*/ 2147483647 h 2292"/>
                <a:gd name="T82" fmla="*/ 2147483647 w 2226"/>
                <a:gd name="T83" fmla="*/ 2147483647 h 2292"/>
                <a:gd name="T84" fmla="*/ 2147483647 w 2226"/>
                <a:gd name="T85" fmla="*/ 2147483647 h 2292"/>
                <a:gd name="T86" fmla="*/ 2147483647 w 2226"/>
                <a:gd name="T87" fmla="*/ 2147483647 h 2292"/>
                <a:gd name="T88" fmla="*/ 2147483647 w 2226"/>
                <a:gd name="T89" fmla="*/ 2147483647 h 2292"/>
                <a:gd name="T90" fmla="*/ 2147483647 w 2226"/>
                <a:gd name="T91" fmla="*/ 2147483647 h 2292"/>
                <a:gd name="T92" fmla="*/ 2147483647 w 2226"/>
                <a:gd name="T93" fmla="*/ 2147483647 h 2292"/>
                <a:gd name="T94" fmla="*/ 2147483647 w 2226"/>
                <a:gd name="T95" fmla="*/ 2147483647 h 2292"/>
                <a:gd name="T96" fmla="*/ 2147483647 w 2226"/>
                <a:gd name="T97" fmla="*/ 0 h 2292"/>
                <a:gd name="T98" fmla="*/ 2147483647 w 2226"/>
                <a:gd name="T99" fmla="*/ 2147483647 h 2292"/>
                <a:gd name="T100" fmla="*/ 2147483647 w 2226"/>
                <a:gd name="T101" fmla="*/ 2147483647 h 2292"/>
                <a:gd name="T102" fmla="*/ 2147483647 w 2226"/>
                <a:gd name="T103" fmla="*/ 2147483647 h 2292"/>
                <a:gd name="T104" fmla="*/ 2147483647 w 2226"/>
                <a:gd name="T105" fmla="*/ 2147483647 h 2292"/>
                <a:gd name="T106" fmla="*/ 2147483647 w 2226"/>
                <a:gd name="T107" fmla="*/ 2147483647 h 2292"/>
                <a:gd name="T108" fmla="*/ 2147483647 w 2226"/>
                <a:gd name="T109" fmla="*/ 2147483647 h 2292"/>
                <a:gd name="T110" fmla="*/ 2147483647 w 2226"/>
                <a:gd name="T111" fmla="*/ 2147483647 h 2292"/>
                <a:gd name="T112" fmla="*/ 2147483647 w 2226"/>
                <a:gd name="T113" fmla="*/ 2147483647 h 2292"/>
                <a:gd name="T114" fmla="*/ 2147483647 w 2226"/>
                <a:gd name="T115" fmla="*/ 2147483647 h 2292"/>
                <a:gd name="T116" fmla="*/ 2147483647 w 2226"/>
                <a:gd name="T117" fmla="*/ 2147483647 h 2292"/>
                <a:gd name="T118" fmla="*/ 2147483647 w 2226"/>
                <a:gd name="T119" fmla="*/ 2147483647 h 2292"/>
                <a:gd name="T120" fmla="*/ 2147483647 w 2226"/>
                <a:gd name="T121" fmla="*/ 2147483647 h 2292"/>
                <a:gd name="T122" fmla="*/ 2147483647 w 2226"/>
                <a:gd name="T123" fmla="*/ 2147483647 h 2292"/>
                <a:gd name="T124" fmla="*/ 2147483647 w 2226"/>
                <a:gd name="T125" fmla="*/ 2147483647 h 22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26"/>
                <a:gd name="T190" fmla="*/ 0 h 2292"/>
                <a:gd name="T191" fmla="*/ 2226 w 2226"/>
                <a:gd name="T192" fmla="*/ 2292 h 229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26" h="2292">
                  <a:moveTo>
                    <a:pt x="233" y="973"/>
                  </a:moveTo>
                  <a:lnTo>
                    <a:pt x="313" y="967"/>
                  </a:lnTo>
                  <a:lnTo>
                    <a:pt x="323" y="963"/>
                  </a:lnTo>
                  <a:lnTo>
                    <a:pt x="332" y="959"/>
                  </a:lnTo>
                  <a:lnTo>
                    <a:pt x="342" y="953"/>
                  </a:lnTo>
                  <a:lnTo>
                    <a:pt x="351" y="948"/>
                  </a:lnTo>
                  <a:lnTo>
                    <a:pt x="368" y="936"/>
                  </a:lnTo>
                  <a:lnTo>
                    <a:pt x="386" y="923"/>
                  </a:lnTo>
                  <a:lnTo>
                    <a:pt x="403" y="911"/>
                  </a:lnTo>
                  <a:lnTo>
                    <a:pt x="421" y="902"/>
                  </a:lnTo>
                  <a:lnTo>
                    <a:pt x="431" y="898"/>
                  </a:lnTo>
                  <a:lnTo>
                    <a:pt x="440" y="896"/>
                  </a:lnTo>
                  <a:lnTo>
                    <a:pt x="449" y="894"/>
                  </a:lnTo>
                  <a:lnTo>
                    <a:pt x="459" y="893"/>
                  </a:lnTo>
                  <a:lnTo>
                    <a:pt x="467" y="894"/>
                  </a:lnTo>
                  <a:lnTo>
                    <a:pt x="474" y="896"/>
                  </a:lnTo>
                  <a:lnTo>
                    <a:pt x="480" y="899"/>
                  </a:lnTo>
                  <a:lnTo>
                    <a:pt x="485" y="902"/>
                  </a:lnTo>
                  <a:lnTo>
                    <a:pt x="489" y="907"/>
                  </a:lnTo>
                  <a:lnTo>
                    <a:pt x="492" y="912"/>
                  </a:lnTo>
                  <a:lnTo>
                    <a:pt x="496" y="918"/>
                  </a:lnTo>
                  <a:lnTo>
                    <a:pt x="498" y="925"/>
                  </a:lnTo>
                  <a:lnTo>
                    <a:pt x="502" y="956"/>
                  </a:lnTo>
                  <a:lnTo>
                    <a:pt x="505" y="985"/>
                  </a:lnTo>
                  <a:lnTo>
                    <a:pt x="509" y="994"/>
                  </a:lnTo>
                  <a:lnTo>
                    <a:pt x="512" y="1001"/>
                  </a:lnTo>
                  <a:lnTo>
                    <a:pt x="515" y="1008"/>
                  </a:lnTo>
                  <a:lnTo>
                    <a:pt x="520" y="1015"/>
                  </a:lnTo>
                  <a:lnTo>
                    <a:pt x="525" y="1022"/>
                  </a:lnTo>
                  <a:lnTo>
                    <a:pt x="531" y="1028"/>
                  </a:lnTo>
                  <a:lnTo>
                    <a:pt x="536" y="1033"/>
                  </a:lnTo>
                  <a:lnTo>
                    <a:pt x="543" y="1038"/>
                  </a:lnTo>
                  <a:lnTo>
                    <a:pt x="549" y="1044"/>
                  </a:lnTo>
                  <a:lnTo>
                    <a:pt x="557" y="1048"/>
                  </a:lnTo>
                  <a:lnTo>
                    <a:pt x="564" y="1051"/>
                  </a:lnTo>
                  <a:lnTo>
                    <a:pt x="572" y="1054"/>
                  </a:lnTo>
                  <a:lnTo>
                    <a:pt x="580" y="1057"/>
                  </a:lnTo>
                  <a:lnTo>
                    <a:pt x="588" y="1058"/>
                  </a:lnTo>
                  <a:lnTo>
                    <a:pt x="597" y="1059"/>
                  </a:lnTo>
                  <a:lnTo>
                    <a:pt x="605" y="1060"/>
                  </a:lnTo>
                  <a:lnTo>
                    <a:pt x="614" y="1060"/>
                  </a:lnTo>
                  <a:lnTo>
                    <a:pt x="625" y="1063"/>
                  </a:lnTo>
                  <a:lnTo>
                    <a:pt x="638" y="1066"/>
                  </a:lnTo>
                  <a:lnTo>
                    <a:pt x="653" y="1071"/>
                  </a:lnTo>
                  <a:lnTo>
                    <a:pt x="668" y="1076"/>
                  </a:lnTo>
                  <a:lnTo>
                    <a:pt x="683" y="1083"/>
                  </a:lnTo>
                  <a:lnTo>
                    <a:pt x="700" y="1090"/>
                  </a:lnTo>
                  <a:lnTo>
                    <a:pt x="716" y="1098"/>
                  </a:lnTo>
                  <a:lnTo>
                    <a:pt x="733" y="1108"/>
                  </a:lnTo>
                  <a:lnTo>
                    <a:pt x="747" y="1116"/>
                  </a:lnTo>
                  <a:lnTo>
                    <a:pt x="761" y="1126"/>
                  </a:lnTo>
                  <a:lnTo>
                    <a:pt x="773" y="1135"/>
                  </a:lnTo>
                  <a:lnTo>
                    <a:pt x="783" y="1144"/>
                  </a:lnTo>
                  <a:lnTo>
                    <a:pt x="791" y="1153"/>
                  </a:lnTo>
                  <a:lnTo>
                    <a:pt x="794" y="1158"/>
                  </a:lnTo>
                  <a:lnTo>
                    <a:pt x="796" y="1162"/>
                  </a:lnTo>
                  <a:lnTo>
                    <a:pt x="798" y="1167"/>
                  </a:lnTo>
                  <a:lnTo>
                    <a:pt x="798" y="1171"/>
                  </a:lnTo>
                  <a:lnTo>
                    <a:pt x="798" y="1190"/>
                  </a:lnTo>
                  <a:lnTo>
                    <a:pt x="798" y="1204"/>
                  </a:lnTo>
                  <a:lnTo>
                    <a:pt x="798" y="1214"/>
                  </a:lnTo>
                  <a:lnTo>
                    <a:pt x="798" y="1220"/>
                  </a:lnTo>
                  <a:lnTo>
                    <a:pt x="799" y="1229"/>
                  </a:lnTo>
                  <a:lnTo>
                    <a:pt x="803" y="1242"/>
                  </a:lnTo>
                  <a:lnTo>
                    <a:pt x="806" y="1249"/>
                  </a:lnTo>
                  <a:lnTo>
                    <a:pt x="810" y="1256"/>
                  </a:lnTo>
                  <a:lnTo>
                    <a:pt x="814" y="1263"/>
                  </a:lnTo>
                  <a:lnTo>
                    <a:pt x="818" y="1271"/>
                  </a:lnTo>
                  <a:lnTo>
                    <a:pt x="824" y="1277"/>
                  </a:lnTo>
                  <a:lnTo>
                    <a:pt x="830" y="1283"/>
                  </a:lnTo>
                  <a:lnTo>
                    <a:pt x="838" y="1288"/>
                  </a:lnTo>
                  <a:lnTo>
                    <a:pt x="846" y="1292"/>
                  </a:lnTo>
                  <a:lnTo>
                    <a:pt x="854" y="1295"/>
                  </a:lnTo>
                  <a:lnTo>
                    <a:pt x="863" y="1296"/>
                  </a:lnTo>
                  <a:lnTo>
                    <a:pt x="873" y="1296"/>
                  </a:lnTo>
                  <a:lnTo>
                    <a:pt x="884" y="1294"/>
                  </a:lnTo>
                  <a:lnTo>
                    <a:pt x="917" y="1294"/>
                  </a:lnTo>
                  <a:lnTo>
                    <a:pt x="918" y="1306"/>
                  </a:lnTo>
                  <a:lnTo>
                    <a:pt x="919" y="1317"/>
                  </a:lnTo>
                  <a:lnTo>
                    <a:pt x="923" y="1328"/>
                  </a:lnTo>
                  <a:lnTo>
                    <a:pt x="926" y="1336"/>
                  </a:lnTo>
                  <a:lnTo>
                    <a:pt x="929" y="1343"/>
                  </a:lnTo>
                  <a:lnTo>
                    <a:pt x="935" y="1349"/>
                  </a:lnTo>
                  <a:lnTo>
                    <a:pt x="939" y="1355"/>
                  </a:lnTo>
                  <a:lnTo>
                    <a:pt x="944" y="1360"/>
                  </a:lnTo>
                  <a:lnTo>
                    <a:pt x="953" y="1371"/>
                  </a:lnTo>
                  <a:lnTo>
                    <a:pt x="962" y="1385"/>
                  </a:lnTo>
                  <a:lnTo>
                    <a:pt x="965" y="1392"/>
                  </a:lnTo>
                  <a:lnTo>
                    <a:pt x="969" y="1401"/>
                  </a:lnTo>
                  <a:lnTo>
                    <a:pt x="970" y="1411"/>
                  </a:lnTo>
                  <a:lnTo>
                    <a:pt x="971" y="1423"/>
                  </a:lnTo>
                  <a:lnTo>
                    <a:pt x="970" y="1434"/>
                  </a:lnTo>
                  <a:lnTo>
                    <a:pt x="968" y="1443"/>
                  </a:lnTo>
                  <a:lnTo>
                    <a:pt x="964" y="1452"/>
                  </a:lnTo>
                  <a:lnTo>
                    <a:pt x="961" y="1459"/>
                  </a:lnTo>
                  <a:lnTo>
                    <a:pt x="957" y="1466"/>
                  </a:lnTo>
                  <a:lnTo>
                    <a:pt x="953" y="1474"/>
                  </a:lnTo>
                  <a:lnTo>
                    <a:pt x="951" y="1482"/>
                  </a:lnTo>
                  <a:lnTo>
                    <a:pt x="951" y="1491"/>
                  </a:lnTo>
                  <a:lnTo>
                    <a:pt x="951" y="1498"/>
                  </a:lnTo>
                  <a:lnTo>
                    <a:pt x="952" y="1503"/>
                  </a:lnTo>
                  <a:lnTo>
                    <a:pt x="953" y="1509"/>
                  </a:lnTo>
                  <a:lnTo>
                    <a:pt x="955" y="1513"/>
                  </a:lnTo>
                  <a:lnTo>
                    <a:pt x="959" y="1521"/>
                  </a:lnTo>
                  <a:lnTo>
                    <a:pt x="964" y="1527"/>
                  </a:lnTo>
                  <a:lnTo>
                    <a:pt x="969" y="1533"/>
                  </a:lnTo>
                  <a:lnTo>
                    <a:pt x="973" y="1537"/>
                  </a:lnTo>
                  <a:lnTo>
                    <a:pt x="976" y="1541"/>
                  </a:lnTo>
                  <a:lnTo>
                    <a:pt x="978" y="1547"/>
                  </a:lnTo>
                  <a:lnTo>
                    <a:pt x="979" y="1555"/>
                  </a:lnTo>
                  <a:lnTo>
                    <a:pt x="979" y="1564"/>
                  </a:lnTo>
                  <a:lnTo>
                    <a:pt x="979" y="1572"/>
                  </a:lnTo>
                  <a:lnTo>
                    <a:pt x="978" y="1580"/>
                  </a:lnTo>
                  <a:lnTo>
                    <a:pt x="976" y="1588"/>
                  </a:lnTo>
                  <a:lnTo>
                    <a:pt x="975" y="1596"/>
                  </a:lnTo>
                  <a:lnTo>
                    <a:pt x="975" y="1605"/>
                  </a:lnTo>
                  <a:lnTo>
                    <a:pt x="978" y="1614"/>
                  </a:lnTo>
                  <a:lnTo>
                    <a:pt x="981" y="1621"/>
                  </a:lnTo>
                  <a:lnTo>
                    <a:pt x="985" y="1627"/>
                  </a:lnTo>
                  <a:lnTo>
                    <a:pt x="992" y="1632"/>
                  </a:lnTo>
                  <a:lnTo>
                    <a:pt x="998" y="1637"/>
                  </a:lnTo>
                  <a:lnTo>
                    <a:pt x="1016" y="1645"/>
                  </a:lnTo>
                  <a:lnTo>
                    <a:pt x="1036" y="1653"/>
                  </a:lnTo>
                  <a:lnTo>
                    <a:pt x="1057" y="1661"/>
                  </a:lnTo>
                  <a:lnTo>
                    <a:pt x="1077" y="1669"/>
                  </a:lnTo>
                  <a:lnTo>
                    <a:pt x="1086" y="1673"/>
                  </a:lnTo>
                  <a:lnTo>
                    <a:pt x="1095" y="1678"/>
                  </a:lnTo>
                  <a:lnTo>
                    <a:pt x="1104" y="1682"/>
                  </a:lnTo>
                  <a:lnTo>
                    <a:pt x="1110" y="1688"/>
                  </a:lnTo>
                  <a:lnTo>
                    <a:pt x="1116" y="1692"/>
                  </a:lnTo>
                  <a:lnTo>
                    <a:pt x="1124" y="1695"/>
                  </a:lnTo>
                  <a:lnTo>
                    <a:pt x="1131" y="1698"/>
                  </a:lnTo>
                  <a:lnTo>
                    <a:pt x="1140" y="1700"/>
                  </a:lnTo>
                  <a:lnTo>
                    <a:pt x="1149" y="1702"/>
                  </a:lnTo>
                  <a:lnTo>
                    <a:pt x="1157" y="1705"/>
                  </a:lnTo>
                  <a:lnTo>
                    <a:pt x="1164" y="1708"/>
                  </a:lnTo>
                  <a:lnTo>
                    <a:pt x="1170" y="1713"/>
                  </a:lnTo>
                  <a:lnTo>
                    <a:pt x="1176" y="1721"/>
                  </a:lnTo>
                  <a:lnTo>
                    <a:pt x="1181" y="1729"/>
                  </a:lnTo>
                  <a:lnTo>
                    <a:pt x="1185" y="1739"/>
                  </a:lnTo>
                  <a:lnTo>
                    <a:pt x="1187" y="1749"/>
                  </a:lnTo>
                  <a:lnTo>
                    <a:pt x="1189" y="1772"/>
                  </a:lnTo>
                  <a:lnTo>
                    <a:pt x="1192" y="1794"/>
                  </a:lnTo>
                  <a:lnTo>
                    <a:pt x="1193" y="1805"/>
                  </a:lnTo>
                  <a:lnTo>
                    <a:pt x="1195" y="1815"/>
                  </a:lnTo>
                  <a:lnTo>
                    <a:pt x="1198" y="1825"/>
                  </a:lnTo>
                  <a:lnTo>
                    <a:pt x="1204" y="1832"/>
                  </a:lnTo>
                  <a:lnTo>
                    <a:pt x="1207" y="1836"/>
                  </a:lnTo>
                  <a:lnTo>
                    <a:pt x="1210" y="1839"/>
                  </a:lnTo>
                  <a:lnTo>
                    <a:pt x="1214" y="1842"/>
                  </a:lnTo>
                  <a:lnTo>
                    <a:pt x="1219" y="1844"/>
                  </a:lnTo>
                  <a:lnTo>
                    <a:pt x="1224" y="1846"/>
                  </a:lnTo>
                  <a:lnTo>
                    <a:pt x="1229" y="1847"/>
                  </a:lnTo>
                  <a:lnTo>
                    <a:pt x="1236" y="1848"/>
                  </a:lnTo>
                  <a:lnTo>
                    <a:pt x="1243" y="1848"/>
                  </a:lnTo>
                  <a:lnTo>
                    <a:pt x="1243" y="1864"/>
                  </a:lnTo>
                  <a:lnTo>
                    <a:pt x="1243" y="1879"/>
                  </a:lnTo>
                  <a:lnTo>
                    <a:pt x="1243" y="1891"/>
                  </a:lnTo>
                  <a:lnTo>
                    <a:pt x="1243" y="1904"/>
                  </a:lnTo>
                  <a:lnTo>
                    <a:pt x="1243" y="1921"/>
                  </a:lnTo>
                  <a:lnTo>
                    <a:pt x="1243" y="1942"/>
                  </a:lnTo>
                  <a:lnTo>
                    <a:pt x="1243" y="1961"/>
                  </a:lnTo>
                  <a:lnTo>
                    <a:pt x="1243" y="1971"/>
                  </a:lnTo>
                  <a:lnTo>
                    <a:pt x="1232" y="1974"/>
                  </a:lnTo>
                  <a:lnTo>
                    <a:pt x="1221" y="1979"/>
                  </a:lnTo>
                  <a:lnTo>
                    <a:pt x="1208" y="1985"/>
                  </a:lnTo>
                  <a:lnTo>
                    <a:pt x="1196" y="1994"/>
                  </a:lnTo>
                  <a:lnTo>
                    <a:pt x="1183" y="2003"/>
                  </a:lnTo>
                  <a:lnTo>
                    <a:pt x="1170" y="2013"/>
                  </a:lnTo>
                  <a:lnTo>
                    <a:pt x="1157" y="2023"/>
                  </a:lnTo>
                  <a:lnTo>
                    <a:pt x="1143" y="2034"/>
                  </a:lnTo>
                  <a:lnTo>
                    <a:pt x="1131" y="2047"/>
                  </a:lnTo>
                  <a:lnTo>
                    <a:pt x="1120" y="2059"/>
                  </a:lnTo>
                  <a:lnTo>
                    <a:pt x="1109" y="2070"/>
                  </a:lnTo>
                  <a:lnTo>
                    <a:pt x="1101" y="2082"/>
                  </a:lnTo>
                  <a:lnTo>
                    <a:pt x="1094" y="2094"/>
                  </a:lnTo>
                  <a:lnTo>
                    <a:pt x="1088" y="2106"/>
                  </a:lnTo>
                  <a:lnTo>
                    <a:pt x="1085" y="2116"/>
                  </a:lnTo>
                  <a:lnTo>
                    <a:pt x="1084" y="2125"/>
                  </a:lnTo>
                  <a:lnTo>
                    <a:pt x="1084" y="2128"/>
                  </a:lnTo>
                  <a:lnTo>
                    <a:pt x="1086" y="2130"/>
                  </a:lnTo>
                  <a:lnTo>
                    <a:pt x="1088" y="2132"/>
                  </a:lnTo>
                  <a:lnTo>
                    <a:pt x="1092" y="2133"/>
                  </a:lnTo>
                  <a:lnTo>
                    <a:pt x="1101" y="2137"/>
                  </a:lnTo>
                  <a:lnTo>
                    <a:pt x="1110" y="2139"/>
                  </a:lnTo>
                  <a:lnTo>
                    <a:pt x="1131" y="2142"/>
                  </a:lnTo>
                  <a:lnTo>
                    <a:pt x="1143" y="2144"/>
                  </a:lnTo>
                  <a:lnTo>
                    <a:pt x="1151" y="2145"/>
                  </a:lnTo>
                  <a:lnTo>
                    <a:pt x="1158" y="2147"/>
                  </a:lnTo>
                  <a:lnTo>
                    <a:pt x="1163" y="2150"/>
                  </a:lnTo>
                  <a:lnTo>
                    <a:pt x="1169" y="2153"/>
                  </a:lnTo>
                  <a:lnTo>
                    <a:pt x="1180" y="2161"/>
                  </a:lnTo>
                  <a:lnTo>
                    <a:pt x="1189" y="2170"/>
                  </a:lnTo>
                  <a:lnTo>
                    <a:pt x="1200" y="2178"/>
                  </a:lnTo>
                  <a:lnTo>
                    <a:pt x="1210" y="2186"/>
                  </a:lnTo>
                  <a:lnTo>
                    <a:pt x="1216" y="2190"/>
                  </a:lnTo>
                  <a:lnTo>
                    <a:pt x="1222" y="2193"/>
                  </a:lnTo>
                  <a:lnTo>
                    <a:pt x="1229" y="2197"/>
                  </a:lnTo>
                  <a:lnTo>
                    <a:pt x="1237" y="2199"/>
                  </a:lnTo>
                  <a:lnTo>
                    <a:pt x="1248" y="2203"/>
                  </a:lnTo>
                  <a:lnTo>
                    <a:pt x="1258" y="2208"/>
                  </a:lnTo>
                  <a:lnTo>
                    <a:pt x="1267" y="2214"/>
                  </a:lnTo>
                  <a:lnTo>
                    <a:pt x="1277" y="2220"/>
                  </a:lnTo>
                  <a:lnTo>
                    <a:pt x="1296" y="2234"/>
                  </a:lnTo>
                  <a:lnTo>
                    <a:pt x="1312" y="2248"/>
                  </a:lnTo>
                  <a:lnTo>
                    <a:pt x="1327" y="2262"/>
                  </a:lnTo>
                  <a:lnTo>
                    <a:pt x="1340" y="2275"/>
                  </a:lnTo>
                  <a:lnTo>
                    <a:pt x="1352" y="2285"/>
                  </a:lnTo>
                  <a:lnTo>
                    <a:pt x="1363" y="2292"/>
                  </a:lnTo>
                  <a:lnTo>
                    <a:pt x="1370" y="2276"/>
                  </a:lnTo>
                  <a:lnTo>
                    <a:pt x="1377" y="2261"/>
                  </a:lnTo>
                  <a:lnTo>
                    <a:pt x="1385" y="2248"/>
                  </a:lnTo>
                  <a:lnTo>
                    <a:pt x="1394" y="2235"/>
                  </a:lnTo>
                  <a:lnTo>
                    <a:pt x="1401" y="2223"/>
                  </a:lnTo>
                  <a:lnTo>
                    <a:pt x="1410" y="2210"/>
                  </a:lnTo>
                  <a:lnTo>
                    <a:pt x="1419" y="2198"/>
                  </a:lnTo>
                  <a:lnTo>
                    <a:pt x="1429" y="2187"/>
                  </a:lnTo>
                  <a:lnTo>
                    <a:pt x="1439" y="2160"/>
                  </a:lnTo>
                  <a:lnTo>
                    <a:pt x="1449" y="2138"/>
                  </a:lnTo>
                  <a:lnTo>
                    <a:pt x="1459" y="2116"/>
                  </a:lnTo>
                  <a:lnTo>
                    <a:pt x="1468" y="2088"/>
                  </a:lnTo>
                  <a:lnTo>
                    <a:pt x="1472" y="2082"/>
                  </a:lnTo>
                  <a:lnTo>
                    <a:pt x="1476" y="2076"/>
                  </a:lnTo>
                  <a:lnTo>
                    <a:pt x="1480" y="2070"/>
                  </a:lnTo>
                  <a:lnTo>
                    <a:pt x="1485" y="2065"/>
                  </a:lnTo>
                  <a:lnTo>
                    <a:pt x="1496" y="2055"/>
                  </a:lnTo>
                  <a:lnTo>
                    <a:pt x="1507" y="2046"/>
                  </a:lnTo>
                  <a:lnTo>
                    <a:pt x="1518" y="2036"/>
                  </a:lnTo>
                  <a:lnTo>
                    <a:pt x="1527" y="2026"/>
                  </a:lnTo>
                  <a:lnTo>
                    <a:pt x="1530" y="2021"/>
                  </a:lnTo>
                  <a:lnTo>
                    <a:pt x="1533" y="2015"/>
                  </a:lnTo>
                  <a:lnTo>
                    <a:pt x="1534" y="2009"/>
                  </a:lnTo>
                  <a:lnTo>
                    <a:pt x="1535" y="2002"/>
                  </a:lnTo>
                  <a:lnTo>
                    <a:pt x="1535" y="1993"/>
                  </a:lnTo>
                  <a:lnTo>
                    <a:pt x="1534" y="1984"/>
                  </a:lnTo>
                  <a:lnTo>
                    <a:pt x="1532" y="1975"/>
                  </a:lnTo>
                  <a:lnTo>
                    <a:pt x="1530" y="1966"/>
                  </a:lnTo>
                  <a:lnTo>
                    <a:pt x="1524" y="1950"/>
                  </a:lnTo>
                  <a:lnTo>
                    <a:pt x="1519" y="1934"/>
                  </a:lnTo>
                  <a:lnTo>
                    <a:pt x="1512" y="1918"/>
                  </a:lnTo>
                  <a:lnTo>
                    <a:pt x="1507" y="1904"/>
                  </a:lnTo>
                  <a:lnTo>
                    <a:pt x="1504" y="1891"/>
                  </a:lnTo>
                  <a:lnTo>
                    <a:pt x="1502" y="1879"/>
                  </a:lnTo>
                  <a:lnTo>
                    <a:pt x="1502" y="1873"/>
                  </a:lnTo>
                  <a:lnTo>
                    <a:pt x="1504" y="1867"/>
                  </a:lnTo>
                  <a:lnTo>
                    <a:pt x="1506" y="1861"/>
                  </a:lnTo>
                  <a:lnTo>
                    <a:pt x="1508" y="1855"/>
                  </a:lnTo>
                  <a:lnTo>
                    <a:pt x="1514" y="1843"/>
                  </a:lnTo>
                  <a:lnTo>
                    <a:pt x="1523" y="1830"/>
                  </a:lnTo>
                  <a:lnTo>
                    <a:pt x="1534" y="1817"/>
                  </a:lnTo>
                  <a:lnTo>
                    <a:pt x="1547" y="1805"/>
                  </a:lnTo>
                  <a:lnTo>
                    <a:pt x="1561" y="1793"/>
                  </a:lnTo>
                  <a:lnTo>
                    <a:pt x="1576" y="1782"/>
                  </a:lnTo>
                  <a:lnTo>
                    <a:pt x="1591" y="1772"/>
                  </a:lnTo>
                  <a:lnTo>
                    <a:pt x="1608" y="1761"/>
                  </a:lnTo>
                  <a:lnTo>
                    <a:pt x="1623" y="1753"/>
                  </a:lnTo>
                  <a:lnTo>
                    <a:pt x="1640" y="1745"/>
                  </a:lnTo>
                  <a:lnTo>
                    <a:pt x="1655" y="1739"/>
                  </a:lnTo>
                  <a:lnTo>
                    <a:pt x="1669" y="1735"/>
                  </a:lnTo>
                  <a:lnTo>
                    <a:pt x="1682" y="1732"/>
                  </a:lnTo>
                  <a:lnTo>
                    <a:pt x="1695" y="1731"/>
                  </a:lnTo>
                  <a:lnTo>
                    <a:pt x="1699" y="1731"/>
                  </a:lnTo>
                  <a:lnTo>
                    <a:pt x="1702" y="1729"/>
                  </a:lnTo>
                  <a:lnTo>
                    <a:pt x="1706" y="1727"/>
                  </a:lnTo>
                  <a:lnTo>
                    <a:pt x="1709" y="1725"/>
                  </a:lnTo>
                  <a:lnTo>
                    <a:pt x="1717" y="1718"/>
                  </a:lnTo>
                  <a:lnTo>
                    <a:pt x="1724" y="1709"/>
                  </a:lnTo>
                  <a:lnTo>
                    <a:pt x="1733" y="1701"/>
                  </a:lnTo>
                  <a:lnTo>
                    <a:pt x="1743" y="1694"/>
                  </a:lnTo>
                  <a:lnTo>
                    <a:pt x="1748" y="1692"/>
                  </a:lnTo>
                  <a:lnTo>
                    <a:pt x="1754" y="1690"/>
                  </a:lnTo>
                  <a:lnTo>
                    <a:pt x="1760" y="1688"/>
                  </a:lnTo>
                  <a:lnTo>
                    <a:pt x="1768" y="1688"/>
                  </a:lnTo>
                  <a:lnTo>
                    <a:pt x="1779" y="1684"/>
                  </a:lnTo>
                  <a:lnTo>
                    <a:pt x="1789" y="1682"/>
                  </a:lnTo>
                  <a:lnTo>
                    <a:pt x="1798" y="1681"/>
                  </a:lnTo>
                  <a:lnTo>
                    <a:pt x="1807" y="1680"/>
                  </a:lnTo>
                  <a:lnTo>
                    <a:pt x="1820" y="1681"/>
                  </a:lnTo>
                  <a:lnTo>
                    <a:pt x="1834" y="1682"/>
                  </a:lnTo>
                  <a:lnTo>
                    <a:pt x="1854" y="1681"/>
                  </a:lnTo>
                  <a:lnTo>
                    <a:pt x="1868" y="1679"/>
                  </a:lnTo>
                  <a:lnTo>
                    <a:pt x="1874" y="1678"/>
                  </a:lnTo>
                  <a:lnTo>
                    <a:pt x="1878" y="1676"/>
                  </a:lnTo>
                  <a:lnTo>
                    <a:pt x="1882" y="1673"/>
                  </a:lnTo>
                  <a:lnTo>
                    <a:pt x="1885" y="1670"/>
                  </a:lnTo>
                  <a:lnTo>
                    <a:pt x="1890" y="1663"/>
                  </a:lnTo>
                  <a:lnTo>
                    <a:pt x="1893" y="1653"/>
                  </a:lnTo>
                  <a:lnTo>
                    <a:pt x="1897" y="1641"/>
                  </a:lnTo>
                  <a:lnTo>
                    <a:pt x="1901" y="1626"/>
                  </a:lnTo>
                  <a:lnTo>
                    <a:pt x="1927" y="1571"/>
                  </a:lnTo>
                  <a:lnTo>
                    <a:pt x="1939" y="1553"/>
                  </a:lnTo>
                  <a:lnTo>
                    <a:pt x="1949" y="1535"/>
                  </a:lnTo>
                  <a:lnTo>
                    <a:pt x="1959" y="1518"/>
                  </a:lnTo>
                  <a:lnTo>
                    <a:pt x="1967" y="1500"/>
                  </a:lnTo>
                  <a:lnTo>
                    <a:pt x="1972" y="1480"/>
                  </a:lnTo>
                  <a:lnTo>
                    <a:pt x="1977" y="1460"/>
                  </a:lnTo>
                  <a:lnTo>
                    <a:pt x="1980" y="1437"/>
                  </a:lnTo>
                  <a:lnTo>
                    <a:pt x="1980" y="1411"/>
                  </a:lnTo>
                  <a:lnTo>
                    <a:pt x="1981" y="1405"/>
                  </a:lnTo>
                  <a:lnTo>
                    <a:pt x="1982" y="1400"/>
                  </a:lnTo>
                  <a:lnTo>
                    <a:pt x="1983" y="1395"/>
                  </a:lnTo>
                  <a:lnTo>
                    <a:pt x="1986" y="1391"/>
                  </a:lnTo>
                  <a:lnTo>
                    <a:pt x="1991" y="1382"/>
                  </a:lnTo>
                  <a:lnTo>
                    <a:pt x="1997" y="1372"/>
                  </a:lnTo>
                  <a:lnTo>
                    <a:pt x="2003" y="1364"/>
                  </a:lnTo>
                  <a:lnTo>
                    <a:pt x="2009" y="1354"/>
                  </a:lnTo>
                  <a:lnTo>
                    <a:pt x="2011" y="1349"/>
                  </a:lnTo>
                  <a:lnTo>
                    <a:pt x="2012" y="1343"/>
                  </a:lnTo>
                  <a:lnTo>
                    <a:pt x="2013" y="1337"/>
                  </a:lnTo>
                  <a:lnTo>
                    <a:pt x="2014" y="1331"/>
                  </a:lnTo>
                  <a:lnTo>
                    <a:pt x="2014" y="1307"/>
                  </a:lnTo>
                  <a:lnTo>
                    <a:pt x="2014" y="1288"/>
                  </a:lnTo>
                  <a:lnTo>
                    <a:pt x="2014" y="1271"/>
                  </a:lnTo>
                  <a:lnTo>
                    <a:pt x="2014" y="1250"/>
                  </a:lnTo>
                  <a:lnTo>
                    <a:pt x="2011" y="1223"/>
                  </a:lnTo>
                  <a:lnTo>
                    <a:pt x="2004" y="1185"/>
                  </a:lnTo>
                  <a:lnTo>
                    <a:pt x="2000" y="1165"/>
                  </a:lnTo>
                  <a:lnTo>
                    <a:pt x="1997" y="1145"/>
                  </a:lnTo>
                  <a:lnTo>
                    <a:pt x="1994" y="1129"/>
                  </a:lnTo>
                  <a:lnTo>
                    <a:pt x="1993" y="1115"/>
                  </a:lnTo>
                  <a:lnTo>
                    <a:pt x="1994" y="1108"/>
                  </a:lnTo>
                  <a:lnTo>
                    <a:pt x="1997" y="1102"/>
                  </a:lnTo>
                  <a:lnTo>
                    <a:pt x="1999" y="1096"/>
                  </a:lnTo>
                  <a:lnTo>
                    <a:pt x="2002" y="1090"/>
                  </a:lnTo>
                  <a:lnTo>
                    <a:pt x="2006" y="1085"/>
                  </a:lnTo>
                  <a:lnTo>
                    <a:pt x="2012" y="1081"/>
                  </a:lnTo>
                  <a:lnTo>
                    <a:pt x="2017" y="1077"/>
                  </a:lnTo>
                  <a:lnTo>
                    <a:pt x="2023" y="1073"/>
                  </a:lnTo>
                  <a:lnTo>
                    <a:pt x="2035" y="1067"/>
                  </a:lnTo>
                  <a:lnTo>
                    <a:pt x="2047" y="1063"/>
                  </a:lnTo>
                  <a:lnTo>
                    <a:pt x="2058" y="1060"/>
                  </a:lnTo>
                  <a:lnTo>
                    <a:pt x="2067" y="1060"/>
                  </a:lnTo>
                  <a:lnTo>
                    <a:pt x="2067" y="1046"/>
                  </a:lnTo>
                  <a:lnTo>
                    <a:pt x="2069" y="1032"/>
                  </a:lnTo>
                  <a:lnTo>
                    <a:pt x="2071" y="1020"/>
                  </a:lnTo>
                  <a:lnTo>
                    <a:pt x="2073" y="1009"/>
                  </a:lnTo>
                  <a:lnTo>
                    <a:pt x="2078" y="999"/>
                  </a:lnTo>
                  <a:lnTo>
                    <a:pt x="2081" y="990"/>
                  </a:lnTo>
                  <a:lnTo>
                    <a:pt x="2087" y="980"/>
                  </a:lnTo>
                  <a:lnTo>
                    <a:pt x="2092" y="972"/>
                  </a:lnTo>
                  <a:lnTo>
                    <a:pt x="2104" y="956"/>
                  </a:lnTo>
                  <a:lnTo>
                    <a:pt x="2117" y="943"/>
                  </a:lnTo>
                  <a:lnTo>
                    <a:pt x="2132" y="929"/>
                  </a:lnTo>
                  <a:lnTo>
                    <a:pt x="2147" y="917"/>
                  </a:lnTo>
                  <a:lnTo>
                    <a:pt x="2161" y="904"/>
                  </a:lnTo>
                  <a:lnTo>
                    <a:pt x="2175" y="891"/>
                  </a:lnTo>
                  <a:lnTo>
                    <a:pt x="2183" y="885"/>
                  </a:lnTo>
                  <a:lnTo>
                    <a:pt x="2190" y="877"/>
                  </a:lnTo>
                  <a:lnTo>
                    <a:pt x="2195" y="869"/>
                  </a:lnTo>
                  <a:lnTo>
                    <a:pt x="2202" y="861"/>
                  </a:lnTo>
                  <a:lnTo>
                    <a:pt x="2206" y="852"/>
                  </a:lnTo>
                  <a:lnTo>
                    <a:pt x="2212" y="843"/>
                  </a:lnTo>
                  <a:lnTo>
                    <a:pt x="2216" y="833"/>
                  </a:lnTo>
                  <a:lnTo>
                    <a:pt x="2219" y="822"/>
                  </a:lnTo>
                  <a:lnTo>
                    <a:pt x="2223" y="810"/>
                  </a:lnTo>
                  <a:lnTo>
                    <a:pt x="2225" y="798"/>
                  </a:lnTo>
                  <a:lnTo>
                    <a:pt x="2226" y="784"/>
                  </a:lnTo>
                  <a:lnTo>
                    <a:pt x="2226" y="770"/>
                  </a:lnTo>
                  <a:lnTo>
                    <a:pt x="2225" y="752"/>
                  </a:lnTo>
                  <a:lnTo>
                    <a:pt x="2222" y="732"/>
                  </a:lnTo>
                  <a:lnTo>
                    <a:pt x="2217" y="711"/>
                  </a:lnTo>
                  <a:lnTo>
                    <a:pt x="2212" y="689"/>
                  </a:lnTo>
                  <a:lnTo>
                    <a:pt x="2205" y="668"/>
                  </a:lnTo>
                  <a:lnTo>
                    <a:pt x="2199" y="649"/>
                  </a:lnTo>
                  <a:lnTo>
                    <a:pt x="2192" y="633"/>
                  </a:lnTo>
                  <a:lnTo>
                    <a:pt x="2186" y="622"/>
                  </a:lnTo>
                  <a:lnTo>
                    <a:pt x="2182" y="614"/>
                  </a:lnTo>
                  <a:lnTo>
                    <a:pt x="2178" y="608"/>
                  </a:lnTo>
                  <a:lnTo>
                    <a:pt x="2173" y="604"/>
                  </a:lnTo>
                  <a:lnTo>
                    <a:pt x="2168" y="601"/>
                  </a:lnTo>
                  <a:lnTo>
                    <a:pt x="2163" y="600"/>
                  </a:lnTo>
                  <a:lnTo>
                    <a:pt x="2157" y="599"/>
                  </a:lnTo>
                  <a:lnTo>
                    <a:pt x="2151" y="600"/>
                  </a:lnTo>
                  <a:lnTo>
                    <a:pt x="2146" y="601"/>
                  </a:lnTo>
                  <a:lnTo>
                    <a:pt x="2134" y="603"/>
                  </a:lnTo>
                  <a:lnTo>
                    <a:pt x="2122" y="605"/>
                  </a:lnTo>
                  <a:lnTo>
                    <a:pt x="2116" y="605"/>
                  </a:lnTo>
                  <a:lnTo>
                    <a:pt x="2111" y="604"/>
                  </a:lnTo>
                  <a:lnTo>
                    <a:pt x="2105" y="602"/>
                  </a:lnTo>
                  <a:lnTo>
                    <a:pt x="2100" y="597"/>
                  </a:lnTo>
                  <a:lnTo>
                    <a:pt x="2089" y="590"/>
                  </a:lnTo>
                  <a:lnTo>
                    <a:pt x="2079" y="582"/>
                  </a:lnTo>
                  <a:lnTo>
                    <a:pt x="2069" y="573"/>
                  </a:lnTo>
                  <a:lnTo>
                    <a:pt x="2059" y="563"/>
                  </a:lnTo>
                  <a:lnTo>
                    <a:pt x="2039" y="540"/>
                  </a:lnTo>
                  <a:lnTo>
                    <a:pt x="2021" y="518"/>
                  </a:lnTo>
                  <a:lnTo>
                    <a:pt x="2010" y="507"/>
                  </a:lnTo>
                  <a:lnTo>
                    <a:pt x="2000" y="497"/>
                  </a:lnTo>
                  <a:lnTo>
                    <a:pt x="1989" y="488"/>
                  </a:lnTo>
                  <a:lnTo>
                    <a:pt x="1977" y="478"/>
                  </a:lnTo>
                  <a:lnTo>
                    <a:pt x="1965" y="471"/>
                  </a:lnTo>
                  <a:lnTo>
                    <a:pt x="1950" y="466"/>
                  </a:lnTo>
                  <a:lnTo>
                    <a:pt x="1944" y="464"/>
                  </a:lnTo>
                  <a:lnTo>
                    <a:pt x="1936" y="463"/>
                  </a:lnTo>
                  <a:lnTo>
                    <a:pt x="1928" y="462"/>
                  </a:lnTo>
                  <a:lnTo>
                    <a:pt x="1921" y="462"/>
                  </a:lnTo>
                  <a:lnTo>
                    <a:pt x="1898" y="462"/>
                  </a:lnTo>
                  <a:lnTo>
                    <a:pt x="1878" y="462"/>
                  </a:lnTo>
                  <a:lnTo>
                    <a:pt x="1860" y="462"/>
                  </a:lnTo>
                  <a:lnTo>
                    <a:pt x="1841" y="462"/>
                  </a:lnTo>
                  <a:lnTo>
                    <a:pt x="1826" y="461"/>
                  </a:lnTo>
                  <a:lnTo>
                    <a:pt x="1814" y="460"/>
                  </a:lnTo>
                  <a:lnTo>
                    <a:pt x="1802" y="458"/>
                  </a:lnTo>
                  <a:lnTo>
                    <a:pt x="1791" y="456"/>
                  </a:lnTo>
                  <a:lnTo>
                    <a:pt x="1780" y="453"/>
                  </a:lnTo>
                  <a:lnTo>
                    <a:pt x="1768" y="451"/>
                  </a:lnTo>
                  <a:lnTo>
                    <a:pt x="1755" y="450"/>
                  </a:lnTo>
                  <a:lnTo>
                    <a:pt x="1742" y="450"/>
                  </a:lnTo>
                  <a:lnTo>
                    <a:pt x="1725" y="450"/>
                  </a:lnTo>
                  <a:lnTo>
                    <a:pt x="1713" y="452"/>
                  </a:lnTo>
                  <a:lnTo>
                    <a:pt x="1703" y="454"/>
                  </a:lnTo>
                  <a:lnTo>
                    <a:pt x="1696" y="458"/>
                  </a:lnTo>
                  <a:lnTo>
                    <a:pt x="1689" y="462"/>
                  </a:lnTo>
                  <a:lnTo>
                    <a:pt x="1685" y="467"/>
                  </a:lnTo>
                  <a:lnTo>
                    <a:pt x="1679" y="473"/>
                  </a:lnTo>
                  <a:lnTo>
                    <a:pt x="1675" y="480"/>
                  </a:lnTo>
                  <a:lnTo>
                    <a:pt x="1672" y="471"/>
                  </a:lnTo>
                  <a:lnTo>
                    <a:pt x="1669" y="462"/>
                  </a:lnTo>
                  <a:lnTo>
                    <a:pt x="1669" y="454"/>
                  </a:lnTo>
                  <a:lnTo>
                    <a:pt x="1670" y="447"/>
                  </a:lnTo>
                  <a:lnTo>
                    <a:pt x="1673" y="436"/>
                  </a:lnTo>
                  <a:lnTo>
                    <a:pt x="1675" y="430"/>
                  </a:lnTo>
                  <a:lnTo>
                    <a:pt x="1675" y="426"/>
                  </a:lnTo>
                  <a:lnTo>
                    <a:pt x="1673" y="421"/>
                  </a:lnTo>
                  <a:lnTo>
                    <a:pt x="1670" y="417"/>
                  </a:lnTo>
                  <a:lnTo>
                    <a:pt x="1668" y="413"/>
                  </a:lnTo>
                  <a:lnTo>
                    <a:pt x="1664" y="406"/>
                  </a:lnTo>
                  <a:lnTo>
                    <a:pt x="1662" y="400"/>
                  </a:lnTo>
                  <a:lnTo>
                    <a:pt x="1655" y="400"/>
                  </a:lnTo>
                  <a:lnTo>
                    <a:pt x="1648" y="398"/>
                  </a:lnTo>
                  <a:lnTo>
                    <a:pt x="1643" y="396"/>
                  </a:lnTo>
                  <a:lnTo>
                    <a:pt x="1636" y="394"/>
                  </a:lnTo>
                  <a:lnTo>
                    <a:pt x="1624" y="387"/>
                  </a:lnTo>
                  <a:lnTo>
                    <a:pt x="1612" y="379"/>
                  </a:lnTo>
                  <a:lnTo>
                    <a:pt x="1596" y="363"/>
                  </a:lnTo>
                  <a:lnTo>
                    <a:pt x="1588" y="357"/>
                  </a:lnTo>
                  <a:lnTo>
                    <a:pt x="1581" y="359"/>
                  </a:lnTo>
                  <a:lnTo>
                    <a:pt x="1574" y="360"/>
                  </a:lnTo>
                  <a:lnTo>
                    <a:pt x="1567" y="361"/>
                  </a:lnTo>
                  <a:lnTo>
                    <a:pt x="1560" y="362"/>
                  </a:lnTo>
                  <a:lnTo>
                    <a:pt x="1546" y="361"/>
                  </a:lnTo>
                  <a:lnTo>
                    <a:pt x="1534" y="358"/>
                  </a:lnTo>
                  <a:lnTo>
                    <a:pt x="1523" y="354"/>
                  </a:lnTo>
                  <a:lnTo>
                    <a:pt x="1512" y="348"/>
                  </a:lnTo>
                  <a:lnTo>
                    <a:pt x="1504" y="341"/>
                  </a:lnTo>
                  <a:lnTo>
                    <a:pt x="1496" y="333"/>
                  </a:lnTo>
                  <a:lnTo>
                    <a:pt x="1468" y="333"/>
                  </a:lnTo>
                  <a:lnTo>
                    <a:pt x="1468" y="337"/>
                  </a:lnTo>
                  <a:lnTo>
                    <a:pt x="1466" y="342"/>
                  </a:lnTo>
                  <a:lnTo>
                    <a:pt x="1463" y="349"/>
                  </a:lnTo>
                  <a:lnTo>
                    <a:pt x="1459" y="357"/>
                  </a:lnTo>
                  <a:lnTo>
                    <a:pt x="1446" y="373"/>
                  </a:lnTo>
                  <a:lnTo>
                    <a:pt x="1433" y="390"/>
                  </a:lnTo>
                  <a:lnTo>
                    <a:pt x="1426" y="398"/>
                  </a:lnTo>
                  <a:lnTo>
                    <a:pt x="1419" y="404"/>
                  </a:lnTo>
                  <a:lnTo>
                    <a:pt x="1411" y="409"/>
                  </a:lnTo>
                  <a:lnTo>
                    <a:pt x="1405" y="413"/>
                  </a:lnTo>
                  <a:lnTo>
                    <a:pt x="1401" y="414"/>
                  </a:lnTo>
                  <a:lnTo>
                    <a:pt x="1398" y="415"/>
                  </a:lnTo>
                  <a:lnTo>
                    <a:pt x="1395" y="415"/>
                  </a:lnTo>
                  <a:lnTo>
                    <a:pt x="1392" y="414"/>
                  </a:lnTo>
                  <a:lnTo>
                    <a:pt x="1389" y="413"/>
                  </a:lnTo>
                  <a:lnTo>
                    <a:pt x="1387" y="412"/>
                  </a:lnTo>
                  <a:lnTo>
                    <a:pt x="1385" y="409"/>
                  </a:lnTo>
                  <a:lnTo>
                    <a:pt x="1383" y="406"/>
                  </a:lnTo>
                  <a:lnTo>
                    <a:pt x="1367" y="406"/>
                  </a:lnTo>
                  <a:lnTo>
                    <a:pt x="1352" y="406"/>
                  </a:lnTo>
                  <a:lnTo>
                    <a:pt x="1338" y="405"/>
                  </a:lnTo>
                  <a:lnTo>
                    <a:pt x="1325" y="402"/>
                  </a:lnTo>
                  <a:lnTo>
                    <a:pt x="1318" y="401"/>
                  </a:lnTo>
                  <a:lnTo>
                    <a:pt x="1312" y="399"/>
                  </a:lnTo>
                  <a:lnTo>
                    <a:pt x="1308" y="396"/>
                  </a:lnTo>
                  <a:lnTo>
                    <a:pt x="1304" y="393"/>
                  </a:lnTo>
                  <a:lnTo>
                    <a:pt x="1300" y="390"/>
                  </a:lnTo>
                  <a:lnTo>
                    <a:pt x="1298" y="386"/>
                  </a:lnTo>
                  <a:lnTo>
                    <a:pt x="1297" y="381"/>
                  </a:lnTo>
                  <a:lnTo>
                    <a:pt x="1296" y="375"/>
                  </a:lnTo>
                  <a:lnTo>
                    <a:pt x="1270" y="375"/>
                  </a:lnTo>
                  <a:lnTo>
                    <a:pt x="1259" y="380"/>
                  </a:lnTo>
                  <a:lnTo>
                    <a:pt x="1247" y="384"/>
                  </a:lnTo>
                  <a:lnTo>
                    <a:pt x="1240" y="384"/>
                  </a:lnTo>
                  <a:lnTo>
                    <a:pt x="1235" y="384"/>
                  </a:lnTo>
                  <a:lnTo>
                    <a:pt x="1228" y="384"/>
                  </a:lnTo>
                  <a:lnTo>
                    <a:pt x="1224" y="382"/>
                  </a:lnTo>
                  <a:lnTo>
                    <a:pt x="1283" y="333"/>
                  </a:lnTo>
                  <a:lnTo>
                    <a:pt x="1286" y="321"/>
                  </a:lnTo>
                  <a:lnTo>
                    <a:pt x="1289" y="309"/>
                  </a:lnTo>
                  <a:lnTo>
                    <a:pt x="1294" y="299"/>
                  </a:lnTo>
                  <a:lnTo>
                    <a:pt x="1299" y="290"/>
                  </a:lnTo>
                  <a:lnTo>
                    <a:pt x="1305" y="282"/>
                  </a:lnTo>
                  <a:lnTo>
                    <a:pt x="1310" y="274"/>
                  </a:lnTo>
                  <a:lnTo>
                    <a:pt x="1317" y="268"/>
                  </a:lnTo>
                  <a:lnTo>
                    <a:pt x="1323" y="260"/>
                  </a:lnTo>
                  <a:lnTo>
                    <a:pt x="1349" y="240"/>
                  </a:lnTo>
                  <a:lnTo>
                    <a:pt x="1370" y="222"/>
                  </a:lnTo>
                  <a:lnTo>
                    <a:pt x="1362" y="217"/>
                  </a:lnTo>
                  <a:lnTo>
                    <a:pt x="1356" y="213"/>
                  </a:lnTo>
                  <a:lnTo>
                    <a:pt x="1352" y="210"/>
                  </a:lnTo>
                  <a:lnTo>
                    <a:pt x="1349" y="205"/>
                  </a:lnTo>
                  <a:lnTo>
                    <a:pt x="1345" y="201"/>
                  </a:lnTo>
                  <a:lnTo>
                    <a:pt x="1344" y="196"/>
                  </a:lnTo>
                  <a:lnTo>
                    <a:pt x="1343" y="191"/>
                  </a:lnTo>
                  <a:lnTo>
                    <a:pt x="1343" y="184"/>
                  </a:lnTo>
                  <a:lnTo>
                    <a:pt x="1338" y="184"/>
                  </a:lnTo>
                  <a:lnTo>
                    <a:pt x="1333" y="183"/>
                  </a:lnTo>
                  <a:lnTo>
                    <a:pt x="1330" y="182"/>
                  </a:lnTo>
                  <a:lnTo>
                    <a:pt x="1326" y="179"/>
                  </a:lnTo>
                  <a:lnTo>
                    <a:pt x="1320" y="174"/>
                  </a:lnTo>
                  <a:lnTo>
                    <a:pt x="1315" y="166"/>
                  </a:lnTo>
                  <a:lnTo>
                    <a:pt x="1310" y="157"/>
                  </a:lnTo>
                  <a:lnTo>
                    <a:pt x="1307" y="146"/>
                  </a:lnTo>
                  <a:lnTo>
                    <a:pt x="1305" y="135"/>
                  </a:lnTo>
                  <a:lnTo>
                    <a:pt x="1301" y="124"/>
                  </a:lnTo>
                  <a:lnTo>
                    <a:pt x="1298" y="100"/>
                  </a:lnTo>
                  <a:lnTo>
                    <a:pt x="1293" y="78"/>
                  </a:lnTo>
                  <a:lnTo>
                    <a:pt x="1291" y="68"/>
                  </a:lnTo>
                  <a:lnTo>
                    <a:pt x="1286" y="60"/>
                  </a:lnTo>
                  <a:lnTo>
                    <a:pt x="1282" y="54"/>
                  </a:lnTo>
                  <a:lnTo>
                    <a:pt x="1276" y="49"/>
                  </a:lnTo>
                  <a:lnTo>
                    <a:pt x="1264" y="71"/>
                  </a:lnTo>
                  <a:lnTo>
                    <a:pt x="1240" y="109"/>
                  </a:lnTo>
                  <a:lnTo>
                    <a:pt x="1227" y="128"/>
                  </a:lnTo>
                  <a:lnTo>
                    <a:pt x="1214" y="144"/>
                  </a:lnTo>
                  <a:lnTo>
                    <a:pt x="1207" y="150"/>
                  </a:lnTo>
                  <a:lnTo>
                    <a:pt x="1200" y="156"/>
                  </a:lnTo>
                  <a:lnTo>
                    <a:pt x="1195" y="159"/>
                  </a:lnTo>
                  <a:lnTo>
                    <a:pt x="1189" y="160"/>
                  </a:lnTo>
                  <a:lnTo>
                    <a:pt x="1124" y="135"/>
                  </a:lnTo>
                  <a:lnTo>
                    <a:pt x="1113" y="139"/>
                  </a:lnTo>
                  <a:lnTo>
                    <a:pt x="1102" y="142"/>
                  </a:lnTo>
                  <a:lnTo>
                    <a:pt x="1088" y="144"/>
                  </a:lnTo>
                  <a:lnTo>
                    <a:pt x="1075" y="146"/>
                  </a:lnTo>
                  <a:lnTo>
                    <a:pt x="1047" y="147"/>
                  </a:lnTo>
                  <a:lnTo>
                    <a:pt x="1017" y="147"/>
                  </a:lnTo>
                  <a:lnTo>
                    <a:pt x="1016" y="152"/>
                  </a:lnTo>
                  <a:lnTo>
                    <a:pt x="1015" y="157"/>
                  </a:lnTo>
                  <a:lnTo>
                    <a:pt x="1013" y="161"/>
                  </a:lnTo>
                  <a:lnTo>
                    <a:pt x="1009" y="165"/>
                  </a:lnTo>
                  <a:lnTo>
                    <a:pt x="1006" y="168"/>
                  </a:lnTo>
                  <a:lnTo>
                    <a:pt x="1003" y="170"/>
                  </a:lnTo>
                  <a:lnTo>
                    <a:pt x="1000" y="172"/>
                  </a:lnTo>
                  <a:lnTo>
                    <a:pt x="997" y="172"/>
                  </a:lnTo>
                  <a:lnTo>
                    <a:pt x="992" y="173"/>
                  </a:lnTo>
                  <a:lnTo>
                    <a:pt x="987" y="175"/>
                  </a:lnTo>
                  <a:lnTo>
                    <a:pt x="985" y="175"/>
                  </a:lnTo>
                  <a:lnTo>
                    <a:pt x="982" y="175"/>
                  </a:lnTo>
                  <a:lnTo>
                    <a:pt x="980" y="174"/>
                  </a:lnTo>
                  <a:lnTo>
                    <a:pt x="978" y="172"/>
                  </a:lnTo>
                  <a:lnTo>
                    <a:pt x="976" y="176"/>
                  </a:lnTo>
                  <a:lnTo>
                    <a:pt x="972" y="179"/>
                  </a:lnTo>
                  <a:lnTo>
                    <a:pt x="967" y="183"/>
                  </a:lnTo>
                  <a:lnTo>
                    <a:pt x="960" y="187"/>
                  </a:lnTo>
                  <a:lnTo>
                    <a:pt x="941" y="194"/>
                  </a:lnTo>
                  <a:lnTo>
                    <a:pt x="920" y="200"/>
                  </a:lnTo>
                  <a:lnTo>
                    <a:pt x="879" y="212"/>
                  </a:lnTo>
                  <a:lnTo>
                    <a:pt x="858" y="216"/>
                  </a:lnTo>
                  <a:lnTo>
                    <a:pt x="851" y="215"/>
                  </a:lnTo>
                  <a:lnTo>
                    <a:pt x="846" y="213"/>
                  </a:lnTo>
                  <a:lnTo>
                    <a:pt x="839" y="208"/>
                  </a:lnTo>
                  <a:lnTo>
                    <a:pt x="834" y="203"/>
                  </a:lnTo>
                  <a:lnTo>
                    <a:pt x="827" y="197"/>
                  </a:lnTo>
                  <a:lnTo>
                    <a:pt x="822" y="191"/>
                  </a:lnTo>
                  <a:lnTo>
                    <a:pt x="817" y="184"/>
                  </a:lnTo>
                  <a:lnTo>
                    <a:pt x="812" y="176"/>
                  </a:lnTo>
                  <a:lnTo>
                    <a:pt x="803" y="161"/>
                  </a:lnTo>
                  <a:lnTo>
                    <a:pt x="796" y="145"/>
                  </a:lnTo>
                  <a:lnTo>
                    <a:pt x="793" y="132"/>
                  </a:lnTo>
                  <a:lnTo>
                    <a:pt x="791" y="123"/>
                  </a:lnTo>
                  <a:lnTo>
                    <a:pt x="792" y="116"/>
                  </a:lnTo>
                  <a:lnTo>
                    <a:pt x="794" y="109"/>
                  </a:lnTo>
                  <a:lnTo>
                    <a:pt x="798" y="103"/>
                  </a:lnTo>
                  <a:lnTo>
                    <a:pt x="801" y="95"/>
                  </a:lnTo>
                  <a:lnTo>
                    <a:pt x="805" y="88"/>
                  </a:lnTo>
                  <a:lnTo>
                    <a:pt x="808" y="81"/>
                  </a:lnTo>
                  <a:lnTo>
                    <a:pt x="811" y="74"/>
                  </a:lnTo>
                  <a:lnTo>
                    <a:pt x="811" y="67"/>
                  </a:lnTo>
                  <a:lnTo>
                    <a:pt x="811" y="53"/>
                  </a:lnTo>
                  <a:lnTo>
                    <a:pt x="808" y="39"/>
                  </a:lnTo>
                  <a:lnTo>
                    <a:pt x="806" y="33"/>
                  </a:lnTo>
                  <a:lnTo>
                    <a:pt x="804" y="28"/>
                  </a:lnTo>
                  <a:lnTo>
                    <a:pt x="801" y="24"/>
                  </a:lnTo>
                  <a:lnTo>
                    <a:pt x="798" y="20"/>
                  </a:lnTo>
                  <a:lnTo>
                    <a:pt x="794" y="16"/>
                  </a:lnTo>
                  <a:lnTo>
                    <a:pt x="789" y="12"/>
                  </a:lnTo>
                  <a:lnTo>
                    <a:pt x="783" y="9"/>
                  </a:lnTo>
                  <a:lnTo>
                    <a:pt x="778" y="7"/>
                  </a:lnTo>
                  <a:lnTo>
                    <a:pt x="762" y="3"/>
                  </a:lnTo>
                  <a:lnTo>
                    <a:pt x="745" y="0"/>
                  </a:lnTo>
                  <a:lnTo>
                    <a:pt x="739" y="10"/>
                  </a:lnTo>
                  <a:lnTo>
                    <a:pt x="733" y="21"/>
                  </a:lnTo>
                  <a:lnTo>
                    <a:pt x="729" y="23"/>
                  </a:lnTo>
                  <a:lnTo>
                    <a:pt x="727" y="25"/>
                  </a:lnTo>
                  <a:lnTo>
                    <a:pt x="725" y="26"/>
                  </a:lnTo>
                  <a:lnTo>
                    <a:pt x="722" y="27"/>
                  </a:lnTo>
                  <a:lnTo>
                    <a:pt x="717" y="27"/>
                  </a:lnTo>
                  <a:lnTo>
                    <a:pt x="714" y="27"/>
                  </a:lnTo>
                  <a:lnTo>
                    <a:pt x="710" y="26"/>
                  </a:lnTo>
                  <a:lnTo>
                    <a:pt x="705" y="24"/>
                  </a:lnTo>
                  <a:lnTo>
                    <a:pt x="703" y="28"/>
                  </a:lnTo>
                  <a:lnTo>
                    <a:pt x="700" y="31"/>
                  </a:lnTo>
                  <a:lnTo>
                    <a:pt x="695" y="35"/>
                  </a:lnTo>
                  <a:lnTo>
                    <a:pt x="690" y="39"/>
                  </a:lnTo>
                  <a:lnTo>
                    <a:pt x="677" y="47"/>
                  </a:lnTo>
                  <a:lnTo>
                    <a:pt x="662" y="55"/>
                  </a:lnTo>
                  <a:lnTo>
                    <a:pt x="648" y="63"/>
                  </a:lnTo>
                  <a:lnTo>
                    <a:pt x="637" y="71"/>
                  </a:lnTo>
                  <a:lnTo>
                    <a:pt x="632" y="75"/>
                  </a:lnTo>
                  <a:lnTo>
                    <a:pt x="628" y="79"/>
                  </a:lnTo>
                  <a:lnTo>
                    <a:pt x="626" y="82"/>
                  </a:lnTo>
                  <a:lnTo>
                    <a:pt x="625" y="86"/>
                  </a:lnTo>
                  <a:lnTo>
                    <a:pt x="612" y="79"/>
                  </a:lnTo>
                  <a:lnTo>
                    <a:pt x="589" y="70"/>
                  </a:lnTo>
                  <a:lnTo>
                    <a:pt x="566" y="62"/>
                  </a:lnTo>
                  <a:lnTo>
                    <a:pt x="552" y="55"/>
                  </a:lnTo>
                  <a:lnTo>
                    <a:pt x="525" y="55"/>
                  </a:lnTo>
                  <a:lnTo>
                    <a:pt x="525" y="99"/>
                  </a:lnTo>
                  <a:lnTo>
                    <a:pt x="535" y="114"/>
                  </a:lnTo>
                  <a:lnTo>
                    <a:pt x="552" y="137"/>
                  </a:lnTo>
                  <a:lnTo>
                    <a:pt x="566" y="160"/>
                  </a:lnTo>
                  <a:lnTo>
                    <a:pt x="572" y="172"/>
                  </a:lnTo>
                  <a:lnTo>
                    <a:pt x="571" y="178"/>
                  </a:lnTo>
                  <a:lnTo>
                    <a:pt x="569" y="185"/>
                  </a:lnTo>
                  <a:lnTo>
                    <a:pt x="566" y="191"/>
                  </a:lnTo>
                  <a:lnTo>
                    <a:pt x="560" y="198"/>
                  </a:lnTo>
                  <a:lnTo>
                    <a:pt x="555" y="205"/>
                  </a:lnTo>
                  <a:lnTo>
                    <a:pt x="548" y="213"/>
                  </a:lnTo>
                  <a:lnTo>
                    <a:pt x="541" y="220"/>
                  </a:lnTo>
                  <a:lnTo>
                    <a:pt x="532" y="227"/>
                  </a:lnTo>
                  <a:lnTo>
                    <a:pt x="523" y="233"/>
                  </a:lnTo>
                  <a:lnTo>
                    <a:pt x="513" y="239"/>
                  </a:lnTo>
                  <a:lnTo>
                    <a:pt x="503" y="244"/>
                  </a:lnTo>
                  <a:lnTo>
                    <a:pt x="493" y="249"/>
                  </a:lnTo>
                  <a:lnTo>
                    <a:pt x="483" y="253"/>
                  </a:lnTo>
                  <a:lnTo>
                    <a:pt x="472" y="256"/>
                  </a:lnTo>
                  <a:lnTo>
                    <a:pt x="463" y="257"/>
                  </a:lnTo>
                  <a:lnTo>
                    <a:pt x="453" y="258"/>
                  </a:lnTo>
                  <a:lnTo>
                    <a:pt x="446" y="258"/>
                  </a:lnTo>
                  <a:lnTo>
                    <a:pt x="440" y="256"/>
                  </a:lnTo>
                  <a:lnTo>
                    <a:pt x="433" y="254"/>
                  </a:lnTo>
                  <a:lnTo>
                    <a:pt x="426" y="252"/>
                  </a:lnTo>
                  <a:lnTo>
                    <a:pt x="413" y="245"/>
                  </a:lnTo>
                  <a:lnTo>
                    <a:pt x="401" y="235"/>
                  </a:lnTo>
                  <a:lnTo>
                    <a:pt x="389" y="224"/>
                  </a:lnTo>
                  <a:lnTo>
                    <a:pt x="378" y="212"/>
                  </a:lnTo>
                  <a:lnTo>
                    <a:pt x="368" y="198"/>
                  </a:lnTo>
                  <a:lnTo>
                    <a:pt x="359" y="184"/>
                  </a:lnTo>
                  <a:lnTo>
                    <a:pt x="330" y="190"/>
                  </a:lnTo>
                  <a:lnTo>
                    <a:pt x="286" y="197"/>
                  </a:lnTo>
                  <a:lnTo>
                    <a:pt x="263" y="201"/>
                  </a:lnTo>
                  <a:lnTo>
                    <a:pt x="244" y="206"/>
                  </a:lnTo>
                  <a:lnTo>
                    <a:pt x="238" y="208"/>
                  </a:lnTo>
                  <a:lnTo>
                    <a:pt x="231" y="211"/>
                  </a:lnTo>
                  <a:lnTo>
                    <a:pt x="228" y="213"/>
                  </a:lnTo>
                  <a:lnTo>
                    <a:pt x="227" y="216"/>
                  </a:lnTo>
                  <a:lnTo>
                    <a:pt x="227" y="220"/>
                  </a:lnTo>
                  <a:lnTo>
                    <a:pt x="229" y="224"/>
                  </a:lnTo>
                  <a:lnTo>
                    <a:pt x="231" y="227"/>
                  </a:lnTo>
                  <a:lnTo>
                    <a:pt x="235" y="230"/>
                  </a:lnTo>
                  <a:lnTo>
                    <a:pt x="243" y="235"/>
                  </a:lnTo>
                  <a:lnTo>
                    <a:pt x="253" y="240"/>
                  </a:lnTo>
                  <a:lnTo>
                    <a:pt x="253" y="258"/>
                  </a:lnTo>
                  <a:lnTo>
                    <a:pt x="241" y="262"/>
                  </a:lnTo>
                  <a:lnTo>
                    <a:pt x="221" y="268"/>
                  </a:lnTo>
                  <a:lnTo>
                    <a:pt x="210" y="272"/>
                  </a:lnTo>
                  <a:lnTo>
                    <a:pt x="201" y="278"/>
                  </a:lnTo>
                  <a:lnTo>
                    <a:pt x="198" y="281"/>
                  </a:lnTo>
                  <a:lnTo>
                    <a:pt x="196" y="285"/>
                  </a:lnTo>
                  <a:lnTo>
                    <a:pt x="194" y="290"/>
                  </a:lnTo>
                  <a:lnTo>
                    <a:pt x="194" y="295"/>
                  </a:lnTo>
                  <a:lnTo>
                    <a:pt x="194" y="302"/>
                  </a:lnTo>
                  <a:lnTo>
                    <a:pt x="196" y="307"/>
                  </a:lnTo>
                  <a:lnTo>
                    <a:pt x="198" y="311"/>
                  </a:lnTo>
                  <a:lnTo>
                    <a:pt x="201" y="314"/>
                  </a:lnTo>
                  <a:lnTo>
                    <a:pt x="210" y="321"/>
                  </a:lnTo>
                  <a:lnTo>
                    <a:pt x="220" y="327"/>
                  </a:lnTo>
                  <a:lnTo>
                    <a:pt x="224" y="330"/>
                  </a:lnTo>
                  <a:lnTo>
                    <a:pt x="230" y="333"/>
                  </a:lnTo>
                  <a:lnTo>
                    <a:pt x="234" y="337"/>
                  </a:lnTo>
                  <a:lnTo>
                    <a:pt x="239" y="342"/>
                  </a:lnTo>
                  <a:lnTo>
                    <a:pt x="242" y="348"/>
                  </a:lnTo>
                  <a:lnTo>
                    <a:pt x="244" y="356"/>
                  </a:lnTo>
                  <a:lnTo>
                    <a:pt x="246" y="365"/>
                  </a:lnTo>
                  <a:lnTo>
                    <a:pt x="246" y="375"/>
                  </a:lnTo>
                  <a:lnTo>
                    <a:pt x="246" y="388"/>
                  </a:lnTo>
                  <a:lnTo>
                    <a:pt x="245" y="400"/>
                  </a:lnTo>
                  <a:lnTo>
                    <a:pt x="243" y="412"/>
                  </a:lnTo>
                  <a:lnTo>
                    <a:pt x="241" y="423"/>
                  </a:lnTo>
                  <a:lnTo>
                    <a:pt x="236" y="446"/>
                  </a:lnTo>
                  <a:lnTo>
                    <a:pt x="230" y="468"/>
                  </a:lnTo>
                  <a:lnTo>
                    <a:pt x="223" y="490"/>
                  </a:lnTo>
                  <a:lnTo>
                    <a:pt x="219" y="512"/>
                  </a:lnTo>
                  <a:lnTo>
                    <a:pt x="217" y="524"/>
                  </a:lnTo>
                  <a:lnTo>
                    <a:pt x="214" y="535"/>
                  </a:lnTo>
                  <a:lnTo>
                    <a:pt x="213" y="548"/>
                  </a:lnTo>
                  <a:lnTo>
                    <a:pt x="213" y="560"/>
                  </a:lnTo>
                  <a:lnTo>
                    <a:pt x="194" y="560"/>
                  </a:lnTo>
                  <a:lnTo>
                    <a:pt x="188" y="557"/>
                  </a:lnTo>
                  <a:lnTo>
                    <a:pt x="184" y="554"/>
                  </a:lnTo>
                  <a:lnTo>
                    <a:pt x="183" y="553"/>
                  </a:lnTo>
                  <a:lnTo>
                    <a:pt x="182" y="552"/>
                  </a:lnTo>
                  <a:lnTo>
                    <a:pt x="180" y="550"/>
                  </a:lnTo>
                  <a:lnTo>
                    <a:pt x="180" y="548"/>
                  </a:lnTo>
                  <a:lnTo>
                    <a:pt x="168" y="554"/>
                  </a:lnTo>
                  <a:lnTo>
                    <a:pt x="157" y="559"/>
                  </a:lnTo>
                  <a:lnTo>
                    <a:pt x="147" y="562"/>
                  </a:lnTo>
                  <a:lnTo>
                    <a:pt x="138" y="564"/>
                  </a:lnTo>
                  <a:lnTo>
                    <a:pt x="119" y="566"/>
                  </a:lnTo>
                  <a:lnTo>
                    <a:pt x="100" y="567"/>
                  </a:lnTo>
                  <a:lnTo>
                    <a:pt x="96" y="567"/>
                  </a:lnTo>
                  <a:lnTo>
                    <a:pt x="93" y="569"/>
                  </a:lnTo>
                  <a:lnTo>
                    <a:pt x="90" y="573"/>
                  </a:lnTo>
                  <a:lnTo>
                    <a:pt x="88" y="576"/>
                  </a:lnTo>
                  <a:lnTo>
                    <a:pt x="85" y="584"/>
                  </a:lnTo>
                  <a:lnTo>
                    <a:pt x="81" y="591"/>
                  </a:lnTo>
                  <a:lnTo>
                    <a:pt x="65" y="607"/>
                  </a:lnTo>
                  <a:lnTo>
                    <a:pt x="51" y="624"/>
                  </a:lnTo>
                  <a:lnTo>
                    <a:pt x="38" y="643"/>
                  </a:lnTo>
                  <a:lnTo>
                    <a:pt x="26" y="665"/>
                  </a:lnTo>
                  <a:lnTo>
                    <a:pt x="20" y="676"/>
                  </a:lnTo>
                  <a:lnTo>
                    <a:pt x="16" y="687"/>
                  </a:lnTo>
                  <a:lnTo>
                    <a:pt x="11" y="699"/>
                  </a:lnTo>
                  <a:lnTo>
                    <a:pt x="7" y="711"/>
                  </a:lnTo>
                  <a:lnTo>
                    <a:pt x="5" y="723"/>
                  </a:lnTo>
                  <a:lnTo>
                    <a:pt x="3" y="734"/>
                  </a:lnTo>
                  <a:lnTo>
                    <a:pt x="1" y="746"/>
                  </a:lnTo>
                  <a:lnTo>
                    <a:pt x="0" y="757"/>
                  </a:lnTo>
                  <a:lnTo>
                    <a:pt x="1" y="767"/>
                  </a:lnTo>
                  <a:lnTo>
                    <a:pt x="4" y="777"/>
                  </a:lnTo>
                  <a:lnTo>
                    <a:pt x="7" y="787"/>
                  </a:lnTo>
                  <a:lnTo>
                    <a:pt x="11" y="799"/>
                  </a:lnTo>
                  <a:lnTo>
                    <a:pt x="17" y="811"/>
                  </a:lnTo>
                  <a:lnTo>
                    <a:pt x="22" y="824"/>
                  </a:lnTo>
                  <a:lnTo>
                    <a:pt x="30" y="836"/>
                  </a:lnTo>
                  <a:lnTo>
                    <a:pt x="38" y="848"/>
                  </a:lnTo>
                  <a:lnTo>
                    <a:pt x="46" y="859"/>
                  </a:lnTo>
                  <a:lnTo>
                    <a:pt x="56" y="870"/>
                  </a:lnTo>
                  <a:lnTo>
                    <a:pt x="66" y="880"/>
                  </a:lnTo>
                  <a:lnTo>
                    <a:pt x="76" y="889"/>
                  </a:lnTo>
                  <a:lnTo>
                    <a:pt x="87" y="896"/>
                  </a:lnTo>
                  <a:lnTo>
                    <a:pt x="98" y="901"/>
                  </a:lnTo>
                  <a:lnTo>
                    <a:pt x="104" y="903"/>
                  </a:lnTo>
                  <a:lnTo>
                    <a:pt x="109" y="904"/>
                  </a:lnTo>
                  <a:lnTo>
                    <a:pt x="115" y="905"/>
                  </a:lnTo>
                  <a:lnTo>
                    <a:pt x="120" y="905"/>
                  </a:lnTo>
                  <a:lnTo>
                    <a:pt x="130" y="904"/>
                  </a:lnTo>
                  <a:lnTo>
                    <a:pt x="138" y="902"/>
                  </a:lnTo>
                  <a:lnTo>
                    <a:pt x="146" y="898"/>
                  </a:lnTo>
                  <a:lnTo>
                    <a:pt x="153" y="893"/>
                  </a:lnTo>
                  <a:lnTo>
                    <a:pt x="161" y="889"/>
                  </a:lnTo>
                  <a:lnTo>
                    <a:pt x="168" y="885"/>
                  </a:lnTo>
                  <a:lnTo>
                    <a:pt x="177" y="882"/>
                  </a:lnTo>
                  <a:lnTo>
                    <a:pt x="187" y="881"/>
                  </a:lnTo>
                  <a:lnTo>
                    <a:pt x="189" y="903"/>
                  </a:lnTo>
                  <a:lnTo>
                    <a:pt x="190" y="934"/>
                  </a:lnTo>
                  <a:lnTo>
                    <a:pt x="190" y="942"/>
                  </a:lnTo>
                  <a:lnTo>
                    <a:pt x="191" y="949"/>
                  </a:lnTo>
                  <a:lnTo>
                    <a:pt x="194" y="956"/>
                  </a:lnTo>
                  <a:lnTo>
                    <a:pt x="196" y="961"/>
                  </a:lnTo>
                  <a:lnTo>
                    <a:pt x="199" y="966"/>
                  </a:lnTo>
                  <a:lnTo>
                    <a:pt x="202" y="970"/>
                  </a:lnTo>
                  <a:lnTo>
                    <a:pt x="208" y="972"/>
                  </a:lnTo>
                  <a:lnTo>
                    <a:pt x="213" y="973"/>
                  </a:lnTo>
                  <a:lnTo>
                    <a:pt x="233" y="973"/>
                  </a:lnTo>
                </a:path>
              </a:pathLst>
            </a:custGeom>
            <a:solidFill>
              <a:srgbClr val="D9D9D9"/>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661" name="Freeform 10"/>
            <p:cNvSpPr>
              <a:spLocks/>
            </p:cNvSpPr>
            <p:nvPr>
              <p:custDataLst>
                <p:tags r:id="rId10"/>
              </p:custDataLst>
            </p:nvPr>
          </p:nvSpPr>
          <p:spPr bwMode="auto">
            <a:xfrm>
              <a:off x="4429125" y="2308225"/>
              <a:ext cx="79375" cy="44450"/>
            </a:xfrm>
            <a:custGeom>
              <a:avLst/>
              <a:gdLst>
                <a:gd name="T0" fmla="*/ 2147483647 w 161"/>
                <a:gd name="T1" fmla="*/ 0 h 93"/>
                <a:gd name="T2" fmla="*/ 2147483647 w 161"/>
                <a:gd name="T3" fmla="*/ 2147483647 h 93"/>
                <a:gd name="T4" fmla="*/ 2147483647 w 161"/>
                <a:gd name="T5" fmla="*/ 2147483647 h 93"/>
                <a:gd name="T6" fmla="*/ 2147483647 w 161"/>
                <a:gd name="T7" fmla="*/ 2147483647 h 93"/>
                <a:gd name="T8" fmla="*/ 2147483647 w 161"/>
                <a:gd name="T9" fmla="*/ 2147483647 h 93"/>
                <a:gd name="T10" fmla="*/ 2147483647 w 161"/>
                <a:gd name="T11" fmla="*/ 2147483647 h 93"/>
                <a:gd name="T12" fmla="*/ 2147483647 w 161"/>
                <a:gd name="T13" fmla="*/ 2147483647 h 93"/>
                <a:gd name="T14" fmla="*/ 2147483647 w 161"/>
                <a:gd name="T15" fmla="*/ 0 h 93"/>
                <a:gd name="T16" fmla="*/ 2147483647 w 161"/>
                <a:gd name="T17" fmla="*/ 0 h 93"/>
                <a:gd name="T18" fmla="*/ 2147483647 w 161"/>
                <a:gd name="T19" fmla="*/ 0 h 93"/>
                <a:gd name="T20" fmla="*/ 2147483647 w 161"/>
                <a:gd name="T21" fmla="*/ 2147483647 h 93"/>
                <a:gd name="T22" fmla="*/ 2147483647 w 161"/>
                <a:gd name="T23" fmla="*/ 2147483647 h 93"/>
                <a:gd name="T24" fmla="*/ 2147483647 w 161"/>
                <a:gd name="T25" fmla="*/ 2147483647 h 93"/>
                <a:gd name="T26" fmla="*/ 2147483647 w 161"/>
                <a:gd name="T27" fmla="*/ 2147483647 h 93"/>
                <a:gd name="T28" fmla="*/ 2147483647 w 161"/>
                <a:gd name="T29" fmla="*/ 2147483647 h 93"/>
                <a:gd name="T30" fmla="*/ 2147483647 w 161"/>
                <a:gd name="T31" fmla="*/ 2147483647 h 93"/>
                <a:gd name="T32" fmla="*/ 2147483647 w 161"/>
                <a:gd name="T33" fmla="*/ 2147483647 h 93"/>
                <a:gd name="T34" fmla="*/ 2147483647 w 161"/>
                <a:gd name="T35" fmla="*/ 2147483647 h 93"/>
                <a:gd name="T36" fmla="*/ 2147483647 w 161"/>
                <a:gd name="T37" fmla="*/ 2147483647 h 93"/>
                <a:gd name="T38" fmla="*/ 2147483647 w 161"/>
                <a:gd name="T39" fmla="*/ 2147483647 h 93"/>
                <a:gd name="T40" fmla="*/ 2147483647 w 161"/>
                <a:gd name="T41" fmla="*/ 2147483647 h 93"/>
                <a:gd name="T42" fmla="*/ 2147483647 w 161"/>
                <a:gd name="T43" fmla="*/ 2147483647 h 93"/>
                <a:gd name="T44" fmla="*/ 2147483647 w 161"/>
                <a:gd name="T45" fmla="*/ 2147483647 h 93"/>
                <a:gd name="T46" fmla="*/ 2147483647 w 161"/>
                <a:gd name="T47" fmla="*/ 2147483647 h 93"/>
                <a:gd name="T48" fmla="*/ 2147483647 w 161"/>
                <a:gd name="T49" fmla="*/ 2147483647 h 93"/>
                <a:gd name="T50" fmla="*/ 2147483647 w 161"/>
                <a:gd name="T51" fmla="*/ 2147483647 h 93"/>
                <a:gd name="T52" fmla="*/ 2147483647 w 161"/>
                <a:gd name="T53" fmla="*/ 2147483647 h 93"/>
                <a:gd name="T54" fmla="*/ 2147483647 w 161"/>
                <a:gd name="T55" fmla="*/ 2147483647 h 93"/>
                <a:gd name="T56" fmla="*/ 2147483647 w 161"/>
                <a:gd name="T57" fmla="*/ 2147483647 h 93"/>
                <a:gd name="T58" fmla="*/ 2147483647 w 161"/>
                <a:gd name="T59" fmla="*/ 2147483647 h 93"/>
                <a:gd name="T60" fmla="*/ 2147483647 w 161"/>
                <a:gd name="T61" fmla="*/ 2147483647 h 93"/>
                <a:gd name="T62" fmla="*/ 2147483647 w 161"/>
                <a:gd name="T63" fmla="*/ 2147483647 h 93"/>
                <a:gd name="T64" fmla="*/ 2147483647 w 161"/>
                <a:gd name="T65" fmla="*/ 2147483647 h 93"/>
                <a:gd name="T66" fmla="*/ 2147483647 w 161"/>
                <a:gd name="T67" fmla="*/ 2147483647 h 93"/>
                <a:gd name="T68" fmla="*/ 2147483647 w 161"/>
                <a:gd name="T69" fmla="*/ 2147483647 h 93"/>
                <a:gd name="T70" fmla="*/ 2147483647 w 161"/>
                <a:gd name="T71" fmla="*/ 2147483647 h 93"/>
                <a:gd name="T72" fmla="*/ 0 w 161"/>
                <a:gd name="T73" fmla="*/ 0 h 93"/>
                <a:gd name="T74" fmla="*/ 2147483647 w 161"/>
                <a:gd name="T75" fmla="*/ 0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1"/>
                <a:gd name="T115" fmla="*/ 0 h 93"/>
                <a:gd name="T116" fmla="*/ 161 w 161"/>
                <a:gd name="T117" fmla="*/ 93 h 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1" h="93">
                  <a:moveTo>
                    <a:pt x="94" y="0"/>
                  </a:moveTo>
                  <a:lnTo>
                    <a:pt x="107" y="18"/>
                  </a:lnTo>
                  <a:lnTo>
                    <a:pt x="112" y="12"/>
                  </a:lnTo>
                  <a:lnTo>
                    <a:pt x="117" y="8"/>
                  </a:lnTo>
                  <a:lnTo>
                    <a:pt x="122" y="5"/>
                  </a:lnTo>
                  <a:lnTo>
                    <a:pt x="127" y="3"/>
                  </a:lnTo>
                  <a:lnTo>
                    <a:pt x="137" y="1"/>
                  </a:lnTo>
                  <a:lnTo>
                    <a:pt x="148" y="0"/>
                  </a:lnTo>
                  <a:lnTo>
                    <a:pt x="151" y="0"/>
                  </a:lnTo>
                  <a:lnTo>
                    <a:pt x="161" y="0"/>
                  </a:lnTo>
                  <a:lnTo>
                    <a:pt x="161" y="92"/>
                  </a:lnTo>
                  <a:lnTo>
                    <a:pt x="155" y="93"/>
                  </a:lnTo>
                  <a:lnTo>
                    <a:pt x="150" y="93"/>
                  </a:lnTo>
                  <a:lnTo>
                    <a:pt x="145" y="92"/>
                  </a:lnTo>
                  <a:lnTo>
                    <a:pt x="140" y="91"/>
                  </a:lnTo>
                  <a:lnTo>
                    <a:pt x="129" y="88"/>
                  </a:lnTo>
                  <a:lnTo>
                    <a:pt x="120" y="82"/>
                  </a:lnTo>
                  <a:lnTo>
                    <a:pt x="111" y="75"/>
                  </a:lnTo>
                  <a:lnTo>
                    <a:pt x="104" y="67"/>
                  </a:lnTo>
                  <a:lnTo>
                    <a:pt x="97" y="59"/>
                  </a:lnTo>
                  <a:lnTo>
                    <a:pt x="94" y="49"/>
                  </a:lnTo>
                  <a:lnTo>
                    <a:pt x="92" y="50"/>
                  </a:lnTo>
                  <a:lnTo>
                    <a:pt x="89" y="51"/>
                  </a:lnTo>
                  <a:lnTo>
                    <a:pt x="86" y="51"/>
                  </a:lnTo>
                  <a:lnTo>
                    <a:pt x="84" y="51"/>
                  </a:lnTo>
                  <a:lnTo>
                    <a:pt x="78" y="50"/>
                  </a:lnTo>
                  <a:lnTo>
                    <a:pt x="74" y="49"/>
                  </a:lnTo>
                  <a:lnTo>
                    <a:pt x="65" y="48"/>
                  </a:lnTo>
                  <a:lnTo>
                    <a:pt x="55" y="45"/>
                  </a:lnTo>
                  <a:lnTo>
                    <a:pt x="44" y="40"/>
                  </a:lnTo>
                  <a:lnTo>
                    <a:pt x="32" y="34"/>
                  </a:lnTo>
                  <a:lnTo>
                    <a:pt x="21" y="26"/>
                  </a:lnTo>
                  <a:lnTo>
                    <a:pt x="12" y="18"/>
                  </a:lnTo>
                  <a:lnTo>
                    <a:pt x="8" y="14"/>
                  </a:lnTo>
                  <a:lnTo>
                    <a:pt x="5" y="9"/>
                  </a:lnTo>
                  <a:lnTo>
                    <a:pt x="3" y="5"/>
                  </a:lnTo>
                  <a:lnTo>
                    <a:pt x="0" y="0"/>
                  </a:lnTo>
                  <a:lnTo>
                    <a:pt x="94" y="0"/>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662" name="Freeform 11">
              <a:hlinkClick r:id="rId380"/>
            </p:cNvPr>
            <p:cNvSpPr>
              <a:spLocks/>
            </p:cNvSpPr>
            <p:nvPr>
              <p:custDataLst>
                <p:tags r:id="rId11"/>
              </p:custDataLst>
            </p:nvPr>
          </p:nvSpPr>
          <p:spPr bwMode="auto">
            <a:xfrm>
              <a:off x="3868738" y="2195513"/>
              <a:ext cx="92075" cy="144462"/>
            </a:xfrm>
            <a:custGeom>
              <a:avLst/>
              <a:gdLst>
                <a:gd name="T0" fmla="*/ 2147483647 w 192"/>
                <a:gd name="T1" fmla="*/ 2147483647 h 307"/>
                <a:gd name="T2" fmla="*/ 2147483647 w 192"/>
                <a:gd name="T3" fmla="*/ 0 h 307"/>
                <a:gd name="T4" fmla="*/ 2147483647 w 192"/>
                <a:gd name="T5" fmla="*/ 2147483647 h 307"/>
                <a:gd name="T6" fmla="*/ 2147483647 w 192"/>
                <a:gd name="T7" fmla="*/ 2147483647 h 307"/>
                <a:gd name="T8" fmla="*/ 2147483647 w 192"/>
                <a:gd name="T9" fmla="*/ 2147483647 h 307"/>
                <a:gd name="T10" fmla="*/ 2147483647 w 192"/>
                <a:gd name="T11" fmla="*/ 2147483647 h 307"/>
                <a:gd name="T12" fmla="*/ 2147483647 w 192"/>
                <a:gd name="T13" fmla="*/ 2147483647 h 307"/>
                <a:gd name="T14" fmla="*/ 2147483647 w 192"/>
                <a:gd name="T15" fmla="*/ 2147483647 h 307"/>
                <a:gd name="T16" fmla="*/ 2147483647 w 192"/>
                <a:gd name="T17" fmla="*/ 2147483647 h 307"/>
                <a:gd name="T18" fmla="*/ 2147483647 w 192"/>
                <a:gd name="T19" fmla="*/ 2147483647 h 307"/>
                <a:gd name="T20" fmla="*/ 2147483647 w 192"/>
                <a:gd name="T21" fmla="*/ 2147483647 h 307"/>
                <a:gd name="T22" fmla="*/ 2147483647 w 192"/>
                <a:gd name="T23" fmla="*/ 2147483647 h 307"/>
                <a:gd name="T24" fmla="*/ 2147483647 w 192"/>
                <a:gd name="T25" fmla="*/ 2147483647 h 307"/>
                <a:gd name="T26" fmla="*/ 2147483647 w 192"/>
                <a:gd name="T27" fmla="*/ 2147483647 h 307"/>
                <a:gd name="T28" fmla="*/ 2147483647 w 192"/>
                <a:gd name="T29" fmla="*/ 2147483647 h 307"/>
                <a:gd name="T30" fmla="*/ 2147483647 w 192"/>
                <a:gd name="T31" fmla="*/ 2147483647 h 307"/>
                <a:gd name="T32" fmla="*/ 2147483647 w 192"/>
                <a:gd name="T33" fmla="*/ 2147483647 h 307"/>
                <a:gd name="T34" fmla="*/ 2147483647 w 192"/>
                <a:gd name="T35" fmla="*/ 2147483647 h 307"/>
                <a:gd name="T36" fmla="*/ 2147483647 w 192"/>
                <a:gd name="T37" fmla="*/ 2147483647 h 307"/>
                <a:gd name="T38" fmla="*/ 2147483647 w 192"/>
                <a:gd name="T39" fmla="*/ 2147483647 h 307"/>
                <a:gd name="T40" fmla="*/ 2147483647 w 192"/>
                <a:gd name="T41" fmla="*/ 2147483647 h 307"/>
                <a:gd name="T42" fmla="*/ 2147483647 w 192"/>
                <a:gd name="T43" fmla="*/ 2147483647 h 307"/>
                <a:gd name="T44" fmla="*/ 2147483647 w 192"/>
                <a:gd name="T45" fmla="*/ 2147483647 h 307"/>
                <a:gd name="T46" fmla="*/ 0 w 192"/>
                <a:gd name="T47" fmla="*/ 2147483647 h 307"/>
                <a:gd name="T48" fmla="*/ 0 w 192"/>
                <a:gd name="T49" fmla="*/ 2147483647 h 307"/>
                <a:gd name="T50" fmla="*/ 2147483647 w 192"/>
                <a:gd name="T51" fmla="*/ 2147483647 h 307"/>
                <a:gd name="T52" fmla="*/ 2147483647 w 192"/>
                <a:gd name="T53" fmla="*/ 2147483647 h 307"/>
                <a:gd name="T54" fmla="*/ 2147483647 w 192"/>
                <a:gd name="T55" fmla="*/ 2147483647 h 307"/>
                <a:gd name="T56" fmla="*/ 2147483647 w 192"/>
                <a:gd name="T57" fmla="*/ 2147483647 h 307"/>
                <a:gd name="T58" fmla="*/ 2147483647 w 192"/>
                <a:gd name="T59" fmla="*/ 2147483647 h 307"/>
                <a:gd name="T60" fmla="*/ 2147483647 w 192"/>
                <a:gd name="T61" fmla="*/ 2147483647 h 307"/>
                <a:gd name="T62" fmla="*/ 2147483647 w 192"/>
                <a:gd name="T63" fmla="*/ 2147483647 h 307"/>
                <a:gd name="T64" fmla="*/ 2147483647 w 192"/>
                <a:gd name="T65" fmla="*/ 2147483647 h 307"/>
                <a:gd name="T66" fmla="*/ 2147483647 w 192"/>
                <a:gd name="T67" fmla="*/ 2147483647 h 307"/>
                <a:gd name="T68" fmla="*/ 2147483647 w 192"/>
                <a:gd name="T69" fmla="*/ 2147483647 h 3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2"/>
                <a:gd name="T106" fmla="*/ 0 h 307"/>
                <a:gd name="T107" fmla="*/ 192 w 192"/>
                <a:gd name="T108" fmla="*/ 307 h 30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2" h="307">
                  <a:moveTo>
                    <a:pt x="44" y="7"/>
                  </a:moveTo>
                  <a:lnTo>
                    <a:pt x="38" y="3"/>
                  </a:lnTo>
                  <a:lnTo>
                    <a:pt x="35" y="1"/>
                  </a:lnTo>
                  <a:lnTo>
                    <a:pt x="37" y="0"/>
                  </a:lnTo>
                  <a:lnTo>
                    <a:pt x="41" y="0"/>
                  </a:lnTo>
                  <a:lnTo>
                    <a:pt x="57" y="3"/>
                  </a:lnTo>
                  <a:lnTo>
                    <a:pt x="82" y="8"/>
                  </a:lnTo>
                  <a:lnTo>
                    <a:pt x="110" y="14"/>
                  </a:lnTo>
                  <a:lnTo>
                    <a:pt x="141" y="22"/>
                  </a:lnTo>
                  <a:lnTo>
                    <a:pt x="155" y="25"/>
                  </a:lnTo>
                  <a:lnTo>
                    <a:pt x="169" y="27"/>
                  </a:lnTo>
                  <a:lnTo>
                    <a:pt x="181" y="28"/>
                  </a:lnTo>
                  <a:lnTo>
                    <a:pt x="192" y="29"/>
                  </a:lnTo>
                  <a:lnTo>
                    <a:pt x="192" y="35"/>
                  </a:lnTo>
                  <a:lnTo>
                    <a:pt x="192" y="41"/>
                  </a:lnTo>
                  <a:lnTo>
                    <a:pt x="188" y="47"/>
                  </a:lnTo>
                  <a:lnTo>
                    <a:pt x="183" y="61"/>
                  </a:lnTo>
                  <a:lnTo>
                    <a:pt x="175" y="82"/>
                  </a:lnTo>
                  <a:lnTo>
                    <a:pt x="167" y="104"/>
                  </a:lnTo>
                  <a:lnTo>
                    <a:pt x="158" y="127"/>
                  </a:lnTo>
                  <a:lnTo>
                    <a:pt x="152" y="148"/>
                  </a:lnTo>
                  <a:lnTo>
                    <a:pt x="147" y="165"/>
                  </a:lnTo>
                  <a:lnTo>
                    <a:pt x="146" y="176"/>
                  </a:lnTo>
                  <a:lnTo>
                    <a:pt x="146" y="207"/>
                  </a:lnTo>
                  <a:lnTo>
                    <a:pt x="146" y="234"/>
                  </a:lnTo>
                  <a:lnTo>
                    <a:pt x="144" y="249"/>
                  </a:lnTo>
                  <a:lnTo>
                    <a:pt x="141" y="263"/>
                  </a:lnTo>
                  <a:lnTo>
                    <a:pt x="134" y="277"/>
                  </a:lnTo>
                  <a:lnTo>
                    <a:pt x="127" y="294"/>
                  </a:lnTo>
                  <a:lnTo>
                    <a:pt x="106" y="296"/>
                  </a:lnTo>
                  <a:lnTo>
                    <a:pt x="91" y="300"/>
                  </a:lnTo>
                  <a:lnTo>
                    <a:pt x="83" y="303"/>
                  </a:lnTo>
                  <a:lnTo>
                    <a:pt x="77" y="306"/>
                  </a:lnTo>
                  <a:lnTo>
                    <a:pt x="72" y="307"/>
                  </a:lnTo>
                  <a:lnTo>
                    <a:pt x="64" y="307"/>
                  </a:lnTo>
                  <a:lnTo>
                    <a:pt x="52" y="305"/>
                  </a:lnTo>
                  <a:lnTo>
                    <a:pt x="33" y="300"/>
                  </a:lnTo>
                  <a:lnTo>
                    <a:pt x="32" y="291"/>
                  </a:lnTo>
                  <a:lnTo>
                    <a:pt x="32" y="284"/>
                  </a:lnTo>
                  <a:lnTo>
                    <a:pt x="30" y="277"/>
                  </a:lnTo>
                  <a:lnTo>
                    <a:pt x="28" y="270"/>
                  </a:lnTo>
                  <a:lnTo>
                    <a:pt x="22" y="257"/>
                  </a:lnTo>
                  <a:lnTo>
                    <a:pt x="17" y="244"/>
                  </a:lnTo>
                  <a:lnTo>
                    <a:pt x="10" y="231"/>
                  </a:lnTo>
                  <a:lnTo>
                    <a:pt x="5" y="218"/>
                  </a:lnTo>
                  <a:lnTo>
                    <a:pt x="2" y="211"/>
                  </a:lnTo>
                  <a:lnTo>
                    <a:pt x="1" y="204"/>
                  </a:lnTo>
                  <a:lnTo>
                    <a:pt x="0" y="197"/>
                  </a:lnTo>
                  <a:lnTo>
                    <a:pt x="0" y="189"/>
                  </a:lnTo>
                  <a:lnTo>
                    <a:pt x="0" y="180"/>
                  </a:lnTo>
                  <a:lnTo>
                    <a:pt x="1" y="173"/>
                  </a:lnTo>
                  <a:lnTo>
                    <a:pt x="2" y="165"/>
                  </a:lnTo>
                  <a:lnTo>
                    <a:pt x="5" y="158"/>
                  </a:lnTo>
                  <a:lnTo>
                    <a:pt x="11" y="145"/>
                  </a:lnTo>
                  <a:lnTo>
                    <a:pt x="18" y="133"/>
                  </a:lnTo>
                  <a:lnTo>
                    <a:pt x="33" y="109"/>
                  </a:lnTo>
                  <a:lnTo>
                    <a:pt x="46" y="90"/>
                  </a:lnTo>
                  <a:lnTo>
                    <a:pt x="48" y="81"/>
                  </a:lnTo>
                  <a:lnTo>
                    <a:pt x="50" y="72"/>
                  </a:lnTo>
                  <a:lnTo>
                    <a:pt x="52" y="62"/>
                  </a:lnTo>
                  <a:lnTo>
                    <a:pt x="53" y="53"/>
                  </a:lnTo>
                  <a:lnTo>
                    <a:pt x="53" y="41"/>
                  </a:lnTo>
                  <a:lnTo>
                    <a:pt x="54" y="34"/>
                  </a:lnTo>
                  <a:lnTo>
                    <a:pt x="55" y="30"/>
                  </a:lnTo>
                  <a:lnTo>
                    <a:pt x="56" y="28"/>
                  </a:lnTo>
                  <a:lnTo>
                    <a:pt x="57" y="26"/>
                  </a:lnTo>
                  <a:lnTo>
                    <a:pt x="58" y="25"/>
                  </a:lnTo>
                  <a:lnTo>
                    <a:pt x="60" y="22"/>
                  </a:lnTo>
                  <a:lnTo>
                    <a:pt x="60" y="16"/>
                  </a:lnTo>
                  <a:lnTo>
                    <a:pt x="44" y="7"/>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663" name="Freeform 12">
              <a:hlinkClick r:id="rId381"/>
            </p:cNvPr>
            <p:cNvSpPr>
              <a:spLocks/>
            </p:cNvSpPr>
            <p:nvPr>
              <p:custDataLst>
                <p:tags r:id="rId12"/>
              </p:custDataLst>
            </p:nvPr>
          </p:nvSpPr>
          <p:spPr bwMode="auto">
            <a:xfrm>
              <a:off x="3959225" y="1730375"/>
              <a:ext cx="192088" cy="242888"/>
            </a:xfrm>
            <a:custGeom>
              <a:avLst/>
              <a:gdLst>
                <a:gd name="T0" fmla="*/ 2147483647 w 398"/>
                <a:gd name="T1" fmla="*/ 2147483647 h 518"/>
                <a:gd name="T2" fmla="*/ 2147483647 w 398"/>
                <a:gd name="T3" fmla="*/ 2147483647 h 518"/>
                <a:gd name="T4" fmla="*/ 2147483647 w 398"/>
                <a:gd name="T5" fmla="*/ 2147483647 h 518"/>
                <a:gd name="T6" fmla="*/ 2147483647 w 398"/>
                <a:gd name="T7" fmla="*/ 2147483647 h 518"/>
                <a:gd name="T8" fmla="*/ 2147483647 w 398"/>
                <a:gd name="T9" fmla="*/ 2147483647 h 518"/>
                <a:gd name="T10" fmla="*/ 2147483647 w 398"/>
                <a:gd name="T11" fmla="*/ 2147483647 h 518"/>
                <a:gd name="T12" fmla="*/ 2147483647 w 398"/>
                <a:gd name="T13" fmla="*/ 2147483647 h 518"/>
                <a:gd name="T14" fmla="*/ 2147483647 w 398"/>
                <a:gd name="T15" fmla="*/ 2147483647 h 518"/>
                <a:gd name="T16" fmla="*/ 2147483647 w 398"/>
                <a:gd name="T17" fmla="*/ 2147483647 h 518"/>
                <a:gd name="T18" fmla="*/ 2147483647 w 398"/>
                <a:gd name="T19" fmla="*/ 2147483647 h 518"/>
                <a:gd name="T20" fmla="*/ 2147483647 w 398"/>
                <a:gd name="T21" fmla="*/ 2147483647 h 518"/>
                <a:gd name="T22" fmla="*/ 2147483647 w 398"/>
                <a:gd name="T23" fmla="*/ 2147483647 h 518"/>
                <a:gd name="T24" fmla="*/ 2147483647 w 398"/>
                <a:gd name="T25" fmla="*/ 2147483647 h 518"/>
                <a:gd name="T26" fmla="*/ 2147483647 w 398"/>
                <a:gd name="T27" fmla="*/ 2147483647 h 518"/>
                <a:gd name="T28" fmla="*/ 2147483647 w 398"/>
                <a:gd name="T29" fmla="*/ 2147483647 h 518"/>
                <a:gd name="T30" fmla="*/ 2147483647 w 398"/>
                <a:gd name="T31" fmla="*/ 2147483647 h 518"/>
                <a:gd name="T32" fmla="*/ 2147483647 w 398"/>
                <a:gd name="T33" fmla="*/ 2147483647 h 518"/>
                <a:gd name="T34" fmla="*/ 2147483647 w 398"/>
                <a:gd name="T35" fmla="*/ 2147483647 h 518"/>
                <a:gd name="T36" fmla="*/ 2147483647 w 398"/>
                <a:gd name="T37" fmla="*/ 2147483647 h 518"/>
                <a:gd name="T38" fmla="*/ 2147483647 w 398"/>
                <a:gd name="T39" fmla="*/ 2147483647 h 518"/>
                <a:gd name="T40" fmla="*/ 2147483647 w 398"/>
                <a:gd name="T41" fmla="*/ 2147483647 h 518"/>
                <a:gd name="T42" fmla="*/ 2147483647 w 398"/>
                <a:gd name="T43" fmla="*/ 2147483647 h 518"/>
                <a:gd name="T44" fmla="*/ 2147483647 w 398"/>
                <a:gd name="T45" fmla="*/ 2147483647 h 518"/>
                <a:gd name="T46" fmla="*/ 2147483647 w 398"/>
                <a:gd name="T47" fmla="*/ 2147483647 h 518"/>
                <a:gd name="T48" fmla="*/ 2147483647 w 398"/>
                <a:gd name="T49" fmla="*/ 2147483647 h 518"/>
                <a:gd name="T50" fmla="*/ 2147483647 w 398"/>
                <a:gd name="T51" fmla="*/ 2147483647 h 518"/>
                <a:gd name="T52" fmla="*/ 2147483647 w 398"/>
                <a:gd name="T53" fmla="*/ 2147483647 h 518"/>
                <a:gd name="T54" fmla="*/ 2147483647 w 398"/>
                <a:gd name="T55" fmla="*/ 2147483647 h 518"/>
                <a:gd name="T56" fmla="*/ 2147483647 w 398"/>
                <a:gd name="T57" fmla="*/ 2147483647 h 518"/>
                <a:gd name="T58" fmla="*/ 2147483647 w 398"/>
                <a:gd name="T59" fmla="*/ 2147483647 h 518"/>
                <a:gd name="T60" fmla="*/ 2147483647 w 398"/>
                <a:gd name="T61" fmla="*/ 2147483647 h 518"/>
                <a:gd name="T62" fmla="*/ 2147483647 w 398"/>
                <a:gd name="T63" fmla="*/ 2147483647 h 518"/>
                <a:gd name="T64" fmla="*/ 2147483647 w 398"/>
                <a:gd name="T65" fmla="*/ 2147483647 h 518"/>
                <a:gd name="T66" fmla="*/ 2147483647 w 398"/>
                <a:gd name="T67" fmla="*/ 2147483647 h 518"/>
                <a:gd name="T68" fmla="*/ 2147483647 w 398"/>
                <a:gd name="T69" fmla="*/ 2147483647 h 518"/>
                <a:gd name="T70" fmla="*/ 2147483647 w 398"/>
                <a:gd name="T71" fmla="*/ 2147483647 h 518"/>
                <a:gd name="T72" fmla="*/ 2147483647 w 398"/>
                <a:gd name="T73" fmla="*/ 2147483647 h 518"/>
                <a:gd name="T74" fmla="*/ 2147483647 w 398"/>
                <a:gd name="T75" fmla="*/ 2147483647 h 518"/>
                <a:gd name="T76" fmla="*/ 2147483647 w 398"/>
                <a:gd name="T77" fmla="*/ 2147483647 h 518"/>
                <a:gd name="T78" fmla="*/ 2147483647 w 398"/>
                <a:gd name="T79" fmla="*/ 2147483647 h 518"/>
                <a:gd name="T80" fmla="*/ 2147483647 w 398"/>
                <a:gd name="T81" fmla="*/ 2147483647 h 518"/>
                <a:gd name="T82" fmla="*/ 2147483647 w 398"/>
                <a:gd name="T83" fmla="*/ 2147483647 h 518"/>
                <a:gd name="T84" fmla="*/ 2147483647 w 398"/>
                <a:gd name="T85" fmla="*/ 2147483647 h 518"/>
                <a:gd name="T86" fmla="*/ 2147483647 w 398"/>
                <a:gd name="T87" fmla="*/ 2147483647 h 518"/>
                <a:gd name="T88" fmla="*/ 2147483647 w 398"/>
                <a:gd name="T89" fmla="*/ 2147483647 h 518"/>
                <a:gd name="T90" fmla="*/ 2147483647 w 398"/>
                <a:gd name="T91" fmla="*/ 2147483647 h 518"/>
                <a:gd name="T92" fmla="*/ 2147483647 w 398"/>
                <a:gd name="T93" fmla="*/ 2147483647 h 518"/>
                <a:gd name="T94" fmla="*/ 2147483647 w 398"/>
                <a:gd name="T95" fmla="*/ 2147483647 h 518"/>
                <a:gd name="T96" fmla="*/ 2147483647 w 398"/>
                <a:gd name="T97" fmla="*/ 2147483647 h 518"/>
                <a:gd name="T98" fmla="*/ 2147483647 w 398"/>
                <a:gd name="T99" fmla="*/ 2147483647 h 518"/>
                <a:gd name="T100" fmla="*/ 2147483647 w 398"/>
                <a:gd name="T101" fmla="*/ 2147483647 h 518"/>
                <a:gd name="T102" fmla="*/ 2147483647 w 398"/>
                <a:gd name="T103" fmla="*/ 2147483647 h 518"/>
                <a:gd name="T104" fmla="*/ 2147483647 w 398"/>
                <a:gd name="T105" fmla="*/ 2147483647 h 518"/>
                <a:gd name="T106" fmla="*/ 2147483647 w 398"/>
                <a:gd name="T107" fmla="*/ 2147483647 h 518"/>
                <a:gd name="T108" fmla="*/ 2147483647 w 398"/>
                <a:gd name="T109" fmla="*/ 2147483647 h 518"/>
                <a:gd name="T110" fmla="*/ 2147483647 w 398"/>
                <a:gd name="T111" fmla="*/ 2147483647 h 518"/>
                <a:gd name="T112" fmla="*/ 2147483647 w 398"/>
                <a:gd name="T113" fmla="*/ 2147483647 h 518"/>
                <a:gd name="T114" fmla="*/ 2147483647 w 398"/>
                <a:gd name="T115" fmla="*/ 2147483647 h 518"/>
                <a:gd name="T116" fmla="*/ 2147483647 w 398"/>
                <a:gd name="T117" fmla="*/ 2147483647 h 518"/>
                <a:gd name="T118" fmla="*/ 2147483647 w 398"/>
                <a:gd name="T119" fmla="*/ 2147483647 h 5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98"/>
                <a:gd name="T181" fmla="*/ 0 h 518"/>
                <a:gd name="T182" fmla="*/ 398 w 398"/>
                <a:gd name="T183" fmla="*/ 518 h 51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98" h="518">
                  <a:moveTo>
                    <a:pt x="0" y="1"/>
                  </a:moveTo>
                  <a:lnTo>
                    <a:pt x="6" y="0"/>
                  </a:lnTo>
                  <a:lnTo>
                    <a:pt x="15" y="1"/>
                  </a:lnTo>
                  <a:lnTo>
                    <a:pt x="26" y="2"/>
                  </a:lnTo>
                  <a:lnTo>
                    <a:pt x="39" y="5"/>
                  </a:lnTo>
                  <a:lnTo>
                    <a:pt x="56" y="8"/>
                  </a:lnTo>
                  <a:lnTo>
                    <a:pt x="75" y="11"/>
                  </a:lnTo>
                  <a:lnTo>
                    <a:pt x="95" y="13"/>
                  </a:lnTo>
                  <a:lnTo>
                    <a:pt x="120" y="13"/>
                  </a:lnTo>
                  <a:lnTo>
                    <a:pt x="120" y="17"/>
                  </a:lnTo>
                  <a:lnTo>
                    <a:pt x="118" y="20"/>
                  </a:lnTo>
                  <a:lnTo>
                    <a:pt x="116" y="23"/>
                  </a:lnTo>
                  <a:lnTo>
                    <a:pt x="114" y="26"/>
                  </a:lnTo>
                  <a:lnTo>
                    <a:pt x="107" y="32"/>
                  </a:lnTo>
                  <a:lnTo>
                    <a:pt x="99" y="37"/>
                  </a:lnTo>
                  <a:lnTo>
                    <a:pt x="80" y="47"/>
                  </a:lnTo>
                  <a:lnTo>
                    <a:pt x="66" y="57"/>
                  </a:lnTo>
                  <a:lnTo>
                    <a:pt x="65" y="59"/>
                  </a:lnTo>
                  <a:lnTo>
                    <a:pt x="64" y="61"/>
                  </a:lnTo>
                  <a:lnTo>
                    <a:pt x="64" y="62"/>
                  </a:lnTo>
                  <a:lnTo>
                    <a:pt x="65" y="64"/>
                  </a:lnTo>
                  <a:lnTo>
                    <a:pt x="68" y="66"/>
                  </a:lnTo>
                  <a:lnTo>
                    <a:pt x="71" y="67"/>
                  </a:lnTo>
                  <a:lnTo>
                    <a:pt x="77" y="69"/>
                  </a:lnTo>
                  <a:lnTo>
                    <a:pt x="84" y="70"/>
                  </a:lnTo>
                  <a:lnTo>
                    <a:pt x="103" y="73"/>
                  </a:lnTo>
                  <a:lnTo>
                    <a:pt x="131" y="76"/>
                  </a:lnTo>
                  <a:lnTo>
                    <a:pt x="167" y="79"/>
                  </a:lnTo>
                  <a:lnTo>
                    <a:pt x="213" y="81"/>
                  </a:lnTo>
                  <a:lnTo>
                    <a:pt x="213" y="91"/>
                  </a:lnTo>
                  <a:lnTo>
                    <a:pt x="213" y="105"/>
                  </a:lnTo>
                  <a:lnTo>
                    <a:pt x="210" y="109"/>
                  </a:lnTo>
                  <a:lnTo>
                    <a:pt x="202" y="112"/>
                  </a:lnTo>
                  <a:lnTo>
                    <a:pt x="191" y="116"/>
                  </a:lnTo>
                  <a:lnTo>
                    <a:pt x="179" y="120"/>
                  </a:lnTo>
                  <a:lnTo>
                    <a:pt x="154" y="127"/>
                  </a:lnTo>
                  <a:lnTo>
                    <a:pt x="139" y="130"/>
                  </a:lnTo>
                  <a:lnTo>
                    <a:pt x="142" y="133"/>
                  </a:lnTo>
                  <a:lnTo>
                    <a:pt x="144" y="136"/>
                  </a:lnTo>
                  <a:lnTo>
                    <a:pt x="147" y="138"/>
                  </a:lnTo>
                  <a:lnTo>
                    <a:pt x="150" y="140"/>
                  </a:lnTo>
                  <a:lnTo>
                    <a:pt x="160" y="142"/>
                  </a:lnTo>
                  <a:lnTo>
                    <a:pt x="170" y="143"/>
                  </a:lnTo>
                  <a:lnTo>
                    <a:pt x="191" y="143"/>
                  </a:lnTo>
                  <a:lnTo>
                    <a:pt x="206" y="142"/>
                  </a:lnTo>
                  <a:lnTo>
                    <a:pt x="206" y="147"/>
                  </a:lnTo>
                  <a:lnTo>
                    <a:pt x="208" y="152"/>
                  </a:lnTo>
                  <a:lnTo>
                    <a:pt x="211" y="156"/>
                  </a:lnTo>
                  <a:lnTo>
                    <a:pt x="214" y="161"/>
                  </a:lnTo>
                  <a:lnTo>
                    <a:pt x="223" y="172"/>
                  </a:lnTo>
                  <a:lnTo>
                    <a:pt x="233" y="182"/>
                  </a:lnTo>
                  <a:lnTo>
                    <a:pt x="243" y="191"/>
                  </a:lnTo>
                  <a:lnTo>
                    <a:pt x="250" y="200"/>
                  </a:lnTo>
                  <a:lnTo>
                    <a:pt x="254" y="205"/>
                  </a:lnTo>
                  <a:lnTo>
                    <a:pt x="257" y="209"/>
                  </a:lnTo>
                  <a:lnTo>
                    <a:pt x="258" y="212"/>
                  </a:lnTo>
                  <a:lnTo>
                    <a:pt x="259" y="216"/>
                  </a:lnTo>
                  <a:lnTo>
                    <a:pt x="259" y="223"/>
                  </a:lnTo>
                  <a:lnTo>
                    <a:pt x="260" y="232"/>
                  </a:lnTo>
                  <a:lnTo>
                    <a:pt x="260" y="237"/>
                  </a:lnTo>
                  <a:lnTo>
                    <a:pt x="262" y="241"/>
                  </a:lnTo>
                  <a:lnTo>
                    <a:pt x="263" y="244"/>
                  </a:lnTo>
                  <a:lnTo>
                    <a:pt x="266" y="247"/>
                  </a:lnTo>
                  <a:lnTo>
                    <a:pt x="272" y="254"/>
                  </a:lnTo>
                  <a:lnTo>
                    <a:pt x="277" y="261"/>
                  </a:lnTo>
                  <a:lnTo>
                    <a:pt x="280" y="267"/>
                  </a:lnTo>
                  <a:lnTo>
                    <a:pt x="283" y="273"/>
                  </a:lnTo>
                  <a:lnTo>
                    <a:pt x="286" y="279"/>
                  </a:lnTo>
                  <a:lnTo>
                    <a:pt x="291" y="284"/>
                  </a:lnTo>
                  <a:lnTo>
                    <a:pt x="297" y="288"/>
                  </a:lnTo>
                  <a:lnTo>
                    <a:pt x="305" y="291"/>
                  </a:lnTo>
                  <a:lnTo>
                    <a:pt x="306" y="297"/>
                  </a:lnTo>
                  <a:lnTo>
                    <a:pt x="310" y="304"/>
                  </a:lnTo>
                  <a:lnTo>
                    <a:pt x="315" y="310"/>
                  </a:lnTo>
                  <a:lnTo>
                    <a:pt x="320" y="316"/>
                  </a:lnTo>
                  <a:lnTo>
                    <a:pt x="327" y="320"/>
                  </a:lnTo>
                  <a:lnTo>
                    <a:pt x="334" y="324"/>
                  </a:lnTo>
                  <a:lnTo>
                    <a:pt x="340" y="326"/>
                  </a:lnTo>
                  <a:lnTo>
                    <a:pt x="346" y="327"/>
                  </a:lnTo>
                  <a:lnTo>
                    <a:pt x="346" y="337"/>
                  </a:lnTo>
                  <a:lnTo>
                    <a:pt x="346" y="346"/>
                  </a:lnTo>
                  <a:lnTo>
                    <a:pt x="355" y="343"/>
                  </a:lnTo>
                  <a:lnTo>
                    <a:pt x="363" y="341"/>
                  </a:lnTo>
                  <a:lnTo>
                    <a:pt x="370" y="341"/>
                  </a:lnTo>
                  <a:lnTo>
                    <a:pt x="376" y="342"/>
                  </a:lnTo>
                  <a:lnTo>
                    <a:pt x="389" y="347"/>
                  </a:lnTo>
                  <a:lnTo>
                    <a:pt x="398" y="352"/>
                  </a:lnTo>
                  <a:lnTo>
                    <a:pt x="396" y="365"/>
                  </a:lnTo>
                  <a:lnTo>
                    <a:pt x="394" y="376"/>
                  </a:lnTo>
                  <a:lnTo>
                    <a:pt x="393" y="382"/>
                  </a:lnTo>
                  <a:lnTo>
                    <a:pt x="393" y="389"/>
                  </a:lnTo>
                  <a:lnTo>
                    <a:pt x="395" y="395"/>
                  </a:lnTo>
                  <a:lnTo>
                    <a:pt x="398" y="401"/>
                  </a:lnTo>
                  <a:lnTo>
                    <a:pt x="393" y="402"/>
                  </a:lnTo>
                  <a:lnTo>
                    <a:pt x="387" y="403"/>
                  </a:lnTo>
                  <a:lnTo>
                    <a:pt x="382" y="404"/>
                  </a:lnTo>
                  <a:lnTo>
                    <a:pt x="376" y="406"/>
                  </a:lnTo>
                  <a:lnTo>
                    <a:pt x="372" y="409"/>
                  </a:lnTo>
                  <a:lnTo>
                    <a:pt x="369" y="412"/>
                  </a:lnTo>
                  <a:lnTo>
                    <a:pt x="367" y="415"/>
                  </a:lnTo>
                  <a:lnTo>
                    <a:pt x="365" y="420"/>
                  </a:lnTo>
                  <a:lnTo>
                    <a:pt x="365" y="422"/>
                  </a:lnTo>
                  <a:lnTo>
                    <a:pt x="367" y="424"/>
                  </a:lnTo>
                  <a:lnTo>
                    <a:pt x="368" y="426"/>
                  </a:lnTo>
                  <a:lnTo>
                    <a:pt x="370" y="429"/>
                  </a:lnTo>
                  <a:lnTo>
                    <a:pt x="376" y="433"/>
                  </a:lnTo>
                  <a:lnTo>
                    <a:pt x="385" y="438"/>
                  </a:lnTo>
                  <a:lnTo>
                    <a:pt x="376" y="443"/>
                  </a:lnTo>
                  <a:lnTo>
                    <a:pt x="371" y="447"/>
                  </a:lnTo>
                  <a:lnTo>
                    <a:pt x="367" y="451"/>
                  </a:lnTo>
                  <a:lnTo>
                    <a:pt x="363" y="455"/>
                  </a:lnTo>
                  <a:lnTo>
                    <a:pt x="359" y="463"/>
                  </a:lnTo>
                  <a:lnTo>
                    <a:pt x="352" y="475"/>
                  </a:lnTo>
                  <a:lnTo>
                    <a:pt x="146" y="475"/>
                  </a:lnTo>
                  <a:lnTo>
                    <a:pt x="146" y="487"/>
                  </a:lnTo>
                  <a:lnTo>
                    <a:pt x="146" y="500"/>
                  </a:lnTo>
                  <a:lnTo>
                    <a:pt x="116" y="501"/>
                  </a:lnTo>
                  <a:lnTo>
                    <a:pt x="90" y="503"/>
                  </a:lnTo>
                  <a:lnTo>
                    <a:pt x="78" y="505"/>
                  </a:lnTo>
                  <a:lnTo>
                    <a:pt x="68" y="508"/>
                  </a:lnTo>
                  <a:lnTo>
                    <a:pt x="64" y="510"/>
                  </a:lnTo>
                  <a:lnTo>
                    <a:pt x="59" y="512"/>
                  </a:lnTo>
                  <a:lnTo>
                    <a:pt x="56" y="515"/>
                  </a:lnTo>
                  <a:lnTo>
                    <a:pt x="53" y="518"/>
                  </a:lnTo>
                  <a:lnTo>
                    <a:pt x="54" y="511"/>
                  </a:lnTo>
                  <a:lnTo>
                    <a:pt x="55" y="505"/>
                  </a:lnTo>
                  <a:lnTo>
                    <a:pt x="56" y="499"/>
                  </a:lnTo>
                  <a:lnTo>
                    <a:pt x="58" y="493"/>
                  </a:lnTo>
                  <a:lnTo>
                    <a:pt x="61" y="488"/>
                  </a:lnTo>
                  <a:lnTo>
                    <a:pt x="64" y="484"/>
                  </a:lnTo>
                  <a:lnTo>
                    <a:pt x="68" y="480"/>
                  </a:lnTo>
                  <a:lnTo>
                    <a:pt x="71" y="476"/>
                  </a:lnTo>
                  <a:lnTo>
                    <a:pt x="81" y="470"/>
                  </a:lnTo>
                  <a:lnTo>
                    <a:pt x="91" y="465"/>
                  </a:lnTo>
                  <a:lnTo>
                    <a:pt x="102" y="462"/>
                  </a:lnTo>
                  <a:lnTo>
                    <a:pt x="114" y="458"/>
                  </a:lnTo>
                  <a:lnTo>
                    <a:pt x="136" y="453"/>
                  </a:lnTo>
                  <a:lnTo>
                    <a:pt x="157" y="448"/>
                  </a:lnTo>
                  <a:lnTo>
                    <a:pt x="165" y="444"/>
                  </a:lnTo>
                  <a:lnTo>
                    <a:pt x="172" y="439"/>
                  </a:lnTo>
                  <a:lnTo>
                    <a:pt x="174" y="436"/>
                  </a:lnTo>
                  <a:lnTo>
                    <a:pt x="177" y="433"/>
                  </a:lnTo>
                  <a:lnTo>
                    <a:pt x="179" y="429"/>
                  </a:lnTo>
                  <a:lnTo>
                    <a:pt x="179" y="426"/>
                  </a:lnTo>
                  <a:lnTo>
                    <a:pt x="179" y="428"/>
                  </a:lnTo>
                  <a:lnTo>
                    <a:pt x="177" y="430"/>
                  </a:lnTo>
                  <a:lnTo>
                    <a:pt x="174" y="432"/>
                  </a:lnTo>
                  <a:lnTo>
                    <a:pt x="171" y="434"/>
                  </a:lnTo>
                  <a:lnTo>
                    <a:pt x="162" y="437"/>
                  </a:lnTo>
                  <a:lnTo>
                    <a:pt x="152" y="438"/>
                  </a:lnTo>
                  <a:lnTo>
                    <a:pt x="137" y="437"/>
                  </a:lnTo>
                  <a:lnTo>
                    <a:pt x="111" y="432"/>
                  </a:lnTo>
                  <a:lnTo>
                    <a:pt x="96" y="429"/>
                  </a:lnTo>
                  <a:lnTo>
                    <a:pt x="84" y="425"/>
                  </a:lnTo>
                  <a:lnTo>
                    <a:pt x="80" y="423"/>
                  </a:lnTo>
                  <a:lnTo>
                    <a:pt x="76" y="420"/>
                  </a:lnTo>
                  <a:lnTo>
                    <a:pt x="73" y="417"/>
                  </a:lnTo>
                  <a:lnTo>
                    <a:pt x="73" y="414"/>
                  </a:lnTo>
                  <a:lnTo>
                    <a:pt x="73" y="407"/>
                  </a:lnTo>
                  <a:lnTo>
                    <a:pt x="77" y="402"/>
                  </a:lnTo>
                  <a:lnTo>
                    <a:pt x="80" y="398"/>
                  </a:lnTo>
                  <a:lnTo>
                    <a:pt x="84" y="395"/>
                  </a:lnTo>
                  <a:lnTo>
                    <a:pt x="90" y="392"/>
                  </a:lnTo>
                  <a:lnTo>
                    <a:pt x="95" y="391"/>
                  </a:lnTo>
                  <a:lnTo>
                    <a:pt x="101" y="390"/>
                  </a:lnTo>
                  <a:lnTo>
                    <a:pt x="106" y="389"/>
                  </a:lnTo>
                  <a:lnTo>
                    <a:pt x="106" y="352"/>
                  </a:lnTo>
                  <a:lnTo>
                    <a:pt x="87" y="352"/>
                  </a:lnTo>
                  <a:lnTo>
                    <a:pt x="90" y="345"/>
                  </a:lnTo>
                  <a:lnTo>
                    <a:pt x="94" y="339"/>
                  </a:lnTo>
                  <a:lnTo>
                    <a:pt x="100" y="334"/>
                  </a:lnTo>
                  <a:lnTo>
                    <a:pt x="105" y="329"/>
                  </a:lnTo>
                  <a:lnTo>
                    <a:pt x="117" y="323"/>
                  </a:lnTo>
                  <a:lnTo>
                    <a:pt x="129" y="319"/>
                  </a:lnTo>
                  <a:lnTo>
                    <a:pt x="142" y="315"/>
                  </a:lnTo>
                  <a:lnTo>
                    <a:pt x="154" y="309"/>
                  </a:lnTo>
                  <a:lnTo>
                    <a:pt x="159" y="306"/>
                  </a:lnTo>
                  <a:lnTo>
                    <a:pt x="163" y="302"/>
                  </a:lnTo>
                  <a:lnTo>
                    <a:pt x="169" y="297"/>
                  </a:lnTo>
                  <a:lnTo>
                    <a:pt x="172" y="291"/>
                  </a:lnTo>
                  <a:lnTo>
                    <a:pt x="166" y="286"/>
                  </a:lnTo>
                  <a:lnTo>
                    <a:pt x="159" y="281"/>
                  </a:lnTo>
                  <a:lnTo>
                    <a:pt x="154" y="277"/>
                  </a:lnTo>
                  <a:lnTo>
                    <a:pt x="148" y="271"/>
                  </a:lnTo>
                  <a:lnTo>
                    <a:pt x="145" y="265"/>
                  </a:lnTo>
                  <a:lnTo>
                    <a:pt x="142" y="260"/>
                  </a:lnTo>
                  <a:lnTo>
                    <a:pt x="140" y="254"/>
                  </a:lnTo>
                  <a:lnTo>
                    <a:pt x="139" y="247"/>
                  </a:lnTo>
                  <a:lnTo>
                    <a:pt x="125" y="247"/>
                  </a:lnTo>
                  <a:lnTo>
                    <a:pt x="113" y="245"/>
                  </a:lnTo>
                  <a:lnTo>
                    <a:pt x="103" y="242"/>
                  </a:lnTo>
                  <a:lnTo>
                    <a:pt x="94" y="239"/>
                  </a:lnTo>
                  <a:lnTo>
                    <a:pt x="88" y="235"/>
                  </a:lnTo>
                  <a:lnTo>
                    <a:pt x="83" y="229"/>
                  </a:lnTo>
                  <a:lnTo>
                    <a:pt x="80" y="224"/>
                  </a:lnTo>
                  <a:lnTo>
                    <a:pt x="80" y="216"/>
                  </a:lnTo>
                  <a:lnTo>
                    <a:pt x="80" y="209"/>
                  </a:lnTo>
                  <a:lnTo>
                    <a:pt x="82" y="203"/>
                  </a:lnTo>
                  <a:lnTo>
                    <a:pt x="86" y="198"/>
                  </a:lnTo>
                  <a:lnTo>
                    <a:pt x="90" y="192"/>
                  </a:lnTo>
                  <a:lnTo>
                    <a:pt x="93" y="186"/>
                  </a:lnTo>
                  <a:lnTo>
                    <a:pt x="96" y="180"/>
                  </a:lnTo>
                  <a:lnTo>
                    <a:pt x="99" y="174"/>
                  </a:lnTo>
                  <a:lnTo>
                    <a:pt x="100" y="168"/>
                  </a:lnTo>
                  <a:lnTo>
                    <a:pt x="92" y="171"/>
                  </a:lnTo>
                  <a:lnTo>
                    <a:pt x="86" y="175"/>
                  </a:lnTo>
                  <a:lnTo>
                    <a:pt x="80" y="180"/>
                  </a:lnTo>
                  <a:lnTo>
                    <a:pt x="73" y="186"/>
                  </a:lnTo>
                  <a:lnTo>
                    <a:pt x="64" y="199"/>
                  </a:lnTo>
                  <a:lnTo>
                    <a:pt x="53" y="210"/>
                  </a:lnTo>
                  <a:lnTo>
                    <a:pt x="31" y="179"/>
                  </a:lnTo>
                  <a:lnTo>
                    <a:pt x="22" y="162"/>
                  </a:lnTo>
                  <a:lnTo>
                    <a:pt x="20" y="157"/>
                  </a:lnTo>
                  <a:lnTo>
                    <a:pt x="20" y="153"/>
                  </a:lnTo>
                  <a:lnTo>
                    <a:pt x="20" y="148"/>
                  </a:lnTo>
                  <a:lnTo>
                    <a:pt x="20" y="142"/>
                  </a:lnTo>
                  <a:lnTo>
                    <a:pt x="17" y="141"/>
                  </a:lnTo>
                  <a:lnTo>
                    <a:pt x="16" y="138"/>
                  </a:lnTo>
                  <a:lnTo>
                    <a:pt x="15" y="135"/>
                  </a:lnTo>
                  <a:lnTo>
                    <a:pt x="14" y="131"/>
                  </a:lnTo>
                  <a:lnTo>
                    <a:pt x="14" y="121"/>
                  </a:lnTo>
                  <a:lnTo>
                    <a:pt x="15" y="110"/>
                  </a:lnTo>
                  <a:lnTo>
                    <a:pt x="17" y="84"/>
                  </a:lnTo>
                  <a:lnTo>
                    <a:pt x="20" y="63"/>
                  </a:lnTo>
                  <a:lnTo>
                    <a:pt x="21" y="59"/>
                  </a:lnTo>
                  <a:lnTo>
                    <a:pt x="21" y="55"/>
                  </a:lnTo>
                  <a:lnTo>
                    <a:pt x="20" y="51"/>
                  </a:lnTo>
                  <a:lnTo>
                    <a:pt x="19" y="49"/>
                  </a:lnTo>
                  <a:lnTo>
                    <a:pt x="15" y="45"/>
                  </a:lnTo>
                  <a:lnTo>
                    <a:pt x="11" y="43"/>
                  </a:lnTo>
                  <a:lnTo>
                    <a:pt x="6" y="41"/>
                  </a:lnTo>
                  <a:lnTo>
                    <a:pt x="4" y="40"/>
                  </a:lnTo>
                  <a:lnTo>
                    <a:pt x="3" y="39"/>
                  </a:lnTo>
                  <a:lnTo>
                    <a:pt x="6" y="37"/>
                  </a:lnTo>
                  <a:lnTo>
                    <a:pt x="13" y="28"/>
                  </a:lnTo>
                  <a:lnTo>
                    <a:pt x="20" y="19"/>
                  </a:lnTo>
                  <a:lnTo>
                    <a:pt x="20" y="13"/>
                  </a:lnTo>
                  <a:lnTo>
                    <a:pt x="11" y="11"/>
                  </a:lnTo>
                  <a:lnTo>
                    <a:pt x="5" y="10"/>
                  </a:lnTo>
                  <a:lnTo>
                    <a:pt x="3" y="9"/>
                  </a:lnTo>
                  <a:lnTo>
                    <a:pt x="1" y="7"/>
                  </a:lnTo>
                  <a:lnTo>
                    <a:pt x="0" y="5"/>
                  </a:lnTo>
                  <a:lnTo>
                    <a:pt x="0" y="1"/>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664" name="Freeform 13">
              <a:hlinkClick r:id="rId382"/>
            </p:cNvPr>
            <p:cNvSpPr>
              <a:spLocks/>
            </p:cNvSpPr>
            <p:nvPr>
              <p:custDataLst>
                <p:tags r:id="rId13"/>
              </p:custDataLst>
            </p:nvPr>
          </p:nvSpPr>
          <p:spPr bwMode="auto">
            <a:xfrm>
              <a:off x="4360863" y="2005013"/>
              <a:ext cx="190500" cy="68262"/>
            </a:xfrm>
            <a:custGeom>
              <a:avLst/>
              <a:gdLst>
                <a:gd name="T0" fmla="*/ 2147483647 w 382"/>
                <a:gd name="T1" fmla="*/ 2147483647 h 148"/>
                <a:gd name="T2" fmla="*/ 2147483647 w 382"/>
                <a:gd name="T3" fmla="*/ 2147483647 h 148"/>
                <a:gd name="T4" fmla="*/ 2147483647 w 382"/>
                <a:gd name="T5" fmla="*/ 2147483647 h 148"/>
                <a:gd name="T6" fmla="*/ 2147483647 w 382"/>
                <a:gd name="T7" fmla="*/ 2147483647 h 148"/>
                <a:gd name="T8" fmla="*/ 2147483647 w 382"/>
                <a:gd name="T9" fmla="*/ 2147483647 h 148"/>
                <a:gd name="T10" fmla="*/ 2147483647 w 382"/>
                <a:gd name="T11" fmla="*/ 2147483647 h 148"/>
                <a:gd name="T12" fmla="*/ 2147483647 w 382"/>
                <a:gd name="T13" fmla="*/ 2147483647 h 148"/>
                <a:gd name="T14" fmla="*/ 2147483647 w 382"/>
                <a:gd name="T15" fmla="*/ 2147483647 h 148"/>
                <a:gd name="T16" fmla="*/ 2147483647 w 382"/>
                <a:gd name="T17" fmla="*/ 2147483647 h 148"/>
                <a:gd name="T18" fmla="*/ 2147483647 w 382"/>
                <a:gd name="T19" fmla="*/ 2147483647 h 148"/>
                <a:gd name="T20" fmla="*/ 2147483647 w 382"/>
                <a:gd name="T21" fmla="*/ 2147483647 h 148"/>
                <a:gd name="T22" fmla="*/ 0 w 382"/>
                <a:gd name="T23" fmla="*/ 2147483647 h 148"/>
                <a:gd name="T24" fmla="*/ 2147483647 w 382"/>
                <a:gd name="T25" fmla="*/ 2147483647 h 148"/>
                <a:gd name="T26" fmla="*/ 2147483647 w 382"/>
                <a:gd name="T27" fmla="*/ 2147483647 h 148"/>
                <a:gd name="T28" fmla="*/ 2147483647 w 382"/>
                <a:gd name="T29" fmla="*/ 2147483647 h 148"/>
                <a:gd name="T30" fmla="*/ 2147483647 w 382"/>
                <a:gd name="T31" fmla="*/ 2147483647 h 148"/>
                <a:gd name="T32" fmla="*/ 2147483647 w 382"/>
                <a:gd name="T33" fmla="*/ 2147483647 h 148"/>
                <a:gd name="T34" fmla="*/ 2147483647 w 382"/>
                <a:gd name="T35" fmla="*/ 2147483647 h 148"/>
                <a:gd name="T36" fmla="*/ 2147483647 w 382"/>
                <a:gd name="T37" fmla="*/ 2147483647 h 148"/>
                <a:gd name="T38" fmla="*/ 2147483647 w 382"/>
                <a:gd name="T39" fmla="*/ 2147483647 h 148"/>
                <a:gd name="T40" fmla="*/ 2147483647 w 382"/>
                <a:gd name="T41" fmla="*/ 2147483647 h 148"/>
                <a:gd name="T42" fmla="*/ 2147483647 w 382"/>
                <a:gd name="T43" fmla="*/ 2147483647 h 148"/>
                <a:gd name="T44" fmla="*/ 2147483647 w 382"/>
                <a:gd name="T45" fmla="*/ 2147483647 h 148"/>
                <a:gd name="T46" fmla="*/ 2147483647 w 382"/>
                <a:gd name="T47" fmla="*/ 2147483647 h 148"/>
                <a:gd name="T48" fmla="*/ 2147483647 w 382"/>
                <a:gd name="T49" fmla="*/ 2147483647 h 148"/>
                <a:gd name="T50" fmla="*/ 2147483647 w 382"/>
                <a:gd name="T51" fmla="*/ 2147483647 h 148"/>
                <a:gd name="T52" fmla="*/ 2147483647 w 382"/>
                <a:gd name="T53" fmla="*/ 2147483647 h 148"/>
                <a:gd name="T54" fmla="*/ 2147483647 w 382"/>
                <a:gd name="T55" fmla="*/ 2147483647 h 148"/>
                <a:gd name="T56" fmla="*/ 2147483647 w 382"/>
                <a:gd name="T57" fmla="*/ 2147483647 h 148"/>
                <a:gd name="T58" fmla="*/ 2147483647 w 382"/>
                <a:gd name="T59" fmla="*/ 2147483647 h 148"/>
                <a:gd name="T60" fmla="*/ 2147483647 w 382"/>
                <a:gd name="T61" fmla="*/ 2147483647 h 148"/>
                <a:gd name="T62" fmla="*/ 2147483647 w 382"/>
                <a:gd name="T63" fmla="*/ 2147483647 h 148"/>
                <a:gd name="T64" fmla="*/ 2147483647 w 382"/>
                <a:gd name="T65" fmla="*/ 2147483647 h 148"/>
                <a:gd name="T66" fmla="*/ 2147483647 w 382"/>
                <a:gd name="T67" fmla="*/ 2147483647 h 148"/>
                <a:gd name="T68" fmla="*/ 2147483647 w 382"/>
                <a:gd name="T69" fmla="*/ 2147483647 h 1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82"/>
                <a:gd name="T106" fmla="*/ 0 h 148"/>
                <a:gd name="T107" fmla="*/ 382 w 382"/>
                <a:gd name="T108" fmla="*/ 148 h 1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82" h="148">
                  <a:moveTo>
                    <a:pt x="203" y="18"/>
                  </a:moveTo>
                  <a:lnTo>
                    <a:pt x="190" y="21"/>
                  </a:lnTo>
                  <a:lnTo>
                    <a:pt x="177" y="24"/>
                  </a:lnTo>
                  <a:lnTo>
                    <a:pt x="177" y="31"/>
                  </a:lnTo>
                  <a:lnTo>
                    <a:pt x="175" y="40"/>
                  </a:lnTo>
                  <a:lnTo>
                    <a:pt x="174" y="45"/>
                  </a:lnTo>
                  <a:lnTo>
                    <a:pt x="172" y="49"/>
                  </a:lnTo>
                  <a:lnTo>
                    <a:pt x="168" y="53"/>
                  </a:lnTo>
                  <a:lnTo>
                    <a:pt x="164" y="55"/>
                  </a:lnTo>
                  <a:lnTo>
                    <a:pt x="166" y="61"/>
                  </a:lnTo>
                  <a:lnTo>
                    <a:pt x="170" y="67"/>
                  </a:lnTo>
                  <a:lnTo>
                    <a:pt x="177" y="74"/>
                  </a:lnTo>
                  <a:lnTo>
                    <a:pt x="184" y="80"/>
                  </a:lnTo>
                  <a:lnTo>
                    <a:pt x="155" y="86"/>
                  </a:lnTo>
                  <a:lnTo>
                    <a:pt x="125" y="93"/>
                  </a:lnTo>
                  <a:lnTo>
                    <a:pt x="108" y="96"/>
                  </a:lnTo>
                  <a:lnTo>
                    <a:pt x="88" y="97"/>
                  </a:lnTo>
                  <a:lnTo>
                    <a:pt x="77" y="97"/>
                  </a:lnTo>
                  <a:lnTo>
                    <a:pt x="65" y="96"/>
                  </a:lnTo>
                  <a:lnTo>
                    <a:pt x="52" y="95"/>
                  </a:lnTo>
                  <a:lnTo>
                    <a:pt x="38" y="93"/>
                  </a:lnTo>
                  <a:lnTo>
                    <a:pt x="4" y="111"/>
                  </a:lnTo>
                  <a:lnTo>
                    <a:pt x="1" y="122"/>
                  </a:lnTo>
                  <a:lnTo>
                    <a:pt x="0" y="129"/>
                  </a:lnTo>
                  <a:lnTo>
                    <a:pt x="1" y="130"/>
                  </a:lnTo>
                  <a:lnTo>
                    <a:pt x="4" y="131"/>
                  </a:lnTo>
                  <a:lnTo>
                    <a:pt x="7" y="131"/>
                  </a:lnTo>
                  <a:lnTo>
                    <a:pt x="12" y="131"/>
                  </a:lnTo>
                  <a:lnTo>
                    <a:pt x="28" y="131"/>
                  </a:lnTo>
                  <a:lnTo>
                    <a:pt x="51" y="129"/>
                  </a:lnTo>
                  <a:lnTo>
                    <a:pt x="110" y="123"/>
                  </a:lnTo>
                  <a:lnTo>
                    <a:pt x="114" y="127"/>
                  </a:lnTo>
                  <a:lnTo>
                    <a:pt x="119" y="131"/>
                  </a:lnTo>
                  <a:lnTo>
                    <a:pt x="123" y="134"/>
                  </a:lnTo>
                  <a:lnTo>
                    <a:pt x="128" y="137"/>
                  </a:lnTo>
                  <a:lnTo>
                    <a:pt x="137" y="141"/>
                  </a:lnTo>
                  <a:lnTo>
                    <a:pt x="148" y="144"/>
                  </a:lnTo>
                  <a:lnTo>
                    <a:pt x="159" y="147"/>
                  </a:lnTo>
                  <a:lnTo>
                    <a:pt x="172" y="148"/>
                  </a:lnTo>
                  <a:lnTo>
                    <a:pt x="185" y="148"/>
                  </a:lnTo>
                  <a:lnTo>
                    <a:pt x="197" y="148"/>
                  </a:lnTo>
                  <a:lnTo>
                    <a:pt x="210" y="148"/>
                  </a:lnTo>
                  <a:lnTo>
                    <a:pt x="222" y="148"/>
                  </a:lnTo>
                  <a:lnTo>
                    <a:pt x="233" y="148"/>
                  </a:lnTo>
                  <a:lnTo>
                    <a:pt x="243" y="148"/>
                  </a:lnTo>
                  <a:lnTo>
                    <a:pt x="255" y="148"/>
                  </a:lnTo>
                  <a:lnTo>
                    <a:pt x="265" y="145"/>
                  </a:lnTo>
                  <a:lnTo>
                    <a:pt x="275" y="143"/>
                  </a:lnTo>
                  <a:lnTo>
                    <a:pt x="284" y="140"/>
                  </a:lnTo>
                  <a:lnTo>
                    <a:pt x="301" y="134"/>
                  </a:lnTo>
                  <a:lnTo>
                    <a:pt x="323" y="129"/>
                  </a:lnTo>
                  <a:lnTo>
                    <a:pt x="334" y="121"/>
                  </a:lnTo>
                  <a:lnTo>
                    <a:pt x="344" y="113"/>
                  </a:lnTo>
                  <a:lnTo>
                    <a:pt x="353" y="103"/>
                  </a:lnTo>
                  <a:lnTo>
                    <a:pt x="360" y="93"/>
                  </a:lnTo>
                  <a:lnTo>
                    <a:pt x="372" y="72"/>
                  </a:lnTo>
                  <a:lnTo>
                    <a:pt x="382" y="55"/>
                  </a:lnTo>
                  <a:lnTo>
                    <a:pt x="376" y="52"/>
                  </a:lnTo>
                  <a:lnTo>
                    <a:pt x="367" y="47"/>
                  </a:lnTo>
                  <a:lnTo>
                    <a:pt x="363" y="44"/>
                  </a:lnTo>
                  <a:lnTo>
                    <a:pt x="359" y="39"/>
                  </a:lnTo>
                  <a:lnTo>
                    <a:pt x="357" y="32"/>
                  </a:lnTo>
                  <a:lnTo>
                    <a:pt x="356" y="24"/>
                  </a:lnTo>
                  <a:lnTo>
                    <a:pt x="347" y="22"/>
                  </a:lnTo>
                  <a:lnTo>
                    <a:pt x="341" y="20"/>
                  </a:lnTo>
                  <a:lnTo>
                    <a:pt x="334" y="17"/>
                  </a:lnTo>
                  <a:lnTo>
                    <a:pt x="330" y="14"/>
                  </a:lnTo>
                  <a:lnTo>
                    <a:pt x="319" y="8"/>
                  </a:lnTo>
                  <a:lnTo>
                    <a:pt x="303" y="0"/>
                  </a:lnTo>
                  <a:lnTo>
                    <a:pt x="203" y="18"/>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665" name="Freeform 14"/>
            <p:cNvSpPr>
              <a:spLocks/>
            </p:cNvSpPr>
            <p:nvPr>
              <p:custDataLst>
                <p:tags r:id="rId14"/>
              </p:custDataLst>
            </p:nvPr>
          </p:nvSpPr>
          <p:spPr bwMode="auto">
            <a:xfrm>
              <a:off x="6027738" y="1868488"/>
              <a:ext cx="1430337" cy="938212"/>
            </a:xfrm>
            <a:custGeom>
              <a:avLst/>
              <a:gdLst>
                <a:gd name="T0" fmla="*/ 2147483647 w 2936"/>
                <a:gd name="T1" fmla="*/ 2147483647 h 1983"/>
                <a:gd name="T2" fmla="*/ 2147483647 w 2936"/>
                <a:gd name="T3" fmla="*/ 2147483647 h 1983"/>
                <a:gd name="T4" fmla="*/ 2147483647 w 2936"/>
                <a:gd name="T5" fmla="*/ 2147483647 h 1983"/>
                <a:gd name="T6" fmla="*/ 2147483647 w 2936"/>
                <a:gd name="T7" fmla="*/ 2147483647 h 1983"/>
                <a:gd name="T8" fmla="*/ 2147483647 w 2936"/>
                <a:gd name="T9" fmla="*/ 2147483647 h 1983"/>
                <a:gd name="T10" fmla="*/ 2147483647 w 2936"/>
                <a:gd name="T11" fmla="*/ 2147483647 h 1983"/>
                <a:gd name="T12" fmla="*/ 2147483647 w 2936"/>
                <a:gd name="T13" fmla="*/ 2147483647 h 1983"/>
                <a:gd name="T14" fmla="*/ 2147483647 w 2936"/>
                <a:gd name="T15" fmla="*/ 2147483647 h 1983"/>
                <a:gd name="T16" fmla="*/ 2147483647 w 2936"/>
                <a:gd name="T17" fmla="*/ 2147483647 h 1983"/>
                <a:gd name="T18" fmla="*/ 2147483647 w 2936"/>
                <a:gd name="T19" fmla="*/ 2147483647 h 1983"/>
                <a:gd name="T20" fmla="*/ 2147483647 w 2936"/>
                <a:gd name="T21" fmla="*/ 2147483647 h 1983"/>
                <a:gd name="T22" fmla="*/ 2147483647 w 2936"/>
                <a:gd name="T23" fmla="*/ 2147483647 h 1983"/>
                <a:gd name="T24" fmla="*/ 2147483647 w 2936"/>
                <a:gd name="T25" fmla="*/ 2147483647 h 1983"/>
                <a:gd name="T26" fmla="*/ 2147483647 w 2936"/>
                <a:gd name="T27" fmla="*/ 2147483647 h 1983"/>
                <a:gd name="T28" fmla="*/ 2147483647 w 2936"/>
                <a:gd name="T29" fmla="*/ 2147483647 h 1983"/>
                <a:gd name="T30" fmla="*/ 2147483647 w 2936"/>
                <a:gd name="T31" fmla="*/ 2147483647 h 1983"/>
                <a:gd name="T32" fmla="*/ 2147483647 w 2936"/>
                <a:gd name="T33" fmla="*/ 2147483647 h 1983"/>
                <a:gd name="T34" fmla="*/ 2147483647 w 2936"/>
                <a:gd name="T35" fmla="*/ 2147483647 h 1983"/>
                <a:gd name="T36" fmla="*/ 2147483647 w 2936"/>
                <a:gd name="T37" fmla="*/ 2147483647 h 1983"/>
                <a:gd name="T38" fmla="*/ 2147483647 w 2936"/>
                <a:gd name="T39" fmla="*/ 2147483647 h 1983"/>
                <a:gd name="T40" fmla="*/ 2147483647 w 2936"/>
                <a:gd name="T41" fmla="*/ 2147483647 h 1983"/>
                <a:gd name="T42" fmla="*/ 2147483647 w 2936"/>
                <a:gd name="T43" fmla="*/ 2147483647 h 1983"/>
                <a:gd name="T44" fmla="*/ 2147483647 w 2936"/>
                <a:gd name="T45" fmla="*/ 2147483647 h 1983"/>
                <a:gd name="T46" fmla="*/ 2147483647 w 2936"/>
                <a:gd name="T47" fmla="*/ 2147483647 h 1983"/>
                <a:gd name="T48" fmla="*/ 2147483647 w 2936"/>
                <a:gd name="T49" fmla="*/ 2147483647 h 1983"/>
                <a:gd name="T50" fmla="*/ 2147483647 w 2936"/>
                <a:gd name="T51" fmla="*/ 2147483647 h 1983"/>
                <a:gd name="T52" fmla="*/ 2147483647 w 2936"/>
                <a:gd name="T53" fmla="*/ 2147483647 h 1983"/>
                <a:gd name="T54" fmla="*/ 2147483647 w 2936"/>
                <a:gd name="T55" fmla="*/ 2147483647 h 1983"/>
                <a:gd name="T56" fmla="*/ 2147483647 w 2936"/>
                <a:gd name="T57" fmla="*/ 2147483647 h 1983"/>
                <a:gd name="T58" fmla="*/ 2147483647 w 2936"/>
                <a:gd name="T59" fmla="*/ 2147483647 h 1983"/>
                <a:gd name="T60" fmla="*/ 2147483647 w 2936"/>
                <a:gd name="T61" fmla="*/ 2147483647 h 1983"/>
                <a:gd name="T62" fmla="*/ 2147483647 w 2936"/>
                <a:gd name="T63" fmla="*/ 2147483647 h 1983"/>
                <a:gd name="T64" fmla="*/ 2147483647 w 2936"/>
                <a:gd name="T65" fmla="*/ 2147483647 h 1983"/>
                <a:gd name="T66" fmla="*/ 2147483647 w 2936"/>
                <a:gd name="T67" fmla="*/ 2147483647 h 1983"/>
                <a:gd name="T68" fmla="*/ 2147483647 w 2936"/>
                <a:gd name="T69" fmla="*/ 2147483647 h 1983"/>
                <a:gd name="T70" fmla="*/ 2147483647 w 2936"/>
                <a:gd name="T71" fmla="*/ 2147483647 h 1983"/>
                <a:gd name="T72" fmla="*/ 2147483647 w 2936"/>
                <a:gd name="T73" fmla="*/ 2147483647 h 1983"/>
                <a:gd name="T74" fmla="*/ 2147483647 w 2936"/>
                <a:gd name="T75" fmla="*/ 2147483647 h 1983"/>
                <a:gd name="T76" fmla="*/ 2147483647 w 2936"/>
                <a:gd name="T77" fmla="*/ 2147483647 h 1983"/>
                <a:gd name="T78" fmla="*/ 2147483647 w 2936"/>
                <a:gd name="T79" fmla="*/ 2147483647 h 1983"/>
                <a:gd name="T80" fmla="*/ 2147483647 w 2936"/>
                <a:gd name="T81" fmla="*/ 2147483647 h 1983"/>
                <a:gd name="T82" fmla="*/ 2147483647 w 2936"/>
                <a:gd name="T83" fmla="*/ 2147483647 h 1983"/>
                <a:gd name="T84" fmla="*/ 2147483647 w 2936"/>
                <a:gd name="T85" fmla="*/ 2147483647 h 1983"/>
                <a:gd name="T86" fmla="*/ 2147483647 w 2936"/>
                <a:gd name="T87" fmla="*/ 2147483647 h 1983"/>
                <a:gd name="T88" fmla="*/ 2147483647 w 2936"/>
                <a:gd name="T89" fmla="*/ 2147483647 h 1983"/>
                <a:gd name="T90" fmla="*/ 2147483647 w 2936"/>
                <a:gd name="T91" fmla="*/ 2147483647 h 1983"/>
                <a:gd name="T92" fmla="*/ 2147483647 w 2936"/>
                <a:gd name="T93" fmla="*/ 2147483647 h 1983"/>
                <a:gd name="T94" fmla="*/ 2147483647 w 2936"/>
                <a:gd name="T95" fmla="*/ 2147483647 h 1983"/>
                <a:gd name="T96" fmla="*/ 2147483647 w 2936"/>
                <a:gd name="T97" fmla="*/ 2147483647 h 1983"/>
                <a:gd name="T98" fmla="*/ 2147483647 w 2936"/>
                <a:gd name="T99" fmla="*/ 2147483647 h 1983"/>
                <a:gd name="T100" fmla="*/ 2147483647 w 2936"/>
                <a:gd name="T101" fmla="*/ 2147483647 h 1983"/>
                <a:gd name="T102" fmla="*/ 2147483647 w 2936"/>
                <a:gd name="T103" fmla="*/ 2147483647 h 1983"/>
                <a:gd name="T104" fmla="*/ 2147483647 w 2936"/>
                <a:gd name="T105" fmla="*/ 2147483647 h 1983"/>
                <a:gd name="T106" fmla="*/ 2147483647 w 2936"/>
                <a:gd name="T107" fmla="*/ 2147483647 h 1983"/>
                <a:gd name="T108" fmla="*/ 2147483647 w 2936"/>
                <a:gd name="T109" fmla="*/ 2147483647 h 1983"/>
                <a:gd name="T110" fmla="*/ 2147483647 w 2936"/>
                <a:gd name="T111" fmla="*/ 2147483647 h 1983"/>
                <a:gd name="T112" fmla="*/ 2147483647 w 2936"/>
                <a:gd name="T113" fmla="*/ 2147483647 h 1983"/>
                <a:gd name="T114" fmla="*/ 2147483647 w 2936"/>
                <a:gd name="T115" fmla="*/ 2147483647 h 1983"/>
                <a:gd name="T116" fmla="*/ 2147483647 w 2936"/>
                <a:gd name="T117" fmla="*/ 2147483647 h 1983"/>
                <a:gd name="T118" fmla="*/ 2147483647 w 2936"/>
                <a:gd name="T119" fmla="*/ 2147483647 h 19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36"/>
                <a:gd name="T181" fmla="*/ 0 h 1983"/>
                <a:gd name="T182" fmla="*/ 2936 w 2936"/>
                <a:gd name="T183" fmla="*/ 1983 h 198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36" h="1983">
                  <a:moveTo>
                    <a:pt x="98" y="954"/>
                  </a:moveTo>
                  <a:lnTo>
                    <a:pt x="129" y="989"/>
                  </a:lnTo>
                  <a:lnTo>
                    <a:pt x="157" y="1017"/>
                  </a:lnTo>
                  <a:lnTo>
                    <a:pt x="170" y="1029"/>
                  </a:lnTo>
                  <a:lnTo>
                    <a:pt x="182" y="1041"/>
                  </a:lnTo>
                  <a:lnTo>
                    <a:pt x="194" y="1050"/>
                  </a:lnTo>
                  <a:lnTo>
                    <a:pt x="205" y="1059"/>
                  </a:lnTo>
                  <a:lnTo>
                    <a:pt x="216" y="1066"/>
                  </a:lnTo>
                  <a:lnTo>
                    <a:pt x="227" y="1072"/>
                  </a:lnTo>
                  <a:lnTo>
                    <a:pt x="238" y="1076"/>
                  </a:lnTo>
                  <a:lnTo>
                    <a:pt x="248" y="1080"/>
                  </a:lnTo>
                  <a:lnTo>
                    <a:pt x="259" y="1082"/>
                  </a:lnTo>
                  <a:lnTo>
                    <a:pt x="270" y="1084"/>
                  </a:lnTo>
                  <a:lnTo>
                    <a:pt x="281" y="1084"/>
                  </a:lnTo>
                  <a:lnTo>
                    <a:pt x="292" y="1084"/>
                  </a:lnTo>
                  <a:lnTo>
                    <a:pt x="364" y="1065"/>
                  </a:lnTo>
                  <a:lnTo>
                    <a:pt x="373" y="1071"/>
                  </a:lnTo>
                  <a:lnTo>
                    <a:pt x="383" y="1079"/>
                  </a:lnTo>
                  <a:lnTo>
                    <a:pt x="393" y="1090"/>
                  </a:lnTo>
                  <a:lnTo>
                    <a:pt x="401" y="1102"/>
                  </a:lnTo>
                  <a:lnTo>
                    <a:pt x="410" y="1114"/>
                  </a:lnTo>
                  <a:lnTo>
                    <a:pt x="418" y="1127"/>
                  </a:lnTo>
                  <a:lnTo>
                    <a:pt x="420" y="1133"/>
                  </a:lnTo>
                  <a:lnTo>
                    <a:pt x="422" y="1139"/>
                  </a:lnTo>
                  <a:lnTo>
                    <a:pt x="423" y="1145"/>
                  </a:lnTo>
                  <a:lnTo>
                    <a:pt x="425" y="1151"/>
                  </a:lnTo>
                  <a:lnTo>
                    <a:pt x="423" y="1157"/>
                  </a:lnTo>
                  <a:lnTo>
                    <a:pt x="420" y="1162"/>
                  </a:lnTo>
                  <a:lnTo>
                    <a:pt x="416" y="1167"/>
                  </a:lnTo>
                  <a:lnTo>
                    <a:pt x="409" y="1172"/>
                  </a:lnTo>
                  <a:lnTo>
                    <a:pt x="403" y="1176"/>
                  </a:lnTo>
                  <a:lnTo>
                    <a:pt x="396" y="1179"/>
                  </a:lnTo>
                  <a:lnTo>
                    <a:pt x="390" y="1182"/>
                  </a:lnTo>
                  <a:lnTo>
                    <a:pt x="385" y="1182"/>
                  </a:lnTo>
                  <a:lnTo>
                    <a:pt x="399" y="1200"/>
                  </a:lnTo>
                  <a:lnTo>
                    <a:pt x="412" y="1217"/>
                  </a:lnTo>
                  <a:lnTo>
                    <a:pt x="419" y="1226"/>
                  </a:lnTo>
                  <a:lnTo>
                    <a:pt x="423" y="1235"/>
                  </a:lnTo>
                  <a:lnTo>
                    <a:pt x="428" y="1245"/>
                  </a:lnTo>
                  <a:lnTo>
                    <a:pt x="431" y="1256"/>
                  </a:lnTo>
                  <a:lnTo>
                    <a:pt x="385" y="1256"/>
                  </a:lnTo>
                  <a:lnTo>
                    <a:pt x="385" y="1287"/>
                  </a:lnTo>
                  <a:lnTo>
                    <a:pt x="390" y="1300"/>
                  </a:lnTo>
                  <a:lnTo>
                    <a:pt x="397" y="1311"/>
                  </a:lnTo>
                  <a:lnTo>
                    <a:pt x="405" y="1321"/>
                  </a:lnTo>
                  <a:lnTo>
                    <a:pt x="414" y="1328"/>
                  </a:lnTo>
                  <a:lnTo>
                    <a:pt x="423" y="1335"/>
                  </a:lnTo>
                  <a:lnTo>
                    <a:pt x="434" y="1340"/>
                  </a:lnTo>
                  <a:lnTo>
                    <a:pt x="444" y="1345"/>
                  </a:lnTo>
                  <a:lnTo>
                    <a:pt x="456" y="1349"/>
                  </a:lnTo>
                  <a:lnTo>
                    <a:pt x="478" y="1358"/>
                  </a:lnTo>
                  <a:lnTo>
                    <a:pt x="500" y="1367"/>
                  </a:lnTo>
                  <a:lnTo>
                    <a:pt x="510" y="1373"/>
                  </a:lnTo>
                  <a:lnTo>
                    <a:pt x="520" y="1381"/>
                  </a:lnTo>
                  <a:lnTo>
                    <a:pt x="529" y="1389"/>
                  </a:lnTo>
                  <a:lnTo>
                    <a:pt x="538" y="1398"/>
                  </a:lnTo>
                  <a:lnTo>
                    <a:pt x="617" y="1404"/>
                  </a:lnTo>
                  <a:lnTo>
                    <a:pt x="620" y="1408"/>
                  </a:lnTo>
                  <a:lnTo>
                    <a:pt x="623" y="1411"/>
                  </a:lnTo>
                  <a:lnTo>
                    <a:pt x="628" y="1414"/>
                  </a:lnTo>
                  <a:lnTo>
                    <a:pt x="633" y="1417"/>
                  </a:lnTo>
                  <a:lnTo>
                    <a:pt x="644" y="1422"/>
                  </a:lnTo>
                  <a:lnTo>
                    <a:pt x="656" y="1427"/>
                  </a:lnTo>
                  <a:lnTo>
                    <a:pt x="678" y="1436"/>
                  </a:lnTo>
                  <a:lnTo>
                    <a:pt x="690" y="1441"/>
                  </a:lnTo>
                  <a:lnTo>
                    <a:pt x="723" y="1462"/>
                  </a:lnTo>
                  <a:lnTo>
                    <a:pt x="754" y="1481"/>
                  </a:lnTo>
                  <a:lnTo>
                    <a:pt x="768" y="1492"/>
                  </a:lnTo>
                  <a:lnTo>
                    <a:pt x="784" y="1501"/>
                  </a:lnTo>
                  <a:lnTo>
                    <a:pt x="798" y="1509"/>
                  </a:lnTo>
                  <a:lnTo>
                    <a:pt x="814" y="1517"/>
                  </a:lnTo>
                  <a:lnTo>
                    <a:pt x="830" y="1525"/>
                  </a:lnTo>
                  <a:lnTo>
                    <a:pt x="847" y="1531"/>
                  </a:lnTo>
                  <a:lnTo>
                    <a:pt x="866" y="1537"/>
                  </a:lnTo>
                  <a:lnTo>
                    <a:pt x="886" y="1543"/>
                  </a:lnTo>
                  <a:lnTo>
                    <a:pt x="907" y="1547"/>
                  </a:lnTo>
                  <a:lnTo>
                    <a:pt x="930" y="1550"/>
                  </a:lnTo>
                  <a:lnTo>
                    <a:pt x="955" y="1552"/>
                  </a:lnTo>
                  <a:lnTo>
                    <a:pt x="982" y="1552"/>
                  </a:lnTo>
                  <a:lnTo>
                    <a:pt x="982" y="1521"/>
                  </a:lnTo>
                  <a:lnTo>
                    <a:pt x="1015" y="1521"/>
                  </a:lnTo>
                  <a:lnTo>
                    <a:pt x="1021" y="1532"/>
                  </a:lnTo>
                  <a:lnTo>
                    <a:pt x="1025" y="1539"/>
                  </a:lnTo>
                  <a:lnTo>
                    <a:pt x="1031" y="1545"/>
                  </a:lnTo>
                  <a:lnTo>
                    <a:pt x="1036" y="1552"/>
                  </a:lnTo>
                  <a:lnTo>
                    <a:pt x="1042" y="1552"/>
                  </a:lnTo>
                  <a:lnTo>
                    <a:pt x="1046" y="1551"/>
                  </a:lnTo>
                  <a:lnTo>
                    <a:pt x="1050" y="1548"/>
                  </a:lnTo>
                  <a:lnTo>
                    <a:pt x="1054" y="1546"/>
                  </a:lnTo>
                  <a:lnTo>
                    <a:pt x="1058" y="1538"/>
                  </a:lnTo>
                  <a:lnTo>
                    <a:pt x="1062" y="1530"/>
                  </a:lnTo>
                  <a:lnTo>
                    <a:pt x="1066" y="1522"/>
                  </a:lnTo>
                  <a:lnTo>
                    <a:pt x="1071" y="1516"/>
                  </a:lnTo>
                  <a:lnTo>
                    <a:pt x="1075" y="1513"/>
                  </a:lnTo>
                  <a:lnTo>
                    <a:pt x="1078" y="1511"/>
                  </a:lnTo>
                  <a:lnTo>
                    <a:pt x="1083" y="1510"/>
                  </a:lnTo>
                  <a:lnTo>
                    <a:pt x="1089" y="1509"/>
                  </a:lnTo>
                  <a:lnTo>
                    <a:pt x="1092" y="1512"/>
                  </a:lnTo>
                  <a:lnTo>
                    <a:pt x="1096" y="1516"/>
                  </a:lnTo>
                  <a:lnTo>
                    <a:pt x="1102" y="1519"/>
                  </a:lnTo>
                  <a:lnTo>
                    <a:pt x="1109" y="1522"/>
                  </a:lnTo>
                  <a:lnTo>
                    <a:pt x="1124" y="1529"/>
                  </a:lnTo>
                  <a:lnTo>
                    <a:pt x="1142" y="1534"/>
                  </a:lnTo>
                  <a:lnTo>
                    <a:pt x="1159" y="1539"/>
                  </a:lnTo>
                  <a:lnTo>
                    <a:pt x="1178" y="1543"/>
                  </a:lnTo>
                  <a:lnTo>
                    <a:pt x="1194" y="1546"/>
                  </a:lnTo>
                  <a:lnTo>
                    <a:pt x="1208" y="1546"/>
                  </a:lnTo>
                  <a:lnTo>
                    <a:pt x="1217" y="1535"/>
                  </a:lnTo>
                  <a:lnTo>
                    <a:pt x="1227" y="1526"/>
                  </a:lnTo>
                  <a:lnTo>
                    <a:pt x="1236" y="1518"/>
                  </a:lnTo>
                  <a:lnTo>
                    <a:pt x="1247" y="1510"/>
                  </a:lnTo>
                  <a:lnTo>
                    <a:pt x="1258" y="1502"/>
                  </a:lnTo>
                  <a:lnTo>
                    <a:pt x="1269" y="1496"/>
                  </a:lnTo>
                  <a:lnTo>
                    <a:pt x="1280" y="1489"/>
                  </a:lnTo>
                  <a:lnTo>
                    <a:pt x="1292" y="1482"/>
                  </a:lnTo>
                  <a:lnTo>
                    <a:pt x="1317" y="1472"/>
                  </a:lnTo>
                  <a:lnTo>
                    <a:pt x="1344" y="1463"/>
                  </a:lnTo>
                  <a:lnTo>
                    <a:pt x="1372" y="1455"/>
                  </a:lnTo>
                  <a:lnTo>
                    <a:pt x="1401" y="1448"/>
                  </a:lnTo>
                  <a:lnTo>
                    <a:pt x="1408" y="1456"/>
                  </a:lnTo>
                  <a:lnTo>
                    <a:pt x="1418" y="1465"/>
                  </a:lnTo>
                  <a:lnTo>
                    <a:pt x="1431" y="1476"/>
                  </a:lnTo>
                  <a:lnTo>
                    <a:pt x="1446" y="1487"/>
                  </a:lnTo>
                  <a:lnTo>
                    <a:pt x="1453" y="1492"/>
                  </a:lnTo>
                  <a:lnTo>
                    <a:pt x="1461" y="1496"/>
                  </a:lnTo>
                  <a:lnTo>
                    <a:pt x="1469" y="1499"/>
                  </a:lnTo>
                  <a:lnTo>
                    <a:pt x="1475" y="1502"/>
                  </a:lnTo>
                  <a:lnTo>
                    <a:pt x="1483" y="1504"/>
                  </a:lnTo>
                  <a:lnTo>
                    <a:pt x="1490" y="1505"/>
                  </a:lnTo>
                  <a:lnTo>
                    <a:pt x="1495" y="1505"/>
                  </a:lnTo>
                  <a:lnTo>
                    <a:pt x="1501" y="1503"/>
                  </a:lnTo>
                  <a:lnTo>
                    <a:pt x="1512" y="1510"/>
                  </a:lnTo>
                  <a:lnTo>
                    <a:pt x="1521" y="1518"/>
                  </a:lnTo>
                  <a:lnTo>
                    <a:pt x="1530" y="1526"/>
                  </a:lnTo>
                  <a:lnTo>
                    <a:pt x="1538" y="1534"/>
                  </a:lnTo>
                  <a:lnTo>
                    <a:pt x="1547" y="1542"/>
                  </a:lnTo>
                  <a:lnTo>
                    <a:pt x="1555" y="1547"/>
                  </a:lnTo>
                  <a:lnTo>
                    <a:pt x="1561" y="1550"/>
                  </a:lnTo>
                  <a:lnTo>
                    <a:pt x="1566" y="1551"/>
                  </a:lnTo>
                  <a:lnTo>
                    <a:pt x="1573" y="1552"/>
                  </a:lnTo>
                  <a:lnTo>
                    <a:pt x="1581" y="1552"/>
                  </a:lnTo>
                  <a:lnTo>
                    <a:pt x="1586" y="1578"/>
                  </a:lnTo>
                  <a:lnTo>
                    <a:pt x="1593" y="1602"/>
                  </a:lnTo>
                  <a:lnTo>
                    <a:pt x="1596" y="1613"/>
                  </a:lnTo>
                  <a:lnTo>
                    <a:pt x="1598" y="1625"/>
                  </a:lnTo>
                  <a:lnTo>
                    <a:pt x="1599" y="1637"/>
                  </a:lnTo>
                  <a:lnTo>
                    <a:pt x="1600" y="1650"/>
                  </a:lnTo>
                  <a:lnTo>
                    <a:pt x="1599" y="1658"/>
                  </a:lnTo>
                  <a:lnTo>
                    <a:pt x="1598" y="1664"/>
                  </a:lnTo>
                  <a:lnTo>
                    <a:pt x="1596" y="1670"/>
                  </a:lnTo>
                  <a:lnTo>
                    <a:pt x="1593" y="1676"/>
                  </a:lnTo>
                  <a:lnTo>
                    <a:pt x="1585" y="1686"/>
                  </a:lnTo>
                  <a:lnTo>
                    <a:pt x="1577" y="1697"/>
                  </a:lnTo>
                  <a:lnTo>
                    <a:pt x="1569" y="1707"/>
                  </a:lnTo>
                  <a:lnTo>
                    <a:pt x="1561" y="1719"/>
                  </a:lnTo>
                  <a:lnTo>
                    <a:pt x="1558" y="1724"/>
                  </a:lnTo>
                  <a:lnTo>
                    <a:pt x="1555" y="1730"/>
                  </a:lnTo>
                  <a:lnTo>
                    <a:pt x="1554" y="1736"/>
                  </a:lnTo>
                  <a:lnTo>
                    <a:pt x="1553" y="1743"/>
                  </a:lnTo>
                  <a:lnTo>
                    <a:pt x="1554" y="1748"/>
                  </a:lnTo>
                  <a:lnTo>
                    <a:pt x="1555" y="1753"/>
                  </a:lnTo>
                  <a:lnTo>
                    <a:pt x="1558" y="1756"/>
                  </a:lnTo>
                  <a:lnTo>
                    <a:pt x="1561" y="1759"/>
                  </a:lnTo>
                  <a:lnTo>
                    <a:pt x="1565" y="1761"/>
                  </a:lnTo>
                  <a:lnTo>
                    <a:pt x="1570" y="1764"/>
                  </a:lnTo>
                  <a:lnTo>
                    <a:pt x="1574" y="1765"/>
                  </a:lnTo>
                  <a:lnTo>
                    <a:pt x="1580" y="1767"/>
                  </a:lnTo>
                  <a:lnTo>
                    <a:pt x="1591" y="1769"/>
                  </a:lnTo>
                  <a:lnTo>
                    <a:pt x="1602" y="1771"/>
                  </a:lnTo>
                  <a:lnTo>
                    <a:pt x="1607" y="1773"/>
                  </a:lnTo>
                  <a:lnTo>
                    <a:pt x="1611" y="1775"/>
                  </a:lnTo>
                  <a:lnTo>
                    <a:pt x="1616" y="1777"/>
                  </a:lnTo>
                  <a:lnTo>
                    <a:pt x="1620" y="1780"/>
                  </a:lnTo>
                  <a:lnTo>
                    <a:pt x="1627" y="1787"/>
                  </a:lnTo>
                  <a:lnTo>
                    <a:pt x="1632" y="1794"/>
                  </a:lnTo>
                  <a:lnTo>
                    <a:pt x="1636" y="1801"/>
                  </a:lnTo>
                  <a:lnTo>
                    <a:pt x="1639" y="1807"/>
                  </a:lnTo>
                  <a:lnTo>
                    <a:pt x="1645" y="1822"/>
                  </a:lnTo>
                  <a:lnTo>
                    <a:pt x="1653" y="1836"/>
                  </a:lnTo>
                  <a:lnTo>
                    <a:pt x="1659" y="1848"/>
                  </a:lnTo>
                  <a:lnTo>
                    <a:pt x="1666" y="1862"/>
                  </a:lnTo>
                  <a:lnTo>
                    <a:pt x="1674" y="1877"/>
                  </a:lnTo>
                  <a:lnTo>
                    <a:pt x="1683" y="1890"/>
                  </a:lnTo>
                  <a:lnTo>
                    <a:pt x="1688" y="1897"/>
                  </a:lnTo>
                  <a:lnTo>
                    <a:pt x="1694" y="1903"/>
                  </a:lnTo>
                  <a:lnTo>
                    <a:pt x="1699" y="1908"/>
                  </a:lnTo>
                  <a:lnTo>
                    <a:pt x="1706" y="1912"/>
                  </a:lnTo>
                  <a:lnTo>
                    <a:pt x="1712" y="1916"/>
                  </a:lnTo>
                  <a:lnTo>
                    <a:pt x="1719" y="1919"/>
                  </a:lnTo>
                  <a:lnTo>
                    <a:pt x="1726" y="1921"/>
                  </a:lnTo>
                  <a:lnTo>
                    <a:pt x="1733" y="1921"/>
                  </a:lnTo>
                  <a:lnTo>
                    <a:pt x="1741" y="1921"/>
                  </a:lnTo>
                  <a:lnTo>
                    <a:pt x="1752" y="1918"/>
                  </a:lnTo>
                  <a:lnTo>
                    <a:pt x="1762" y="1916"/>
                  </a:lnTo>
                  <a:lnTo>
                    <a:pt x="1766" y="1915"/>
                  </a:lnTo>
                  <a:lnTo>
                    <a:pt x="1777" y="1910"/>
                  </a:lnTo>
                  <a:lnTo>
                    <a:pt x="1787" y="1904"/>
                  </a:lnTo>
                  <a:lnTo>
                    <a:pt x="1795" y="1898"/>
                  </a:lnTo>
                  <a:lnTo>
                    <a:pt x="1803" y="1891"/>
                  </a:lnTo>
                  <a:lnTo>
                    <a:pt x="1809" y="1884"/>
                  </a:lnTo>
                  <a:lnTo>
                    <a:pt x="1816" y="1878"/>
                  </a:lnTo>
                  <a:lnTo>
                    <a:pt x="1823" y="1871"/>
                  </a:lnTo>
                  <a:lnTo>
                    <a:pt x="1833" y="1866"/>
                  </a:lnTo>
                  <a:lnTo>
                    <a:pt x="1842" y="1859"/>
                  </a:lnTo>
                  <a:lnTo>
                    <a:pt x="1852" y="1853"/>
                  </a:lnTo>
                  <a:lnTo>
                    <a:pt x="1863" y="1848"/>
                  </a:lnTo>
                  <a:lnTo>
                    <a:pt x="1874" y="1844"/>
                  </a:lnTo>
                  <a:lnTo>
                    <a:pt x="1896" y="1838"/>
                  </a:lnTo>
                  <a:lnTo>
                    <a:pt x="1919" y="1834"/>
                  </a:lnTo>
                  <a:lnTo>
                    <a:pt x="1941" y="1831"/>
                  </a:lnTo>
                  <a:lnTo>
                    <a:pt x="1960" y="1827"/>
                  </a:lnTo>
                  <a:lnTo>
                    <a:pt x="1968" y="1824"/>
                  </a:lnTo>
                  <a:lnTo>
                    <a:pt x="1975" y="1821"/>
                  </a:lnTo>
                  <a:lnTo>
                    <a:pt x="1981" y="1816"/>
                  </a:lnTo>
                  <a:lnTo>
                    <a:pt x="1986" y="1811"/>
                  </a:lnTo>
                  <a:lnTo>
                    <a:pt x="1996" y="1820"/>
                  </a:lnTo>
                  <a:lnTo>
                    <a:pt x="2008" y="1827"/>
                  </a:lnTo>
                  <a:lnTo>
                    <a:pt x="2019" y="1832"/>
                  </a:lnTo>
                  <a:lnTo>
                    <a:pt x="2031" y="1837"/>
                  </a:lnTo>
                  <a:lnTo>
                    <a:pt x="2054" y="1846"/>
                  </a:lnTo>
                  <a:lnTo>
                    <a:pt x="2072" y="1854"/>
                  </a:lnTo>
                  <a:lnTo>
                    <a:pt x="2091" y="1869"/>
                  </a:lnTo>
                  <a:lnTo>
                    <a:pt x="2109" y="1887"/>
                  </a:lnTo>
                  <a:lnTo>
                    <a:pt x="2119" y="1896"/>
                  </a:lnTo>
                  <a:lnTo>
                    <a:pt x="2129" y="1903"/>
                  </a:lnTo>
                  <a:lnTo>
                    <a:pt x="2140" y="1910"/>
                  </a:lnTo>
                  <a:lnTo>
                    <a:pt x="2152" y="1915"/>
                  </a:lnTo>
                  <a:lnTo>
                    <a:pt x="2245" y="1921"/>
                  </a:lnTo>
                  <a:lnTo>
                    <a:pt x="2238" y="1935"/>
                  </a:lnTo>
                  <a:lnTo>
                    <a:pt x="2232" y="1947"/>
                  </a:lnTo>
                  <a:lnTo>
                    <a:pt x="2232" y="1953"/>
                  </a:lnTo>
                  <a:lnTo>
                    <a:pt x="2235" y="1957"/>
                  </a:lnTo>
                  <a:lnTo>
                    <a:pt x="2238" y="1961"/>
                  </a:lnTo>
                  <a:lnTo>
                    <a:pt x="2243" y="1965"/>
                  </a:lnTo>
                  <a:lnTo>
                    <a:pt x="2248" y="1968"/>
                  </a:lnTo>
                  <a:lnTo>
                    <a:pt x="2254" y="1972"/>
                  </a:lnTo>
                  <a:lnTo>
                    <a:pt x="2259" y="1977"/>
                  </a:lnTo>
                  <a:lnTo>
                    <a:pt x="2265" y="1983"/>
                  </a:lnTo>
                  <a:lnTo>
                    <a:pt x="2266" y="1980"/>
                  </a:lnTo>
                  <a:lnTo>
                    <a:pt x="2267" y="1972"/>
                  </a:lnTo>
                  <a:lnTo>
                    <a:pt x="2268" y="1968"/>
                  </a:lnTo>
                  <a:lnTo>
                    <a:pt x="2267" y="1963"/>
                  </a:lnTo>
                  <a:lnTo>
                    <a:pt x="2267" y="1957"/>
                  </a:lnTo>
                  <a:lnTo>
                    <a:pt x="2265" y="1953"/>
                  </a:lnTo>
                  <a:lnTo>
                    <a:pt x="2275" y="1947"/>
                  </a:lnTo>
                  <a:lnTo>
                    <a:pt x="2293" y="1935"/>
                  </a:lnTo>
                  <a:lnTo>
                    <a:pt x="2303" y="1927"/>
                  </a:lnTo>
                  <a:lnTo>
                    <a:pt x="2313" y="1921"/>
                  </a:lnTo>
                  <a:lnTo>
                    <a:pt x="2319" y="1919"/>
                  </a:lnTo>
                  <a:lnTo>
                    <a:pt x="2323" y="1917"/>
                  </a:lnTo>
                  <a:lnTo>
                    <a:pt x="2327" y="1916"/>
                  </a:lnTo>
                  <a:lnTo>
                    <a:pt x="2331" y="1915"/>
                  </a:lnTo>
                  <a:lnTo>
                    <a:pt x="2341" y="1915"/>
                  </a:lnTo>
                  <a:lnTo>
                    <a:pt x="2349" y="1913"/>
                  </a:lnTo>
                  <a:lnTo>
                    <a:pt x="2357" y="1910"/>
                  </a:lnTo>
                  <a:lnTo>
                    <a:pt x="2364" y="1906"/>
                  </a:lnTo>
                  <a:lnTo>
                    <a:pt x="2370" y="1901"/>
                  </a:lnTo>
                  <a:lnTo>
                    <a:pt x="2376" y="1895"/>
                  </a:lnTo>
                  <a:lnTo>
                    <a:pt x="2382" y="1889"/>
                  </a:lnTo>
                  <a:lnTo>
                    <a:pt x="2388" y="1882"/>
                  </a:lnTo>
                  <a:lnTo>
                    <a:pt x="2399" y="1867"/>
                  </a:lnTo>
                  <a:lnTo>
                    <a:pt x="2412" y="1853"/>
                  </a:lnTo>
                  <a:lnTo>
                    <a:pt x="2418" y="1847"/>
                  </a:lnTo>
                  <a:lnTo>
                    <a:pt x="2426" y="1840"/>
                  </a:lnTo>
                  <a:lnTo>
                    <a:pt x="2435" y="1835"/>
                  </a:lnTo>
                  <a:lnTo>
                    <a:pt x="2444" y="1830"/>
                  </a:lnTo>
                  <a:lnTo>
                    <a:pt x="2449" y="1838"/>
                  </a:lnTo>
                  <a:lnTo>
                    <a:pt x="2454" y="1846"/>
                  </a:lnTo>
                  <a:lnTo>
                    <a:pt x="2455" y="1850"/>
                  </a:lnTo>
                  <a:lnTo>
                    <a:pt x="2456" y="1854"/>
                  </a:lnTo>
                  <a:lnTo>
                    <a:pt x="2457" y="1860"/>
                  </a:lnTo>
                  <a:lnTo>
                    <a:pt x="2457" y="1866"/>
                  </a:lnTo>
                  <a:lnTo>
                    <a:pt x="2462" y="1860"/>
                  </a:lnTo>
                  <a:lnTo>
                    <a:pt x="2468" y="1857"/>
                  </a:lnTo>
                  <a:lnTo>
                    <a:pt x="2474" y="1855"/>
                  </a:lnTo>
                  <a:lnTo>
                    <a:pt x="2481" y="1855"/>
                  </a:lnTo>
                  <a:lnTo>
                    <a:pt x="2487" y="1856"/>
                  </a:lnTo>
                  <a:lnTo>
                    <a:pt x="2493" y="1858"/>
                  </a:lnTo>
                  <a:lnTo>
                    <a:pt x="2499" y="1862"/>
                  </a:lnTo>
                  <a:lnTo>
                    <a:pt x="2504" y="1866"/>
                  </a:lnTo>
                  <a:lnTo>
                    <a:pt x="2505" y="1856"/>
                  </a:lnTo>
                  <a:lnTo>
                    <a:pt x="2507" y="1847"/>
                  </a:lnTo>
                  <a:lnTo>
                    <a:pt x="2511" y="1841"/>
                  </a:lnTo>
                  <a:lnTo>
                    <a:pt x="2514" y="1836"/>
                  </a:lnTo>
                  <a:lnTo>
                    <a:pt x="2517" y="1832"/>
                  </a:lnTo>
                  <a:lnTo>
                    <a:pt x="2522" y="1829"/>
                  </a:lnTo>
                  <a:lnTo>
                    <a:pt x="2527" y="1828"/>
                  </a:lnTo>
                  <a:lnTo>
                    <a:pt x="2533" y="1827"/>
                  </a:lnTo>
                  <a:lnTo>
                    <a:pt x="2546" y="1826"/>
                  </a:lnTo>
                  <a:lnTo>
                    <a:pt x="2561" y="1827"/>
                  </a:lnTo>
                  <a:lnTo>
                    <a:pt x="2569" y="1827"/>
                  </a:lnTo>
                  <a:lnTo>
                    <a:pt x="2578" y="1826"/>
                  </a:lnTo>
                  <a:lnTo>
                    <a:pt x="2588" y="1825"/>
                  </a:lnTo>
                  <a:lnTo>
                    <a:pt x="2596" y="1824"/>
                  </a:lnTo>
                  <a:lnTo>
                    <a:pt x="2604" y="1821"/>
                  </a:lnTo>
                  <a:lnTo>
                    <a:pt x="2611" y="1816"/>
                  </a:lnTo>
                  <a:lnTo>
                    <a:pt x="2616" y="1810"/>
                  </a:lnTo>
                  <a:lnTo>
                    <a:pt x="2622" y="1804"/>
                  </a:lnTo>
                  <a:lnTo>
                    <a:pt x="2633" y="1790"/>
                  </a:lnTo>
                  <a:lnTo>
                    <a:pt x="2642" y="1774"/>
                  </a:lnTo>
                  <a:lnTo>
                    <a:pt x="2648" y="1766"/>
                  </a:lnTo>
                  <a:lnTo>
                    <a:pt x="2653" y="1758"/>
                  </a:lnTo>
                  <a:lnTo>
                    <a:pt x="2660" y="1750"/>
                  </a:lnTo>
                  <a:lnTo>
                    <a:pt x="2667" y="1743"/>
                  </a:lnTo>
                  <a:lnTo>
                    <a:pt x="2674" y="1737"/>
                  </a:lnTo>
                  <a:lnTo>
                    <a:pt x="2683" y="1732"/>
                  </a:lnTo>
                  <a:lnTo>
                    <a:pt x="2693" y="1728"/>
                  </a:lnTo>
                  <a:lnTo>
                    <a:pt x="2703" y="1725"/>
                  </a:lnTo>
                  <a:lnTo>
                    <a:pt x="2704" y="1716"/>
                  </a:lnTo>
                  <a:lnTo>
                    <a:pt x="2706" y="1707"/>
                  </a:lnTo>
                  <a:lnTo>
                    <a:pt x="2711" y="1699"/>
                  </a:lnTo>
                  <a:lnTo>
                    <a:pt x="2715" y="1691"/>
                  </a:lnTo>
                  <a:lnTo>
                    <a:pt x="2726" y="1677"/>
                  </a:lnTo>
                  <a:lnTo>
                    <a:pt x="2737" y="1663"/>
                  </a:lnTo>
                  <a:lnTo>
                    <a:pt x="2733" y="1658"/>
                  </a:lnTo>
                  <a:lnTo>
                    <a:pt x="2730" y="1651"/>
                  </a:lnTo>
                  <a:lnTo>
                    <a:pt x="2729" y="1645"/>
                  </a:lnTo>
                  <a:lnTo>
                    <a:pt x="2729" y="1638"/>
                  </a:lnTo>
                  <a:lnTo>
                    <a:pt x="2728" y="1631"/>
                  </a:lnTo>
                  <a:lnTo>
                    <a:pt x="2726" y="1625"/>
                  </a:lnTo>
                  <a:lnTo>
                    <a:pt x="2725" y="1622"/>
                  </a:lnTo>
                  <a:lnTo>
                    <a:pt x="2723" y="1619"/>
                  </a:lnTo>
                  <a:lnTo>
                    <a:pt x="2719" y="1616"/>
                  </a:lnTo>
                  <a:lnTo>
                    <a:pt x="2716" y="1614"/>
                  </a:lnTo>
                  <a:lnTo>
                    <a:pt x="2728" y="1602"/>
                  </a:lnTo>
                  <a:lnTo>
                    <a:pt x="2739" y="1588"/>
                  </a:lnTo>
                  <a:lnTo>
                    <a:pt x="2750" y="1573"/>
                  </a:lnTo>
                  <a:lnTo>
                    <a:pt x="2760" y="1558"/>
                  </a:lnTo>
                  <a:lnTo>
                    <a:pt x="2780" y="1521"/>
                  </a:lnTo>
                  <a:lnTo>
                    <a:pt x="2803" y="1478"/>
                  </a:lnTo>
                  <a:lnTo>
                    <a:pt x="2798" y="1475"/>
                  </a:lnTo>
                  <a:lnTo>
                    <a:pt x="2796" y="1471"/>
                  </a:lnTo>
                  <a:lnTo>
                    <a:pt x="2795" y="1467"/>
                  </a:lnTo>
                  <a:lnTo>
                    <a:pt x="2794" y="1462"/>
                  </a:lnTo>
                  <a:lnTo>
                    <a:pt x="2795" y="1451"/>
                  </a:lnTo>
                  <a:lnTo>
                    <a:pt x="2796" y="1441"/>
                  </a:lnTo>
                  <a:lnTo>
                    <a:pt x="2790" y="1428"/>
                  </a:lnTo>
                  <a:lnTo>
                    <a:pt x="2790" y="1426"/>
                  </a:lnTo>
                  <a:lnTo>
                    <a:pt x="2792" y="1423"/>
                  </a:lnTo>
                  <a:lnTo>
                    <a:pt x="2794" y="1420"/>
                  </a:lnTo>
                  <a:lnTo>
                    <a:pt x="2797" y="1417"/>
                  </a:lnTo>
                  <a:lnTo>
                    <a:pt x="2801" y="1414"/>
                  </a:lnTo>
                  <a:lnTo>
                    <a:pt x="2804" y="1412"/>
                  </a:lnTo>
                  <a:lnTo>
                    <a:pt x="2807" y="1411"/>
                  </a:lnTo>
                  <a:lnTo>
                    <a:pt x="2809" y="1410"/>
                  </a:lnTo>
                  <a:lnTo>
                    <a:pt x="2809" y="1386"/>
                  </a:lnTo>
                  <a:lnTo>
                    <a:pt x="2801" y="1389"/>
                  </a:lnTo>
                  <a:lnTo>
                    <a:pt x="2793" y="1391"/>
                  </a:lnTo>
                  <a:lnTo>
                    <a:pt x="2785" y="1393"/>
                  </a:lnTo>
                  <a:lnTo>
                    <a:pt x="2778" y="1394"/>
                  </a:lnTo>
                  <a:lnTo>
                    <a:pt x="2763" y="1395"/>
                  </a:lnTo>
                  <a:lnTo>
                    <a:pt x="2750" y="1394"/>
                  </a:lnTo>
                  <a:lnTo>
                    <a:pt x="2738" y="1392"/>
                  </a:lnTo>
                  <a:lnTo>
                    <a:pt x="2725" y="1389"/>
                  </a:lnTo>
                  <a:lnTo>
                    <a:pt x="2711" y="1384"/>
                  </a:lnTo>
                  <a:lnTo>
                    <a:pt x="2696" y="1380"/>
                  </a:lnTo>
                  <a:lnTo>
                    <a:pt x="2705" y="1375"/>
                  </a:lnTo>
                  <a:lnTo>
                    <a:pt x="2713" y="1369"/>
                  </a:lnTo>
                  <a:lnTo>
                    <a:pt x="2719" y="1363"/>
                  </a:lnTo>
                  <a:lnTo>
                    <a:pt x="2726" y="1356"/>
                  </a:lnTo>
                  <a:lnTo>
                    <a:pt x="2737" y="1342"/>
                  </a:lnTo>
                  <a:lnTo>
                    <a:pt x="2750" y="1324"/>
                  </a:lnTo>
                  <a:lnTo>
                    <a:pt x="2730" y="1316"/>
                  </a:lnTo>
                  <a:lnTo>
                    <a:pt x="2712" y="1310"/>
                  </a:lnTo>
                  <a:lnTo>
                    <a:pt x="2695" y="1305"/>
                  </a:lnTo>
                  <a:lnTo>
                    <a:pt x="2679" y="1300"/>
                  </a:lnTo>
                  <a:lnTo>
                    <a:pt x="2662" y="1294"/>
                  </a:lnTo>
                  <a:lnTo>
                    <a:pt x="2647" y="1287"/>
                  </a:lnTo>
                  <a:lnTo>
                    <a:pt x="2639" y="1282"/>
                  </a:lnTo>
                  <a:lnTo>
                    <a:pt x="2632" y="1277"/>
                  </a:lnTo>
                  <a:lnTo>
                    <a:pt x="2624" y="1270"/>
                  </a:lnTo>
                  <a:lnTo>
                    <a:pt x="2617" y="1262"/>
                  </a:lnTo>
                  <a:lnTo>
                    <a:pt x="2626" y="1268"/>
                  </a:lnTo>
                  <a:lnTo>
                    <a:pt x="2640" y="1273"/>
                  </a:lnTo>
                  <a:lnTo>
                    <a:pt x="2657" y="1278"/>
                  </a:lnTo>
                  <a:lnTo>
                    <a:pt x="2675" y="1283"/>
                  </a:lnTo>
                  <a:lnTo>
                    <a:pt x="2715" y="1293"/>
                  </a:lnTo>
                  <a:lnTo>
                    <a:pt x="2750" y="1299"/>
                  </a:lnTo>
                  <a:lnTo>
                    <a:pt x="2749" y="1293"/>
                  </a:lnTo>
                  <a:lnTo>
                    <a:pt x="2746" y="1288"/>
                  </a:lnTo>
                  <a:lnTo>
                    <a:pt x="2742" y="1283"/>
                  </a:lnTo>
                  <a:lnTo>
                    <a:pt x="2737" y="1279"/>
                  </a:lnTo>
                  <a:lnTo>
                    <a:pt x="2725" y="1272"/>
                  </a:lnTo>
                  <a:lnTo>
                    <a:pt x="2709" y="1266"/>
                  </a:lnTo>
                  <a:lnTo>
                    <a:pt x="2695" y="1259"/>
                  </a:lnTo>
                  <a:lnTo>
                    <a:pt x="2682" y="1252"/>
                  </a:lnTo>
                  <a:lnTo>
                    <a:pt x="2678" y="1248"/>
                  </a:lnTo>
                  <a:lnTo>
                    <a:pt x="2673" y="1244"/>
                  </a:lnTo>
                  <a:lnTo>
                    <a:pt x="2671" y="1238"/>
                  </a:lnTo>
                  <a:lnTo>
                    <a:pt x="2670" y="1232"/>
                  </a:lnTo>
                  <a:lnTo>
                    <a:pt x="2669" y="1227"/>
                  </a:lnTo>
                  <a:lnTo>
                    <a:pt x="2668" y="1224"/>
                  </a:lnTo>
                  <a:lnTo>
                    <a:pt x="2666" y="1220"/>
                  </a:lnTo>
                  <a:lnTo>
                    <a:pt x="2662" y="1217"/>
                  </a:lnTo>
                  <a:lnTo>
                    <a:pt x="2656" y="1212"/>
                  </a:lnTo>
                  <a:lnTo>
                    <a:pt x="2650" y="1208"/>
                  </a:lnTo>
                  <a:lnTo>
                    <a:pt x="2626" y="1186"/>
                  </a:lnTo>
                  <a:lnTo>
                    <a:pt x="2581" y="1145"/>
                  </a:lnTo>
                  <a:lnTo>
                    <a:pt x="2557" y="1124"/>
                  </a:lnTo>
                  <a:lnTo>
                    <a:pt x="2537" y="1105"/>
                  </a:lnTo>
                  <a:lnTo>
                    <a:pt x="2523" y="1090"/>
                  </a:lnTo>
                  <a:lnTo>
                    <a:pt x="2517" y="1084"/>
                  </a:lnTo>
                  <a:lnTo>
                    <a:pt x="2517" y="1078"/>
                  </a:lnTo>
                  <a:lnTo>
                    <a:pt x="2520" y="1074"/>
                  </a:lnTo>
                  <a:lnTo>
                    <a:pt x="2522" y="1070"/>
                  </a:lnTo>
                  <a:lnTo>
                    <a:pt x="2525" y="1068"/>
                  </a:lnTo>
                  <a:lnTo>
                    <a:pt x="2528" y="1065"/>
                  </a:lnTo>
                  <a:lnTo>
                    <a:pt x="2532" y="1061"/>
                  </a:lnTo>
                  <a:lnTo>
                    <a:pt x="2534" y="1055"/>
                  </a:lnTo>
                  <a:lnTo>
                    <a:pt x="2537" y="1047"/>
                  </a:lnTo>
                  <a:lnTo>
                    <a:pt x="2535" y="1046"/>
                  </a:lnTo>
                  <a:lnTo>
                    <a:pt x="2530" y="1043"/>
                  </a:lnTo>
                  <a:lnTo>
                    <a:pt x="2528" y="1042"/>
                  </a:lnTo>
                  <a:lnTo>
                    <a:pt x="2526" y="1039"/>
                  </a:lnTo>
                  <a:lnTo>
                    <a:pt x="2524" y="1036"/>
                  </a:lnTo>
                  <a:lnTo>
                    <a:pt x="2524" y="1034"/>
                  </a:lnTo>
                  <a:lnTo>
                    <a:pt x="2557" y="1034"/>
                  </a:lnTo>
                  <a:lnTo>
                    <a:pt x="2558" y="1028"/>
                  </a:lnTo>
                  <a:lnTo>
                    <a:pt x="2559" y="1022"/>
                  </a:lnTo>
                  <a:lnTo>
                    <a:pt x="2561" y="1016"/>
                  </a:lnTo>
                  <a:lnTo>
                    <a:pt x="2565" y="1011"/>
                  </a:lnTo>
                  <a:lnTo>
                    <a:pt x="2569" y="1006"/>
                  </a:lnTo>
                  <a:lnTo>
                    <a:pt x="2573" y="1002"/>
                  </a:lnTo>
                  <a:lnTo>
                    <a:pt x="2578" y="997"/>
                  </a:lnTo>
                  <a:lnTo>
                    <a:pt x="2583" y="993"/>
                  </a:lnTo>
                  <a:lnTo>
                    <a:pt x="2607" y="977"/>
                  </a:lnTo>
                  <a:lnTo>
                    <a:pt x="2630" y="960"/>
                  </a:lnTo>
                  <a:lnTo>
                    <a:pt x="2617" y="958"/>
                  </a:lnTo>
                  <a:lnTo>
                    <a:pt x="2603" y="954"/>
                  </a:lnTo>
                  <a:lnTo>
                    <a:pt x="2590" y="949"/>
                  </a:lnTo>
                  <a:lnTo>
                    <a:pt x="2577" y="944"/>
                  </a:lnTo>
                  <a:lnTo>
                    <a:pt x="2563" y="938"/>
                  </a:lnTo>
                  <a:lnTo>
                    <a:pt x="2552" y="932"/>
                  </a:lnTo>
                  <a:lnTo>
                    <a:pt x="2544" y="924"/>
                  </a:lnTo>
                  <a:lnTo>
                    <a:pt x="2537" y="917"/>
                  </a:lnTo>
                  <a:lnTo>
                    <a:pt x="2498" y="917"/>
                  </a:lnTo>
                  <a:lnTo>
                    <a:pt x="2498" y="926"/>
                  </a:lnTo>
                  <a:lnTo>
                    <a:pt x="2498" y="938"/>
                  </a:lnTo>
                  <a:lnTo>
                    <a:pt x="2498" y="950"/>
                  </a:lnTo>
                  <a:lnTo>
                    <a:pt x="2498" y="967"/>
                  </a:lnTo>
                  <a:lnTo>
                    <a:pt x="2457" y="967"/>
                  </a:lnTo>
                  <a:lnTo>
                    <a:pt x="2453" y="962"/>
                  </a:lnTo>
                  <a:lnTo>
                    <a:pt x="2449" y="956"/>
                  </a:lnTo>
                  <a:lnTo>
                    <a:pt x="2447" y="949"/>
                  </a:lnTo>
                  <a:lnTo>
                    <a:pt x="2444" y="942"/>
                  </a:lnTo>
                  <a:lnTo>
                    <a:pt x="2442" y="936"/>
                  </a:lnTo>
                  <a:lnTo>
                    <a:pt x="2438" y="928"/>
                  </a:lnTo>
                  <a:lnTo>
                    <a:pt x="2435" y="922"/>
                  </a:lnTo>
                  <a:lnTo>
                    <a:pt x="2431" y="917"/>
                  </a:lnTo>
                  <a:lnTo>
                    <a:pt x="2426" y="914"/>
                  </a:lnTo>
                  <a:lnTo>
                    <a:pt x="2421" y="911"/>
                  </a:lnTo>
                  <a:lnTo>
                    <a:pt x="2413" y="909"/>
                  </a:lnTo>
                  <a:lnTo>
                    <a:pt x="2404" y="907"/>
                  </a:lnTo>
                  <a:lnTo>
                    <a:pt x="2387" y="903"/>
                  </a:lnTo>
                  <a:lnTo>
                    <a:pt x="2367" y="899"/>
                  </a:lnTo>
                  <a:lnTo>
                    <a:pt x="2357" y="897"/>
                  </a:lnTo>
                  <a:lnTo>
                    <a:pt x="2348" y="894"/>
                  </a:lnTo>
                  <a:lnTo>
                    <a:pt x="2339" y="890"/>
                  </a:lnTo>
                  <a:lnTo>
                    <a:pt x="2333" y="887"/>
                  </a:lnTo>
                  <a:lnTo>
                    <a:pt x="2326" y="882"/>
                  </a:lnTo>
                  <a:lnTo>
                    <a:pt x="2322" y="876"/>
                  </a:lnTo>
                  <a:lnTo>
                    <a:pt x="2320" y="872"/>
                  </a:lnTo>
                  <a:lnTo>
                    <a:pt x="2319" y="869"/>
                  </a:lnTo>
                  <a:lnTo>
                    <a:pt x="2319" y="866"/>
                  </a:lnTo>
                  <a:lnTo>
                    <a:pt x="2317" y="862"/>
                  </a:lnTo>
                  <a:lnTo>
                    <a:pt x="2319" y="858"/>
                  </a:lnTo>
                  <a:lnTo>
                    <a:pt x="2319" y="855"/>
                  </a:lnTo>
                  <a:lnTo>
                    <a:pt x="2321" y="853"/>
                  </a:lnTo>
                  <a:lnTo>
                    <a:pt x="2322" y="850"/>
                  </a:lnTo>
                  <a:lnTo>
                    <a:pt x="2327" y="846"/>
                  </a:lnTo>
                  <a:lnTo>
                    <a:pt x="2334" y="843"/>
                  </a:lnTo>
                  <a:lnTo>
                    <a:pt x="2341" y="840"/>
                  </a:lnTo>
                  <a:lnTo>
                    <a:pt x="2348" y="839"/>
                  </a:lnTo>
                  <a:lnTo>
                    <a:pt x="2357" y="838"/>
                  </a:lnTo>
                  <a:lnTo>
                    <a:pt x="2365" y="837"/>
                  </a:lnTo>
                  <a:lnTo>
                    <a:pt x="2368" y="836"/>
                  </a:lnTo>
                  <a:lnTo>
                    <a:pt x="2372" y="833"/>
                  </a:lnTo>
                  <a:lnTo>
                    <a:pt x="2378" y="828"/>
                  </a:lnTo>
                  <a:lnTo>
                    <a:pt x="2383" y="822"/>
                  </a:lnTo>
                  <a:lnTo>
                    <a:pt x="2393" y="811"/>
                  </a:lnTo>
                  <a:lnTo>
                    <a:pt x="2398" y="806"/>
                  </a:lnTo>
                  <a:lnTo>
                    <a:pt x="2410" y="798"/>
                  </a:lnTo>
                  <a:lnTo>
                    <a:pt x="2423" y="789"/>
                  </a:lnTo>
                  <a:lnTo>
                    <a:pt x="2428" y="783"/>
                  </a:lnTo>
                  <a:lnTo>
                    <a:pt x="2433" y="776"/>
                  </a:lnTo>
                  <a:lnTo>
                    <a:pt x="2435" y="773"/>
                  </a:lnTo>
                  <a:lnTo>
                    <a:pt x="2436" y="768"/>
                  </a:lnTo>
                  <a:lnTo>
                    <a:pt x="2437" y="763"/>
                  </a:lnTo>
                  <a:lnTo>
                    <a:pt x="2437" y="757"/>
                  </a:lnTo>
                  <a:lnTo>
                    <a:pt x="2438" y="758"/>
                  </a:lnTo>
                  <a:lnTo>
                    <a:pt x="2439" y="758"/>
                  </a:lnTo>
                  <a:lnTo>
                    <a:pt x="2442" y="757"/>
                  </a:lnTo>
                  <a:lnTo>
                    <a:pt x="2443" y="756"/>
                  </a:lnTo>
                  <a:lnTo>
                    <a:pt x="2445" y="752"/>
                  </a:lnTo>
                  <a:lnTo>
                    <a:pt x="2448" y="747"/>
                  </a:lnTo>
                  <a:lnTo>
                    <a:pt x="2451" y="742"/>
                  </a:lnTo>
                  <a:lnTo>
                    <a:pt x="2455" y="737"/>
                  </a:lnTo>
                  <a:lnTo>
                    <a:pt x="2457" y="735"/>
                  </a:lnTo>
                  <a:lnTo>
                    <a:pt x="2459" y="734"/>
                  </a:lnTo>
                  <a:lnTo>
                    <a:pt x="2461" y="733"/>
                  </a:lnTo>
                  <a:lnTo>
                    <a:pt x="2464" y="733"/>
                  </a:lnTo>
                  <a:lnTo>
                    <a:pt x="2471" y="733"/>
                  </a:lnTo>
                  <a:lnTo>
                    <a:pt x="2478" y="735"/>
                  </a:lnTo>
                  <a:lnTo>
                    <a:pt x="2484" y="737"/>
                  </a:lnTo>
                  <a:lnTo>
                    <a:pt x="2491" y="741"/>
                  </a:lnTo>
                  <a:lnTo>
                    <a:pt x="2503" y="751"/>
                  </a:lnTo>
                  <a:lnTo>
                    <a:pt x="2517" y="764"/>
                  </a:lnTo>
                  <a:lnTo>
                    <a:pt x="2511" y="769"/>
                  </a:lnTo>
                  <a:lnTo>
                    <a:pt x="2504" y="775"/>
                  </a:lnTo>
                  <a:lnTo>
                    <a:pt x="2496" y="780"/>
                  </a:lnTo>
                  <a:lnTo>
                    <a:pt x="2491" y="782"/>
                  </a:lnTo>
                  <a:lnTo>
                    <a:pt x="2493" y="789"/>
                  </a:lnTo>
                  <a:lnTo>
                    <a:pt x="2496" y="795"/>
                  </a:lnTo>
                  <a:lnTo>
                    <a:pt x="2501" y="800"/>
                  </a:lnTo>
                  <a:lnTo>
                    <a:pt x="2504" y="805"/>
                  </a:lnTo>
                  <a:lnTo>
                    <a:pt x="2510" y="809"/>
                  </a:lnTo>
                  <a:lnTo>
                    <a:pt x="2514" y="813"/>
                  </a:lnTo>
                  <a:lnTo>
                    <a:pt x="2518" y="816"/>
                  </a:lnTo>
                  <a:lnTo>
                    <a:pt x="2524" y="819"/>
                  </a:lnTo>
                  <a:lnTo>
                    <a:pt x="2524" y="837"/>
                  </a:lnTo>
                  <a:lnTo>
                    <a:pt x="2523" y="840"/>
                  </a:lnTo>
                  <a:lnTo>
                    <a:pt x="2523" y="842"/>
                  </a:lnTo>
                  <a:lnTo>
                    <a:pt x="2525" y="844"/>
                  </a:lnTo>
                  <a:lnTo>
                    <a:pt x="2527" y="847"/>
                  </a:lnTo>
                  <a:lnTo>
                    <a:pt x="2529" y="849"/>
                  </a:lnTo>
                  <a:lnTo>
                    <a:pt x="2532" y="851"/>
                  </a:lnTo>
                  <a:lnTo>
                    <a:pt x="2532" y="853"/>
                  </a:lnTo>
                  <a:lnTo>
                    <a:pt x="2530" y="856"/>
                  </a:lnTo>
                  <a:lnTo>
                    <a:pt x="2561" y="830"/>
                  </a:lnTo>
                  <a:lnTo>
                    <a:pt x="2585" y="810"/>
                  </a:lnTo>
                  <a:lnTo>
                    <a:pt x="2596" y="803"/>
                  </a:lnTo>
                  <a:lnTo>
                    <a:pt x="2605" y="797"/>
                  </a:lnTo>
                  <a:lnTo>
                    <a:pt x="2613" y="793"/>
                  </a:lnTo>
                  <a:lnTo>
                    <a:pt x="2621" y="790"/>
                  </a:lnTo>
                  <a:lnTo>
                    <a:pt x="2627" y="787"/>
                  </a:lnTo>
                  <a:lnTo>
                    <a:pt x="2633" y="786"/>
                  </a:lnTo>
                  <a:lnTo>
                    <a:pt x="2638" y="785"/>
                  </a:lnTo>
                  <a:lnTo>
                    <a:pt x="2645" y="785"/>
                  </a:lnTo>
                  <a:lnTo>
                    <a:pt x="2657" y="786"/>
                  </a:lnTo>
                  <a:lnTo>
                    <a:pt x="2670" y="788"/>
                  </a:lnTo>
                  <a:lnTo>
                    <a:pt x="2674" y="781"/>
                  </a:lnTo>
                  <a:lnTo>
                    <a:pt x="2679" y="774"/>
                  </a:lnTo>
                  <a:lnTo>
                    <a:pt x="2683" y="768"/>
                  </a:lnTo>
                  <a:lnTo>
                    <a:pt x="2689" y="763"/>
                  </a:lnTo>
                  <a:lnTo>
                    <a:pt x="2701" y="753"/>
                  </a:lnTo>
                  <a:lnTo>
                    <a:pt x="2713" y="745"/>
                  </a:lnTo>
                  <a:lnTo>
                    <a:pt x="2724" y="738"/>
                  </a:lnTo>
                  <a:lnTo>
                    <a:pt x="2735" y="730"/>
                  </a:lnTo>
                  <a:lnTo>
                    <a:pt x="2739" y="726"/>
                  </a:lnTo>
                  <a:lnTo>
                    <a:pt x="2743" y="721"/>
                  </a:lnTo>
                  <a:lnTo>
                    <a:pt x="2747" y="715"/>
                  </a:lnTo>
                  <a:lnTo>
                    <a:pt x="2750" y="708"/>
                  </a:lnTo>
                  <a:lnTo>
                    <a:pt x="2758" y="708"/>
                  </a:lnTo>
                  <a:lnTo>
                    <a:pt x="2765" y="706"/>
                  </a:lnTo>
                  <a:lnTo>
                    <a:pt x="2773" y="705"/>
                  </a:lnTo>
                  <a:lnTo>
                    <a:pt x="2780" y="704"/>
                  </a:lnTo>
                  <a:lnTo>
                    <a:pt x="2792" y="700"/>
                  </a:lnTo>
                  <a:lnTo>
                    <a:pt x="2803" y="694"/>
                  </a:lnTo>
                  <a:lnTo>
                    <a:pt x="2812" y="688"/>
                  </a:lnTo>
                  <a:lnTo>
                    <a:pt x="2820" y="681"/>
                  </a:lnTo>
                  <a:lnTo>
                    <a:pt x="2828" y="673"/>
                  </a:lnTo>
                  <a:lnTo>
                    <a:pt x="2836" y="665"/>
                  </a:lnTo>
                  <a:lnTo>
                    <a:pt x="2842" y="657"/>
                  </a:lnTo>
                  <a:lnTo>
                    <a:pt x="2850" y="649"/>
                  </a:lnTo>
                  <a:lnTo>
                    <a:pt x="2858" y="641"/>
                  </a:lnTo>
                  <a:lnTo>
                    <a:pt x="2866" y="635"/>
                  </a:lnTo>
                  <a:lnTo>
                    <a:pt x="2876" y="630"/>
                  </a:lnTo>
                  <a:lnTo>
                    <a:pt x="2887" y="625"/>
                  </a:lnTo>
                  <a:lnTo>
                    <a:pt x="2901" y="623"/>
                  </a:lnTo>
                  <a:lnTo>
                    <a:pt x="2916" y="622"/>
                  </a:lnTo>
                  <a:lnTo>
                    <a:pt x="2915" y="611"/>
                  </a:lnTo>
                  <a:lnTo>
                    <a:pt x="2914" y="602"/>
                  </a:lnTo>
                  <a:lnTo>
                    <a:pt x="2910" y="593"/>
                  </a:lnTo>
                  <a:lnTo>
                    <a:pt x="2906" y="586"/>
                  </a:lnTo>
                  <a:lnTo>
                    <a:pt x="2902" y="580"/>
                  </a:lnTo>
                  <a:lnTo>
                    <a:pt x="2897" y="574"/>
                  </a:lnTo>
                  <a:lnTo>
                    <a:pt x="2892" y="569"/>
                  </a:lnTo>
                  <a:lnTo>
                    <a:pt x="2886" y="564"/>
                  </a:lnTo>
                  <a:lnTo>
                    <a:pt x="2875" y="554"/>
                  </a:lnTo>
                  <a:lnTo>
                    <a:pt x="2865" y="543"/>
                  </a:lnTo>
                  <a:lnTo>
                    <a:pt x="2861" y="536"/>
                  </a:lnTo>
                  <a:lnTo>
                    <a:pt x="2859" y="529"/>
                  </a:lnTo>
                  <a:lnTo>
                    <a:pt x="2857" y="520"/>
                  </a:lnTo>
                  <a:lnTo>
                    <a:pt x="2855" y="511"/>
                  </a:lnTo>
                  <a:lnTo>
                    <a:pt x="2857" y="505"/>
                  </a:lnTo>
                  <a:lnTo>
                    <a:pt x="2860" y="499"/>
                  </a:lnTo>
                  <a:lnTo>
                    <a:pt x="2862" y="497"/>
                  </a:lnTo>
                  <a:lnTo>
                    <a:pt x="2864" y="495"/>
                  </a:lnTo>
                  <a:lnTo>
                    <a:pt x="2866" y="493"/>
                  </a:lnTo>
                  <a:lnTo>
                    <a:pt x="2870" y="493"/>
                  </a:lnTo>
                  <a:lnTo>
                    <a:pt x="2885" y="493"/>
                  </a:lnTo>
                  <a:lnTo>
                    <a:pt x="2903" y="495"/>
                  </a:lnTo>
                  <a:lnTo>
                    <a:pt x="2911" y="495"/>
                  </a:lnTo>
                  <a:lnTo>
                    <a:pt x="2919" y="495"/>
                  </a:lnTo>
                  <a:lnTo>
                    <a:pt x="2928" y="494"/>
                  </a:lnTo>
                  <a:lnTo>
                    <a:pt x="2936" y="493"/>
                  </a:lnTo>
                  <a:lnTo>
                    <a:pt x="2936" y="412"/>
                  </a:lnTo>
                  <a:lnTo>
                    <a:pt x="2930" y="407"/>
                  </a:lnTo>
                  <a:lnTo>
                    <a:pt x="2926" y="402"/>
                  </a:lnTo>
                  <a:lnTo>
                    <a:pt x="2921" y="396"/>
                  </a:lnTo>
                  <a:lnTo>
                    <a:pt x="2917" y="389"/>
                  </a:lnTo>
                  <a:lnTo>
                    <a:pt x="2914" y="382"/>
                  </a:lnTo>
                  <a:lnTo>
                    <a:pt x="2911" y="375"/>
                  </a:lnTo>
                  <a:lnTo>
                    <a:pt x="2909" y="365"/>
                  </a:lnTo>
                  <a:lnTo>
                    <a:pt x="2909" y="357"/>
                  </a:lnTo>
                  <a:lnTo>
                    <a:pt x="2909" y="348"/>
                  </a:lnTo>
                  <a:lnTo>
                    <a:pt x="2909" y="341"/>
                  </a:lnTo>
                  <a:lnTo>
                    <a:pt x="2909" y="332"/>
                  </a:lnTo>
                  <a:lnTo>
                    <a:pt x="2909" y="320"/>
                  </a:lnTo>
                  <a:lnTo>
                    <a:pt x="2904" y="316"/>
                  </a:lnTo>
                  <a:lnTo>
                    <a:pt x="2897" y="310"/>
                  </a:lnTo>
                  <a:lnTo>
                    <a:pt x="2893" y="307"/>
                  </a:lnTo>
                  <a:lnTo>
                    <a:pt x="2888" y="304"/>
                  </a:lnTo>
                  <a:lnTo>
                    <a:pt x="2883" y="302"/>
                  </a:lnTo>
                  <a:lnTo>
                    <a:pt x="2876" y="301"/>
                  </a:lnTo>
                  <a:lnTo>
                    <a:pt x="2866" y="302"/>
                  </a:lnTo>
                  <a:lnTo>
                    <a:pt x="2858" y="303"/>
                  </a:lnTo>
                  <a:lnTo>
                    <a:pt x="2849" y="305"/>
                  </a:lnTo>
                  <a:lnTo>
                    <a:pt x="2841" y="308"/>
                  </a:lnTo>
                  <a:lnTo>
                    <a:pt x="2827" y="314"/>
                  </a:lnTo>
                  <a:lnTo>
                    <a:pt x="2813" y="323"/>
                  </a:lnTo>
                  <a:lnTo>
                    <a:pt x="2798" y="331"/>
                  </a:lnTo>
                  <a:lnTo>
                    <a:pt x="2784" y="338"/>
                  </a:lnTo>
                  <a:lnTo>
                    <a:pt x="2776" y="341"/>
                  </a:lnTo>
                  <a:lnTo>
                    <a:pt x="2768" y="343"/>
                  </a:lnTo>
                  <a:lnTo>
                    <a:pt x="2759" y="344"/>
                  </a:lnTo>
                  <a:lnTo>
                    <a:pt x="2750" y="344"/>
                  </a:lnTo>
                  <a:lnTo>
                    <a:pt x="2735" y="343"/>
                  </a:lnTo>
                  <a:lnTo>
                    <a:pt x="2722" y="341"/>
                  </a:lnTo>
                  <a:lnTo>
                    <a:pt x="2708" y="336"/>
                  </a:lnTo>
                  <a:lnTo>
                    <a:pt x="2696" y="331"/>
                  </a:lnTo>
                  <a:lnTo>
                    <a:pt x="2684" y="324"/>
                  </a:lnTo>
                  <a:lnTo>
                    <a:pt x="2672" y="315"/>
                  </a:lnTo>
                  <a:lnTo>
                    <a:pt x="2661" y="307"/>
                  </a:lnTo>
                  <a:lnTo>
                    <a:pt x="2650" y="298"/>
                  </a:lnTo>
                  <a:lnTo>
                    <a:pt x="2627" y="280"/>
                  </a:lnTo>
                  <a:lnTo>
                    <a:pt x="2604" y="261"/>
                  </a:lnTo>
                  <a:lnTo>
                    <a:pt x="2592" y="253"/>
                  </a:lnTo>
                  <a:lnTo>
                    <a:pt x="2579" y="245"/>
                  </a:lnTo>
                  <a:lnTo>
                    <a:pt x="2565" y="239"/>
                  </a:lnTo>
                  <a:lnTo>
                    <a:pt x="2550" y="233"/>
                  </a:lnTo>
                  <a:lnTo>
                    <a:pt x="2525" y="227"/>
                  </a:lnTo>
                  <a:lnTo>
                    <a:pt x="2499" y="219"/>
                  </a:lnTo>
                  <a:lnTo>
                    <a:pt x="2487" y="215"/>
                  </a:lnTo>
                  <a:lnTo>
                    <a:pt x="2473" y="211"/>
                  </a:lnTo>
                  <a:lnTo>
                    <a:pt x="2461" y="205"/>
                  </a:lnTo>
                  <a:lnTo>
                    <a:pt x="2450" y="199"/>
                  </a:lnTo>
                  <a:lnTo>
                    <a:pt x="2438" y="193"/>
                  </a:lnTo>
                  <a:lnTo>
                    <a:pt x="2428" y="187"/>
                  </a:lnTo>
                  <a:lnTo>
                    <a:pt x="2418" y="179"/>
                  </a:lnTo>
                  <a:lnTo>
                    <a:pt x="2410" y="171"/>
                  </a:lnTo>
                  <a:lnTo>
                    <a:pt x="2401" y="162"/>
                  </a:lnTo>
                  <a:lnTo>
                    <a:pt x="2394" y="152"/>
                  </a:lnTo>
                  <a:lnTo>
                    <a:pt x="2389" y="141"/>
                  </a:lnTo>
                  <a:lnTo>
                    <a:pt x="2384" y="129"/>
                  </a:lnTo>
                  <a:lnTo>
                    <a:pt x="2370" y="128"/>
                  </a:lnTo>
                  <a:lnTo>
                    <a:pt x="2357" y="126"/>
                  </a:lnTo>
                  <a:lnTo>
                    <a:pt x="2346" y="122"/>
                  </a:lnTo>
                  <a:lnTo>
                    <a:pt x="2335" y="117"/>
                  </a:lnTo>
                  <a:lnTo>
                    <a:pt x="2325" y="111"/>
                  </a:lnTo>
                  <a:lnTo>
                    <a:pt x="2316" y="105"/>
                  </a:lnTo>
                  <a:lnTo>
                    <a:pt x="2308" y="98"/>
                  </a:lnTo>
                  <a:lnTo>
                    <a:pt x="2300" y="89"/>
                  </a:lnTo>
                  <a:lnTo>
                    <a:pt x="2283" y="74"/>
                  </a:lnTo>
                  <a:lnTo>
                    <a:pt x="2267" y="59"/>
                  </a:lnTo>
                  <a:lnTo>
                    <a:pt x="2257" y="52"/>
                  </a:lnTo>
                  <a:lnTo>
                    <a:pt x="2247" y="46"/>
                  </a:lnTo>
                  <a:lnTo>
                    <a:pt x="2236" y="41"/>
                  </a:lnTo>
                  <a:lnTo>
                    <a:pt x="2225" y="36"/>
                  </a:lnTo>
                  <a:lnTo>
                    <a:pt x="2190" y="25"/>
                  </a:lnTo>
                  <a:lnTo>
                    <a:pt x="2160" y="18"/>
                  </a:lnTo>
                  <a:lnTo>
                    <a:pt x="2131" y="10"/>
                  </a:lnTo>
                  <a:lnTo>
                    <a:pt x="2092" y="0"/>
                  </a:lnTo>
                  <a:lnTo>
                    <a:pt x="1973" y="18"/>
                  </a:lnTo>
                  <a:lnTo>
                    <a:pt x="1973" y="27"/>
                  </a:lnTo>
                  <a:lnTo>
                    <a:pt x="1973" y="36"/>
                  </a:lnTo>
                  <a:lnTo>
                    <a:pt x="1973" y="42"/>
                  </a:lnTo>
                  <a:lnTo>
                    <a:pt x="1975" y="46"/>
                  </a:lnTo>
                  <a:lnTo>
                    <a:pt x="1977" y="50"/>
                  </a:lnTo>
                  <a:lnTo>
                    <a:pt x="1980" y="53"/>
                  </a:lnTo>
                  <a:lnTo>
                    <a:pt x="1989" y="58"/>
                  </a:lnTo>
                  <a:lnTo>
                    <a:pt x="1999" y="62"/>
                  </a:lnTo>
                  <a:lnTo>
                    <a:pt x="2009" y="66"/>
                  </a:lnTo>
                  <a:lnTo>
                    <a:pt x="2018" y="72"/>
                  </a:lnTo>
                  <a:lnTo>
                    <a:pt x="2021" y="75"/>
                  </a:lnTo>
                  <a:lnTo>
                    <a:pt x="2023" y="80"/>
                  </a:lnTo>
                  <a:lnTo>
                    <a:pt x="2025" y="85"/>
                  </a:lnTo>
                  <a:lnTo>
                    <a:pt x="2025" y="91"/>
                  </a:lnTo>
                  <a:lnTo>
                    <a:pt x="2024" y="101"/>
                  </a:lnTo>
                  <a:lnTo>
                    <a:pt x="2022" y="108"/>
                  </a:lnTo>
                  <a:lnTo>
                    <a:pt x="2019" y="114"/>
                  </a:lnTo>
                  <a:lnTo>
                    <a:pt x="2016" y="120"/>
                  </a:lnTo>
                  <a:lnTo>
                    <a:pt x="2012" y="125"/>
                  </a:lnTo>
                  <a:lnTo>
                    <a:pt x="2009" y="131"/>
                  </a:lnTo>
                  <a:lnTo>
                    <a:pt x="2007" y="138"/>
                  </a:lnTo>
                  <a:lnTo>
                    <a:pt x="2006" y="147"/>
                  </a:lnTo>
                  <a:lnTo>
                    <a:pt x="2007" y="155"/>
                  </a:lnTo>
                  <a:lnTo>
                    <a:pt x="2009" y="161"/>
                  </a:lnTo>
                  <a:lnTo>
                    <a:pt x="2012" y="168"/>
                  </a:lnTo>
                  <a:lnTo>
                    <a:pt x="2018" y="174"/>
                  </a:lnTo>
                  <a:lnTo>
                    <a:pt x="2022" y="179"/>
                  </a:lnTo>
                  <a:lnTo>
                    <a:pt x="2028" y="184"/>
                  </a:lnTo>
                  <a:lnTo>
                    <a:pt x="2033" y="187"/>
                  </a:lnTo>
                  <a:lnTo>
                    <a:pt x="2039" y="190"/>
                  </a:lnTo>
                  <a:lnTo>
                    <a:pt x="2033" y="197"/>
                  </a:lnTo>
                  <a:lnTo>
                    <a:pt x="2025" y="204"/>
                  </a:lnTo>
                  <a:lnTo>
                    <a:pt x="2017" y="211"/>
                  </a:lnTo>
                  <a:lnTo>
                    <a:pt x="2008" y="216"/>
                  </a:lnTo>
                  <a:lnTo>
                    <a:pt x="1999" y="221"/>
                  </a:lnTo>
                  <a:lnTo>
                    <a:pt x="1989" y="224"/>
                  </a:lnTo>
                  <a:lnTo>
                    <a:pt x="1980" y="227"/>
                  </a:lnTo>
                  <a:lnTo>
                    <a:pt x="1973" y="227"/>
                  </a:lnTo>
                  <a:lnTo>
                    <a:pt x="1962" y="227"/>
                  </a:lnTo>
                  <a:lnTo>
                    <a:pt x="1952" y="227"/>
                  </a:lnTo>
                  <a:lnTo>
                    <a:pt x="1940" y="227"/>
                  </a:lnTo>
                  <a:lnTo>
                    <a:pt x="1925" y="227"/>
                  </a:lnTo>
                  <a:lnTo>
                    <a:pt x="1919" y="258"/>
                  </a:lnTo>
                  <a:lnTo>
                    <a:pt x="1924" y="278"/>
                  </a:lnTo>
                  <a:lnTo>
                    <a:pt x="1930" y="296"/>
                  </a:lnTo>
                  <a:lnTo>
                    <a:pt x="1933" y="304"/>
                  </a:lnTo>
                  <a:lnTo>
                    <a:pt x="1938" y="311"/>
                  </a:lnTo>
                  <a:lnTo>
                    <a:pt x="1942" y="319"/>
                  </a:lnTo>
                  <a:lnTo>
                    <a:pt x="1947" y="326"/>
                  </a:lnTo>
                  <a:lnTo>
                    <a:pt x="1953" y="331"/>
                  </a:lnTo>
                  <a:lnTo>
                    <a:pt x="1961" y="336"/>
                  </a:lnTo>
                  <a:lnTo>
                    <a:pt x="1968" y="340"/>
                  </a:lnTo>
                  <a:lnTo>
                    <a:pt x="1977" y="344"/>
                  </a:lnTo>
                  <a:lnTo>
                    <a:pt x="1987" y="347"/>
                  </a:lnTo>
                  <a:lnTo>
                    <a:pt x="1999" y="349"/>
                  </a:lnTo>
                  <a:lnTo>
                    <a:pt x="2011" y="350"/>
                  </a:lnTo>
                  <a:lnTo>
                    <a:pt x="2025" y="350"/>
                  </a:lnTo>
                  <a:lnTo>
                    <a:pt x="2036" y="350"/>
                  </a:lnTo>
                  <a:lnTo>
                    <a:pt x="2043" y="349"/>
                  </a:lnTo>
                  <a:lnTo>
                    <a:pt x="2048" y="347"/>
                  </a:lnTo>
                  <a:lnTo>
                    <a:pt x="2053" y="344"/>
                  </a:lnTo>
                  <a:lnTo>
                    <a:pt x="2057" y="342"/>
                  </a:lnTo>
                  <a:lnTo>
                    <a:pt x="2064" y="340"/>
                  </a:lnTo>
                  <a:lnTo>
                    <a:pt x="2073" y="339"/>
                  </a:lnTo>
                  <a:lnTo>
                    <a:pt x="2086" y="338"/>
                  </a:lnTo>
                  <a:lnTo>
                    <a:pt x="2092" y="339"/>
                  </a:lnTo>
                  <a:lnTo>
                    <a:pt x="2098" y="340"/>
                  </a:lnTo>
                  <a:lnTo>
                    <a:pt x="2103" y="341"/>
                  </a:lnTo>
                  <a:lnTo>
                    <a:pt x="2109" y="343"/>
                  </a:lnTo>
                  <a:lnTo>
                    <a:pt x="2122" y="349"/>
                  </a:lnTo>
                  <a:lnTo>
                    <a:pt x="2138" y="357"/>
                  </a:lnTo>
                  <a:lnTo>
                    <a:pt x="2140" y="361"/>
                  </a:lnTo>
                  <a:lnTo>
                    <a:pt x="2142" y="366"/>
                  </a:lnTo>
                  <a:lnTo>
                    <a:pt x="2146" y="370"/>
                  </a:lnTo>
                  <a:lnTo>
                    <a:pt x="2151" y="375"/>
                  </a:lnTo>
                  <a:lnTo>
                    <a:pt x="2157" y="379"/>
                  </a:lnTo>
                  <a:lnTo>
                    <a:pt x="2164" y="382"/>
                  </a:lnTo>
                  <a:lnTo>
                    <a:pt x="2170" y="385"/>
                  </a:lnTo>
                  <a:lnTo>
                    <a:pt x="2178" y="388"/>
                  </a:lnTo>
                  <a:lnTo>
                    <a:pt x="2175" y="393"/>
                  </a:lnTo>
                  <a:lnTo>
                    <a:pt x="2169" y="399"/>
                  </a:lnTo>
                  <a:lnTo>
                    <a:pt x="2160" y="405"/>
                  </a:lnTo>
                  <a:lnTo>
                    <a:pt x="2152" y="410"/>
                  </a:lnTo>
                  <a:lnTo>
                    <a:pt x="2141" y="416"/>
                  </a:lnTo>
                  <a:lnTo>
                    <a:pt x="2130" y="420"/>
                  </a:lnTo>
                  <a:lnTo>
                    <a:pt x="2118" y="423"/>
                  </a:lnTo>
                  <a:lnTo>
                    <a:pt x="2106" y="424"/>
                  </a:lnTo>
                  <a:lnTo>
                    <a:pt x="2098" y="426"/>
                  </a:lnTo>
                  <a:lnTo>
                    <a:pt x="2084" y="434"/>
                  </a:lnTo>
                  <a:lnTo>
                    <a:pt x="2064" y="443"/>
                  </a:lnTo>
                  <a:lnTo>
                    <a:pt x="2041" y="455"/>
                  </a:lnTo>
                  <a:lnTo>
                    <a:pt x="2019" y="467"/>
                  </a:lnTo>
                  <a:lnTo>
                    <a:pt x="1998" y="479"/>
                  </a:lnTo>
                  <a:lnTo>
                    <a:pt x="1989" y="485"/>
                  </a:lnTo>
                  <a:lnTo>
                    <a:pt x="1981" y="490"/>
                  </a:lnTo>
                  <a:lnTo>
                    <a:pt x="1976" y="495"/>
                  </a:lnTo>
                  <a:lnTo>
                    <a:pt x="1973" y="499"/>
                  </a:lnTo>
                  <a:lnTo>
                    <a:pt x="1860" y="499"/>
                  </a:lnTo>
                  <a:lnTo>
                    <a:pt x="1860" y="506"/>
                  </a:lnTo>
                  <a:lnTo>
                    <a:pt x="1861" y="513"/>
                  </a:lnTo>
                  <a:lnTo>
                    <a:pt x="1863" y="520"/>
                  </a:lnTo>
                  <a:lnTo>
                    <a:pt x="1864" y="525"/>
                  </a:lnTo>
                  <a:lnTo>
                    <a:pt x="1869" y="536"/>
                  </a:lnTo>
                  <a:lnTo>
                    <a:pt x="1876" y="546"/>
                  </a:lnTo>
                  <a:lnTo>
                    <a:pt x="1882" y="554"/>
                  </a:lnTo>
                  <a:lnTo>
                    <a:pt x="1887" y="562"/>
                  </a:lnTo>
                  <a:lnTo>
                    <a:pt x="1889" y="566"/>
                  </a:lnTo>
                  <a:lnTo>
                    <a:pt x="1891" y="570"/>
                  </a:lnTo>
                  <a:lnTo>
                    <a:pt x="1893" y="574"/>
                  </a:lnTo>
                  <a:lnTo>
                    <a:pt x="1893" y="578"/>
                  </a:lnTo>
                  <a:lnTo>
                    <a:pt x="1893" y="583"/>
                  </a:lnTo>
                  <a:lnTo>
                    <a:pt x="1890" y="588"/>
                  </a:lnTo>
                  <a:lnTo>
                    <a:pt x="1888" y="594"/>
                  </a:lnTo>
                  <a:lnTo>
                    <a:pt x="1885" y="601"/>
                  </a:lnTo>
                  <a:lnTo>
                    <a:pt x="1877" y="613"/>
                  </a:lnTo>
                  <a:lnTo>
                    <a:pt x="1867" y="625"/>
                  </a:lnTo>
                  <a:lnTo>
                    <a:pt x="1856" y="637"/>
                  </a:lnTo>
                  <a:lnTo>
                    <a:pt x="1845" y="647"/>
                  </a:lnTo>
                  <a:lnTo>
                    <a:pt x="1834" y="655"/>
                  </a:lnTo>
                  <a:lnTo>
                    <a:pt x="1827" y="659"/>
                  </a:lnTo>
                  <a:lnTo>
                    <a:pt x="1727" y="659"/>
                  </a:lnTo>
                  <a:lnTo>
                    <a:pt x="1699" y="674"/>
                  </a:lnTo>
                  <a:lnTo>
                    <a:pt x="1664" y="694"/>
                  </a:lnTo>
                  <a:lnTo>
                    <a:pt x="1647" y="704"/>
                  </a:lnTo>
                  <a:lnTo>
                    <a:pt x="1630" y="713"/>
                  </a:lnTo>
                  <a:lnTo>
                    <a:pt x="1624" y="716"/>
                  </a:lnTo>
                  <a:lnTo>
                    <a:pt x="1617" y="718"/>
                  </a:lnTo>
                  <a:lnTo>
                    <a:pt x="1611" y="720"/>
                  </a:lnTo>
                  <a:lnTo>
                    <a:pt x="1607" y="721"/>
                  </a:lnTo>
                  <a:lnTo>
                    <a:pt x="1598" y="720"/>
                  </a:lnTo>
                  <a:lnTo>
                    <a:pt x="1587" y="719"/>
                  </a:lnTo>
                  <a:lnTo>
                    <a:pt x="1574" y="717"/>
                  </a:lnTo>
                  <a:lnTo>
                    <a:pt x="1560" y="714"/>
                  </a:lnTo>
                  <a:lnTo>
                    <a:pt x="1527" y="705"/>
                  </a:lnTo>
                  <a:lnTo>
                    <a:pt x="1493" y="696"/>
                  </a:lnTo>
                  <a:lnTo>
                    <a:pt x="1460" y="686"/>
                  </a:lnTo>
                  <a:lnTo>
                    <a:pt x="1430" y="676"/>
                  </a:lnTo>
                  <a:lnTo>
                    <a:pt x="1418" y="671"/>
                  </a:lnTo>
                  <a:lnTo>
                    <a:pt x="1407" y="667"/>
                  </a:lnTo>
                  <a:lnTo>
                    <a:pt x="1400" y="663"/>
                  </a:lnTo>
                  <a:lnTo>
                    <a:pt x="1394" y="659"/>
                  </a:lnTo>
                  <a:lnTo>
                    <a:pt x="1228" y="659"/>
                  </a:lnTo>
                  <a:lnTo>
                    <a:pt x="1169" y="646"/>
                  </a:lnTo>
                  <a:lnTo>
                    <a:pt x="1160" y="646"/>
                  </a:lnTo>
                  <a:lnTo>
                    <a:pt x="1151" y="646"/>
                  </a:lnTo>
                  <a:lnTo>
                    <a:pt x="1143" y="644"/>
                  </a:lnTo>
                  <a:lnTo>
                    <a:pt x="1133" y="641"/>
                  </a:lnTo>
                  <a:lnTo>
                    <a:pt x="1123" y="638"/>
                  </a:lnTo>
                  <a:lnTo>
                    <a:pt x="1112" y="633"/>
                  </a:lnTo>
                  <a:lnTo>
                    <a:pt x="1102" y="628"/>
                  </a:lnTo>
                  <a:lnTo>
                    <a:pt x="1092" y="622"/>
                  </a:lnTo>
                  <a:lnTo>
                    <a:pt x="1082" y="615"/>
                  </a:lnTo>
                  <a:lnTo>
                    <a:pt x="1073" y="608"/>
                  </a:lnTo>
                  <a:lnTo>
                    <a:pt x="1065" y="601"/>
                  </a:lnTo>
                  <a:lnTo>
                    <a:pt x="1056" y="592"/>
                  </a:lnTo>
                  <a:lnTo>
                    <a:pt x="1049" y="584"/>
                  </a:lnTo>
                  <a:lnTo>
                    <a:pt x="1044" y="576"/>
                  </a:lnTo>
                  <a:lnTo>
                    <a:pt x="1038" y="568"/>
                  </a:lnTo>
                  <a:lnTo>
                    <a:pt x="1036" y="560"/>
                  </a:lnTo>
                  <a:lnTo>
                    <a:pt x="1022" y="560"/>
                  </a:lnTo>
                  <a:lnTo>
                    <a:pt x="1008" y="558"/>
                  </a:lnTo>
                  <a:lnTo>
                    <a:pt x="994" y="555"/>
                  </a:lnTo>
                  <a:lnTo>
                    <a:pt x="980" y="552"/>
                  </a:lnTo>
                  <a:lnTo>
                    <a:pt x="953" y="543"/>
                  </a:lnTo>
                  <a:lnTo>
                    <a:pt x="923" y="532"/>
                  </a:lnTo>
                  <a:lnTo>
                    <a:pt x="893" y="522"/>
                  </a:lnTo>
                  <a:lnTo>
                    <a:pt x="863" y="513"/>
                  </a:lnTo>
                  <a:lnTo>
                    <a:pt x="846" y="510"/>
                  </a:lnTo>
                  <a:lnTo>
                    <a:pt x="831" y="507"/>
                  </a:lnTo>
                  <a:lnTo>
                    <a:pt x="813" y="505"/>
                  </a:lnTo>
                  <a:lnTo>
                    <a:pt x="797" y="505"/>
                  </a:lnTo>
                  <a:lnTo>
                    <a:pt x="786" y="504"/>
                  </a:lnTo>
                  <a:lnTo>
                    <a:pt x="770" y="501"/>
                  </a:lnTo>
                  <a:lnTo>
                    <a:pt x="763" y="499"/>
                  </a:lnTo>
                  <a:lnTo>
                    <a:pt x="756" y="497"/>
                  </a:lnTo>
                  <a:lnTo>
                    <a:pt x="752" y="495"/>
                  </a:lnTo>
                  <a:lnTo>
                    <a:pt x="750" y="493"/>
                  </a:lnTo>
                  <a:lnTo>
                    <a:pt x="746" y="485"/>
                  </a:lnTo>
                  <a:lnTo>
                    <a:pt x="744" y="477"/>
                  </a:lnTo>
                  <a:lnTo>
                    <a:pt x="743" y="470"/>
                  </a:lnTo>
                  <a:lnTo>
                    <a:pt x="743" y="461"/>
                  </a:lnTo>
                  <a:lnTo>
                    <a:pt x="743" y="456"/>
                  </a:lnTo>
                  <a:lnTo>
                    <a:pt x="743" y="449"/>
                  </a:lnTo>
                  <a:lnTo>
                    <a:pt x="743" y="440"/>
                  </a:lnTo>
                  <a:lnTo>
                    <a:pt x="743" y="431"/>
                  </a:lnTo>
                  <a:lnTo>
                    <a:pt x="741" y="431"/>
                  </a:lnTo>
                  <a:lnTo>
                    <a:pt x="736" y="428"/>
                  </a:lnTo>
                  <a:lnTo>
                    <a:pt x="732" y="426"/>
                  </a:lnTo>
                  <a:lnTo>
                    <a:pt x="728" y="422"/>
                  </a:lnTo>
                  <a:lnTo>
                    <a:pt x="717" y="414"/>
                  </a:lnTo>
                  <a:lnTo>
                    <a:pt x="705" y="403"/>
                  </a:lnTo>
                  <a:lnTo>
                    <a:pt x="695" y="391"/>
                  </a:lnTo>
                  <a:lnTo>
                    <a:pt x="686" y="379"/>
                  </a:lnTo>
                  <a:lnTo>
                    <a:pt x="681" y="372"/>
                  </a:lnTo>
                  <a:lnTo>
                    <a:pt x="679" y="367"/>
                  </a:lnTo>
                  <a:lnTo>
                    <a:pt x="677" y="361"/>
                  </a:lnTo>
                  <a:lnTo>
                    <a:pt x="677" y="357"/>
                  </a:lnTo>
                  <a:lnTo>
                    <a:pt x="661" y="356"/>
                  </a:lnTo>
                  <a:lnTo>
                    <a:pt x="645" y="355"/>
                  </a:lnTo>
                  <a:lnTo>
                    <a:pt x="630" y="353"/>
                  </a:lnTo>
                  <a:lnTo>
                    <a:pt x="616" y="351"/>
                  </a:lnTo>
                  <a:lnTo>
                    <a:pt x="602" y="348"/>
                  </a:lnTo>
                  <a:lnTo>
                    <a:pt x="589" y="344"/>
                  </a:lnTo>
                  <a:lnTo>
                    <a:pt x="576" y="340"/>
                  </a:lnTo>
                  <a:lnTo>
                    <a:pt x="564" y="335"/>
                  </a:lnTo>
                  <a:lnTo>
                    <a:pt x="552" y="329"/>
                  </a:lnTo>
                  <a:lnTo>
                    <a:pt x="541" y="323"/>
                  </a:lnTo>
                  <a:lnTo>
                    <a:pt x="531" y="315"/>
                  </a:lnTo>
                  <a:lnTo>
                    <a:pt x="522" y="307"/>
                  </a:lnTo>
                  <a:lnTo>
                    <a:pt x="512" y="299"/>
                  </a:lnTo>
                  <a:lnTo>
                    <a:pt x="505" y="290"/>
                  </a:lnTo>
                  <a:lnTo>
                    <a:pt x="497" y="281"/>
                  </a:lnTo>
                  <a:lnTo>
                    <a:pt x="490" y="271"/>
                  </a:lnTo>
                  <a:lnTo>
                    <a:pt x="475" y="268"/>
                  </a:lnTo>
                  <a:lnTo>
                    <a:pt x="463" y="267"/>
                  </a:lnTo>
                  <a:lnTo>
                    <a:pt x="454" y="267"/>
                  </a:lnTo>
                  <a:lnTo>
                    <a:pt x="449" y="268"/>
                  </a:lnTo>
                  <a:lnTo>
                    <a:pt x="444" y="270"/>
                  </a:lnTo>
                  <a:lnTo>
                    <a:pt x="442" y="273"/>
                  </a:lnTo>
                  <a:lnTo>
                    <a:pt x="441" y="277"/>
                  </a:lnTo>
                  <a:lnTo>
                    <a:pt x="441" y="281"/>
                  </a:lnTo>
                  <a:lnTo>
                    <a:pt x="441" y="286"/>
                  </a:lnTo>
                  <a:lnTo>
                    <a:pt x="441" y="291"/>
                  </a:lnTo>
                  <a:lnTo>
                    <a:pt x="440" y="296"/>
                  </a:lnTo>
                  <a:lnTo>
                    <a:pt x="439" y="301"/>
                  </a:lnTo>
                  <a:lnTo>
                    <a:pt x="436" y="307"/>
                  </a:lnTo>
                  <a:lnTo>
                    <a:pt x="430" y="311"/>
                  </a:lnTo>
                  <a:lnTo>
                    <a:pt x="422" y="316"/>
                  </a:lnTo>
                  <a:lnTo>
                    <a:pt x="411" y="320"/>
                  </a:lnTo>
                  <a:lnTo>
                    <a:pt x="407" y="320"/>
                  </a:lnTo>
                  <a:lnTo>
                    <a:pt x="403" y="321"/>
                  </a:lnTo>
                  <a:lnTo>
                    <a:pt x="400" y="322"/>
                  </a:lnTo>
                  <a:lnTo>
                    <a:pt x="398" y="323"/>
                  </a:lnTo>
                  <a:lnTo>
                    <a:pt x="397" y="325"/>
                  </a:lnTo>
                  <a:lnTo>
                    <a:pt x="396" y="327"/>
                  </a:lnTo>
                  <a:lnTo>
                    <a:pt x="396" y="329"/>
                  </a:lnTo>
                  <a:lnTo>
                    <a:pt x="396" y="332"/>
                  </a:lnTo>
                  <a:lnTo>
                    <a:pt x="401" y="344"/>
                  </a:lnTo>
                  <a:lnTo>
                    <a:pt x="410" y="357"/>
                  </a:lnTo>
                  <a:lnTo>
                    <a:pt x="415" y="364"/>
                  </a:lnTo>
                  <a:lnTo>
                    <a:pt x="419" y="371"/>
                  </a:lnTo>
                  <a:lnTo>
                    <a:pt x="421" y="379"/>
                  </a:lnTo>
                  <a:lnTo>
                    <a:pt x="423" y="385"/>
                  </a:lnTo>
                  <a:lnTo>
                    <a:pt x="423" y="388"/>
                  </a:lnTo>
                  <a:lnTo>
                    <a:pt x="422" y="390"/>
                  </a:lnTo>
                  <a:lnTo>
                    <a:pt x="421" y="393"/>
                  </a:lnTo>
                  <a:lnTo>
                    <a:pt x="420" y="395"/>
                  </a:lnTo>
                  <a:lnTo>
                    <a:pt x="417" y="397"/>
                  </a:lnTo>
                  <a:lnTo>
                    <a:pt x="414" y="398"/>
                  </a:lnTo>
                  <a:lnTo>
                    <a:pt x="409" y="399"/>
                  </a:lnTo>
                  <a:lnTo>
                    <a:pt x="405" y="400"/>
                  </a:lnTo>
                  <a:lnTo>
                    <a:pt x="392" y="400"/>
                  </a:lnTo>
                  <a:lnTo>
                    <a:pt x="377" y="400"/>
                  </a:lnTo>
                  <a:lnTo>
                    <a:pt x="370" y="400"/>
                  </a:lnTo>
                  <a:lnTo>
                    <a:pt x="361" y="399"/>
                  </a:lnTo>
                  <a:lnTo>
                    <a:pt x="351" y="397"/>
                  </a:lnTo>
                  <a:lnTo>
                    <a:pt x="341" y="395"/>
                  </a:lnTo>
                  <a:lnTo>
                    <a:pt x="331" y="393"/>
                  </a:lnTo>
                  <a:lnTo>
                    <a:pt x="321" y="390"/>
                  </a:lnTo>
                  <a:lnTo>
                    <a:pt x="313" y="386"/>
                  </a:lnTo>
                  <a:lnTo>
                    <a:pt x="305" y="382"/>
                  </a:lnTo>
                  <a:lnTo>
                    <a:pt x="303" y="387"/>
                  </a:lnTo>
                  <a:lnTo>
                    <a:pt x="302" y="393"/>
                  </a:lnTo>
                  <a:lnTo>
                    <a:pt x="303" y="401"/>
                  </a:lnTo>
                  <a:lnTo>
                    <a:pt x="303" y="409"/>
                  </a:lnTo>
                  <a:lnTo>
                    <a:pt x="307" y="427"/>
                  </a:lnTo>
                  <a:lnTo>
                    <a:pt x="311" y="448"/>
                  </a:lnTo>
                  <a:lnTo>
                    <a:pt x="316" y="467"/>
                  </a:lnTo>
                  <a:lnTo>
                    <a:pt x="320" y="483"/>
                  </a:lnTo>
                  <a:lnTo>
                    <a:pt x="320" y="491"/>
                  </a:lnTo>
                  <a:lnTo>
                    <a:pt x="320" y="497"/>
                  </a:lnTo>
                  <a:lnTo>
                    <a:pt x="320" y="502"/>
                  </a:lnTo>
                  <a:lnTo>
                    <a:pt x="318" y="505"/>
                  </a:lnTo>
                  <a:lnTo>
                    <a:pt x="292" y="503"/>
                  </a:lnTo>
                  <a:lnTo>
                    <a:pt x="254" y="503"/>
                  </a:lnTo>
                  <a:lnTo>
                    <a:pt x="244" y="504"/>
                  </a:lnTo>
                  <a:lnTo>
                    <a:pt x="236" y="505"/>
                  </a:lnTo>
                  <a:lnTo>
                    <a:pt x="227" y="507"/>
                  </a:lnTo>
                  <a:lnTo>
                    <a:pt x="220" y="510"/>
                  </a:lnTo>
                  <a:lnTo>
                    <a:pt x="214" y="513"/>
                  </a:lnTo>
                  <a:lnTo>
                    <a:pt x="209" y="517"/>
                  </a:lnTo>
                  <a:lnTo>
                    <a:pt x="207" y="520"/>
                  </a:lnTo>
                  <a:lnTo>
                    <a:pt x="206" y="523"/>
                  </a:lnTo>
                  <a:lnTo>
                    <a:pt x="205" y="526"/>
                  </a:lnTo>
                  <a:lnTo>
                    <a:pt x="205" y="529"/>
                  </a:lnTo>
                  <a:lnTo>
                    <a:pt x="216" y="531"/>
                  </a:lnTo>
                  <a:lnTo>
                    <a:pt x="226" y="534"/>
                  </a:lnTo>
                  <a:lnTo>
                    <a:pt x="233" y="538"/>
                  </a:lnTo>
                  <a:lnTo>
                    <a:pt x="239" y="544"/>
                  </a:lnTo>
                  <a:lnTo>
                    <a:pt x="243" y="550"/>
                  </a:lnTo>
                  <a:lnTo>
                    <a:pt x="247" y="556"/>
                  </a:lnTo>
                  <a:lnTo>
                    <a:pt x="250" y="563"/>
                  </a:lnTo>
                  <a:lnTo>
                    <a:pt x="252" y="569"/>
                  </a:lnTo>
                  <a:lnTo>
                    <a:pt x="255" y="583"/>
                  </a:lnTo>
                  <a:lnTo>
                    <a:pt x="260" y="595"/>
                  </a:lnTo>
                  <a:lnTo>
                    <a:pt x="262" y="601"/>
                  </a:lnTo>
                  <a:lnTo>
                    <a:pt x="266" y="605"/>
                  </a:lnTo>
                  <a:lnTo>
                    <a:pt x="272" y="608"/>
                  </a:lnTo>
                  <a:lnTo>
                    <a:pt x="278" y="610"/>
                  </a:lnTo>
                  <a:lnTo>
                    <a:pt x="276" y="614"/>
                  </a:lnTo>
                  <a:lnTo>
                    <a:pt x="275" y="618"/>
                  </a:lnTo>
                  <a:lnTo>
                    <a:pt x="275" y="621"/>
                  </a:lnTo>
                  <a:lnTo>
                    <a:pt x="275" y="625"/>
                  </a:lnTo>
                  <a:lnTo>
                    <a:pt x="277" y="632"/>
                  </a:lnTo>
                  <a:lnTo>
                    <a:pt x="278" y="640"/>
                  </a:lnTo>
                  <a:lnTo>
                    <a:pt x="277" y="658"/>
                  </a:lnTo>
                  <a:lnTo>
                    <a:pt x="274" y="674"/>
                  </a:lnTo>
                  <a:lnTo>
                    <a:pt x="270" y="688"/>
                  </a:lnTo>
                  <a:lnTo>
                    <a:pt x="264" y="700"/>
                  </a:lnTo>
                  <a:lnTo>
                    <a:pt x="261" y="705"/>
                  </a:lnTo>
                  <a:lnTo>
                    <a:pt x="257" y="711"/>
                  </a:lnTo>
                  <a:lnTo>
                    <a:pt x="252" y="716"/>
                  </a:lnTo>
                  <a:lnTo>
                    <a:pt x="248" y="720"/>
                  </a:lnTo>
                  <a:lnTo>
                    <a:pt x="242" y="724"/>
                  </a:lnTo>
                  <a:lnTo>
                    <a:pt x="237" y="727"/>
                  </a:lnTo>
                  <a:lnTo>
                    <a:pt x="231" y="730"/>
                  </a:lnTo>
                  <a:lnTo>
                    <a:pt x="225" y="733"/>
                  </a:lnTo>
                  <a:lnTo>
                    <a:pt x="206" y="735"/>
                  </a:lnTo>
                  <a:lnTo>
                    <a:pt x="182" y="737"/>
                  </a:lnTo>
                  <a:lnTo>
                    <a:pt x="170" y="739"/>
                  </a:lnTo>
                  <a:lnTo>
                    <a:pt x="158" y="741"/>
                  </a:lnTo>
                  <a:lnTo>
                    <a:pt x="152" y="743"/>
                  </a:lnTo>
                  <a:lnTo>
                    <a:pt x="147" y="745"/>
                  </a:lnTo>
                  <a:lnTo>
                    <a:pt x="142" y="748"/>
                  </a:lnTo>
                  <a:lnTo>
                    <a:pt x="139" y="751"/>
                  </a:lnTo>
                  <a:lnTo>
                    <a:pt x="134" y="758"/>
                  </a:lnTo>
                  <a:lnTo>
                    <a:pt x="127" y="770"/>
                  </a:lnTo>
                  <a:lnTo>
                    <a:pt x="123" y="776"/>
                  </a:lnTo>
                  <a:lnTo>
                    <a:pt x="118" y="781"/>
                  </a:lnTo>
                  <a:lnTo>
                    <a:pt x="113" y="785"/>
                  </a:lnTo>
                  <a:lnTo>
                    <a:pt x="105" y="788"/>
                  </a:lnTo>
                  <a:lnTo>
                    <a:pt x="81" y="794"/>
                  </a:lnTo>
                  <a:lnTo>
                    <a:pt x="45" y="800"/>
                  </a:lnTo>
                  <a:lnTo>
                    <a:pt x="27" y="804"/>
                  </a:lnTo>
                  <a:lnTo>
                    <a:pt x="13" y="807"/>
                  </a:lnTo>
                  <a:lnTo>
                    <a:pt x="3" y="810"/>
                  </a:lnTo>
                  <a:lnTo>
                    <a:pt x="0" y="812"/>
                  </a:lnTo>
                  <a:lnTo>
                    <a:pt x="0" y="824"/>
                  </a:lnTo>
                  <a:lnTo>
                    <a:pt x="3" y="833"/>
                  </a:lnTo>
                  <a:lnTo>
                    <a:pt x="6" y="842"/>
                  </a:lnTo>
                  <a:lnTo>
                    <a:pt x="9" y="850"/>
                  </a:lnTo>
                  <a:lnTo>
                    <a:pt x="14" y="859"/>
                  </a:lnTo>
                  <a:lnTo>
                    <a:pt x="18" y="869"/>
                  </a:lnTo>
                  <a:lnTo>
                    <a:pt x="23" y="880"/>
                  </a:lnTo>
                  <a:lnTo>
                    <a:pt x="26" y="893"/>
                  </a:lnTo>
                  <a:lnTo>
                    <a:pt x="40" y="894"/>
                  </a:lnTo>
                  <a:lnTo>
                    <a:pt x="53" y="896"/>
                  </a:lnTo>
                  <a:lnTo>
                    <a:pt x="59" y="897"/>
                  </a:lnTo>
                  <a:lnTo>
                    <a:pt x="64" y="899"/>
                  </a:lnTo>
                  <a:lnTo>
                    <a:pt x="70" y="902"/>
                  </a:lnTo>
                  <a:lnTo>
                    <a:pt x="74" y="905"/>
                  </a:lnTo>
                  <a:lnTo>
                    <a:pt x="79" y="909"/>
                  </a:lnTo>
                  <a:lnTo>
                    <a:pt x="83" y="913"/>
                  </a:lnTo>
                  <a:lnTo>
                    <a:pt x="87" y="918"/>
                  </a:lnTo>
                  <a:lnTo>
                    <a:pt x="90" y="924"/>
                  </a:lnTo>
                  <a:lnTo>
                    <a:pt x="93" y="931"/>
                  </a:lnTo>
                  <a:lnTo>
                    <a:pt x="95" y="938"/>
                  </a:lnTo>
                  <a:lnTo>
                    <a:pt x="97" y="946"/>
                  </a:lnTo>
                  <a:lnTo>
                    <a:pt x="98" y="954"/>
                  </a:lnTo>
                </a:path>
              </a:pathLst>
            </a:custGeom>
            <a:solidFill>
              <a:srgbClr val="D9D9D9"/>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666" name="Freeform 15">
              <a:hlinkClick r:id="rId383"/>
            </p:cNvPr>
            <p:cNvSpPr>
              <a:spLocks/>
            </p:cNvSpPr>
            <p:nvPr>
              <p:custDataLst>
                <p:tags r:id="rId15"/>
              </p:custDataLst>
            </p:nvPr>
          </p:nvSpPr>
          <p:spPr bwMode="auto">
            <a:xfrm>
              <a:off x="4565650" y="1454150"/>
              <a:ext cx="247650" cy="247650"/>
            </a:xfrm>
            <a:custGeom>
              <a:avLst/>
              <a:gdLst>
                <a:gd name="T0" fmla="*/ 2147483647 w 504"/>
                <a:gd name="T1" fmla="*/ 2147483647 h 524"/>
                <a:gd name="T2" fmla="*/ 2147483647 w 504"/>
                <a:gd name="T3" fmla="*/ 2147483647 h 524"/>
                <a:gd name="T4" fmla="*/ 2147483647 w 504"/>
                <a:gd name="T5" fmla="*/ 2147483647 h 524"/>
                <a:gd name="T6" fmla="*/ 2147483647 w 504"/>
                <a:gd name="T7" fmla="*/ 2147483647 h 524"/>
                <a:gd name="T8" fmla="*/ 2147483647 w 504"/>
                <a:gd name="T9" fmla="*/ 2147483647 h 524"/>
                <a:gd name="T10" fmla="*/ 2147483647 w 504"/>
                <a:gd name="T11" fmla="*/ 2147483647 h 524"/>
                <a:gd name="T12" fmla="*/ 2147483647 w 504"/>
                <a:gd name="T13" fmla="*/ 2147483647 h 524"/>
                <a:gd name="T14" fmla="*/ 2147483647 w 504"/>
                <a:gd name="T15" fmla="*/ 2147483647 h 524"/>
                <a:gd name="T16" fmla="*/ 2147483647 w 504"/>
                <a:gd name="T17" fmla="*/ 2147483647 h 524"/>
                <a:gd name="T18" fmla="*/ 2147483647 w 504"/>
                <a:gd name="T19" fmla="*/ 2147483647 h 524"/>
                <a:gd name="T20" fmla="*/ 2147483647 w 504"/>
                <a:gd name="T21" fmla="*/ 2147483647 h 524"/>
                <a:gd name="T22" fmla="*/ 2147483647 w 504"/>
                <a:gd name="T23" fmla="*/ 2147483647 h 524"/>
                <a:gd name="T24" fmla="*/ 2147483647 w 504"/>
                <a:gd name="T25" fmla="*/ 2147483647 h 524"/>
                <a:gd name="T26" fmla="*/ 2147483647 w 504"/>
                <a:gd name="T27" fmla="*/ 2147483647 h 524"/>
                <a:gd name="T28" fmla="*/ 2147483647 w 504"/>
                <a:gd name="T29" fmla="*/ 2147483647 h 524"/>
                <a:gd name="T30" fmla="*/ 2147483647 w 504"/>
                <a:gd name="T31" fmla="*/ 2147483647 h 524"/>
                <a:gd name="T32" fmla="*/ 2147483647 w 504"/>
                <a:gd name="T33" fmla="*/ 2147483647 h 524"/>
                <a:gd name="T34" fmla="*/ 2147483647 w 504"/>
                <a:gd name="T35" fmla="*/ 2147483647 h 524"/>
                <a:gd name="T36" fmla="*/ 2147483647 w 504"/>
                <a:gd name="T37" fmla="*/ 2147483647 h 524"/>
                <a:gd name="T38" fmla="*/ 2147483647 w 504"/>
                <a:gd name="T39" fmla="*/ 2147483647 h 524"/>
                <a:gd name="T40" fmla="*/ 2147483647 w 504"/>
                <a:gd name="T41" fmla="*/ 2147483647 h 524"/>
                <a:gd name="T42" fmla="*/ 2147483647 w 504"/>
                <a:gd name="T43" fmla="*/ 2147483647 h 524"/>
                <a:gd name="T44" fmla="*/ 2147483647 w 504"/>
                <a:gd name="T45" fmla="*/ 2147483647 h 524"/>
                <a:gd name="T46" fmla="*/ 2147483647 w 504"/>
                <a:gd name="T47" fmla="*/ 2147483647 h 524"/>
                <a:gd name="T48" fmla="*/ 2147483647 w 504"/>
                <a:gd name="T49" fmla="*/ 2147483647 h 524"/>
                <a:gd name="T50" fmla="*/ 2147483647 w 504"/>
                <a:gd name="T51" fmla="*/ 2147483647 h 524"/>
                <a:gd name="T52" fmla="*/ 2147483647 w 504"/>
                <a:gd name="T53" fmla="*/ 2147483647 h 524"/>
                <a:gd name="T54" fmla="*/ 2147483647 w 504"/>
                <a:gd name="T55" fmla="*/ 2147483647 h 524"/>
                <a:gd name="T56" fmla="*/ 2147483647 w 504"/>
                <a:gd name="T57" fmla="*/ 2147483647 h 524"/>
                <a:gd name="T58" fmla="*/ 2147483647 w 504"/>
                <a:gd name="T59" fmla="*/ 2147483647 h 524"/>
                <a:gd name="T60" fmla="*/ 2147483647 w 504"/>
                <a:gd name="T61" fmla="*/ 2147483647 h 524"/>
                <a:gd name="T62" fmla="*/ 2147483647 w 504"/>
                <a:gd name="T63" fmla="*/ 2147483647 h 524"/>
                <a:gd name="T64" fmla="*/ 2147483647 w 504"/>
                <a:gd name="T65" fmla="*/ 2147483647 h 524"/>
                <a:gd name="T66" fmla="*/ 2147483647 w 504"/>
                <a:gd name="T67" fmla="*/ 2147483647 h 524"/>
                <a:gd name="T68" fmla="*/ 2147483647 w 504"/>
                <a:gd name="T69" fmla="*/ 2147483647 h 524"/>
                <a:gd name="T70" fmla="*/ 2147483647 w 504"/>
                <a:gd name="T71" fmla="*/ 2147483647 h 524"/>
                <a:gd name="T72" fmla="*/ 2147483647 w 504"/>
                <a:gd name="T73" fmla="*/ 2147483647 h 524"/>
                <a:gd name="T74" fmla="*/ 2147483647 w 504"/>
                <a:gd name="T75" fmla="*/ 0 h 524"/>
                <a:gd name="T76" fmla="*/ 2147483647 w 504"/>
                <a:gd name="T77" fmla="*/ 0 h 524"/>
                <a:gd name="T78" fmla="*/ 2147483647 w 504"/>
                <a:gd name="T79" fmla="*/ 2147483647 h 524"/>
                <a:gd name="T80" fmla="*/ 2147483647 w 504"/>
                <a:gd name="T81" fmla="*/ 2147483647 h 524"/>
                <a:gd name="T82" fmla="*/ 2147483647 w 504"/>
                <a:gd name="T83" fmla="*/ 2147483647 h 524"/>
                <a:gd name="T84" fmla="*/ 2147483647 w 504"/>
                <a:gd name="T85" fmla="*/ 2147483647 h 524"/>
                <a:gd name="T86" fmla="*/ 2147483647 w 504"/>
                <a:gd name="T87" fmla="*/ 2147483647 h 524"/>
                <a:gd name="T88" fmla="*/ 2147483647 w 504"/>
                <a:gd name="T89" fmla="*/ 2147483647 h 524"/>
                <a:gd name="T90" fmla="*/ 2147483647 w 504"/>
                <a:gd name="T91" fmla="*/ 2147483647 h 524"/>
                <a:gd name="T92" fmla="*/ 2147483647 w 504"/>
                <a:gd name="T93" fmla="*/ 2147483647 h 524"/>
                <a:gd name="T94" fmla="*/ 2147483647 w 504"/>
                <a:gd name="T95" fmla="*/ 2147483647 h 524"/>
                <a:gd name="T96" fmla="*/ 2147483647 w 504"/>
                <a:gd name="T97" fmla="*/ 2147483647 h 524"/>
                <a:gd name="T98" fmla="*/ 2147483647 w 504"/>
                <a:gd name="T99" fmla="*/ 2147483647 h 524"/>
                <a:gd name="T100" fmla="*/ 2147483647 w 504"/>
                <a:gd name="T101" fmla="*/ 2147483647 h 524"/>
                <a:gd name="T102" fmla="*/ 2147483647 w 504"/>
                <a:gd name="T103" fmla="*/ 2147483647 h 524"/>
                <a:gd name="T104" fmla="*/ 2147483647 w 504"/>
                <a:gd name="T105" fmla="*/ 2147483647 h 524"/>
                <a:gd name="T106" fmla="*/ 2147483647 w 504"/>
                <a:gd name="T107" fmla="*/ 2147483647 h 524"/>
                <a:gd name="T108" fmla="*/ 2147483647 w 504"/>
                <a:gd name="T109" fmla="*/ 2147483647 h 524"/>
                <a:gd name="T110" fmla="*/ 2147483647 w 504"/>
                <a:gd name="T111" fmla="*/ 2147483647 h 5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04"/>
                <a:gd name="T169" fmla="*/ 0 h 524"/>
                <a:gd name="T170" fmla="*/ 504 w 504"/>
                <a:gd name="T171" fmla="*/ 524 h 52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04" h="524">
                  <a:moveTo>
                    <a:pt x="365" y="493"/>
                  </a:moveTo>
                  <a:lnTo>
                    <a:pt x="355" y="493"/>
                  </a:lnTo>
                  <a:lnTo>
                    <a:pt x="345" y="493"/>
                  </a:lnTo>
                  <a:lnTo>
                    <a:pt x="266" y="493"/>
                  </a:lnTo>
                  <a:lnTo>
                    <a:pt x="262" y="500"/>
                  </a:lnTo>
                  <a:lnTo>
                    <a:pt x="256" y="505"/>
                  </a:lnTo>
                  <a:lnTo>
                    <a:pt x="250" y="510"/>
                  </a:lnTo>
                  <a:lnTo>
                    <a:pt x="243" y="513"/>
                  </a:lnTo>
                  <a:lnTo>
                    <a:pt x="235" y="517"/>
                  </a:lnTo>
                  <a:lnTo>
                    <a:pt x="228" y="519"/>
                  </a:lnTo>
                  <a:lnTo>
                    <a:pt x="219" y="521"/>
                  </a:lnTo>
                  <a:lnTo>
                    <a:pt x="210" y="522"/>
                  </a:lnTo>
                  <a:lnTo>
                    <a:pt x="191" y="524"/>
                  </a:lnTo>
                  <a:lnTo>
                    <a:pt x="173" y="524"/>
                  </a:lnTo>
                  <a:lnTo>
                    <a:pt x="155" y="524"/>
                  </a:lnTo>
                  <a:lnTo>
                    <a:pt x="140" y="524"/>
                  </a:lnTo>
                  <a:lnTo>
                    <a:pt x="121" y="523"/>
                  </a:lnTo>
                  <a:lnTo>
                    <a:pt x="106" y="522"/>
                  </a:lnTo>
                  <a:lnTo>
                    <a:pt x="100" y="521"/>
                  </a:lnTo>
                  <a:lnTo>
                    <a:pt x="96" y="519"/>
                  </a:lnTo>
                  <a:lnTo>
                    <a:pt x="94" y="516"/>
                  </a:lnTo>
                  <a:lnTo>
                    <a:pt x="93" y="512"/>
                  </a:lnTo>
                  <a:lnTo>
                    <a:pt x="82" y="511"/>
                  </a:lnTo>
                  <a:lnTo>
                    <a:pt x="71" y="509"/>
                  </a:lnTo>
                  <a:lnTo>
                    <a:pt x="59" y="505"/>
                  </a:lnTo>
                  <a:lnTo>
                    <a:pt x="47" y="501"/>
                  </a:lnTo>
                  <a:lnTo>
                    <a:pt x="36" y="496"/>
                  </a:lnTo>
                  <a:lnTo>
                    <a:pt x="28" y="491"/>
                  </a:lnTo>
                  <a:lnTo>
                    <a:pt x="25" y="489"/>
                  </a:lnTo>
                  <a:lnTo>
                    <a:pt x="22" y="486"/>
                  </a:lnTo>
                  <a:lnTo>
                    <a:pt x="20" y="484"/>
                  </a:lnTo>
                  <a:lnTo>
                    <a:pt x="20" y="481"/>
                  </a:lnTo>
                  <a:lnTo>
                    <a:pt x="20" y="477"/>
                  </a:lnTo>
                  <a:lnTo>
                    <a:pt x="22" y="472"/>
                  </a:lnTo>
                  <a:lnTo>
                    <a:pt x="25" y="467"/>
                  </a:lnTo>
                  <a:lnTo>
                    <a:pt x="27" y="463"/>
                  </a:lnTo>
                  <a:lnTo>
                    <a:pt x="31" y="456"/>
                  </a:lnTo>
                  <a:lnTo>
                    <a:pt x="33" y="450"/>
                  </a:lnTo>
                  <a:lnTo>
                    <a:pt x="32" y="445"/>
                  </a:lnTo>
                  <a:lnTo>
                    <a:pt x="31" y="440"/>
                  </a:lnTo>
                  <a:lnTo>
                    <a:pt x="30" y="436"/>
                  </a:lnTo>
                  <a:lnTo>
                    <a:pt x="28" y="432"/>
                  </a:lnTo>
                  <a:lnTo>
                    <a:pt x="22" y="426"/>
                  </a:lnTo>
                  <a:lnTo>
                    <a:pt x="17" y="421"/>
                  </a:lnTo>
                  <a:lnTo>
                    <a:pt x="10" y="417"/>
                  </a:lnTo>
                  <a:lnTo>
                    <a:pt x="5" y="412"/>
                  </a:lnTo>
                  <a:lnTo>
                    <a:pt x="3" y="409"/>
                  </a:lnTo>
                  <a:lnTo>
                    <a:pt x="1" y="407"/>
                  </a:lnTo>
                  <a:lnTo>
                    <a:pt x="0" y="404"/>
                  </a:lnTo>
                  <a:lnTo>
                    <a:pt x="0" y="401"/>
                  </a:lnTo>
                  <a:lnTo>
                    <a:pt x="1" y="391"/>
                  </a:lnTo>
                  <a:lnTo>
                    <a:pt x="5" y="381"/>
                  </a:lnTo>
                  <a:lnTo>
                    <a:pt x="10" y="371"/>
                  </a:lnTo>
                  <a:lnTo>
                    <a:pt x="17" y="360"/>
                  </a:lnTo>
                  <a:lnTo>
                    <a:pt x="26" y="349"/>
                  </a:lnTo>
                  <a:lnTo>
                    <a:pt x="37" y="338"/>
                  </a:lnTo>
                  <a:lnTo>
                    <a:pt x="48" y="328"/>
                  </a:lnTo>
                  <a:lnTo>
                    <a:pt x="60" y="318"/>
                  </a:lnTo>
                  <a:lnTo>
                    <a:pt x="73" y="309"/>
                  </a:lnTo>
                  <a:lnTo>
                    <a:pt x="86" y="299"/>
                  </a:lnTo>
                  <a:lnTo>
                    <a:pt x="99" y="291"/>
                  </a:lnTo>
                  <a:lnTo>
                    <a:pt x="112" y="285"/>
                  </a:lnTo>
                  <a:lnTo>
                    <a:pt x="124" y="279"/>
                  </a:lnTo>
                  <a:lnTo>
                    <a:pt x="138" y="275"/>
                  </a:lnTo>
                  <a:lnTo>
                    <a:pt x="149" y="272"/>
                  </a:lnTo>
                  <a:lnTo>
                    <a:pt x="160" y="272"/>
                  </a:lnTo>
                  <a:lnTo>
                    <a:pt x="166" y="266"/>
                  </a:lnTo>
                  <a:lnTo>
                    <a:pt x="160" y="265"/>
                  </a:lnTo>
                  <a:lnTo>
                    <a:pt x="155" y="264"/>
                  </a:lnTo>
                  <a:lnTo>
                    <a:pt x="150" y="263"/>
                  </a:lnTo>
                  <a:lnTo>
                    <a:pt x="145" y="261"/>
                  </a:lnTo>
                  <a:lnTo>
                    <a:pt x="142" y="259"/>
                  </a:lnTo>
                  <a:lnTo>
                    <a:pt x="139" y="257"/>
                  </a:lnTo>
                  <a:lnTo>
                    <a:pt x="135" y="254"/>
                  </a:lnTo>
                  <a:lnTo>
                    <a:pt x="133" y="251"/>
                  </a:lnTo>
                  <a:lnTo>
                    <a:pt x="130" y="244"/>
                  </a:lnTo>
                  <a:lnTo>
                    <a:pt x="128" y="236"/>
                  </a:lnTo>
                  <a:lnTo>
                    <a:pt x="127" y="229"/>
                  </a:lnTo>
                  <a:lnTo>
                    <a:pt x="127" y="222"/>
                  </a:lnTo>
                  <a:lnTo>
                    <a:pt x="126" y="208"/>
                  </a:lnTo>
                  <a:lnTo>
                    <a:pt x="124" y="195"/>
                  </a:lnTo>
                  <a:lnTo>
                    <a:pt x="121" y="182"/>
                  </a:lnTo>
                  <a:lnTo>
                    <a:pt x="119" y="171"/>
                  </a:lnTo>
                  <a:lnTo>
                    <a:pt x="115" y="161"/>
                  </a:lnTo>
                  <a:lnTo>
                    <a:pt x="110" y="152"/>
                  </a:lnTo>
                  <a:lnTo>
                    <a:pt x="106" y="143"/>
                  </a:lnTo>
                  <a:lnTo>
                    <a:pt x="100" y="134"/>
                  </a:lnTo>
                  <a:lnTo>
                    <a:pt x="89" y="119"/>
                  </a:lnTo>
                  <a:lnTo>
                    <a:pt x="78" y="104"/>
                  </a:lnTo>
                  <a:lnTo>
                    <a:pt x="68" y="90"/>
                  </a:lnTo>
                  <a:lnTo>
                    <a:pt x="60" y="74"/>
                  </a:lnTo>
                  <a:lnTo>
                    <a:pt x="74" y="66"/>
                  </a:lnTo>
                  <a:lnTo>
                    <a:pt x="86" y="60"/>
                  </a:lnTo>
                  <a:lnTo>
                    <a:pt x="93" y="58"/>
                  </a:lnTo>
                  <a:lnTo>
                    <a:pt x="99" y="57"/>
                  </a:lnTo>
                  <a:lnTo>
                    <a:pt x="106" y="56"/>
                  </a:lnTo>
                  <a:lnTo>
                    <a:pt x="112" y="56"/>
                  </a:lnTo>
                  <a:lnTo>
                    <a:pt x="123" y="56"/>
                  </a:lnTo>
                  <a:lnTo>
                    <a:pt x="130" y="58"/>
                  </a:lnTo>
                  <a:lnTo>
                    <a:pt x="133" y="59"/>
                  </a:lnTo>
                  <a:lnTo>
                    <a:pt x="137" y="60"/>
                  </a:lnTo>
                  <a:lnTo>
                    <a:pt x="139" y="61"/>
                  </a:lnTo>
                  <a:lnTo>
                    <a:pt x="143" y="61"/>
                  </a:lnTo>
                  <a:lnTo>
                    <a:pt x="149" y="59"/>
                  </a:lnTo>
                  <a:lnTo>
                    <a:pt x="160" y="56"/>
                  </a:lnTo>
                  <a:lnTo>
                    <a:pt x="160" y="47"/>
                  </a:lnTo>
                  <a:lnTo>
                    <a:pt x="162" y="40"/>
                  </a:lnTo>
                  <a:lnTo>
                    <a:pt x="164" y="33"/>
                  </a:lnTo>
                  <a:lnTo>
                    <a:pt x="166" y="25"/>
                  </a:lnTo>
                  <a:lnTo>
                    <a:pt x="168" y="19"/>
                  </a:lnTo>
                  <a:lnTo>
                    <a:pt x="171" y="13"/>
                  </a:lnTo>
                  <a:lnTo>
                    <a:pt x="172" y="7"/>
                  </a:lnTo>
                  <a:lnTo>
                    <a:pt x="173" y="0"/>
                  </a:lnTo>
                  <a:lnTo>
                    <a:pt x="187" y="0"/>
                  </a:lnTo>
                  <a:lnTo>
                    <a:pt x="201" y="0"/>
                  </a:lnTo>
                  <a:lnTo>
                    <a:pt x="214" y="0"/>
                  </a:lnTo>
                  <a:lnTo>
                    <a:pt x="225" y="0"/>
                  </a:lnTo>
                  <a:lnTo>
                    <a:pt x="235" y="1"/>
                  </a:lnTo>
                  <a:lnTo>
                    <a:pt x="244" y="4"/>
                  </a:lnTo>
                  <a:lnTo>
                    <a:pt x="254" y="8"/>
                  </a:lnTo>
                  <a:lnTo>
                    <a:pt x="263" y="12"/>
                  </a:lnTo>
                  <a:lnTo>
                    <a:pt x="270" y="17"/>
                  </a:lnTo>
                  <a:lnTo>
                    <a:pt x="280" y="21"/>
                  </a:lnTo>
                  <a:lnTo>
                    <a:pt x="289" y="24"/>
                  </a:lnTo>
                  <a:lnTo>
                    <a:pt x="299" y="25"/>
                  </a:lnTo>
                  <a:lnTo>
                    <a:pt x="279" y="62"/>
                  </a:lnTo>
                  <a:lnTo>
                    <a:pt x="283" y="67"/>
                  </a:lnTo>
                  <a:lnTo>
                    <a:pt x="287" y="72"/>
                  </a:lnTo>
                  <a:lnTo>
                    <a:pt x="292" y="77"/>
                  </a:lnTo>
                  <a:lnTo>
                    <a:pt x="297" y="82"/>
                  </a:lnTo>
                  <a:lnTo>
                    <a:pt x="308" y="88"/>
                  </a:lnTo>
                  <a:lnTo>
                    <a:pt x="319" y="94"/>
                  </a:lnTo>
                  <a:lnTo>
                    <a:pt x="341" y="103"/>
                  </a:lnTo>
                  <a:lnTo>
                    <a:pt x="358" y="111"/>
                  </a:lnTo>
                  <a:lnTo>
                    <a:pt x="356" y="119"/>
                  </a:lnTo>
                  <a:lnTo>
                    <a:pt x="353" y="126"/>
                  </a:lnTo>
                  <a:lnTo>
                    <a:pt x="350" y="131"/>
                  </a:lnTo>
                  <a:lnTo>
                    <a:pt x="346" y="135"/>
                  </a:lnTo>
                  <a:lnTo>
                    <a:pt x="343" y="141"/>
                  </a:lnTo>
                  <a:lnTo>
                    <a:pt x="341" y="146"/>
                  </a:lnTo>
                  <a:lnTo>
                    <a:pt x="340" y="153"/>
                  </a:lnTo>
                  <a:lnTo>
                    <a:pt x="339" y="161"/>
                  </a:lnTo>
                  <a:lnTo>
                    <a:pt x="340" y="168"/>
                  </a:lnTo>
                  <a:lnTo>
                    <a:pt x="344" y="176"/>
                  </a:lnTo>
                  <a:lnTo>
                    <a:pt x="350" y="184"/>
                  </a:lnTo>
                  <a:lnTo>
                    <a:pt x="356" y="193"/>
                  </a:lnTo>
                  <a:lnTo>
                    <a:pt x="363" y="200"/>
                  </a:lnTo>
                  <a:lnTo>
                    <a:pt x="369" y="205"/>
                  </a:lnTo>
                  <a:lnTo>
                    <a:pt x="375" y="209"/>
                  </a:lnTo>
                  <a:lnTo>
                    <a:pt x="378" y="210"/>
                  </a:lnTo>
                  <a:lnTo>
                    <a:pt x="379" y="226"/>
                  </a:lnTo>
                  <a:lnTo>
                    <a:pt x="381" y="241"/>
                  </a:lnTo>
                  <a:lnTo>
                    <a:pt x="386" y="256"/>
                  </a:lnTo>
                  <a:lnTo>
                    <a:pt x="391" y="268"/>
                  </a:lnTo>
                  <a:lnTo>
                    <a:pt x="397" y="279"/>
                  </a:lnTo>
                  <a:lnTo>
                    <a:pt x="404" y="289"/>
                  </a:lnTo>
                  <a:lnTo>
                    <a:pt x="413" y="298"/>
                  </a:lnTo>
                  <a:lnTo>
                    <a:pt x="422" y="307"/>
                  </a:lnTo>
                  <a:lnTo>
                    <a:pt x="432" y="315"/>
                  </a:lnTo>
                  <a:lnTo>
                    <a:pt x="442" y="322"/>
                  </a:lnTo>
                  <a:lnTo>
                    <a:pt x="452" y="329"/>
                  </a:lnTo>
                  <a:lnTo>
                    <a:pt x="463" y="335"/>
                  </a:lnTo>
                  <a:lnTo>
                    <a:pt x="485" y="346"/>
                  </a:lnTo>
                  <a:lnTo>
                    <a:pt x="504" y="357"/>
                  </a:lnTo>
                  <a:lnTo>
                    <a:pt x="466" y="390"/>
                  </a:lnTo>
                  <a:lnTo>
                    <a:pt x="430" y="424"/>
                  </a:lnTo>
                  <a:lnTo>
                    <a:pt x="413" y="440"/>
                  </a:lnTo>
                  <a:lnTo>
                    <a:pt x="397" y="457"/>
                  </a:lnTo>
                  <a:lnTo>
                    <a:pt x="380" y="476"/>
                  </a:lnTo>
                  <a:lnTo>
                    <a:pt x="365" y="493"/>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667" name="Freeform 16">
              <a:hlinkClick r:id="rId384"/>
            </p:cNvPr>
            <p:cNvSpPr>
              <a:spLocks/>
            </p:cNvSpPr>
            <p:nvPr>
              <p:custDataLst>
                <p:tags r:id="rId16"/>
              </p:custDataLst>
            </p:nvPr>
          </p:nvSpPr>
          <p:spPr bwMode="auto">
            <a:xfrm>
              <a:off x="4271963" y="1831975"/>
              <a:ext cx="203200" cy="214313"/>
            </a:xfrm>
            <a:custGeom>
              <a:avLst/>
              <a:gdLst>
                <a:gd name="T0" fmla="*/ 102900125 w 10000"/>
                <a:gd name="T1" fmla="*/ 225704255 h 10000"/>
                <a:gd name="T2" fmla="*/ 98551676 w 10000"/>
                <a:gd name="T3" fmla="*/ 152040333 h 10000"/>
                <a:gd name="T4" fmla="*/ 93484136 w 10000"/>
                <a:gd name="T5" fmla="*/ 100985091 h 10000"/>
                <a:gd name="T6" fmla="*/ 88648880 w 10000"/>
                <a:gd name="T7" fmla="*/ 73662547 h 10000"/>
                <a:gd name="T8" fmla="*/ 85993446 w 10000"/>
                <a:gd name="T9" fmla="*/ 68894682 h 10000"/>
                <a:gd name="T10" fmla="*/ 80915280 w 10000"/>
                <a:gd name="T11" fmla="*/ 53465544 h 10000"/>
                <a:gd name="T12" fmla="*/ 75847256 w 10000"/>
                <a:gd name="T13" fmla="*/ 45161890 h 10000"/>
                <a:gd name="T14" fmla="*/ 70769134 w 10000"/>
                <a:gd name="T15" fmla="*/ 45161890 h 10000"/>
                <a:gd name="T16" fmla="*/ 66664012 w 10000"/>
                <a:gd name="T17" fmla="*/ 49877205 h 10000"/>
                <a:gd name="T18" fmla="*/ 60633570 w 10000"/>
                <a:gd name="T19" fmla="*/ 68894682 h 10000"/>
                <a:gd name="T20" fmla="*/ 56761238 w 10000"/>
                <a:gd name="T21" fmla="*/ 79609919 h 10000"/>
                <a:gd name="T22" fmla="*/ 52412745 w 10000"/>
                <a:gd name="T23" fmla="*/ 78377823 h 10000"/>
                <a:gd name="T24" fmla="*/ 35029873 w 10000"/>
                <a:gd name="T25" fmla="*/ 19018914 h 10000"/>
                <a:gd name="T26" fmla="*/ 25116494 w 10000"/>
                <a:gd name="T27" fmla="*/ 10715261 h 10000"/>
                <a:gd name="T28" fmla="*/ 22704404 w 10000"/>
                <a:gd name="T29" fmla="*/ 33268493 h 10000"/>
                <a:gd name="T30" fmla="*/ 22461033 w 10000"/>
                <a:gd name="T31" fmla="*/ 54645070 h 10000"/>
                <a:gd name="T32" fmla="*/ 24397446 w 10000"/>
                <a:gd name="T33" fmla="*/ 65358931 h 10000"/>
                <a:gd name="T34" fmla="*/ 27052902 w 10000"/>
                <a:gd name="T35" fmla="*/ 81967614 h 10000"/>
                <a:gd name="T36" fmla="*/ 22461033 w 10000"/>
                <a:gd name="T37" fmla="*/ 90271230 h 10000"/>
                <a:gd name="T38" fmla="*/ 15213692 w 10000"/>
                <a:gd name="T39" fmla="*/ 122361620 h 10000"/>
                <a:gd name="T40" fmla="*/ 13531742 w 10000"/>
                <a:gd name="T41" fmla="*/ 148504582 h 10000"/>
                <a:gd name="T42" fmla="*/ 9416036 w 10000"/>
                <a:gd name="T43" fmla="*/ 171059205 h 10000"/>
                <a:gd name="T44" fmla="*/ 8210224 w 10000"/>
                <a:gd name="T45" fmla="*/ 192434301 h 10000"/>
                <a:gd name="T46" fmla="*/ 0 w 10000"/>
                <a:gd name="T47" fmla="*/ 279169818 h 10000"/>
                <a:gd name="T48" fmla="*/ 2655456 w 10000"/>
                <a:gd name="T49" fmla="*/ 285117171 h 10000"/>
                <a:gd name="T50" fmla="*/ 4348494 w 10000"/>
                <a:gd name="T51" fmla="*/ 294598918 h 10000"/>
                <a:gd name="T52" fmla="*/ 9416036 w 10000"/>
                <a:gd name="T53" fmla="*/ 329046928 h 10000"/>
                <a:gd name="T54" fmla="*/ 12801629 w 10000"/>
                <a:gd name="T55" fmla="*/ 412192560 h 10000"/>
                <a:gd name="T56" fmla="*/ 27296273 w 10000"/>
                <a:gd name="T57" fmla="*/ 425264041 h 10000"/>
                <a:gd name="T58" fmla="*/ 24154053 w 10000"/>
                <a:gd name="T59" fmla="*/ 459712277 h 10000"/>
                <a:gd name="T60" fmla="*/ 19086046 w 10000"/>
                <a:gd name="T61" fmla="*/ 535732425 h 10000"/>
                <a:gd name="T62" fmla="*/ 29708358 w 10000"/>
                <a:gd name="T63" fmla="*/ 530964409 h 10000"/>
                <a:gd name="T64" fmla="*/ 40817406 w 10000"/>
                <a:gd name="T65" fmla="*/ 529786429 h 10000"/>
                <a:gd name="T66" fmla="*/ 55068223 w 10000"/>
                <a:gd name="T67" fmla="*/ 528606940 h 10000"/>
                <a:gd name="T68" fmla="*/ 72461666 w 10000"/>
                <a:gd name="T69" fmla="*/ 528606940 h 10000"/>
                <a:gd name="T70" fmla="*/ 87443090 w 10000"/>
                <a:gd name="T71" fmla="*/ 522660944 h 10000"/>
                <a:gd name="T72" fmla="*/ 88162138 w 10000"/>
                <a:gd name="T73" fmla="*/ 504873923 h 10000"/>
                <a:gd name="T74" fmla="*/ 87685977 w 10000"/>
                <a:gd name="T75" fmla="*/ 488212708 h 10000"/>
                <a:gd name="T76" fmla="*/ 89368411 w 10000"/>
                <a:gd name="T77" fmla="*/ 472783758 h 10000"/>
                <a:gd name="T78" fmla="*/ 92997394 w 10000"/>
                <a:gd name="T79" fmla="*/ 450229022 h 10000"/>
                <a:gd name="T80" fmla="*/ 88162138 w 10000"/>
                <a:gd name="T81" fmla="*/ 426442323 h 10000"/>
                <a:gd name="T82" fmla="*/ 81158168 w 10000"/>
                <a:gd name="T83" fmla="*/ 399121079 h 10000"/>
                <a:gd name="T84" fmla="*/ 77783203 w 10000"/>
                <a:gd name="T85" fmla="*/ 376566645 h 10000"/>
                <a:gd name="T86" fmla="*/ 73911353 w 10000"/>
                <a:gd name="T87" fmla="*/ 343297897 h 10000"/>
                <a:gd name="T88" fmla="*/ 68843330 w 10000"/>
                <a:gd name="T89" fmla="*/ 321921444 h 10000"/>
                <a:gd name="T90" fmla="*/ 78746105 w 10000"/>
                <a:gd name="T91" fmla="*/ 326689460 h 10000"/>
                <a:gd name="T92" fmla="*/ 85506660 w 10000"/>
                <a:gd name="T93" fmla="*/ 318331710 h 10000"/>
                <a:gd name="T94" fmla="*/ 92510652 w 10000"/>
                <a:gd name="T95" fmla="*/ 298134669 h 10000"/>
                <a:gd name="T96" fmla="*/ 100488106 w 10000"/>
                <a:gd name="T97" fmla="*/ 281527437 h 1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000"/>
                <a:gd name="T148" fmla="*/ 0 h 10000"/>
                <a:gd name="T149" fmla="*/ 10000 w 10000"/>
                <a:gd name="T150" fmla="*/ 10000 h 1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000" h="10000">
                  <a:moveTo>
                    <a:pt x="10000" y="5211"/>
                  </a:moveTo>
                  <a:cubicBezTo>
                    <a:pt x="9947" y="5041"/>
                    <a:pt x="9893" y="4871"/>
                    <a:pt x="9840" y="4701"/>
                  </a:cubicBezTo>
                  <a:lnTo>
                    <a:pt x="9726" y="4213"/>
                  </a:lnTo>
                  <a:cubicBezTo>
                    <a:pt x="9680" y="4058"/>
                    <a:pt x="9635" y="3902"/>
                    <a:pt x="9589" y="3747"/>
                  </a:cubicBezTo>
                  <a:lnTo>
                    <a:pt x="9475" y="3282"/>
                  </a:lnTo>
                  <a:cubicBezTo>
                    <a:pt x="9422" y="3134"/>
                    <a:pt x="9368" y="2986"/>
                    <a:pt x="9315" y="2838"/>
                  </a:cubicBezTo>
                  <a:lnTo>
                    <a:pt x="9087" y="2350"/>
                  </a:lnTo>
                  <a:lnTo>
                    <a:pt x="8973" y="2106"/>
                  </a:lnTo>
                  <a:lnTo>
                    <a:pt x="8836" y="1885"/>
                  </a:lnTo>
                  <a:lnTo>
                    <a:pt x="8676" y="1641"/>
                  </a:lnTo>
                  <a:lnTo>
                    <a:pt x="8493" y="1375"/>
                  </a:lnTo>
                  <a:lnTo>
                    <a:pt x="8379" y="1375"/>
                  </a:lnTo>
                  <a:lnTo>
                    <a:pt x="8288" y="1353"/>
                  </a:lnTo>
                  <a:lnTo>
                    <a:pt x="8196" y="1330"/>
                  </a:lnTo>
                  <a:lnTo>
                    <a:pt x="8128" y="1286"/>
                  </a:lnTo>
                  <a:lnTo>
                    <a:pt x="7968" y="1197"/>
                  </a:lnTo>
                  <a:lnTo>
                    <a:pt x="7808" y="1086"/>
                  </a:lnTo>
                  <a:lnTo>
                    <a:pt x="7648" y="998"/>
                  </a:lnTo>
                  <a:lnTo>
                    <a:pt x="7443" y="909"/>
                  </a:lnTo>
                  <a:lnTo>
                    <a:pt x="7306" y="887"/>
                  </a:lnTo>
                  <a:lnTo>
                    <a:pt x="7169" y="843"/>
                  </a:lnTo>
                  <a:lnTo>
                    <a:pt x="7009" y="843"/>
                  </a:lnTo>
                  <a:lnTo>
                    <a:pt x="6804" y="820"/>
                  </a:lnTo>
                  <a:cubicBezTo>
                    <a:pt x="6766" y="828"/>
                    <a:pt x="6727" y="835"/>
                    <a:pt x="6689" y="843"/>
                  </a:cubicBezTo>
                  <a:lnTo>
                    <a:pt x="6553" y="865"/>
                  </a:lnTo>
                  <a:lnTo>
                    <a:pt x="6438" y="887"/>
                  </a:lnTo>
                  <a:lnTo>
                    <a:pt x="6301" y="931"/>
                  </a:lnTo>
                  <a:lnTo>
                    <a:pt x="6119" y="1042"/>
                  </a:lnTo>
                  <a:lnTo>
                    <a:pt x="5936" y="1153"/>
                  </a:lnTo>
                  <a:lnTo>
                    <a:pt x="5731" y="1286"/>
                  </a:lnTo>
                  <a:lnTo>
                    <a:pt x="5571" y="1419"/>
                  </a:lnTo>
                  <a:lnTo>
                    <a:pt x="5457" y="1463"/>
                  </a:lnTo>
                  <a:lnTo>
                    <a:pt x="5365" y="1486"/>
                  </a:lnTo>
                  <a:lnTo>
                    <a:pt x="5251" y="1508"/>
                  </a:lnTo>
                  <a:lnTo>
                    <a:pt x="5160" y="1530"/>
                  </a:lnTo>
                  <a:lnTo>
                    <a:pt x="4954" y="1463"/>
                  </a:lnTo>
                  <a:lnTo>
                    <a:pt x="4680" y="1286"/>
                  </a:lnTo>
                  <a:lnTo>
                    <a:pt x="3549" y="96"/>
                  </a:lnTo>
                  <a:lnTo>
                    <a:pt x="3311" y="355"/>
                  </a:lnTo>
                  <a:lnTo>
                    <a:pt x="3549" y="96"/>
                  </a:lnTo>
                  <a:lnTo>
                    <a:pt x="2580" y="0"/>
                  </a:lnTo>
                  <a:lnTo>
                    <a:pt x="2374" y="200"/>
                  </a:lnTo>
                  <a:cubicBezTo>
                    <a:pt x="2328" y="266"/>
                    <a:pt x="2283" y="333"/>
                    <a:pt x="2237" y="399"/>
                  </a:cubicBezTo>
                  <a:cubicBezTo>
                    <a:pt x="2214" y="436"/>
                    <a:pt x="2192" y="473"/>
                    <a:pt x="2169" y="510"/>
                  </a:cubicBezTo>
                  <a:cubicBezTo>
                    <a:pt x="2161" y="547"/>
                    <a:pt x="2154" y="584"/>
                    <a:pt x="2146" y="621"/>
                  </a:cubicBezTo>
                  <a:cubicBezTo>
                    <a:pt x="2138" y="673"/>
                    <a:pt x="2131" y="724"/>
                    <a:pt x="2123" y="776"/>
                  </a:cubicBezTo>
                  <a:lnTo>
                    <a:pt x="2123" y="953"/>
                  </a:lnTo>
                  <a:lnTo>
                    <a:pt x="2123" y="1020"/>
                  </a:lnTo>
                  <a:cubicBezTo>
                    <a:pt x="2138" y="1042"/>
                    <a:pt x="2154" y="1064"/>
                    <a:pt x="2169" y="1086"/>
                  </a:cubicBezTo>
                  <a:cubicBezTo>
                    <a:pt x="2192" y="1108"/>
                    <a:pt x="2214" y="1131"/>
                    <a:pt x="2237" y="1153"/>
                  </a:cubicBezTo>
                  <a:cubicBezTo>
                    <a:pt x="2260" y="1175"/>
                    <a:pt x="2283" y="1198"/>
                    <a:pt x="2306" y="1220"/>
                  </a:cubicBezTo>
                  <a:lnTo>
                    <a:pt x="2511" y="1397"/>
                  </a:lnTo>
                  <a:lnTo>
                    <a:pt x="2717" y="1530"/>
                  </a:lnTo>
                  <a:lnTo>
                    <a:pt x="2557" y="1530"/>
                  </a:lnTo>
                  <a:lnTo>
                    <a:pt x="2397" y="1574"/>
                  </a:lnTo>
                  <a:lnTo>
                    <a:pt x="2260" y="1619"/>
                  </a:lnTo>
                  <a:lnTo>
                    <a:pt x="2123" y="1685"/>
                  </a:lnTo>
                  <a:lnTo>
                    <a:pt x="1826" y="1863"/>
                  </a:lnTo>
                  <a:lnTo>
                    <a:pt x="1507" y="2062"/>
                  </a:lnTo>
                  <a:lnTo>
                    <a:pt x="1438" y="2284"/>
                  </a:lnTo>
                  <a:cubicBezTo>
                    <a:pt x="1423" y="2350"/>
                    <a:pt x="1408" y="2417"/>
                    <a:pt x="1393" y="2483"/>
                  </a:cubicBezTo>
                  <a:lnTo>
                    <a:pt x="1324" y="2639"/>
                  </a:lnTo>
                  <a:cubicBezTo>
                    <a:pt x="1309" y="2683"/>
                    <a:pt x="1294" y="2728"/>
                    <a:pt x="1279" y="2772"/>
                  </a:cubicBezTo>
                  <a:lnTo>
                    <a:pt x="1119" y="2949"/>
                  </a:lnTo>
                  <a:cubicBezTo>
                    <a:pt x="1088" y="2986"/>
                    <a:pt x="1058" y="3023"/>
                    <a:pt x="1027" y="3060"/>
                  </a:cubicBezTo>
                  <a:cubicBezTo>
                    <a:pt x="981" y="3104"/>
                    <a:pt x="936" y="3149"/>
                    <a:pt x="890" y="3193"/>
                  </a:cubicBezTo>
                  <a:cubicBezTo>
                    <a:pt x="867" y="3245"/>
                    <a:pt x="845" y="3296"/>
                    <a:pt x="822" y="3348"/>
                  </a:cubicBezTo>
                  <a:cubicBezTo>
                    <a:pt x="814" y="3385"/>
                    <a:pt x="807" y="3422"/>
                    <a:pt x="799" y="3459"/>
                  </a:cubicBezTo>
                  <a:cubicBezTo>
                    <a:pt x="791" y="3503"/>
                    <a:pt x="784" y="3548"/>
                    <a:pt x="776" y="3592"/>
                  </a:cubicBezTo>
                  <a:cubicBezTo>
                    <a:pt x="768" y="3644"/>
                    <a:pt x="761" y="3695"/>
                    <a:pt x="753" y="3747"/>
                  </a:cubicBezTo>
                  <a:lnTo>
                    <a:pt x="753" y="3969"/>
                  </a:lnTo>
                  <a:lnTo>
                    <a:pt x="0" y="5211"/>
                  </a:lnTo>
                  <a:lnTo>
                    <a:pt x="91" y="5233"/>
                  </a:lnTo>
                  <a:cubicBezTo>
                    <a:pt x="114" y="5248"/>
                    <a:pt x="137" y="5262"/>
                    <a:pt x="160" y="5277"/>
                  </a:cubicBezTo>
                  <a:lnTo>
                    <a:pt x="251" y="5322"/>
                  </a:lnTo>
                  <a:cubicBezTo>
                    <a:pt x="266" y="5344"/>
                    <a:pt x="282" y="5366"/>
                    <a:pt x="297" y="5388"/>
                  </a:cubicBezTo>
                  <a:cubicBezTo>
                    <a:pt x="312" y="5410"/>
                    <a:pt x="327" y="5433"/>
                    <a:pt x="342" y="5455"/>
                  </a:cubicBezTo>
                  <a:cubicBezTo>
                    <a:pt x="365" y="5470"/>
                    <a:pt x="388" y="5484"/>
                    <a:pt x="411" y="5499"/>
                  </a:cubicBezTo>
                  <a:lnTo>
                    <a:pt x="502" y="5499"/>
                  </a:lnTo>
                  <a:cubicBezTo>
                    <a:pt x="533" y="5492"/>
                    <a:pt x="563" y="5484"/>
                    <a:pt x="594" y="5477"/>
                  </a:cubicBezTo>
                  <a:lnTo>
                    <a:pt x="890" y="6142"/>
                  </a:lnTo>
                  <a:cubicBezTo>
                    <a:pt x="844" y="6371"/>
                    <a:pt x="799" y="6600"/>
                    <a:pt x="753" y="6829"/>
                  </a:cubicBezTo>
                  <a:lnTo>
                    <a:pt x="753" y="7672"/>
                  </a:lnTo>
                  <a:lnTo>
                    <a:pt x="1210" y="7694"/>
                  </a:lnTo>
                  <a:lnTo>
                    <a:pt x="1644" y="7761"/>
                  </a:lnTo>
                  <a:lnTo>
                    <a:pt x="2123" y="7827"/>
                  </a:lnTo>
                  <a:lnTo>
                    <a:pt x="2580" y="7938"/>
                  </a:lnTo>
                  <a:lnTo>
                    <a:pt x="2443" y="8115"/>
                  </a:lnTo>
                  <a:lnTo>
                    <a:pt x="2374" y="8337"/>
                  </a:lnTo>
                  <a:cubicBezTo>
                    <a:pt x="2344" y="8418"/>
                    <a:pt x="2313" y="8500"/>
                    <a:pt x="2283" y="8581"/>
                  </a:cubicBezTo>
                  <a:cubicBezTo>
                    <a:pt x="2253" y="8677"/>
                    <a:pt x="2222" y="8773"/>
                    <a:pt x="2192" y="8869"/>
                  </a:cubicBezTo>
                  <a:cubicBezTo>
                    <a:pt x="2139" y="9054"/>
                    <a:pt x="2085" y="9239"/>
                    <a:pt x="2032" y="9424"/>
                  </a:cubicBezTo>
                  <a:lnTo>
                    <a:pt x="1804" y="10000"/>
                  </a:lnTo>
                  <a:lnTo>
                    <a:pt x="2146" y="9956"/>
                  </a:lnTo>
                  <a:lnTo>
                    <a:pt x="2489" y="9911"/>
                  </a:lnTo>
                  <a:lnTo>
                    <a:pt x="2808" y="9911"/>
                  </a:lnTo>
                  <a:lnTo>
                    <a:pt x="3128" y="9911"/>
                  </a:lnTo>
                  <a:lnTo>
                    <a:pt x="3470" y="9911"/>
                  </a:lnTo>
                  <a:lnTo>
                    <a:pt x="3858" y="9889"/>
                  </a:lnTo>
                  <a:lnTo>
                    <a:pt x="4247" y="9867"/>
                  </a:lnTo>
                  <a:lnTo>
                    <a:pt x="4680" y="9845"/>
                  </a:lnTo>
                  <a:lnTo>
                    <a:pt x="5205" y="9867"/>
                  </a:lnTo>
                  <a:lnTo>
                    <a:pt x="5753" y="9889"/>
                  </a:lnTo>
                  <a:lnTo>
                    <a:pt x="6301" y="9889"/>
                  </a:lnTo>
                  <a:lnTo>
                    <a:pt x="6849" y="9867"/>
                  </a:lnTo>
                  <a:lnTo>
                    <a:pt x="7352" y="9845"/>
                  </a:lnTo>
                  <a:lnTo>
                    <a:pt x="7831" y="9800"/>
                  </a:lnTo>
                  <a:lnTo>
                    <a:pt x="8265" y="9756"/>
                  </a:lnTo>
                  <a:lnTo>
                    <a:pt x="8653" y="9712"/>
                  </a:lnTo>
                  <a:lnTo>
                    <a:pt x="8493" y="9579"/>
                  </a:lnTo>
                  <a:cubicBezTo>
                    <a:pt x="8440" y="9527"/>
                    <a:pt x="8386" y="9476"/>
                    <a:pt x="8333" y="9424"/>
                  </a:cubicBezTo>
                  <a:cubicBezTo>
                    <a:pt x="8303" y="9379"/>
                    <a:pt x="8272" y="9335"/>
                    <a:pt x="8242" y="9290"/>
                  </a:cubicBezTo>
                  <a:cubicBezTo>
                    <a:pt x="8227" y="9246"/>
                    <a:pt x="8211" y="9201"/>
                    <a:pt x="8196" y="9157"/>
                  </a:cubicBezTo>
                  <a:lnTo>
                    <a:pt x="8288" y="9113"/>
                  </a:lnTo>
                  <a:cubicBezTo>
                    <a:pt x="8318" y="9083"/>
                    <a:pt x="8349" y="9054"/>
                    <a:pt x="8379" y="9024"/>
                  </a:cubicBezTo>
                  <a:cubicBezTo>
                    <a:pt x="8394" y="8995"/>
                    <a:pt x="8410" y="8965"/>
                    <a:pt x="8425" y="8936"/>
                  </a:cubicBezTo>
                  <a:cubicBezTo>
                    <a:pt x="8432" y="8899"/>
                    <a:pt x="8440" y="8862"/>
                    <a:pt x="8447" y="8825"/>
                  </a:cubicBezTo>
                  <a:cubicBezTo>
                    <a:pt x="8462" y="8758"/>
                    <a:pt x="8478" y="8692"/>
                    <a:pt x="8493" y="8625"/>
                  </a:cubicBezTo>
                  <a:lnTo>
                    <a:pt x="8493" y="8470"/>
                  </a:lnTo>
                  <a:lnTo>
                    <a:pt x="8790" y="8404"/>
                  </a:lnTo>
                  <a:lnTo>
                    <a:pt x="9087" y="8337"/>
                  </a:lnTo>
                  <a:lnTo>
                    <a:pt x="8676" y="8137"/>
                  </a:lnTo>
                  <a:lnTo>
                    <a:pt x="8333" y="7960"/>
                  </a:lnTo>
                  <a:lnTo>
                    <a:pt x="8059" y="7783"/>
                  </a:lnTo>
                  <a:lnTo>
                    <a:pt x="7831" y="7627"/>
                  </a:lnTo>
                  <a:lnTo>
                    <a:pt x="7671" y="7450"/>
                  </a:lnTo>
                  <a:lnTo>
                    <a:pt x="7534" y="7295"/>
                  </a:lnTo>
                  <a:lnTo>
                    <a:pt x="7420" y="7162"/>
                  </a:lnTo>
                  <a:cubicBezTo>
                    <a:pt x="7397" y="7118"/>
                    <a:pt x="7375" y="7073"/>
                    <a:pt x="7352" y="7029"/>
                  </a:cubicBezTo>
                  <a:lnTo>
                    <a:pt x="7215" y="6763"/>
                  </a:lnTo>
                  <a:lnTo>
                    <a:pt x="7100" y="6519"/>
                  </a:lnTo>
                  <a:lnTo>
                    <a:pt x="6986" y="6408"/>
                  </a:lnTo>
                  <a:lnTo>
                    <a:pt x="6872" y="6275"/>
                  </a:lnTo>
                  <a:lnTo>
                    <a:pt x="6712" y="6142"/>
                  </a:lnTo>
                  <a:lnTo>
                    <a:pt x="6507" y="6009"/>
                  </a:lnTo>
                  <a:lnTo>
                    <a:pt x="6872" y="6075"/>
                  </a:lnTo>
                  <a:lnTo>
                    <a:pt x="7169" y="6098"/>
                  </a:lnTo>
                  <a:lnTo>
                    <a:pt x="7443" y="6098"/>
                  </a:lnTo>
                  <a:lnTo>
                    <a:pt x="7671" y="6053"/>
                  </a:lnTo>
                  <a:lnTo>
                    <a:pt x="7900" y="6009"/>
                  </a:lnTo>
                  <a:lnTo>
                    <a:pt x="8082" y="5942"/>
                  </a:lnTo>
                  <a:lnTo>
                    <a:pt x="8265" y="5854"/>
                  </a:lnTo>
                  <a:lnTo>
                    <a:pt x="8425" y="5765"/>
                  </a:lnTo>
                  <a:lnTo>
                    <a:pt x="8744" y="5565"/>
                  </a:lnTo>
                  <a:lnTo>
                    <a:pt x="9087" y="5388"/>
                  </a:lnTo>
                  <a:lnTo>
                    <a:pt x="9292" y="5322"/>
                  </a:lnTo>
                  <a:lnTo>
                    <a:pt x="9498" y="5255"/>
                  </a:lnTo>
                  <a:lnTo>
                    <a:pt x="9749" y="5233"/>
                  </a:lnTo>
                  <a:lnTo>
                    <a:pt x="10000" y="5211"/>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668" name="Freeform 17">
              <a:hlinkClick r:id="rId385"/>
            </p:cNvPr>
            <p:cNvSpPr>
              <a:spLocks/>
            </p:cNvSpPr>
            <p:nvPr>
              <p:custDataLst>
                <p:tags r:id="rId17"/>
              </p:custDataLst>
            </p:nvPr>
          </p:nvSpPr>
          <p:spPr bwMode="auto">
            <a:xfrm>
              <a:off x="4300538" y="2063750"/>
              <a:ext cx="280987" cy="246063"/>
            </a:xfrm>
            <a:custGeom>
              <a:avLst/>
              <a:gdLst>
                <a:gd name="T0" fmla="*/ 2147483647 w 578"/>
                <a:gd name="T1" fmla="*/ 2147483647 h 524"/>
                <a:gd name="T2" fmla="*/ 2147483647 w 578"/>
                <a:gd name="T3" fmla="*/ 2147483647 h 524"/>
                <a:gd name="T4" fmla="*/ 2147483647 w 578"/>
                <a:gd name="T5" fmla="*/ 2147483647 h 524"/>
                <a:gd name="T6" fmla="*/ 2147483647 w 578"/>
                <a:gd name="T7" fmla="*/ 2147483647 h 524"/>
                <a:gd name="T8" fmla="*/ 2147483647 w 578"/>
                <a:gd name="T9" fmla="*/ 2147483647 h 524"/>
                <a:gd name="T10" fmla="*/ 2147483647 w 578"/>
                <a:gd name="T11" fmla="*/ 2147483647 h 524"/>
                <a:gd name="T12" fmla="*/ 2147483647 w 578"/>
                <a:gd name="T13" fmla="*/ 2147483647 h 524"/>
                <a:gd name="T14" fmla="*/ 2147483647 w 578"/>
                <a:gd name="T15" fmla="*/ 2147483647 h 524"/>
                <a:gd name="T16" fmla="*/ 2147483647 w 578"/>
                <a:gd name="T17" fmla="*/ 2147483647 h 524"/>
                <a:gd name="T18" fmla="*/ 2147483647 w 578"/>
                <a:gd name="T19" fmla="*/ 2147483647 h 524"/>
                <a:gd name="T20" fmla="*/ 2147483647 w 578"/>
                <a:gd name="T21" fmla="*/ 2147483647 h 524"/>
                <a:gd name="T22" fmla="*/ 2147483647 w 578"/>
                <a:gd name="T23" fmla="*/ 2147483647 h 524"/>
                <a:gd name="T24" fmla="*/ 2147483647 w 578"/>
                <a:gd name="T25" fmla="*/ 2147483647 h 524"/>
                <a:gd name="T26" fmla="*/ 2147483647 w 578"/>
                <a:gd name="T27" fmla="*/ 2147483647 h 524"/>
                <a:gd name="T28" fmla="*/ 2147483647 w 578"/>
                <a:gd name="T29" fmla="*/ 2147483647 h 524"/>
                <a:gd name="T30" fmla="*/ 2147483647 w 578"/>
                <a:gd name="T31" fmla="*/ 2147483647 h 524"/>
                <a:gd name="T32" fmla="*/ 2147483647 w 578"/>
                <a:gd name="T33" fmla="*/ 2147483647 h 524"/>
                <a:gd name="T34" fmla="*/ 2147483647 w 578"/>
                <a:gd name="T35" fmla="*/ 2147483647 h 524"/>
                <a:gd name="T36" fmla="*/ 2147483647 w 578"/>
                <a:gd name="T37" fmla="*/ 2147483647 h 524"/>
                <a:gd name="T38" fmla="*/ 2147483647 w 578"/>
                <a:gd name="T39" fmla="*/ 2147483647 h 524"/>
                <a:gd name="T40" fmla="*/ 2147483647 w 578"/>
                <a:gd name="T41" fmla="*/ 2147483647 h 524"/>
                <a:gd name="T42" fmla="*/ 2147483647 w 578"/>
                <a:gd name="T43" fmla="*/ 2147483647 h 524"/>
                <a:gd name="T44" fmla="*/ 2147483647 w 578"/>
                <a:gd name="T45" fmla="*/ 2147483647 h 524"/>
                <a:gd name="T46" fmla="*/ 2147483647 w 578"/>
                <a:gd name="T47" fmla="*/ 2147483647 h 524"/>
                <a:gd name="T48" fmla="*/ 2147483647 w 578"/>
                <a:gd name="T49" fmla="*/ 2147483647 h 524"/>
                <a:gd name="T50" fmla="*/ 2147483647 w 578"/>
                <a:gd name="T51" fmla="*/ 2147483647 h 524"/>
                <a:gd name="T52" fmla="*/ 2147483647 w 578"/>
                <a:gd name="T53" fmla="*/ 2147483647 h 524"/>
                <a:gd name="T54" fmla="*/ 2147483647 w 578"/>
                <a:gd name="T55" fmla="*/ 2147483647 h 524"/>
                <a:gd name="T56" fmla="*/ 2147483647 w 578"/>
                <a:gd name="T57" fmla="*/ 2147483647 h 524"/>
                <a:gd name="T58" fmla="*/ 2147483647 w 578"/>
                <a:gd name="T59" fmla="*/ 2147483647 h 524"/>
                <a:gd name="T60" fmla="*/ 2147483647 w 578"/>
                <a:gd name="T61" fmla="*/ 2147483647 h 524"/>
                <a:gd name="T62" fmla="*/ 2147483647 w 578"/>
                <a:gd name="T63" fmla="*/ 2147483647 h 524"/>
                <a:gd name="T64" fmla="*/ 2147483647 w 578"/>
                <a:gd name="T65" fmla="*/ 2147483647 h 524"/>
                <a:gd name="T66" fmla="*/ 2147483647 w 578"/>
                <a:gd name="T67" fmla="*/ 2147483647 h 524"/>
                <a:gd name="T68" fmla="*/ 2147483647 w 578"/>
                <a:gd name="T69" fmla="*/ 2147483647 h 524"/>
                <a:gd name="T70" fmla="*/ 2147483647 w 578"/>
                <a:gd name="T71" fmla="*/ 2147483647 h 524"/>
                <a:gd name="T72" fmla="*/ 2147483647 w 578"/>
                <a:gd name="T73" fmla="*/ 2147483647 h 524"/>
                <a:gd name="T74" fmla="*/ 2147483647 w 578"/>
                <a:gd name="T75" fmla="*/ 2147483647 h 524"/>
                <a:gd name="T76" fmla="*/ 2147483647 w 578"/>
                <a:gd name="T77" fmla="*/ 2147483647 h 524"/>
                <a:gd name="T78" fmla="*/ 2147483647 w 578"/>
                <a:gd name="T79" fmla="*/ 2147483647 h 524"/>
                <a:gd name="T80" fmla="*/ 2147483647 w 578"/>
                <a:gd name="T81" fmla="*/ 2147483647 h 524"/>
                <a:gd name="T82" fmla="*/ 2147483647 w 578"/>
                <a:gd name="T83" fmla="*/ 2147483647 h 524"/>
                <a:gd name="T84" fmla="*/ 2147483647 w 578"/>
                <a:gd name="T85" fmla="*/ 2147483647 h 524"/>
                <a:gd name="T86" fmla="*/ 2147483647 w 578"/>
                <a:gd name="T87" fmla="*/ 2147483647 h 524"/>
                <a:gd name="T88" fmla="*/ 2147483647 w 578"/>
                <a:gd name="T89" fmla="*/ 2147483647 h 524"/>
                <a:gd name="T90" fmla="*/ 2147483647 w 578"/>
                <a:gd name="T91" fmla="*/ 2147483647 h 524"/>
                <a:gd name="T92" fmla="*/ 2147483647 w 578"/>
                <a:gd name="T93" fmla="*/ 2147483647 h 524"/>
                <a:gd name="T94" fmla="*/ 2147483647 w 578"/>
                <a:gd name="T95" fmla="*/ 2147483647 h 524"/>
                <a:gd name="T96" fmla="*/ 2147483647 w 578"/>
                <a:gd name="T97" fmla="*/ 0 h 524"/>
                <a:gd name="T98" fmla="*/ 2147483647 w 578"/>
                <a:gd name="T99" fmla="*/ 2147483647 h 524"/>
                <a:gd name="T100" fmla="*/ 2147483647 w 578"/>
                <a:gd name="T101" fmla="*/ 2147483647 h 524"/>
                <a:gd name="T102" fmla="*/ 2147483647 w 578"/>
                <a:gd name="T103" fmla="*/ 2147483647 h 524"/>
                <a:gd name="T104" fmla="*/ 2147483647 w 578"/>
                <a:gd name="T105" fmla="*/ 2147483647 h 52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8"/>
                <a:gd name="T160" fmla="*/ 0 h 524"/>
                <a:gd name="T161" fmla="*/ 578 w 578"/>
                <a:gd name="T162" fmla="*/ 524 h 52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8" h="524">
                  <a:moveTo>
                    <a:pt x="332" y="99"/>
                  </a:moveTo>
                  <a:lnTo>
                    <a:pt x="331" y="94"/>
                  </a:lnTo>
                  <a:lnTo>
                    <a:pt x="329" y="90"/>
                  </a:lnTo>
                  <a:lnTo>
                    <a:pt x="327" y="88"/>
                  </a:lnTo>
                  <a:lnTo>
                    <a:pt x="325" y="86"/>
                  </a:lnTo>
                  <a:lnTo>
                    <a:pt x="320" y="85"/>
                  </a:lnTo>
                  <a:lnTo>
                    <a:pt x="315" y="85"/>
                  </a:lnTo>
                  <a:lnTo>
                    <a:pt x="312" y="85"/>
                  </a:lnTo>
                  <a:lnTo>
                    <a:pt x="309" y="85"/>
                  </a:lnTo>
                  <a:lnTo>
                    <a:pt x="306" y="84"/>
                  </a:lnTo>
                  <a:lnTo>
                    <a:pt x="304" y="82"/>
                  </a:lnTo>
                  <a:lnTo>
                    <a:pt x="301" y="79"/>
                  </a:lnTo>
                  <a:lnTo>
                    <a:pt x="297" y="75"/>
                  </a:lnTo>
                  <a:lnTo>
                    <a:pt x="295" y="69"/>
                  </a:lnTo>
                  <a:lnTo>
                    <a:pt x="293" y="61"/>
                  </a:lnTo>
                  <a:lnTo>
                    <a:pt x="275" y="66"/>
                  </a:lnTo>
                  <a:lnTo>
                    <a:pt x="263" y="70"/>
                  </a:lnTo>
                  <a:lnTo>
                    <a:pt x="258" y="73"/>
                  </a:lnTo>
                  <a:lnTo>
                    <a:pt x="254" y="76"/>
                  </a:lnTo>
                  <a:lnTo>
                    <a:pt x="251" y="78"/>
                  </a:lnTo>
                  <a:lnTo>
                    <a:pt x="249" y="81"/>
                  </a:lnTo>
                  <a:lnTo>
                    <a:pt x="247" y="87"/>
                  </a:lnTo>
                  <a:lnTo>
                    <a:pt x="246" y="95"/>
                  </a:lnTo>
                  <a:lnTo>
                    <a:pt x="246" y="105"/>
                  </a:lnTo>
                  <a:lnTo>
                    <a:pt x="246" y="117"/>
                  </a:lnTo>
                  <a:lnTo>
                    <a:pt x="247" y="131"/>
                  </a:lnTo>
                  <a:lnTo>
                    <a:pt x="249" y="143"/>
                  </a:lnTo>
                  <a:lnTo>
                    <a:pt x="253" y="153"/>
                  </a:lnTo>
                  <a:lnTo>
                    <a:pt x="259" y="162"/>
                  </a:lnTo>
                  <a:lnTo>
                    <a:pt x="262" y="166"/>
                  </a:lnTo>
                  <a:lnTo>
                    <a:pt x="266" y="169"/>
                  </a:lnTo>
                  <a:lnTo>
                    <a:pt x="270" y="172"/>
                  </a:lnTo>
                  <a:lnTo>
                    <a:pt x="274" y="174"/>
                  </a:lnTo>
                  <a:lnTo>
                    <a:pt x="279" y="176"/>
                  </a:lnTo>
                  <a:lnTo>
                    <a:pt x="283" y="177"/>
                  </a:lnTo>
                  <a:lnTo>
                    <a:pt x="287" y="178"/>
                  </a:lnTo>
                  <a:lnTo>
                    <a:pt x="293" y="178"/>
                  </a:lnTo>
                  <a:lnTo>
                    <a:pt x="293" y="182"/>
                  </a:lnTo>
                  <a:lnTo>
                    <a:pt x="295" y="187"/>
                  </a:lnTo>
                  <a:lnTo>
                    <a:pt x="298" y="191"/>
                  </a:lnTo>
                  <a:lnTo>
                    <a:pt x="303" y="195"/>
                  </a:lnTo>
                  <a:lnTo>
                    <a:pt x="314" y="203"/>
                  </a:lnTo>
                  <a:lnTo>
                    <a:pt x="327" y="211"/>
                  </a:lnTo>
                  <a:lnTo>
                    <a:pt x="351" y="225"/>
                  </a:lnTo>
                  <a:lnTo>
                    <a:pt x="365" y="234"/>
                  </a:lnTo>
                  <a:lnTo>
                    <a:pt x="439" y="296"/>
                  </a:lnTo>
                  <a:lnTo>
                    <a:pt x="443" y="303"/>
                  </a:lnTo>
                  <a:lnTo>
                    <a:pt x="449" y="309"/>
                  </a:lnTo>
                  <a:lnTo>
                    <a:pt x="454" y="314"/>
                  </a:lnTo>
                  <a:lnTo>
                    <a:pt x="461" y="318"/>
                  </a:lnTo>
                  <a:lnTo>
                    <a:pt x="469" y="320"/>
                  </a:lnTo>
                  <a:lnTo>
                    <a:pt x="477" y="322"/>
                  </a:lnTo>
                  <a:lnTo>
                    <a:pt x="487" y="322"/>
                  </a:lnTo>
                  <a:lnTo>
                    <a:pt x="498" y="321"/>
                  </a:lnTo>
                  <a:lnTo>
                    <a:pt x="500" y="324"/>
                  </a:lnTo>
                  <a:lnTo>
                    <a:pt x="504" y="328"/>
                  </a:lnTo>
                  <a:lnTo>
                    <a:pt x="507" y="332"/>
                  </a:lnTo>
                  <a:lnTo>
                    <a:pt x="511" y="337"/>
                  </a:lnTo>
                  <a:lnTo>
                    <a:pt x="523" y="346"/>
                  </a:lnTo>
                  <a:lnTo>
                    <a:pt x="536" y="356"/>
                  </a:lnTo>
                  <a:lnTo>
                    <a:pt x="549" y="364"/>
                  </a:lnTo>
                  <a:lnTo>
                    <a:pt x="561" y="370"/>
                  </a:lnTo>
                  <a:lnTo>
                    <a:pt x="571" y="374"/>
                  </a:lnTo>
                  <a:lnTo>
                    <a:pt x="578" y="376"/>
                  </a:lnTo>
                  <a:lnTo>
                    <a:pt x="577" y="383"/>
                  </a:lnTo>
                  <a:lnTo>
                    <a:pt x="574" y="391"/>
                  </a:lnTo>
                  <a:lnTo>
                    <a:pt x="570" y="400"/>
                  </a:lnTo>
                  <a:lnTo>
                    <a:pt x="565" y="407"/>
                  </a:lnTo>
                  <a:lnTo>
                    <a:pt x="552" y="388"/>
                  </a:lnTo>
                  <a:lnTo>
                    <a:pt x="541" y="387"/>
                  </a:lnTo>
                  <a:lnTo>
                    <a:pt x="530" y="384"/>
                  </a:lnTo>
                  <a:lnTo>
                    <a:pt x="526" y="383"/>
                  </a:lnTo>
                  <a:lnTo>
                    <a:pt x="521" y="381"/>
                  </a:lnTo>
                  <a:lnTo>
                    <a:pt x="519" y="378"/>
                  </a:lnTo>
                  <a:lnTo>
                    <a:pt x="518" y="376"/>
                  </a:lnTo>
                  <a:lnTo>
                    <a:pt x="508" y="376"/>
                  </a:lnTo>
                  <a:lnTo>
                    <a:pt x="498" y="376"/>
                  </a:lnTo>
                  <a:lnTo>
                    <a:pt x="498" y="382"/>
                  </a:lnTo>
                  <a:lnTo>
                    <a:pt x="498" y="389"/>
                  </a:lnTo>
                  <a:lnTo>
                    <a:pt x="498" y="397"/>
                  </a:lnTo>
                  <a:lnTo>
                    <a:pt x="498" y="407"/>
                  </a:lnTo>
                  <a:lnTo>
                    <a:pt x="499" y="414"/>
                  </a:lnTo>
                  <a:lnTo>
                    <a:pt x="504" y="422"/>
                  </a:lnTo>
                  <a:lnTo>
                    <a:pt x="506" y="426"/>
                  </a:lnTo>
                  <a:lnTo>
                    <a:pt x="509" y="429"/>
                  </a:lnTo>
                  <a:lnTo>
                    <a:pt x="514" y="431"/>
                  </a:lnTo>
                  <a:lnTo>
                    <a:pt x="518" y="432"/>
                  </a:lnTo>
                  <a:lnTo>
                    <a:pt x="514" y="442"/>
                  </a:lnTo>
                  <a:lnTo>
                    <a:pt x="508" y="454"/>
                  </a:lnTo>
                  <a:lnTo>
                    <a:pt x="506" y="460"/>
                  </a:lnTo>
                  <a:lnTo>
                    <a:pt x="504" y="465"/>
                  </a:lnTo>
                  <a:lnTo>
                    <a:pt x="500" y="468"/>
                  </a:lnTo>
                  <a:lnTo>
                    <a:pt x="498" y="469"/>
                  </a:lnTo>
                  <a:lnTo>
                    <a:pt x="493" y="485"/>
                  </a:lnTo>
                  <a:lnTo>
                    <a:pt x="486" y="498"/>
                  </a:lnTo>
                  <a:lnTo>
                    <a:pt x="483" y="505"/>
                  </a:lnTo>
                  <a:lnTo>
                    <a:pt x="481" y="511"/>
                  </a:lnTo>
                  <a:lnTo>
                    <a:pt x="480" y="518"/>
                  </a:lnTo>
                  <a:lnTo>
                    <a:pt x="478" y="524"/>
                  </a:lnTo>
                  <a:lnTo>
                    <a:pt x="465" y="522"/>
                  </a:lnTo>
                  <a:lnTo>
                    <a:pt x="450" y="518"/>
                  </a:lnTo>
                  <a:lnTo>
                    <a:pt x="438" y="513"/>
                  </a:lnTo>
                  <a:lnTo>
                    <a:pt x="432" y="511"/>
                  </a:lnTo>
                  <a:lnTo>
                    <a:pt x="436" y="505"/>
                  </a:lnTo>
                  <a:lnTo>
                    <a:pt x="440" y="499"/>
                  </a:lnTo>
                  <a:lnTo>
                    <a:pt x="445" y="494"/>
                  </a:lnTo>
                  <a:lnTo>
                    <a:pt x="451" y="489"/>
                  </a:lnTo>
                  <a:lnTo>
                    <a:pt x="456" y="484"/>
                  </a:lnTo>
                  <a:lnTo>
                    <a:pt x="461" y="478"/>
                  </a:lnTo>
                  <a:lnTo>
                    <a:pt x="463" y="475"/>
                  </a:lnTo>
                  <a:lnTo>
                    <a:pt x="464" y="471"/>
                  </a:lnTo>
                  <a:lnTo>
                    <a:pt x="465" y="467"/>
                  </a:lnTo>
                  <a:lnTo>
                    <a:pt x="465" y="463"/>
                  </a:lnTo>
                  <a:lnTo>
                    <a:pt x="464" y="455"/>
                  </a:lnTo>
                  <a:lnTo>
                    <a:pt x="463" y="448"/>
                  </a:lnTo>
                  <a:lnTo>
                    <a:pt x="461" y="441"/>
                  </a:lnTo>
                  <a:lnTo>
                    <a:pt x="458" y="434"/>
                  </a:lnTo>
                  <a:lnTo>
                    <a:pt x="449" y="420"/>
                  </a:lnTo>
                  <a:lnTo>
                    <a:pt x="439" y="407"/>
                  </a:lnTo>
                  <a:lnTo>
                    <a:pt x="427" y="395"/>
                  </a:lnTo>
                  <a:lnTo>
                    <a:pt x="415" y="384"/>
                  </a:lnTo>
                  <a:lnTo>
                    <a:pt x="403" y="376"/>
                  </a:lnTo>
                  <a:lnTo>
                    <a:pt x="392" y="370"/>
                  </a:lnTo>
                  <a:lnTo>
                    <a:pt x="385" y="369"/>
                  </a:lnTo>
                  <a:lnTo>
                    <a:pt x="378" y="367"/>
                  </a:lnTo>
                  <a:lnTo>
                    <a:pt x="372" y="364"/>
                  </a:lnTo>
                  <a:lnTo>
                    <a:pt x="366" y="362"/>
                  </a:lnTo>
                  <a:lnTo>
                    <a:pt x="355" y="356"/>
                  </a:lnTo>
                  <a:lnTo>
                    <a:pt x="348" y="349"/>
                  </a:lnTo>
                  <a:lnTo>
                    <a:pt x="336" y="338"/>
                  </a:lnTo>
                  <a:lnTo>
                    <a:pt x="332" y="333"/>
                  </a:lnTo>
                  <a:lnTo>
                    <a:pt x="318" y="330"/>
                  </a:lnTo>
                  <a:lnTo>
                    <a:pt x="305" y="327"/>
                  </a:lnTo>
                  <a:lnTo>
                    <a:pt x="292" y="323"/>
                  </a:lnTo>
                  <a:lnTo>
                    <a:pt x="280" y="319"/>
                  </a:lnTo>
                  <a:lnTo>
                    <a:pt x="268" y="315"/>
                  </a:lnTo>
                  <a:lnTo>
                    <a:pt x="257" y="310"/>
                  </a:lnTo>
                  <a:lnTo>
                    <a:pt x="247" y="304"/>
                  </a:lnTo>
                  <a:lnTo>
                    <a:pt x="237" y="299"/>
                  </a:lnTo>
                  <a:lnTo>
                    <a:pt x="218" y="285"/>
                  </a:lnTo>
                  <a:lnTo>
                    <a:pt x="202" y="272"/>
                  </a:lnTo>
                  <a:lnTo>
                    <a:pt x="186" y="258"/>
                  </a:lnTo>
                  <a:lnTo>
                    <a:pt x="173" y="244"/>
                  </a:lnTo>
                  <a:lnTo>
                    <a:pt x="162" y="229"/>
                  </a:lnTo>
                  <a:lnTo>
                    <a:pt x="152" y="215"/>
                  </a:lnTo>
                  <a:lnTo>
                    <a:pt x="144" y="202"/>
                  </a:lnTo>
                  <a:lnTo>
                    <a:pt x="137" y="189"/>
                  </a:lnTo>
                  <a:lnTo>
                    <a:pt x="126" y="168"/>
                  </a:lnTo>
                  <a:lnTo>
                    <a:pt x="119" y="154"/>
                  </a:lnTo>
                  <a:lnTo>
                    <a:pt x="102" y="154"/>
                  </a:lnTo>
                  <a:lnTo>
                    <a:pt x="89" y="154"/>
                  </a:lnTo>
                  <a:lnTo>
                    <a:pt x="77" y="154"/>
                  </a:lnTo>
                  <a:lnTo>
                    <a:pt x="67" y="154"/>
                  </a:lnTo>
                  <a:lnTo>
                    <a:pt x="61" y="155"/>
                  </a:lnTo>
                  <a:lnTo>
                    <a:pt x="57" y="155"/>
                  </a:lnTo>
                  <a:lnTo>
                    <a:pt x="51" y="157"/>
                  </a:lnTo>
                  <a:lnTo>
                    <a:pt x="46" y="159"/>
                  </a:lnTo>
                  <a:lnTo>
                    <a:pt x="34" y="164"/>
                  </a:lnTo>
                  <a:lnTo>
                    <a:pt x="21" y="172"/>
                  </a:lnTo>
                  <a:lnTo>
                    <a:pt x="15" y="165"/>
                  </a:lnTo>
                  <a:lnTo>
                    <a:pt x="12" y="158"/>
                  </a:lnTo>
                  <a:lnTo>
                    <a:pt x="7" y="150"/>
                  </a:lnTo>
                  <a:lnTo>
                    <a:pt x="5" y="141"/>
                  </a:lnTo>
                  <a:lnTo>
                    <a:pt x="3" y="133"/>
                  </a:lnTo>
                  <a:lnTo>
                    <a:pt x="1" y="123"/>
                  </a:lnTo>
                  <a:lnTo>
                    <a:pt x="1" y="114"/>
                  </a:lnTo>
                  <a:lnTo>
                    <a:pt x="0" y="105"/>
                  </a:lnTo>
                  <a:lnTo>
                    <a:pt x="1" y="93"/>
                  </a:lnTo>
                  <a:lnTo>
                    <a:pt x="3" y="83"/>
                  </a:lnTo>
                  <a:lnTo>
                    <a:pt x="5" y="71"/>
                  </a:lnTo>
                  <a:lnTo>
                    <a:pt x="6" y="55"/>
                  </a:lnTo>
                  <a:lnTo>
                    <a:pt x="6" y="49"/>
                  </a:lnTo>
                  <a:lnTo>
                    <a:pt x="27" y="49"/>
                  </a:lnTo>
                  <a:lnTo>
                    <a:pt x="34" y="47"/>
                  </a:lnTo>
                  <a:lnTo>
                    <a:pt x="39" y="44"/>
                  </a:lnTo>
                  <a:lnTo>
                    <a:pt x="45" y="41"/>
                  </a:lnTo>
                  <a:lnTo>
                    <a:pt x="49" y="37"/>
                  </a:lnTo>
                  <a:lnTo>
                    <a:pt x="58" y="31"/>
                  </a:lnTo>
                  <a:lnTo>
                    <a:pt x="67" y="25"/>
                  </a:lnTo>
                  <a:lnTo>
                    <a:pt x="68" y="33"/>
                  </a:lnTo>
                  <a:lnTo>
                    <a:pt x="70" y="39"/>
                  </a:lnTo>
                  <a:lnTo>
                    <a:pt x="73" y="44"/>
                  </a:lnTo>
                  <a:lnTo>
                    <a:pt x="78" y="46"/>
                  </a:lnTo>
                  <a:lnTo>
                    <a:pt x="83" y="48"/>
                  </a:lnTo>
                  <a:lnTo>
                    <a:pt x="89" y="49"/>
                  </a:lnTo>
                  <a:lnTo>
                    <a:pt x="94" y="49"/>
                  </a:lnTo>
                  <a:lnTo>
                    <a:pt x="100" y="49"/>
                  </a:lnTo>
                  <a:lnTo>
                    <a:pt x="104" y="44"/>
                  </a:lnTo>
                  <a:lnTo>
                    <a:pt x="113" y="38"/>
                  </a:lnTo>
                  <a:lnTo>
                    <a:pt x="124" y="31"/>
                  </a:lnTo>
                  <a:lnTo>
                    <a:pt x="136" y="24"/>
                  </a:lnTo>
                  <a:lnTo>
                    <a:pt x="149" y="16"/>
                  </a:lnTo>
                  <a:lnTo>
                    <a:pt x="160" y="11"/>
                  </a:lnTo>
                  <a:lnTo>
                    <a:pt x="168" y="7"/>
                  </a:lnTo>
                  <a:lnTo>
                    <a:pt x="173" y="6"/>
                  </a:lnTo>
                  <a:lnTo>
                    <a:pt x="239" y="0"/>
                  </a:lnTo>
                  <a:lnTo>
                    <a:pt x="243" y="4"/>
                  </a:lnTo>
                  <a:lnTo>
                    <a:pt x="248" y="8"/>
                  </a:lnTo>
                  <a:lnTo>
                    <a:pt x="252" y="11"/>
                  </a:lnTo>
                  <a:lnTo>
                    <a:pt x="257" y="13"/>
                  </a:lnTo>
                  <a:lnTo>
                    <a:pt x="266" y="16"/>
                  </a:lnTo>
                  <a:lnTo>
                    <a:pt x="279" y="19"/>
                  </a:lnTo>
                  <a:lnTo>
                    <a:pt x="304" y="20"/>
                  </a:lnTo>
                  <a:lnTo>
                    <a:pt x="332" y="19"/>
                  </a:lnTo>
                  <a:lnTo>
                    <a:pt x="331" y="34"/>
                  </a:lnTo>
                  <a:lnTo>
                    <a:pt x="329" y="46"/>
                  </a:lnTo>
                  <a:lnTo>
                    <a:pt x="325" y="56"/>
                  </a:lnTo>
                  <a:lnTo>
                    <a:pt x="322" y="65"/>
                  </a:lnTo>
                  <a:lnTo>
                    <a:pt x="320" y="74"/>
                  </a:lnTo>
                  <a:lnTo>
                    <a:pt x="321" y="82"/>
                  </a:lnTo>
                  <a:lnTo>
                    <a:pt x="322" y="86"/>
                  </a:lnTo>
                  <a:lnTo>
                    <a:pt x="325" y="90"/>
                  </a:lnTo>
                  <a:lnTo>
                    <a:pt x="328" y="94"/>
                  </a:lnTo>
                  <a:lnTo>
                    <a:pt x="332" y="99"/>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669" name="Freeform 18"/>
            <p:cNvSpPr>
              <a:spLocks/>
            </p:cNvSpPr>
            <p:nvPr>
              <p:custDataLst>
                <p:tags r:id="rId18"/>
              </p:custDataLst>
            </p:nvPr>
          </p:nvSpPr>
          <p:spPr bwMode="auto">
            <a:xfrm>
              <a:off x="4319588" y="2214563"/>
              <a:ext cx="38100" cy="74612"/>
            </a:xfrm>
            <a:custGeom>
              <a:avLst/>
              <a:gdLst>
                <a:gd name="T0" fmla="*/ 0 w 79"/>
                <a:gd name="T1" fmla="*/ 2147483647 h 160"/>
                <a:gd name="T2" fmla="*/ 2147483647 w 79"/>
                <a:gd name="T3" fmla="*/ 2147483647 h 160"/>
                <a:gd name="T4" fmla="*/ 2147483647 w 79"/>
                <a:gd name="T5" fmla="*/ 2147483647 h 160"/>
                <a:gd name="T6" fmla="*/ 2147483647 w 79"/>
                <a:gd name="T7" fmla="*/ 2147483647 h 160"/>
                <a:gd name="T8" fmla="*/ 2147483647 w 79"/>
                <a:gd name="T9" fmla="*/ 2147483647 h 160"/>
                <a:gd name="T10" fmla="*/ 2147483647 w 79"/>
                <a:gd name="T11" fmla="*/ 2147483647 h 160"/>
                <a:gd name="T12" fmla="*/ 2147483647 w 79"/>
                <a:gd name="T13" fmla="*/ 2147483647 h 160"/>
                <a:gd name="T14" fmla="*/ 2147483647 w 79"/>
                <a:gd name="T15" fmla="*/ 2147483647 h 160"/>
                <a:gd name="T16" fmla="*/ 2147483647 w 79"/>
                <a:gd name="T17" fmla="*/ 2147483647 h 160"/>
                <a:gd name="T18" fmla="*/ 2147483647 w 79"/>
                <a:gd name="T19" fmla="*/ 2147483647 h 160"/>
                <a:gd name="T20" fmla="*/ 2147483647 w 79"/>
                <a:gd name="T21" fmla="*/ 0 h 160"/>
                <a:gd name="T22" fmla="*/ 2147483647 w 79"/>
                <a:gd name="T23" fmla="*/ 2147483647 h 160"/>
                <a:gd name="T24" fmla="*/ 2147483647 w 79"/>
                <a:gd name="T25" fmla="*/ 2147483647 h 160"/>
                <a:gd name="T26" fmla="*/ 2147483647 w 79"/>
                <a:gd name="T27" fmla="*/ 2147483647 h 160"/>
                <a:gd name="T28" fmla="*/ 2147483647 w 79"/>
                <a:gd name="T29" fmla="*/ 2147483647 h 160"/>
                <a:gd name="T30" fmla="*/ 2147483647 w 79"/>
                <a:gd name="T31" fmla="*/ 2147483647 h 160"/>
                <a:gd name="T32" fmla="*/ 2147483647 w 79"/>
                <a:gd name="T33" fmla="*/ 2147483647 h 160"/>
                <a:gd name="T34" fmla="*/ 2147483647 w 79"/>
                <a:gd name="T35" fmla="*/ 2147483647 h 160"/>
                <a:gd name="T36" fmla="*/ 2147483647 w 79"/>
                <a:gd name="T37" fmla="*/ 2147483647 h 160"/>
                <a:gd name="T38" fmla="*/ 2147483647 w 79"/>
                <a:gd name="T39" fmla="*/ 2147483647 h 160"/>
                <a:gd name="T40" fmla="*/ 2147483647 w 79"/>
                <a:gd name="T41" fmla="*/ 2147483647 h 160"/>
                <a:gd name="T42" fmla="*/ 2147483647 w 79"/>
                <a:gd name="T43" fmla="*/ 2147483647 h 160"/>
                <a:gd name="T44" fmla="*/ 2147483647 w 79"/>
                <a:gd name="T45" fmla="*/ 2147483647 h 160"/>
                <a:gd name="T46" fmla="*/ 2147483647 w 79"/>
                <a:gd name="T47" fmla="*/ 2147483647 h 160"/>
                <a:gd name="T48" fmla="*/ 2147483647 w 79"/>
                <a:gd name="T49" fmla="*/ 2147483647 h 160"/>
                <a:gd name="T50" fmla="*/ 2147483647 w 79"/>
                <a:gd name="T51" fmla="*/ 2147483647 h 160"/>
                <a:gd name="T52" fmla="*/ 2147483647 w 79"/>
                <a:gd name="T53" fmla="*/ 2147483647 h 160"/>
                <a:gd name="T54" fmla="*/ 2147483647 w 79"/>
                <a:gd name="T55" fmla="*/ 2147483647 h 160"/>
                <a:gd name="T56" fmla="*/ 2147483647 w 79"/>
                <a:gd name="T57" fmla="*/ 2147483647 h 160"/>
                <a:gd name="T58" fmla="*/ 2147483647 w 79"/>
                <a:gd name="T59" fmla="*/ 2147483647 h 160"/>
                <a:gd name="T60" fmla="*/ 2147483647 w 79"/>
                <a:gd name="T61" fmla="*/ 2147483647 h 160"/>
                <a:gd name="T62" fmla="*/ 2147483647 w 79"/>
                <a:gd name="T63" fmla="*/ 2147483647 h 160"/>
                <a:gd name="T64" fmla="*/ 2147483647 w 79"/>
                <a:gd name="T65" fmla="*/ 2147483647 h 160"/>
                <a:gd name="T66" fmla="*/ 2147483647 w 79"/>
                <a:gd name="T67" fmla="*/ 2147483647 h 160"/>
                <a:gd name="T68" fmla="*/ 2147483647 w 79"/>
                <a:gd name="T69" fmla="*/ 2147483647 h 160"/>
                <a:gd name="T70" fmla="*/ 2147483647 w 79"/>
                <a:gd name="T71" fmla="*/ 2147483647 h 160"/>
                <a:gd name="T72" fmla="*/ 2147483647 w 79"/>
                <a:gd name="T73" fmla="*/ 2147483647 h 160"/>
                <a:gd name="T74" fmla="*/ 2147483647 w 79"/>
                <a:gd name="T75" fmla="*/ 2147483647 h 160"/>
                <a:gd name="T76" fmla="*/ 0 w 79"/>
                <a:gd name="T77" fmla="*/ 2147483647 h 160"/>
                <a:gd name="T78" fmla="*/ 0 w 79"/>
                <a:gd name="T79" fmla="*/ 2147483647 h 16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9"/>
                <a:gd name="T121" fmla="*/ 0 h 160"/>
                <a:gd name="T122" fmla="*/ 79 w 79"/>
                <a:gd name="T123" fmla="*/ 160 h 16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9" h="160">
                  <a:moveTo>
                    <a:pt x="0" y="37"/>
                  </a:moveTo>
                  <a:lnTo>
                    <a:pt x="6" y="37"/>
                  </a:lnTo>
                  <a:lnTo>
                    <a:pt x="11" y="36"/>
                  </a:lnTo>
                  <a:lnTo>
                    <a:pt x="16" y="35"/>
                  </a:lnTo>
                  <a:lnTo>
                    <a:pt x="19" y="33"/>
                  </a:lnTo>
                  <a:lnTo>
                    <a:pt x="26" y="28"/>
                  </a:lnTo>
                  <a:lnTo>
                    <a:pt x="31" y="22"/>
                  </a:lnTo>
                  <a:lnTo>
                    <a:pt x="37" y="16"/>
                  </a:lnTo>
                  <a:lnTo>
                    <a:pt x="41" y="10"/>
                  </a:lnTo>
                  <a:lnTo>
                    <a:pt x="46" y="5"/>
                  </a:lnTo>
                  <a:lnTo>
                    <a:pt x="53" y="0"/>
                  </a:lnTo>
                  <a:lnTo>
                    <a:pt x="57" y="3"/>
                  </a:lnTo>
                  <a:lnTo>
                    <a:pt x="62" y="7"/>
                  </a:lnTo>
                  <a:lnTo>
                    <a:pt x="64" y="10"/>
                  </a:lnTo>
                  <a:lnTo>
                    <a:pt x="66" y="14"/>
                  </a:lnTo>
                  <a:lnTo>
                    <a:pt x="69" y="22"/>
                  </a:lnTo>
                  <a:lnTo>
                    <a:pt x="72" y="32"/>
                  </a:lnTo>
                  <a:lnTo>
                    <a:pt x="73" y="40"/>
                  </a:lnTo>
                  <a:lnTo>
                    <a:pt x="74" y="49"/>
                  </a:lnTo>
                  <a:lnTo>
                    <a:pt x="76" y="58"/>
                  </a:lnTo>
                  <a:lnTo>
                    <a:pt x="79" y="67"/>
                  </a:lnTo>
                  <a:lnTo>
                    <a:pt x="79" y="98"/>
                  </a:lnTo>
                  <a:lnTo>
                    <a:pt x="68" y="115"/>
                  </a:lnTo>
                  <a:lnTo>
                    <a:pt x="59" y="129"/>
                  </a:lnTo>
                  <a:lnTo>
                    <a:pt x="53" y="136"/>
                  </a:lnTo>
                  <a:lnTo>
                    <a:pt x="50" y="144"/>
                  </a:lnTo>
                  <a:lnTo>
                    <a:pt x="48" y="151"/>
                  </a:lnTo>
                  <a:lnTo>
                    <a:pt x="46" y="160"/>
                  </a:lnTo>
                  <a:lnTo>
                    <a:pt x="40" y="155"/>
                  </a:lnTo>
                  <a:lnTo>
                    <a:pt x="33" y="150"/>
                  </a:lnTo>
                  <a:lnTo>
                    <a:pt x="28" y="144"/>
                  </a:lnTo>
                  <a:lnTo>
                    <a:pt x="22" y="137"/>
                  </a:lnTo>
                  <a:lnTo>
                    <a:pt x="18" y="130"/>
                  </a:lnTo>
                  <a:lnTo>
                    <a:pt x="15" y="123"/>
                  </a:lnTo>
                  <a:lnTo>
                    <a:pt x="11" y="115"/>
                  </a:lnTo>
                  <a:lnTo>
                    <a:pt x="8" y="108"/>
                  </a:lnTo>
                  <a:lnTo>
                    <a:pt x="4" y="91"/>
                  </a:lnTo>
                  <a:lnTo>
                    <a:pt x="1" y="73"/>
                  </a:lnTo>
                  <a:lnTo>
                    <a:pt x="0" y="55"/>
                  </a:lnTo>
                  <a:lnTo>
                    <a:pt x="0" y="37"/>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grpSp>
          <p:nvGrpSpPr>
            <p:cNvPr id="670" name="Group 19"/>
            <p:cNvGrpSpPr>
              <a:grpSpLocks/>
            </p:cNvGrpSpPr>
            <p:nvPr>
              <p:custDataLst>
                <p:tags r:id="rId19"/>
              </p:custDataLst>
            </p:nvPr>
          </p:nvGrpSpPr>
          <p:grpSpPr bwMode="auto">
            <a:xfrm>
              <a:off x="6910506" y="3172923"/>
              <a:ext cx="528406" cy="192091"/>
              <a:chOff x="4488" y="2394"/>
              <a:chExt cx="358" cy="124"/>
            </a:xfrm>
            <a:solidFill>
              <a:srgbClr val="0070C0"/>
            </a:solidFill>
          </p:grpSpPr>
          <p:sp>
            <p:nvSpPr>
              <p:cNvPr id="1204" name="Freeform 20"/>
              <p:cNvSpPr>
                <a:spLocks/>
              </p:cNvSpPr>
              <p:nvPr/>
            </p:nvSpPr>
            <p:spPr bwMode="auto">
              <a:xfrm>
                <a:off x="4675" y="2394"/>
                <a:ext cx="171" cy="124"/>
              </a:xfrm>
              <a:custGeom>
                <a:avLst/>
                <a:gdLst>
                  <a:gd name="T0" fmla="*/ 424 w 512"/>
                  <a:gd name="T1" fmla="*/ 198 h 408"/>
                  <a:gd name="T2" fmla="*/ 387 w 512"/>
                  <a:gd name="T3" fmla="*/ 193 h 408"/>
                  <a:gd name="T4" fmla="*/ 367 w 512"/>
                  <a:gd name="T5" fmla="*/ 203 h 408"/>
                  <a:gd name="T6" fmla="*/ 354 w 512"/>
                  <a:gd name="T7" fmla="*/ 217 h 408"/>
                  <a:gd name="T8" fmla="*/ 347 w 512"/>
                  <a:gd name="T9" fmla="*/ 254 h 408"/>
                  <a:gd name="T10" fmla="*/ 327 w 512"/>
                  <a:gd name="T11" fmla="*/ 306 h 408"/>
                  <a:gd name="T12" fmla="*/ 305 w 512"/>
                  <a:gd name="T13" fmla="*/ 335 h 408"/>
                  <a:gd name="T14" fmla="*/ 289 w 512"/>
                  <a:gd name="T15" fmla="*/ 350 h 408"/>
                  <a:gd name="T16" fmla="*/ 271 w 512"/>
                  <a:gd name="T17" fmla="*/ 359 h 408"/>
                  <a:gd name="T18" fmla="*/ 256 w 512"/>
                  <a:gd name="T19" fmla="*/ 368 h 408"/>
                  <a:gd name="T20" fmla="*/ 253 w 512"/>
                  <a:gd name="T21" fmla="*/ 376 h 408"/>
                  <a:gd name="T22" fmla="*/ 215 w 512"/>
                  <a:gd name="T23" fmla="*/ 370 h 408"/>
                  <a:gd name="T24" fmla="*/ 183 w 512"/>
                  <a:gd name="T25" fmla="*/ 367 h 408"/>
                  <a:gd name="T26" fmla="*/ 155 w 512"/>
                  <a:gd name="T27" fmla="*/ 373 h 408"/>
                  <a:gd name="T28" fmla="*/ 138 w 512"/>
                  <a:gd name="T29" fmla="*/ 388 h 408"/>
                  <a:gd name="T30" fmla="*/ 97 w 512"/>
                  <a:gd name="T31" fmla="*/ 405 h 408"/>
                  <a:gd name="T32" fmla="*/ 62 w 512"/>
                  <a:gd name="T33" fmla="*/ 407 h 408"/>
                  <a:gd name="T34" fmla="*/ 45 w 512"/>
                  <a:gd name="T35" fmla="*/ 400 h 408"/>
                  <a:gd name="T36" fmla="*/ 15 w 512"/>
                  <a:gd name="T37" fmla="*/ 368 h 408"/>
                  <a:gd name="T38" fmla="*/ 2 w 512"/>
                  <a:gd name="T39" fmla="*/ 344 h 408"/>
                  <a:gd name="T40" fmla="*/ 8 w 512"/>
                  <a:gd name="T41" fmla="*/ 335 h 408"/>
                  <a:gd name="T42" fmla="*/ 34 w 512"/>
                  <a:gd name="T43" fmla="*/ 344 h 408"/>
                  <a:gd name="T44" fmla="*/ 53 w 512"/>
                  <a:gd name="T45" fmla="*/ 336 h 408"/>
                  <a:gd name="T46" fmla="*/ 56 w 512"/>
                  <a:gd name="T47" fmla="*/ 314 h 408"/>
                  <a:gd name="T48" fmla="*/ 71 w 512"/>
                  <a:gd name="T49" fmla="*/ 300 h 408"/>
                  <a:gd name="T50" fmla="*/ 82 w 512"/>
                  <a:gd name="T51" fmla="*/ 286 h 408"/>
                  <a:gd name="T52" fmla="*/ 89 w 512"/>
                  <a:gd name="T53" fmla="*/ 272 h 408"/>
                  <a:gd name="T54" fmla="*/ 101 w 512"/>
                  <a:gd name="T55" fmla="*/ 262 h 408"/>
                  <a:gd name="T56" fmla="*/ 137 w 512"/>
                  <a:gd name="T57" fmla="*/ 246 h 408"/>
                  <a:gd name="T58" fmla="*/ 175 w 512"/>
                  <a:gd name="T59" fmla="*/ 232 h 408"/>
                  <a:gd name="T60" fmla="*/ 202 w 512"/>
                  <a:gd name="T61" fmla="*/ 217 h 408"/>
                  <a:gd name="T62" fmla="*/ 213 w 512"/>
                  <a:gd name="T63" fmla="*/ 205 h 408"/>
                  <a:gd name="T64" fmla="*/ 219 w 512"/>
                  <a:gd name="T65" fmla="*/ 191 h 408"/>
                  <a:gd name="T66" fmla="*/ 227 w 512"/>
                  <a:gd name="T67" fmla="*/ 161 h 408"/>
                  <a:gd name="T68" fmla="*/ 229 w 512"/>
                  <a:gd name="T69" fmla="*/ 149 h 408"/>
                  <a:gd name="T70" fmla="*/ 231 w 512"/>
                  <a:gd name="T71" fmla="*/ 152 h 408"/>
                  <a:gd name="T72" fmla="*/ 239 w 512"/>
                  <a:gd name="T73" fmla="*/ 143 h 408"/>
                  <a:gd name="T74" fmla="*/ 237 w 512"/>
                  <a:gd name="T75" fmla="*/ 155 h 408"/>
                  <a:gd name="T76" fmla="*/ 240 w 512"/>
                  <a:gd name="T77" fmla="*/ 174 h 408"/>
                  <a:gd name="T78" fmla="*/ 251 w 512"/>
                  <a:gd name="T79" fmla="*/ 193 h 408"/>
                  <a:gd name="T80" fmla="*/ 272 w 512"/>
                  <a:gd name="T81" fmla="*/ 205 h 408"/>
                  <a:gd name="T82" fmla="*/ 306 w 512"/>
                  <a:gd name="T83" fmla="*/ 204 h 408"/>
                  <a:gd name="T84" fmla="*/ 320 w 512"/>
                  <a:gd name="T85" fmla="*/ 205 h 408"/>
                  <a:gd name="T86" fmla="*/ 327 w 512"/>
                  <a:gd name="T87" fmla="*/ 198 h 408"/>
                  <a:gd name="T88" fmla="*/ 324 w 512"/>
                  <a:gd name="T89" fmla="*/ 176 h 408"/>
                  <a:gd name="T90" fmla="*/ 299 w 512"/>
                  <a:gd name="T91" fmla="*/ 130 h 408"/>
                  <a:gd name="T92" fmla="*/ 319 w 512"/>
                  <a:gd name="T93" fmla="*/ 109 h 408"/>
                  <a:gd name="T94" fmla="*/ 344 w 512"/>
                  <a:gd name="T95" fmla="*/ 66 h 408"/>
                  <a:gd name="T96" fmla="*/ 374 w 512"/>
                  <a:gd name="T97" fmla="*/ 22 h 408"/>
                  <a:gd name="T98" fmla="*/ 399 w 512"/>
                  <a:gd name="T99" fmla="*/ 0 h 408"/>
                  <a:gd name="T100" fmla="*/ 401 w 512"/>
                  <a:gd name="T101" fmla="*/ 23 h 408"/>
                  <a:gd name="T102" fmla="*/ 413 w 512"/>
                  <a:gd name="T103" fmla="*/ 50 h 408"/>
                  <a:gd name="T104" fmla="*/ 439 w 512"/>
                  <a:gd name="T105" fmla="*/ 75 h 408"/>
                  <a:gd name="T106" fmla="*/ 486 w 512"/>
                  <a:gd name="T107" fmla="*/ 106 h 408"/>
                  <a:gd name="T108" fmla="*/ 508 w 512"/>
                  <a:gd name="T109" fmla="*/ 132 h 408"/>
                  <a:gd name="T110" fmla="*/ 499 w 512"/>
                  <a:gd name="T111" fmla="*/ 149 h 408"/>
                  <a:gd name="T112" fmla="*/ 478 w 512"/>
                  <a:gd name="T113" fmla="*/ 152 h 408"/>
                  <a:gd name="T114" fmla="*/ 458 w 512"/>
                  <a:gd name="T115" fmla="*/ 18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408">
                    <a:moveTo>
                      <a:pt x="452" y="204"/>
                    </a:moveTo>
                    <a:lnTo>
                      <a:pt x="442" y="202"/>
                    </a:lnTo>
                    <a:lnTo>
                      <a:pt x="424" y="198"/>
                    </a:lnTo>
                    <a:lnTo>
                      <a:pt x="407" y="194"/>
                    </a:lnTo>
                    <a:lnTo>
                      <a:pt x="392" y="192"/>
                    </a:lnTo>
                    <a:lnTo>
                      <a:pt x="387" y="193"/>
                    </a:lnTo>
                    <a:lnTo>
                      <a:pt x="380" y="195"/>
                    </a:lnTo>
                    <a:lnTo>
                      <a:pt x="374" y="198"/>
                    </a:lnTo>
                    <a:lnTo>
                      <a:pt x="367" y="203"/>
                    </a:lnTo>
                    <a:lnTo>
                      <a:pt x="362" y="207"/>
                    </a:lnTo>
                    <a:lnTo>
                      <a:pt x="356" y="212"/>
                    </a:lnTo>
                    <a:lnTo>
                      <a:pt x="354" y="217"/>
                    </a:lnTo>
                    <a:lnTo>
                      <a:pt x="353" y="222"/>
                    </a:lnTo>
                    <a:lnTo>
                      <a:pt x="351" y="238"/>
                    </a:lnTo>
                    <a:lnTo>
                      <a:pt x="347" y="254"/>
                    </a:lnTo>
                    <a:lnTo>
                      <a:pt x="342" y="271"/>
                    </a:lnTo>
                    <a:lnTo>
                      <a:pt x="335" y="289"/>
                    </a:lnTo>
                    <a:lnTo>
                      <a:pt x="327" y="306"/>
                    </a:lnTo>
                    <a:lnTo>
                      <a:pt x="316" y="321"/>
                    </a:lnTo>
                    <a:lnTo>
                      <a:pt x="310" y="328"/>
                    </a:lnTo>
                    <a:lnTo>
                      <a:pt x="305" y="335"/>
                    </a:lnTo>
                    <a:lnTo>
                      <a:pt x="299" y="341"/>
                    </a:lnTo>
                    <a:lnTo>
                      <a:pt x="293" y="346"/>
                    </a:lnTo>
                    <a:lnTo>
                      <a:pt x="289" y="350"/>
                    </a:lnTo>
                    <a:lnTo>
                      <a:pt x="284" y="354"/>
                    </a:lnTo>
                    <a:lnTo>
                      <a:pt x="277" y="356"/>
                    </a:lnTo>
                    <a:lnTo>
                      <a:pt x="271" y="359"/>
                    </a:lnTo>
                    <a:lnTo>
                      <a:pt x="264" y="362"/>
                    </a:lnTo>
                    <a:lnTo>
                      <a:pt x="258" y="366"/>
                    </a:lnTo>
                    <a:lnTo>
                      <a:pt x="256" y="368"/>
                    </a:lnTo>
                    <a:lnTo>
                      <a:pt x="254" y="370"/>
                    </a:lnTo>
                    <a:lnTo>
                      <a:pt x="253" y="373"/>
                    </a:lnTo>
                    <a:lnTo>
                      <a:pt x="253" y="376"/>
                    </a:lnTo>
                    <a:lnTo>
                      <a:pt x="227" y="376"/>
                    </a:lnTo>
                    <a:lnTo>
                      <a:pt x="221" y="373"/>
                    </a:lnTo>
                    <a:lnTo>
                      <a:pt x="215" y="370"/>
                    </a:lnTo>
                    <a:lnTo>
                      <a:pt x="208" y="369"/>
                    </a:lnTo>
                    <a:lnTo>
                      <a:pt x="200" y="368"/>
                    </a:lnTo>
                    <a:lnTo>
                      <a:pt x="183" y="367"/>
                    </a:lnTo>
                    <a:lnTo>
                      <a:pt x="160" y="364"/>
                    </a:lnTo>
                    <a:lnTo>
                      <a:pt x="157" y="369"/>
                    </a:lnTo>
                    <a:lnTo>
                      <a:pt x="155" y="373"/>
                    </a:lnTo>
                    <a:lnTo>
                      <a:pt x="152" y="377"/>
                    </a:lnTo>
                    <a:lnTo>
                      <a:pt x="148" y="381"/>
                    </a:lnTo>
                    <a:lnTo>
                      <a:pt x="138" y="388"/>
                    </a:lnTo>
                    <a:lnTo>
                      <a:pt x="126" y="396"/>
                    </a:lnTo>
                    <a:lnTo>
                      <a:pt x="111" y="401"/>
                    </a:lnTo>
                    <a:lnTo>
                      <a:pt x="97" y="405"/>
                    </a:lnTo>
                    <a:lnTo>
                      <a:pt x="82" y="407"/>
                    </a:lnTo>
                    <a:lnTo>
                      <a:pt x="66" y="408"/>
                    </a:lnTo>
                    <a:lnTo>
                      <a:pt x="62" y="407"/>
                    </a:lnTo>
                    <a:lnTo>
                      <a:pt x="56" y="406"/>
                    </a:lnTo>
                    <a:lnTo>
                      <a:pt x="51" y="403"/>
                    </a:lnTo>
                    <a:lnTo>
                      <a:pt x="45" y="400"/>
                    </a:lnTo>
                    <a:lnTo>
                      <a:pt x="34" y="390"/>
                    </a:lnTo>
                    <a:lnTo>
                      <a:pt x="24" y="379"/>
                    </a:lnTo>
                    <a:lnTo>
                      <a:pt x="15" y="368"/>
                    </a:lnTo>
                    <a:lnTo>
                      <a:pt x="7" y="356"/>
                    </a:lnTo>
                    <a:lnTo>
                      <a:pt x="4" y="350"/>
                    </a:lnTo>
                    <a:lnTo>
                      <a:pt x="2" y="344"/>
                    </a:lnTo>
                    <a:lnTo>
                      <a:pt x="0" y="338"/>
                    </a:lnTo>
                    <a:lnTo>
                      <a:pt x="0" y="333"/>
                    </a:lnTo>
                    <a:lnTo>
                      <a:pt x="8" y="335"/>
                    </a:lnTo>
                    <a:lnTo>
                      <a:pt x="19" y="340"/>
                    </a:lnTo>
                    <a:lnTo>
                      <a:pt x="27" y="342"/>
                    </a:lnTo>
                    <a:lnTo>
                      <a:pt x="34" y="344"/>
                    </a:lnTo>
                    <a:lnTo>
                      <a:pt x="43" y="346"/>
                    </a:lnTo>
                    <a:lnTo>
                      <a:pt x="53" y="346"/>
                    </a:lnTo>
                    <a:lnTo>
                      <a:pt x="53" y="336"/>
                    </a:lnTo>
                    <a:lnTo>
                      <a:pt x="54" y="328"/>
                    </a:lnTo>
                    <a:lnTo>
                      <a:pt x="54" y="321"/>
                    </a:lnTo>
                    <a:lnTo>
                      <a:pt x="56" y="314"/>
                    </a:lnTo>
                    <a:lnTo>
                      <a:pt x="60" y="308"/>
                    </a:lnTo>
                    <a:lnTo>
                      <a:pt x="64" y="303"/>
                    </a:lnTo>
                    <a:lnTo>
                      <a:pt x="71" y="300"/>
                    </a:lnTo>
                    <a:lnTo>
                      <a:pt x="80" y="297"/>
                    </a:lnTo>
                    <a:lnTo>
                      <a:pt x="81" y="291"/>
                    </a:lnTo>
                    <a:lnTo>
                      <a:pt x="82" y="286"/>
                    </a:lnTo>
                    <a:lnTo>
                      <a:pt x="84" y="281"/>
                    </a:lnTo>
                    <a:lnTo>
                      <a:pt x="86" y="276"/>
                    </a:lnTo>
                    <a:lnTo>
                      <a:pt x="89" y="272"/>
                    </a:lnTo>
                    <a:lnTo>
                      <a:pt x="93" y="268"/>
                    </a:lnTo>
                    <a:lnTo>
                      <a:pt x="97" y="265"/>
                    </a:lnTo>
                    <a:lnTo>
                      <a:pt x="101" y="262"/>
                    </a:lnTo>
                    <a:lnTo>
                      <a:pt x="112" y="256"/>
                    </a:lnTo>
                    <a:lnTo>
                      <a:pt x="125" y="251"/>
                    </a:lnTo>
                    <a:lnTo>
                      <a:pt x="137" y="246"/>
                    </a:lnTo>
                    <a:lnTo>
                      <a:pt x="150" y="241"/>
                    </a:lnTo>
                    <a:lnTo>
                      <a:pt x="163" y="237"/>
                    </a:lnTo>
                    <a:lnTo>
                      <a:pt x="175" y="232"/>
                    </a:lnTo>
                    <a:lnTo>
                      <a:pt x="187" y="226"/>
                    </a:lnTo>
                    <a:lnTo>
                      <a:pt x="198" y="220"/>
                    </a:lnTo>
                    <a:lnTo>
                      <a:pt x="202" y="217"/>
                    </a:lnTo>
                    <a:lnTo>
                      <a:pt x="207" y="213"/>
                    </a:lnTo>
                    <a:lnTo>
                      <a:pt x="210" y="210"/>
                    </a:lnTo>
                    <a:lnTo>
                      <a:pt x="213" y="205"/>
                    </a:lnTo>
                    <a:lnTo>
                      <a:pt x="216" y="201"/>
                    </a:lnTo>
                    <a:lnTo>
                      <a:pt x="218" y="196"/>
                    </a:lnTo>
                    <a:lnTo>
                      <a:pt x="219" y="191"/>
                    </a:lnTo>
                    <a:lnTo>
                      <a:pt x="219" y="186"/>
                    </a:lnTo>
                    <a:lnTo>
                      <a:pt x="221" y="175"/>
                    </a:lnTo>
                    <a:lnTo>
                      <a:pt x="227" y="161"/>
                    </a:lnTo>
                    <a:lnTo>
                      <a:pt x="231" y="150"/>
                    </a:lnTo>
                    <a:lnTo>
                      <a:pt x="233" y="143"/>
                    </a:lnTo>
                    <a:lnTo>
                      <a:pt x="229" y="149"/>
                    </a:lnTo>
                    <a:lnTo>
                      <a:pt x="228" y="153"/>
                    </a:lnTo>
                    <a:lnTo>
                      <a:pt x="229" y="153"/>
                    </a:lnTo>
                    <a:lnTo>
                      <a:pt x="231" y="152"/>
                    </a:lnTo>
                    <a:lnTo>
                      <a:pt x="237" y="146"/>
                    </a:lnTo>
                    <a:lnTo>
                      <a:pt x="240" y="143"/>
                    </a:lnTo>
                    <a:lnTo>
                      <a:pt x="239" y="143"/>
                    </a:lnTo>
                    <a:lnTo>
                      <a:pt x="238" y="146"/>
                    </a:lnTo>
                    <a:lnTo>
                      <a:pt x="237" y="150"/>
                    </a:lnTo>
                    <a:lnTo>
                      <a:pt x="237" y="155"/>
                    </a:lnTo>
                    <a:lnTo>
                      <a:pt x="238" y="160"/>
                    </a:lnTo>
                    <a:lnTo>
                      <a:pt x="239" y="166"/>
                    </a:lnTo>
                    <a:lnTo>
                      <a:pt x="240" y="174"/>
                    </a:lnTo>
                    <a:lnTo>
                      <a:pt x="243" y="181"/>
                    </a:lnTo>
                    <a:lnTo>
                      <a:pt x="246" y="187"/>
                    </a:lnTo>
                    <a:lnTo>
                      <a:pt x="251" y="193"/>
                    </a:lnTo>
                    <a:lnTo>
                      <a:pt x="256" y="198"/>
                    </a:lnTo>
                    <a:lnTo>
                      <a:pt x="264" y="202"/>
                    </a:lnTo>
                    <a:lnTo>
                      <a:pt x="272" y="205"/>
                    </a:lnTo>
                    <a:lnTo>
                      <a:pt x="282" y="207"/>
                    </a:lnTo>
                    <a:lnTo>
                      <a:pt x="293" y="206"/>
                    </a:lnTo>
                    <a:lnTo>
                      <a:pt x="306" y="204"/>
                    </a:lnTo>
                    <a:lnTo>
                      <a:pt x="311" y="206"/>
                    </a:lnTo>
                    <a:lnTo>
                      <a:pt x="317" y="206"/>
                    </a:lnTo>
                    <a:lnTo>
                      <a:pt x="320" y="205"/>
                    </a:lnTo>
                    <a:lnTo>
                      <a:pt x="323" y="204"/>
                    </a:lnTo>
                    <a:lnTo>
                      <a:pt x="325" y="201"/>
                    </a:lnTo>
                    <a:lnTo>
                      <a:pt x="327" y="198"/>
                    </a:lnTo>
                    <a:lnTo>
                      <a:pt x="328" y="193"/>
                    </a:lnTo>
                    <a:lnTo>
                      <a:pt x="328" y="188"/>
                    </a:lnTo>
                    <a:lnTo>
                      <a:pt x="324" y="176"/>
                    </a:lnTo>
                    <a:lnTo>
                      <a:pt x="319" y="161"/>
                    </a:lnTo>
                    <a:lnTo>
                      <a:pt x="310" y="146"/>
                    </a:lnTo>
                    <a:lnTo>
                      <a:pt x="299" y="130"/>
                    </a:lnTo>
                    <a:lnTo>
                      <a:pt x="307" y="124"/>
                    </a:lnTo>
                    <a:lnTo>
                      <a:pt x="312" y="118"/>
                    </a:lnTo>
                    <a:lnTo>
                      <a:pt x="319" y="109"/>
                    </a:lnTo>
                    <a:lnTo>
                      <a:pt x="324" y="101"/>
                    </a:lnTo>
                    <a:lnTo>
                      <a:pt x="334" y="84"/>
                    </a:lnTo>
                    <a:lnTo>
                      <a:pt x="344" y="66"/>
                    </a:lnTo>
                    <a:lnTo>
                      <a:pt x="354" y="47"/>
                    </a:lnTo>
                    <a:lnTo>
                      <a:pt x="366" y="30"/>
                    </a:lnTo>
                    <a:lnTo>
                      <a:pt x="374" y="22"/>
                    </a:lnTo>
                    <a:lnTo>
                      <a:pt x="381" y="14"/>
                    </a:lnTo>
                    <a:lnTo>
                      <a:pt x="389" y="7"/>
                    </a:lnTo>
                    <a:lnTo>
                      <a:pt x="399" y="0"/>
                    </a:lnTo>
                    <a:lnTo>
                      <a:pt x="399" y="9"/>
                    </a:lnTo>
                    <a:lnTo>
                      <a:pt x="400" y="16"/>
                    </a:lnTo>
                    <a:lnTo>
                      <a:pt x="401" y="23"/>
                    </a:lnTo>
                    <a:lnTo>
                      <a:pt x="403" y="29"/>
                    </a:lnTo>
                    <a:lnTo>
                      <a:pt x="408" y="41"/>
                    </a:lnTo>
                    <a:lnTo>
                      <a:pt x="413" y="50"/>
                    </a:lnTo>
                    <a:lnTo>
                      <a:pt x="421" y="59"/>
                    </a:lnTo>
                    <a:lnTo>
                      <a:pt x="430" y="68"/>
                    </a:lnTo>
                    <a:lnTo>
                      <a:pt x="439" y="75"/>
                    </a:lnTo>
                    <a:lnTo>
                      <a:pt x="447" y="81"/>
                    </a:lnTo>
                    <a:lnTo>
                      <a:pt x="467" y="93"/>
                    </a:lnTo>
                    <a:lnTo>
                      <a:pt x="486" y="106"/>
                    </a:lnTo>
                    <a:lnTo>
                      <a:pt x="493" y="113"/>
                    </a:lnTo>
                    <a:lnTo>
                      <a:pt x="501" y="123"/>
                    </a:lnTo>
                    <a:lnTo>
                      <a:pt x="508" y="132"/>
                    </a:lnTo>
                    <a:lnTo>
                      <a:pt x="512" y="143"/>
                    </a:lnTo>
                    <a:lnTo>
                      <a:pt x="504" y="146"/>
                    </a:lnTo>
                    <a:lnTo>
                      <a:pt x="499" y="149"/>
                    </a:lnTo>
                    <a:lnTo>
                      <a:pt x="493" y="150"/>
                    </a:lnTo>
                    <a:lnTo>
                      <a:pt x="489" y="151"/>
                    </a:lnTo>
                    <a:lnTo>
                      <a:pt x="478" y="152"/>
                    </a:lnTo>
                    <a:lnTo>
                      <a:pt x="465" y="155"/>
                    </a:lnTo>
                    <a:lnTo>
                      <a:pt x="463" y="166"/>
                    </a:lnTo>
                    <a:lnTo>
                      <a:pt x="458" y="180"/>
                    </a:lnTo>
                    <a:lnTo>
                      <a:pt x="454" y="193"/>
                    </a:lnTo>
                    <a:lnTo>
                      <a:pt x="452" y="204"/>
                    </a:lnTo>
                  </a:path>
                </a:pathLst>
              </a:custGeom>
              <a:solidFill>
                <a:schemeClr val="bg1">
                  <a:lumMod val="85000"/>
                </a:schemeClr>
              </a:solid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205" name="Freeform 21"/>
              <p:cNvSpPr>
                <a:spLocks/>
              </p:cNvSpPr>
              <p:nvPr/>
            </p:nvSpPr>
            <p:spPr bwMode="auto">
              <a:xfrm>
                <a:off x="4488" y="2420"/>
                <a:ext cx="77" cy="89"/>
              </a:xfrm>
              <a:custGeom>
                <a:avLst/>
                <a:gdLst>
                  <a:gd name="T0" fmla="*/ 151 w 232"/>
                  <a:gd name="T1" fmla="*/ 24 h 289"/>
                  <a:gd name="T2" fmla="*/ 165 w 232"/>
                  <a:gd name="T3" fmla="*/ 48 h 289"/>
                  <a:gd name="T4" fmla="*/ 174 w 232"/>
                  <a:gd name="T5" fmla="*/ 56 h 289"/>
                  <a:gd name="T6" fmla="*/ 181 w 232"/>
                  <a:gd name="T7" fmla="*/ 60 h 289"/>
                  <a:gd name="T8" fmla="*/ 186 w 232"/>
                  <a:gd name="T9" fmla="*/ 166 h 289"/>
                  <a:gd name="T10" fmla="*/ 189 w 232"/>
                  <a:gd name="T11" fmla="*/ 196 h 289"/>
                  <a:gd name="T12" fmla="*/ 193 w 232"/>
                  <a:gd name="T13" fmla="*/ 207 h 289"/>
                  <a:gd name="T14" fmla="*/ 199 w 232"/>
                  <a:gd name="T15" fmla="*/ 216 h 289"/>
                  <a:gd name="T16" fmla="*/ 232 w 232"/>
                  <a:gd name="T17" fmla="*/ 246 h 289"/>
                  <a:gd name="T18" fmla="*/ 219 w 232"/>
                  <a:gd name="T19" fmla="*/ 288 h 289"/>
                  <a:gd name="T20" fmla="*/ 186 w 232"/>
                  <a:gd name="T21" fmla="*/ 282 h 289"/>
                  <a:gd name="T22" fmla="*/ 151 w 232"/>
                  <a:gd name="T23" fmla="*/ 264 h 289"/>
                  <a:gd name="T24" fmla="*/ 113 w 232"/>
                  <a:gd name="T25" fmla="*/ 235 h 289"/>
                  <a:gd name="T26" fmla="*/ 81 w 232"/>
                  <a:gd name="T27" fmla="*/ 207 h 289"/>
                  <a:gd name="T28" fmla="*/ 56 w 232"/>
                  <a:gd name="T29" fmla="*/ 176 h 289"/>
                  <a:gd name="T30" fmla="*/ 31 w 232"/>
                  <a:gd name="T31" fmla="*/ 145 h 289"/>
                  <a:gd name="T32" fmla="*/ 9 w 232"/>
                  <a:gd name="T33" fmla="*/ 126 h 289"/>
                  <a:gd name="T34" fmla="*/ 2 w 232"/>
                  <a:gd name="T35" fmla="*/ 117 h 289"/>
                  <a:gd name="T36" fmla="*/ 0 w 232"/>
                  <a:gd name="T37" fmla="*/ 109 h 289"/>
                  <a:gd name="T38" fmla="*/ 0 w 232"/>
                  <a:gd name="T39" fmla="*/ 100 h 289"/>
                  <a:gd name="T40" fmla="*/ 3 w 232"/>
                  <a:gd name="T41" fmla="*/ 92 h 289"/>
                  <a:gd name="T42" fmla="*/ 11 w 232"/>
                  <a:gd name="T43" fmla="*/ 79 h 289"/>
                  <a:gd name="T44" fmla="*/ 12 w 232"/>
                  <a:gd name="T45" fmla="*/ 52 h 289"/>
                  <a:gd name="T46" fmla="*/ 7 w 232"/>
                  <a:gd name="T47" fmla="*/ 15 h 289"/>
                  <a:gd name="T48" fmla="*/ 13 w 232"/>
                  <a:gd name="T49" fmla="*/ 0 h 289"/>
                  <a:gd name="T50" fmla="*/ 26 w 232"/>
                  <a:gd name="T51" fmla="*/ 3 h 289"/>
                  <a:gd name="T52" fmla="*/ 42 w 232"/>
                  <a:gd name="T53" fmla="*/ 10 h 289"/>
                  <a:gd name="T54" fmla="*/ 59 w 232"/>
                  <a:gd name="T55" fmla="*/ 21 h 289"/>
                  <a:gd name="T56" fmla="*/ 73 w 232"/>
                  <a:gd name="T57" fmla="*/ 28 h 289"/>
                  <a:gd name="T58" fmla="*/ 81 w 232"/>
                  <a:gd name="T59" fmla="*/ 31 h 289"/>
                  <a:gd name="T60" fmla="*/ 91 w 232"/>
                  <a:gd name="T61" fmla="*/ 31 h 289"/>
                  <a:gd name="T62" fmla="*/ 105 w 232"/>
                  <a:gd name="T63" fmla="*/ 26 h 289"/>
                  <a:gd name="T64" fmla="*/ 120 w 232"/>
                  <a:gd name="T65" fmla="*/ 19 h 289"/>
                  <a:gd name="T66" fmla="*/ 133 w 232"/>
                  <a:gd name="T67" fmla="*/ 11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289">
                    <a:moveTo>
                      <a:pt x="140" y="6"/>
                    </a:moveTo>
                    <a:lnTo>
                      <a:pt x="151" y="24"/>
                    </a:lnTo>
                    <a:lnTo>
                      <a:pt x="159" y="41"/>
                    </a:lnTo>
                    <a:lnTo>
                      <a:pt x="165" y="48"/>
                    </a:lnTo>
                    <a:lnTo>
                      <a:pt x="170" y="54"/>
                    </a:lnTo>
                    <a:lnTo>
                      <a:pt x="174" y="56"/>
                    </a:lnTo>
                    <a:lnTo>
                      <a:pt x="177" y="59"/>
                    </a:lnTo>
                    <a:lnTo>
                      <a:pt x="181" y="60"/>
                    </a:lnTo>
                    <a:lnTo>
                      <a:pt x="186" y="62"/>
                    </a:lnTo>
                    <a:lnTo>
                      <a:pt x="186" y="166"/>
                    </a:lnTo>
                    <a:lnTo>
                      <a:pt x="187" y="183"/>
                    </a:lnTo>
                    <a:lnTo>
                      <a:pt x="189" y="196"/>
                    </a:lnTo>
                    <a:lnTo>
                      <a:pt x="191" y="202"/>
                    </a:lnTo>
                    <a:lnTo>
                      <a:pt x="193" y="207"/>
                    </a:lnTo>
                    <a:lnTo>
                      <a:pt x="196" y="212"/>
                    </a:lnTo>
                    <a:lnTo>
                      <a:pt x="199" y="216"/>
                    </a:lnTo>
                    <a:lnTo>
                      <a:pt x="213" y="230"/>
                    </a:lnTo>
                    <a:lnTo>
                      <a:pt x="232" y="246"/>
                    </a:lnTo>
                    <a:lnTo>
                      <a:pt x="232" y="289"/>
                    </a:lnTo>
                    <a:lnTo>
                      <a:pt x="219" y="288"/>
                    </a:lnTo>
                    <a:lnTo>
                      <a:pt x="202" y="286"/>
                    </a:lnTo>
                    <a:lnTo>
                      <a:pt x="186" y="282"/>
                    </a:lnTo>
                    <a:lnTo>
                      <a:pt x="172" y="277"/>
                    </a:lnTo>
                    <a:lnTo>
                      <a:pt x="151" y="264"/>
                    </a:lnTo>
                    <a:lnTo>
                      <a:pt x="131" y="249"/>
                    </a:lnTo>
                    <a:lnTo>
                      <a:pt x="113" y="235"/>
                    </a:lnTo>
                    <a:lnTo>
                      <a:pt x="97" y="221"/>
                    </a:lnTo>
                    <a:lnTo>
                      <a:pt x="81" y="207"/>
                    </a:lnTo>
                    <a:lnTo>
                      <a:pt x="68" y="191"/>
                    </a:lnTo>
                    <a:lnTo>
                      <a:pt x="56" y="176"/>
                    </a:lnTo>
                    <a:lnTo>
                      <a:pt x="46" y="160"/>
                    </a:lnTo>
                    <a:lnTo>
                      <a:pt x="31" y="145"/>
                    </a:lnTo>
                    <a:lnTo>
                      <a:pt x="15" y="132"/>
                    </a:lnTo>
                    <a:lnTo>
                      <a:pt x="9" y="126"/>
                    </a:lnTo>
                    <a:lnTo>
                      <a:pt x="4" y="120"/>
                    </a:lnTo>
                    <a:lnTo>
                      <a:pt x="2" y="117"/>
                    </a:lnTo>
                    <a:lnTo>
                      <a:pt x="1" y="113"/>
                    </a:lnTo>
                    <a:lnTo>
                      <a:pt x="0" y="109"/>
                    </a:lnTo>
                    <a:lnTo>
                      <a:pt x="0" y="105"/>
                    </a:lnTo>
                    <a:lnTo>
                      <a:pt x="0" y="100"/>
                    </a:lnTo>
                    <a:lnTo>
                      <a:pt x="1" y="96"/>
                    </a:lnTo>
                    <a:lnTo>
                      <a:pt x="3" y="92"/>
                    </a:lnTo>
                    <a:lnTo>
                      <a:pt x="7" y="88"/>
                    </a:lnTo>
                    <a:lnTo>
                      <a:pt x="11" y="79"/>
                    </a:lnTo>
                    <a:lnTo>
                      <a:pt x="13" y="74"/>
                    </a:lnTo>
                    <a:lnTo>
                      <a:pt x="12" y="52"/>
                    </a:lnTo>
                    <a:lnTo>
                      <a:pt x="10" y="33"/>
                    </a:lnTo>
                    <a:lnTo>
                      <a:pt x="7" y="15"/>
                    </a:lnTo>
                    <a:lnTo>
                      <a:pt x="7" y="0"/>
                    </a:lnTo>
                    <a:lnTo>
                      <a:pt x="13" y="0"/>
                    </a:lnTo>
                    <a:lnTo>
                      <a:pt x="20" y="1"/>
                    </a:lnTo>
                    <a:lnTo>
                      <a:pt x="26" y="3"/>
                    </a:lnTo>
                    <a:lnTo>
                      <a:pt x="32" y="5"/>
                    </a:lnTo>
                    <a:lnTo>
                      <a:pt x="42" y="10"/>
                    </a:lnTo>
                    <a:lnTo>
                      <a:pt x="51" y="15"/>
                    </a:lnTo>
                    <a:lnTo>
                      <a:pt x="59" y="21"/>
                    </a:lnTo>
                    <a:lnTo>
                      <a:pt x="68" y="26"/>
                    </a:lnTo>
                    <a:lnTo>
                      <a:pt x="73" y="28"/>
                    </a:lnTo>
                    <a:lnTo>
                      <a:pt x="77" y="29"/>
                    </a:lnTo>
                    <a:lnTo>
                      <a:pt x="81" y="31"/>
                    </a:lnTo>
                    <a:lnTo>
                      <a:pt x="86" y="31"/>
                    </a:lnTo>
                    <a:lnTo>
                      <a:pt x="91" y="31"/>
                    </a:lnTo>
                    <a:lnTo>
                      <a:pt x="98" y="28"/>
                    </a:lnTo>
                    <a:lnTo>
                      <a:pt x="105" y="26"/>
                    </a:lnTo>
                    <a:lnTo>
                      <a:pt x="112" y="23"/>
                    </a:lnTo>
                    <a:lnTo>
                      <a:pt x="120" y="19"/>
                    </a:lnTo>
                    <a:lnTo>
                      <a:pt x="127" y="15"/>
                    </a:lnTo>
                    <a:lnTo>
                      <a:pt x="133" y="11"/>
                    </a:lnTo>
                    <a:lnTo>
                      <a:pt x="140" y="6"/>
                    </a:lnTo>
                  </a:path>
                </a:pathLst>
              </a:custGeom>
              <a:solidFill>
                <a:schemeClr val="bg1">
                  <a:lumMod val="85000"/>
                </a:schemeClr>
              </a:solid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grpSp>
        <p:sp>
          <p:nvSpPr>
            <p:cNvPr id="671" name="Freeform 22"/>
            <p:cNvSpPr>
              <a:spLocks/>
            </p:cNvSpPr>
            <p:nvPr>
              <p:custDataLst>
                <p:tags r:id="rId20"/>
              </p:custDataLst>
            </p:nvPr>
          </p:nvSpPr>
          <p:spPr bwMode="auto">
            <a:xfrm>
              <a:off x="4700588" y="1255713"/>
              <a:ext cx="3425825" cy="968375"/>
            </a:xfrm>
            <a:custGeom>
              <a:avLst/>
              <a:gdLst>
                <a:gd name="T0" fmla="*/ 2147483647 w 7049"/>
                <a:gd name="T1" fmla="*/ 2147483647 h 2048"/>
                <a:gd name="T2" fmla="*/ 2147483647 w 7049"/>
                <a:gd name="T3" fmla="*/ 2147483647 h 2048"/>
                <a:gd name="T4" fmla="*/ 2147483647 w 7049"/>
                <a:gd name="T5" fmla="*/ 2147483647 h 2048"/>
                <a:gd name="T6" fmla="*/ 2147483647 w 7049"/>
                <a:gd name="T7" fmla="*/ 2147483647 h 2048"/>
                <a:gd name="T8" fmla="*/ 2147483647 w 7049"/>
                <a:gd name="T9" fmla="*/ 2147483647 h 2048"/>
                <a:gd name="T10" fmla="*/ 2147483647 w 7049"/>
                <a:gd name="T11" fmla="*/ 2147483647 h 2048"/>
                <a:gd name="T12" fmla="*/ 2147483647 w 7049"/>
                <a:gd name="T13" fmla="*/ 2147483647 h 2048"/>
                <a:gd name="T14" fmla="*/ 2147483647 w 7049"/>
                <a:gd name="T15" fmla="*/ 2147483647 h 2048"/>
                <a:gd name="T16" fmla="*/ 2147483647 w 7049"/>
                <a:gd name="T17" fmla="*/ 2147483647 h 2048"/>
                <a:gd name="T18" fmla="*/ 2147483647 w 7049"/>
                <a:gd name="T19" fmla="*/ 2147483647 h 2048"/>
                <a:gd name="T20" fmla="*/ 2147483647 w 7049"/>
                <a:gd name="T21" fmla="*/ 2147483647 h 2048"/>
                <a:gd name="T22" fmla="*/ 2147483647 w 7049"/>
                <a:gd name="T23" fmla="*/ 2147483647 h 2048"/>
                <a:gd name="T24" fmla="*/ 2147483647 w 7049"/>
                <a:gd name="T25" fmla="*/ 2147483647 h 2048"/>
                <a:gd name="T26" fmla="*/ 2147483647 w 7049"/>
                <a:gd name="T27" fmla="*/ 2147483647 h 2048"/>
                <a:gd name="T28" fmla="*/ 2147483647 w 7049"/>
                <a:gd name="T29" fmla="*/ 2147483647 h 2048"/>
                <a:gd name="T30" fmla="*/ 2147483647 w 7049"/>
                <a:gd name="T31" fmla="*/ 2147483647 h 2048"/>
                <a:gd name="T32" fmla="*/ 2147483647 w 7049"/>
                <a:gd name="T33" fmla="*/ 2147483647 h 2048"/>
                <a:gd name="T34" fmla="*/ 2147483647 w 7049"/>
                <a:gd name="T35" fmla="*/ 2147483647 h 2048"/>
                <a:gd name="T36" fmla="*/ 2147483647 w 7049"/>
                <a:gd name="T37" fmla="*/ 2147483647 h 2048"/>
                <a:gd name="T38" fmla="*/ 2147483647 w 7049"/>
                <a:gd name="T39" fmla="*/ 2147483647 h 2048"/>
                <a:gd name="T40" fmla="*/ 2147483647 w 7049"/>
                <a:gd name="T41" fmla="*/ 2147483647 h 2048"/>
                <a:gd name="T42" fmla="*/ 2147483647 w 7049"/>
                <a:gd name="T43" fmla="*/ 2147483647 h 2048"/>
                <a:gd name="T44" fmla="*/ 2147483647 w 7049"/>
                <a:gd name="T45" fmla="*/ 2147483647 h 2048"/>
                <a:gd name="T46" fmla="*/ 2147483647 w 7049"/>
                <a:gd name="T47" fmla="*/ 2147483647 h 2048"/>
                <a:gd name="T48" fmla="*/ 2147483647 w 7049"/>
                <a:gd name="T49" fmla="*/ 2147483647 h 2048"/>
                <a:gd name="T50" fmla="*/ 2147483647 w 7049"/>
                <a:gd name="T51" fmla="*/ 2147483647 h 2048"/>
                <a:gd name="T52" fmla="*/ 2147483647 w 7049"/>
                <a:gd name="T53" fmla="*/ 2147483647 h 2048"/>
                <a:gd name="T54" fmla="*/ 2147483647 w 7049"/>
                <a:gd name="T55" fmla="*/ 2147483647 h 2048"/>
                <a:gd name="T56" fmla="*/ 2147483647 w 7049"/>
                <a:gd name="T57" fmla="*/ 2147483647 h 2048"/>
                <a:gd name="T58" fmla="*/ 2147483647 w 7049"/>
                <a:gd name="T59" fmla="*/ 2147483647 h 2048"/>
                <a:gd name="T60" fmla="*/ 2147483647 w 7049"/>
                <a:gd name="T61" fmla="*/ 2147483647 h 2048"/>
                <a:gd name="T62" fmla="*/ 2147483647 w 7049"/>
                <a:gd name="T63" fmla="*/ 2147483647 h 2048"/>
                <a:gd name="T64" fmla="*/ 2147483647 w 7049"/>
                <a:gd name="T65" fmla="*/ 2147483647 h 2048"/>
                <a:gd name="T66" fmla="*/ 2147483647 w 7049"/>
                <a:gd name="T67" fmla="*/ 2147483647 h 2048"/>
                <a:gd name="T68" fmla="*/ 2147483647 w 7049"/>
                <a:gd name="T69" fmla="*/ 2147483647 h 2048"/>
                <a:gd name="T70" fmla="*/ 2147483647 w 7049"/>
                <a:gd name="T71" fmla="*/ 2147483647 h 2048"/>
                <a:gd name="T72" fmla="*/ 2147483647 w 7049"/>
                <a:gd name="T73" fmla="*/ 2147483647 h 2048"/>
                <a:gd name="T74" fmla="*/ 2147483647 w 7049"/>
                <a:gd name="T75" fmla="*/ 2147483647 h 2048"/>
                <a:gd name="T76" fmla="*/ 2147483647 w 7049"/>
                <a:gd name="T77" fmla="*/ 2147483647 h 2048"/>
                <a:gd name="T78" fmla="*/ 2147483647 w 7049"/>
                <a:gd name="T79" fmla="*/ 2147483647 h 2048"/>
                <a:gd name="T80" fmla="*/ 2147483647 w 7049"/>
                <a:gd name="T81" fmla="*/ 2147483647 h 2048"/>
                <a:gd name="T82" fmla="*/ 2147483647 w 7049"/>
                <a:gd name="T83" fmla="*/ 2147483647 h 2048"/>
                <a:gd name="T84" fmla="*/ 2147483647 w 7049"/>
                <a:gd name="T85" fmla="*/ 2147483647 h 2048"/>
                <a:gd name="T86" fmla="*/ 2147483647 w 7049"/>
                <a:gd name="T87" fmla="*/ 2147483647 h 2048"/>
                <a:gd name="T88" fmla="*/ 2147483647 w 7049"/>
                <a:gd name="T89" fmla="*/ 2147483647 h 2048"/>
                <a:gd name="T90" fmla="*/ 2147483647 w 7049"/>
                <a:gd name="T91" fmla="*/ 2147483647 h 2048"/>
                <a:gd name="T92" fmla="*/ 2147483647 w 7049"/>
                <a:gd name="T93" fmla="*/ 2147483647 h 2048"/>
                <a:gd name="T94" fmla="*/ 2147483647 w 7049"/>
                <a:gd name="T95" fmla="*/ 2147483647 h 2048"/>
                <a:gd name="T96" fmla="*/ 2147483647 w 7049"/>
                <a:gd name="T97" fmla="*/ 2147483647 h 2048"/>
                <a:gd name="T98" fmla="*/ 2147483647 w 7049"/>
                <a:gd name="T99" fmla="*/ 2147483647 h 2048"/>
                <a:gd name="T100" fmla="*/ 2147483647 w 7049"/>
                <a:gd name="T101" fmla="*/ 2147483647 h 2048"/>
                <a:gd name="T102" fmla="*/ 2147483647 w 7049"/>
                <a:gd name="T103" fmla="*/ 2147483647 h 2048"/>
                <a:gd name="T104" fmla="*/ 2147483647 w 7049"/>
                <a:gd name="T105" fmla="*/ 2147483647 h 2048"/>
                <a:gd name="T106" fmla="*/ 2147483647 w 7049"/>
                <a:gd name="T107" fmla="*/ 2147483647 h 2048"/>
                <a:gd name="T108" fmla="*/ 2147483647 w 7049"/>
                <a:gd name="T109" fmla="*/ 2147483647 h 2048"/>
                <a:gd name="T110" fmla="*/ 2147483647 w 7049"/>
                <a:gd name="T111" fmla="*/ 2147483647 h 2048"/>
                <a:gd name="T112" fmla="*/ 2147483647 w 7049"/>
                <a:gd name="T113" fmla="*/ 2147483647 h 2048"/>
                <a:gd name="T114" fmla="*/ 2147483647 w 7049"/>
                <a:gd name="T115" fmla="*/ 2147483647 h 2048"/>
                <a:gd name="T116" fmla="*/ 2147483647 w 7049"/>
                <a:gd name="T117" fmla="*/ 2147483647 h 2048"/>
                <a:gd name="T118" fmla="*/ 2147483647 w 7049"/>
                <a:gd name="T119" fmla="*/ 2147483647 h 2048"/>
                <a:gd name="T120" fmla="*/ 2147483647 w 7049"/>
                <a:gd name="T121" fmla="*/ 2147483647 h 2048"/>
                <a:gd name="T122" fmla="*/ 2147483647 w 7049"/>
                <a:gd name="T123" fmla="*/ 2147483647 h 20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049"/>
                <a:gd name="T187" fmla="*/ 0 h 2048"/>
                <a:gd name="T188" fmla="*/ 7049 w 7049"/>
                <a:gd name="T189" fmla="*/ 2048 h 204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049" h="2048">
                  <a:moveTo>
                    <a:pt x="365" y="1401"/>
                  </a:moveTo>
                  <a:lnTo>
                    <a:pt x="373" y="1401"/>
                  </a:lnTo>
                  <a:lnTo>
                    <a:pt x="405" y="1401"/>
                  </a:lnTo>
                  <a:lnTo>
                    <a:pt x="425" y="1388"/>
                  </a:lnTo>
                  <a:lnTo>
                    <a:pt x="471" y="1388"/>
                  </a:lnTo>
                  <a:lnTo>
                    <a:pt x="491" y="1401"/>
                  </a:lnTo>
                  <a:lnTo>
                    <a:pt x="519" y="1426"/>
                  </a:lnTo>
                  <a:lnTo>
                    <a:pt x="505" y="1451"/>
                  </a:lnTo>
                  <a:lnTo>
                    <a:pt x="558" y="1451"/>
                  </a:lnTo>
                  <a:lnTo>
                    <a:pt x="578" y="1499"/>
                  </a:lnTo>
                  <a:lnTo>
                    <a:pt x="604" y="1493"/>
                  </a:lnTo>
                  <a:lnTo>
                    <a:pt x="632" y="1512"/>
                  </a:lnTo>
                  <a:lnTo>
                    <a:pt x="665" y="1499"/>
                  </a:lnTo>
                  <a:lnTo>
                    <a:pt x="698" y="1524"/>
                  </a:lnTo>
                  <a:lnTo>
                    <a:pt x="737" y="1524"/>
                  </a:lnTo>
                  <a:lnTo>
                    <a:pt x="778" y="1543"/>
                  </a:lnTo>
                  <a:lnTo>
                    <a:pt x="817" y="1555"/>
                  </a:lnTo>
                  <a:lnTo>
                    <a:pt x="811" y="1586"/>
                  </a:lnTo>
                  <a:lnTo>
                    <a:pt x="804" y="1623"/>
                  </a:lnTo>
                  <a:lnTo>
                    <a:pt x="817" y="1647"/>
                  </a:lnTo>
                  <a:lnTo>
                    <a:pt x="784" y="1647"/>
                  </a:lnTo>
                  <a:lnTo>
                    <a:pt x="744" y="1660"/>
                  </a:lnTo>
                  <a:lnTo>
                    <a:pt x="737" y="1691"/>
                  </a:lnTo>
                  <a:lnTo>
                    <a:pt x="743" y="1690"/>
                  </a:lnTo>
                  <a:lnTo>
                    <a:pt x="757" y="1685"/>
                  </a:lnTo>
                  <a:lnTo>
                    <a:pt x="752" y="1691"/>
                  </a:lnTo>
                  <a:lnTo>
                    <a:pt x="747" y="1696"/>
                  </a:lnTo>
                  <a:lnTo>
                    <a:pt x="743" y="1701"/>
                  </a:lnTo>
                  <a:lnTo>
                    <a:pt x="737" y="1705"/>
                  </a:lnTo>
                  <a:lnTo>
                    <a:pt x="725" y="1713"/>
                  </a:lnTo>
                  <a:lnTo>
                    <a:pt x="711" y="1721"/>
                  </a:lnTo>
                  <a:lnTo>
                    <a:pt x="712" y="1724"/>
                  </a:lnTo>
                  <a:lnTo>
                    <a:pt x="715" y="1728"/>
                  </a:lnTo>
                  <a:lnTo>
                    <a:pt x="719" y="1731"/>
                  </a:lnTo>
                  <a:lnTo>
                    <a:pt x="725" y="1733"/>
                  </a:lnTo>
                  <a:lnTo>
                    <a:pt x="736" y="1738"/>
                  </a:lnTo>
                  <a:lnTo>
                    <a:pt x="744" y="1740"/>
                  </a:lnTo>
                  <a:lnTo>
                    <a:pt x="741" y="1749"/>
                  </a:lnTo>
                  <a:lnTo>
                    <a:pt x="738" y="1756"/>
                  </a:lnTo>
                  <a:lnTo>
                    <a:pt x="734" y="1763"/>
                  </a:lnTo>
                  <a:lnTo>
                    <a:pt x="728" y="1769"/>
                  </a:lnTo>
                  <a:lnTo>
                    <a:pt x="722" y="1774"/>
                  </a:lnTo>
                  <a:lnTo>
                    <a:pt x="715" y="1779"/>
                  </a:lnTo>
                  <a:lnTo>
                    <a:pt x="707" y="1785"/>
                  </a:lnTo>
                  <a:lnTo>
                    <a:pt x="698" y="1790"/>
                  </a:lnTo>
                  <a:lnTo>
                    <a:pt x="696" y="1796"/>
                  </a:lnTo>
                  <a:lnTo>
                    <a:pt x="698" y="1801"/>
                  </a:lnTo>
                  <a:lnTo>
                    <a:pt x="700" y="1806"/>
                  </a:lnTo>
                  <a:lnTo>
                    <a:pt x="702" y="1809"/>
                  </a:lnTo>
                  <a:lnTo>
                    <a:pt x="706" y="1812"/>
                  </a:lnTo>
                  <a:lnTo>
                    <a:pt x="711" y="1815"/>
                  </a:lnTo>
                  <a:lnTo>
                    <a:pt x="716" y="1817"/>
                  </a:lnTo>
                  <a:lnTo>
                    <a:pt x="722" y="1819"/>
                  </a:lnTo>
                  <a:lnTo>
                    <a:pt x="734" y="1823"/>
                  </a:lnTo>
                  <a:lnTo>
                    <a:pt x="747" y="1828"/>
                  </a:lnTo>
                  <a:lnTo>
                    <a:pt x="754" y="1831"/>
                  </a:lnTo>
                  <a:lnTo>
                    <a:pt x="759" y="1835"/>
                  </a:lnTo>
                  <a:lnTo>
                    <a:pt x="766" y="1840"/>
                  </a:lnTo>
                  <a:lnTo>
                    <a:pt x="771" y="1845"/>
                  </a:lnTo>
                  <a:lnTo>
                    <a:pt x="781" y="1854"/>
                  </a:lnTo>
                  <a:lnTo>
                    <a:pt x="794" y="1861"/>
                  </a:lnTo>
                  <a:lnTo>
                    <a:pt x="807" y="1868"/>
                  </a:lnTo>
                  <a:lnTo>
                    <a:pt x="823" y="1875"/>
                  </a:lnTo>
                  <a:lnTo>
                    <a:pt x="856" y="1887"/>
                  </a:lnTo>
                  <a:lnTo>
                    <a:pt x="890" y="1901"/>
                  </a:lnTo>
                  <a:lnTo>
                    <a:pt x="897" y="1901"/>
                  </a:lnTo>
                  <a:lnTo>
                    <a:pt x="950" y="1919"/>
                  </a:lnTo>
                  <a:lnTo>
                    <a:pt x="996" y="1931"/>
                  </a:lnTo>
                  <a:lnTo>
                    <a:pt x="1024" y="1919"/>
                  </a:lnTo>
                  <a:lnTo>
                    <a:pt x="1070" y="1937"/>
                  </a:lnTo>
                  <a:lnTo>
                    <a:pt x="1096" y="1956"/>
                  </a:lnTo>
                  <a:lnTo>
                    <a:pt x="1136" y="1950"/>
                  </a:lnTo>
                  <a:lnTo>
                    <a:pt x="1176" y="1962"/>
                  </a:lnTo>
                  <a:lnTo>
                    <a:pt x="1203" y="1980"/>
                  </a:lnTo>
                  <a:lnTo>
                    <a:pt x="1249" y="2005"/>
                  </a:lnTo>
                  <a:lnTo>
                    <a:pt x="1282" y="2030"/>
                  </a:lnTo>
                  <a:lnTo>
                    <a:pt x="1316" y="2048"/>
                  </a:lnTo>
                  <a:lnTo>
                    <a:pt x="1342" y="2011"/>
                  </a:lnTo>
                  <a:lnTo>
                    <a:pt x="1355" y="2011"/>
                  </a:lnTo>
                  <a:lnTo>
                    <a:pt x="1350" y="2009"/>
                  </a:lnTo>
                  <a:lnTo>
                    <a:pt x="1345" y="2006"/>
                  </a:lnTo>
                  <a:lnTo>
                    <a:pt x="1341" y="2001"/>
                  </a:lnTo>
                  <a:lnTo>
                    <a:pt x="1337" y="1998"/>
                  </a:lnTo>
                  <a:lnTo>
                    <a:pt x="1333" y="1994"/>
                  </a:lnTo>
                  <a:lnTo>
                    <a:pt x="1331" y="1989"/>
                  </a:lnTo>
                  <a:lnTo>
                    <a:pt x="1329" y="1985"/>
                  </a:lnTo>
                  <a:lnTo>
                    <a:pt x="1329" y="1980"/>
                  </a:lnTo>
                  <a:lnTo>
                    <a:pt x="1318" y="1972"/>
                  </a:lnTo>
                  <a:lnTo>
                    <a:pt x="1296" y="1952"/>
                  </a:lnTo>
                  <a:lnTo>
                    <a:pt x="1283" y="1941"/>
                  </a:lnTo>
                  <a:lnTo>
                    <a:pt x="1273" y="1931"/>
                  </a:lnTo>
                  <a:lnTo>
                    <a:pt x="1265" y="1923"/>
                  </a:lnTo>
                  <a:lnTo>
                    <a:pt x="1262" y="1919"/>
                  </a:lnTo>
                  <a:lnTo>
                    <a:pt x="1255" y="1887"/>
                  </a:lnTo>
                  <a:lnTo>
                    <a:pt x="1255" y="1869"/>
                  </a:lnTo>
                  <a:lnTo>
                    <a:pt x="1245" y="1869"/>
                  </a:lnTo>
                  <a:lnTo>
                    <a:pt x="1237" y="1866"/>
                  </a:lnTo>
                  <a:lnTo>
                    <a:pt x="1229" y="1862"/>
                  </a:lnTo>
                  <a:lnTo>
                    <a:pt x="1222" y="1857"/>
                  </a:lnTo>
                  <a:lnTo>
                    <a:pt x="1217" y="1851"/>
                  </a:lnTo>
                  <a:lnTo>
                    <a:pt x="1212" y="1844"/>
                  </a:lnTo>
                  <a:lnTo>
                    <a:pt x="1210" y="1835"/>
                  </a:lnTo>
                  <a:lnTo>
                    <a:pt x="1209" y="1826"/>
                  </a:lnTo>
                  <a:lnTo>
                    <a:pt x="1210" y="1821"/>
                  </a:lnTo>
                  <a:lnTo>
                    <a:pt x="1212" y="1814"/>
                  </a:lnTo>
                  <a:lnTo>
                    <a:pt x="1216" y="1807"/>
                  </a:lnTo>
                  <a:lnTo>
                    <a:pt x="1220" y="1799"/>
                  </a:lnTo>
                  <a:lnTo>
                    <a:pt x="1229" y="1786"/>
                  </a:lnTo>
                  <a:lnTo>
                    <a:pt x="1236" y="1777"/>
                  </a:lnTo>
                  <a:lnTo>
                    <a:pt x="1254" y="1767"/>
                  </a:lnTo>
                  <a:lnTo>
                    <a:pt x="1272" y="1758"/>
                  </a:lnTo>
                  <a:lnTo>
                    <a:pt x="1287" y="1749"/>
                  </a:lnTo>
                  <a:lnTo>
                    <a:pt x="1303" y="1740"/>
                  </a:lnTo>
                  <a:lnTo>
                    <a:pt x="1309" y="1728"/>
                  </a:lnTo>
                  <a:lnTo>
                    <a:pt x="1282" y="1721"/>
                  </a:lnTo>
                  <a:lnTo>
                    <a:pt x="1309" y="1703"/>
                  </a:lnTo>
                  <a:lnTo>
                    <a:pt x="1282" y="1679"/>
                  </a:lnTo>
                  <a:lnTo>
                    <a:pt x="1255" y="1654"/>
                  </a:lnTo>
                  <a:lnTo>
                    <a:pt x="1216" y="1654"/>
                  </a:lnTo>
                  <a:lnTo>
                    <a:pt x="1203" y="1629"/>
                  </a:lnTo>
                  <a:lnTo>
                    <a:pt x="1183" y="1617"/>
                  </a:lnTo>
                  <a:lnTo>
                    <a:pt x="1176" y="1586"/>
                  </a:lnTo>
                  <a:lnTo>
                    <a:pt x="1176" y="1549"/>
                  </a:lnTo>
                  <a:lnTo>
                    <a:pt x="1189" y="1524"/>
                  </a:lnTo>
                  <a:lnTo>
                    <a:pt x="1196" y="1499"/>
                  </a:lnTo>
                  <a:lnTo>
                    <a:pt x="1229" y="1518"/>
                  </a:lnTo>
                  <a:lnTo>
                    <a:pt x="1262" y="1530"/>
                  </a:lnTo>
                  <a:lnTo>
                    <a:pt x="1282" y="1524"/>
                  </a:lnTo>
                  <a:lnTo>
                    <a:pt x="1255" y="1493"/>
                  </a:lnTo>
                  <a:lnTo>
                    <a:pt x="1289" y="1475"/>
                  </a:lnTo>
                  <a:lnTo>
                    <a:pt x="1322" y="1444"/>
                  </a:lnTo>
                  <a:lnTo>
                    <a:pt x="1355" y="1438"/>
                  </a:lnTo>
                  <a:lnTo>
                    <a:pt x="1395" y="1438"/>
                  </a:lnTo>
                  <a:lnTo>
                    <a:pt x="1422" y="1426"/>
                  </a:lnTo>
                  <a:lnTo>
                    <a:pt x="1468" y="1438"/>
                  </a:lnTo>
                  <a:lnTo>
                    <a:pt x="1514" y="1457"/>
                  </a:lnTo>
                  <a:lnTo>
                    <a:pt x="1555" y="1493"/>
                  </a:lnTo>
                  <a:lnTo>
                    <a:pt x="1601" y="1487"/>
                  </a:lnTo>
                  <a:lnTo>
                    <a:pt x="1641" y="1469"/>
                  </a:lnTo>
                  <a:lnTo>
                    <a:pt x="1674" y="1469"/>
                  </a:lnTo>
                  <a:lnTo>
                    <a:pt x="1714" y="1463"/>
                  </a:lnTo>
                  <a:lnTo>
                    <a:pt x="1754" y="1481"/>
                  </a:lnTo>
                  <a:lnTo>
                    <a:pt x="1800" y="1493"/>
                  </a:lnTo>
                  <a:lnTo>
                    <a:pt x="1847" y="1487"/>
                  </a:lnTo>
                  <a:lnTo>
                    <a:pt x="1893" y="1469"/>
                  </a:lnTo>
                  <a:lnTo>
                    <a:pt x="1893" y="1444"/>
                  </a:lnTo>
                  <a:lnTo>
                    <a:pt x="1860" y="1438"/>
                  </a:lnTo>
                  <a:lnTo>
                    <a:pt x="1821" y="1426"/>
                  </a:lnTo>
                  <a:lnTo>
                    <a:pt x="1793" y="1414"/>
                  </a:lnTo>
                  <a:lnTo>
                    <a:pt x="1834" y="1401"/>
                  </a:lnTo>
                  <a:lnTo>
                    <a:pt x="1827" y="1364"/>
                  </a:lnTo>
                  <a:lnTo>
                    <a:pt x="1880" y="1358"/>
                  </a:lnTo>
                  <a:lnTo>
                    <a:pt x="1814" y="1309"/>
                  </a:lnTo>
                  <a:lnTo>
                    <a:pt x="1920" y="1291"/>
                  </a:lnTo>
                  <a:lnTo>
                    <a:pt x="2006" y="1284"/>
                  </a:lnTo>
                  <a:lnTo>
                    <a:pt x="2020" y="1259"/>
                  </a:lnTo>
                  <a:lnTo>
                    <a:pt x="2080" y="1253"/>
                  </a:lnTo>
                  <a:lnTo>
                    <a:pt x="2139" y="1241"/>
                  </a:lnTo>
                  <a:lnTo>
                    <a:pt x="2159" y="1216"/>
                  </a:lnTo>
                  <a:lnTo>
                    <a:pt x="2226" y="1229"/>
                  </a:lnTo>
                  <a:lnTo>
                    <a:pt x="2265" y="1222"/>
                  </a:lnTo>
                  <a:lnTo>
                    <a:pt x="2292" y="1241"/>
                  </a:lnTo>
                  <a:lnTo>
                    <a:pt x="2298" y="1291"/>
                  </a:lnTo>
                  <a:lnTo>
                    <a:pt x="2339" y="1291"/>
                  </a:lnTo>
                  <a:lnTo>
                    <a:pt x="2352" y="1277"/>
                  </a:lnTo>
                  <a:lnTo>
                    <a:pt x="2372" y="1291"/>
                  </a:lnTo>
                  <a:lnTo>
                    <a:pt x="2411" y="1297"/>
                  </a:lnTo>
                  <a:lnTo>
                    <a:pt x="2431" y="1297"/>
                  </a:lnTo>
                  <a:lnTo>
                    <a:pt x="2431" y="1333"/>
                  </a:lnTo>
                  <a:lnTo>
                    <a:pt x="2472" y="1327"/>
                  </a:lnTo>
                  <a:lnTo>
                    <a:pt x="2511" y="1309"/>
                  </a:lnTo>
                  <a:lnTo>
                    <a:pt x="2551" y="1277"/>
                  </a:lnTo>
                  <a:lnTo>
                    <a:pt x="2577" y="1265"/>
                  </a:lnTo>
                  <a:lnTo>
                    <a:pt x="2577" y="1297"/>
                  </a:lnTo>
                  <a:lnTo>
                    <a:pt x="2618" y="1315"/>
                  </a:lnTo>
                  <a:lnTo>
                    <a:pt x="2664" y="1333"/>
                  </a:lnTo>
                  <a:lnTo>
                    <a:pt x="2704" y="1376"/>
                  </a:lnTo>
                  <a:lnTo>
                    <a:pt x="2757" y="1420"/>
                  </a:lnTo>
                  <a:lnTo>
                    <a:pt x="2803" y="1457"/>
                  </a:lnTo>
                  <a:lnTo>
                    <a:pt x="2823" y="1487"/>
                  </a:lnTo>
                  <a:lnTo>
                    <a:pt x="2836" y="1457"/>
                  </a:lnTo>
                  <a:lnTo>
                    <a:pt x="2864" y="1451"/>
                  </a:lnTo>
                  <a:lnTo>
                    <a:pt x="2884" y="1475"/>
                  </a:lnTo>
                  <a:lnTo>
                    <a:pt x="2923" y="1487"/>
                  </a:lnTo>
                  <a:lnTo>
                    <a:pt x="2969" y="1481"/>
                  </a:lnTo>
                  <a:lnTo>
                    <a:pt x="2997" y="1469"/>
                  </a:lnTo>
                  <a:lnTo>
                    <a:pt x="3036" y="1499"/>
                  </a:lnTo>
                  <a:lnTo>
                    <a:pt x="3082" y="1524"/>
                  </a:lnTo>
                  <a:lnTo>
                    <a:pt x="3123" y="1549"/>
                  </a:lnTo>
                  <a:lnTo>
                    <a:pt x="3176" y="1555"/>
                  </a:lnTo>
                  <a:lnTo>
                    <a:pt x="3182" y="1562"/>
                  </a:lnTo>
                  <a:lnTo>
                    <a:pt x="3186" y="1560"/>
                  </a:lnTo>
                  <a:lnTo>
                    <a:pt x="3189" y="1557"/>
                  </a:lnTo>
                  <a:lnTo>
                    <a:pt x="3193" y="1556"/>
                  </a:lnTo>
                  <a:lnTo>
                    <a:pt x="3198" y="1555"/>
                  </a:lnTo>
                  <a:lnTo>
                    <a:pt x="3211" y="1555"/>
                  </a:lnTo>
                  <a:lnTo>
                    <a:pt x="3228" y="1555"/>
                  </a:lnTo>
                  <a:lnTo>
                    <a:pt x="3234" y="1554"/>
                  </a:lnTo>
                  <a:lnTo>
                    <a:pt x="3239" y="1552"/>
                  </a:lnTo>
                  <a:lnTo>
                    <a:pt x="3246" y="1549"/>
                  </a:lnTo>
                  <a:lnTo>
                    <a:pt x="3251" y="1546"/>
                  </a:lnTo>
                  <a:lnTo>
                    <a:pt x="3261" y="1539"/>
                  </a:lnTo>
                  <a:lnTo>
                    <a:pt x="3269" y="1537"/>
                  </a:lnTo>
                  <a:lnTo>
                    <a:pt x="3278" y="1536"/>
                  </a:lnTo>
                  <a:lnTo>
                    <a:pt x="3288" y="1534"/>
                  </a:lnTo>
                  <a:lnTo>
                    <a:pt x="3296" y="1531"/>
                  </a:lnTo>
                  <a:lnTo>
                    <a:pt x="3304" y="1527"/>
                  </a:lnTo>
                  <a:lnTo>
                    <a:pt x="3320" y="1517"/>
                  </a:lnTo>
                  <a:lnTo>
                    <a:pt x="3335" y="1506"/>
                  </a:lnTo>
                  <a:lnTo>
                    <a:pt x="3350" y="1494"/>
                  </a:lnTo>
                  <a:lnTo>
                    <a:pt x="3366" y="1485"/>
                  </a:lnTo>
                  <a:lnTo>
                    <a:pt x="3374" y="1481"/>
                  </a:lnTo>
                  <a:lnTo>
                    <a:pt x="3383" y="1478"/>
                  </a:lnTo>
                  <a:lnTo>
                    <a:pt x="3392" y="1476"/>
                  </a:lnTo>
                  <a:lnTo>
                    <a:pt x="3402" y="1475"/>
                  </a:lnTo>
                  <a:lnTo>
                    <a:pt x="3413" y="1476"/>
                  </a:lnTo>
                  <a:lnTo>
                    <a:pt x="3423" y="1477"/>
                  </a:lnTo>
                  <a:lnTo>
                    <a:pt x="3432" y="1479"/>
                  </a:lnTo>
                  <a:lnTo>
                    <a:pt x="3439" y="1481"/>
                  </a:lnTo>
                  <a:lnTo>
                    <a:pt x="3447" y="1483"/>
                  </a:lnTo>
                  <a:lnTo>
                    <a:pt x="3453" y="1485"/>
                  </a:lnTo>
                  <a:lnTo>
                    <a:pt x="3461" y="1487"/>
                  </a:lnTo>
                  <a:lnTo>
                    <a:pt x="3468" y="1487"/>
                  </a:lnTo>
                  <a:lnTo>
                    <a:pt x="3494" y="1475"/>
                  </a:lnTo>
                  <a:lnTo>
                    <a:pt x="3507" y="1475"/>
                  </a:lnTo>
                  <a:lnTo>
                    <a:pt x="3522" y="1475"/>
                  </a:lnTo>
                  <a:lnTo>
                    <a:pt x="3522" y="1483"/>
                  </a:lnTo>
                  <a:lnTo>
                    <a:pt x="3524" y="1490"/>
                  </a:lnTo>
                  <a:lnTo>
                    <a:pt x="3526" y="1496"/>
                  </a:lnTo>
                  <a:lnTo>
                    <a:pt x="3528" y="1501"/>
                  </a:lnTo>
                  <a:lnTo>
                    <a:pt x="3535" y="1510"/>
                  </a:lnTo>
                  <a:lnTo>
                    <a:pt x="3541" y="1518"/>
                  </a:lnTo>
                  <a:lnTo>
                    <a:pt x="3720" y="1518"/>
                  </a:lnTo>
                  <a:lnTo>
                    <a:pt x="3721" y="1510"/>
                  </a:lnTo>
                  <a:lnTo>
                    <a:pt x="3720" y="1501"/>
                  </a:lnTo>
                  <a:lnTo>
                    <a:pt x="3718" y="1494"/>
                  </a:lnTo>
                  <a:lnTo>
                    <a:pt x="3716" y="1488"/>
                  </a:lnTo>
                  <a:lnTo>
                    <a:pt x="3713" y="1482"/>
                  </a:lnTo>
                  <a:lnTo>
                    <a:pt x="3708" y="1477"/>
                  </a:lnTo>
                  <a:lnTo>
                    <a:pt x="3704" y="1472"/>
                  </a:lnTo>
                  <a:lnTo>
                    <a:pt x="3699" y="1467"/>
                  </a:lnTo>
                  <a:lnTo>
                    <a:pt x="3691" y="1459"/>
                  </a:lnTo>
                  <a:lnTo>
                    <a:pt x="3682" y="1449"/>
                  </a:lnTo>
                  <a:lnTo>
                    <a:pt x="3679" y="1443"/>
                  </a:lnTo>
                  <a:lnTo>
                    <a:pt x="3676" y="1438"/>
                  </a:lnTo>
                  <a:lnTo>
                    <a:pt x="3674" y="1432"/>
                  </a:lnTo>
                  <a:lnTo>
                    <a:pt x="3674" y="1426"/>
                  </a:lnTo>
                  <a:lnTo>
                    <a:pt x="3674" y="1418"/>
                  </a:lnTo>
                  <a:lnTo>
                    <a:pt x="3674" y="1411"/>
                  </a:lnTo>
                  <a:lnTo>
                    <a:pt x="3674" y="1404"/>
                  </a:lnTo>
                  <a:lnTo>
                    <a:pt x="3674" y="1395"/>
                  </a:lnTo>
                  <a:lnTo>
                    <a:pt x="3687" y="1388"/>
                  </a:lnTo>
                  <a:lnTo>
                    <a:pt x="3880" y="1426"/>
                  </a:lnTo>
                  <a:lnTo>
                    <a:pt x="3883" y="1437"/>
                  </a:lnTo>
                  <a:lnTo>
                    <a:pt x="3886" y="1446"/>
                  </a:lnTo>
                  <a:lnTo>
                    <a:pt x="3890" y="1456"/>
                  </a:lnTo>
                  <a:lnTo>
                    <a:pt x="3895" y="1464"/>
                  </a:lnTo>
                  <a:lnTo>
                    <a:pt x="3900" y="1472"/>
                  </a:lnTo>
                  <a:lnTo>
                    <a:pt x="3906" y="1478"/>
                  </a:lnTo>
                  <a:lnTo>
                    <a:pt x="3914" y="1484"/>
                  </a:lnTo>
                  <a:lnTo>
                    <a:pt x="3920" y="1489"/>
                  </a:lnTo>
                  <a:lnTo>
                    <a:pt x="3929" y="1493"/>
                  </a:lnTo>
                  <a:lnTo>
                    <a:pt x="3938" y="1496"/>
                  </a:lnTo>
                  <a:lnTo>
                    <a:pt x="3948" y="1499"/>
                  </a:lnTo>
                  <a:lnTo>
                    <a:pt x="3957" y="1502"/>
                  </a:lnTo>
                  <a:lnTo>
                    <a:pt x="3968" y="1504"/>
                  </a:lnTo>
                  <a:lnTo>
                    <a:pt x="3981" y="1505"/>
                  </a:lnTo>
                  <a:lnTo>
                    <a:pt x="3993" y="1506"/>
                  </a:lnTo>
                  <a:lnTo>
                    <a:pt x="4006" y="1506"/>
                  </a:lnTo>
                  <a:lnTo>
                    <a:pt x="4018" y="1506"/>
                  </a:lnTo>
                  <a:lnTo>
                    <a:pt x="4029" y="1502"/>
                  </a:lnTo>
                  <a:lnTo>
                    <a:pt x="4039" y="1500"/>
                  </a:lnTo>
                  <a:lnTo>
                    <a:pt x="4050" y="1496"/>
                  </a:lnTo>
                  <a:lnTo>
                    <a:pt x="4060" y="1493"/>
                  </a:lnTo>
                  <a:lnTo>
                    <a:pt x="4069" y="1490"/>
                  </a:lnTo>
                  <a:lnTo>
                    <a:pt x="4080" y="1488"/>
                  </a:lnTo>
                  <a:lnTo>
                    <a:pt x="4093" y="1487"/>
                  </a:lnTo>
                  <a:lnTo>
                    <a:pt x="4108" y="1488"/>
                  </a:lnTo>
                  <a:lnTo>
                    <a:pt x="4123" y="1490"/>
                  </a:lnTo>
                  <a:lnTo>
                    <a:pt x="4136" y="1492"/>
                  </a:lnTo>
                  <a:lnTo>
                    <a:pt x="4150" y="1496"/>
                  </a:lnTo>
                  <a:lnTo>
                    <a:pt x="4162" y="1500"/>
                  </a:lnTo>
                  <a:lnTo>
                    <a:pt x="4173" y="1506"/>
                  </a:lnTo>
                  <a:lnTo>
                    <a:pt x="4184" y="1511"/>
                  </a:lnTo>
                  <a:lnTo>
                    <a:pt x="4195" y="1517"/>
                  </a:lnTo>
                  <a:lnTo>
                    <a:pt x="4214" y="1528"/>
                  </a:lnTo>
                  <a:lnTo>
                    <a:pt x="4233" y="1539"/>
                  </a:lnTo>
                  <a:lnTo>
                    <a:pt x="4243" y="1544"/>
                  </a:lnTo>
                  <a:lnTo>
                    <a:pt x="4253" y="1548"/>
                  </a:lnTo>
                  <a:lnTo>
                    <a:pt x="4262" y="1552"/>
                  </a:lnTo>
                  <a:lnTo>
                    <a:pt x="4272" y="1555"/>
                  </a:lnTo>
                  <a:lnTo>
                    <a:pt x="4306" y="1555"/>
                  </a:lnTo>
                  <a:lnTo>
                    <a:pt x="4334" y="1555"/>
                  </a:lnTo>
                  <a:lnTo>
                    <a:pt x="4358" y="1555"/>
                  </a:lnTo>
                  <a:lnTo>
                    <a:pt x="4378" y="1555"/>
                  </a:lnTo>
                  <a:lnTo>
                    <a:pt x="4396" y="1555"/>
                  </a:lnTo>
                  <a:lnTo>
                    <a:pt x="4412" y="1555"/>
                  </a:lnTo>
                  <a:lnTo>
                    <a:pt x="4427" y="1555"/>
                  </a:lnTo>
                  <a:lnTo>
                    <a:pt x="4445" y="1555"/>
                  </a:lnTo>
                  <a:lnTo>
                    <a:pt x="4455" y="1554"/>
                  </a:lnTo>
                  <a:lnTo>
                    <a:pt x="4464" y="1553"/>
                  </a:lnTo>
                  <a:lnTo>
                    <a:pt x="4470" y="1550"/>
                  </a:lnTo>
                  <a:lnTo>
                    <a:pt x="4476" y="1547"/>
                  </a:lnTo>
                  <a:lnTo>
                    <a:pt x="4480" y="1544"/>
                  </a:lnTo>
                  <a:lnTo>
                    <a:pt x="4485" y="1539"/>
                  </a:lnTo>
                  <a:lnTo>
                    <a:pt x="4488" y="1535"/>
                  </a:lnTo>
                  <a:lnTo>
                    <a:pt x="4490" y="1530"/>
                  </a:lnTo>
                  <a:lnTo>
                    <a:pt x="4495" y="1522"/>
                  </a:lnTo>
                  <a:lnTo>
                    <a:pt x="4503" y="1514"/>
                  </a:lnTo>
                  <a:lnTo>
                    <a:pt x="4509" y="1511"/>
                  </a:lnTo>
                  <a:lnTo>
                    <a:pt x="4514" y="1508"/>
                  </a:lnTo>
                  <a:lnTo>
                    <a:pt x="4522" y="1507"/>
                  </a:lnTo>
                  <a:lnTo>
                    <a:pt x="4531" y="1506"/>
                  </a:lnTo>
                  <a:lnTo>
                    <a:pt x="4554" y="1507"/>
                  </a:lnTo>
                  <a:lnTo>
                    <a:pt x="4577" y="1509"/>
                  </a:lnTo>
                  <a:lnTo>
                    <a:pt x="4599" y="1512"/>
                  </a:lnTo>
                  <a:lnTo>
                    <a:pt x="4620" y="1515"/>
                  </a:lnTo>
                  <a:lnTo>
                    <a:pt x="4651" y="1522"/>
                  </a:lnTo>
                  <a:lnTo>
                    <a:pt x="4663" y="1524"/>
                  </a:lnTo>
                  <a:lnTo>
                    <a:pt x="4678" y="1524"/>
                  </a:lnTo>
                  <a:lnTo>
                    <a:pt x="4690" y="1524"/>
                  </a:lnTo>
                  <a:lnTo>
                    <a:pt x="4700" y="1524"/>
                  </a:lnTo>
                  <a:lnTo>
                    <a:pt x="4711" y="1524"/>
                  </a:lnTo>
                  <a:lnTo>
                    <a:pt x="4718" y="1524"/>
                  </a:lnTo>
                  <a:lnTo>
                    <a:pt x="4727" y="1521"/>
                  </a:lnTo>
                  <a:lnTo>
                    <a:pt x="4737" y="1518"/>
                  </a:lnTo>
                  <a:lnTo>
                    <a:pt x="4746" y="1513"/>
                  </a:lnTo>
                  <a:lnTo>
                    <a:pt x="4755" y="1508"/>
                  </a:lnTo>
                  <a:lnTo>
                    <a:pt x="4763" y="1501"/>
                  </a:lnTo>
                  <a:lnTo>
                    <a:pt x="4771" y="1494"/>
                  </a:lnTo>
                  <a:lnTo>
                    <a:pt x="4777" y="1487"/>
                  </a:lnTo>
                  <a:lnTo>
                    <a:pt x="4771" y="1484"/>
                  </a:lnTo>
                  <a:lnTo>
                    <a:pt x="4766" y="1481"/>
                  </a:lnTo>
                  <a:lnTo>
                    <a:pt x="4760" y="1476"/>
                  </a:lnTo>
                  <a:lnTo>
                    <a:pt x="4756" y="1471"/>
                  </a:lnTo>
                  <a:lnTo>
                    <a:pt x="4750" y="1465"/>
                  </a:lnTo>
                  <a:lnTo>
                    <a:pt x="4747" y="1458"/>
                  </a:lnTo>
                  <a:lnTo>
                    <a:pt x="4745" y="1452"/>
                  </a:lnTo>
                  <a:lnTo>
                    <a:pt x="4744" y="1444"/>
                  </a:lnTo>
                  <a:lnTo>
                    <a:pt x="4745" y="1435"/>
                  </a:lnTo>
                  <a:lnTo>
                    <a:pt x="4747" y="1428"/>
                  </a:lnTo>
                  <a:lnTo>
                    <a:pt x="4750" y="1422"/>
                  </a:lnTo>
                  <a:lnTo>
                    <a:pt x="4754" y="1417"/>
                  </a:lnTo>
                  <a:lnTo>
                    <a:pt x="4757" y="1411"/>
                  </a:lnTo>
                  <a:lnTo>
                    <a:pt x="4760" y="1405"/>
                  </a:lnTo>
                  <a:lnTo>
                    <a:pt x="4762" y="1398"/>
                  </a:lnTo>
                  <a:lnTo>
                    <a:pt x="4763" y="1388"/>
                  </a:lnTo>
                  <a:lnTo>
                    <a:pt x="4763" y="1382"/>
                  </a:lnTo>
                  <a:lnTo>
                    <a:pt x="4761" y="1377"/>
                  </a:lnTo>
                  <a:lnTo>
                    <a:pt x="4759" y="1372"/>
                  </a:lnTo>
                  <a:lnTo>
                    <a:pt x="4756" y="1369"/>
                  </a:lnTo>
                  <a:lnTo>
                    <a:pt x="4747" y="1363"/>
                  </a:lnTo>
                  <a:lnTo>
                    <a:pt x="4737" y="1359"/>
                  </a:lnTo>
                  <a:lnTo>
                    <a:pt x="4727" y="1355"/>
                  </a:lnTo>
                  <a:lnTo>
                    <a:pt x="4718" y="1350"/>
                  </a:lnTo>
                  <a:lnTo>
                    <a:pt x="4715" y="1347"/>
                  </a:lnTo>
                  <a:lnTo>
                    <a:pt x="4713" y="1343"/>
                  </a:lnTo>
                  <a:lnTo>
                    <a:pt x="4711" y="1339"/>
                  </a:lnTo>
                  <a:lnTo>
                    <a:pt x="4711" y="1333"/>
                  </a:lnTo>
                  <a:lnTo>
                    <a:pt x="4711" y="1324"/>
                  </a:lnTo>
                  <a:lnTo>
                    <a:pt x="4711" y="1315"/>
                  </a:lnTo>
                  <a:lnTo>
                    <a:pt x="4830" y="1297"/>
                  </a:lnTo>
                  <a:lnTo>
                    <a:pt x="4869" y="1307"/>
                  </a:lnTo>
                  <a:lnTo>
                    <a:pt x="4898" y="1315"/>
                  </a:lnTo>
                  <a:lnTo>
                    <a:pt x="4928" y="1322"/>
                  </a:lnTo>
                  <a:lnTo>
                    <a:pt x="4963" y="1333"/>
                  </a:lnTo>
                  <a:lnTo>
                    <a:pt x="4974" y="1338"/>
                  </a:lnTo>
                  <a:lnTo>
                    <a:pt x="4985" y="1343"/>
                  </a:lnTo>
                  <a:lnTo>
                    <a:pt x="4995" y="1349"/>
                  </a:lnTo>
                  <a:lnTo>
                    <a:pt x="5005" y="1356"/>
                  </a:lnTo>
                  <a:lnTo>
                    <a:pt x="5021" y="1371"/>
                  </a:lnTo>
                  <a:lnTo>
                    <a:pt x="5038" y="1386"/>
                  </a:lnTo>
                  <a:lnTo>
                    <a:pt x="5046" y="1395"/>
                  </a:lnTo>
                  <a:lnTo>
                    <a:pt x="5054" y="1402"/>
                  </a:lnTo>
                  <a:lnTo>
                    <a:pt x="5063" y="1408"/>
                  </a:lnTo>
                  <a:lnTo>
                    <a:pt x="5073" y="1414"/>
                  </a:lnTo>
                  <a:lnTo>
                    <a:pt x="5084" y="1419"/>
                  </a:lnTo>
                  <a:lnTo>
                    <a:pt x="5095" y="1423"/>
                  </a:lnTo>
                  <a:lnTo>
                    <a:pt x="5108" y="1425"/>
                  </a:lnTo>
                  <a:lnTo>
                    <a:pt x="5122" y="1426"/>
                  </a:lnTo>
                  <a:lnTo>
                    <a:pt x="5127" y="1438"/>
                  </a:lnTo>
                  <a:lnTo>
                    <a:pt x="5132" y="1449"/>
                  </a:lnTo>
                  <a:lnTo>
                    <a:pt x="5139" y="1459"/>
                  </a:lnTo>
                  <a:lnTo>
                    <a:pt x="5148" y="1468"/>
                  </a:lnTo>
                  <a:lnTo>
                    <a:pt x="5156" y="1476"/>
                  </a:lnTo>
                  <a:lnTo>
                    <a:pt x="5166" y="1484"/>
                  </a:lnTo>
                  <a:lnTo>
                    <a:pt x="5176" y="1490"/>
                  </a:lnTo>
                  <a:lnTo>
                    <a:pt x="5188" y="1496"/>
                  </a:lnTo>
                  <a:lnTo>
                    <a:pt x="5199" y="1502"/>
                  </a:lnTo>
                  <a:lnTo>
                    <a:pt x="5211" y="1508"/>
                  </a:lnTo>
                  <a:lnTo>
                    <a:pt x="5225" y="1512"/>
                  </a:lnTo>
                  <a:lnTo>
                    <a:pt x="5237" y="1516"/>
                  </a:lnTo>
                  <a:lnTo>
                    <a:pt x="5263" y="1524"/>
                  </a:lnTo>
                  <a:lnTo>
                    <a:pt x="5288" y="1530"/>
                  </a:lnTo>
                  <a:lnTo>
                    <a:pt x="5303" y="1536"/>
                  </a:lnTo>
                  <a:lnTo>
                    <a:pt x="5317" y="1542"/>
                  </a:lnTo>
                  <a:lnTo>
                    <a:pt x="5330" y="1550"/>
                  </a:lnTo>
                  <a:lnTo>
                    <a:pt x="5342" y="1558"/>
                  </a:lnTo>
                  <a:lnTo>
                    <a:pt x="5365" y="1577"/>
                  </a:lnTo>
                  <a:lnTo>
                    <a:pt x="5388" y="1595"/>
                  </a:lnTo>
                  <a:lnTo>
                    <a:pt x="5399" y="1604"/>
                  </a:lnTo>
                  <a:lnTo>
                    <a:pt x="5410" y="1612"/>
                  </a:lnTo>
                  <a:lnTo>
                    <a:pt x="5422" y="1621"/>
                  </a:lnTo>
                  <a:lnTo>
                    <a:pt x="5434" y="1628"/>
                  </a:lnTo>
                  <a:lnTo>
                    <a:pt x="5446" y="1633"/>
                  </a:lnTo>
                  <a:lnTo>
                    <a:pt x="5460" y="1638"/>
                  </a:lnTo>
                  <a:lnTo>
                    <a:pt x="5473" y="1640"/>
                  </a:lnTo>
                  <a:lnTo>
                    <a:pt x="5488" y="1641"/>
                  </a:lnTo>
                  <a:lnTo>
                    <a:pt x="5497" y="1641"/>
                  </a:lnTo>
                  <a:lnTo>
                    <a:pt x="5506" y="1640"/>
                  </a:lnTo>
                  <a:lnTo>
                    <a:pt x="5514" y="1638"/>
                  </a:lnTo>
                  <a:lnTo>
                    <a:pt x="5522" y="1635"/>
                  </a:lnTo>
                  <a:lnTo>
                    <a:pt x="5536" y="1628"/>
                  </a:lnTo>
                  <a:lnTo>
                    <a:pt x="5551" y="1620"/>
                  </a:lnTo>
                  <a:lnTo>
                    <a:pt x="5565" y="1611"/>
                  </a:lnTo>
                  <a:lnTo>
                    <a:pt x="5579" y="1605"/>
                  </a:lnTo>
                  <a:lnTo>
                    <a:pt x="5587" y="1602"/>
                  </a:lnTo>
                  <a:lnTo>
                    <a:pt x="5596" y="1600"/>
                  </a:lnTo>
                  <a:lnTo>
                    <a:pt x="5604" y="1599"/>
                  </a:lnTo>
                  <a:lnTo>
                    <a:pt x="5614" y="1598"/>
                  </a:lnTo>
                  <a:lnTo>
                    <a:pt x="5621" y="1599"/>
                  </a:lnTo>
                  <a:lnTo>
                    <a:pt x="5626" y="1601"/>
                  </a:lnTo>
                  <a:lnTo>
                    <a:pt x="5631" y="1604"/>
                  </a:lnTo>
                  <a:lnTo>
                    <a:pt x="5635" y="1607"/>
                  </a:lnTo>
                  <a:lnTo>
                    <a:pt x="5642" y="1613"/>
                  </a:lnTo>
                  <a:lnTo>
                    <a:pt x="5647" y="1617"/>
                  </a:lnTo>
                  <a:lnTo>
                    <a:pt x="5647" y="1629"/>
                  </a:lnTo>
                  <a:lnTo>
                    <a:pt x="5647" y="1638"/>
                  </a:lnTo>
                  <a:lnTo>
                    <a:pt x="5647" y="1645"/>
                  </a:lnTo>
                  <a:lnTo>
                    <a:pt x="5647" y="1654"/>
                  </a:lnTo>
                  <a:lnTo>
                    <a:pt x="5647" y="1662"/>
                  </a:lnTo>
                  <a:lnTo>
                    <a:pt x="5649" y="1672"/>
                  </a:lnTo>
                  <a:lnTo>
                    <a:pt x="5652" y="1679"/>
                  </a:lnTo>
                  <a:lnTo>
                    <a:pt x="5655" y="1686"/>
                  </a:lnTo>
                  <a:lnTo>
                    <a:pt x="5659" y="1693"/>
                  </a:lnTo>
                  <a:lnTo>
                    <a:pt x="5664" y="1699"/>
                  </a:lnTo>
                  <a:lnTo>
                    <a:pt x="5668" y="1704"/>
                  </a:lnTo>
                  <a:lnTo>
                    <a:pt x="5674" y="1709"/>
                  </a:lnTo>
                  <a:lnTo>
                    <a:pt x="5674" y="1790"/>
                  </a:lnTo>
                  <a:lnTo>
                    <a:pt x="5666" y="1791"/>
                  </a:lnTo>
                  <a:lnTo>
                    <a:pt x="5657" y="1792"/>
                  </a:lnTo>
                  <a:lnTo>
                    <a:pt x="5649" y="1792"/>
                  </a:lnTo>
                  <a:lnTo>
                    <a:pt x="5641" y="1792"/>
                  </a:lnTo>
                  <a:lnTo>
                    <a:pt x="5623" y="1790"/>
                  </a:lnTo>
                  <a:lnTo>
                    <a:pt x="5608" y="1790"/>
                  </a:lnTo>
                  <a:lnTo>
                    <a:pt x="5604" y="1790"/>
                  </a:lnTo>
                  <a:lnTo>
                    <a:pt x="5602" y="1792"/>
                  </a:lnTo>
                  <a:lnTo>
                    <a:pt x="5600" y="1794"/>
                  </a:lnTo>
                  <a:lnTo>
                    <a:pt x="5598" y="1796"/>
                  </a:lnTo>
                  <a:lnTo>
                    <a:pt x="5595" y="1802"/>
                  </a:lnTo>
                  <a:lnTo>
                    <a:pt x="5593" y="1808"/>
                  </a:lnTo>
                  <a:lnTo>
                    <a:pt x="5595" y="1818"/>
                  </a:lnTo>
                  <a:lnTo>
                    <a:pt x="5597" y="1827"/>
                  </a:lnTo>
                  <a:lnTo>
                    <a:pt x="5600" y="1835"/>
                  </a:lnTo>
                  <a:lnTo>
                    <a:pt x="5604" y="1844"/>
                  </a:lnTo>
                  <a:lnTo>
                    <a:pt x="5609" y="1852"/>
                  </a:lnTo>
                  <a:lnTo>
                    <a:pt x="5614" y="1859"/>
                  </a:lnTo>
                  <a:lnTo>
                    <a:pt x="5620" y="1865"/>
                  </a:lnTo>
                  <a:lnTo>
                    <a:pt x="5626" y="1871"/>
                  </a:lnTo>
                  <a:lnTo>
                    <a:pt x="5637" y="1881"/>
                  </a:lnTo>
                  <a:lnTo>
                    <a:pt x="5647" y="1890"/>
                  </a:lnTo>
                  <a:lnTo>
                    <a:pt x="5651" y="1896"/>
                  </a:lnTo>
                  <a:lnTo>
                    <a:pt x="5653" y="1899"/>
                  </a:lnTo>
                  <a:lnTo>
                    <a:pt x="5654" y="1903"/>
                  </a:lnTo>
                  <a:lnTo>
                    <a:pt x="5654" y="1907"/>
                  </a:lnTo>
                  <a:lnTo>
                    <a:pt x="5747" y="1919"/>
                  </a:lnTo>
                  <a:lnTo>
                    <a:pt x="5754" y="1918"/>
                  </a:lnTo>
                  <a:lnTo>
                    <a:pt x="5761" y="1917"/>
                  </a:lnTo>
                  <a:lnTo>
                    <a:pt x="5768" y="1915"/>
                  </a:lnTo>
                  <a:lnTo>
                    <a:pt x="5775" y="1912"/>
                  </a:lnTo>
                  <a:lnTo>
                    <a:pt x="5780" y="1908"/>
                  </a:lnTo>
                  <a:lnTo>
                    <a:pt x="5786" y="1904"/>
                  </a:lnTo>
                  <a:lnTo>
                    <a:pt x="5792" y="1899"/>
                  </a:lnTo>
                  <a:lnTo>
                    <a:pt x="5797" y="1892"/>
                  </a:lnTo>
                  <a:lnTo>
                    <a:pt x="5807" y="1880"/>
                  </a:lnTo>
                  <a:lnTo>
                    <a:pt x="5815" y="1865"/>
                  </a:lnTo>
                  <a:lnTo>
                    <a:pt x="5823" y="1850"/>
                  </a:lnTo>
                  <a:lnTo>
                    <a:pt x="5830" y="1832"/>
                  </a:lnTo>
                  <a:lnTo>
                    <a:pt x="5835" y="1815"/>
                  </a:lnTo>
                  <a:lnTo>
                    <a:pt x="5841" y="1797"/>
                  </a:lnTo>
                  <a:lnTo>
                    <a:pt x="5845" y="1779"/>
                  </a:lnTo>
                  <a:lnTo>
                    <a:pt x="5847" y="1763"/>
                  </a:lnTo>
                  <a:lnTo>
                    <a:pt x="5852" y="1733"/>
                  </a:lnTo>
                  <a:lnTo>
                    <a:pt x="5853" y="1709"/>
                  </a:lnTo>
                  <a:lnTo>
                    <a:pt x="5853" y="1694"/>
                  </a:lnTo>
                  <a:lnTo>
                    <a:pt x="5853" y="1677"/>
                  </a:lnTo>
                  <a:lnTo>
                    <a:pt x="5853" y="1657"/>
                  </a:lnTo>
                  <a:lnTo>
                    <a:pt x="5853" y="1635"/>
                  </a:lnTo>
                  <a:lnTo>
                    <a:pt x="5853" y="1623"/>
                  </a:lnTo>
                  <a:lnTo>
                    <a:pt x="5853" y="1612"/>
                  </a:lnTo>
                  <a:lnTo>
                    <a:pt x="5855" y="1607"/>
                  </a:lnTo>
                  <a:lnTo>
                    <a:pt x="5858" y="1604"/>
                  </a:lnTo>
                  <a:lnTo>
                    <a:pt x="5865" y="1601"/>
                  </a:lnTo>
                  <a:lnTo>
                    <a:pt x="5873" y="1598"/>
                  </a:lnTo>
                  <a:lnTo>
                    <a:pt x="5873" y="1568"/>
                  </a:lnTo>
                  <a:lnTo>
                    <a:pt x="5867" y="1564"/>
                  </a:lnTo>
                  <a:lnTo>
                    <a:pt x="5859" y="1558"/>
                  </a:lnTo>
                  <a:lnTo>
                    <a:pt x="5850" y="1551"/>
                  </a:lnTo>
                  <a:lnTo>
                    <a:pt x="5843" y="1543"/>
                  </a:lnTo>
                  <a:lnTo>
                    <a:pt x="5835" y="1534"/>
                  </a:lnTo>
                  <a:lnTo>
                    <a:pt x="5830" y="1525"/>
                  </a:lnTo>
                  <a:lnTo>
                    <a:pt x="5827" y="1520"/>
                  </a:lnTo>
                  <a:lnTo>
                    <a:pt x="5826" y="1516"/>
                  </a:lnTo>
                  <a:lnTo>
                    <a:pt x="5826" y="1511"/>
                  </a:lnTo>
                  <a:lnTo>
                    <a:pt x="5826" y="1506"/>
                  </a:lnTo>
                  <a:lnTo>
                    <a:pt x="5816" y="1498"/>
                  </a:lnTo>
                  <a:lnTo>
                    <a:pt x="5808" y="1490"/>
                  </a:lnTo>
                  <a:lnTo>
                    <a:pt x="5799" y="1481"/>
                  </a:lnTo>
                  <a:lnTo>
                    <a:pt x="5791" y="1472"/>
                  </a:lnTo>
                  <a:lnTo>
                    <a:pt x="5776" y="1451"/>
                  </a:lnTo>
                  <a:lnTo>
                    <a:pt x="5761" y="1428"/>
                  </a:lnTo>
                  <a:lnTo>
                    <a:pt x="5748" y="1404"/>
                  </a:lnTo>
                  <a:lnTo>
                    <a:pt x="5735" y="1378"/>
                  </a:lnTo>
                  <a:lnTo>
                    <a:pt x="5721" y="1353"/>
                  </a:lnTo>
                  <a:lnTo>
                    <a:pt x="5707" y="1327"/>
                  </a:lnTo>
                  <a:lnTo>
                    <a:pt x="5700" y="1316"/>
                  </a:lnTo>
                  <a:lnTo>
                    <a:pt x="5692" y="1307"/>
                  </a:lnTo>
                  <a:lnTo>
                    <a:pt x="5684" y="1299"/>
                  </a:lnTo>
                  <a:lnTo>
                    <a:pt x="5674" y="1291"/>
                  </a:lnTo>
                  <a:lnTo>
                    <a:pt x="5664" y="1285"/>
                  </a:lnTo>
                  <a:lnTo>
                    <a:pt x="5652" y="1279"/>
                  </a:lnTo>
                  <a:lnTo>
                    <a:pt x="5640" y="1274"/>
                  </a:lnTo>
                  <a:lnTo>
                    <a:pt x="5628" y="1270"/>
                  </a:lnTo>
                  <a:lnTo>
                    <a:pt x="5600" y="1263"/>
                  </a:lnTo>
                  <a:lnTo>
                    <a:pt x="5570" y="1256"/>
                  </a:lnTo>
                  <a:lnTo>
                    <a:pt x="5540" y="1249"/>
                  </a:lnTo>
                  <a:lnTo>
                    <a:pt x="5508" y="1241"/>
                  </a:lnTo>
                  <a:lnTo>
                    <a:pt x="5503" y="1252"/>
                  </a:lnTo>
                  <a:lnTo>
                    <a:pt x="5500" y="1265"/>
                  </a:lnTo>
                  <a:lnTo>
                    <a:pt x="5498" y="1272"/>
                  </a:lnTo>
                  <a:lnTo>
                    <a:pt x="5496" y="1279"/>
                  </a:lnTo>
                  <a:lnTo>
                    <a:pt x="5492" y="1285"/>
                  </a:lnTo>
                  <a:lnTo>
                    <a:pt x="5488" y="1291"/>
                  </a:lnTo>
                  <a:lnTo>
                    <a:pt x="5483" y="1284"/>
                  </a:lnTo>
                  <a:lnTo>
                    <a:pt x="5476" y="1278"/>
                  </a:lnTo>
                  <a:lnTo>
                    <a:pt x="5469" y="1275"/>
                  </a:lnTo>
                  <a:lnTo>
                    <a:pt x="5462" y="1272"/>
                  </a:lnTo>
                  <a:lnTo>
                    <a:pt x="5446" y="1267"/>
                  </a:lnTo>
                  <a:lnTo>
                    <a:pt x="5431" y="1264"/>
                  </a:lnTo>
                  <a:lnTo>
                    <a:pt x="5423" y="1262"/>
                  </a:lnTo>
                  <a:lnTo>
                    <a:pt x="5417" y="1260"/>
                  </a:lnTo>
                  <a:lnTo>
                    <a:pt x="5411" y="1257"/>
                  </a:lnTo>
                  <a:lnTo>
                    <a:pt x="5406" y="1254"/>
                  </a:lnTo>
                  <a:lnTo>
                    <a:pt x="5401" y="1249"/>
                  </a:lnTo>
                  <a:lnTo>
                    <a:pt x="5398" y="1244"/>
                  </a:lnTo>
                  <a:lnTo>
                    <a:pt x="5396" y="1237"/>
                  </a:lnTo>
                  <a:lnTo>
                    <a:pt x="5395" y="1229"/>
                  </a:lnTo>
                  <a:lnTo>
                    <a:pt x="5378" y="1226"/>
                  </a:lnTo>
                  <a:lnTo>
                    <a:pt x="5341" y="1218"/>
                  </a:lnTo>
                  <a:lnTo>
                    <a:pt x="5322" y="1214"/>
                  </a:lnTo>
                  <a:lnTo>
                    <a:pt x="5305" y="1210"/>
                  </a:lnTo>
                  <a:lnTo>
                    <a:pt x="5293" y="1207"/>
                  </a:lnTo>
                  <a:lnTo>
                    <a:pt x="5288" y="1204"/>
                  </a:lnTo>
                  <a:lnTo>
                    <a:pt x="5289" y="1197"/>
                  </a:lnTo>
                  <a:lnTo>
                    <a:pt x="5293" y="1191"/>
                  </a:lnTo>
                  <a:lnTo>
                    <a:pt x="5298" y="1185"/>
                  </a:lnTo>
                  <a:lnTo>
                    <a:pt x="5304" y="1180"/>
                  </a:lnTo>
                  <a:lnTo>
                    <a:pt x="5319" y="1167"/>
                  </a:lnTo>
                  <a:lnTo>
                    <a:pt x="5334" y="1154"/>
                  </a:lnTo>
                  <a:lnTo>
                    <a:pt x="5331" y="1147"/>
                  </a:lnTo>
                  <a:lnTo>
                    <a:pt x="5329" y="1140"/>
                  </a:lnTo>
                  <a:lnTo>
                    <a:pt x="5328" y="1132"/>
                  </a:lnTo>
                  <a:lnTo>
                    <a:pt x="5329" y="1125"/>
                  </a:lnTo>
                  <a:lnTo>
                    <a:pt x="5331" y="1117"/>
                  </a:lnTo>
                  <a:lnTo>
                    <a:pt x="5334" y="1108"/>
                  </a:lnTo>
                  <a:lnTo>
                    <a:pt x="5339" y="1100"/>
                  </a:lnTo>
                  <a:lnTo>
                    <a:pt x="5343" y="1092"/>
                  </a:lnTo>
                  <a:lnTo>
                    <a:pt x="5365" y="1064"/>
                  </a:lnTo>
                  <a:lnTo>
                    <a:pt x="5382" y="1043"/>
                  </a:lnTo>
                  <a:lnTo>
                    <a:pt x="5382" y="964"/>
                  </a:lnTo>
                  <a:lnTo>
                    <a:pt x="5388" y="962"/>
                  </a:lnTo>
                  <a:lnTo>
                    <a:pt x="5396" y="961"/>
                  </a:lnTo>
                  <a:lnTo>
                    <a:pt x="5402" y="961"/>
                  </a:lnTo>
                  <a:lnTo>
                    <a:pt x="5409" y="962"/>
                  </a:lnTo>
                  <a:lnTo>
                    <a:pt x="5423" y="963"/>
                  </a:lnTo>
                  <a:lnTo>
                    <a:pt x="5441" y="964"/>
                  </a:lnTo>
                  <a:lnTo>
                    <a:pt x="5465" y="964"/>
                  </a:lnTo>
                  <a:lnTo>
                    <a:pt x="5492" y="966"/>
                  </a:lnTo>
                  <a:lnTo>
                    <a:pt x="5521" y="968"/>
                  </a:lnTo>
                  <a:lnTo>
                    <a:pt x="5552" y="970"/>
                  </a:lnTo>
                  <a:lnTo>
                    <a:pt x="5583" y="972"/>
                  </a:lnTo>
                  <a:lnTo>
                    <a:pt x="5612" y="974"/>
                  </a:lnTo>
                  <a:lnTo>
                    <a:pt x="5641" y="975"/>
                  </a:lnTo>
                  <a:lnTo>
                    <a:pt x="5667" y="976"/>
                  </a:lnTo>
                  <a:lnTo>
                    <a:pt x="5671" y="975"/>
                  </a:lnTo>
                  <a:lnTo>
                    <a:pt x="5677" y="972"/>
                  </a:lnTo>
                  <a:lnTo>
                    <a:pt x="5682" y="968"/>
                  </a:lnTo>
                  <a:lnTo>
                    <a:pt x="5687" y="964"/>
                  </a:lnTo>
                  <a:lnTo>
                    <a:pt x="5674" y="945"/>
                  </a:lnTo>
                  <a:lnTo>
                    <a:pt x="5807" y="945"/>
                  </a:lnTo>
                  <a:lnTo>
                    <a:pt x="5809" y="949"/>
                  </a:lnTo>
                  <a:lnTo>
                    <a:pt x="5816" y="955"/>
                  </a:lnTo>
                  <a:lnTo>
                    <a:pt x="5825" y="962"/>
                  </a:lnTo>
                  <a:lnTo>
                    <a:pt x="5836" y="969"/>
                  </a:lnTo>
                  <a:lnTo>
                    <a:pt x="5857" y="982"/>
                  </a:lnTo>
                  <a:lnTo>
                    <a:pt x="5867" y="988"/>
                  </a:lnTo>
                  <a:lnTo>
                    <a:pt x="5871" y="988"/>
                  </a:lnTo>
                  <a:lnTo>
                    <a:pt x="5875" y="987"/>
                  </a:lnTo>
                  <a:lnTo>
                    <a:pt x="5878" y="985"/>
                  </a:lnTo>
                  <a:lnTo>
                    <a:pt x="5880" y="983"/>
                  </a:lnTo>
                  <a:lnTo>
                    <a:pt x="5884" y="979"/>
                  </a:lnTo>
                  <a:lnTo>
                    <a:pt x="5888" y="973"/>
                  </a:lnTo>
                  <a:lnTo>
                    <a:pt x="5892" y="967"/>
                  </a:lnTo>
                  <a:lnTo>
                    <a:pt x="5898" y="963"/>
                  </a:lnTo>
                  <a:lnTo>
                    <a:pt x="5902" y="961"/>
                  </a:lnTo>
                  <a:lnTo>
                    <a:pt x="5906" y="959"/>
                  </a:lnTo>
                  <a:lnTo>
                    <a:pt x="5913" y="958"/>
                  </a:lnTo>
                  <a:lnTo>
                    <a:pt x="5920" y="958"/>
                  </a:lnTo>
                  <a:lnTo>
                    <a:pt x="5911" y="954"/>
                  </a:lnTo>
                  <a:lnTo>
                    <a:pt x="5904" y="950"/>
                  </a:lnTo>
                  <a:lnTo>
                    <a:pt x="5900" y="945"/>
                  </a:lnTo>
                  <a:lnTo>
                    <a:pt x="5897" y="941"/>
                  </a:lnTo>
                  <a:lnTo>
                    <a:pt x="5894" y="935"/>
                  </a:lnTo>
                  <a:lnTo>
                    <a:pt x="5893" y="927"/>
                  </a:lnTo>
                  <a:lnTo>
                    <a:pt x="5893" y="916"/>
                  </a:lnTo>
                  <a:lnTo>
                    <a:pt x="5893" y="902"/>
                  </a:lnTo>
                  <a:lnTo>
                    <a:pt x="5893" y="886"/>
                  </a:lnTo>
                  <a:lnTo>
                    <a:pt x="5894" y="871"/>
                  </a:lnTo>
                  <a:lnTo>
                    <a:pt x="5897" y="858"/>
                  </a:lnTo>
                  <a:lnTo>
                    <a:pt x="5900" y="846"/>
                  </a:lnTo>
                  <a:lnTo>
                    <a:pt x="5902" y="841"/>
                  </a:lnTo>
                  <a:lnTo>
                    <a:pt x="5904" y="835"/>
                  </a:lnTo>
                  <a:lnTo>
                    <a:pt x="5906" y="831"/>
                  </a:lnTo>
                  <a:lnTo>
                    <a:pt x="5910" y="828"/>
                  </a:lnTo>
                  <a:lnTo>
                    <a:pt x="5913" y="825"/>
                  </a:lnTo>
                  <a:lnTo>
                    <a:pt x="5917" y="823"/>
                  </a:lnTo>
                  <a:lnTo>
                    <a:pt x="5922" y="822"/>
                  </a:lnTo>
                  <a:lnTo>
                    <a:pt x="5926" y="822"/>
                  </a:lnTo>
                  <a:lnTo>
                    <a:pt x="5945" y="822"/>
                  </a:lnTo>
                  <a:lnTo>
                    <a:pt x="5974" y="822"/>
                  </a:lnTo>
                  <a:lnTo>
                    <a:pt x="6006" y="822"/>
                  </a:lnTo>
                  <a:lnTo>
                    <a:pt x="6033" y="822"/>
                  </a:lnTo>
                  <a:lnTo>
                    <a:pt x="6037" y="828"/>
                  </a:lnTo>
                  <a:lnTo>
                    <a:pt x="6045" y="838"/>
                  </a:lnTo>
                  <a:lnTo>
                    <a:pt x="6055" y="849"/>
                  </a:lnTo>
                  <a:lnTo>
                    <a:pt x="6066" y="860"/>
                  </a:lnTo>
                  <a:lnTo>
                    <a:pt x="6077" y="871"/>
                  </a:lnTo>
                  <a:lnTo>
                    <a:pt x="6086" y="881"/>
                  </a:lnTo>
                  <a:lnTo>
                    <a:pt x="6094" y="887"/>
                  </a:lnTo>
                  <a:lnTo>
                    <a:pt x="6099" y="889"/>
                  </a:lnTo>
                  <a:lnTo>
                    <a:pt x="6102" y="881"/>
                  </a:lnTo>
                  <a:lnTo>
                    <a:pt x="6105" y="874"/>
                  </a:lnTo>
                  <a:lnTo>
                    <a:pt x="6108" y="867"/>
                  </a:lnTo>
                  <a:lnTo>
                    <a:pt x="6112" y="861"/>
                  </a:lnTo>
                  <a:lnTo>
                    <a:pt x="6116" y="855"/>
                  </a:lnTo>
                  <a:lnTo>
                    <a:pt x="6119" y="848"/>
                  </a:lnTo>
                  <a:lnTo>
                    <a:pt x="6123" y="839"/>
                  </a:lnTo>
                  <a:lnTo>
                    <a:pt x="6125" y="828"/>
                  </a:lnTo>
                  <a:lnTo>
                    <a:pt x="6128" y="830"/>
                  </a:lnTo>
                  <a:lnTo>
                    <a:pt x="6132" y="831"/>
                  </a:lnTo>
                  <a:lnTo>
                    <a:pt x="6135" y="832"/>
                  </a:lnTo>
                  <a:lnTo>
                    <a:pt x="6139" y="832"/>
                  </a:lnTo>
                  <a:lnTo>
                    <a:pt x="6144" y="832"/>
                  </a:lnTo>
                  <a:lnTo>
                    <a:pt x="6149" y="831"/>
                  </a:lnTo>
                  <a:lnTo>
                    <a:pt x="6153" y="830"/>
                  </a:lnTo>
                  <a:lnTo>
                    <a:pt x="6159" y="828"/>
                  </a:lnTo>
                  <a:lnTo>
                    <a:pt x="6148" y="815"/>
                  </a:lnTo>
                  <a:lnTo>
                    <a:pt x="6137" y="803"/>
                  </a:lnTo>
                  <a:lnTo>
                    <a:pt x="6133" y="796"/>
                  </a:lnTo>
                  <a:lnTo>
                    <a:pt x="6128" y="789"/>
                  </a:lnTo>
                  <a:lnTo>
                    <a:pt x="6126" y="782"/>
                  </a:lnTo>
                  <a:lnTo>
                    <a:pt x="6125" y="772"/>
                  </a:lnTo>
                  <a:lnTo>
                    <a:pt x="6126" y="767"/>
                  </a:lnTo>
                  <a:lnTo>
                    <a:pt x="6128" y="764"/>
                  </a:lnTo>
                  <a:lnTo>
                    <a:pt x="6132" y="761"/>
                  </a:lnTo>
                  <a:lnTo>
                    <a:pt x="6135" y="760"/>
                  </a:lnTo>
                  <a:lnTo>
                    <a:pt x="6140" y="759"/>
                  </a:lnTo>
                  <a:lnTo>
                    <a:pt x="6146" y="759"/>
                  </a:lnTo>
                  <a:lnTo>
                    <a:pt x="6152" y="760"/>
                  </a:lnTo>
                  <a:lnTo>
                    <a:pt x="6159" y="762"/>
                  </a:lnTo>
                  <a:lnTo>
                    <a:pt x="6188" y="771"/>
                  </a:lnTo>
                  <a:lnTo>
                    <a:pt x="6212" y="778"/>
                  </a:lnTo>
                  <a:lnTo>
                    <a:pt x="6202" y="779"/>
                  </a:lnTo>
                  <a:lnTo>
                    <a:pt x="6193" y="782"/>
                  </a:lnTo>
                  <a:lnTo>
                    <a:pt x="6184" y="784"/>
                  </a:lnTo>
                  <a:lnTo>
                    <a:pt x="6179" y="785"/>
                  </a:lnTo>
                  <a:lnTo>
                    <a:pt x="6180" y="792"/>
                  </a:lnTo>
                  <a:lnTo>
                    <a:pt x="6183" y="797"/>
                  </a:lnTo>
                  <a:lnTo>
                    <a:pt x="6186" y="802"/>
                  </a:lnTo>
                  <a:lnTo>
                    <a:pt x="6191" y="807"/>
                  </a:lnTo>
                  <a:lnTo>
                    <a:pt x="6201" y="815"/>
                  </a:lnTo>
                  <a:lnTo>
                    <a:pt x="6211" y="822"/>
                  </a:lnTo>
                  <a:lnTo>
                    <a:pt x="6222" y="829"/>
                  </a:lnTo>
                  <a:lnTo>
                    <a:pt x="6230" y="837"/>
                  </a:lnTo>
                  <a:lnTo>
                    <a:pt x="6234" y="842"/>
                  </a:lnTo>
                  <a:lnTo>
                    <a:pt x="6236" y="847"/>
                  </a:lnTo>
                  <a:lnTo>
                    <a:pt x="6238" y="853"/>
                  </a:lnTo>
                  <a:lnTo>
                    <a:pt x="6238" y="859"/>
                  </a:lnTo>
                  <a:lnTo>
                    <a:pt x="6237" y="867"/>
                  </a:lnTo>
                  <a:lnTo>
                    <a:pt x="6231" y="878"/>
                  </a:lnTo>
                  <a:lnTo>
                    <a:pt x="6224" y="893"/>
                  </a:lnTo>
                  <a:lnTo>
                    <a:pt x="6215" y="907"/>
                  </a:lnTo>
                  <a:lnTo>
                    <a:pt x="6206" y="922"/>
                  </a:lnTo>
                  <a:lnTo>
                    <a:pt x="6200" y="937"/>
                  </a:lnTo>
                  <a:lnTo>
                    <a:pt x="6196" y="944"/>
                  </a:lnTo>
                  <a:lnTo>
                    <a:pt x="6194" y="952"/>
                  </a:lnTo>
                  <a:lnTo>
                    <a:pt x="6192" y="958"/>
                  </a:lnTo>
                  <a:lnTo>
                    <a:pt x="6192" y="964"/>
                  </a:lnTo>
                  <a:lnTo>
                    <a:pt x="6193" y="970"/>
                  </a:lnTo>
                  <a:lnTo>
                    <a:pt x="6195" y="974"/>
                  </a:lnTo>
                  <a:lnTo>
                    <a:pt x="6198" y="977"/>
                  </a:lnTo>
                  <a:lnTo>
                    <a:pt x="6202" y="979"/>
                  </a:lnTo>
                  <a:lnTo>
                    <a:pt x="6205" y="981"/>
                  </a:lnTo>
                  <a:lnTo>
                    <a:pt x="6208" y="984"/>
                  </a:lnTo>
                  <a:lnTo>
                    <a:pt x="6211" y="988"/>
                  </a:lnTo>
                  <a:lnTo>
                    <a:pt x="6212" y="994"/>
                  </a:lnTo>
                  <a:lnTo>
                    <a:pt x="6212" y="1001"/>
                  </a:lnTo>
                  <a:lnTo>
                    <a:pt x="6211" y="1010"/>
                  </a:lnTo>
                  <a:lnTo>
                    <a:pt x="6208" y="1018"/>
                  </a:lnTo>
                  <a:lnTo>
                    <a:pt x="6204" y="1026"/>
                  </a:lnTo>
                  <a:lnTo>
                    <a:pt x="6202" y="1030"/>
                  </a:lnTo>
                  <a:lnTo>
                    <a:pt x="6200" y="1033"/>
                  </a:lnTo>
                  <a:lnTo>
                    <a:pt x="6196" y="1036"/>
                  </a:lnTo>
                  <a:lnTo>
                    <a:pt x="6192" y="1039"/>
                  </a:lnTo>
                  <a:lnTo>
                    <a:pt x="6188" y="1041"/>
                  </a:lnTo>
                  <a:lnTo>
                    <a:pt x="6183" y="1042"/>
                  </a:lnTo>
                  <a:lnTo>
                    <a:pt x="6178" y="1043"/>
                  </a:lnTo>
                  <a:lnTo>
                    <a:pt x="6172" y="1043"/>
                  </a:lnTo>
                  <a:lnTo>
                    <a:pt x="6173" y="1062"/>
                  </a:lnTo>
                  <a:lnTo>
                    <a:pt x="6175" y="1079"/>
                  </a:lnTo>
                  <a:lnTo>
                    <a:pt x="6181" y="1095"/>
                  </a:lnTo>
                  <a:lnTo>
                    <a:pt x="6186" y="1111"/>
                  </a:lnTo>
                  <a:lnTo>
                    <a:pt x="6194" y="1126"/>
                  </a:lnTo>
                  <a:lnTo>
                    <a:pt x="6204" y="1140"/>
                  </a:lnTo>
                  <a:lnTo>
                    <a:pt x="6214" y="1153"/>
                  </a:lnTo>
                  <a:lnTo>
                    <a:pt x="6226" y="1166"/>
                  </a:lnTo>
                  <a:lnTo>
                    <a:pt x="6238" y="1179"/>
                  </a:lnTo>
                  <a:lnTo>
                    <a:pt x="6252" y="1190"/>
                  </a:lnTo>
                  <a:lnTo>
                    <a:pt x="6267" y="1201"/>
                  </a:lnTo>
                  <a:lnTo>
                    <a:pt x="6281" y="1211"/>
                  </a:lnTo>
                  <a:lnTo>
                    <a:pt x="6296" y="1220"/>
                  </a:lnTo>
                  <a:lnTo>
                    <a:pt x="6313" y="1230"/>
                  </a:lnTo>
                  <a:lnTo>
                    <a:pt x="6328" y="1239"/>
                  </a:lnTo>
                  <a:lnTo>
                    <a:pt x="6345" y="1247"/>
                  </a:lnTo>
                  <a:lnTo>
                    <a:pt x="6352" y="1251"/>
                  </a:lnTo>
                  <a:lnTo>
                    <a:pt x="6360" y="1256"/>
                  </a:lnTo>
                  <a:lnTo>
                    <a:pt x="6365" y="1261"/>
                  </a:lnTo>
                  <a:lnTo>
                    <a:pt x="6371" y="1267"/>
                  </a:lnTo>
                  <a:lnTo>
                    <a:pt x="6379" y="1282"/>
                  </a:lnTo>
                  <a:lnTo>
                    <a:pt x="6387" y="1297"/>
                  </a:lnTo>
                  <a:lnTo>
                    <a:pt x="6392" y="1304"/>
                  </a:lnTo>
                  <a:lnTo>
                    <a:pt x="6396" y="1311"/>
                  </a:lnTo>
                  <a:lnTo>
                    <a:pt x="6402" y="1318"/>
                  </a:lnTo>
                  <a:lnTo>
                    <a:pt x="6407" y="1325"/>
                  </a:lnTo>
                  <a:lnTo>
                    <a:pt x="6415" y="1331"/>
                  </a:lnTo>
                  <a:lnTo>
                    <a:pt x="6422" y="1337"/>
                  </a:lnTo>
                  <a:lnTo>
                    <a:pt x="6432" y="1342"/>
                  </a:lnTo>
                  <a:lnTo>
                    <a:pt x="6444" y="1346"/>
                  </a:lnTo>
                  <a:lnTo>
                    <a:pt x="6452" y="1347"/>
                  </a:lnTo>
                  <a:lnTo>
                    <a:pt x="6464" y="1351"/>
                  </a:lnTo>
                  <a:lnTo>
                    <a:pt x="6471" y="1353"/>
                  </a:lnTo>
                  <a:lnTo>
                    <a:pt x="6476" y="1356"/>
                  </a:lnTo>
                  <a:lnTo>
                    <a:pt x="6481" y="1360"/>
                  </a:lnTo>
                  <a:lnTo>
                    <a:pt x="6484" y="1364"/>
                  </a:lnTo>
                  <a:lnTo>
                    <a:pt x="6491" y="1374"/>
                  </a:lnTo>
                  <a:lnTo>
                    <a:pt x="6497" y="1384"/>
                  </a:lnTo>
                  <a:lnTo>
                    <a:pt x="6506" y="1395"/>
                  </a:lnTo>
                  <a:lnTo>
                    <a:pt x="6515" y="1404"/>
                  </a:lnTo>
                  <a:lnTo>
                    <a:pt x="6525" y="1413"/>
                  </a:lnTo>
                  <a:lnTo>
                    <a:pt x="6533" y="1420"/>
                  </a:lnTo>
                  <a:lnTo>
                    <a:pt x="6538" y="1422"/>
                  </a:lnTo>
                  <a:lnTo>
                    <a:pt x="6542" y="1424"/>
                  </a:lnTo>
                  <a:lnTo>
                    <a:pt x="6547" y="1425"/>
                  </a:lnTo>
                  <a:lnTo>
                    <a:pt x="6551" y="1426"/>
                  </a:lnTo>
                  <a:lnTo>
                    <a:pt x="6554" y="1425"/>
                  </a:lnTo>
                  <a:lnTo>
                    <a:pt x="6558" y="1425"/>
                  </a:lnTo>
                  <a:lnTo>
                    <a:pt x="6561" y="1423"/>
                  </a:lnTo>
                  <a:lnTo>
                    <a:pt x="6564" y="1421"/>
                  </a:lnTo>
                  <a:lnTo>
                    <a:pt x="6570" y="1416"/>
                  </a:lnTo>
                  <a:lnTo>
                    <a:pt x="6575" y="1410"/>
                  </a:lnTo>
                  <a:lnTo>
                    <a:pt x="6578" y="1402"/>
                  </a:lnTo>
                  <a:lnTo>
                    <a:pt x="6582" y="1391"/>
                  </a:lnTo>
                  <a:lnTo>
                    <a:pt x="6583" y="1381"/>
                  </a:lnTo>
                  <a:lnTo>
                    <a:pt x="6584" y="1370"/>
                  </a:lnTo>
                  <a:lnTo>
                    <a:pt x="6583" y="1366"/>
                  </a:lnTo>
                  <a:lnTo>
                    <a:pt x="6582" y="1362"/>
                  </a:lnTo>
                  <a:lnTo>
                    <a:pt x="6579" y="1359"/>
                  </a:lnTo>
                  <a:lnTo>
                    <a:pt x="6576" y="1356"/>
                  </a:lnTo>
                  <a:lnTo>
                    <a:pt x="6570" y="1350"/>
                  </a:lnTo>
                  <a:lnTo>
                    <a:pt x="6561" y="1345"/>
                  </a:lnTo>
                  <a:lnTo>
                    <a:pt x="6552" y="1340"/>
                  </a:lnTo>
                  <a:lnTo>
                    <a:pt x="6544" y="1333"/>
                  </a:lnTo>
                  <a:lnTo>
                    <a:pt x="6542" y="1329"/>
                  </a:lnTo>
                  <a:lnTo>
                    <a:pt x="6539" y="1325"/>
                  </a:lnTo>
                  <a:lnTo>
                    <a:pt x="6538" y="1320"/>
                  </a:lnTo>
                  <a:lnTo>
                    <a:pt x="6538" y="1315"/>
                  </a:lnTo>
                  <a:lnTo>
                    <a:pt x="6539" y="1313"/>
                  </a:lnTo>
                  <a:lnTo>
                    <a:pt x="6542" y="1310"/>
                  </a:lnTo>
                  <a:lnTo>
                    <a:pt x="6547" y="1308"/>
                  </a:lnTo>
                  <a:lnTo>
                    <a:pt x="6552" y="1306"/>
                  </a:lnTo>
                  <a:lnTo>
                    <a:pt x="6565" y="1301"/>
                  </a:lnTo>
                  <a:lnTo>
                    <a:pt x="6577" y="1297"/>
                  </a:lnTo>
                  <a:lnTo>
                    <a:pt x="6569" y="1280"/>
                  </a:lnTo>
                  <a:lnTo>
                    <a:pt x="6560" y="1268"/>
                  </a:lnTo>
                  <a:lnTo>
                    <a:pt x="6550" y="1256"/>
                  </a:lnTo>
                  <a:lnTo>
                    <a:pt x="6538" y="1241"/>
                  </a:lnTo>
                  <a:lnTo>
                    <a:pt x="6540" y="1239"/>
                  </a:lnTo>
                  <a:lnTo>
                    <a:pt x="6544" y="1238"/>
                  </a:lnTo>
                  <a:lnTo>
                    <a:pt x="6550" y="1237"/>
                  </a:lnTo>
                  <a:lnTo>
                    <a:pt x="6556" y="1236"/>
                  </a:lnTo>
                  <a:lnTo>
                    <a:pt x="6572" y="1235"/>
                  </a:lnTo>
                  <a:lnTo>
                    <a:pt x="6590" y="1235"/>
                  </a:lnTo>
                  <a:lnTo>
                    <a:pt x="6583" y="1229"/>
                  </a:lnTo>
                  <a:lnTo>
                    <a:pt x="6572" y="1219"/>
                  </a:lnTo>
                  <a:lnTo>
                    <a:pt x="6566" y="1214"/>
                  </a:lnTo>
                  <a:lnTo>
                    <a:pt x="6562" y="1210"/>
                  </a:lnTo>
                  <a:lnTo>
                    <a:pt x="6559" y="1207"/>
                  </a:lnTo>
                  <a:lnTo>
                    <a:pt x="6558" y="1204"/>
                  </a:lnTo>
                  <a:lnTo>
                    <a:pt x="6550" y="1199"/>
                  </a:lnTo>
                  <a:lnTo>
                    <a:pt x="6544" y="1194"/>
                  </a:lnTo>
                  <a:lnTo>
                    <a:pt x="6540" y="1187"/>
                  </a:lnTo>
                  <a:lnTo>
                    <a:pt x="6537" y="1180"/>
                  </a:lnTo>
                  <a:lnTo>
                    <a:pt x="6533" y="1173"/>
                  </a:lnTo>
                  <a:lnTo>
                    <a:pt x="6532" y="1163"/>
                  </a:lnTo>
                  <a:lnTo>
                    <a:pt x="6531" y="1153"/>
                  </a:lnTo>
                  <a:lnTo>
                    <a:pt x="6531" y="1142"/>
                  </a:lnTo>
                  <a:lnTo>
                    <a:pt x="6536" y="1142"/>
                  </a:lnTo>
                  <a:lnTo>
                    <a:pt x="6540" y="1140"/>
                  </a:lnTo>
                  <a:lnTo>
                    <a:pt x="6545" y="1138"/>
                  </a:lnTo>
                  <a:lnTo>
                    <a:pt x="6549" y="1136"/>
                  </a:lnTo>
                  <a:lnTo>
                    <a:pt x="6552" y="1133"/>
                  </a:lnTo>
                  <a:lnTo>
                    <a:pt x="6555" y="1130"/>
                  </a:lnTo>
                  <a:lnTo>
                    <a:pt x="6556" y="1127"/>
                  </a:lnTo>
                  <a:lnTo>
                    <a:pt x="6558" y="1124"/>
                  </a:lnTo>
                  <a:lnTo>
                    <a:pt x="6539" y="1118"/>
                  </a:lnTo>
                  <a:lnTo>
                    <a:pt x="6522" y="1110"/>
                  </a:lnTo>
                  <a:lnTo>
                    <a:pt x="6508" y="1103"/>
                  </a:lnTo>
                  <a:lnTo>
                    <a:pt x="6496" y="1095"/>
                  </a:lnTo>
                  <a:lnTo>
                    <a:pt x="6476" y="1078"/>
                  </a:lnTo>
                  <a:lnTo>
                    <a:pt x="6460" y="1063"/>
                  </a:lnTo>
                  <a:lnTo>
                    <a:pt x="6452" y="1055"/>
                  </a:lnTo>
                  <a:lnTo>
                    <a:pt x="6444" y="1048"/>
                  </a:lnTo>
                  <a:lnTo>
                    <a:pt x="6437" y="1043"/>
                  </a:lnTo>
                  <a:lnTo>
                    <a:pt x="6427" y="1039"/>
                  </a:lnTo>
                  <a:lnTo>
                    <a:pt x="6417" y="1036"/>
                  </a:lnTo>
                  <a:lnTo>
                    <a:pt x="6406" y="1035"/>
                  </a:lnTo>
                  <a:lnTo>
                    <a:pt x="6393" y="1035"/>
                  </a:lnTo>
                  <a:lnTo>
                    <a:pt x="6377" y="1037"/>
                  </a:lnTo>
                  <a:lnTo>
                    <a:pt x="6375" y="1038"/>
                  </a:lnTo>
                  <a:lnTo>
                    <a:pt x="6373" y="1037"/>
                  </a:lnTo>
                  <a:lnTo>
                    <a:pt x="6372" y="1036"/>
                  </a:lnTo>
                  <a:lnTo>
                    <a:pt x="6370" y="1035"/>
                  </a:lnTo>
                  <a:lnTo>
                    <a:pt x="6368" y="1031"/>
                  </a:lnTo>
                  <a:lnTo>
                    <a:pt x="6365" y="1025"/>
                  </a:lnTo>
                  <a:lnTo>
                    <a:pt x="6363" y="1009"/>
                  </a:lnTo>
                  <a:lnTo>
                    <a:pt x="6360" y="990"/>
                  </a:lnTo>
                  <a:lnTo>
                    <a:pt x="6358" y="981"/>
                  </a:lnTo>
                  <a:lnTo>
                    <a:pt x="6354" y="972"/>
                  </a:lnTo>
                  <a:lnTo>
                    <a:pt x="6351" y="963"/>
                  </a:lnTo>
                  <a:lnTo>
                    <a:pt x="6346" y="956"/>
                  </a:lnTo>
                  <a:lnTo>
                    <a:pt x="6340" y="949"/>
                  </a:lnTo>
                  <a:lnTo>
                    <a:pt x="6332" y="943"/>
                  </a:lnTo>
                  <a:lnTo>
                    <a:pt x="6328" y="941"/>
                  </a:lnTo>
                  <a:lnTo>
                    <a:pt x="6323" y="940"/>
                  </a:lnTo>
                  <a:lnTo>
                    <a:pt x="6317" y="939"/>
                  </a:lnTo>
                  <a:lnTo>
                    <a:pt x="6312" y="939"/>
                  </a:lnTo>
                  <a:lnTo>
                    <a:pt x="6392" y="889"/>
                  </a:lnTo>
                  <a:lnTo>
                    <a:pt x="6396" y="890"/>
                  </a:lnTo>
                  <a:lnTo>
                    <a:pt x="6399" y="894"/>
                  </a:lnTo>
                  <a:lnTo>
                    <a:pt x="6403" y="898"/>
                  </a:lnTo>
                  <a:lnTo>
                    <a:pt x="6405" y="902"/>
                  </a:lnTo>
                  <a:lnTo>
                    <a:pt x="6408" y="907"/>
                  </a:lnTo>
                  <a:lnTo>
                    <a:pt x="6413" y="911"/>
                  </a:lnTo>
                  <a:lnTo>
                    <a:pt x="6415" y="912"/>
                  </a:lnTo>
                  <a:lnTo>
                    <a:pt x="6418" y="913"/>
                  </a:lnTo>
                  <a:lnTo>
                    <a:pt x="6421" y="914"/>
                  </a:lnTo>
                  <a:lnTo>
                    <a:pt x="6425" y="914"/>
                  </a:lnTo>
                  <a:lnTo>
                    <a:pt x="6435" y="913"/>
                  </a:lnTo>
                  <a:lnTo>
                    <a:pt x="6446" y="910"/>
                  </a:lnTo>
                  <a:lnTo>
                    <a:pt x="6458" y="906"/>
                  </a:lnTo>
                  <a:lnTo>
                    <a:pt x="6470" y="901"/>
                  </a:lnTo>
                  <a:lnTo>
                    <a:pt x="6495" y="888"/>
                  </a:lnTo>
                  <a:lnTo>
                    <a:pt x="6525" y="877"/>
                  </a:lnTo>
                  <a:lnTo>
                    <a:pt x="6544" y="877"/>
                  </a:lnTo>
                  <a:lnTo>
                    <a:pt x="6547" y="885"/>
                  </a:lnTo>
                  <a:lnTo>
                    <a:pt x="6551" y="893"/>
                  </a:lnTo>
                  <a:lnTo>
                    <a:pt x="6556" y="899"/>
                  </a:lnTo>
                  <a:lnTo>
                    <a:pt x="6562" y="905"/>
                  </a:lnTo>
                  <a:lnTo>
                    <a:pt x="6576" y="915"/>
                  </a:lnTo>
                  <a:lnTo>
                    <a:pt x="6590" y="927"/>
                  </a:lnTo>
                  <a:lnTo>
                    <a:pt x="6596" y="906"/>
                  </a:lnTo>
                  <a:lnTo>
                    <a:pt x="6601" y="884"/>
                  </a:lnTo>
                  <a:lnTo>
                    <a:pt x="6605" y="873"/>
                  </a:lnTo>
                  <a:lnTo>
                    <a:pt x="6609" y="863"/>
                  </a:lnTo>
                  <a:lnTo>
                    <a:pt x="6614" y="854"/>
                  </a:lnTo>
                  <a:lnTo>
                    <a:pt x="6619" y="845"/>
                  </a:lnTo>
                  <a:lnTo>
                    <a:pt x="6626" y="835"/>
                  </a:lnTo>
                  <a:lnTo>
                    <a:pt x="6633" y="827"/>
                  </a:lnTo>
                  <a:lnTo>
                    <a:pt x="6642" y="821"/>
                  </a:lnTo>
                  <a:lnTo>
                    <a:pt x="6651" y="815"/>
                  </a:lnTo>
                  <a:lnTo>
                    <a:pt x="6662" y="810"/>
                  </a:lnTo>
                  <a:lnTo>
                    <a:pt x="6674" y="806"/>
                  </a:lnTo>
                  <a:lnTo>
                    <a:pt x="6688" y="804"/>
                  </a:lnTo>
                  <a:lnTo>
                    <a:pt x="6704" y="803"/>
                  </a:lnTo>
                  <a:lnTo>
                    <a:pt x="6701" y="799"/>
                  </a:lnTo>
                  <a:lnTo>
                    <a:pt x="6700" y="794"/>
                  </a:lnTo>
                  <a:lnTo>
                    <a:pt x="6700" y="790"/>
                  </a:lnTo>
                  <a:lnTo>
                    <a:pt x="6701" y="785"/>
                  </a:lnTo>
                  <a:lnTo>
                    <a:pt x="6702" y="775"/>
                  </a:lnTo>
                  <a:lnTo>
                    <a:pt x="6704" y="766"/>
                  </a:lnTo>
                  <a:lnTo>
                    <a:pt x="6709" y="770"/>
                  </a:lnTo>
                  <a:lnTo>
                    <a:pt x="6715" y="773"/>
                  </a:lnTo>
                  <a:lnTo>
                    <a:pt x="6721" y="775"/>
                  </a:lnTo>
                  <a:lnTo>
                    <a:pt x="6729" y="777"/>
                  </a:lnTo>
                  <a:lnTo>
                    <a:pt x="6744" y="778"/>
                  </a:lnTo>
                  <a:lnTo>
                    <a:pt x="6763" y="778"/>
                  </a:lnTo>
                  <a:lnTo>
                    <a:pt x="6774" y="781"/>
                  </a:lnTo>
                  <a:lnTo>
                    <a:pt x="6787" y="784"/>
                  </a:lnTo>
                  <a:lnTo>
                    <a:pt x="6795" y="785"/>
                  </a:lnTo>
                  <a:lnTo>
                    <a:pt x="6801" y="784"/>
                  </a:lnTo>
                  <a:lnTo>
                    <a:pt x="6809" y="783"/>
                  </a:lnTo>
                  <a:lnTo>
                    <a:pt x="6817" y="778"/>
                  </a:lnTo>
                  <a:lnTo>
                    <a:pt x="6813" y="767"/>
                  </a:lnTo>
                  <a:lnTo>
                    <a:pt x="6813" y="762"/>
                  </a:lnTo>
                  <a:lnTo>
                    <a:pt x="6816" y="757"/>
                  </a:lnTo>
                  <a:lnTo>
                    <a:pt x="6817" y="742"/>
                  </a:lnTo>
                  <a:lnTo>
                    <a:pt x="6790" y="738"/>
                  </a:lnTo>
                  <a:lnTo>
                    <a:pt x="6766" y="733"/>
                  </a:lnTo>
                  <a:lnTo>
                    <a:pt x="6743" y="727"/>
                  </a:lnTo>
                  <a:lnTo>
                    <a:pt x="6722" y="720"/>
                  </a:lnTo>
                  <a:lnTo>
                    <a:pt x="6685" y="706"/>
                  </a:lnTo>
                  <a:lnTo>
                    <a:pt x="6650" y="692"/>
                  </a:lnTo>
                  <a:lnTo>
                    <a:pt x="6632" y="685"/>
                  </a:lnTo>
                  <a:lnTo>
                    <a:pt x="6616" y="678"/>
                  </a:lnTo>
                  <a:lnTo>
                    <a:pt x="6598" y="672"/>
                  </a:lnTo>
                  <a:lnTo>
                    <a:pt x="6579" y="666"/>
                  </a:lnTo>
                  <a:lnTo>
                    <a:pt x="6561" y="662"/>
                  </a:lnTo>
                  <a:lnTo>
                    <a:pt x="6541" y="658"/>
                  </a:lnTo>
                  <a:lnTo>
                    <a:pt x="6520" y="656"/>
                  </a:lnTo>
                  <a:lnTo>
                    <a:pt x="6497" y="655"/>
                  </a:lnTo>
                  <a:lnTo>
                    <a:pt x="6543" y="659"/>
                  </a:lnTo>
                  <a:lnTo>
                    <a:pt x="6582" y="663"/>
                  </a:lnTo>
                  <a:lnTo>
                    <a:pt x="6592" y="663"/>
                  </a:lnTo>
                  <a:lnTo>
                    <a:pt x="6600" y="663"/>
                  </a:lnTo>
                  <a:lnTo>
                    <a:pt x="6610" y="662"/>
                  </a:lnTo>
                  <a:lnTo>
                    <a:pt x="6619" y="660"/>
                  </a:lnTo>
                  <a:lnTo>
                    <a:pt x="6628" y="658"/>
                  </a:lnTo>
                  <a:lnTo>
                    <a:pt x="6638" y="654"/>
                  </a:lnTo>
                  <a:lnTo>
                    <a:pt x="6648" y="649"/>
                  </a:lnTo>
                  <a:lnTo>
                    <a:pt x="6657" y="643"/>
                  </a:lnTo>
                  <a:lnTo>
                    <a:pt x="6653" y="637"/>
                  </a:lnTo>
                  <a:lnTo>
                    <a:pt x="6649" y="632"/>
                  </a:lnTo>
                  <a:lnTo>
                    <a:pt x="6644" y="627"/>
                  </a:lnTo>
                  <a:lnTo>
                    <a:pt x="6639" y="624"/>
                  </a:lnTo>
                  <a:lnTo>
                    <a:pt x="6628" y="618"/>
                  </a:lnTo>
                  <a:lnTo>
                    <a:pt x="6616" y="612"/>
                  </a:lnTo>
                  <a:lnTo>
                    <a:pt x="6605" y="607"/>
                  </a:lnTo>
                  <a:lnTo>
                    <a:pt x="6593" y="601"/>
                  </a:lnTo>
                  <a:lnTo>
                    <a:pt x="6587" y="598"/>
                  </a:lnTo>
                  <a:lnTo>
                    <a:pt x="6581" y="593"/>
                  </a:lnTo>
                  <a:lnTo>
                    <a:pt x="6576" y="588"/>
                  </a:lnTo>
                  <a:lnTo>
                    <a:pt x="6571" y="582"/>
                  </a:lnTo>
                  <a:lnTo>
                    <a:pt x="6597" y="582"/>
                  </a:lnTo>
                  <a:lnTo>
                    <a:pt x="6600" y="587"/>
                  </a:lnTo>
                  <a:lnTo>
                    <a:pt x="6605" y="592"/>
                  </a:lnTo>
                  <a:lnTo>
                    <a:pt x="6610" y="599"/>
                  </a:lnTo>
                  <a:lnTo>
                    <a:pt x="6617" y="604"/>
                  </a:lnTo>
                  <a:lnTo>
                    <a:pt x="6626" y="610"/>
                  </a:lnTo>
                  <a:lnTo>
                    <a:pt x="6634" y="615"/>
                  </a:lnTo>
                  <a:lnTo>
                    <a:pt x="6640" y="617"/>
                  </a:lnTo>
                  <a:lnTo>
                    <a:pt x="6645" y="618"/>
                  </a:lnTo>
                  <a:lnTo>
                    <a:pt x="6651" y="619"/>
                  </a:lnTo>
                  <a:lnTo>
                    <a:pt x="6657" y="619"/>
                  </a:lnTo>
                  <a:lnTo>
                    <a:pt x="6665" y="618"/>
                  </a:lnTo>
                  <a:lnTo>
                    <a:pt x="6670" y="617"/>
                  </a:lnTo>
                  <a:lnTo>
                    <a:pt x="6673" y="615"/>
                  </a:lnTo>
                  <a:lnTo>
                    <a:pt x="6675" y="612"/>
                  </a:lnTo>
                  <a:lnTo>
                    <a:pt x="6678" y="610"/>
                  </a:lnTo>
                  <a:lnTo>
                    <a:pt x="6683" y="608"/>
                  </a:lnTo>
                  <a:lnTo>
                    <a:pt x="6691" y="606"/>
                  </a:lnTo>
                  <a:lnTo>
                    <a:pt x="6704" y="606"/>
                  </a:lnTo>
                  <a:lnTo>
                    <a:pt x="6718" y="606"/>
                  </a:lnTo>
                  <a:lnTo>
                    <a:pt x="6730" y="607"/>
                  </a:lnTo>
                  <a:lnTo>
                    <a:pt x="6742" y="609"/>
                  </a:lnTo>
                  <a:lnTo>
                    <a:pt x="6752" y="612"/>
                  </a:lnTo>
                  <a:lnTo>
                    <a:pt x="6762" y="616"/>
                  </a:lnTo>
                  <a:lnTo>
                    <a:pt x="6771" y="619"/>
                  </a:lnTo>
                  <a:lnTo>
                    <a:pt x="6778" y="623"/>
                  </a:lnTo>
                  <a:lnTo>
                    <a:pt x="6786" y="627"/>
                  </a:lnTo>
                  <a:lnTo>
                    <a:pt x="6799" y="636"/>
                  </a:lnTo>
                  <a:lnTo>
                    <a:pt x="6812" y="645"/>
                  </a:lnTo>
                  <a:lnTo>
                    <a:pt x="6827" y="654"/>
                  </a:lnTo>
                  <a:lnTo>
                    <a:pt x="6843" y="661"/>
                  </a:lnTo>
                  <a:lnTo>
                    <a:pt x="6943" y="661"/>
                  </a:lnTo>
                  <a:lnTo>
                    <a:pt x="6945" y="667"/>
                  </a:lnTo>
                  <a:lnTo>
                    <a:pt x="6950" y="673"/>
                  </a:lnTo>
                  <a:lnTo>
                    <a:pt x="6955" y="676"/>
                  </a:lnTo>
                  <a:lnTo>
                    <a:pt x="6961" y="678"/>
                  </a:lnTo>
                  <a:lnTo>
                    <a:pt x="6971" y="680"/>
                  </a:lnTo>
                  <a:lnTo>
                    <a:pt x="6982" y="680"/>
                  </a:lnTo>
                  <a:lnTo>
                    <a:pt x="6989" y="680"/>
                  </a:lnTo>
                  <a:lnTo>
                    <a:pt x="7006" y="680"/>
                  </a:lnTo>
                  <a:lnTo>
                    <a:pt x="7027" y="678"/>
                  </a:lnTo>
                  <a:lnTo>
                    <a:pt x="7049" y="674"/>
                  </a:lnTo>
                  <a:lnTo>
                    <a:pt x="7031" y="668"/>
                  </a:lnTo>
                  <a:lnTo>
                    <a:pt x="7011" y="659"/>
                  </a:lnTo>
                  <a:lnTo>
                    <a:pt x="7002" y="654"/>
                  </a:lnTo>
                  <a:lnTo>
                    <a:pt x="6996" y="647"/>
                  </a:lnTo>
                  <a:lnTo>
                    <a:pt x="6993" y="644"/>
                  </a:lnTo>
                  <a:lnTo>
                    <a:pt x="6991" y="640"/>
                  </a:lnTo>
                  <a:lnTo>
                    <a:pt x="6989" y="636"/>
                  </a:lnTo>
                  <a:lnTo>
                    <a:pt x="6989" y="631"/>
                  </a:lnTo>
                  <a:lnTo>
                    <a:pt x="6990" y="621"/>
                  </a:lnTo>
                  <a:lnTo>
                    <a:pt x="6991" y="614"/>
                  </a:lnTo>
                  <a:lnTo>
                    <a:pt x="6992" y="608"/>
                  </a:lnTo>
                  <a:lnTo>
                    <a:pt x="6992" y="602"/>
                  </a:lnTo>
                  <a:lnTo>
                    <a:pt x="6991" y="593"/>
                  </a:lnTo>
                  <a:lnTo>
                    <a:pt x="6989" y="582"/>
                  </a:lnTo>
                  <a:lnTo>
                    <a:pt x="6975" y="581"/>
                  </a:lnTo>
                  <a:lnTo>
                    <a:pt x="6961" y="579"/>
                  </a:lnTo>
                  <a:lnTo>
                    <a:pt x="6947" y="577"/>
                  </a:lnTo>
                  <a:lnTo>
                    <a:pt x="6934" y="573"/>
                  </a:lnTo>
                  <a:lnTo>
                    <a:pt x="6910" y="564"/>
                  </a:lnTo>
                  <a:lnTo>
                    <a:pt x="6886" y="553"/>
                  </a:lnTo>
                  <a:lnTo>
                    <a:pt x="6861" y="543"/>
                  </a:lnTo>
                  <a:lnTo>
                    <a:pt x="6835" y="535"/>
                  </a:lnTo>
                  <a:lnTo>
                    <a:pt x="6821" y="531"/>
                  </a:lnTo>
                  <a:lnTo>
                    <a:pt x="6807" y="529"/>
                  </a:lnTo>
                  <a:lnTo>
                    <a:pt x="6793" y="527"/>
                  </a:lnTo>
                  <a:lnTo>
                    <a:pt x="6776" y="526"/>
                  </a:lnTo>
                  <a:lnTo>
                    <a:pt x="6769" y="527"/>
                  </a:lnTo>
                  <a:lnTo>
                    <a:pt x="6761" y="531"/>
                  </a:lnTo>
                  <a:lnTo>
                    <a:pt x="6756" y="533"/>
                  </a:lnTo>
                  <a:lnTo>
                    <a:pt x="6753" y="536"/>
                  </a:lnTo>
                  <a:lnTo>
                    <a:pt x="6751" y="540"/>
                  </a:lnTo>
                  <a:lnTo>
                    <a:pt x="6750" y="544"/>
                  </a:lnTo>
                  <a:lnTo>
                    <a:pt x="6751" y="547"/>
                  </a:lnTo>
                  <a:lnTo>
                    <a:pt x="6752" y="548"/>
                  </a:lnTo>
                  <a:lnTo>
                    <a:pt x="6754" y="550"/>
                  </a:lnTo>
                  <a:lnTo>
                    <a:pt x="6757" y="552"/>
                  </a:lnTo>
                  <a:lnTo>
                    <a:pt x="6765" y="555"/>
                  </a:lnTo>
                  <a:lnTo>
                    <a:pt x="6775" y="559"/>
                  </a:lnTo>
                  <a:lnTo>
                    <a:pt x="6785" y="563"/>
                  </a:lnTo>
                  <a:lnTo>
                    <a:pt x="6795" y="567"/>
                  </a:lnTo>
                  <a:lnTo>
                    <a:pt x="6799" y="570"/>
                  </a:lnTo>
                  <a:lnTo>
                    <a:pt x="6803" y="574"/>
                  </a:lnTo>
                  <a:lnTo>
                    <a:pt x="6807" y="577"/>
                  </a:lnTo>
                  <a:lnTo>
                    <a:pt x="6810" y="582"/>
                  </a:lnTo>
                  <a:lnTo>
                    <a:pt x="6778" y="567"/>
                  </a:lnTo>
                  <a:lnTo>
                    <a:pt x="6751" y="552"/>
                  </a:lnTo>
                  <a:lnTo>
                    <a:pt x="6728" y="539"/>
                  </a:lnTo>
                  <a:lnTo>
                    <a:pt x="6706" y="528"/>
                  </a:lnTo>
                  <a:lnTo>
                    <a:pt x="6684" y="517"/>
                  </a:lnTo>
                  <a:lnTo>
                    <a:pt x="6660" y="506"/>
                  </a:lnTo>
                  <a:lnTo>
                    <a:pt x="6631" y="494"/>
                  </a:lnTo>
                  <a:lnTo>
                    <a:pt x="6597" y="483"/>
                  </a:lnTo>
                  <a:lnTo>
                    <a:pt x="6573" y="477"/>
                  </a:lnTo>
                  <a:lnTo>
                    <a:pt x="6548" y="471"/>
                  </a:lnTo>
                  <a:lnTo>
                    <a:pt x="6525" y="466"/>
                  </a:lnTo>
                  <a:lnTo>
                    <a:pt x="6500" y="462"/>
                  </a:lnTo>
                  <a:lnTo>
                    <a:pt x="6454" y="455"/>
                  </a:lnTo>
                  <a:lnTo>
                    <a:pt x="6408" y="450"/>
                  </a:lnTo>
                  <a:lnTo>
                    <a:pt x="6363" y="443"/>
                  </a:lnTo>
                  <a:lnTo>
                    <a:pt x="6318" y="436"/>
                  </a:lnTo>
                  <a:lnTo>
                    <a:pt x="6295" y="432"/>
                  </a:lnTo>
                  <a:lnTo>
                    <a:pt x="6272" y="427"/>
                  </a:lnTo>
                  <a:lnTo>
                    <a:pt x="6249" y="422"/>
                  </a:lnTo>
                  <a:lnTo>
                    <a:pt x="6225" y="415"/>
                  </a:lnTo>
                  <a:lnTo>
                    <a:pt x="6146" y="415"/>
                  </a:lnTo>
                  <a:lnTo>
                    <a:pt x="6133" y="407"/>
                  </a:lnTo>
                  <a:lnTo>
                    <a:pt x="6121" y="402"/>
                  </a:lnTo>
                  <a:lnTo>
                    <a:pt x="6114" y="400"/>
                  </a:lnTo>
                  <a:lnTo>
                    <a:pt x="6106" y="398"/>
                  </a:lnTo>
                  <a:lnTo>
                    <a:pt x="6096" y="397"/>
                  </a:lnTo>
                  <a:lnTo>
                    <a:pt x="6085" y="397"/>
                  </a:lnTo>
                  <a:lnTo>
                    <a:pt x="6071" y="398"/>
                  </a:lnTo>
                  <a:lnTo>
                    <a:pt x="6058" y="400"/>
                  </a:lnTo>
                  <a:lnTo>
                    <a:pt x="6045" y="403"/>
                  </a:lnTo>
                  <a:lnTo>
                    <a:pt x="6033" y="406"/>
                  </a:lnTo>
                  <a:lnTo>
                    <a:pt x="6020" y="410"/>
                  </a:lnTo>
                  <a:lnTo>
                    <a:pt x="6007" y="412"/>
                  </a:lnTo>
                  <a:lnTo>
                    <a:pt x="5993" y="415"/>
                  </a:lnTo>
                  <a:lnTo>
                    <a:pt x="5979" y="415"/>
                  </a:lnTo>
                  <a:lnTo>
                    <a:pt x="5971" y="415"/>
                  </a:lnTo>
                  <a:lnTo>
                    <a:pt x="5960" y="412"/>
                  </a:lnTo>
                  <a:lnTo>
                    <a:pt x="5945" y="409"/>
                  </a:lnTo>
                  <a:lnTo>
                    <a:pt x="5929" y="405"/>
                  </a:lnTo>
                  <a:lnTo>
                    <a:pt x="5913" y="400"/>
                  </a:lnTo>
                  <a:lnTo>
                    <a:pt x="5899" y="395"/>
                  </a:lnTo>
                  <a:lnTo>
                    <a:pt x="5887" y="389"/>
                  </a:lnTo>
                  <a:lnTo>
                    <a:pt x="5880" y="384"/>
                  </a:lnTo>
                  <a:lnTo>
                    <a:pt x="5833" y="384"/>
                  </a:lnTo>
                  <a:lnTo>
                    <a:pt x="5835" y="394"/>
                  </a:lnTo>
                  <a:lnTo>
                    <a:pt x="5838" y="402"/>
                  </a:lnTo>
                  <a:lnTo>
                    <a:pt x="5843" y="410"/>
                  </a:lnTo>
                  <a:lnTo>
                    <a:pt x="5847" y="417"/>
                  </a:lnTo>
                  <a:lnTo>
                    <a:pt x="5853" y="423"/>
                  </a:lnTo>
                  <a:lnTo>
                    <a:pt x="5859" y="429"/>
                  </a:lnTo>
                  <a:lnTo>
                    <a:pt x="5866" y="435"/>
                  </a:lnTo>
                  <a:lnTo>
                    <a:pt x="5872" y="439"/>
                  </a:lnTo>
                  <a:lnTo>
                    <a:pt x="5895" y="454"/>
                  </a:lnTo>
                  <a:lnTo>
                    <a:pt x="5906" y="459"/>
                  </a:lnTo>
                  <a:lnTo>
                    <a:pt x="5883" y="448"/>
                  </a:lnTo>
                  <a:lnTo>
                    <a:pt x="5860" y="435"/>
                  </a:lnTo>
                  <a:lnTo>
                    <a:pt x="5848" y="430"/>
                  </a:lnTo>
                  <a:lnTo>
                    <a:pt x="5834" y="425"/>
                  </a:lnTo>
                  <a:lnTo>
                    <a:pt x="5826" y="424"/>
                  </a:lnTo>
                  <a:lnTo>
                    <a:pt x="5819" y="422"/>
                  </a:lnTo>
                  <a:lnTo>
                    <a:pt x="5810" y="422"/>
                  </a:lnTo>
                  <a:lnTo>
                    <a:pt x="5800" y="421"/>
                  </a:lnTo>
                  <a:lnTo>
                    <a:pt x="5804" y="417"/>
                  </a:lnTo>
                  <a:lnTo>
                    <a:pt x="5807" y="412"/>
                  </a:lnTo>
                  <a:lnTo>
                    <a:pt x="5809" y="405"/>
                  </a:lnTo>
                  <a:lnTo>
                    <a:pt x="5813" y="397"/>
                  </a:lnTo>
                  <a:lnTo>
                    <a:pt x="5796" y="397"/>
                  </a:lnTo>
                  <a:lnTo>
                    <a:pt x="5781" y="396"/>
                  </a:lnTo>
                  <a:lnTo>
                    <a:pt x="5767" y="395"/>
                  </a:lnTo>
                  <a:lnTo>
                    <a:pt x="5754" y="390"/>
                  </a:lnTo>
                  <a:lnTo>
                    <a:pt x="5753" y="395"/>
                  </a:lnTo>
                  <a:lnTo>
                    <a:pt x="5752" y="399"/>
                  </a:lnTo>
                  <a:lnTo>
                    <a:pt x="5751" y="402"/>
                  </a:lnTo>
                  <a:lnTo>
                    <a:pt x="5748" y="405"/>
                  </a:lnTo>
                  <a:lnTo>
                    <a:pt x="5745" y="407"/>
                  </a:lnTo>
                  <a:lnTo>
                    <a:pt x="5742" y="409"/>
                  </a:lnTo>
                  <a:lnTo>
                    <a:pt x="5737" y="411"/>
                  </a:lnTo>
                  <a:lnTo>
                    <a:pt x="5733" y="412"/>
                  </a:lnTo>
                  <a:lnTo>
                    <a:pt x="5724" y="414"/>
                  </a:lnTo>
                  <a:lnTo>
                    <a:pt x="5714" y="415"/>
                  </a:lnTo>
                  <a:lnTo>
                    <a:pt x="5703" y="415"/>
                  </a:lnTo>
                  <a:lnTo>
                    <a:pt x="5693" y="415"/>
                  </a:lnTo>
                  <a:lnTo>
                    <a:pt x="5667" y="415"/>
                  </a:lnTo>
                  <a:lnTo>
                    <a:pt x="5643" y="413"/>
                  </a:lnTo>
                  <a:lnTo>
                    <a:pt x="5621" y="411"/>
                  </a:lnTo>
                  <a:lnTo>
                    <a:pt x="5599" y="409"/>
                  </a:lnTo>
                  <a:lnTo>
                    <a:pt x="5578" y="407"/>
                  </a:lnTo>
                  <a:lnTo>
                    <a:pt x="5557" y="408"/>
                  </a:lnTo>
                  <a:lnTo>
                    <a:pt x="5546" y="409"/>
                  </a:lnTo>
                  <a:lnTo>
                    <a:pt x="5536" y="410"/>
                  </a:lnTo>
                  <a:lnTo>
                    <a:pt x="5525" y="412"/>
                  </a:lnTo>
                  <a:lnTo>
                    <a:pt x="5514" y="415"/>
                  </a:lnTo>
                  <a:lnTo>
                    <a:pt x="5528" y="430"/>
                  </a:lnTo>
                  <a:lnTo>
                    <a:pt x="5539" y="439"/>
                  </a:lnTo>
                  <a:lnTo>
                    <a:pt x="5551" y="450"/>
                  </a:lnTo>
                  <a:lnTo>
                    <a:pt x="5567" y="465"/>
                  </a:lnTo>
                  <a:lnTo>
                    <a:pt x="5531" y="450"/>
                  </a:lnTo>
                  <a:lnTo>
                    <a:pt x="5497" y="437"/>
                  </a:lnTo>
                  <a:lnTo>
                    <a:pt x="5465" y="426"/>
                  </a:lnTo>
                  <a:lnTo>
                    <a:pt x="5433" y="414"/>
                  </a:lnTo>
                  <a:lnTo>
                    <a:pt x="5419" y="407"/>
                  </a:lnTo>
                  <a:lnTo>
                    <a:pt x="5404" y="400"/>
                  </a:lnTo>
                  <a:lnTo>
                    <a:pt x="5388" y="392"/>
                  </a:lnTo>
                  <a:lnTo>
                    <a:pt x="5374" y="383"/>
                  </a:lnTo>
                  <a:lnTo>
                    <a:pt x="5360" y="373"/>
                  </a:lnTo>
                  <a:lnTo>
                    <a:pt x="5344" y="362"/>
                  </a:lnTo>
                  <a:lnTo>
                    <a:pt x="5330" y="350"/>
                  </a:lnTo>
                  <a:lnTo>
                    <a:pt x="5315" y="336"/>
                  </a:lnTo>
                  <a:lnTo>
                    <a:pt x="5109" y="336"/>
                  </a:lnTo>
                  <a:lnTo>
                    <a:pt x="5104" y="337"/>
                  </a:lnTo>
                  <a:lnTo>
                    <a:pt x="5099" y="339"/>
                  </a:lnTo>
                  <a:lnTo>
                    <a:pt x="5094" y="343"/>
                  </a:lnTo>
                  <a:lnTo>
                    <a:pt x="5090" y="348"/>
                  </a:lnTo>
                  <a:lnTo>
                    <a:pt x="5009" y="354"/>
                  </a:lnTo>
                  <a:lnTo>
                    <a:pt x="5003" y="353"/>
                  </a:lnTo>
                  <a:lnTo>
                    <a:pt x="4996" y="353"/>
                  </a:lnTo>
                  <a:lnTo>
                    <a:pt x="4991" y="351"/>
                  </a:lnTo>
                  <a:lnTo>
                    <a:pt x="4986" y="349"/>
                  </a:lnTo>
                  <a:lnTo>
                    <a:pt x="4979" y="344"/>
                  </a:lnTo>
                  <a:lnTo>
                    <a:pt x="4972" y="339"/>
                  </a:lnTo>
                  <a:lnTo>
                    <a:pt x="4964" y="332"/>
                  </a:lnTo>
                  <a:lnTo>
                    <a:pt x="4956" y="327"/>
                  </a:lnTo>
                  <a:lnTo>
                    <a:pt x="4951" y="325"/>
                  </a:lnTo>
                  <a:lnTo>
                    <a:pt x="4945" y="324"/>
                  </a:lnTo>
                  <a:lnTo>
                    <a:pt x="4938" y="323"/>
                  </a:lnTo>
                  <a:lnTo>
                    <a:pt x="4929" y="323"/>
                  </a:lnTo>
                  <a:lnTo>
                    <a:pt x="4924" y="323"/>
                  </a:lnTo>
                  <a:lnTo>
                    <a:pt x="4918" y="324"/>
                  </a:lnTo>
                  <a:lnTo>
                    <a:pt x="4916" y="326"/>
                  </a:lnTo>
                  <a:lnTo>
                    <a:pt x="4913" y="329"/>
                  </a:lnTo>
                  <a:lnTo>
                    <a:pt x="4911" y="331"/>
                  </a:lnTo>
                  <a:lnTo>
                    <a:pt x="4907" y="333"/>
                  </a:lnTo>
                  <a:lnTo>
                    <a:pt x="4903" y="334"/>
                  </a:lnTo>
                  <a:lnTo>
                    <a:pt x="4896" y="336"/>
                  </a:lnTo>
                  <a:lnTo>
                    <a:pt x="4884" y="334"/>
                  </a:lnTo>
                  <a:lnTo>
                    <a:pt x="4873" y="332"/>
                  </a:lnTo>
                  <a:lnTo>
                    <a:pt x="4863" y="328"/>
                  </a:lnTo>
                  <a:lnTo>
                    <a:pt x="4853" y="324"/>
                  </a:lnTo>
                  <a:lnTo>
                    <a:pt x="4836" y="314"/>
                  </a:lnTo>
                  <a:lnTo>
                    <a:pt x="4816" y="304"/>
                  </a:lnTo>
                  <a:lnTo>
                    <a:pt x="4830" y="292"/>
                  </a:lnTo>
                  <a:lnTo>
                    <a:pt x="4826" y="290"/>
                  </a:lnTo>
                  <a:lnTo>
                    <a:pt x="4816" y="286"/>
                  </a:lnTo>
                  <a:lnTo>
                    <a:pt x="4808" y="284"/>
                  </a:lnTo>
                  <a:lnTo>
                    <a:pt x="4799" y="282"/>
                  </a:lnTo>
                  <a:lnTo>
                    <a:pt x="4789" y="281"/>
                  </a:lnTo>
                  <a:lnTo>
                    <a:pt x="4777" y="279"/>
                  </a:lnTo>
                  <a:lnTo>
                    <a:pt x="4766" y="281"/>
                  </a:lnTo>
                  <a:lnTo>
                    <a:pt x="4757" y="281"/>
                  </a:lnTo>
                  <a:lnTo>
                    <a:pt x="4748" y="283"/>
                  </a:lnTo>
                  <a:lnTo>
                    <a:pt x="4740" y="285"/>
                  </a:lnTo>
                  <a:lnTo>
                    <a:pt x="4728" y="290"/>
                  </a:lnTo>
                  <a:lnTo>
                    <a:pt x="4717" y="295"/>
                  </a:lnTo>
                  <a:lnTo>
                    <a:pt x="4710" y="301"/>
                  </a:lnTo>
                  <a:lnTo>
                    <a:pt x="4701" y="306"/>
                  </a:lnTo>
                  <a:lnTo>
                    <a:pt x="4698" y="308"/>
                  </a:lnTo>
                  <a:lnTo>
                    <a:pt x="4693" y="309"/>
                  </a:lnTo>
                  <a:lnTo>
                    <a:pt x="4689" y="310"/>
                  </a:lnTo>
                  <a:lnTo>
                    <a:pt x="4683" y="310"/>
                  </a:lnTo>
                  <a:lnTo>
                    <a:pt x="4670" y="310"/>
                  </a:lnTo>
                  <a:lnTo>
                    <a:pt x="4657" y="310"/>
                  </a:lnTo>
                  <a:lnTo>
                    <a:pt x="4657" y="279"/>
                  </a:lnTo>
                  <a:lnTo>
                    <a:pt x="4650" y="275"/>
                  </a:lnTo>
                  <a:lnTo>
                    <a:pt x="4644" y="272"/>
                  </a:lnTo>
                  <a:lnTo>
                    <a:pt x="4638" y="271"/>
                  </a:lnTo>
                  <a:lnTo>
                    <a:pt x="4633" y="270"/>
                  </a:lnTo>
                  <a:lnTo>
                    <a:pt x="4627" y="271"/>
                  </a:lnTo>
                  <a:lnTo>
                    <a:pt x="4621" y="272"/>
                  </a:lnTo>
                  <a:lnTo>
                    <a:pt x="4613" y="275"/>
                  </a:lnTo>
                  <a:lnTo>
                    <a:pt x="4604" y="279"/>
                  </a:lnTo>
                  <a:lnTo>
                    <a:pt x="4603" y="277"/>
                  </a:lnTo>
                  <a:lnTo>
                    <a:pt x="4601" y="275"/>
                  </a:lnTo>
                  <a:lnTo>
                    <a:pt x="4599" y="273"/>
                  </a:lnTo>
                  <a:lnTo>
                    <a:pt x="4597" y="272"/>
                  </a:lnTo>
                  <a:lnTo>
                    <a:pt x="4589" y="270"/>
                  </a:lnTo>
                  <a:lnTo>
                    <a:pt x="4579" y="268"/>
                  </a:lnTo>
                  <a:lnTo>
                    <a:pt x="4557" y="267"/>
                  </a:lnTo>
                  <a:lnTo>
                    <a:pt x="4532" y="267"/>
                  </a:lnTo>
                  <a:lnTo>
                    <a:pt x="4486" y="271"/>
                  </a:lnTo>
                  <a:lnTo>
                    <a:pt x="4465" y="273"/>
                  </a:lnTo>
                  <a:lnTo>
                    <a:pt x="4398" y="273"/>
                  </a:lnTo>
                  <a:lnTo>
                    <a:pt x="4399" y="276"/>
                  </a:lnTo>
                  <a:lnTo>
                    <a:pt x="4400" y="279"/>
                  </a:lnTo>
                  <a:lnTo>
                    <a:pt x="4402" y="283"/>
                  </a:lnTo>
                  <a:lnTo>
                    <a:pt x="4405" y="285"/>
                  </a:lnTo>
                  <a:lnTo>
                    <a:pt x="4409" y="288"/>
                  </a:lnTo>
                  <a:lnTo>
                    <a:pt x="4412" y="290"/>
                  </a:lnTo>
                  <a:lnTo>
                    <a:pt x="4415" y="292"/>
                  </a:lnTo>
                  <a:lnTo>
                    <a:pt x="4418" y="292"/>
                  </a:lnTo>
                  <a:lnTo>
                    <a:pt x="4420" y="299"/>
                  </a:lnTo>
                  <a:lnTo>
                    <a:pt x="4425" y="307"/>
                  </a:lnTo>
                  <a:lnTo>
                    <a:pt x="4432" y="316"/>
                  </a:lnTo>
                  <a:lnTo>
                    <a:pt x="4438" y="323"/>
                  </a:lnTo>
                  <a:lnTo>
                    <a:pt x="4429" y="323"/>
                  </a:lnTo>
                  <a:lnTo>
                    <a:pt x="4420" y="324"/>
                  </a:lnTo>
                  <a:lnTo>
                    <a:pt x="4412" y="326"/>
                  </a:lnTo>
                  <a:lnTo>
                    <a:pt x="4403" y="329"/>
                  </a:lnTo>
                  <a:lnTo>
                    <a:pt x="4394" y="331"/>
                  </a:lnTo>
                  <a:lnTo>
                    <a:pt x="4383" y="333"/>
                  </a:lnTo>
                  <a:lnTo>
                    <a:pt x="4373" y="334"/>
                  </a:lnTo>
                  <a:lnTo>
                    <a:pt x="4358" y="336"/>
                  </a:lnTo>
                  <a:lnTo>
                    <a:pt x="4337" y="334"/>
                  </a:lnTo>
                  <a:lnTo>
                    <a:pt x="4317" y="331"/>
                  </a:lnTo>
                  <a:lnTo>
                    <a:pt x="4295" y="327"/>
                  </a:lnTo>
                  <a:lnTo>
                    <a:pt x="4272" y="323"/>
                  </a:lnTo>
                  <a:lnTo>
                    <a:pt x="4250" y="318"/>
                  </a:lnTo>
                  <a:lnTo>
                    <a:pt x="4228" y="314"/>
                  </a:lnTo>
                  <a:lnTo>
                    <a:pt x="4206" y="311"/>
                  </a:lnTo>
                  <a:lnTo>
                    <a:pt x="4186" y="310"/>
                  </a:lnTo>
                  <a:lnTo>
                    <a:pt x="4176" y="310"/>
                  </a:lnTo>
                  <a:lnTo>
                    <a:pt x="4166" y="310"/>
                  </a:lnTo>
                  <a:lnTo>
                    <a:pt x="4166" y="348"/>
                  </a:lnTo>
                  <a:lnTo>
                    <a:pt x="4139" y="348"/>
                  </a:lnTo>
                  <a:lnTo>
                    <a:pt x="4131" y="345"/>
                  </a:lnTo>
                  <a:lnTo>
                    <a:pt x="4122" y="342"/>
                  </a:lnTo>
                  <a:lnTo>
                    <a:pt x="4113" y="340"/>
                  </a:lnTo>
                  <a:lnTo>
                    <a:pt x="4102" y="338"/>
                  </a:lnTo>
                  <a:lnTo>
                    <a:pt x="4082" y="333"/>
                  </a:lnTo>
                  <a:lnTo>
                    <a:pt x="4060" y="330"/>
                  </a:lnTo>
                  <a:lnTo>
                    <a:pt x="4039" y="326"/>
                  </a:lnTo>
                  <a:lnTo>
                    <a:pt x="4019" y="321"/>
                  </a:lnTo>
                  <a:lnTo>
                    <a:pt x="4009" y="318"/>
                  </a:lnTo>
                  <a:lnTo>
                    <a:pt x="4000" y="314"/>
                  </a:lnTo>
                  <a:lnTo>
                    <a:pt x="3993" y="310"/>
                  </a:lnTo>
                  <a:lnTo>
                    <a:pt x="3986" y="304"/>
                  </a:lnTo>
                  <a:lnTo>
                    <a:pt x="3946" y="304"/>
                  </a:lnTo>
                  <a:lnTo>
                    <a:pt x="3953" y="317"/>
                  </a:lnTo>
                  <a:lnTo>
                    <a:pt x="3960" y="329"/>
                  </a:lnTo>
                  <a:lnTo>
                    <a:pt x="3941" y="318"/>
                  </a:lnTo>
                  <a:lnTo>
                    <a:pt x="3920" y="305"/>
                  </a:lnTo>
                  <a:lnTo>
                    <a:pt x="3898" y="294"/>
                  </a:lnTo>
                  <a:lnTo>
                    <a:pt x="3880" y="286"/>
                  </a:lnTo>
                  <a:lnTo>
                    <a:pt x="3820" y="286"/>
                  </a:lnTo>
                  <a:lnTo>
                    <a:pt x="3820" y="287"/>
                  </a:lnTo>
                  <a:lnTo>
                    <a:pt x="3819" y="288"/>
                  </a:lnTo>
                  <a:lnTo>
                    <a:pt x="3818" y="288"/>
                  </a:lnTo>
                  <a:lnTo>
                    <a:pt x="3816" y="287"/>
                  </a:lnTo>
                  <a:lnTo>
                    <a:pt x="3809" y="286"/>
                  </a:lnTo>
                  <a:lnTo>
                    <a:pt x="3800" y="283"/>
                  </a:lnTo>
                  <a:lnTo>
                    <a:pt x="3777" y="274"/>
                  </a:lnTo>
                  <a:lnTo>
                    <a:pt x="3752" y="265"/>
                  </a:lnTo>
                  <a:lnTo>
                    <a:pt x="3727" y="256"/>
                  </a:lnTo>
                  <a:lnTo>
                    <a:pt x="3706" y="249"/>
                  </a:lnTo>
                  <a:lnTo>
                    <a:pt x="3698" y="247"/>
                  </a:lnTo>
                  <a:lnTo>
                    <a:pt x="3694" y="246"/>
                  </a:lnTo>
                  <a:lnTo>
                    <a:pt x="3693" y="246"/>
                  </a:lnTo>
                  <a:lnTo>
                    <a:pt x="3692" y="247"/>
                  </a:lnTo>
                  <a:lnTo>
                    <a:pt x="3693" y="248"/>
                  </a:lnTo>
                  <a:lnTo>
                    <a:pt x="3694" y="249"/>
                  </a:lnTo>
                  <a:lnTo>
                    <a:pt x="3677" y="249"/>
                  </a:lnTo>
                  <a:lnTo>
                    <a:pt x="3663" y="251"/>
                  </a:lnTo>
                  <a:lnTo>
                    <a:pt x="3650" y="253"/>
                  </a:lnTo>
                  <a:lnTo>
                    <a:pt x="3637" y="255"/>
                  </a:lnTo>
                  <a:lnTo>
                    <a:pt x="3624" y="257"/>
                  </a:lnTo>
                  <a:lnTo>
                    <a:pt x="3608" y="259"/>
                  </a:lnTo>
                  <a:lnTo>
                    <a:pt x="3593" y="261"/>
                  </a:lnTo>
                  <a:lnTo>
                    <a:pt x="3574" y="261"/>
                  </a:lnTo>
                  <a:lnTo>
                    <a:pt x="3559" y="261"/>
                  </a:lnTo>
                  <a:lnTo>
                    <a:pt x="3544" y="260"/>
                  </a:lnTo>
                  <a:lnTo>
                    <a:pt x="3528" y="258"/>
                  </a:lnTo>
                  <a:lnTo>
                    <a:pt x="3515" y="256"/>
                  </a:lnTo>
                  <a:lnTo>
                    <a:pt x="3488" y="252"/>
                  </a:lnTo>
                  <a:lnTo>
                    <a:pt x="3461" y="246"/>
                  </a:lnTo>
                  <a:lnTo>
                    <a:pt x="3435" y="240"/>
                  </a:lnTo>
                  <a:lnTo>
                    <a:pt x="3408" y="236"/>
                  </a:lnTo>
                  <a:lnTo>
                    <a:pt x="3394" y="234"/>
                  </a:lnTo>
                  <a:lnTo>
                    <a:pt x="3379" y="232"/>
                  </a:lnTo>
                  <a:lnTo>
                    <a:pt x="3365" y="231"/>
                  </a:lnTo>
                  <a:lnTo>
                    <a:pt x="3348" y="231"/>
                  </a:lnTo>
                  <a:lnTo>
                    <a:pt x="3334" y="227"/>
                  </a:lnTo>
                  <a:lnTo>
                    <a:pt x="3313" y="219"/>
                  </a:lnTo>
                  <a:lnTo>
                    <a:pt x="3304" y="216"/>
                  </a:lnTo>
                  <a:lnTo>
                    <a:pt x="3296" y="214"/>
                  </a:lnTo>
                  <a:lnTo>
                    <a:pt x="3293" y="214"/>
                  </a:lnTo>
                  <a:lnTo>
                    <a:pt x="3291" y="215"/>
                  </a:lnTo>
                  <a:lnTo>
                    <a:pt x="3289" y="216"/>
                  </a:lnTo>
                  <a:lnTo>
                    <a:pt x="3289" y="218"/>
                  </a:lnTo>
                  <a:lnTo>
                    <a:pt x="3289" y="221"/>
                  </a:lnTo>
                  <a:lnTo>
                    <a:pt x="3290" y="226"/>
                  </a:lnTo>
                  <a:lnTo>
                    <a:pt x="3292" y="229"/>
                  </a:lnTo>
                  <a:lnTo>
                    <a:pt x="3295" y="233"/>
                  </a:lnTo>
                  <a:lnTo>
                    <a:pt x="3302" y="240"/>
                  </a:lnTo>
                  <a:lnTo>
                    <a:pt x="3310" y="247"/>
                  </a:lnTo>
                  <a:lnTo>
                    <a:pt x="3320" y="252"/>
                  </a:lnTo>
                  <a:lnTo>
                    <a:pt x="3328" y="257"/>
                  </a:lnTo>
                  <a:lnTo>
                    <a:pt x="3336" y="260"/>
                  </a:lnTo>
                  <a:lnTo>
                    <a:pt x="3341" y="261"/>
                  </a:lnTo>
                  <a:lnTo>
                    <a:pt x="3332" y="260"/>
                  </a:lnTo>
                  <a:lnTo>
                    <a:pt x="3323" y="257"/>
                  </a:lnTo>
                  <a:lnTo>
                    <a:pt x="3314" y="255"/>
                  </a:lnTo>
                  <a:lnTo>
                    <a:pt x="3305" y="251"/>
                  </a:lnTo>
                  <a:lnTo>
                    <a:pt x="3290" y="244"/>
                  </a:lnTo>
                  <a:lnTo>
                    <a:pt x="3273" y="235"/>
                  </a:lnTo>
                  <a:lnTo>
                    <a:pt x="3257" y="225"/>
                  </a:lnTo>
                  <a:lnTo>
                    <a:pt x="3239" y="213"/>
                  </a:lnTo>
                  <a:lnTo>
                    <a:pt x="3219" y="203"/>
                  </a:lnTo>
                  <a:lnTo>
                    <a:pt x="3195" y="193"/>
                  </a:lnTo>
                  <a:lnTo>
                    <a:pt x="3198" y="192"/>
                  </a:lnTo>
                  <a:lnTo>
                    <a:pt x="3200" y="190"/>
                  </a:lnTo>
                  <a:lnTo>
                    <a:pt x="3201" y="186"/>
                  </a:lnTo>
                  <a:lnTo>
                    <a:pt x="3201" y="181"/>
                  </a:lnTo>
                  <a:lnTo>
                    <a:pt x="3202" y="173"/>
                  </a:lnTo>
                  <a:lnTo>
                    <a:pt x="3202" y="169"/>
                  </a:lnTo>
                  <a:lnTo>
                    <a:pt x="3169" y="169"/>
                  </a:lnTo>
                  <a:lnTo>
                    <a:pt x="3164" y="170"/>
                  </a:lnTo>
                  <a:lnTo>
                    <a:pt x="3159" y="173"/>
                  </a:lnTo>
                  <a:lnTo>
                    <a:pt x="3154" y="177"/>
                  </a:lnTo>
                  <a:lnTo>
                    <a:pt x="3149" y="181"/>
                  </a:lnTo>
                  <a:lnTo>
                    <a:pt x="3153" y="187"/>
                  </a:lnTo>
                  <a:lnTo>
                    <a:pt x="3156" y="193"/>
                  </a:lnTo>
                  <a:lnTo>
                    <a:pt x="3144" y="196"/>
                  </a:lnTo>
                  <a:lnTo>
                    <a:pt x="3133" y="199"/>
                  </a:lnTo>
                  <a:lnTo>
                    <a:pt x="3122" y="203"/>
                  </a:lnTo>
                  <a:lnTo>
                    <a:pt x="3112" y="206"/>
                  </a:lnTo>
                  <a:lnTo>
                    <a:pt x="3093" y="215"/>
                  </a:lnTo>
                  <a:lnTo>
                    <a:pt x="3076" y="225"/>
                  </a:lnTo>
                  <a:lnTo>
                    <a:pt x="3058" y="235"/>
                  </a:lnTo>
                  <a:lnTo>
                    <a:pt x="3040" y="245"/>
                  </a:lnTo>
                  <a:lnTo>
                    <a:pt x="3030" y="249"/>
                  </a:lnTo>
                  <a:lnTo>
                    <a:pt x="3020" y="253"/>
                  </a:lnTo>
                  <a:lnTo>
                    <a:pt x="3008" y="257"/>
                  </a:lnTo>
                  <a:lnTo>
                    <a:pt x="2997" y="261"/>
                  </a:lnTo>
                  <a:lnTo>
                    <a:pt x="2997" y="257"/>
                  </a:lnTo>
                  <a:lnTo>
                    <a:pt x="2998" y="252"/>
                  </a:lnTo>
                  <a:lnTo>
                    <a:pt x="2999" y="248"/>
                  </a:lnTo>
                  <a:lnTo>
                    <a:pt x="3002" y="243"/>
                  </a:lnTo>
                  <a:lnTo>
                    <a:pt x="3008" y="235"/>
                  </a:lnTo>
                  <a:lnTo>
                    <a:pt x="3016" y="226"/>
                  </a:lnTo>
                  <a:lnTo>
                    <a:pt x="3026" y="217"/>
                  </a:lnTo>
                  <a:lnTo>
                    <a:pt x="3038" y="209"/>
                  </a:lnTo>
                  <a:lnTo>
                    <a:pt x="3052" y="201"/>
                  </a:lnTo>
                  <a:lnTo>
                    <a:pt x="3065" y="193"/>
                  </a:lnTo>
                  <a:lnTo>
                    <a:pt x="3093" y="179"/>
                  </a:lnTo>
                  <a:lnTo>
                    <a:pt x="3122" y="165"/>
                  </a:lnTo>
                  <a:lnTo>
                    <a:pt x="3148" y="154"/>
                  </a:lnTo>
                  <a:lnTo>
                    <a:pt x="3169" y="144"/>
                  </a:lnTo>
                  <a:lnTo>
                    <a:pt x="3157" y="136"/>
                  </a:lnTo>
                  <a:lnTo>
                    <a:pt x="3144" y="129"/>
                  </a:lnTo>
                  <a:lnTo>
                    <a:pt x="3130" y="122"/>
                  </a:lnTo>
                  <a:lnTo>
                    <a:pt x="3114" y="115"/>
                  </a:lnTo>
                  <a:lnTo>
                    <a:pt x="3098" y="107"/>
                  </a:lnTo>
                  <a:lnTo>
                    <a:pt x="3080" y="102"/>
                  </a:lnTo>
                  <a:lnTo>
                    <a:pt x="3063" y="96"/>
                  </a:lnTo>
                  <a:lnTo>
                    <a:pt x="3044" y="91"/>
                  </a:lnTo>
                  <a:lnTo>
                    <a:pt x="3024" y="86"/>
                  </a:lnTo>
                  <a:lnTo>
                    <a:pt x="3004" y="82"/>
                  </a:lnTo>
                  <a:lnTo>
                    <a:pt x="2985" y="79"/>
                  </a:lnTo>
                  <a:lnTo>
                    <a:pt x="2965" y="76"/>
                  </a:lnTo>
                  <a:lnTo>
                    <a:pt x="2944" y="74"/>
                  </a:lnTo>
                  <a:lnTo>
                    <a:pt x="2923" y="72"/>
                  </a:lnTo>
                  <a:lnTo>
                    <a:pt x="2903" y="71"/>
                  </a:lnTo>
                  <a:lnTo>
                    <a:pt x="2884" y="70"/>
                  </a:lnTo>
                  <a:lnTo>
                    <a:pt x="2875" y="71"/>
                  </a:lnTo>
                  <a:lnTo>
                    <a:pt x="2867" y="72"/>
                  </a:lnTo>
                  <a:lnTo>
                    <a:pt x="2862" y="74"/>
                  </a:lnTo>
                  <a:lnTo>
                    <a:pt x="2856" y="76"/>
                  </a:lnTo>
                  <a:lnTo>
                    <a:pt x="2850" y="79"/>
                  </a:lnTo>
                  <a:lnTo>
                    <a:pt x="2843" y="81"/>
                  </a:lnTo>
                  <a:lnTo>
                    <a:pt x="2834" y="82"/>
                  </a:lnTo>
                  <a:lnTo>
                    <a:pt x="2823" y="83"/>
                  </a:lnTo>
                  <a:lnTo>
                    <a:pt x="2723" y="64"/>
                  </a:lnTo>
                  <a:lnTo>
                    <a:pt x="2724" y="58"/>
                  </a:lnTo>
                  <a:lnTo>
                    <a:pt x="2726" y="52"/>
                  </a:lnTo>
                  <a:lnTo>
                    <a:pt x="2729" y="47"/>
                  </a:lnTo>
                  <a:lnTo>
                    <a:pt x="2731" y="42"/>
                  </a:lnTo>
                  <a:lnTo>
                    <a:pt x="2738" y="33"/>
                  </a:lnTo>
                  <a:lnTo>
                    <a:pt x="2744" y="21"/>
                  </a:lnTo>
                  <a:lnTo>
                    <a:pt x="2743" y="19"/>
                  </a:lnTo>
                  <a:lnTo>
                    <a:pt x="2742" y="17"/>
                  </a:lnTo>
                  <a:lnTo>
                    <a:pt x="2739" y="15"/>
                  </a:lnTo>
                  <a:lnTo>
                    <a:pt x="2735" y="13"/>
                  </a:lnTo>
                  <a:lnTo>
                    <a:pt x="2727" y="10"/>
                  </a:lnTo>
                  <a:lnTo>
                    <a:pt x="2717" y="9"/>
                  </a:lnTo>
                  <a:lnTo>
                    <a:pt x="2712" y="5"/>
                  </a:lnTo>
                  <a:lnTo>
                    <a:pt x="2707" y="1"/>
                  </a:lnTo>
                  <a:lnTo>
                    <a:pt x="2701" y="0"/>
                  </a:lnTo>
                  <a:lnTo>
                    <a:pt x="2696" y="0"/>
                  </a:lnTo>
                  <a:lnTo>
                    <a:pt x="2691" y="3"/>
                  </a:lnTo>
                  <a:lnTo>
                    <a:pt x="2687" y="7"/>
                  </a:lnTo>
                  <a:lnTo>
                    <a:pt x="2685" y="13"/>
                  </a:lnTo>
                  <a:lnTo>
                    <a:pt x="2684" y="21"/>
                  </a:lnTo>
                  <a:lnTo>
                    <a:pt x="2667" y="24"/>
                  </a:lnTo>
                  <a:lnTo>
                    <a:pt x="2653" y="29"/>
                  </a:lnTo>
                  <a:lnTo>
                    <a:pt x="2641" y="34"/>
                  </a:lnTo>
                  <a:lnTo>
                    <a:pt x="2630" y="40"/>
                  </a:lnTo>
                  <a:lnTo>
                    <a:pt x="2610" y="53"/>
                  </a:lnTo>
                  <a:lnTo>
                    <a:pt x="2590" y="64"/>
                  </a:lnTo>
                  <a:lnTo>
                    <a:pt x="2618" y="83"/>
                  </a:lnTo>
                  <a:lnTo>
                    <a:pt x="2611" y="83"/>
                  </a:lnTo>
                  <a:lnTo>
                    <a:pt x="2597" y="83"/>
                  </a:lnTo>
                  <a:lnTo>
                    <a:pt x="2575" y="83"/>
                  </a:lnTo>
                  <a:lnTo>
                    <a:pt x="2551" y="83"/>
                  </a:lnTo>
                  <a:lnTo>
                    <a:pt x="2567" y="97"/>
                  </a:lnTo>
                  <a:lnTo>
                    <a:pt x="2587" y="118"/>
                  </a:lnTo>
                  <a:lnTo>
                    <a:pt x="2598" y="128"/>
                  </a:lnTo>
                  <a:lnTo>
                    <a:pt x="2610" y="136"/>
                  </a:lnTo>
                  <a:lnTo>
                    <a:pt x="2617" y="140"/>
                  </a:lnTo>
                  <a:lnTo>
                    <a:pt x="2623" y="142"/>
                  </a:lnTo>
                  <a:lnTo>
                    <a:pt x="2630" y="144"/>
                  </a:lnTo>
                  <a:lnTo>
                    <a:pt x="2638" y="144"/>
                  </a:lnTo>
                  <a:lnTo>
                    <a:pt x="2630" y="144"/>
                  </a:lnTo>
                  <a:lnTo>
                    <a:pt x="2623" y="142"/>
                  </a:lnTo>
                  <a:lnTo>
                    <a:pt x="2618" y="140"/>
                  </a:lnTo>
                  <a:lnTo>
                    <a:pt x="2611" y="137"/>
                  </a:lnTo>
                  <a:lnTo>
                    <a:pt x="2600" y="130"/>
                  </a:lnTo>
                  <a:lnTo>
                    <a:pt x="2590" y="121"/>
                  </a:lnTo>
                  <a:lnTo>
                    <a:pt x="2579" y="110"/>
                  </a:lnTo>
                  <a:lnTo>
                    <a:pt x="2567" y="100"/>
                  </a:lnTo>
                  <a:lnTo>
                    <a:pt x="2561" y="95"/>
                  </a:lnTo>
                  <a:lnTo>
                    <a:pt x="2554" y="90"/>
                  </a:lnTo>
                  <a:lnTo>
                    <a:pt x="2547" y="86"/>
                  </a:lnTo>
                  <a:lnTo>
                    <a:pt x="2538" y="83"/>
                  </a:lnTo>
                  <a:lnTo>
                    <a:pt x="2465" y="114"/>
                  </a:lnTo>
                  <a:lnTo>
                    <a:pt x="2462" y="110"/>
                  </a:lnTo>
                  <a:lnTo>
                    <a:pt x="2455" y="104"/>
                  </a:lnTo>
                  <a:lnTo>
                    <a:pt x="2451" y="100"/>
                  </a:lnTo>
                  <a:lnTo>
                    <a:pt x="2446" y="98"/>
                  </a:lnTo>
                  <a:lnTo>
                    <a:pt x="2439" y="95"/>
                  </a:lnTo>
                  <a:lnTo>
                    <a:pt x="2431" y="95"/>
                  </a:lnTo>
                  <a:lnTo>
                    <a:pt x="2410" y="95"/>
                  </a:lnTo>
                  <a:lnTo>
                    <a:pt x="2391" y="98"/>
                  </a:lnTo>
                  <a:lnTo>
                    <a:pt x="2372" y="101"/>
                  </a:lnTo>
                  <a:lnTo>
                    <a:pt x="2354" y="105"/>
                  </a:lnTo>
                  <a:lnTo>
                    <a:pt x="2319" y="117"/>
                  </a:lnTo>
                  <a:lnTo>
                    <a:pt x="2284" y="129"/>
                  </a:lnTo>
                  <a:lnTo>
                    <a:pt x="2250" y="141"/>
                  </a:lnTo>
                  <a:lnTo>
                    <a:pt x="2214" y="152"/>
                  </a:lnTo>
                  <a:lnTo>
                    <a:pt x="2195" y="156"/>
                  </a:lnTo>
                  <a:lnTo>
                    <a:pt x="2175" y="159"/>
                  </a:lnTo>
                  <a:lnTo>
                    <a:pt x="2155" y="161"/>
                  </a:lnTo>
                  <a:lnTo>
                    <a:pt x="2133" y="162"/>
                  </a:lnTo>
                  <a:lnTo>
                    <a:pt x="2134" y="167"/>
                  </a:lnTo>
                  <a:lnTo>
                    <a:pt x="2137" y="173"/>
                  </a:lnTo>
                  <a:lnTo>
                    <a:pt x="2142" y="178"/>
                  </a:lnTo>
                  <a:lnTo>
                    <a:pt x="2149" y="183"/>
                  </a:lnTo>
                  <a:lnTo>
                    <a:pt x="2157" y="187"/>
                  </a:lnTo>
                  <a:lnTo>
                    <a:pt x="2167" y="190"/>
                  </a:lnTo>
                  <a:lnTo>
                    <a:pt x="2175" y="193"/>
                  </a:lnTo>
                  <a:lnTo>
                    <a:pt x="2185" y="193"/>
                  </a:lnTo>
                  <a:lnTo>
                    <a:pt x="2186" y="198"/>
                  </a:lnTo>
                  <a:lnTo>
                    <a:pt x="2187" y="203"/>
                  </a:lnTo>
                  <a:lnTo>
                    <a:pt x="2190" y="208"/>
                  </a:lnTo>
                  <a:lnTo>
                    <a:pt x="2192" y="213"/>
                  </a:lnTo>
                  <a:lnTo>
                    <a:pt x="2198" y="225"/>
                  </a:lnTo>
                  <a:lnTo>
                    <a:pt x="2207" y="235"/>
                  </a:lnTo>
                  <a:lnTo>
                    <a:pt x="2216" y="244"/>
                  </a:lnTo>
                  <a:lnTo>
                    <a:pt x="2225" y="251"/>
                  </a:lnTo>
                  <a:lnTo>
                    <a:pt x="2233" y="257"/>
                  </a:lnTo>
                  <a:lnTo>
                    <a:pt x="2239" y="261"/>
                  </a:lnTo>
                  <a:lnTo>
                    <a:pt x="2233" y="261"/>
                  </a:lnTo>
                  <a:lnTo>
                    <a:pt x="2227" y="260"/>
                  </a:lnTo>
                  <a:lnTo>
                    <a:pt x="2223" y="259"/>
                  </a:lnTo>
                  <a:lnTo>
                    <a:pt x="2217" y="257"/>
                  </a:lnTo>
                  <a:lnTo>
                    <a:pt x="2214" y="254"/>
                  </a:lnTo>
                  <a:lnTo>
                    <a:pt x="2209" y="251"/>
                  </a:lnTo>
                  <a:lnTo>
                    <a:pt x="2206" y="248"/>
                  </a:lnTo>
                  <a:lnTo>
                    <a:pt x="2203" y="244"/>
                  </a:lnTo>
                  <a:lnTo>
                    <a:pt x="2198" y="236"/>
                  </a:lnTo>
                  <a:lnTo>
                    <a:pt x="2195" y="225"/>
                  </a:lnTo>
                  <a:lnTo>
                    <a:pt x="2193" y="213"/>
                  </a:lnTo>
                  <a:lnTo>
                    <a:pt x="2192" y="200"/>
                  </a:lnTo>
                  <a:lnTo>
                    <a:pt x="2190" y="201"/>
                  </a:lnTo>
                  <a:lnTo>
                    <a:pt x="2186" y="202"/>
                  </a:lnTo>
                  <a:lnTo>
                    <a:pt x="2182" y="202"/>
                  </a:lnTo>
                  <a:lnTo>
                    <a:pt x="2179" y="202"/>
                  </a:lnTo>
                  <a:lnTo>
                    <a:pt x="2169" y="200"/>
                  </a:lnTo>
                  <a:lnTo>
                    <a:pt x="2159" y="200"/>
                  </a:lnTo>
                  <a:lnTo>
                    <a:pt x="2150" y="200"/>
                  </a:lnTo>
                  <a:lnTo>
                    <a:pt x="2141" y="202"/>
                  </a:lnTo>
                  <a:lnTo>
                    <a:pt x="2134" y="205"/>
                  </a:lnTo>
                  <a:lnTo>
                    <a:pt x="2126" y="209"/>
                  </a:lnTo>
                  <a:lnTo>
                    <a:pt x="2118" y="212"/>
                  </a:lnTo>
                  <a:lnTo>
                    <a:pt x="2111" y="215"/>
                  </a:lnTo>
                  <a:lnTo>
                    <a:pt x="2102" y="217"/>
                  </a:lnTo>
                  <a:lnTo>
                    <a:pt x="2093" y="218"/>
                  </a:lnTo>
                  <a:lnTo>
                    <a:pt x="2083" y="217"/>
                  </a:lnTo>
                  <a:lnTo>
                    <a:pt x="2073" y="214"/>
                  </a:lnTo>
                  <a:lnTo>
                    <a:pt x="2066" y="210"/>
                  </a:lnTo>
                  <a:lnTo>
                    <a:pt x="2059" y="206"/>
                  </a:lnTo>
                  <a:lnTo>
                    <a:pt x="2020" y="218"/>
                  </a:lnTo>
                  <a:lnTo>
                    <a:pt x="2013" y="218"/>
                  </a:lnTo>
                  <a:lnTo>
                    <a:pt x="2000" y="219"/>
                  </a:lnTo>
                  <a:lnTo>
                    <a:pt x="1992" y="221"/>
                  </a:lnTo>
                  <a:lnTo>
                    <a:pt x="1985" y="223"/>
                  </a:lnTo>
                  <a:lnTo>
                    <a:pt x="1983" y="225"/>
                  </a:lnTo>
                  <a:lnTo>
                    <a:pt x="1981" y="227"/>
                  </a:lnTo>
                  <a:lnTo>
                    <a:pt x="1980" y="229"/>
                  </a:lnTo>
                  <a:lnTo>
                    <a:pt x="1980" y="231"/>
                  </a:lnTo>
                  <a:lnTo>
                    <a:pt x="1980" y="234"/>
                  </a:lnTo>
                  <a:lnTo>
                    <a:pt x="1982" y="238"/>
                  </a:lnTo>
                  <a:lnTo>
                    <a:pt x="1984" y="242"/>
                  </a:lnTo>
                  <a:lnTo>
                    <a:pt x="1988" y="245"/>
                  </a:lnTo>
                  <a:lnTo>
                    <a:pt x="1996" y="253"/>
                  </a:lnTo>
                  <a:lnTo>
                    <a:pt x="2009" y="261"/>
                  </a:lnTo>
                  <a:lnTo>
                    <a:pt x="2023" y="270"/>
                  </a:lnTo>
                  <a:lnTo>
                    <a:pt x="2038" y="278"/>
                  </a:lnTo>
                  <a:lnTo>
                    <a:pt x="2056" y="287"/>
                  </a:lnTo>
                  <a:lnTo>
                    <a:pt x="2074" y="295"/>
                  </a:lnTo>
                  <a:lnTo>
                    <a:pt x="2112" y="311"/>
                  </a:lnTo>
                  <a:lnTo>
                    <a:pt x="2148" y="324"/>
                  </a:lnTo>
                  <a:lnTo>
                    <a:pt x="2178" y="334"/>
                  </a:lnTo>
                  <a:lnTo>
                    <a:pt x="2198" y="342"/>
                  </a:lnTo>
                  <a:lnTo>
                    <a:pt x="2200" y="352"/>
                  </a:lnTo>
                  <a:lnTo>
                    <a:pt x="2202" y="361"/>
                  </a:lnTo>
                  <a:lnTo>
                    <a:pt x="2204" y="369"/>
                  </a:lnTo>
                  <a:lnTo>
                    <a:pt x="2207" y="376"/>
                  </a:lnTo>
                  <a:lnTo>
                    <a:pt x="2216" y="389"/>
                  </a:lnTo>
                  <a:lnTo>
                    <a:pt x="2226" y="403"/>
                  </a:lnTo>
                  <a:lnTo>
                    <a:pt x="2214" y="405"/>
                  </a:lnTo>
                  <a:lnTo>
                    <a:pt x="2203" y="404"/>
                  </a:lnTo>
                  <a:lnTo>
                    <a:pt x="2193" y="402"/>
                  </a:lnTo>
                  <a:lnTo>
                    <a:pt x="2184" y="399"/>
                  </a:lnTo>
                  <a:lnTo>
                    <a:pt x="2177" y="394"/>
                  </a:lnTo>
                  <a:lnTo>
                    <a:pt x="2169" y="387"/>
                  </a:lnTo>
                  <a:lnTo>
                    <a:pt x="2161" y="381"/>
                  </a:lnTo>
                  <a:lnTo>
                    <a:pt x="2155" y="374"/>
                  </a:lnTo>
                  <a:lnTo>
                    <a:pt x="2142" y="360"/>
                  </a:lnTo>
                  <a:lnTo>
                    <a:pt x="2129" y="345"/>
                  </a:lnTo>
                  <a:lnTo>
                    <a:pt x="2123" y="339"/>
                  </a:lnTo>
                  <a:lnTo>
                    <a:pt x="2115" y="332"/>
                  </a:lnTo>
                  <a:lnTo>
                    <a:pt x="2107" y="327"/>
                  </a:lnTo>
                  <a:lnTo>
                    <a:pt x="2100" y="323"/>
                  </a:lnTo>
                  <a:lnTo>
                    <a:pt x="2065" y="315"/>
                  </a:lnTo>
                  <a:lnTo>
                    <a:pt x="2020" y="305"/>
                  </a:lnTo>
                  <a:lnTo>
                    <a:pt x="2009" y="302"/>
                  </a:lnTo>
                  <a:lnTo>
                    <a:pt x="1999" y="298"/>
                  </a:lnTo>
                  <a:lnTo>
                    <a:pt x="1989" y="293"/>
                  </a:lnTo>
                  <a:lnTo>
                    <a:pt x="1980" y="288"/>
                  </a:lnTo>
                  <a:lnTo>
                    <a:pt x="1972" y="281"/>
                  </a:lnTo>
                  <a:lnTo>
                    <a:pt x="1967" y="273"/>
                  </a:lnTo>
                  <a:lnTo>
                    <a:pt x="1964" y="269"/>
                  </a:lnTo>
                  <a:lnTo>
                    <a:pt x="1962" y="265"/>
                  </a:lnTo>
                  <a:lnTo>
                    <a:pt x="1960" y="260"/>
                  </a:lnTo>
                  <a:lnTo>
                    <a:pt x="1960" y="255"/>
                  </a:lnTo>
                  <a:lnTo>
                    <a:pt x="1947" y="255"/>
                  </a:lnTo>
                  <a:lnTo>
                    <a:pt x="1940" y="255"/>
                  </a:lnTo>
                  <a:lnTo>
                    <a:pt x="1933" y="256"/>
                  </a:lnTo>
                  <a:lnTo>
                    <a:pt x="1927" y="258"/>
                  </a:lnTo>
                  <a:lnTo>
                    <a:pt x="1922" y="261"/>
                  </a:lnTo>
                  <a:lnTo>
                    <a:pt x="1916" y="264"/>
                  </a:lnTo>
                  <a:lnTo>
                    <a:pt x="1910" y="267"/>
                  </a:lnTo>
                  <a:lnTo>
                    <a:pt x="1903" y="270"/>
                  </a:lnTo>
                  <a:lnTo>
                    <a:pt x="1895" y="272"/>
                  </a:lnTo>
                  <a:lnTo>
                    <a:pt x="1887" y="273"/>
                  </a:lnTo>
                  <a:lnTo>
                    <a:pt x="1882" y="287"/>
                  </a:lnTo>
                  <a:lnTo>
                    <a:pt x="1879" y="297"/>
                  </a:lnTo>
                  <a:lnTo>
                    <a:pt x="1877" y="301"/>
                  </a:lnTo>
                  <a:lnTo>
                    <a:pt x="1875" y="305"/>
                  </a:lnTo>
                  <a:lnTo>
                    <a:pt x="1871" y="308"/>
                  </a:lnTo>
                  <a:lnTo>
                    <a:pt x="1867" y="310"/>
                  </a:lnTo>
                  <a:lnTo>
                    <a:pt x="1871" y="316"/>
                  </a:lnTo>
                  <a:lnTo>
                    <a:pt x="1876" y="320"/>
                  </a:lnTo>
                  <a:lnTo>
                    <a:pt x="1882" y="325"/>
                  </a:lnTo>
                  <a:lnTo>
                    <a:pt x="1889" y="328"/>
                  </a:lnTo>
                  <a:lnTo>
                    <a:pt x="1903" y="334"/>
                  </a:lnTo>
                  <a:lnTo>
                    <a:pt x="1921" y="340"/>
                  </a:lnTo>
                  <a:lnTo>
                    <a:pt x="1959" y="349"/>
                  </a:lnTo>
                  <a:lnTo>
                    <a:pt x="2000" y="360"/>
                  </a:lnTo>
                  <a:lnTo>
                    <a:pt x="1954" y="360"/>
                  </a:lnTo>
                  <a:lnTo>
                    <a:pt x="1929" y="354"/>
                  </a:lnTo>
                  <a:lnTo>
                    <a:pt x="1906" y="349"/>
                  </a:lnTo>
                  <a:lnTo>
                    <a:pt x="1886" y="344"/>
                  </a:lnTo>
                  <a:lnTo>
                    <a:pt x="1866" y="338"/>
                  </a:lnTo>
                  <a:lnTo>
                    <a:pt x="1857" y="333"/>
                  </a:lnTo>
                  <a:lnTo>
                    <a:pt x="1849" y="328"/>
                  </a:lnTo>
                  <a:lnTo>
                    <a:pt x="1842" y="322"/>
                  </a:lnTo>
                  <a:lnTo>
                    <a:pt x="1835" y="315"/>
                  </a:lnTo>
                  <a:lnTo>
                    <a:pt x="1828" y="307"/>
                  </a:lnTo>
                  <a:lnTo>
                    <a:pt x="1823" y="298"/>
                  </a:lnTo>
                  <a:lnTo>
                    <a:pt x="1817" y="287"/>
                  </a:lnTo>
                  <a:lnTo>
                    <a:pt x="1814" y="273"/>
                  </a:lnTo>
                  <a:lnTo>
                    <a:pt x="1787" y="273"/>
                  </a:lnTo>
                  <a:lnTo>
                    <a:pt x="1787" y="282"/>
                  </a:lnTo>
                  <a:lnTo>
                    <a:pt x="1786" y="288"/>
                  </a:lnTo>
                  <a:lnTo>
                    <a:pt x="1785" y="293"/>
                  </a:lnTo>
                  <a:lnTo>
                    <a:pt x="1782" y="298"/>
                  </a:lnTo>
                  <a:lnTo>
                    <a:pt x="1776" y="306"/>
                  </a:lnTo>
                  <a:lnTo>
                    <a:pt x="1767" y="316"/>
                  </a:lnTo>
                  <a:lnTo>
                    <a:pt x="1771" y="323"/>
                  </a:lnTo>
                  <a:lnTo>
                    <a:pt x="1775" y="328"/>
                  </a:lnTo>
                  <a:lnTo>
                    <a:pt x="1779" y="332"/>
                  </a:lnTo>
                  <a:lnTo>
                    <a:pt x="1785" y="336"/>
                  </a:lnTo>
                  <a:lnTo>
                    <a:pt x="1793" y="342"/>
                  </a:lnTo>
                  <a:lnTo>
                    <a:pt x="1803" y="346"/>
                  </a:lnTo>
                  <a:lnTo>
                    <a:pt x="1813" y="351"/>
                  </a:lnTo>
                  <a:lnTo>
                    <a:pt x="1823" y="358"/>
                  </a:lnTo>
                  <a:lnTo>
                    <a:pt x="1827" y="363"/>
                  </a:lnTo>
                  <a:lnTo>
                    <a:pt x="1832" y="369"/>
                  </a:lnTo>
                  <a:lnTo>
                    <a:pt x="1836" y="376"/>
                  </a:lnTo>
                  <a:lnTo>
                    <a:pt x="1841" y="384"/>
                  </a:lnTo>
                  <a:lnTo>
                    <a:pt x="1842" y="389"/>
                  </a:lnTo>
                  <a:lnTo>
                    <a:pt x="1843" y="396"/>
                  </a:lnTo>
                  <a:lnTo>
                    <a:pt x="1844" y="402"/>
                  </a:lnTo>
                  <a:lnTo>
                    <a:pt x="1844" y="409"/>
                  </a:lnTo>
                  <a:lnTo>
                    <a:pt x="1844" y="415"/>
                  </a:lnTo>
                  <a:lnTo>
                    <a:pt x="1844" y="420"/>
                  </a:lnTo>
                  <a:lnTo>
                    <a:pt x="1845" y="424"/>
                  </a:lnTo>
                  <a:lnTo>
                    <a:pt x="1847" y="427"/>
                  </a:lnTo>
                  <a:lnTo>
                    <a:pt x="1859" y="436"/>
                  </a:lnTo>
                  <a:lnTo>
                    <a:pt x="1868" y="444"/>
                  </a:lnTo>
                  <a:lnTo>
                    <a:pt x="1872" y="448"/>
                  </a:lnTo>
                  <a:lnTo>
                    <a:pt x="1878" y="451"/>
                  </a:lnTo>
                  <a:lnTo>
                    <a:pt x="1884" y="452"/>
                  </a:lnTo>
                  <a:lnTo>
                    <a:pt x="1893" y="453"/>
                  </a:lnTo>
                  <a:lnTo>
                    <a:pt x="1902" y="452"/>
                  </a:lnTo>
                  <a:lnTo>
                    <a:pt x="1910" y="450"/>
                  </a:lnTo>
                  <a:lnTo>
                    <a:pt x="1917" y="446"/>
                  </a:lnTo>
                  <a:lnTo>
                    <a:pt x="1923" y="443"/>
                  </a:lnTo>
                  <a:lnTo>
                    <a:pt x="1929" y="439"/>
                  </a:lnTo>
                  <a:lnTo>
                    <a:pt x="1936" y="436"/>
                  </a:lnTo>
                  <a:lnTo>
                    <a:pt x="1944" y="434"/>
                  </a:lnTo>
                  <a:lnTo>
                    <a:pt x="1954" y="433"/>
                  </a:lnTo>
                  <a:lnTo>
                    <a:pt x="1961" y="434"/>
                  </a:lnTo>
                  <a:lnTo>
                    <a:pt x="1970" y="435"/>
                  </a:lnTo>
                  <a:lnTo>
                    <a:pt x="1978" y="437"/>
                  </a:lnTo>
                  <a:lnTo>
                    <a:pt x="1985" y="439"/>
                  </a:lnTo>
                  <a:lnTo>
                    <a:pt x="1999" y="445"/>
                  </a:lnTo>
                  <a:lnTo>
                    <a:pt x="2013" y="453"/>
                  </a:lnTo>
                  <a:lnTo>
                    <a:pt x="2027" y="459"/>
                  </a:lnTo>
                  <a:lnTo>
                    <a:pt x="2041" y="465"/>
                  </a:lnTo>
                  <a:lnTo>
                    <a:pt x="2048" y="467"/>
                  </a:lnTo>
                  <a:lnTo>
                    <a:pt x="2056" y="469"/>
                  </a:lnTo>
                  <a:lnTo>
                    <a:pt x="2065" y="470"/>
                  </a:lnTo>
                  <a:lnTo>
                    <a:pt x="2073" y="471"/>
                  </a:lnTo>
                  <a:lnTo>
                    <a:pt x="2076" y="482"/>
                  </a:lnTo>
                  <a:lnTo>
                    <a:pt x="2078" y="492"/>
                  </a:lnTo>
                  <a:lnTo>
                    <a:pt x="2082" y="503"/>
                  </a:lnTo>
                  <a:lnTo>
                    <a:pt x="2086" y="511"/>
                  </a:lnTo>
                  <a:lnTo>
                    <a:pt x="2090" y="515"/>
                  </a:lnTo>
                  <a:lnTo>
                    <a:pt x="2093" y="518"/>
                  </a:lnTo>
                  <a:lnTo>
                    <a:pt x="2097" y="522"/>
                  </a:lnTo>
                  <a:lnTo>
                    <a:pt x="2102" y="525"/>
                  </a:lnTo>
                  <a:lnTo>
                    <a:pt x="2106" y="527"/>
                  </a:lnTo>
                  <a:lnTo>
                    <a:pt x="2113" y="529"/>
                  </a:lnTo>
                  <a:lnTo>
                    <a:pt x="2118" y="531"/>
                  </a:lnTo>
                  <a:lnTo>
                    <a:pt x="2126" y="532"/>
                  </a:lnTo>
                  <a:lnTo>
                    <a:pt x="2111" y="532"/>
                  </a:lnTo>
                  <a:lnTo>
                    <a:pt x="2100" y="532"/>
                  </a:lnTo>
                  <a:lnTo>
                    <a:pt x="2093" y="532"/>
                  </a:lnTo>
                  <a:lnTo>
                    <a:pt x="2086" y="531"/>
                  </a:lnTo>
                  <a:lnTo>
                    <a:pt x="2081" y="530"/>
                  </a:lnTo>
                  <a:lnTo>
                    <a:pt x="2076" y="529"/>
                  </a:lnTo>
                  <a:lnTo>
                    <a:pt x="2067" y="524"/>
                  </a:lnTo>
                  <a:lnTo>
                    <a:pt x="2059" y="519"/>
                  </a:lnTo>
                  <a:lnTo>
                    <a:pt x="2052" y="513"/>
                  </a:lnTo>
                  <a:lnTo>
                    <a:pt x="2046" y="506"/>
                  </a:lnTo>
                  <a:lnTo>
                    <a:pt x="2040" y="497"/>
                  </a:lnTo>
                  <a:lnTo>
                    <a:pt x="2035" y="489"/>
                  </a:lnTo>
                  <a:lnTo>
                    <a:pt x="2030" y="481"/>
                  </a:lnTo>
                  <a:lnTo>
                    <a:pt x="2024" y="473"/>
                  </a:lnTo>
                  <a:lnTo>
                    <a:pt x="2017" y="466"/>
                  </a:lnTo>
                  <a:lnTo>
                    <a:pt x="2011" y="460"/>
                  </a:lnTo>
                  <a:lnTo>
                    <a:pt x="2002" y="454"/>
                  </a:lnTo>
                  <a:lnTo>
                    <a:pt x="1992" y="450"/>
                  </a:lnTo>
                  <a:lnTo>
                    <a:pt x="1980" y="448"/>
                  </a:lnTo>
                  <a:lnTo>
                    <a:pt x="1967" y="446"/>
                  </a:lnTo>
                  <a:lnTo>
                    <a:pt x="1959" y="446"/>
                  </a:lnTo>
                  <a:lnTo>
                    <a:pt x="1953" y="449"/>
                  </a:lnTo>
                  <a:lnTo>
                    <a:pt x="1946" y="451"/>
                  </a:lnTo>
                  <a:lnTo>
                    <a:pt x="1939" y="453"/>
                  </a:lnTo>
                  <a:lnTo>
                    <a:pt x="1927" y="459"/>
                  </a:lnTo>
                  <a:lnTo>
                    <a:pt x="1913" y="465"/>
                  </a:lnTo>
                  <a:lnTo>
                    <a:pt x="1918" y="477"/>
                  </a:lnTo>
                  <a:lnTo>
                    <a:pt x="1932" y="499"/>
                  </a:lnTo>
                  <a:lnTo>
                    <a:pt x="1939" y="512"/>
                  </a:lnTo>
                  <a:lnTo>
                    <a:pt x="1947" y="523"/>
                  </a:lnTo>
                  <a:lnTo>
                    <a:pt x="1954" y="532"/>
                  </a:lnTo>
                  <a:lnTo>
                    <a:pt x="1960" y="538"/>
                  </a:lnTo>
                  <a:lnTo>
                    <a:pt x="1945" y="554"/>
                  </a:lnTo>
                  <a:lnTo>
                    <a:pt x="1929" y="573"/>
                  </a:lnTo>
                  <a:lnTo>
                    <a:pt x="1924" y="578"/>
                  </a:lnTo>
                  <a:lnTo>
                    <a:pt x="1918" y="581"/>
                  </a:lnTo>
                  <a:lnTo>
                    <a:pt x="1913" y="585"/>
                  </a:lnTo>
                  <a:lnTo>
                    <a:pt x="1906" y="588"/>
                  </a:lnTo>
                  <a:lnTo>
                    <a:pt x="1900" y="590"/>
                  </a:lnTo>
                  <a:lnTo>
                    <a:pt x="1892" y="592"/>
                  </a:lnTo>
                  <a:lnTo>
                    <a:pt x="1883" y="593"/>
                  </a:lnTo>
                  <a:lnTo>
                    <a:pt x="1873" y="594"/>
                  </a:lnTo>
                  <a:lnTo>
                    <a:pt x="1855" y="595"/>
                  </a:lnTo>
                  <a:lnTo>
                    <a:pt x="1838" y="597"/>
                  </a:lnTo>
                  <a:lnTo>
                    <a:pt x="1823" y="600"/>
                  </a:lnTo>
                  <a:lnTo>
                    <a:pt x="1810" y="603"/>
                  </a:lnTo>
                  <a:lnTo>
                    <a:pt x="1797" y="604"/>
                  </a:lnTo>
                  <a:lnTo>
                    <a:pt x="1785" y="604"/>
                  </a:lnTo>
                  <a:lnTo>
                    <a:pt x="1779" y="603"/>
                  </a:lnTo>
                  <a:lnTo>
                    <a:pt x="1772" y="601"/>
                  </a:lnTo>
                  <a:lnTo>
                    <a:pt x="1767" y="598"/>
                  </a:lnTo>
                  <a:lnTo>
                    <a:pt x="1760" y="594"/>
                  </a:lnTo>
                  <a:lnTo>
                    <a:pt x="1778" y="593"/>
                  </a:lnTo>
                  <a:lnTo>
                    <a:pt x="1793" y="591"/>
                  </a:lnTo>
                  <a:lnTo>
                    <a:pt x="1806" y="589"/>
                  </a:lnTo>
                  <a:lnTo>
                    <a:pt x="1821" y="588"/>
                  </a:lnTo>
                  <a:lnTo>
                    <a:pt x="1826" y="587"/>
                  </a:lnTo>
                  <a:lnTo>
                    <a:pt x="1832" y="586"/>
                  </a:lnTo>
                  <a:lnTo>
                    <a:pt x="1837" y="585"/>
                  </a:lnTo>
                  <a:lnTo>
                    <a:pt x="1843" y="583"/>
                  </a:lnTo>
                  <a:lnTo>
                    <a:pt x="1847" y="580"/>
                  </a:lnTo>
                  <a:lnTo>
                    <a:pt x="1852" y="577"/>
                  </a:lnTo>
                  <a:lnTo>
                    <a:pt x="1856" y="573"/>
                  </a:lnTo>
                  <a:lnTo>
                    <a:pt x="1859" y="569"/>
                  </a:lnTo>
                  <a:lnTo>
                    <a:pt x="1866" y="560"/>
                  </a:lnTo>
                  <a:lnTo>
                    <a:pt x="1870" y="548"/>
                  </a:lnTo>
                  <a:lnTo>
                    <a:pt x="1872" y="538"/>
                  </a:lnTo>
                  <a:lnTo>
                    <a:pt x="1873" y="526"/>
                  </a:lnTo>
                  <a:lnTo>
                    <a:pt x="1873" y="520"/>
                  </a:lnTo>
                  <a:lnTo>
                    <a:pt x="1873" y="512"/>
                  </a:lnTo>
                  <a:lnTo>
                    <a:pt x="1873" y="499"/>
                  </a:lnTo>
                  <a:lnTo>
                    <a:pt x="1873" y="483"/>
                  </a:lnTo>
                  <a:lnTo>
                    <a:pt x="1860" y="480"/>
                  </a:lnTo>
                  <a:lnTo>
                    <a:pt x="1849" y="476"/>
                  </a:lnTo>
                  <a:lnTo>
                    <a:pt x="1839" y="470"/>
                  </a:lnTo>
                  <a:lnTo>
                    <a:pt x="1832" y="464"/>
                  </a:lnTo>
                  <a:lnTo>
                    <a:pt x="1824" y="457"/>
                  </a:lnTo>
                  <a:lnTo>
                    <a:pt x="1817" y="449"/>
                  </a:lnTo>
                  <a:lnTo>
                    <a:pt x="1812" y="440"/>
                  </a:lnTo>
                  <a:lnTo>
                    <a:pt x="1806" y="431"/>
                  </a:lnTo>
                  <a:lnTo>
                    <a:pt x="1796" y="413"/>
                  </a:lnTo>
                  <a:lnTo>
                    <a:pt x="1785" y="396"/>
                  </a:lnTo>
                  <a:lnTo>
                    <a:pt x="1778" y="387"/>
                  </a:lnTo>
                  <a:lnTo>
                    <a:pt x="1771" y="379"/>
                  </a:lnTo>
                  <a:lnTo>
                    <a:pt x="1764" y="372"/>
                  </a:lnTo>
                  <a:lnTo>
                    <a:pt x="1754" y="366"/>
                  </a:lnTo>
                  <a:lnTo>
                    <a:pt x="1708" y="348"/>
                  </a:lnTo>
                  <a:lnTo>
                    <a:pt x="1705" y="342"/>
                  </a:lnTo>
                  <a:lnTo>
                    <a:pt x="1707" y="333"/>
                  </a:lnTo>
                  <a:lnTo>
                    <a:pt x="1708" y="324"/>
                  </a:lnTo>
                  <a:lnTo>
                    <a:pt x="1709" y="313"/>
                  </a:lnTo>
                  <a:lnTo>
                    <a:pt x="1710" y="303"/>
                  </a:lnTo>
                  <a:lnTo>
                    <a:pt x="1709" y="294"/>
                  </a:lnTo>
                  <a:lnTo>
                    <a:pt x="1708" y="290"/>
                  </a:lnTo>
                  <a:lnTo>
                    <a:pt x="1707" y="286"/>
                  </a:lnTo>
                  <a:lnTo>
                    <a:pt x="1704" y="283"/>
                  </a:lnTo>
                  <a:lnTo>
                    <a:pt x="1701" y="279"/>
                  </a:lnTo>
                  <a:lnTo>
                    <a:pt x="1698" y="276"/>
                  </a:lnTo>
                  <a:lnTo>
                    <a:pt x="1693" y="273"/>
                  </a:lnTo>
                  <a:lnTo>
                    <a:pt x="1689" y="271"/>
                  </a:lnTo>
                  <a:lnTo>
                    <a:pt x="1682" y="269"/>
                  </a:lnTo>
                  <a:lnTo>
                    <a:pt x="1669" y="266"/>
                  </a:lnTo>
                  <a:lnTo>
                    <a:pt x="1654" y="263"/>
                  </a:lnTo>
                  <a:lnTo>
                    <a:pt x="1618" y="261"/>
                  </a:lnTo>
                  <a:lnTo>
                    <a:pt x="1581" y="261"/>
                  </a:lnTo>
                  <a:lnTo>
                    <a:pt x="1596" y="257"/>
                  </a:lnTo>
                  <a:lnTo>
                    <a:pt x="1609" y="253"/>
                  </a:lnTo>
                  <a:lnTo>
                    <a:pt x="1613" y="249"/>
                  </a:lnTo>
                  <a:lnTo>
                    <a:pt x="1618" y="245"/>
                  </a:lnTo>
                  <a:lnTo>
                    <a:pt x="1620" y="239"/>
                  </a:lnTo>
                  <a:lnTo>
                    <a:pt x="1621" y="231"/>
                  </a:lnTo>
                  <a:lnTo>
                    <a:pt x="1608" y="231"/>
                  </a:lnTo>
                  <a:lnTo>
                    <a:pt x="1596" y="231"/>
                  </a:lnTo>
                  <a:lnTo>
                    <a:pt x="1581" y="231"/>
                  </a:lnTo>
                  <a:lnTo>
                    <a:pt x="1562" y="231"/>
                  </a:lnTo>
                  <a:lnTo>
                    <a:pt x="1559" y="246"/>
                  </a:lnTo>
                  <a:lnTo>
                    <a:pt x="1555" y="263"/>
                  </a:lnTo>
                  <a:lnTo>
                    <a:pt x="1550" y="279"/>
                  </a:lnTo>
                  <a:lnTo>
                    <a:pt x="1548" y="292"/>
                  </a:lnTo>
                  <a:lnTo>
                    <a:pt x="1548" y="294"/>
                  </a:lnTo>
                  <a:lnTo>
                    <a:pt x="1550" y="295"/>
                  </a:lnTo>
                  <a:lnTo>
                    <a:pt x="1552" y="295"/>
                  </a:lnTo>
                  <a:lnTo>
                    <a:pt x="1555" y="295"/>
                  </a:lnTo>
                  <a:lnTo>
                    <a:pt x="1559" y="293"/>
                  </a:lnTo>
                  <a:lnTo>
                    <a:pt x="1562" y="292"/>
                  </a:lnTo>
                  <a:lnTo>
                    <a:pt x="1562" y="323"/>
                  </a:lnTo>
                  <a:lnTo>
                    <a:pt x="1552" y="327"/>
                  </a:lnTo>
                  <a:lnTo>
                    <a:pt x="1543" y="331"/>
                  </a:lnTo>
                  <a:lnTo>
                    <a:pt x="1537" y="332"/>
                  </a:lnTo>
                  <a:lnTo>
                    <a:pt x="1531" y="334"/>
                  </a:lnTo>
                  <a:lnTo>
                    <a:pt x="1524" y="334"/>
                  </a:lnTo>
                  <a:lnTo>
                    <a:pt x="1514" y="336"/>
                  </a:lnTo>
                  <a:lnTo>
                    <a:pt x="1514" y="345"/>
                  </a:lnTo>
                  <a:lnTo>
                    <a:pt x="1514" y="354"/>
                  </a:lnTo>
                  <a:lnTo>
                    <a:pt x="1532" y="375"/>
                  </a:lnTo>
                  <a:lnTo>
                    <a:pt x="1555" y="404"/>
                  </a:lnTo>
                  <a:lnTo>
                    <a:pt x="1562" y="411"/>
                  </a:lnTo>
                  <a:lnTo>
                    <a:pt x="1569" y="418"/>
                  </a:lnTo>
                  <a:lnTo>
                    <a:pt x="1577" y="424"/>
                  </a:lnTo>
                  <a:lnTo>
                    <a:pt x="1585" y="429"/>
                  </a:lnTo>
                  <a:lnTo>
                    <a:pt x="1593" y="433"/>
                  </a:lnTo>
                  <a:lnTo>
                    <a:pt x="1602" y="437"/>
                  </a:lnTo>
                  <a:lnTo>
                    <a:pt x="1611" y="439"/>
                  </a:lnTo>
                  <a:lnTo>
                    <a:pt x="1621" y="439"/>
                  </a:lnTo>
                  <a:lnTo>
                    <a:pt x="1622" y="445"/>
                  </a:lnTo>
                  <a:lnTo>
                    <a:pt x="1623" y="451"/>
                  </a:lnTo>
                  <a:lnTo>
                    <a:pt x="1625" y="455"/>
                  </a:lnTo>
                  <a:lnTo>
                    <a:pt x="1629" y="458"/>
                  </a:lnTo>
                  <a:lnTo>
                    <a:pt x="1636" y="465"/>
                  </a:lnTo>
                  <a:lnTo>
                    <a:pt x="1645" y="471"/>
                  </a:lnTo>
                  <a:lnTo>
                    <a:pt x="1654" y="477"/>
                  </a:lnTo>
                  <a:lnTo>
                    <a:pt x="1663" y="483"/>
                  </a:lnTo>
                  <a:lnTo>
                    <a:pt x="1667" y="487"/>
                  </a:lnTo>
                  <a:lnTo>
                    <a:pt x="1670" y="491"/>
                  </a:lnTo>
                  <a:lnTo>
                    <a:pt x="1673" y="496"/>
                  </a:lnTo>
                  <a:lnTo>
                    <a:pt x="1674" y="501"/>
                  </a:lnTo>
                  <a:lnTo>
                    <a:pt x="1667" y="501"/>
                  </a:lnTo>
                  <a:lnTo>
                    <a:pt x="1654" y="501"/>
                  </a:lnTo>
                  <a:lnTo>
                    <a:pt x="1645" y="499"/>
                  </a:lnTo>
                  <a:lnTo>
                    <a:pt x="1625" y="494"/>
                  </a:lnTo>
                  <a:lnTo>
                    <a:pt x="1599" y="487"/>
                  </a:lnTo>
                  <a:lnTo>
                    <a:pt x="1568" y="478"/>
                  </a:lnTo>
                  <a:lnTo>
                    <a:pt x="1539" y="468"/>
                  </a:lnTo>
                  <a:lnTo>
                    <a:pt x="1513" y="458"/>
                  </a:lnTo>
                  <a:lnTo>
                    <a:pt x="1502" y="453"/>
                  </a:lnTo>
                  <a:lnTo>
                    <a:pt x="1495" y="448"/>
                  </a:lnTo>
                  <a:lnTo>
                    <a:pt x="1492" y="445"/>
                  </a:lnTo>
                  <a:lnTo>
                    <a:pt x="1490" y="443"/>
                  </a:lnTo>
                  <a:lnTo>
                    <a:pt x="1488" y="441"/>
                  </a:lnTo>
                  <a:lnTo>
                    <a:pt x="1488" y="439"/>
                  </a:lnTo>
                  <a:lnTo>
                    <a:pt x="1467" y="439"/>
                  </a:lnTo>
                  <a:lnTo>
                    <a:pt x="1432" y="436"/>
                  </a:lnTo>
                  <a:lnTo>
                    <a:pt x="1389" y="432"/>
                  </a:lnTo>
                  <a:lnTo>
                    <a:pt x="1343" y="425"/>
                  </a:lnTo>
                  <a:lnTo>
                    <a:pt x="1320" y="421"/>
                  </a:lnTo>
                  <a:lnTo>
                    <a:pt x="1298" y="417"/>
                  </a:lnTo>
                  <a:lnTo>
                    <a:pt x="1277" y="412"/>
                  </a:lnTo>
                  <a:lnTo>
                    <a:pt x="1260" y="406"/>
                  </a:lnTo>
                  <a:lnTo>
                    <a:pt x="1251" y="403"/>
                  </a:lnTo>
                  <a:lnTo>
                    <a:pt x="1244" y="400"/>
                  </a:lnTo>
                  <a:lnTo>
                    <a:pt x="1238" y="397"/>
                  </a:lnTo>
                  <a:lnTo>
                    <a:pt x="1232" y="394"/>
                  </a:lnTo>
                  <a:lnTo>
                    <a:pt x="1228" y="389"/>
                  </a:lnTo>
                  <a:lnTo>
                    <a:pt x="1225" y="386"/>
                  </a:lnTo>
                  <a:lnTo>
                    <a:pt x="1223" y="382"/>
                  </a:lnTo>
                  <a:lnTo>
                    <a:pt x="1222" y="378"/>
                  </a:lnTo>
                  <a:lnTo>
                    <a:pt x="1210" y="381"/>
                  </a:lnTo>
                  <a:lnTo>
                    <a:pt x="1203" y="384"/>
                  </a:lnTo>
                  <a:lnTo>
                    <a:pt x="1203" y="389"/>
                  </a:lnTo>
                  <a:lnTo>
                    <a:pt x="1204" y="395"/>
                  </a:lnTo>
                  <a:lnTo>
                    <a:pt x="1205" y="399"/>
                  </a:lnTo>
                  <a:lnTo>
                    <a:pt x="1207" y="403"/>
                  </a:lnTo>
                  <a:lnTo>
                    <a:pt x="1211" y="410"/>
                  </a:lnTo>
                  <a:lnTo>
                    <a:pt x="1218" y="416"/>
                  </a:lnTo>
                  <a:lnTo>
                    <a:pt x="1225" y="421"/>
                  </a:lnTo>
                  <a:lnTo>
                    <a:pt x="1233" y="425"/>
                  </a:lnTo>
                  <a:lnTo>
                    <a:pt x="1243" y="429"/>
                  </a:lnTo>
                  <a:lnTo>
                    <a:pt x="1253" y="433"/>
                  </a:lnTo>
                  <a:lnTo>
                    <a:pt x="1274" y="442"/>
                  </a:lnTo>
                  <a:lnTo>
                    <a:pt x="1295" y="452"/>
                  </a:lnTo>
                  <a:lnTo>
                    <a:pt x="1305" y="458"/>
                  </a:lnTo>
                  <a:lnTo>
                    <a:pt x="1313" y="465"/>
                  </a:lnTo>
                  <a:lnTo>
                    <a:pt x="1322" y="473"/>
                  </a:lnTo>
                  <a:lnTo>
                    <a:pt x="1329" y="483"/>
                  </a:lnTo>
                  <a:lnTo>
                    <a:pt x="1319" y="483"/>
                  </a:lnTo>
                  <a:lnTo>
                    <a:pt x="1309" y="483"/>
                  </a:lnTo>
                  <a:lnTo>
                    <a:pt x="1297" y="481"/>
                  </a:lnTo>
                  <a:lnTo>
                    <a:pt x="1281" y="477"/>
                  </a:lnTo>
                  <a:lnTo>
                    <a:pt x="1272" y="475"/>
                  </a:lnTo>
                  <a:lnTo>
                    <a:pt x="1262" y="473"/>
                  </a:lnTo>
                  <a:lnTo>
                    <a:pt x="1252" y="471"/>
                  </a:lnTo>
                  <a:lnTo>
                    <a:pt x="1242" y="471"/>
                  </a:lnTo>
                  <a:lnTo>
                    <a:pt x="1232" y="471"/>
                  </a:lnTo>
                  <a:lnTo>
                    <a:pt x="1221" y="473"/>
                  </a:lnTo>
                  <a:lnTo>
                    <a:pt x="1210" y="475"/>
                  </a:lnTo>
                  <a:lnTo>
                    <a:pt x="1198" y="477"/>
                  </a:lnTo>
                  <a:lnTo>
                    <a:pt x="1174" y="484"/>
                  </a:lnTo>
                  <a:lnTo>
                    <a:pt x="1149" y="492"/>
                  </a:lnTo>
                  <a:lnTo>
                    <a:pt x="1122" y="500"/>
                  </a:lnTo>
                  <a:lnTo>
                    <a:pt x="1097" y="508"/>
                  </a:lnTo>
                  <a:lnTo>
                    <a:pt x="1085" y="510"/>
                  </a:lnTo>
                  <a:lnTo>
                    <a:pt x="1073" y="512"/>
                  </a:lnTo>
                  <a:lnTo>
                    <a:pt x="1061" y="514"/>
                  </a:lnTo>
                  <a:lnTo>
                    <a:pt x="1050" y="514"/>
                  </a:lnTo>
                  <a:lnTo>
                    <a:pt x="1046" y="513"/>
                  </a:lnTo>
                  <a:lnTo>
                    <a:pt x="1042" y="511"/>
                  </a:lnTo>
                  <a:lnTo>
                    <a:pt x="1040" y="507"/>
                  </a:lnTo>
                  <a:lnTo>
                    <a:pt x="1040" y="503"/>
                  </a:lnTo>
                  <a:lnTo>
                    <a:pt x="1040" y="496"/>
                  </a:lnTo>
                  <a:lnTo>
                    <a:pt x="1042" y="490"/>
                  </a:lnTo>
                  <a:lnTo>
                    <a:pt x="1046" y="484"/>
                  </a:lnTo>
                  <a:lnTo>
                    <a:pt x="1050" y="477"/>
                  </a:lnTo>
                  <a:lnTo>
                    <a:pt x="1040" y="473"/>
                  </a:lnTo>
                  <a:lnTo>
                    <a:pt x="1030" y="472"/>
                  </a:lnTo>
                  <a:lnTo>
                    <a:pt x="1019" y="471"/>
                  </a:lnTo>
                  <a:lnTo>
                    <a:pt x="1009" y="471"/>
                  </a:lnTo>
                  <a:lnTo>
                    <a:pt x="1007" y="475"/>
                  </a:lnTo>
                  <a:lnTo>
                    <a:pt x="1004" y="477"/>
                  </a:lnTo>
                  <a:lnTo>
                    <a:pt x="999" y="479"/>
                  </a:lnTo>
                  <a:lnTo>
                    <a:pt x="994" y="480"/>
                  </a:lnTo>
                  <a:lnTo>
                    <a:pt x="984" y="480"/>
                  </a:lnTo>
                  <a:lnTo>
                    <a:pt x="972" y="479"/>
                  </a:lnTo>
                  <a:lnTo>
                    <a:pt x="961" y="477"/>
                  </a:lnTo>
                  <a:lnTo>
                    <a:pt x="949" y="477"/>
                  </a:lnTo>
                  <a:lnTo>
                    <a:pt x="943" y="477"/>
                  </a:lnTo>
                  <a:lnTo>
                    <a:pt x="939" y="478"/>
                  </a:lnTo>
                  <a:lnTo>
                    <a:pt x="934" y="480"/>
                  </a:lnTo>
                  <a:lnTo>
                    <a:pt x="930" y="483"/>
                  </a:lnTo>
                  <a:lnTo>
                    <a:pt x="924" y="489"/>
                  </a:lnTo>
                  <a:lnTo>
                    <a:pt x="916" y="495"/>
                  </a:lnTo>
                  <a:lnTo>
                    <a:pt x="908" y="500"/>
                  </a:lnTo>
                  <a:lnTo>
                    <a:pt x="900" y="505"/>
                  </a:lnTo>
                  <a:lnTo>
                    <a:pt x="882" y="513"/>
                  </a:lnTo>
                  <a:lnTo>
                    <a:pt x="864" y="522"/>
                  </a:lnTo>
                  <a:lnTo>
                    <a:pt x="857" y="526"/>
                  </a:lnTo>
                  <a:lnTo>
                    <a:pt x="849" y="532"/>
                  </a:lnTo>
                  <a:lnTo>
                    <a:pt x="841" y="538"/>
                  </a:lnTo>
                  <a:lnTo>
                    <a:pt x="836" y="545"/>
                  </a:lnTo>
                  <a:lnTo>
                    <a:pt x="830" y="553"/>
                  </a:lnTo>
                  <a:lnTo>
                    <a:pt x="827" y="564"/>
                  </a:lnTo>
                  <a:lnTo>
                    <a:pt x="825" y="575"/>
                  </a:lnTo>
                  <a:lnTo>
                    <a:pt x="824" y="588"/>
                  </a:lnTo>
                  <a:lnTo>
                    <a:pt x="810" y="584"/>
                  </a:lnTo>
                  <a:lnTo>
                    <a:pt x="797" y="581"/>
                  </a:lnTo>
                  <a:lnTo>
                    <a:pt x="791" y="581"/>
                  </a:lnTo>
                  <a:lnTo>
                    <a:pt x="784" y="582"/>
                  </a:lnTo>
                  <a:lnTo>
                    <a:pt x="778" y="584"/>
                  </a:lnTo>
                  <a:lnTo>
                    <a:pt x="771" y="588"/>
                  </a:lnTo>
                  <a:lnTo>
                    <a:pt x="758" y="582"/>
                  </a:lnTo>
                  <a:lnTo>
                    <a:pt x="740" y="575"/>
                  </a:lnTo>
                  <a:lnTo>
                    <a:pt x="732" y="571"/>
                  </a:lnTo>
                  <a:lnTo>
                    <a:pt x="724" y="566"/>
                  </a:lnTo>
                  <a:lnTo>
                    <a:pt x="716" y="562"/>
                  </a:lnTo>
                  <a:lnTo>
                    <a:pt x="711" y="556"/>
                  </a:lnTo>
                  <a:lnTo>
                    <a:pt x="711" y="526"/>
                  </a:lnTo>
                  <a:lnTo>
                    <a:pt x="721" y="526"/>
                  </a:lnTo>
                  <a:lnTo>
                    <a:pt x="730" y="526"/>
                  </a:lnTo>
                  <a:lnTo>
                    <a:pt x="738" y="526"/>
                  </a:lnTo>
                  <a:lnTo>
                    <a:pt x="744" y="526"/>
                  </a:lnTo>
                  <a:lnTo>
                    <a:pt x="740" y="516"/>
                  </a:lnTo>
                  <a:lnTo>
                    <a:pt x="736" y="507"/>
                  </a:lnTo>
                  <a:lnTo>
                    <a:pt x="730" y="499"/>
                  </a:lnTo>
                  <a:lnTo>
                    <a:pt x="723" y="493"/>
                  </a:lnTo>
                  <a:lnTo>
                    <a:pt x="714" y="488"/>
                  </a:lnTo>
                  <a:lnTo>
                    <a:pt x="704" y="485"/>
                  </a:lnTo>
                  <a:lnTo>
                    <a:pt x="692" y="483"/>
                  </a:lnTo>
                  <a:lnTo>
                    <a:pt x="678" y="483"/>
                  </a:lnTo>
                  <a:lnTo>
                    <a:pt x="668" y="483"/>
                  </a:lnTo>
                  <a:lnTo>
                    <a:pt x="656" y="483"/>
                  </a:lnTo>
                  <a:lnTo>
                    <a:pt x="643" y="483"/>
                  </a:lnTo>
                  <a:lnTo>
                    <a:pt x="624" y="483"/>
                  </a:lnTo>
                  <a:lnTo>
                    <a:pt x="627" y="487"/>
                  </a:lnTo>
                  <a:lnTo>
                    <a:pt x="632" y="491"/>
                  </a:lnTo>
                  <a:lnTo>
                    <a:pt x="636" y="495"/>
                  </a:lnTo>
                  <a:lnTo>
                    <a:pt x="640" y="498"/>
                  </a:lnTo>
                  <a:lnTo>
                    <a:pt x="645" y="501"/>
                  </a:lnTo>
                  <a:lnTo>
                    <a:pt x="648" y="506"/>
                  </a:lnTo>
                  <a:lnTo>
                    <a:pt x="650" y="510"/>
                  </a:lnTo>
                  <a:lnTo>
                    <a:pt x="651" y="514"/>
                  </a:lnTo>
                  <a:lnTo>
                    <a:pt x="650" y="519"/>
                  </a:lnTo>
                  <a:lnTo>
                    <a:pt x="649" y="523"/>
                  </a:lnTo>
                  <a:lnTo>
                    <a:pt x="648" y="525"/>
                  </a:lnTo>
                  <a:lnTo>
                    <a:pt x="646" y="528"/>
                  </a:lnTo>
                  <a:lnTo>
                    <a:pt x="643" y="530"/>
                  </a:lnTo>
                  <a:lnTo>
                    <a:pt x="638" y="532"/>
                  </a:lnTo>
                  <a:lnTo>
                    <a:pt x="647" y="541"/>
                  </a:lnTo>
                  <a:lnTo>
                    <a:pt x="656" y="550"/>
                  </a:lnTo>
                  <a:lnTo>
                    <a:pt x="661" y="554"/>
                  </a:lnTo>
                  <a:lnTo>
                    <a:pt x="668" y="557"/>
                  </a:lnTo>
                  <a:lnTo>
                    <a:pt x="676" y="561"/>
                  </a:lnTo>
                  <a:lnTo>
                    <a:pt x="684" y="564"/>
                  </a:lnTo>
                  <a:lnTo>
                    <a:pt x="684" y="619"/>
                  </a:lnTo>
                  <a:lnTo>
                    <a:pt x="677" y="619"/>
                  </a:lnTo>
                  <a:lnTo>
                    <a:pt x="665" y="619"/>
                  </a:lnTo>
                  <a:lnTo>
                    <a:pt x="659" y="610"/>
                  </a:lnTo>
                  <a:lnTo>
                    <a:pt x="654" y="604"/>
                  </a:lnTo>
                  <a:lnTo>
                    <a:pt x="647" y="599"/>
                  </a:lnTo>
                  <a:lnTo>
                    <a:pt x="639" y="595"/>
                  </a:lnTo>
                  <a:lnTo>
                    <a:pt x="623" y="589"/>
                  </a:lnTo>
                  <a:lnTo>
                    <a:pt x="604" y="582"/>
                  </a:lnTo>
                  <a:lnTo>
                    <a:pt x="602" y="585"/>
                  </a:lnTo>
                  <a:lnTo>
                    <a:pt x="599" y="589"/>
                  </a:lnTo>
                  <a:lnTo>
                    <a:pt x="594" y="593"/>
                  </a:lnTo>
                  <a:lnTo>
                    <a:pt x="588" y="597"/>
                  </a:lnTo>
                  <a:lnTo>
                    <a:pt x="575" y="606"/>
                  </a:lnTo>
                  <a:lnTo>
                    <a:pt x="559" y="615"/>
                  </a:lnTo>
                  <a:lnTo>
                    <a:pt x="544" y="624"/>
                  </a:lnTo>
                  <a:lnTo>
                    <a:pt x="531" y="631"/>
                  </a:lnTo>
                  <a:lnTo>
                    <a:pt x="525" y="635"/>
                  </a:lnTo>
                  <a:lnTo>
                    <a:pt x="522" y="638"/>
                  </a:lnTo>
                  <a:lnTo>
                    <a:pt x="519" y="641"/>
                  </a:lnTo>
                  <a:lnTo>
                    <a:pt x="519" y="643"/>
                  </a:lnTo>
                  <a:lnTo>
                    <a:pt x="519" y="647"/>
                  </a:lnTo>
                  <a:lnTo>
                    <a:pt x="520" y="651"/>
                  </a:lnTo>
                  <a:lnTo>
                    <a:pt x="521" y="655"/>
                  </a:lnTo>
                  <a:lnTo>
                    <a:pt x="523" y="658"/>
                  </a:lnTo>
                  <a:lnTo>
                    <a:pt x="528" y="663"/>
                  </a:lnTo>
                  <a:lnTo>
                    <a:pt x="536" y="667"/>
                  </a:lnTo>
                  <a:lnTo>
                    <a:pt x="543" y="673"/>
                  </a:lnTo>
                  <a:lnTo>
                    <a:pt x="549" y="678"/>
                  </a:lnTo>
                  <a:lnTo>
                    <a:pt x="551" y="681"/>
                  </a:lnTo>
                  <a:lnTo>
                    <a:pt x="555" y="685"/>
                  </a:lnTo>
                  <a:lnTo>
                    <a:pt x="557" y="688"/>
                  </a:lnTo>
                  <a:lnTo>
                    <a:pt x="558" y="693"/>
                  </a:lnTo>
                  <a:lnTo>
                    <a:pt x="471" y="693"/>
                  </a:lnTo>
                  <a:lnTo>
                    <a:pt x="467" y="705"/>
                  </a:lnTo>
                  <a:lnTo>
                    <a:pt x="464" y="721"/>
                  </a:lnTo>
                  <a:lnTo>
                    <a:pt x="460" y="730"/>
                  </a:lnTo>
                  <a:lnTo>
                    <a:pt x="457" y="736"/>
                  </a:lnTo>
                  <a:lnTo>
                    <a:pt x="454" y="739"/>
                  </a:lnTo>
                  <a:lnTo>
                    <a:pt x="452" y="740"/>
                  </a:lnTo>
                  <a:lnTo>
                    <a:pt x="448" y="742"/>
                  </a:lnTo>
                  <a:lnTo>
                    <a:pt x="445" y="742"/>
                  </a:lnTo>
                  <a:lnTo>
                    <a:pt x="433" y="742"/>
                  </a:lnTo>
                  <a:lnTo>
                    <a:pt x="420" y="741"/>
                  </a:lnTo>
                  <a:lnTo>
                    <a:pt x="407" y="739"/>
                  </a:lnTo>
                  <a:lnTo>
                    <a:pt x="393" y="736"/>
                  </a:lnTo>
                  <a:lnTo>
                    <a:pt x="380" y="733"/>
                  </a:lnTo>
                  <a:lnTo>
                    <a:pt x="367" y="729"/>
                  </a:lnTo>
                  <a:lnTo>
                    <a:pt x="355" y="723"/>
                  </a:lnTo>
                  <a:lnTo>
                    <a:pt x="344" y="718"/>
                  </a:lnTo>
                  <a:lnTo>
                    <a:pt x="333" y="711"/>
                  </a:lnTo>
                  <a:lnTo>
                    <a:pt x="323" y="704"/>
                  </a:lnTo>
                  <a:lnTo>
                    <a:pt x="314" y="696"/>
                  </a:lnTo>
                  <a:lnTo>
                    <a:pt x="307" y="687"/>
                  </a:lnTo>
                  <a:lnTo>
                    <a:pt x="301" y="678"/>
                  </a:lnTo>
                  <a:lnTo>
                    <a:pt x="296" y="666"/>
                  </a:lnTo>
                  <a:lnTo>
                    <a:pt x="293" y="655"/>
                  </a:lnTo>
                  <a:lnTo>
                    <a:pt x="292" y="643"/>
                  </a:lnTo>
                  <a:lnTo>
                    <a:pt x="289" y="636"/>
                  </a:lnTo>
                  <a:lnTo>
                    <a:pt x="286" y="625"/>
                  </a:lnTo>
                  <a:lnTo>
                    <a:pt x="273" y="622"/>
                  </a:lnTo>
                  <a:lnTo>
                    <a:pt x="254" y="616"/>
                  </a:lnTo>
                  <a:lnTo>
                    <a:pt x="232" y="609"/>
                  </a:lnTo>
                  <a:lnTo>
                    <a:pt x="209" y="601"/>
                  </a:lnTo>
                  <a:lnTo>
                    <a:pt x="188" y="592"/>
                  </a:lnTo>
                  <a:lnTo>
                    <a:pt x="169" y="582"/>
                  </a:lnTo>
                  <a:lnTo>
                    <a:pt x="163" y="578"/>
                  </a:lnTo>
                  <a:lnTo>
                    <a:pt x="157" y="573"/>
                  </a:lnTo>
                  <a:lnTo>
                    <a:pt x="154" y="568"/>
                  </a:lnTo>
                  <a:lnTo>
                    <a:pt x="153" y="564"/>
                  </a:lnTo>
                  <a:lnTo>
                    <a:pt x="162" y="567"/>
                  </a:lnTo>
                  <a:lnTo>
                    <a:pt x="183" y="574"/>
                  </a:lnTo>
                  <a:lnTo>
                    <a:pt x="211" y="582"/>
                  </a:lnTo>
                  <a:lnTo>
                    <a:pt x="244" y="590"/>
                  </a:lnTo>
                  <a:lnTo>
                    <a:pt x="277" y="598"/>
                  </a:lnTo>
                  <a:lnTo>
                    <a:pt x="308" y="605"/>
                  </a:lnTo>
                  <a:lnTo>
                    <a:pt x="332" y="610"/>
                  </a:lnTo>
                  <a:lnTo>
                    <a:pt x="345" y="612"/>
                  </a:lnTo>
                  <a:lnTo>
                    <a:pt x="368" y="612"/>
                  </a:lnTo>
                  <a:lnTo>
                    <a:pt x="390" y="612"/>
                  </a:lnTo>
                  <a:lnTo>
                    <a:pt x="414" y="612"/>
                  </a:lnTo>
                  <a:lnTo>
                    <a:pt x="445" y="612"/>
                  </a:lnTo>
                  <a:lnTo>
                    <a:pt x="454" y="612"/>
                  </a:lnTo>
                  <a:lnTo>
                    <a:pt x="461" y="611"/>
                  </a:lnTo>
                  <a:lnTo>
                    <a:pt x="469" y="609"/>
                  </a:lnTo>
                  <a:lnTo>
                    <a:pt x="477" y="607"/>
                  </a:lnTo>
                  <a:lnTo>
                    <a:pt x="490" y="601"/>
                  </a:lnTo>
                  <a:lnTo>
                    <a:pt x="502" y="594"/>
                  </a:lnTo>
                  <a:lnTo>
                    <a:pt x="514" y="585"/>
                  </a:lnTo>
                  <a:lnTo>
                    <a:pt x="524" y="576"/>
                  </a:lnTo>
                  <a:lnTo>
                    <a:pt x="535" y="567"/>
                  </a:lnTo>
                  <a:lnTo>
                    <a:pt x="545" y="556"/>
                  </a:lnTo>
                  <a:lnTo>
                    <a:pt x="536" y="547"/>
                  </a:lnTo>
                  <a:lnTo>
                    <a:pt x="527" y="536"/>
                  </a:lnTo>
                  <a:lnTo>
                    <a:pt x="523" y="531"/>
                  </a:lnTo>
                  <a:lnTo>
                    <a:pt x="517" y="527"/>
                  </a:lnTo>
                  <a:lnTo>
                    <a:pt x="512" y="523"/>
                  </a:lnTo>
                  <a:lnTo>
                    <a:pt x="505" y="520"/>
                  </a:lnTo>
                  <a:lnTo>
                    <a:pt x="500" y="518"/>
                  </a:lnTo>
                  <a:lnTo>
                    <a:pt x="484" y="511"/>
                  </a:lnTo>
                  <a:lnTo>
                    <a:pt x="459" y="499"/>
                  </a:lnTo>
                  <a:lnTo>
                    <a:pt x="424" y="487"/>
                  </a:lnTo>
                  <a:lnTo>
                    <a:pt x="403" y="481"/>
                  </a:lnTo>
                  <a:lnTo>
                    <a:pt x="379" y="475"/>
                  </a:lnTo>
                  <a:lnTo>
                    <a:pt x="352" y="469"/>
                  </a:lnTo>
                  <a:lnTo>
                    <a:pt x="323" y="463"/>
                  </a:lnTo>
                  <a:lnTo>
                    <a:pt x="291" y="458"/>
                  </a:lnTo>
                  <a:lnTo>
                    <a:pt x="256" y="453"/>
                  </a:lnTo>
                  <a:lnTo>
                    <a:pt x="219" y="449"/>
                  </a:lnTo>
                  <a:lnTo>
                    <a:pt x="179" y="446"/>
                  </a:lnTo>
                  <a:lnTo>
                    <a:pt x="172" y="446"/>
                  </a:lnTo>
                  <a:lnTo>
                    <a:pt x="165" y="445"/>
                  </a:lnTo>
                  <a:lnTo>
                    <a:pt x="158" y="444"/>
                  </a:lnTo>
                  <a:lnTo>
                    <a:pt x="152" y="442"/>
                  </a:lnTo>
                  <a:lnTo>
                    <a:pt x="150" y="440"/>
                  </a:lnTo>
                  <a:lnTo>
                    <a:pt x="146" y="438"/>
                  </a:lnTo>
                  <a:lnTo>
                    <a:pt x="144" y="436"/>
                  </a:lnTo>
                  <a:lnTo>
                    <a:pt x="143" y="433"/>
                  </a:lnTo>
                  <a:lnTo>
                    <a:pt x="141" y="425"/>
                  </a:lnTo>
                  <a:lnTo>
                    <a:pt x="140" y="415"/>
                  </a:lnTo>
                  <a:lnTo>
                    <a:pt x="120" y="420"/>
                  </a:lnTo>
                  <a:lnTo>
                    <a:pt x="99" y="425"/>
                  </a:lnTo>
                  <a:lnTo>
                    <a:pt x="77" y="431"/>
                  </a:lnTo>
                  <a:lnTo>
                    <a:pt x="53" y="439"/>
                  </a:lnTo>
                  <a:lnTo>
                    <a:pt x="50" y="441"/>
                  </a:lnTo>
                  <a:lnTo>
                    <a:pt x="43" y="445"/>
                  </a:lnTo>
                  <a:lnTo>
                    <a:pt x="40" y="446"/>
                  </a:lnTo>
                  <a:lnTo>
                    <a:pt x="37" y="448"/>
                  </a:lnTo>
                  <a:lnTo>
                    <a:pt x="34" y="448"/>
                  </a:lnTo>
                  <a:lnTo>
                    <a:pt x="33" y="446"/>
                  </a:lnTo>
                  <a:lnTo>
                    <a:pt x="0" y="483"/>
                  </a:lnTo>
                  <a:lnTo>
                    <a:pt x="4" y="488"/>
                  </a:lnTo>
                  <a:lnTo>
                    <a:pt x="8" y="493"/>
                  </a:lnTo>
                  <a:lnTo>
                    <a:pt x="13" y="498"/>
                  </a:lnTo>
                  <a:lnTo>
                    <a:pt x="18" y="503"/>
                  </a:lnTo>
                  <a:lnTo>
                    <a:pt x="29" y="509"/>
                  </a:lnTo>
                  <a:lnTo>
                    <a:pt x="40" y="515"/>
                  </a:lnTo>
                  <a:lnTo>
                    <a:pt x="62" y="524"/>
                  </a:lnTo>
                  <a:lnTo>
                    <a:pt x="79" y="532"/>
                  </a:lnTo>
                  <a:lnTo>
                    <a:pt x="77" y="540"/>
                  </a:lnTo>
                  <a:lnTo>
                    <a:pt x="74" y="547"/>
                  </a:lnTo>
                  <a:lnTo>
                    <a:pt x="71" y="552"/>
                  </a:lnTo>
                  <a:lnTo>
                    <a:pt x="67" y="556"/>
                  </a:lnTo>
                  <a:lnTo>
                    <a:pt x="64" y="562"/>
                  </a:lnTo>
                  <a:lnTo>
                    <a:pt x="62" y="567"/>
                  </a:lnTo>
                  <a:lnTo>
                    <a:pt x="61" y="574"/>
                  </a:lnTo>
                  <a:lnTo>
                    <a:pt x="60" y="582"/>
                  </a:lnTo>
                  <a:lnTo>
                    <a:pt x="61" y="589"/>
                  </a:lnTo>
                  <a:lnTo>
                    <a:pt x="65" y="597"/>
                  </a:lnTo>
                  <a:lnTo>
                    <a:pt x="71" y="605"/>
                  </a:lnTo>
                  <a:lnTo>
                    <a:pt x="77" y="614"/>
                  </a:lnTo>
                  <a:lnTo>
                    <a:pt x="84" y="621"/>
                  </a:lnTo>
                  <a:lnTo>
                    <a:pt x="90" y="626"/>
                  </a:lnTo>
                  <a:lnTo>
                    <a:pt x="96" y="630"/>
                  </a:lnTo>
                  <a:lnTo>
                    <a:pt x="99" y="631"/>
                  </a:lnTo>
                  <a:lnTo>
                    <a:pt x="100" y="647"/>
                  </a:lnTo>
                  <a:lnTo>
                    <a:pt x="102" y="662"/>
                  </a:lnTo>
                  <a:lnTo>
                    <a:pt x="106" y="677"/>
                  </a:lnTo>
                  <a:lnTo>
                    <a:pt x="111" y="689"/>
                  </a:lnTo>
                  <a:lnTo>
                    <a:pt x="117" y="700"/>
                  </a:lnTo>
                  <a:lnTo>
                    <a:pt x="123" y="710"/>
                  </a:lnTo>
                  <a:lnTo>
                    <a:pt x="131" y="719"/>
                  </a:lnTo>
                  <a:lnTo>
                    <a:pt x="140" y="728"/>
                  </a:lnTo>
                  <a:lnTo>
                    <a:pt x="149" y="736"/>
                  </a:lnTo>
                  <a:lnTo>
                    <a:pt x="158" y="743"/>
                  </a:lnTo>
                  <a:lnTo>
                    <a:pt x="168" y="750"/>
                  </a:lnTo>
                  <a:lnTo>
                    <a:pt x="178" y="756"/>
                  </a:lnTo>
                  <a:lnTo>
                    <a:pt x="199" y="767"/>
                  </a:lnTo>
                  <a:lnTo>
                    <a:pt x="219" y="778"/>
                  </a:lnTo>
                  <a:lnTo>
                    <a:pt x="184" y="815"/>
                  </a:lnTo>
                  <a:lnTo>
                    <a:pt x="146" y="856"/>
                  </a:lnTo>
                  <a:lnTo>
                    <a:pt x="128" y="875"/>
                  </a:lnTo>
                  <a:lnTo>
                    <a:pt x="109" y="892"/>
                  </a:lnTo>
                  <a:lnTo>
                    <a:pt x="100" y="899"/>
                  </a:lnTo>
                  <a:lnTo>
                    <a:pt x="90" y="905"/>
                  </a:lnTo>
                  <a:lnTo>
                    <a:pt x="82" y="910"/>
                  </a:lnTo>
                  <a:lnTo>
                    <a:pt x="73" y="914"/>
                  </a:lnTo>
                  <a:lnTo>
                    <a:pt x="74" y="917"/>
                  </a:lnTo>
                  <a:lnTo>
                    <a:pt x="75" y="920"/>
                  </a:lnTo>
                  <a:lnTo>
                    <a:pt x="77" y="923"/>
                  </a:lnTo>
                  <a:lnTo>
                    <a:pt x="80" y="926"/>
                  </a:lnTo>
                  <a:lnTo>
                    <a:pt x="88" y="934"/>
                  </a:lnTo>
                  <a:lnTo>
                    <a:pt x="96" y="942"/>
                  </a:lnTo>
                  <a:lnTo>
                    <a:pt x="105" y="951"/>
                  </a:lnTo>
                  <a:lnTo>
                    <a:pt x="112" y="958"/>
                  </a:lnTo>
                  <a:lnTo>
                    <a:pt x="118" y="965"/>
                  </a:lnTo>
                  <a:lnTo>
                    <a:pt x="120" y="970"/>
                  </a:lnTo>
                  <a:lnTo>
                    <a:pt x="116" y="976"/>
                  </a:lnTo>
                  <a:lnTo>
                    <a:pt x="112" y="981"/>
                  </a:lnTo>
                  <a:lnTo>
                    <a:pt x="110" y="987"/>
                  </a:lnTo>
                  <a:lnTo>
                    <a:pt x="109" y="993"/>
                  </a:lnTo>
                  <a:lnTo>
                    <a:pt x="109" y="1005"/>
                  </a:lnTo>
                  <a:lnTo>
                    <a:pt x="111" y="1017"/>
                  </a:lnTo>
                  <a:lnTo>
                    <a:pt x="113" y="1029"/>
                  </a:lnTo>
                  <a:lnTo>
                    <a:pt x="116" y="1042"/>
                  </a:lnTo>
                  <a:lnTo>
                    <a:pt x="117" y="1048"/>
                  </a:lnTo>
                  <a:lnTo>
                    <a:pt x="116" y="1054"/>
                  </a:lnTo>
                  <a:lnTo>
                    <a:pt x="114" y="1062"/>
                  </a:lnTo>
                  <a:lnTo>
                    <a:pt x="113" y="1069"/>
                  </a:lnTo>
                  <a:lnTo>
                    <a:pt x="120" y="1090"/>
                  </a:lnTo>
                  <a:lnTo>
                    <a:pt x="130" y="1115"/>
                  </a:lnTo>
                  <a:lnTo>
                    <a:pt x="142" y="1139"/>
                  </a:lnTo>
                  <a:lnTo>
                    <a:pt x="153" y="1160"/>
                  </a:lnTo>
                  <a:lnTo>
                    <a:pt x="192" y="1180"/>
                  </a:lnTo>
                  <a:lnTo>
                    <a:pt x="232" y="1180"/>
                  </a:lnTo>
                  <a:lnTo>
                    <a:pt x="240" y="1204"/>
                  </a:lnTo>
                  <a:lnTo>
                    <a:pt x="279" y="1192"/>
                  </a:lnTo>
                  <a:lnTo>
                    <a:pt x="312" y="1204"/>
                  </a:lnTo>
                  <a:lnTo>
                    <a:pt x="319" y="1253"/>
                  </a:lnTo>
                  <a:lnTo>
                    <a:pt x="365" y="1291"/>
                  </a:lnTo>
                  <a:lnTo>
                    <a:pt x="399" y="1309"/>
                  </a:lnTo>
                  <a:lnTo>
                    <a:pt x="425" y="1327"/>
                  </a:lnTo>
                  <a:lnTo>
                    <a:pt x="399" y="1346"/>
                  </a:lnTo>
                  <a:lnTo>
                    <a:pt x="352" y="1333"/>
                  </a:lnTo>
                  <a:lnTo>
                    <a:pt x="358" y="1358"/>
                  </a:lnTo>
                  <a:lnTo>
                    <a:pt x="373" y="1370"/>
                  </a:lnTo>
                  <a:lnTo>
                    <a:pt x="373" y="1401"/>
                  </a:lnTo>
                  <a:lnTo>
                    <a:pt x="365" y="1401"/>
                  </a:lnTo>
                </a:path>
              </a:pathLst>
            </a:custGeom>
            <a:solidFill>
              <a:srgbClr val="D9D9D9"/>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672" name="Freeform 23">
              <a:hlinkClick r:id="rId386"/>
            </p:cNvPr>
            <p:cNvSpPr>
              <a:spLocks/>
            </p:cNvSpPr>
            <p:nvPr>
              <p:custDataLst>
                <p:tags r:id="rId21"/>
              </p:custDataLst>
            </p:nvPr>
          </p:nvSpPr>
          <p:spPr bwMode="auto">
            <a:xfrm>
              <a:off x="3878263" y="2146300"/>
              <a:ext cx="314325" cy="223838"/>
            </a:xfrm>
            <a:custGeom>
              <a:avLst/>
              <a:gdLst>
                <a:gd name="T0" fmla="*/ 2147483647 w 647"/>
                <a:gd name="T1" fmla="*/ 2147483647 h 470"/>
                <a:gd name="T2" fmla="*/ 2147483647 w 647"/>
                <a:gd name="T3" fmla="*/ 2147483647 h 470"/>
                <a:gd name="T4" fmla="*/ 2147483647 w 647"/>
                <a:gd name="T5" fmla="*/ 2147483647 h 470"/>
                <a:gd name="T6" fmla="*/ 2147483647 w 647"/>
                <a:gd name="T7" fmla="*/ 2147483647 h 470"/>
                <a:gd name="T8" fmla="*/ 2147483647 w 647"/>
                <a:gd name="T9" fmla="*/ 2147483647 h 470"/>
                <a:gd name="T10" fmla="*/ 2147483647 w 647"/>
                <a:gd name="T11" fmla="*/ 2147483647 h 470"/>
                <a:gd name="T12" fmla="*/ 2147483647 w 647"/>
                <a:gd name="T13" fmla="*/ 2147483647 h 470"/>
                <a:gd name="T14" fmla="*/ 2147483647 w 647"/>
                <a:gd name="T15" fmla="*/ 2147483647 h 470"/>
                <a:gd name="T16" fmla="*/ 2147483647 w 647"/>
                <a:gd name="T17" fmla="*/ 2147483647 h 470"/>
                <a:gd name="T18" fmla="*/ 2147483647 w 647"/>
                <a:gd name="T19" fmla="*/ 2147483647 h 470"/>
                <a:gd name="T20" fmla="*/ 2147483647 w 647"/>
                <a:gd name="T21" fmla="*/ 2147483647 h 470"/>
                <a:gd name="T22" fmla="*/ 2147483647 w 647"/>
                <a:gd name="T23" fmla="*/ 2147483647 h 470"/>
                <a:gd name="T24" fmla="*/ 2147483647 w 647"/>
                <a:gd name="T25" fmla="*/ 2147483647 h 470"/>
                <a:gd name="T26" fmla="*/ 2147483647 w 647"/>
                <a:gd name="T27" fmla="*/ 2147483647 h 470"/>
                <a:gd name="T28" fmla="*/ 2147483647 w 647"/>
                <a:gd name="T29" fmla="*/ 2147483647 h 470"/>
                <a:gd name="T30" fmla="*/ 2147483647 w 647"/>
                <a:gd name="T31" fmla="*/ 2147483647 h 470"/>
                <a:gd name="T32" fmla="*/ 2147483647 w 647"/>
                <a:gd name="T33" fmla="*/ 2147483647 h 470"/>
                <a:gd name="T34" fmla="*/ 2147483647 w 647"/>
                <a:gd name="T35" fmla="*/ 2147483647 h 470"/>
                <a:gd name="T36" fmla="*/ 2147483647 w 647"/>
                <a:gd name="T37" fmla="*/ 2147483647 h 470"/>
                <a:gd name="T38" fmla="*/ 2147483647 w 647"/>
                <a:gd name="T39" fmla="*/ 2147483647 h 470"/>
                <a:gd name="T40" fmla="*/ 2147483647 w 647"/>
                <a:gd name="T41" fmla="*/ 2147483647 h 470"/>
                <a:gd name="T42" fmla="*/ 2147483647 w 647"/>
                <a:gd name="T43" fmla="*/ 2147483647 h 470"/>
                <a:gd name="T44" fmla="*/ 2147483647 w 647"/>
                <a:gd name="T45" fmla="*/ 2147483647 h 470"/>
                <a:gd name="T46" fmla="*/ 2147483647 w 647"/>
                <a:gd name="T47" fmla="*/ 2147483647 h 470"/>
                <a:gd name="T48" fmla="*/ 2147483647 w 647"/>
                <a:gd name="T49" fmla="*/ 2147483647 h 470"/>
                <a:gd name="T50" fmla="*/ 2147483647 w 647"/>
                <a:gd name="T51" fmla="*/ 2147483647 h 470"/>
                <a:gd name="T52" fmla="*/ 2147483647 w 647"/>
                <a:gd name="T53" fmla="*/ 2147483647 h 470"/>
                <a:gd name="T54" fmla="*/ 2147483647 w 647"/>
                <a:gd name="T55" fmla="*/ 2147483647 h 470"/>
                <a:gd name="T56" fmla="*/ 2147483647 w 647"/>
                <a:gd name="T57" fmla="*/ 2147483647 h 470"/>
                <a:gd name="T58" fmla="*/ 2147483647 w 647"/>
                <a:gd name="T59" fmla="*/ 2147483647 h 470"/>
                <a:gd name="T60" fmla="*/ 2147483647 w 647"/>
                <a:gd name="T61" fmla="*/ 2147483647 h 470"/>
                <a:gd name="T62" fmla="*/ 2147483647 w 647"/>
                <a:gd name="T63" fmla="*/ 2147483647 h 470"/>
                <a:gd name="T64" fmla="*/ 2147483647 w 647"/>
                <a:gd name="T65" fmla="*/ 2147483647 h 470"/>
                <a:gd name="T66" fmla="*/ 2147483647 w 647"/>
                <a:gd name="T67" fmla="*/ 2147483647 h 470"/>
                <a:gd name="T68" fmla="*/ 2147483647 w 647"/>
                <a:gd name="T69" fmla="*/ 2147483647 h 470"/>
                <a:gd name="T70" fmla="*/ 2147483647 w 647"/>
                <a:gd name="T71" fmla="*/ 2147483647 h 470"/>
                <a:gd name="T72" fmla="*/ 2147483647 w 647"/>
                <a:gd name="T73" fmla="*/ 2147483647 h 470"/>
                <a:gd name="T74" fmla="*/ 2147483647 w 647"/>
                <a:gd name="T75" fmla="*/ 2147483647 h 470"/>
                <a:gd name="T76" fmla="*/ 2147483647 w 647"/>
                <a:gd name="T77" fmla="*/ 2147483647 h 470"/>
                <a:gd name="T78" fmla="*/ 2147483647 w 647"/>
                <a:gd name="T79" fmla="*/ 2147483647 h 470"/>
                <a:gd name="T80" fmla="*/ 2147483647 w 647"/>
                <a:gd name="T81" fmla="*/ 2147483647 h 470"/>
                <a:gd name="T82" fmla="*/ 2147483647 w 647"/>
                <a:gd name="T83" fmla="*/ 2147483647 h 470"/>
                <a:gd name="T84" fmla="*/ 2147483647 w 647"/>
                <a:gd name="T85" fmla="*/ 2147483647 h 470"/>
                <a:gd name="T86" fmla="*/ 2147483647 w 647"/>
                <a:gd name="T87" fmla="*/ 2147483647 h 470"/>
                <a:gd name="T88" fmla="*/ 2147483647 w 647"/>
                <a:gd name="T89" fmla="*/ 2147483647 h 470"/>
                <a:gd name="T90" fmla="*/ 2147483647 w 647"/>
                <a:gd name="T91" fmla="*/ 2147483647 h 470"/>
                <a:gd name="T92" fmla="*/ 0 w 647"/>
                <a:gd name="T93" fmla="*/ 2147483647 h 470"/>
                <a:gd name="T94" fmla="*/ 2147483647 w 647"/>
                <a:gd name="T95" fmla="*/ 2147483647 h 470"/>
                <a:gd name="T96" fmla="*/ 2147483647 w 647"/>
                <a:gd name="T97" fmla="*/ 2147483647 h 470"/>
                <a:gd name="T98" fmla="*/ 2147483647 w 647"/>
                <a:gd name="T99" fmla="*/ 2147483647 h 470"/>
                <a:gd name="T100" fmla="*/ 2147483647 w 647"/>
                <a:gd name="T101" fmla="*/ 0 h 470"/>
                <a:gd name="T102" fmla="*/ 2147483647 w 647"/>
                <a:gd name="T103" fmla="*/ 2147483647 h 470"/>
                <a:gd name="T104" fmla="*/ 2147483647 w 647"/>
                <a:gd name="T105" fmla="*/ 2147483647 h 470"/>
                <a:gd name="T106" fmla="*/ 2147483647 w 647"/>
                <a:gd name="T107" fmla="*/ 2147483647 h 470"/>
                <a:gd name="T108" fmla="*/ 2147483647 w 647"/>
                <a:gd name="T109" fmla="*/ 2147483647 h 470"/>
                <a:gd name="T110" fmla="*/ 2147483647 w 647"/>
                <a:gd name="T111" fmla="*/ 2147483647 h 470"/>
                <a:gd name="T112" fmla="*/ 2147483647 w 647"/>
                <a:gd name="T113" fmla="*/ 2147483647 h 4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47"/>
                <a:gd name="T172" fmla="*/ 0 h 470"/>
                <a:gd name="T173" fmla="*/ 647 w 647"/>
                <a:gd name="T174" fmla="*/ 470 h 47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47" h="470">
                  <a:moveTo>
                    <a:pt x="399" y="14"/>
                  </a:moveTo>
                  <a:lnTo>
                    <a:pt x="402" y="20"/>
                  </a:lnTo>
                  <a:lnTo>
                    <a:pt x="406" y="27"/>
                  </a:lnTo>
                  <a:lnTo>
                    <a:pt x="413" y="33"/>
                  </a:lnTo>
                  <a:lnTo>
                    <a:pt x="421" y="39"/>
                  </a:lnTo>
                  <a:lnTo>
                    <a:pt x="428" y="45"/>
                  </a:lnTo>
                  <a:lnTo>
                    <a:pt x="438" y="51"/>
                  </a:lnTo>
                  <a:lnTo>
                    <a:pt x="448" y="56"/>
                  </a:lnTo>
                  <a:lnTo>
                    <a:pt x="458" y="60"/>
                  </a:lnTo>
                  <a:lnTo>
                    <a:pt x="480" y="70"/>
                  </a:lnTo>
                  <a:lnTo>
                    <a:pt x="501" y="76"/>
                  </a:lnTo>
                  <a:lnTo>
                    <a:pt x="512" y="78"/>
                  </a:lnTo>
                  <a:lnTo>
                    <a:pt x="521" y="80"/>
                  </a:lnTo>
                  <a:lnTo>
                    <a:pt x="530" y="81"/>
                  </a:lnTo>
                  <a:lnTo>
                    <a:pt x="538" y="81"/>
                  </a:lnTo>
                  <a:lnTo>
                    <a:pt x="548" y="88"/>
                  </a:lnTo>
                  <a:lnTo>
                    <a:pt x="561" y="99"/>
                  </a:lnTo>
                  <a:lnTo>
                    <a:pt x="562" y="99"/>
                  </a:lnTo>
                  <a:lnTo>
                    <a:pt x="564" y="99"/>
                  </a:lnTo>
                  <a:lnTo>
                    <a:pt x="566" y="98"/>
                  </a:lnTo>
                  <a:lnTo>
                    <a:pt x="567" y="97"/>
                  </a:lnTo>
                  <a:lnTo>
                    <a:pt x="570" y="93"/>
                  </a:lnTo>
                  <a:lnTo>
                    <a:pt x="572" y="89"/>
                  </a:lnTo>
                  <a:lnTo>
                    <a:pt x="575" y="85"/>
                  </a:lnTo>
                  <a:lnTo>
                    <a:pt x="578" y="81"/>
                  </a:lnTo>
                  <a:lnTo>
                    <a:pt x="580" y="79"/>
                  </a:lnTo>
                  <a:lnTo>
                    <a:pt x="583" y="78"/>
                  </a:lnTo>
                  <a:lnTo>
                    <a:pt x="590" y="80"/>
                  </a:lnTo>
                  <a:lnTo>
                    <a:pt x="596" y="80"/>
                  </a:lnTo>
                  <a:lnTo>
                    <a:pt x="603" y="80"/>
                  </a:lnTo>
                  <a:lnTo>
                    <a:pt x="609" y="80"/>
                  </a:lnTo>
                  <a:lnTo>
                    <a:pt x="617" y="79"/>
                  </a:lnTo>
                  <a:lnTo>
                    <a:pt x="624" y="79"/>
                  </a:lnTo>
                  <a:lnTo>
                    <a:pt x="631" y="80"/>
                  </a:lnTo>
                  <a:lnTo>
                    <a:pt x="638" y="81"/>
                  </a:lnTo>
                  <a:lnTo>
                    <a:pt x="640" y="84"/>
                  </a:lnTo>
                  <a:lnTo>
                    <a:pt x="642" y="89"/>
                  </a:lnTo>
                  <a:lnTo>
                    <a:pt x="645" y="95"/>
                  </a:lnTo>
                  <a:lnTo>
                    <a:pt x="646" y="103"/>
                  </a:lnTo>
                  <a:lnTo>
                    <a:pt x="647" y="111"/>
                  </a:lnTo>
                  <a:lnTo>
                    <a:pt x="647" y="118"/>
                  </a:lnTo>
                  <a:lnTo>
                    <a:pt x="646" y="123"/>
                  </a:lnTo>
                  <a:lnTo>
                    <a:pt x="645" y="124"/>
                  </a:lnTo>
                  <a:lnTo>
                    <a:pt x="631" y="127"/>
                  </a:lnTo>
                  <a:lnTo>
                    <a:pt x="618" y="131"/>
                  </a:lnTo>
                  <a:lnTo>
                    <a:pt x="607" y="135"/>
                  </a:lnTo>
                  <a:lnTo>
                    <a:pt x="596" y="140"/>
                  </a:lnTo>
                  <a:lnTo>
                    <a:pt x="586" y="146"/>
                  </a:lnTo>
                  <a:lnTo>
                    <a:pt x="577" y="152"/>
                  </a:lnTo>
                  <a:lnTo>
                    <a:pt x="569" y="158"/>
                  </a:lnTo>
                  <a:lnTo>
                    <a:pt x="560" y="165"/>
                  </a:lnTo>
                  <a:lnTo>
                    <a:pt x="533" y="191"/>
                  </a:lnTo>
                  <a:lnTo>
                    <a:pt x="512" y="210"/>
                  </a:lnTo>
                  <a:lnTo>
                    <a:pt x="504" y="214"/>
                  </a:lnTo>
                  <a:lnTo>
                    <a:pt x="499" y="218"/>
                  </a:lnTo>
                  <a:lnTo>
                    <a:pt x="493" y="222"/>
                  </a:lnTo>
                  <a:lnTo>
                    <a:pt x="489" y="227"/>
                  </a:lnTo>
                  <a:lnTo>
                    <a:pt x="481" y="236"/>
                  </a:lnTo>
                  <a:lnTo>
                    <a:pt x="477" y="245"/>
                  </a:lnTo>
                  <a:lnTo>
                    <a:pt x="474" y="254"/>
                  </a:lnTo>
                  <a:lnTo>
                    <a:pt x="473" y="263"/>
                  </a:lnTo>
                  <a:lnTo>
                    <a:pt x="472" y="272"/>
                  </a:lnTo>
                  <a:lnTo>
                    <a:pt x="473" y="282"/>
                  </a:lnTo>
                  <a:lnTo>
                    <a:pt x="473" y="292"/>
                  </a:lnTo>
                  <a:lnTo>
                    <a:pt x="474" y="301"/>
                  </a:lnTo>
                  <a:lnTo>
                    <a:pt x="473" y="311"/>
                  </a:lnTo>
                  <a:lnTo>
                    <a:pt x="472" y="320"/>
                  </a:lnTo>
                  <a:lnTo>
                    <a:pt x="469" y="330"/>
                  </a:lnTo>
                  <a:lnTo>
                    <a:pt x="463" y="340"/>
                  </a:lnTo>
                  <a:lnTo>
                    <a:pt x="460" y="345"/>
                  </a:lnTo>
                  <a:lnTo>
                    <a:pt x="456" y="349"/>
                  </a:lnTo>
                  <a:lnTo>
                    <a:pt x="450" y="354"/>
                  </a:lnTo>
                  <a:lnTo>
                    <a:pt x="445" y="358"/>
                  </a:lnTo>
                  <a:lnTo>
                    <a:pt x="426" y="372"/>
                  </a:lnTo>
                  <a:lnTo>
                    <a:pt x="411" y="384"/>
                  </a:lnTo>
                  <a:lnTo>
                    <a:pt x="399" y="394"/>
                  </a:lnTo>
                  <a:lnTo>
                    <a:pt x="390" y="404"/>
                  </a:lnTo>
                  <a:lnTo>
                    <a:pt x="383" y="411"/>
                  </a:lnTo>
                  <a:lnTo>
                    <a:pt x="379" y="417"/>
                  </a:lnTo>
                  <a:lnTo>
                    <a:pt x="376" y="422"/>
                  </a:lnTo>
                  <a:lnTo>
                    <a:pt x="374" y="425"/>
                  </a:lnTo>
                  <a:lnTo>
                    <a:pt x="373" y="430"/>
                  </a:lnTo>
                  <a:lnTo>
                    <a:pt x="373" y="432"/>
                  </a:lnTo>
                  <a:lnTo>
                    <a:pt x="369" y="432"/>
                  </a:lnTo>
                  <a:lnTo>
                    <a:pt x="358" y="432"/>
                  </a:lnTo>
                  <a:lnTo>
                    <a:pt x="333" y="430"/>
                  </a:lnTo>
                  <a:lnTo>
                    <a:pt x="310" y="429"/>
                  </a:lnTo>
                  <a:lnTo>
                    <a:pt x="290" y="429"/>
                  </a:lnTo>
                  <a:lnTo>
                    <a:pt x="272" y="431"/>
                  </a:lnTo>
                  <a:lnTo>
                    <a:pt x="257" y="434"/>
                  </a:lnTo>
                  <a:lnTo>
                    <a:pt x="245" y="437"/>
                  </a:lnTo>
                  <a:lnTo>
                    <a:pt x="234" y="441"/>
                  </a:lnTo>
                  <a:lnTo>
                    <a:pt x="224" y="446"/>
                  </a:lnTo>
                  <a:lnTo>
                    <a:pt x="209" y="456"/>
                  </a:lnTo>
                  <a:lnTo>
                    <a:pt x="198" y="464"/>
                  </a:lnTo>
                  <a:lnTo>
                    <a:pt x="193" y="467"/>
                  </a:lnTo>
                  <a:lnTo>
                    <a:pt x="189" y="469"/>
                  </a:lnTo>
                  <a:lnTo>
                    <a:pt x="183" y="470"/>
                  </a:lnTo>
                  <a:lnTo>
                    <a:pt x="179" y="469"/>
                  </a:lnTo>
                  <a:lnTo>
                    <a:pt x="176" y="468"/>
                  </a:lnTo>
                  <a:lnTo>
                    <a:pt x="172" y="465"/>
                  </a:lnTo>
                  <a:lnTo>
                    <a:pt x="169" y="461"/>
                  </a:lnTo>
                  <a:lnTo>
                    <a:pt x="166" y="456"/>
                  </a:lnTo>
                  <a:lnTo>
                    <a:pt x="159" y="444"/>
                  </a:lnTo>
                  <a:lnTo>
                    <a:pt x="153" y="432"/>
                  </a:lnTo>
                  <a:lnTo>
                    <a:pt x="148" y="426"/>
                  </a:lnTo>
                  <a:lnTo>
                    <a:pt x="144" y="420"/>
                  </a:lnTo>
                  <a:lnTo>
                    <a:pt x="140" y="414"/>
                  </a:lnTo>
                  <a:lnTo>
                    <a:pt x="134" y="409"/>
                  </a:lnTo>
                  <a:lnTo>
                    <a:pt x="129" y="404"/>
                  </a:lnTo>
                  <a:lnTo>
                    <a:pt x="122" y="400"/>
                  </a:lnTo>
                  <a:lnTo>
                    <a:pt x="114" y="397"/>
                  </a:lnTo>
                  <a:lnTo>
                    <a:pt x="107" y="396"/>
                  </a:lnTo>
                  <a:lnTo>
                    <a:pt x="114" y="379"/>
                  </a:lnTo>
                  <a:lnTo>
                    <a:pt x="121" y="365"/>
                  </a:lnTo>
                  <a:lnTo>
                    <a:pt x="124" y="351"/>
                  </a:lnTo>
                  <a:lnTo>
                    <a:pt x="126" y="336"/>
                  </a:lnTo>
                  <a:lnTo>
                    <a:pt x="126" y="309"/>
                  </a:lnTo>
                  <a:lnTo>
                    <a:pt x="126" y="278"/>
                  </a:lnTo>
                  <a:lnTo>
                    <a:pt x="127" y="267"/>
                  </a:lnTo>
                  <a:lnTo>
                    <a:pt x="132" y="250"/>
                  </a:lnTo>
                  <a:lnTo>
                    <a:pt x="138" y="229"/>
                  </a:lnTo>
                  <a:lnTo>
                    <a:pt x="147" y="206"/>
                  </a:lnTo>
                  <a:lnTo>
                    <a:pt x="155" y="184"/>
                  </a:lnTo>
                  <a:lnTo>
                    <a:pt x="163" y="163"/>
                  </a:lnTo>
                  <a:lnTo>
                    <a:pt x="168" y="149"/>
                  </a:lnTo>
                  <a:lnTo>
                    <a:pt x="172" y="143"/>
                  </a:lnTo>
                  <a:lnTo>
                    <a:pt x="172" y="137"/>
                  </a:lnTo>
                  <a:lnTo>
                    <a:pt x="172" y="131"/>
                  </a:lnTo>
                  <a:lnTo>
                    <a:pt x="153" y="130"/>
                  </a:lnTo>
                  <a:lnTo>
                    <a:pt x="135" y="127"/>
                  </a:lnTo>
                  <a:lnTo>
                    <a:pt x="116" y="123"/>
                  </a:lnTo>
                  <a:lnTo>
                    <a:pt x="99" y="118"/>
                  </a:lnTo>
                  <a:lnTo>
                    <a:pt x="80" y="113"/>
                  </a:lnTo>
                  <a:lnTo>
                    <a:pt x="62" y="109"/>
                  </a:lnTo>
                  <a:lnTo>
                    <a:pt x="42" y="106"/>
                  </a:lnTo>
                  <a:lnTo>
                    <a:pt x="20" y="105"/>
                  </a:lnTo>
                  <a:lnTo>
                    <a:pt x="17" y="93"/>
                  </a:lnTo>
                  <a:lnTo>
                    <a:pt x="10" y="72"/>
                  </a:lnTo>
                  <a:lnTo>
                    <a:pt x="3" y="50"/>
                  </a:lnTo>
                  <a:lnTo>
                    <a:pt x="0" y="38"/>
                  </a:lnTo>
                  <a:lnTo>
                    <a:pt x="8" y="37"/>
                  </a:lnTo>
                  <a:lnTo>
                    <a:pt x="15" y="36"/>
                  </a:lnTo>
                  <a:lnTo>
                    <a:pt x="23" y="34"/>
                  </a:lnTo>
                  <a:lnTo>
                    <a:pt x="29" y="32"/>
                  </a:lnTo>
                  <a:lnTo>
                    <a:pt x="41" y="26"/>
                  </a:lnTo>
                  <a:lnTo>
                    <a:pt x="51" y="20"/>
                  </a:lnTo>
                  <a:lnTo>
                    <a:pt x="59" y="13"/>
                  </a:lnTo>
                  <a:lnTo>
                    <a:pt x="68" y="7"/>
                  </a:lnTo>
                  <a:lnTo>
                    <a:pt x="73" y="4"/>
                  </a:lnTo>
                  <a:lnTo>
                    <a:pt x="77" y="2"/>
                  </a:lnTo>
                  <a:lnTo>
                    <a:pt x="81" y="1"/>
                  </a:lnTo>
                  <a:lnTo>
                    <a:pt x="86" y="0"/>
                  </a:lnTo>
                  <a:lnTo>
                    <a:pt x="102" y="1"/>
                  </a:lnTo>
                  <a:lnTo>
                    <a:pt x="118" y="3"/>
                  </a:lnTo>
                  <a:lnTo>
                    <a:pt x="132" y="7"/>
                  </a:lnTo>
                  <a:lnTo>
                    <a:pt x="145" y="11"/>
                  </a:lnTo>
                  <a:lnTo>
                    <a:pt x="158" y="14"/>
                  </a:lnTo>
                  <a:lnTo>
                    <a:pt x="171" y="17"/>
                  </a:lnTo>
                  <a:lnTo>
                    <a:pt x="185" y="19"/>
                  </a:lnTo>
                  <a:lnTo>
                    <a:pt x="199" y="20"/>
                  </a:lnTo>
                  <a:lnTo>
                    <a:pt x="209" y="20"/>
                  </a:lnTo>
                  <a:lnTo>
                    <a:pt x="217" y="22"/>
                  </a:lnTo>
                  <a:lnTo>
                    <a:pt x="226" y="25"/>
                  </a:lnTo>
                  <a:lnTo>
                    <a:pt x="235" y="29"/>
                  </a:lnTo>
                  <a:lnTo>
                    <a:pt x="243" y="32"/>
                  </a:lnTo>
                  <a:lnTo>
                    <a:pt x="250" y="35"/>
                  </a:lnTo>
                  <a:lnTo>
                    <a:pt x="258" y="37"/>
                  </a:lnTo>
                  <a:lnTo>
                    <a:pt x="266" y="38"/>
                  </a:lnTo>
                  <a:lnTo>
                    <a:pt x="372" y="38"/>
                  </a:lnTo>
                  <a:lnTo>
                    <a:pt x="385" y="26"/>
                  </a:lnTo>
                  <a:lnTo>
                    <a:pt x="399" y="14"/>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673" name="Freeform 24"/>
            <p:cNvSpPr>
              <a:spLocks/>
            </p:cNvSpPr>
            <p:nvPr>
              <p:custDataLst>
                <p:tags r:id="rId22"/>
              </p:custDataLst>
            </p:nvPr>
          </p:nvSpPr>
          <p:spPr bwMode="auto">
            <a:xfrm>
              <a:off x="6818313" y="2813050"/>
              <a:ext cx="231775" cy="411163"/>
            </a:xfrm>
            <a:custGeom>
              <a:avLst/>
              <a:gdLst>
                <a:gd name="T0" fmla="*/ 2147483647 w 479"/>
                <a:gd name="T1" fmla="*/ 2147483647 h 868"/>
                <a:gd name="T2" fmla="*/ 2147483647 w 479"/>
                <a:gd name="T3" fmla="*/ 2147483647 h 868"/>
                <a:gd name="T4" fmla="*/ 2147483647 w 479"/>
                <a:gd name="T5" fmla="*/ 2147483647 h 868"/>
                <a:gd name="T6" fmla="*/ 2147483647 w 479"/>
                <a:gd name="T7" fmla="*/ 2147483647 h 868"/>
                <a:gd name="T8" fmla="*/ 2147483647 w 479"/>
                <a:gd name="T9" fmla="*/ 2147483647 h 868"/>
                <a:gd name="T10" fmla="*/ 2147483647 w 479"/>
                <a:gd name="T11" fmla="*/ 2147483647 h 868"/>
                <a:gd name="T12" fmla="*/ 2147483647 w 479"/>
                <a:gd name="T13" fmla="*/ 2147483647 h 868"/>
                <a:gd name="T14" fmla="*/ 2147483647 w 479"/>
                <a:gd name="T15" fmla="*/ 2147483647 h 868"/>
                <a:gd name="T16" fmla="*/ 2147483647 w 479"/>
                <a:gd name="T17" fmla="*/ 2147483647 h 868"/>
                <a:gd name="T18" fmla="*/ 2147483647 w 479"/>
                <a:gd name="T19" fmla="*/ 2147483647 h 868"/>
                <a:gd name="T20" fmla="*/ 2147483647 w 479"/>
                <a:gd name="T21" fmla="*/ 2147483647 h 868"/>
                <a:gd name="T22" fmla="*/ 2147483647 w 479"/>
                <a:gd name="T23" fmla="*/ 2147483647 h 868"/>
                <a:gd name="T24" fmla="*/ 2147483647 w 479"/>
                <a:gd name="T25" fmla="*/ 2147483647 h 868"/>
                <a:gd name="T26" fmla="*/ 2147483647 w 479"/>
                <a:gd name="T27" fmla="*/ 2147483647 h 868"/>
                <a:gd name="T28" fmla="*/ 2147483647 w 479"/>
                <a:gd name="T29" fmla="*/ 2147483647 h 868"/>
                <a:gd name="T30" fmla="*/ 2147483647 w 479"/>
                <a:gd name="T31" fmla="*/ 2147483647 h 868"/>
                <a:gd name="T32" fmla="*/ 2147483647 w 479"/>
                <a:gd name="T33" fmla="*/ 2147483647 h 868"/>
                <a:gd name="T34" fmla="*/ 2147483647 w 479"/>
                <a:gd name="T35" fmla="*/ 2147483647 h 868"/>
                <a:gd name="T36" fmla="*/ 2147483647 w 479"/>
                <a:gd name="T37" fmla="*/ 2147483647 h 868"/>
                <a:gd name="T38" fmla="*/ 2147483647 w 479"/>
                <a:gd name="T39" fmla="*/ 2147483647 h 868"/>
                <a:gd name="T40" fmla="*/ 2147483647 w 479"/>
                <a:gd name="T41" fmla="*/ 2147483647 h 868"/>
                <a:gd name="T42" fmla="*/ 2147483647 w 479"/>
                <a:gd name="T43" fmla="*/ 2147483647 h 868"/>
                <a:gd name="T44" fmla="*/ 2147483647 w 479"/>
                <a:gd name="T45" fmla="*/ 2147483647 h 868"/>
                <a:gd name="T46" fmla="*/ 2147483647 w 479"/>
                <a:gd name="T47" fmla="*/ 2147483647 h 868"/>
                <a:gd name="T48" fmla="*/ 2147483647 w 479"/>
                <a:gd name="T49" fmla="*/ 2147483647 h 868"/>
                <a:gd name="T50" fmla="*/ 2147483647 w 479"/>
                <a:gd name="T51" fmla="*/ 2147483647 h 868"/>
                <a:gd name="T52" fmla="*/ 2147483647 w 479"/>
                <a:gd name="T53" fmla="*/ 2147483647 h 868"/>
                <a:gd name="T54" fmla="*/ 2147483647 w 479"/>
                <a:gd name="T55" fmla="*/ 2147483647 h 868"/>
                <a:gd name="T56" fmla="*/ 2147483647 w 479"/>
                <a:gd name="T57" fmla="*/ 2147483647 h 868"/>
                <a:gd name="T58" fmla="*/ 2147483647 w 479"/>
                <a:gd name="T59" fmla="*/ 2147483647 h 868"/>
                <a:gd name="T60" fmla="*/ 2147483647 w 479"/>
                <a:gd name="T61" fmla="*/ 2147483647 h 868"/>
                <a:gd name="T62" fmla="*/ 2147483647 w 479"/>
                <a:gd name="T63" fmla="*/ 2147483647 h 868"/>
                <a:gd name="T64" fmla="*/ 2147483647 w 479"/>
                <a:gd name="T65" fmla="*/ 2147483647 h 868"/>
                <a:gd name="T66" fmla="*/ 2147483647 w 479"/>
                <a:gd name="T67" fmla="*/ 2147483647 h 868"/>
                <a:gd name="T68" fmla="*/ 2147483647 w 479"/>
                <a:gd name="T69" fmla="*/ 2147483647 h 868"/>
                <a:gd name="T70" fmla="*/ 2147483647 w 479"/>
                <a:gd name="T71" fmla="*/ 2147483647 h 868"/>
                <a:gd name="T72" fmla="*/ 2147483647 w 479"/>
                <a:gd name="T73" fmla="*/ 2147483647 h 868"/>
                <a:gd name="T74" fmla="*/ 2147483647 w 479"/>
                <a:gd name="T75" fmla="*/ 2147483647 h 868"/>
                <a:gd name="T76" fmla="*/ 2147483647 w 479"/>
                <a:gd name="T77" fmla="*/ 2147483647 h 868"/>
                <a:gd name="T78" fmla="*/ 2147483647 w 479"/>
                <a:gd name="T79" fmla="*/ 2147483647 h 868"/>
                <a:gd name="T80" fmla="*/ 2147483647 w 479"/>
                <a:gd name="T81" fmla="*/ 2147483647 h 868"/>
                <a:gd name="T82" fmla="*/ 2147483647 w 479"/>
                <a:gd name="T83" fmla="*/ 0 h 868"/>
                <a:gd name="T84" fmla="*/ 2147483647 w 479"/>
                <a:gd name="T85" fmla="*/ 2147483647 h 868"/>
                <a:gd name="T86" fmla="*/ 2147483647 w 479"/>
                <a:gd name="T87" fmla="*/ 2147483647 h 868"/>
                <a:gd name="T88" fmla="*/ 2147483647 w 479"/>
                <a:gd name="T89" fmla="*/ 2147483647 h 868"/>
                <a:gd name="T90" fmla="*/ 2147483647 w 479"/>
                <a:gd name="T91" fmla="*/ 2147483647 h 868"/>
                <a:gd name="T92" fmla="*/ 2147483647 w 479"/>
                <a:gd name="T93" fmla="*/ 2147483647 h 868"/>
                <a:gd name="T94" fmla="*/ 2147483647 w 479"/>
                <a:gd name="T95" fmla="*/ 2147483647 h 868"/>
                <a:gd name="T96" fmla="*/ 2147483647 w 479"/>
                <a:gd name="T97" fmla="*/ 2147483647 h 868"/>
                <a:gd name="T98" fmla="*/ 2147483647 w 479"/>
                <a:gd name="T99" fmla="*/ 2147483647 h 868"/>
                <a:gd name="T100" fmla="*/ 2147483647 w 479"/>
                <a:gd name="T101" fmla="*/ 2147483647 h 868"/>
                <a:gd name="T102" fmla="*/ 2147483647 w 479"/>
                <a:gd name="T103" fmla="*/ 2147483647 h 868"/>
                <a:gd name="T104" fmla="*/ 2147483647 w 479"/>
                <a:gd name="T105" fmla="*/ 2147483647 h 868"/>
                <a:gd name="T106" fmla="*/ 2147483647 w 479"/>
                <a:gd name="T107" fmla="*/ 2147483647 h 868"/>
                <a:gd name="T108" fmla="*/ 2147483647 w 479"/>
                <a:gd name="T109" fmla="*/ 2147483647 h 868"/>
                <a:gd name="T110" fmla="*/ 2147483647 w 479"/>
                <a:gd name="T111" fmla="*/ 2147483647 h 8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79"/>
                <a:gd name="T169" fmla="*/ 0 h 868"/>
                <a:gd name="T170" fmla="*/ 479 w 479"/>
                <a:gd name="T171" fmla="*/ 868 h 8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79" h="868">
                  <a:moveTo>
                    <a:pt x="445" y="357"/>
                  </a:moveTo>
                  <a:lnTo>
                    <a:pt x="425" y="357"/>
                  </a:lnTo>
                  <a:lnTo>
                    <a:pt x="408" y="357"/>
                  </a:lnTo>
                  <a:lnTo>
                    <a:pt x="391" y="357"/>
                  </a:lnTo>
                  <a:lnTo>
                    <a:pt x="379" y="357"/>
                  </a:lnTo>
                  <a:lnTo>
                    <a:pt x="370" y="358"/>
                  </a:lnTo>
                  <a:lnTo>
                    <a:pt x="360" y="359"/>
                  </a:lnTo>
                  <a:lnTo>
                    <a:pt x="349" y="362"/>
                  </a:lnTo>
                  <a:lnTo>
                    <a:pt x="338" y="367"/>
                  </a:lnTo>
                  <a:lnTo>
                    <a:pt x="333" y="370"/>
                  </a:lnTo>
                  <a:lnTo>
                    <a:pt x="329" y="374"/>
                  </a:lnTo>
                  <a:lnTo>
                    <a:pt x="324" y="377"/>
                  </a:lnTo>
                  <a:lnTo>
                    <a:pt x="320" y="381"/>
                  </a:lnTo>
                  <a:lnTo>
                    <a:pt x="316" y="385"/>
                  </a:lnTo>
                  <a:lnTo>
                    <a:pt x="314" y="390"/>
                  </a:lnTo>
                  <a:lnTo>
                    <a:pt x="313" y="395"/>
                  </a:lnTo>
                  <a:lnTo>
                    <a:pt x="312" y="400"/>
                  </a:lnTo>
                  <a:lnTo>
                    <a:pt x="313" y="410"/>
                  </a:lnTo>
                  <a:lnTo>
                    <a:pt x="314" y="419"/>
                  </a:lnTo>
                  <a:lnTo>
                    <a:pt x="316" y="428"/>
                  </a:lnTo>
                  <a:lnTo>
                    <a:pt x="320" y="436"/>
                  </a:lnTo>
                  <a:lnTo>
                    <a:pt x="327" y="451"/>
                  </a:lnTo>
                  <a:lnTo>
                    <a:pt x="336" y="464"/>
                  </a:lnTo>
                  <a:lnTo>
                    <a:pt x="344" y="477"/>
                  </a:lnTo>
                  <a:lnTo>
                    <a:pt x="352" y="492"/>
                  </a:lnTo>
                  <a:lnTo>
                    <a:pt x="355" y="499"/>
                  </a:lnTo>
                  <a:lnTo>
                    <a:pt x="357" y="507"/>
                  </a:lnTo>
                  <a:lnTo>
                    <a:pt x="358" y="515"/>
                  </a:lnTo>
                  <a:lnTo>
                    <a:pt x="359" y="523"/>
                  </a:lnTo>
                  <a:lnTo>
                    <a:pt x="359" y="530"/>
                  </a:lnTo>
                  <a:lnTo>
                    <a:pt x="359" y="539"/>
                  </a:lnTo>
                  <a:lnTo>
                    <a:pt x="360" y="544"/>
                  </a:lnTo>
                  <a:lnTo>
                    <a:pt x="361" y="548"/>
                  </a:lnTo>
                  <a:lnTo>
                    <a:pt x="364" y="552"/>
                  </a:lnTo>
                  <a:lnTo>
                    <a:pt x="366" y="555"/>
                  </a:lnTo>
                  <a:lnTo>
                    <a:pt x="354" y="552"/>
                  </a:lnTo>
                  <a:lnTo>
                    <a:pt x="344" y="547"/>
                  </a:lnTo>
                  <a:lnTo>
                    <a:pt x="336" y="541"/>
                  </a:lnTo>
                  <a:lnTo>
                    <a:pt x="329" y="533"/>
                  </a:lnTo>
                  <a:lnTo>
                    <a:pt x="323" y="526"/>
                  </a:lnTo>
                  <a:lnTo>
                    <a:pt x="319" y="517"/>
                  </a:lnTo>
                  <a:lnTo>
                    <a:pt x="315" y="508"/>
                  </a:lnTo>
                  <a:lnTo>
                    <a:pt x="312" y="499"/>
                  </a:lnTo>
                  <a:lnTo>
                    <a:pt x="311" y="495"/>
                  </a:lnTo>
                  <a:lnTo>
                    <a:pt x="309" y="492"/>
                  </a:lnTo>
                  <a:lnTo>
                    <a:pt x="307" y="489"/>
                  </a:lnTo>
                  <a:lnTo>
                    <a:pt x="303" y="486"/>
                  </a:lnTo>
                  <a:lnTo>
                    <a:pt x="297" y="479"/>
                  </a:lnTo>
                  <a:lnTo>
                    <a:pt x="288" y="475"/>
                  </a:lnTo>
                  <a:lnTo>
                    <a:pt x="269" y="467"/>
                  </a:lnTo>
                  <a:lnTo>
                    <a:pt x="247" y="459"/>
                  </a:lnTo>
                  <a:lnTo>
                    <a:pt x="237" y="455"/>
                  </a:lnTo>
                  <a:lnTo>
                    <a:pt x="228" y="450"/>
                  </a:lnTo>
                  <a:lnTo>
                    <a:pt x="218" y="445"/>
                  </a:lnTo>
                  <a:lnTo>
                    <a:pt x="210" y="439"/>
                  </a:lnTo>
                  <a:lnTo>
                    <a:pt x="202" y="431"/>
                  </a:lnTo>
                  <a:lnTo>
                    <a:pt x="198" y="422"/>
                  </a:lnTo>
                  <a:lnTo>
                    <a:pt x="196" y="417"/>
                  </a:lnTo>
                  <a:lnTo>
                    <a:pt x="195" y="412"/>
                  </a:lnTo>
                  <a:lnTo>
                    <a:pt x="193" y="406"/>
                  </a:lnTo>
                  <a:lnTo>
                    <a:pt x="192" y="400"/>
                  </a:lnTo>
                  <a:lnTo>
                    <a:pt x="153" y="394"/>
                  </a:lnTo>
                  <a:lnTo>
                    <a:pt x="153" y="450"/>
                  </a:lnTo>
                  <a:lnTo>
                    <a:pt x="154" y="463"/>
                  </a:lnTo>
                  <a:lnTo>
                    <a:pt x="156" y="477"/>
                  </a:lnTo>
                  <a:lnTo>
                    <a:pt x="158" y="492"/>
                  </a:lnTo>
                  <a:lnTo>
                    <a:pt x="159" y="505"/>
                  </a:lnTo>
                  <a:lnTo>
                    <a:pt x="159" y="512"/>
                  </a:lnTo>
                  <a:lnTo>
                    <a:pt x="158" y="518"/>
                  </a:lnTo>
                  <a:lnTo>
                    <a:pt x="156" y="524"/>
                  </a:lnTo>
                  <a:lnTo>
                    <a:pt x="154" y="529"/>
                  </a:lnTo>
                  <a:lnTo>
                    <a:pt x="150" y="539"/>
                  </a:lnTo>
                  <a:lnTo>
                    <a:pt x="143" y="551"/>
                  </a:lnTo>
                  <a:lnTo>
                    <a:pt x="136" y="562"/>
                  </a:lnTo>
                  <a:lnTo>
                    <a:pt x="132" y="575"/>
                  </a:lnTo>
                  <a:lnTo>
                    <a:pt x="130" y="583"/>
                  </a:lnTo>
                  <a:lnTo>
                    <a:pt x="128" y="591"/>
                  </a:lnTo>
                  <a:lnTo>
                    <a:pt x="127" y="600"/>
                  </a:lnTo>
                  <a:lnTo>
                    <a:pt x="127" y="610"/>
                  </a:lnTo>
                  <a:lnTo>
                    <a:pt x="128" y="621"/>
                  </a:lnTo>
                  <a:lnTo>
                    <a:pt x="130" y="630"/>
                  </a:lnTo>
                  <a:lnTo>
                    <a:pt x="134" y="637"/>
                  </a:lnTo>
                  <a:lnTo>
                    <a:pt x="140" y="643"/>
                  </a:lnTo>
                  <a:lnTo>
                    <a:pt x="146" y="647"/>
                  </a:lnTo>
                  <a:lnTo>
                    <a:pt x="154" y="650"/>
                  </a:lnTo>
                  <a:lnTo>
                    <a:pt x="163" y="653"/>
                  </a:lnTo>
                  <a:lnTo>
                    <a:pt x="173" y="653"/>
                  </a:lnTo>
                  <a:lnTo>
                    <a:pt x="173" y="667"/>
                  </a:lnTo>
                  <a:lnTo>
                    <a:pt x="174" y="679"/>
                  </a:lnTo>
                  <a:lnTo>
                    <a:pt x="175" y="685"/>
                  </a:lnTo>
                  <a:lnTo>
                    <a:pt x="176" y="689"/>
                  </a:lnTo>
                  <a:lnTo>
                    <a:pt x="177" y="693"/>
                  </a:lnTo>
                  <a:lnTo>
                    <a:pt x="179" y="696"/>
                  </a:lnTo>
                  <a:lnTo>
                    <a:pt x="179" y="721"/>
                  </a:lnTo>
                  <a:lnTo>
                    <a:pt x="185" y="730"/>
                  </a:lnTo>
                  <a:lnTo>
                    <a:pt x="191" y="740"/>
                  </a:lnTo>
                  <a:lnTo>
                    <a:pt x="199" y="750"/>
                  </a:lnTo>
                  <a:lnTo>
                    <a:pt x="208" y="760"/>
                  </a:lnTo>
                  <a:lnTo>
                    <a:pt x="217" y="771"/>
                  </a:lnTo>
                  <a:lnTo>
                    <a:pt x="226" y="780"/>
                  </a:lnTo>
                  <a:lnTo>
                    <a:pt x="236" y="790"/>
                  </a:lnTo>
                  <a:lnTo>
                    <a:pt x="247" y="799"/>
                  </a:lnTo>
                  <a:lnTo>
                    <a:pt x="258" y="808"/>
                  </a:lnTo>
                  <a:lnTo>
                    <a:pt x="269" y="816"/>
                  </a:lnTo>
                  <a:lnTo>
                    <a:pt x="281" y="825"/>
                  </a:lnTo>
                  <a:lnTo>
                    <a:pt x="292" y="832"/>
                  </a:lnTo>
                  <a:lnTo>
                    <a:pt x="304" y="838"/>
                  </a:lnTo>
                  <a:lnTo>
                    <a:pt x="316" y="843"/>
                  </a:lnTo>
                  <a:lnTo>
                    <a:pt x="327" y="847"/>
                  </a:lnTo>
                  <a:lnTo>
                    <a:pt x="340" y="850"/>
                  </a:lnTo>
                  <a:lnTo>
                    <a:pt x="333" y="854"/>
                  </a:lnTo>
                  <a:lnTo>
                    <a:pt x="327" y="858"/>
                  </a:lnTo>
                  <a:lnTo>
                    <a:pt x="320" y="861"/>
                  </a:lnTo>
                  <a:lnTo>
                    <a:pt x="312" y="864"/>
                  </a:lnTo>
                  <a:lnTo>
                    <a:pt x="298" y="867"/>
                  </a:lnTo>
                  <a:lnTo>
                    <a:pt x="286" y="868"/>
                  </a:lnTo>
                  <a:lnTo>
                    <a:pt x="281" y="868"/>
                  </a:lnTo>
                  <a:lnTo>
                    <a:pt x="277" y="867"/>
                  </a:lnTo>
                  <a:lnTo>
                    <a:pt x="273" y="866"/>
                  </a:lnTo>
                  <a:lnTo>
                    <a:pt x="269" y="864"/>
                  </a:lnTo>
                  <a:lnTo>
                    <a:pt x="262" y="859"/>
                  </a:lnTo>
                  <a:lnTo>
                    <a:pt x="254" y="853"/>
                  </a:lnTo>
                  <a:lnTo>
                    <a:pt x="245" y="848"/>
                  </a:lnTo>
                  <a:lnTo>
                    <a:pt x="234" y="843"/>
                  </a:lnTo>
                  <a:lnTo>
                    <a:pt x="229" y="841"/>
                  </a:lnTo>
                  <a:lnTo>
                    <a:pt x="222" y="839"/>
                  </a:lnTo>
                  <a:lnTo>
                    <a:pt x="214" y="838"/>
                  </a:lnTo>
                  <a:lnTo>
                    <a:pt x="207" y="838"/>
                  </a:lnTo>
                  <a:lnTo>
                    <a:pt x="203" y="830"/>
                  </a:lnTo>
                  <a:lnTo>
                    <a:pt x="200" y="823"/>
                  </a:lnTo>
                  <a:lnTo>
                    <a:pt x="196" y="815"/>
                  </a:lnTo>
                  <a:lnTo>
                    <a:pt x="191" y="809"/>
                  </a:lnTo>
                  <a:lnTo>
                    <a:pt x="180" y="797"/>
                  </a:lnTo>
                  <a:lnTo>
                    <a:pt x="168" y="785"/>
                  </a:lnTo>
                  <a:lnTo>
                    <a:pt x="137" y="759"/>
                  </a:lnTo>
                  <a:lnTo>
                    <a:pt x="100" y="727"/>
                  </a:lnTo>
                  <a:lnTo>
                    <a:pt x="95" y="728"/>
                  </a:lnTo>
                  <a:lnTo>
                    <a:pt x="89" y="729"/>
                  </a:lnTo>
                  <a:lnTo>
                    <a:pt x="86" y="730"/>
                  </a:lnTo>
                  <a:lnTo>
                    <a:pt x="83" y="730"/>
                  </a:lnTo>
                  <a:lnTo>
                    <a:pt x="78" y="729"/>
                  </a:lnTo>
                  <a:lnTo>
                    <a:pt x="74" y="727"/>
                  </a:lnTo>
                  <a:lnTo>
                    <a:pt x="74" y="714"/>
                  </a:lnTo>
                  <a:lnTo>
                    <a:pt x="74" y="700"/>
                  </a:lnTo>
                  <a:lnTo>
                    <a:pt x="74" y="688"/>
                  </a:lnTo>
                  <a:lnTo>
                    <a:pt x="74" y="678"/>
                  </a:lnTo>
                  <a:lnTo>
                    <a:pt x="74" y="671"/>
                  </a:lnTo>
                  <a:lnTo>
                    <a:pt x="75" y="665"/>
                  </a:lnTo>
                  <a:lnTo>
                    <a:pt x="77" y="659"/>
                  </a:lnTo>
                  <a:lnTo>
                    <a:pt x="80" y="653"/>
                  </a:lnTo>
                  <a:lnTo>
                    <a:pt x="83" y="645"/>
                  </a:lnTo>
                  <a:lnTo>
                    <a:pt x="85" y="638"/>
                  </a:lnTo>
                  <a:lnTo>
                    <a:pt x="86" y="631"/>
                  </a:lnTo>
                  <a:lnTo>
                    <a:pt x="87" y="622"/>
                  </a:lnTo>
                  <a:lnTo>
                    <a:pt x="88" y="617"/>
                  </a:lnTo>
                  <a:lnTo>
                    <a:pt x="92" y="604"/>
                  </a:lnTo>
                  <a:lnTo>
                    <a:pt x="99" y="583"/>
                  </a:lnTo>
                  <a:lnTo>
                    <a:pt x="107" y="558"/>
                  </a:lnTo>
                  <a:lnTo>
                    <a:pt x="113" y="528"/>
                  </a:lnTo>
                  <a:lnTo>
                    <a:pt x="120" y="498"/>
                  </a:lnTo>
                  <a:lnTo>
                    <a:pt x="123" y="481"/>
                  </a:lnTo>
                  <a:lnTo>
                    <a:pt x="124" y="466"/>
                  </a:lnTo>
                  <a:lnTo>
                    <a:pt x="127" y="452"/>
                  </a:lnTo>
                  <a:lnTo>
                    <a:pt x="127" y="438"/>
                  </a:lnTo>
                  <a:lnTo>
                    <a:pt x="108" y="404"/>
                  </a:lnTo>
                  <a:lnTo>
                    <a:pt x="86" y="369"/>
                  </a:lnTo>
                  <a:lnTo>
                    <a:pt x="76" y="352"/>
                  </a:lnTo>
                  <a:lnTo>
                    <a:pt x="67" y="335"/>
                  </a:lnTo>
                  <a:lnTo>
                    <a:pt x="64" y="327"/>
                  </a:lnTo>
                  <a:lnTo>
                    <a:pt x="62" y="319"/>
                  </a:lnTo>
                  <a:lnTo>
                    <a:pt x="61" y="310"/>
                  </a:lnTo>
                  <a:lnTo>
                    <a:pt x="60" y="302"/>
                  </a:lnTo>
                  <a:lnTo>
                    <a:pt x="61" y="295"/>
                  </a:lnTo>
                  <a:lnTo>
                    <a:pt x="62" y="290"/>
                  </a:lnTo>
                  <a:lnTo>
                    <a:pt x="64" y="285"/>
                  </a:lnTo>
                  <a:lnTo>
                    <a:pt x="66" y="281"/>
                  </a:lnTo>
                  <a:lnTo>
                    <a:pt x="69" y="277"/>
                  </a:lnTo>
                  <a:lnTo>
                    <a:pt x="72" y="274"/>
                  </a:lnTo>
                  <a:lnTo>
                    <a:pt x="73" y="270"/>
                  </a:lnTo>
                  <a:lnTo>
                    <a:pt x="74" y="265"/>
                  </a:lnTo>
                  <a:lnTo>
                    <a:pt x="73" y="249"/>
                  </a:lnTo>
                  <a:lnTo>
                    <a:pt x="71" y="236"/>
                  </a:lnTo>
                  <a:lnTo>
                    <a:pt x="66" y="224"/>
                  </a:lnTo>
                  <a:lnTo>
                    <a:pt x="62" y="213"/>
                  </a:lnTo>
                  <a:lnTo>
                    <a:pt x="56" y="202"/>
                  </a:lnTo>
                  <a:lnTo>
                    <a:pt x="50" y="193"/>
                  </a:lnTo>
                  <a:lnTo>
                    <a:pt x="43" y="184"/>
                  </a:lnTo>
                  <a:lnTo>
                    <a:pt x="36" y="176"/>
                  </a:lnTo>
                  <a:lnTo>
                    <a:pt x="30" y="167"/>
                  </a:lnTo>
                  <a:lnTo>
                    <a:pt x="23" y="158"/>
                  </a:lnTo>
                  <a:lnTo>
                    <a:pt x="17" y="148"/>
                  </a:lnTo>
                  <a:lnTo>
                    <a:pt x="11" y="138"/>
                  </a:lnTo>
                  <a:lnTo>
                    <a:pt x="7" y="127"/>
                  </a:lnTo>
                  <a:lnTo>
                    <a:pt x="4" y="115"/>
                  </a:lnTo>
                  <a:lnTo>
                    <a:pt x="1" y="102"/>
                  </a:lnTo>
                  <a:lnTo>
                    <a:pt x="0" y="86"/>
                  </a:lnTo>
                  <a:lnTo>
                    <a:pt x="1" y="73"/>
                  </a:lnTo>
                  <a:lnTo>
                    <a:pt x="4" y="62"/>
                  </a:lnTo>
                  <a:lnTo>
                    <a:pt x="7" y="52"/>
                  </a:lnTo>
                  <a:lnTo>
                    <a:pt x="11" y="44"/>
                  </a:lnTo>
                  <a:lnTo>
                    <a:pt x="17" y="35"/>
                  </a:lnTo>
                  <a:lnTo>
                    <a:pt x="24" y="29"/>
                  </a:lnTo>
                  <a:lnTo>
                    <a:pt x="32" y="24"/>
                  </a:lnTo>
                  <a:lnTo>
                    <a:pt x="40" y="20"/>
                  </a:lnTo>
                  <a:lnTo>
                    <a:pt x="49" y="16"/>
                  </a:lnTo>
                  <a:lnTo>
                    <a:pt x="58" y="13"/>
                  </a:lnTo>
                  <a:lnTo>
                    <a:pt x="68" y="11"/>
                  </a:lnTo>
                  <a:lnTo>
                    <a:pt x="78" y="8"/>
                  </a:lnTo>
                  <a:lnTo>
                    <a:pt x="99" y="4"/>
                  </a:lnTo>
                  <a:lnTo>
                    <a:pt x="120" y="0"/>
                  </a:lnTo>
                  <a:lnTo>
                    <a:pt x="129" y="5"/>
                  </a:lnTo>
                  <a:lnTo>
                    <a:pt x="136" y="11"/>
                  </a:lnTo>
                  <a:lnTo>
                    <a:pt x="143" y="17"/>
                  </a:lnTo>
                  <a:lnTo>
                    <a:pt x="150" y="23"/>
                  </a:lnTo>
                  <a:lnTo>
                    <a:pt x="156" y="28"/>
                  </a:lnTo>
                  <a:lnTo>
                    <a:pt x="163" y="32"/>
                  </a:lnTo>
                  <a:lnTo>
                    <a:pt x="166" y="34"/>
                  </a:lnTo>
                  <a:lnTo>
                    <a:pt x="170" y="35"/>
                  </a:lnTo>
                  <a:lnTo>
                    <a:pt x="175" y="36"/>
                  </a:lnTo>
                  <a:lnTo>
                    <a:pt x="179" y="36"/>
                  </a:lnTo>
                  <a:lnTo>
                    <a:pt x="184" y="55"/>
                  </a:lnTo>
                  <a:lnTo>
                    <a:pt x="188" y="75"/>
                  </a:lnTo>
                  <a:lnTo>
                    <a:pt x="190" y="97"/>
                  </a:lnTo>
                  <a:lnTo>
                    <a:pt x="193" y="118"/>
                  </a:lnTo>
                  <a:lnTo>
                    <a:pt x="197" y="136"/>
                  </a:lnTo>
                  <a:lnTo>
                    <a:pt x="201" y="153"/>
                  </a:lnTo>
                  <a:lnTo>
                    <a:pt x="203" y="158"/>
                  </a:lnTo>
                  <a:lnTo>
                    <a:pt x="207" y="163"/>
                  </a:lnTo>
                  <a:lnTo>
                    <a:pt x="209" y="166"/>
                  </a:lnTo>
                  <a:lnTo>
                    <a:pt x="213" y="166"/>
                  </a:lnTo>
                  <a:lnTo>
                    <a:pt x="217" y="166"/>
                  </a:lnTo>
                  <a:lnTo>
                    <a:pt x="220" y="165"/>
                  </a:lnTo>
                  <a:lnTo>
                    <a:pt x="223" y="163"/>
                  </a:lnTo>
                  <a:lnTo>
                    <a:pt x="225" y="161"/>
                  </a:lnTo>
                  <a:lnTo>
                    <a:pt x="231" y="155"/>
                  </a:lnTo>
                  <a:lnTo>
                    <a:pt x="234" y="147"/>
                  </a:lnTo>
                  <a:lnTo>
                    <a:pt x="241" y="132"/>
                  </a:lnTo>
                  <a:lnTo>
                    <a:pt x="246" y="123"/>
                  </a:lnTo>
                  <a:lnTo>
                    <a:pt x="253" y="124"/>
                  </a:lnTo>
                  <a:lnTo>
                    <a:pt x="258" y="126"/>
                  </a:lnTo>
                  <a:lnTo>
                    <a:pt x="264" y="129"/>
                  </a:lnTo>
                  <a:lnTo>
                    <a:pt x="268" y="132"/>
                  </a:lnTo>
                  <a:lnTo>
                    <a:pt x="273" y="136"/>
                  </a:lnTo>
                  <a:lnTo>
                    <a:pt x="277" y="138"/>
                  </a:lnTo>
                  <a:lnTo>
                    <a:pt x="281" y="141"/>
                  </a:lnTo>
                  <a:lnTo>
                    <a:pt x="286" y="141"/>
                  </a:lnTo>
                  <a:lnTo>
                    <a:pt x="289" y="141"/>
                  </a:lnTo>
                  <a:lnTo>
                    <a:pt x="292" y="140"/>
                  </a:lnTo>
                  <a:lnTo>
                    <a:pt x="296" y="138"/>
                  </a:lnTo>
                  <a:lnTo>
                    <a:pt x="298" y="136"/>
                  </a:lnTo>
                  <a:lnTo>
                    <a:pt x="302" y="130"/>
                  </a:lnTo>
                  <a:lnTo>
                    <a:pt x="305" y="123"/>
                  </a:lnTo>
                  <a:lnTo>
                    <a:pt x="310" y="116"/>
                  </a:lnTo>
                  <a:lnTo>
                    <a:pt x="314" y="111"/>
                  </a:lnTo>
                  <a:lnTo>
                    <a:pt x="316" y="108"/>
                  </a:lnTo>
                  <a:lnTo>
                    <a:pt x="319" y="107"/>
                  </a:lnTo>
                  <a:lnTo>
                    <a:pt x="322" y="105"/>
                  </a:lnTo>
                  <a:lnTo>
                    <a:pt x="325" y="105"/>
                  </a:lnTo>
                  <a:lnTo>
                    <a:pt x="337" y="106"/>
                  </a:lnTo>
                  <a:lnTo>
                    <a:pt x="346" y="108"/>
                  </a:lnTo>
                  <a:lnTo>
                    <a:pt x="354" y="111"/>
                  </a:lnTo>
                  <a:lnTo>
                    <a:pt x="359" y="116"/>
                  </a:lnTo>
                  <a:lnTo>
                    <a:pt x="367" y="125"/>
                  </a:lnTo>
                  <a:lnTo>
                    <a:pt x="372" y="135"/>
                  </a:lnTo>
                  <a:lnTo>
                    <a:pt x="387" y="157"/>
                  </a:lnTo>
                  <a:lnTo>
                    <a:pt x="403" y="178"/>
                  </a:lnTo>
                  <a:lnTo>
                    <a:pt x="421" y="200"/>
                  </a:lnTo>
                  <a:lnTo>
                    <a:pt x="438" y="223"/>
                  </a:lnTo>
                  <a:lnTo>
                    <a:pt x="446" y="235"/>
                  </a:lnTo>
                  <a:lnTo>
                    <a:pt x="454" y="246"/>
                  </a:lnTo>
                  <a:lnTo>
                    <a:pt x="460" y="258"/>
                  </a:lnTo>
                  <a:lnTo>
                    <a:pt x="467" y="271"/>
                  </a:lnTo>
                  <a:lnTo>
                    <a:pt x="471" y="283"/>
                  </a:lnTo>
                  <a:lnTo>
                    <a:pt x="476" y="295"/>
                  </a:lnTo>
                  <a:lnTo>
                    <a:pt x="478" y="307"/>
                  </a:lnTo>
                  <a:lnTo>
                    <a:pt x="479" y="321"/>
                  </a:lnTo>
                  <a:lnTo>
                    <a:pt x="478" y="325"/>
                  </a:lnTo>
                  <a:lnTo>
                    <a:pt x="476" y="330"/>
                  </a:lnTo>
                  <a:lnTo>
                    <a:pt x="472" y="334"/>
                  </a:lnTo>
                  <a:lnTo>
                    <a:pt x="468" y="338"/>
                  </a:lnTo>
                  <a:lnTo>
                    <a:pt x="459" y="345"/>
                  </a:lnTo>
                  <a:lnTo>
                    <a:pt x="452" y="351"/>
                  </a:lnTo>
                  <a:lnTo>
                    <a:pt x="445" y="357"/>
                  </a:lnTo>
                </a:path>
              </a:pathLst>
            </a:custGeom>
            <a:solidFill>
              <a:srgbClr val="D9D9D9"/>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674" name="Freeform 25"/>
            <p:cNvSpPr>
              <a:spLocks/>
            </p:cNvSpPr>
            <p:nvPr>
              <p:custDataLst>
                <p:tags r:id="rId23"/>
              </p:custDataLst>
            </p:nvPr>
          </p:nvSpPr>
          <p:spPr bwMode="auto">
            <a:xfrm>
              <a:off x="2471738" y="4968875"/>
              <a:ext cx="26987" cy="52388"/>
            </a:xfrm>
            <a:custGeom>
              <a:avLst/>
              <a:gdLst>
                <a:gd name="T0" fmla="*/ 0 w 53"/>
                <a:gd name="T1" fmla="*/ 2147483647 h 19"/>
                <a:gd name="T2" fmla="*/ 2147483647 w 53"/>
                <a:gd name="T3" fmla="*/ 2147483647 h 19"/>
                <a:gd name="T4" fmla="*/ 2147483647 w 53"/>
                <a:gd name="T5" fmla="*/ 2147483647 h 19"/>
                <a:gd name="T6" fmla="*/ 2147483647 w 53"/>
                <a:gd name="T7" fmla="*/ 2147483647 h 19"/>
                <a:gd name="T8" fmla="*/ 2147483647 w 53"/>
                <a:gd name="T9" fmla="*/ 2147483647 h 19"/>
                <a:gd name="T10" fmla="*/ 2147483647 w 53"/>
                <a:gd name="T11" fmla="*/ 2147483647 h 19"/>
                <a:gd name="T12" fmla="*/ 2147483647 w 53"/>
                <a:gd name="T13" fmla="*/ 2147483647 h 19"/>
                <a:gd name="T14" fmla="*/ 2147483647 w 53"/>
                <a:gd name="T15" fmla="*/ 2147483647 h 19"/>
                <a:gd name="T16" fmla="*/ 2147483647 w 53"/>
                <a:gd name="T17" fmla="*/ 2147483647 h 19"/>
                <a:gd name="T18" fmla="*/ 2147483647 w 53"/>
                <a:gd name="T19" fmla="*/ 2147483647 h 19"/>
                <a:gd name="T20" fmla="*/ 2147483647 w 53"/>
                <a:gd name="T21" fmla="*/ 2147483647 h 19"/>
                <a:gd name="T22" fmla="*/ 2147483647 w 53"/>
                <a:gd name="T23" fmla="*/ 2147483647 h 19"/>
                <a:gd name="T24" fmla="*/ 2147483647 w 53"/>
                <a:gd name="T25" fmla="*/ 0 h 19"/>
                <a:gd name="T26" fmla="*/ 2147483647 w 53"/>
                <a:gd name="T27" fmla="*/ 0 h 19"/>
                <a:gd name="T28" fmla="*/ 2147483647 w 53"/>
                <a:gd name="T29" fmla="*/ 2147483647 h 19"/>
                <a:gd name="T30" fmla="*/ 2147483647 w 53"/>
                <a:gd name="T31" fmla="*/ 2147483647 h 19"/>
                <a:gd name="T32" fmla="*/ 0 w 53"/>
                <a:gd name="T33" fmla="*/ 2147483647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19"/>
                <a:gd name="T53" fmla="*/ 53 w 53"/>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675" name="Line 26" descr="Horizontal dunkel"/>
            <p:cNvSpPr>
              <a:spLocks noChangeShapeType="1"/>
            </p:cNvSpPr>
            <p:nvPr>
              <p:custDataLst>
                <p:tags r:id="rId24"/>
              </p:custDataLst>
            </p:nvPr>
          </p:nvSpPr>
          <p:spPr bwMode="auto">
            <a:xfrm>
              <a:off x="754063" y="2189163"/>
              <a:ext cx="3175" cy="9525"/>
            </a:xfrm>
            <a:prstGeom prst="line">
              <a:avLst/>
            </a:prstGeom>
            <a:noFill/>
            <a:ln w="9525">
              <a:solidFill>
                <a:schemeClr val="accent3"/>
              </a:solidFill>
              <a:round/>
              <a:headEnd/>
              <a:tailEnd/>
            </a:ln>
          </p:spPr>
          <p:txBody>
            <a:bodyPr/>
            <a:lstStyle/>
            <a:p>
              <a:pPr>
                <a:defRPr/>
              </a:pPr>
              <a:endParaRPr lang="es-ES" dirty="0">
                <a:latin typeface="Arial" pitchFamily="34" charset="0"/>
                <a:ea typeface="ＭＳ Ｐゴシック" charset="-128"/>
              </a:endParaRPr>
            </a:p>
          </p:txBody>
        </p:sp>
        <p:sp>
          <p:nvSpPr>
            <p:cNvPr id="676" name="Freeform 27"/>
            <p:cNvSpPr>
              <a:spLocks/>
            </p:cNvSpPr>
            <p:nvPr>
              <p:custDataLst>
                <p:tags r:id="rId25"/>
              </p:custDataLst>
            </p:nvPr>
          </p:nvSpPr>
          <p:spPr bwMode="auto">
            <a:xfrm>
              <a:off x="757238" y="2185988"/>
              <a:ext cx="3175" cy="50800"/>
            </a:xfrm>
            <a:custGeom>
              <a:avLst/>
              <a:gdLst>
                <a:gd name="T0" fmla="*/ 0 w 6"/>
                <a:gd name="T1" fmla="*/ 2147483647 h 24"/>
                <a:gd name="T2" fmla="*/ 0 w 6"/>
                <a:gd name="T3" fmla="*/ 2147483647 h 24"/>
                <a:gd name="T4" fmla="*/ 2147483647 w 6"/>
                <a:gd name="T5" fmla="*/ 2147483647 h 24"/>
                <a:gd name="T6" fmla="*/ 2147483647 w 6"/>
                <a:gd name="T7" fmla="*/ 2147483647 h 24"/>
                <a:gd name="T8" fmla="*/ 2147483647 w 6"/>
                <a:gd name="T9" fmla="*/ 0 h 24"/>
                <a:gd name="T10" fmla="*/ 0 60000 65536"/>
                <a:gd name="T11" fmla="*/ 0 60000 65536"/>
                <a:gd name="T12" fmla="*/ 0 60000 65536"/>
                <a:gd name="T13" fmla="*/ 0 60000 65536"/>
                <a:gd name="T14" fmla="*/ 0 60000 65536"/>
                <a:gd name="T15" fmla="*/ 0 w 6"/>
                <a:gd name="T16" fmla="*/ 0 h 24"/>
                <a:gd name="T17" fmla="*/ 6 w 6"/>
                <a:gd name="T18" fmla="*/ 24 h 24"/>
              </a:gdLst>
              <a:ahLst/>
              <a:cxnLst>
                <a:cxn ang="T10">
                  <a:pos x="T0" y="T1"/>
                </a:cxn>
                <a:cxn ang="T11">
                  <a:pos x="T2" y="T3"/>
                </a:cxn>
                <a:cxn ang="T12">
                  <a:pos x="T4" y="T5"/>
                </a:cxn>
                <a:cxn ang="T13">
                  <a:pos x="T6" y="T7"/>
                </a:cxn>
                <a:cxn ang="T14">
                  <a:pos x="T8" y="T9"/>
                </a:cxn>
              </a:cxnLst>
              <a:rect l="T15" t="T16" r="T17" b="T18"/>
              <a:pathLst>
                <a:path w="6" h="24">
                  <a:moveTo>
                    <a:pt x="0" y="24"/>
                  </a:moveTo>
                  <a:lnTo>
                    <a:pt x="0" y="19"/>
                  </a:lnTo>
                  <a:lnTo>
                    <a:pt x="1" y="14"/>
                  </a:lnTo>
                  <a:lnTo>
                    <a:pt x="3" y="8"/>
                  </a:lnTo>
                  <a:lnTo>
                    <a:pt x="6" y="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677" name="Freeform 28"/>
            <p:cNvSpPr>
              <a:spLocks/>
            </p:cNvSpPr>
            <p:nvPr>
              <p:custDataLst>
                <p:tags r:id="rId26"/>
              </p:custDataLst>
            </p:nvPr>
          </p:nvSpPr>
          <p:spPr bwMode="auto">
            <a:xfrm>
              <a:off x="428625" y="2514600"/>
              <a:ext cx="26988" cy="50800"/>
            </a:xfrm>
            <a:custGeom>
              <a:avLst/>
              <a:gdLst>
                <a:gd name="T0" fmla="*/ 0 w 47"/>
                <a:gd name="T1" fmla="*/ 2147483647 h 67"/>
                <a:gd name="T2" fmla="*/ 0 w 47"/>
                <a:gd name="T3" fmla="*/ 2147483647 h 67"/>
                <a:gd name="T4" fmla="*/ 2147483647 w 47"/>
                <a:gd name="T5" fmla="*/ 2147483647 h 67"/>
                <a:gd name="T6" fmla="*/ 2147483647 w 47"/>
                <a:gd name="T7" fmla="*/ 2147483647 h 67"/>
                <a:gd name="T8" fmla="*/ 2147483647 w 47"/>
                <a:gd name="T9" fmla="*/ 2147483647 h 67"/>
                <a:gd name="T10" fmla="*/ 2147483647 w 47"/>
                <a:gd name="T11" fmla="*/ 2147483647 h 67"/>
                <a:gd name="T12" fmla="*/ 2147483647 w 47"/>
                <a:gd name="T13" fmla="*/ 2147483647 h 67"/>
                <a:gd name="T14" fmla="*/ 2147483647 w 47"/>
                <a:gd name="T15" fmla="*/ 2147483647 h 67"/>
                <a:gd name="T16" fmla="*/ 2147483647 w 47"/>
                <a:gd name="T17" fmla="*/ 0 h 67"/>
                <a:gd name="T18" fmla="*/ 2147483647 w 47"/>
                <a:gd name="T19" fmla="*/ 2147483647 h 67"/>
                <a:gd name="T20" fmla="*/ 2147483647 w 47"/>
                <a:gd name="T21" fmla="*/ 2147483647 h 67"/>
                <a:gd name="T22" fmla="*/ 2147483647 w 47"/>
                <a:gd name="T23" fmla="*/ 2147483647 h 67"/>
                <a:gd name="T24" fmla="*/ 2147483647 w 47"/>
                <a:gd name="T25" fmla="*/ 2147483647 h 67"/>
                <a:gd name="T26" fmla="*/ 2147483647 w 47"/>
                <a:gd name="T27" fmla="*/ 2147483647 h 67"/>
                <a:gd name="T28" fmla="*/ 2147483647 w 47"/>
                <a:gd name="T29" fmla="*/ 2147483647 h 67"/>
                <a:gd name="T30" fmla="*/ 0 w 47"/>
                <a:gd name="T31" fmla="*/ 2147483647 h 67"/>
                <a:gd name="T32" fmla="*/ 0 w 47"/>
                <a:gd name="T33" fmla="*/ 2147483647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67"/>
                <a:gd name="T53" fmla="*/ 47 w 47"/>
                <a:gd name="T54" fmla="*/ 67 h 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67">
                  <a:moveTo>
                    <a:pt x="0" y="24"/>
                  </a:moveTo>
                  <a:lnTo>
                    <a:pt x="0" y="30"/>
                  </a:lnTo>
                  <a:lnTo>
                    <a:pt x="2" y="36"/>
                  </a:lnTo>
                  <a:lnTo>
                    <a:pt x="3" y="42"/>
                  </a:lnTo>
                  <a:lnTo>
                    <a:pt x="5" y="47"/>
                  </a:lnTo>
                  <a:lnTo>
                    <a:pt x="9" y="58"/>
                  </a:lnTo>
                  <a:lnTo>
                    <a:pt x="14" y="67"/>
                  </a:lnTo>
                  <a:lnTo>
                    <a:pt x="47" y="67"/>
                  </a:lnTo>
                  <a:lnTo>
                    <a:pt x="47" y="0"/>
                  </a:lnTo>
                  <a:lnTo>
                    <a:pt x="36" y="2"/>
                  </a:lnTo>
                  <a:lnTo>
                    <a:pt x="26" y="4"/>
                  </a:lnTo>
                  <a:lnTo>
                    <a:pt x="18" y="7"/>
                  </a:lnTo>
                  <a:lnTo>
                    <a:pt x="11" y="9"/>
                  </a:lnTo>
                  <a:lnTo>
                    <a:pt x="6" y="12"/>
                  </a:lnTo>
                  <a:lnTo>
                    <a:pt x="3" y="16"/>
                  </a:lnTo>
                  <a:lnTo>
                    <a:pt x="0" y="20"/>
                  </a:lnTo>
                  <a:lnTo>
                    <a:pt x="0" y="24"/>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678" name="Freeform 29"/>
            <p:cNvSpPr>
              <a:spLocks/>
            </p:cNvSpPr>
            <p:nvPr>
              <p:custDataLst>
                <p:tags r:id="rId27"/>
              </p:custDataLst>
            </p:nvPr>
          </p:nvSpPr>
          <p:spPr bwMode="auto">
            <a:xfrm>
              <a:off x="2211388" y="2230438"/>
              <a:ext cx="53975" cy="52387"/>
            </a:xfrm>
            <a:custGeom>
              <a:avLst/>
              <a:gdLst>
                <a:gd name="T0" fmla="*/ 0 w 112"/>
                <a:gd name="T1" fmla="*/ 2147483647 h 36"/>
                <a:gd name="T2" fmla="*/ 2147483647 w 112"/>
                <a:gd name="T3" fmla="*/ 2147483647 h 36"/>
                <a:gd name="T4" fmla="*/ 2147483647 w 112"/>
                <a:gd name="T5" fmla="*/ 2147483647 h 36"/>
                <a:gd name="T6" fmla="*/ 2147483647 w 112"/>
                <a:gd name="T7" fmla="*/ 2147483647 h 36"/>
                <a:gd name="T8" fmla="*/ 2147483647 w 112"/>
                <a:gd name="T9" fmla="*/ 2147483647 h 36"/>
                <a:gd name="T10" fmla="*/ 2147483647 w 112"/>
                <a:gd name="T11" fmla="*/ 2147483647 h 36"/>
                <a:gd name="T12" fmla="*/ 2147483647 w 112"/>
                <a:gd name="T13" fmla="*/ 2147483647 h 36"/>
                <a:gd name="T14" fmla="*/ 2147483647 w 112"/>
                <a:gd name="T15" fmla="*/ 2147483647 h 36"/>
                <a:gd name="T16" fmla="*/ 2147483647 w 112"/>
                <a:gd name="T17" fmla="*/ 2147483647 h 36"/>
                <a:gd name="T18" fmla="*/ 2147483647 w 112"/>
                <a:gd name="T19" fmla="*/ 2147483647 h 36"/>
                <a:gd name="T20" fmla="*/ 2147483647 w 112"/>
                <a:gd name="T21" fmla="*/ 2147483647 h 36"/>
                <a:gd name="T22" fmla="*/ 2147483647 w 112"/>
                <a:gd name="T23" fmla="*/ 0 h 36"/>
                <a:gd name="T24" fmla="*/ 2147483647 w 112"/>
                <a:gd name="T25" fmla="*/ 0 h 36"/>
                <a:gd name="T26" fmla="*/ 2147483647 w 112"/>
                <a:gd name="T27" fmla="*/ 2147483647 h 36"/>
                <a:gd name="T28" fmla="*/ 2147483647 w 112"/>
                <a:gd name="T29" fmla="*/ 2147483647 h 36"/>
                <a:gd name="T30" fmla="*/ 2147483647 w 112"/>
                <a:gd name="T31" fmla="*/ 2147483647 h 36"/>
                <a:gd name="T32" fmla="*/ 2147483647 w 112"/>
                <a:gd name="T33" fmla="*/ 2147483647 h 36"/>
                <a:gd name="T34" fmla="*/ 2147483647 w 112"/>
                <a:gd name="T35" fmla="*/ 2147483647 h 36"/>
                <a:gd name="T36" fmla="*/ 2147483647 w 112"/>
                <a:gd name="T37" fmla="*/ 2147483647 h 36"/>
                <a:gd name="T38" fmla="*/ 2147483647 w 112"/>
                <a:gd name="T39" fmla="*/ 2147483647 h 36"/>
                <a:gd name="T40" fmla="*/ 2147483647 w 112"/>
                <a:gd name="T41" fmla="*/ 2147483647 h 36"/>
                <a:gd name="T42" fmla="*/ 2147483647 w 112"/>
                <a:gd name="T43" fmla="*/ 2147483647 h 36"/>
                <a:gd name="T44" fmla="*/ 2147483647 w 112"/>
                <a:gd name="T45" fmla="*/ 2147483647 h 36"/>
                <a:gd name="T46" fmla="*/ 0 w 112"/>
                <a:gd name="T47" fmla="*/ 2147483647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2"/>
                <a:gd name="T73" fmla="*/ 0 h 36"/>
                <a:gd name="T74" fmla="*/ 112 w 112"/>
                <a:gd name="T75" fmla="*/ 36 h 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2" h="36">
                  <a:moveTo>
                    <a:pt x="0" y="36"/>
                  </a:moveTo>
                  <a:lnTo>
                    <a:pt x="59" y="36"/>
                  </a:lnTo>
                  <a:lnTo>
                    <a:pt x="67" y="30"/>
                  </a:lnTo>
                  <a:lnTo>
                    <a:pt x="75" y="26"/>
                  </a:lnTo>
                  <a:lnTo>
                    <a:pt x="84" y="23"/>
                  </a:lnTo>
                  <a:lnTo>
                    <a:pt x="91" y="20"/>
                  </a:lnTo>
                  <a:lnTo>
                    <a:pt x="98" y="17"/>
                  </a:lnTo>
                  <a:lnTo>
                    <a:pt x="104" y="13"/>
                  </a:lnTo>
                  <a:lnTo>
                    <a:pt x="107" y="11"/>
                  </a:lnTo>
                  <a:lnTo>
                    <a:pt x="109" y="8"/>
                  </a:lnTo>
                  <a:lnTo>
                    <a:pt x="111" y="4"/>
                  </a:lnTo>
                  <a:lnTo>
                    <a:pt x="112" y="0"/>
                  </a:lnTo>
                  <a:lnTo>
                    <a:pt x="100" y="0"/>
                  </a:lnTo>
                  <a:lnTo>
                    <a:pt x="85" y="1"/>
                  </a:lnTo>
                  <a:lnTo>
                    <a:pt x="67" y="3"/>
                  </a:lnTo>
                  <a:lnTo>
                    <a:pt x="48" y="7"/>
                  </a:lnTo>
                  <a:lnTo>
                    <a:pt x="40" y="9"/>
                  </a:lnTo>
                  <a:lnTo>
                    <a:pt x="31" y="11"/>
                  </a:lnTo>
                  <a:lnTo>
                    <a:pt x="23" y="14"/>
                  </a:lnTo>
                  <a:lnTo>
                    <a:pt x="17" y="18"/>
                  </a:lnTo>
                  <a:lnTo>
                    <a:pt x="10" y="22"/>
                  </a:lnTo>
                  <a:lnTo>
                    <a:pt x="6" y="26"/>
                  </a:lnTo>
                  <a:lnTo>
                    <a:pt x="1" y="31"/>
                  </a:lnTo>
                  <a:lnTo>
                    <a:pt x="0" y="36"/>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679" name="Freeform 30"/>
            <p:cNvSpPr>
              <a:spLocks/>
            </p:cNvSpPr>
            <p:nvPr>
              <p:custDataLst>
                <p:tags r:id="rId28"/>
              </p:custDataLst>
            </p:nvPr>
          </p:nvSpPr>
          <p:spPr bwMode="auto">
            <a:xfrm>
              <a:off x="5270500" y="1831975"/>
              <a:ext cx="977900" cy="407988"/>
            </a:xfrm>
            <a:custGeom>
              <a:avLst/>
              <a:gdLst>
                <a:gd name="T0" fmla="*/ 2147483647 w 2006"/>
                <a:gd name="T1" fmla="*/ 2147483647 h 863"/>
                <a:gd name="T2" fmla="*/ 2147483647 w 2006"/>
                <a:gd name="T3" fmla="*/ 2147483647 h 863"/>
                <a:gd name="T4" fmla="*/ 2147483647 w 2006"/>
                <a:gd name="T5" fmla="*/ 2147483647 h 863"/>
                <a:gd name="T6" fmla="*/ 2147483647 w 2006"/>
                <a:gd name="T7" fmla="*/ 2147483647 h 863"/>
                <a:gd name="T8" fmla="*/ 2147483647 w 2006"/>
                <a:gd name="T9" fmla="*/ 2147483647 h 863"/>
                <a:gd name="T10" fmla="*/ 2147483647 w 2006"/>
                <a:gd name="T11" fmla="*/ 2147483647 h 863"/>
                <a:gd name="T12" fmla="*/ 2147483647 w 2006"/>
                <a:gd name="T13" fmla="*/ 2147483647 h 863"/>
                <a:gd name="T14" fmla="*/ 2147483647 w 2006"/>
                <a:gd name="T15" fmla="*/ 2147483647 h 863"/>
                <a:gd name="T16" fmla="*/ 2147483647 w 2006"/>
                <a:gd name="T17" fmla="*/ 2147483647 h 863"/>
                <a:gd name="T18" fmla="*/ 2147483647 w 2006"/>
                <a:gd name="T19" fmla="*/ 2147483647 h 863"/>
                <a:gd name="T20" fmla="*/ 2147483647 w 2006"/>
                <a:gd name="T21" fmla="*/ 2147483647 h 863"/>
                <a:gd name="T22" fmla="*/ 2147483647 w 2006"/>
                <a:gd name="T23" fmla="*/ 2147483647 h 863"/>
                <a:gd name="T24" fmla="*/ 2147483647 w 2006"/>
                <a:gd name="T25" fmla="*/ 2147483647 h 863"/>
                <a:gd name="T26" fmla="*/ 2147483647 w 2006"/>
                <a:gd name="T27" fmla="*/ 2147483647 h 863"/>
                <a:gd name="T28" fmla="*/ 2147483647 w 2006"/>
                <a:gd name="T29" fmla="*/ 2147483647 h 863"/>
                <a:gd name="T30" fmla="*/ 2147483647 w 2006"/>
                <a:gd name="T31" fmla="*/ 2147483647 h 863"/>
                <a:gd name="T32" fmla="*/ 2147483647 w 2006"/>
                <a:gd name="T33" fmla="*/ 2147483647 h 863"/>
                <a:gd name="T34" fmla="*/ 2147483647 w 2006"/>
                <a:gd name="T35" fmla="*/ 2147483647 h 863"/>
                <a:gd name="T36" fmla="*/ 2147483647 w 2006"/>
                <a:gd name="T37" fmla="*/ 2147483647 h 863"/>
                <a:gd name="T38" fmla="*/ 2147483647 w 2006"/>
                <a:gd name="T39" fmla="*/ 2147483647 h 863"/>
                <a:gd name="T40" fmla="*/ 2147483647 w 2006"/>
                <a:gd name="T41" fmla="*/ 2147483647 h 863"/>
                <a:gd name="T42" fmla="*/ 2147483647 w 2006"/>
                <a:gd name="T43" fmla="*/ 2147483647 h 863"/>
                <a:gd name="T44" fmla="*/ 2147483647 w 2006"/>
                <a:gd name="T45" fmla="*/ 2147483647 h 863"/>
                <a:gd name="T46" fmla="*/ 2147483647 w 2006"/>
                <a:gd name="T47" fmla="*/ 2147483647 h 863"/>
                <a:gd name="T48" fmla="*/ 2147483647 w 2006"/>
                <a:gd name="T49" fmla="*/ 2147483647 h 863"/>
                <a:gd name="T50" fmla="*/ 2147483647 w 2006"/>
                <a:gd name="T51" fmla="*/ 2147483647 h 863"/>
                <a:gd name="T52" fmla="*/ 2147483647 w 2006"/>
                <a:gd name="T53" fmla="*/ 2147483647 h 863"/>
                <a:gd name="T54" fmla="*/ 2147483647 w 2006"/>
                <a:gd name="T55" fmla="*/ 2147483647 h 863"/>
                <a:gd name="T56" fmla="*/ 2147483647 w 2006"/>
                <a:gd name="T57" fmla="*/ 2147483647 h 863"/>
                <a:gd name="T58" fmla="*/ 2147483647 w 2006"/>
                <a:gd name="T59" fmla="*/ 2147483647 h 863"/>
                <a:gd name="T60" fmla="*/ 2147483647 w 2006"/>
                <a:gd name="T61" fmla="*/ 2147483647 h 863"/>
                <a:gd name="T62" fmla="*/ 2147483647 w 2006"/>
                <a:gd name="T63" fmla="*/ 2147483647 h 863"/>
                <a:gd name="T64" fmla="*/ 2147483647 w 2006"/>
                <a:gd name="T65" fmla="*/ 2147483647 h 863"/>
                <a:gd name="T66" fmla="*/ 2147483647 w 2006"/>
                <a:gd name="T67" fmla="*/ 2147483647 h 863"/>
                <a:gd name="T68" fmla="*/ 2147483647 w 2006"/>
                <a:gd name="T69" fmla="*/ 2147483647 h 863"/>
                <a:gd name="T70" fmla="*/ 2147483647 w 2006"/>
                <a:gd name="T71" fmla="*/ 2147483647 h 863"/>
                <a:gd name="T72" fmla="*/ 2147483647 w 2006"/>
                <a:gd name="T73" fmla="*/ 2147483647 h 863"/>
                <a:gd name="T74" fmla="*/ 2147483647 w 2006"/>
                <a:gd name="T75" fmla="*/ 2147483647 h 863"/>
                <a:gd name="T76" fmla="*/ 2147483647 w 2006"/>
                <a:gd name="T77" fmla="*/ 2147483647 h 863"/>
                <a:gd name="T78" fmla="*/ 2147483647 w 2006"/>
                <a:gd name="T79" fmla="*/ 2147483647 h 863"/>
                <a:gd name="T80" fmla="*/ 2147483647 w 2006"/>
                <a:gd name="T81" fmla="*/ 2147483647 h 863"/>
                <a:gd name="T82" fmla="*/ 2147483647 w 2006"/>
                <a:gd name="T83" fmla="*/ 2147483647 h 863"/>
                <a:gd name="T84" fmla="*/ 2147483647 w 2006"/>
                <a:gd name="T85" fmla="*/ 2147483647 h 863"/>
                <a:gd name="T86" fmla="*/ 2147483647 w 2006"/>
                <a:gd name="T87" fmla="*/ 2147483647 h 863"/>
                <a:gd name="T88" fmla="*/ 2147483647 w 2006"/>
                <a:gd name="T89" fmla="*/ 2147483647 h 863"/>
                <a:gd name="T90" fmla="*/ 2147483647 w 2006"/>
                <a:gd name="T91" fmla="*/ 2147483647 h 863"/>
                <a:gd name="T92" fmla="*/ 2147483647 w 2006"/>
                <a:gd name="T93" fmla="*/ 2147483647 h 863"/>
                <a:gd name="T94" fmla="*/ 2147483647 w 2006"/>
                <a:gd name="T95" fmla="*/ 2147483647 h 863"/>
                <a:gd name="T96" fmla="*/ 2147483647 w 2006"/>
                <a:gd name="T97" fmla="*/ 2147483647 h 863"/>
                <a:gd name="T98" fmla="*/ 2147483647 w 2006"/>
                <a:gd name="T99" fmla="*/ 2147483647 h 863"/>
                <a:gd name="T100" fmla="*/ 2147483647 w 2006"/>
                <a:gd name="T101" fmla="*/ 2147483647 h 863"/>
                <a:gd name="T102" fmla="*/ 2147483647 w 2006"/>
                <a:gd name="T103" fmla="*/ 2147483647 h 863"/>
                <a:gd name="T104" fmla="*/ 2147483647 w 2006"/>
                <a:gd name="T105" fmla="*/ 2147483647 h 863"/>
                <a:gd name="T106" fmla="*/ 2147483647 w 2006"/>
                <a:gd name="T107" fmla="*/ 2147483647 h 863"/>
                <a:gd name="T108" fmla="*/ 2147483647 w 2006"/>
                <a:gd name="T109" fmla="*/ 2147483647 h 863"/>
                <a:gd name="T110" fmla="*/ 2147483647 w 2006"/>
                <a:gd name="T111" fmla="*/ 2147483647 h 863"/>
                <a:gd name="T112" fmla="*/ 2147483647 w 2006"/>
                <a:gd name="T113" fmla="*/ 2147483647 h 863"/>
                <a:gd name="T114" fmla="*/ 2147483647 w 2006"/>
                <a:gd name="T115" fmla="*/ 2147483647 h 8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06"/>
                <a:gd name="T175" fmla="*/ 0 h 863"/>
                <a:gd name="T176" fmla="*/ 2006 w 2006"/>
                <a:gd name="T177" fmla="*/ 863 h 86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06" h="863">
                  <a:moveTo>
                    <a:pt x="571" y="826"/>
                  </a:moveTo>
                  <a:lnTo>
                    <a:pt x="538" y="826"/>
                  </a:lnTo>
                  <a:lnTo>
                    <a:pt x="512" y="789"/>
                  </a:lnTo>
                  <a:lnTo>
                    <a:pt x="438" y="764"/>
                  </a:lnTo>
                  <a:lnTo>
                    <a:pt x="433" y="765"/>
                  </a:lnTo>
                  <a:lnTo>
                    <a:pt x="427" y="766"/>
                  </a:lnTo>
                  <a:lnTo>
                    <a:pt x="424" y="767"/>
                  </a:lnTo>
                  <a:lnTo>
                    <a:pt x="421" y="767"/>
                  </a:lnTo>
                  <a:lnTo>
                    <a:pt x="416" y="766"/>
                  </a:lnTo>
                  <a:lnTo>
                    <a:pt x="412" y="764"/>
                  </a:lnTo>
                  <a:lnTo>
                    <a:pt x="405" y="772"/>
                  </a:lnTo>
                  <a:lnTo>
                    <a:pt x="397" y="778"/>
                  </a:lnTo>
                  <a:lnTo>
                    <a:pt x="393" y="782"/>
                  </a:lnTo>
                  <a:lnTo>
                    <a:pt x="391" y="786"/>
                  </a:lnTo>
                  <a:lnTo>
                    <a:pt x="390" y="794"/>
                  </a:lnTo>
                  <a:lnTo>
                    <a:pt x="392" y="802"/>
                  </a:lnTo>
                  <a:lnTo>
                    <a:pt x="386" y="800"/>
                  </a:lnTo>
                  <a:lnTo>
                    <a:pt x="381" y="798"/>
                  </a:lnTo>
                  <a:lnTo>
                    <a:pt x="378" y="795"/>
                  </a:lnTo>
                  <a:lnTo>
                    <a:pt x="375" y="792"/>
                  </a:lnTo>
                  <a:lnTo>
                    <a:pt x="372" y="787"/>
                  </a:lnTo>
                  <a:lnTo>
                    <a:pt x="371" y="783"/>
                  </a:lnTo>
                  <a:lnTo>
                    <a:pt x="370" y="778"/>
                  </a:lnTo>
                  <a:lnTo>
                    <a:pt x="369" y="773"/>
                  </a:lnTo>
                  <a:lnTo>
                    <a:pt x="370" y="751"/>
                  </a:lnTo>
                  <a:lnTo>
                    <a:pt x="372" y="727"/>
                  </a:lnTo>
                  <a:lnTo>
                    <a:pt x="352" y="727"/>
                  </a:lnTo>
                  <a:lnTo>
                    <a:pt x="332" y="726"/>
                  </a:lnTo>
                  <a:lnTo>
                    <a:pt x="327" y="725"/>
                  </a:lnTo>
                  <a:lnTo>
                    <a:pt x="324" y="724"/>
                  </a:lnTo>
                  <a:lnTo>
                    <a:pt x="321" y="722"/>
                  </a:lnTo>
                  <a:lnTo>
                    <a:pt x="318" y="719"/>
                  </a:lnTo>
                  <a:lnTo>
                    <a:pt x="315" y="716"/>
                  </a:lnTo>
                  <a:lnTo>
                    <a:pt x="313" y="712"/>
                  </a:lnTo>
                  <a:lnTo>
                    <a:pt x="312" y="708"/>
                  </a:lnTo>
                  <a:lnTo>
                    <a:pt x="312" y="703"/>
                  </a:lnTo>
                  <a:lnTo>
                    <a:pt x="305" y="702"/>
                  </a:lnTo>
                  <a:lnTo>
                    <a:pt x="299" y="700"/>
                  </a:lnTo>
                  <a:lnTo>
                    <a:pt x="293" y="697"/>
                  </a:lnTo>
                  <a:lnTo>
                    <a:pt x="288" y="692"/>
                  </a:lnTo>
                  <a:lnTo>
                    <a:pt x="280" y="682"/>
                  </a:lnTo>
                  <a:lnTo>
                    <a:pt x="273" y="668"/>
                  </a:lnTo>
                  <a:lnTo>
                    <a:pt x="265" y="656"/>
                  </a:lnTo>
                  <a:lnTo>
                    <a:pt x="256" y="646"/>
                  </a:lnTo>
                  <a:lnTo>
                    <a:pt x="251" y="641"/>
                  </a:lnTo>
                  <a:lnTo>
                    <a:pt x="245" y="638"/>
                  </a:lnTo>
                  <a:lnTo>
                    <a:pt x="240" y="636"/>
                  </a:lnTo>
                  <a:lnTo>
                    <a:pt x="232" y="635"/>
                  </a:lnTo>
                  <a:lnTo>
                    <a:pt x="232" y="623"/>
                  </a:lnTo>
                  <a:lnTo>
                    <a:pt x="232" y="610"/>
                  </a:lnTo>
                  <a:lnTo>
                    <a:pt x="239" y="608"/>
                  </a:lnTo>
                  <a:lnTo>
                    <a:pt x="245" y="604"/>
                  </a:lnTo>
                  <a:lnTo>
                    <a:pt x="251" y="600"/>
                  </a:lnTo>
                  <a:lnTo>
                    <a:pt x="253" y="598"/>
                  </a:lnTo>
                  <a:lnTo>
                    <a:pt x="253" y="594"/>
                  </a:lnTo>
                  <a:lnTo>
                    <a:pt x="254" y="591"/>
                  </a:lnTo>
                  <a:lnTo>
                    <a:pt x="256" y="588"/>
                  </a:lnTo>
                  <a:lnTo>
                    <a:pt x="259" y="585"/>
                  </a:lnTo>
                  <a:lnTo>
                    <a:pt x="268" y="578"/>
                  </a:lnTo>
                  <a:lnTo>
                    <a:pt x="279" y="573"/>
                  </a:lnTo>
                  <a:lnTo>
                    <a:pt x="292" y="568"/>
                  </a:lnTo>
                  <a:lnTo>
                    <a:pt x="309" y="564"/>
                  </a:lnTo>
                  <a:lnTo>
                    <a:pt x="326" y="561"/>
                  </a:lnTo>
                  <a:lnTo>
                    <a:pt x="345" y="561"/>
                  </a:lnTo>
                  <a:lnTo>
                    <a:pt x="338" y="544"/>
                  </a:lnTo>
                  <a:lnTo>
                    <a:pt x="330" y="529"/>
                  </a:lnTo>
                  <a:lnTo>
                    <a:pt x="325" y="520"/>
                  </a:lnTo>
                  <a:lnTo>
                    <a:pt x="322" y="511"/>
                  </a:lnTo>
                  <a:lnTo>
                    <a:pt x="320" y="499"/>
                  </a:lnTo>
                  <a:lnTo>
                    <a:pt x="319" y="487"/>
                  </a:lnTo>
                  <a:lnTo>
                    <a:pt x="307" y="486"/>
                  </a:lnTo>
                  <a:lnTo>
                    <a:pt x="293" y="484"/>
                  </a:lnTo>
                  <a:lnTo>
                    <a:pt x="281" y="481"/>
                  </a:lnTo>
                  <a:lnTo>
                    <a:pt x="269" y="478"/>
                  </a:lnTo>
                  <a:lnTo>
                    <a:pt x="258" y="475"/>
                  </a:lnTo>
                  <a:lnTo>
                    <a:pt x="247" y="472"/>
                  </a:lnTo>
                  <a:lnTo>
                    <a:pt x="236" y="470"/>
                  </a:lnTo>
                  <a:lnTo>
                    <a:pt x="225" y="469"/>
                  </a:lnTo>
                  <a:lnTo>
                    <a:pt x="218" y="469"/>
                  </a:lnTo>
                  <a:lnTo>
                    <a:pt x="209" y="470"/>
                  </a:lnTo>
                  <a:lnTo>
                    <a:pt x="201" y="472"/>
                  </a:lnTo>
                  <a:lnTo>
                    <a:pt x="195" y="474"/>
                  </a:lnTo>
                  <a:lnTo>
                    <a:pt x="180" y="480"/>
                  </a:lnTo>
                  <a:lnTo>
                    <a:pt x="168" y="487"/>
                  </a:lnTo>
                  <a:lnTo>
                    <a:pt x="157" y="495"/>
                  </a:lnTo>
                  <a:lnTo>
                    <a:pt x="146" y="505"/>
                  </a:lnTo>
                  <a:lnTo>
                    <a:pt x="136" y="515"/>
                  </a:lnTo>
                  <a:lnTo>
                    <a:pt x="127" y="524"/>
                  </a:lnTo>
                  <a:lnTo>
                    <a:pt x="133" y="512"/>
                  </a:lnTo>
                  <a:lnTo>
                    <a:pt x="106" y="505"/>
                  </a:lnTo>
                  <a:lnTo>
                    <a:pt x="133" y="487"/>
                  </a:lnTo>
                  <a:lnTo>
                    <a:pt x="106" y="463"/>
                  </a:lnTo>
                  <a:lnTo>
                    <a:pt x="79" y="438"/>
                  </a:lnTo>
                  <a:lnTo>
                    <a:pt x="40" y="438"/>
                  </a:lnTo>
                  <a:lnTo>
                    <a:pt x="27" y="413"/>
                  </a:lnTo>
                  <a:lnTo>
                    <a:pt x="7" y="401"/>
                  </a:lnTo>
                  <a:lnTo>
                    <a:pt x="0" y="370"/>
                  </a:lnTo>
                  <a:lnTo>
                    <a:pt x="0" y="333"/>
                  </a:lnTo>
                  <a:lnTo>
                    <a:pt x="13" y="308"/>
                  </a:lnTo>
                  <a:lnTo>
                    <a:pt x="20" y="283"/>
                  </a:lnTo>
                  <a:lnTo>
                    <a:pt x="53" y="302"/>
                  </a:lnTo>
                  <a:lnTo>
                    <a:pt x="86" y="314"/>
                  </a:lnTo>
                  <a:lnTo>
                    <a:pt x="106" y="308"/>
                  </a:lnTo>
                  <a:lnTo>
                    <a:pt x="79" y="277"/>
                  </a:lnTo>
                  <a:lnTo>
                    <a:pt x="113" y="259"/>
                  </a:lnTo>
                  <a:lnTo>
                    <a:pt x="146" y="228"/>
                  </a:lnTo>
                  <a:lnTo>
                    <a:pt x="179" y="222"/>
                  </a:lnTo>
                  <a:lnTo>
                    <a:pt x="219" y="222"/>
                  </a:lnTo>
                  <a:lnTo>
                    <a:pt x="246" y="210"/>
                  </a:lnTo>
                  <a:lnTo>
                    <a:pt x="292" y="222"/>
                  </a:lnTo>
                  <a:lnTo>
                    <a:pt x="338" y="241"/>
                  </a:lnTo>
                  <a:lnTo>
                    <a:pt x="379" y="277"/>
                  </a:lnTo>
                  <a:lnTo>
                    <a:pt x="425" y="271"/>
                  </a:lnTo>
                  <a:lnTo>
                    <a:pt x="465" y="253"/>
                  </a:lnTo>
                  <a:lnTo>
                    <a:pt x="498" y="253"/>
                  </a:lnTo>
                  <a:lnTo>
                    <a:pt x="538" y="247"/>
                  </a:lnTo>
                  <a:lnTo>
                    <a:pt x="578" y="265"/>
                  </a:lnTo>
                  <a:lnTo>
                    <a:pt x="624" y="277"/>
                  </a:lnTo>
                  <a:lnTo>
                    <a:pt x="671" y="271"/>
                  </a:lnTo>
                  <a:lnTo>
                    <a:pt x="717" y="253"/>
                  </a:lnTo>
                  <a:lnTo>
                    <a:pt x="717" y="228"/>
                  </a:lnTo>
                  <a:lnTo>
                    <a:pt x="684" y="222"/>
                  </a:lnTo>
                  <a:lnTo>
                    <a:pt x="645" y="210"/>
                  </a:lnTo>
                  <a:lnTo>
                    <a:pt x="617" y="198"/>
                  </a:lnTo>
                  <a:lnTo>
                    <a:pt x="658" y="185"/>
                  </a:lnTo>
                  <a:lnTo>
                    <a:pt x="651" y="148"/>
                  </a:lnTo>
                  <a:lnTo>
                    <a:pt x="704" y="142"/>
                  </a:lnTo>
                  <a:lnTo>
                    <a:pt x="638" y="93"/>
                  </a:lnTo>
                  <a:lnTo>
                    <a:pt x="744" y="75"/>
                  </a:lnTo>
                  <a:lnTo>
                    <a:pt x="830" y="68"/>
                  </a:lnTo>
                  <a:lnTo>
                    <a:pt x="844" y="43"/>
                  </a:lnTo>
                  <a:lnTo>
                    <a:pt x="904" y="37"/>
                  </a:lnTo>
                  <a:lnTo>
                    <a:pt x="963" y="25"/>
                  </a:lnTo>
                  <a:lnTo>
                    <a:pt x="983" y="0"/>
                  </a:lnTo>
                  <a:lnTo>
                    <a:pt x="1050" y="13"/>
                  </a:lnTo>
                  <a:lnTo>
                    <a:pt x="1089" y="6"/>
                  </a:lnTo>
                  <a:lnTo>
                    <a:pt x="1116" y="25"/>
                  </a:lnTo>
                  <a:lnTo>
                    <a:pt x="1122" y="75"/>
                  </a:lnTo>
                  <a:lnTo>
                    <a:pt x="1163" y="75"/>
                  </a:lnTo>
                  <a:lnTo>
                    <a:pt x="1176" y="61"/>
                  </a:lnTo>
                  <a:lnTo>
                    <a:pt x="1196" y="75"/>
                  </a:lnTo>
                  <a:lnTo>
                    <a:pt x="1235" y="81"/>
                  </a:lnTo>
                  <a:lnTo>
                    <a:pt x="1255" y="81"/>
                  </a:lnTo>
                  <a:lnTo>
                    <a:pt x="1255" y="117"/>
                  </a:lnTo>
                  <a:lnTo>
                    <a:pt x="1296" y="111"/>
                  </a:lnTo>
                  <a:lnTo>
                    <a:pt x="1335" y="93"/>
                  </a:lnTo>
                  <a:lnTo>
                    <a:pt x="1375" y="61"/>
                  </a:lnTo>
                  <a:lnTo>
                    <a:pt x="1401" y="49"/>
                  </a:lnTo>
                  <a:lnTo>
                    <a:pt x="1401" y="81"/>
                  </a:lnTo>
                  <a:lnTo>
                    <a:pt x="1442" y="99"/>
                  </a:lnTo>
                  <a:lnTo>
                    <a:pt x="1488" y="117"/>
                  </a:lnTo>
                  <a:lnTo>
                    <a:pt x="1528" y="160"/>
                  </a:lnTo>
                  <a:lnTo>
                    <a:pt x="1581" y="204"/>
                  </a:lnTo>
                  <a:lnTo>
                    <a:pt x="1627" y="241"/>
                  </a:lnTo>
                  <a:lnTo>
                    <a:pt x="1647" y="271"/>
                  </a:lnTo>
                  <a:lnTo>
                    <a:pt x="1660" y="241"/>
                  </a:lnTo>
                  <a:lnTo>
                    <a:pt x="1688" y="235"/>
                  </a:lnTo>
                  <a:lnTo>
                    <a:pt x="1708" y="259"/>
                  </a:lnTo>
                  <a:lnTo>
                    <a:pt x="1747" y="271"/>
                  </a:lnTo>
                  <a:lnTo>
                    <a:pt x="1793" y="265"/>
                  </a:lnTo>
                  <a:lnTo>
                    <a:pt x="1821" y="253"/>
                  </a:lnTo>
                  <a:lnTo>
                    <a:pt x="1860" y="283"/>
                  </a:lnTo>
                  <a:lnTo>
                    <a:pt x="1906" y="308"/>
                  </a:lnTo>
                  <a:lnTo>
                    <a:pt x="1947" y="333"/>
                  </a:lnTo>
                  <a:lnTo>
                    <a:pt x="2000" y="339"/>
                  </a:lnTo>
                  <a:lnTo>
                    <a:pt x="2006" y="346"/>
                  </a:lnTo>
                  <a:lnTo>
                    <a:pt x="2005" y="358"/>
                  </a:lnTo>
                  <a:lnTo>
                    <a:pt x="2004" y="373"/>
                  </a:lnTo>
                  <a:lnTo>
                    <a:pt x="2004" y="377"/>
                  </a:lnTo>
                  <a:lnTo>
                    <a:pt x="2002" y="381"/>
                  </a:lnTo>
                  <a:lnTo>
                    <a:pt x="2000" y="385"/>
                  </a:lnTo>
                  <a:lnTo>
                    <a:pt x="1996" y="388"/>
                  </a:lnTo>
                  <a:lnTo>
                    <a:pt x="1993" y="392"/>
                  </a:lnTo>
                  <a:lnTo>
                    <a:pt x="1988" y="395"/>
                  </a:lnTo>
                  <a:lnTo>
                    <a:pt x="1981" y="399"/>
                  </a:lnTo>
                  <a:lnTo>
                    <a:pt x="1973" y="401"/>
                  </a:lnTo>
                  <a:lnTo>
                    <a:pt x="1969" y="401"/>
                  </a:lnTo>
                  <a:lnTo>
                    <a:pt x="1965" y="402"/>
                  </a:lnTo>
                  <a:lnTo>
                    <a:pt x="1962" y="403"/>
                  </a:lnTo>
                  <a:lnTo>
                    <a:pt x="1960" y="404"/>
                  </a:lnTo>
                  <a:lnTo>
                    <a:pt x="1959" y="406"/>
                  </a:lnTo>
                  <a:lnTo>
                    <a:pt x="1958" y="408"/>
                  </a:lnTo>
                  <a:lnTo>
                    <a:pt x="1958" y="410"/>
                  </a:lnTo>
                  <a:lnTo>
                    <a:pt x="1958" y="413"/>
                  </a:lnTo>
                  <a:lnTo>
                    <a:pt x="1963" y="425"/>
                  </a:lnTo>
                  <a:lnTo>
                    <a:pt x="1972" y="438"/>
                  </a:lnTo>
                  <a:lnTo>
                    <a:pt x="1977" y="445"/>
                  </a:lnTo>
                  <a:lnTo>
                    <a:pt x="1981" y="452"/>
                  </a:lnTo>
                  <a:lnTo>
                    <a:pt x="1983" y="460"/>
                  </a:lnTo>
                  <a:lnTo>
                    <a:pt x="1985" y="466"/>
                  </a:lnTo>
                  <a:lnTo>
                    <a:pt x="1985" y="469"/>
                  </a:lnTo>
                  <a:lnTo>
                    <a:pt x="1984" y="471"/>
                  </a:lnTo>
                  <a:lnTo>
                    <a:pt x="1983" y="474"/>
                  </a:lnTo>
                  <a:lnTo>
                    <a:pt x="1982" y="476"/>
                  </a:lnTo>
                  <a:lnTo>
                    <a:pt x="1979" y="478"/>
                  </a:lnTo>
                  <a:lnTo>
                    <a:pt x="1976" y="479"/>
                  </a:lnTo>
                  <a:lnTo>
                    <a:pt x="1971" y="480"/>
                  </a:lnTo>
                  <a:lnTo>
                    <a:pt x="1967" y="481"/>
                  </a:lnTo>
                  <a:lnTo>
                    <a:pt x="1954" y="481"/>
                  </a:lnTo>
                  <a:lnTo>
                    <a:pt x="1939" y="481"/>
                  </a:lnTo>
                  <a:lnTo>
                    <a:pt x="1932" y="481"/>
                  </a:lnTo>
                  <a:lnTo>
                    <a:pt x="1923" y="480"/>
                  </a:lnTo>
                  <a:lnTo>
                    <a:pt x="1913" y="478"/>
                  </a:lnTo>
                  <a:lnTo>
                    <a:pt x="1903" y="476"/>
                  </a:lnTo>
                  <a:lnTo>
                    <a:pt x="1893" y="474"/>
                  </a:lnTo>
                  <a:lnTo>
                    <a:pt x="1883" y="471"/>
                  </a:lnTo>
                  <a:lnTo>
                    <a:pt x="1875" y="467"/>
                  </a:lnTo>
                  <a:lnTo>
                    <a:pt x="1867" y="463"/>
                  </a:lnTo>
                  <a:lnTo>
                    <a:pt x="1865" y="468"/>
                  </a:lnTo>
                  <a:lnTo>
                    <a:pt x="1864" y="474"/>
                  </a:lnTo>
                  <a:lnTo>
                    <a:pt x="1865" y="482"/>
                  </a:lnTo>
                  <a:lnTo>
                    <a:pt x="1865" y="490"/>
                  </a:lnTo>
                  <a:lnTo>
                    <a:pt x="1869" y="508"/>
                  </a:lnTo>
                  <a:lnTo>
                    <a:pt x="1873" y="529"/>
                  </a:lnTo>
                  <a:lnTo>
                    <a:pt x="1878" y="548"/>
                  </a:lnTo>
                  <a:lnTo>
                    <a:pt x="1882" y="564"/>
                  </a:lnTo>
                  <a:lnTo>
                    <a:pt x="1882" y="572"/>
                  </a:lnTo>
                  <a:lnTo>
                    <a:pt x="1882" y="578"/>
                  </a:lnTo>
                  <a:lnTo>
                    <a:pt x="1882" y="583"/>
                  </a:lnTo>
                  <a:lnTo>
                    <a:pt x="1880" y="586"/>
                  </a:lnTo>
                  <a:lnTo>
                    <a:pt x="1854" y="584"/>
                  </a:lnTo>
                  <a:lnTo>
                    <a:pt x="1816" y="584"/>
                  </a:lnTo>
                  <a:lnTo>
                    <a:pt x="1806" y="585"/>
                  </a:lnTo>
                  <a:lnTo>
                    <a:pt x="1798" y="586"/>
                  </a:lnTo>
                  <a:lnTo>
                    <a:pt x="1789" y="588"/>
                  </a:lnTo>
                  <a:lnTo>
                    <a:pt x="1782" y="591"/>
                  </a:lnTo>
                  <a:lnTo>
                    <a:pt x="1776" y="594"/>
                  </a:lnTo>
                  <a:lnTo>
                    <a:pt x="1771" y="598"/>
                  </a:lnTo>
                  <a:lnTo>
                    <a:pt x="1769" y="601"/>
                  </a:lnTo>
                  <a:lnTo>
                    <a:pt x="1768" y="604"/>
                  </a:lnTo>
                  <a:lnTo>
                    <a:pt x="1767" y="607"/>
                  </a:lnTo>
                  <a:lnTo>
                    <a:pt x="1767" y="610"/>
                  </a:lnTo>
                  <a:lnTo>
                    <a:pt x="1778" y="612"/>
                  </a:lnTo>
                  <a:lnTo>
                    <a:pt x="1788" y="615"/>
                  </a:lnTo>
                  <a:lnTo>
                    <a:pt x="1795" y="619"/>
                  </a:lnTo>
                  <a:lnTo>
                    <a:pt x="1801" y="625"/>
                  </a:lnTo>
                  <a:lnTo>
                    <a:pt x="1805" y="631"/>
                  </a:lnTo>
                  <a:lnTo>
                    <a:pt x="1809" y="637"/>
                  </a:lnTo>
                  <a:lnTo>
                    <a:pt x="1812" y="644"/>
                  </a:lnTo>
                  <a:lnTo>
                    <a:pt x="1814" y="650"/>
                  </a:lnTo>
                  <a:lnTo>
                    <a:pt x="1817" y="664"/>
                  </a:lnTo>
                  <a:lnTo>
                    <a:pt x="1822" y="676"/>
                  </a:lnTo>
                  <a:lnTo>
                    <a:pt x="1824" y="682"/>
                  </a:lnTo>
                  <a:lnTo>
                    <a:pt x="1828" y="686"/>
                  </a:lnTo>
                  <a:lnTo>
                    <a:pt x="1834" y="689"/>
                  </a:lnTo>
                  <a:lnTo>
                    <a:pt x="1840" y="691"/>
                  </a:lnTo>
                  <a:lnTo>
                    <a:pt x="1838" y="695"/>
                  </a:lnTo>
                  <a:lnTo>
                    <a:pt x="1837" y="699"/>
                  </a:lnTo>
                  <a:lnTo>
                    <a:pt x="1837" y="702"/>
                  </a:lnTo>
                  <a:lnTo>
                    <a:pt x="1837" y="706"/>
                  </a:lnTo>
                  <a:lnTo>
                    <a:pt x="1839" y="713"/>
                  </a:lnTo>
                  <a:lnTo>
                    <a:pt x="1840" y="721"/>
                  </a:lnTo>
                  <a:lnTo>
                    <a:pt x="1840" y="735"/>
                  </a:lnTo>
                  <a:lnTo>
                    <a:pt x="1838" y="748"/>
                  </a:lnTo>
                  <a:lnTo>
                    <a:pt x="1837" y="754"/>
                  </a:lnTo>
                  <a:lnTo>
                    <a:pt x="1835" y="760"/>
                  </a:lnTo>
                  <a:lnTo>
                    <a:pt x="1832" y="765"/>
                  </a:lnTo>
                  <a:lnTo>
                    <a:pt x="1827" y="770"/>
                  </a:lnTo>
                  <a:lnTo>
                    <a:pt x="1814" y="764"/>
                  </a:lnTo>
                  <a:lnTo>
                    <a:pt x="1741" y="740"/>
                  </a:lnTo>
                  <a:lnTo>
                    <a:pt x="1674" y="740"/>
                  </a:lnTo>
                  <a:lnTo>
                    <a:pt x="1614" y="734"/>
                  </a:lnTo>
                  <a:lnTo>
                    <a:pt x="1534" y="727"/>
                  </a:lnTo>
                  <a:lnTo>
                    <a:pt x="1488" y="715"/>
                  </a:lnTo>
                  <a:lnTo>
                    <a:pt x="1475" y="764"/>
                  </a:lnTo>
                  <a:lnTo>
                    <a:pt x="1414" y="740"/>
                  </a:lnTo>
                  <a:lnTo>
                    <a:pt x="1368" y="734"/>
                  </a:lnTo>
                  <a:lnTo>
                    <a:pt x="1342" y="758"/>
                  </a:lnTo>
                  <a:lnTo>
                    <a:pt x="1342" y="770"/>
                  </a:lnTo>
                  <a:lnTo>
                    <a:pt x="1316" y="795"/>
                  </a:lnTo>
                  <a:lnTo>
                    <a:pt x="1282" y="808"/>
                  </a:lnTo>
                  <a:lnTo>
                    <a:pt x="1255" y="838"/>
                  </a:lnTo>
                  <a:lnTo>
                    <a:pt x="1235" y="863"/>
                  </a:lnTo>
                  <a:lnTo>
                    <a:pt x="1196" y="832"/>
                  </a:lnTo>
                  <a:lnTo>
                    <a:pt x="1142" y="838"/>
                  </a:lnTo>
                  <a:lnTo>
                    <a:pt x="1122" y="808"/>
                  </a:lnTo>
                  <a:lnTo>
                    <a:pt x="1083" y="746"/>
                  </a:lnTo>
                  <a:lnTo>
                    <a:pt x="1050" y="715"/>
                  </a:lnTo>
                  <a:lnTo>
                    <a:pt x="1003" y="685"/>
                  </a:lnTo>
                  <a:lnTo>
                    <a:pt x="963" y="697"/>
                  </a:lnTo>
                  <a:lnTo>
                    <a:pt x="917" y="691"/>
                  </a:lnTo>
                  <a:lnTo>
                    <a:pt x="857" y="697"/>
                  </a:lnTo>
                  <a:lnTo>
                    <a:pt x="730" y="616"/>
                  </a:lnTo>
                  <a:lnTo>
                    <a:pt x="682" y="595"/>
                  </a:lnTo>
                  <a:lnTo>
                    <a:pt x="684" y="586"/>
                  </a:lnTo>
                  <a:lnTo>
                    <a:pt x="638" y="548"/>
                  </a:lnTo>
                  <a:lnTo>
                    <a:pt x="610" y="580"/>
                  </a:lnTo>
                  <a:lnTo>
                    <a:pt x="525" y="604"/>
                  </a:lnTo>
                  <a:lnTo>
                    <a:pt x="565" y="826"/>
                  </a:lnTo>
                  <a:lnTo>
                    <a:pt x="584" y="832"/>
                  </a:lnTo>
                  <a:lnTo>
                    <a:pt x="571" y="826"/>
                  </a:lnTo>
                </a:path>
              </a:pathLst>
            </a:custGeom>
            <a:solidFill>
              <a:srgbClr val="D9D9D9"/>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680" name="Freeform 31"/>
            <p:cNvSpPr>
              <a:spLocks/>
            </p:cNvSpPr>
            <p:nvPr>
              <p:custDataLst>
                <p:tags r:id="rId29"/>
              </p:custDataLst>
            </p:nvPr>
          </p:nvSpPr>
          <p:spPr bwMode="auto">
            <a:xfrm>
              <a:off x="5527675" y="2105025"/>
              <a:ext cx="457200" cy="225425"/>
            </a:xfrm>
            <a:custGeom>
              <a:avLst/>
              <a:gdLst>
                <a:gd name="T0" fmla="*/ 2147483647 w 950"/>
                <a:gd name="T1" fmla="*/ 2147483647 h 468"/>
                <a:gd name="T2" fmla="*/ 2147483647 w 950"/>
                <a:gd name="T3" fmla="*/ 2147483647 h 468"/>
                <a:gd name="T4" fmla="*/ 2147483647 w 950"/>
                <a:gd name="T5" fmla="*/ 2147483647 h 468"/>
                <a:gd name="T6" fmla="*/ 2147483647 w 950"/>
                <a:gd name="T7" fmla="*/ 2147483647 h 468"/>
                <a:gd name="T8" fmla="*/ 2147483647 w 950"/>
                <a:gd name="T9" fmla="*/ 2147483647 h 468"/>
                <a:gd name="T10" fmla="*/ 2147483647 w 950"/>
                <a:gd name="T11" fmla="*/ 2147483647 h 468"/>
                <a:gd name="T12" fmla="*/ 2147483647 w 950"/>
                <a:gd name="T13" fmla="*/ 2147483647 h 468"/>
                <a:gd name="T14" fmla="*/ 2147483647 w 950"/>
                <a:gd name="T15" fmla="*/ 2147483647 h 468"/>
                <a:gd name="T16" fmla="*/ 2147483647 w 950"/>
                <a:gd name="T17" fmla="*/ 2147483647 h 468"/>
                <a:gd name="T18" fmla="*/ 2147483647 w 950"/>
                <a:gd name="T19" fmla="*/ 2147483647 h 468"/>
                <a:gd name="T20" fmla="*/ 0 w 950"/>
                <a:gd name="T21" fmla="*/ 2147483647 h 468"/>
                <a:gd name="T22" fmla="*/ 2147483647 w 950"/>
                <a:gd name="T23" fmla="*/ 2147483647 h 468"/>
                <a:gd name="T24" fmla="*/ 2147483647 w 950"/>
                <a:gd name="T25" fmla="*/ 2147483647 h 468"/>
                <a:gd name="T26" fmla="*/ 2147483647 w 950"/>
                <a:gd name="T27" fmla="*/ 2147483647 h 468"/>
                <a:gd name="T28" fmla="*/ 2147483647 w 950"/>
                <a:gd name="T29" fmla="*/ 2147483647 h 468"/>
                <a:gd name="T30" fmla="*/ 2147483647 w 950"/>
                <a:gd name="T31" fmla="*/ 2147483647 h 468"/>
                <a:gd name="T32" fmla="*/ 2147483647 w 950"/>
                <a:gd name="T33" fmla="*/ 2147483647 h 468"/>
                <a:gd name="T34" fmla="*/ 2147483647 w 950"/>
                <a:gd name="T35" fmla="*/ 2147483647 h 468"/>
                <a:gd name="T36" fmla="*/ 2147483647 w 950"/>
                <a:gd name="T37" fmla="*/ 2147483647 h 468"/>
                <a:gd name="T38" fmla="*/ 2147483647 w 950"/>
                <a:gd name="T39" fmla="*/ 2147483647 h 468"/>
                <a:gd name="T40" fmla="*/ 2147483647 w 950"/>
                <a:gd name="T41" fmla="*/ 2147483647 h 468"/>
                <a:gd name="T42" fmla="*/ 2147483647 w 950"/>
                <a:gd name="T43" fmla="*/ 2147483647 h 468"/>
                <a:gd name="T44" fmla="*/ 2147483647 w 950"/>
                <a:gd name="T45" fmla="*/ 2147483647 h 468"/>
                <a:gd name="T46" fmla="*/ 2147483647 w 950"/>
                <a:gd name="T47" fmla="*/ 2147483647 h 468"/>
                <a:gd name="T48" fmla="*/ 2147483647 w 950"/>
                <a:gd name="T49" fmla="*/ 2147483647 h 468"/>
                <a:gd name="T50" fmla="*/ 2147483647 w 950"/>
                <a:gd name="T51" fmla="*/ 2147483647 h 468"/>
                <a:gd name="T52" fmla="*/ 2147483647 w 950"/>
                <a:gd name="T53" fmla="*/ 2147483647 h 468"/>
                <a:gd name="T54" fmla="*/ 2147483647 w 950"/>
                <a:gd name="T55" fmla="*/ 2147483647 h 468"/>
                <a:gd name="T56" fmla="*/ 2147483647 w 950"/>
                <a:gd name="T57" fmla="*/ 2147483647 h 468"/>
                <a:gd name="T58" fmla="*/ 2147483647 w 950"/>
                <a:gd name="T59" fmla="*/ 2147483647 h 468"/>
                <a:gd name="T60" fmla="*/ 2147483647 w 950"/>
                <a:gd name="T61" fmla="*/ 2147483647 h 468"/>
                <a:gd name="T62" fmla="*/ 2147483647 w 950"/>
                <a:gd name="T63" fmla="*/ 2147483647 h 468"/>
                <a:gd name="T64" fmla="*/ 2147483647 w 950"/>
                <a:gd name="T65" fmla="*/ 2147483647 h 468"/>
                <a:gd name="T66" fmla="*/ 2147483647 w 950"/>
                <a:gd name="T67" fmla="*/ 2147483647 h 468"/>
                <a:gd name="T68" fmla="*/ 2147483647 w 950"/>
                <a:gd name="T69" fmla="*/ 2147483647 h 468"/>
                <a:gd name="T70" fmla="*/ 2147483647 w 950"/>
                <a:gd name="T71" fmla="*/ 2147483647 h 4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50"/>
                <a:gd name="T109" fmla="*/ 0 h 468"/>
                <a:gd name="T110" fmla="*/ 950 w 950"/>
                <a:gd name="T111" fmla="*/ 468 h 4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50" h="468">
                  <a:moveTo>
                    <a:pt x="664" y="455"/>
                  </a:moveTo>
                  <a:lnTo>
                    <a:pt x="638" y="443"/>
                  </a:lnTo>
                  <a:lnTo>
                    <a:pt x="604" y="431"/>
                  </a:lnTo>
                  <a:lnTo>
                    <a:pt x="558" y="418"/>
                  </a:lnTo>
                  <a:lnTo>
                    <a:pt x="512" y="388"/>
                  </a:lnTo>
                  <a:lnTo>
                    <a:pt x="471" y="376"/>
                  </a:lnTo>
                  <a:lnTo>
                    <a:pt x="425" y="345"/>
                  </a:lnTo>
                  <a:lnTo>
                    <a:pt x="392" y="307"/>
                  </a:lnTo>
                  <a:lnTo>
                    <a:pt x="345" y="258"/>
                  </a:lnTo>
                  <a:lnTo>
                    <a:pt x="305" y="258"/>
                  </a:lnTo>
                  <a:lnTo>
                    <a:pt x="266" y="246"/>
                  </a:lnTo>
                  <a:lnTo>
                    <a:pt x="253" y="209"/>
                  </a:lnTo>
                  <a:lnTo>
                    <a:pt x="219" y="190"/>
                  </a:lnTo>
                  <a:lnTo>
                    <a:pt x="186" y="172"/>
                  </a:lnTo>
                  <a:lnTo>
                    <a:pt x="153" y="166"/>
                  </a:lnTo>
                  <a:lnTo>
                    <a:pt x="133" y="190"/>
                  </a:lnTo>
                  <a:lnTo>
                    <a:pt x="92" y="209"/>
                  </a:lnTo>
                  <a:lnTo>
                    <a:pt x="99" y="240"/>
                  </a:lnTo>
                  <a:lnTo>
                    <a:pt x="59" y="252"/>
                  </a:lnTo>
                  <a:lnTo>
                    <a:pt x="40" y="246"/>
                  </a:lnTo>
                  <a:lnTo>
                    <a:pt x="46" y="240"/>
                  </a:lnTo>
                  <a:lnTo>
                    <a:pt x="0" y="24"/>
                  </a:lnTo>
                  <a:lnTo>
                    <a:pt x="85" y="0"/>
                  </a:lnTo>
                  <a:lnTo>
                    <a:pt x="79" y="6"/>
                  </a:lnTo>
                  <a:lnTo>
                    <a:pt x="86" y="55"/>
                  </a:lnTo>
                  <a:lnTo>
                    <a:pt x="133" y="55"/>
                  </a:lnTo>
                  <a:lnTo>
                    <a:pt x="153" y="30"/>
                  </a:lnTo>
                  <a:lnTo>
                    <a:pt x="157" y="15"/>
                  </a:lnTo>
                  <a:lnTo>
                    <a:pt x="205" y="36"/>
                  </a:lnTo>
                  <a:lnTo>
                    <a:pt x="332" y="117"/>
                  </a:lnTo>
                  <a:lnTo>
                    <a:pt x="392" y="111"/>
                  </a:lnTo>
                  <a:lnTo>
                    <a:pt x="438" y="117"/>
                  </a:lnTo>
                  <a:lnTo>
                    <a:pt x="478" y="105"/>
                  </a:lnTo>
                  <a:lnTo>
                    <a:pt x="525" y="135"/>
                  </a:lnTo>
                  <a:lnTo>
                    <a:pt x="558" y="166"/>
                  </a:lnTo>
                  <a:lnTo>
                    <a:pt x="597" y="228"/>
                  </a:lnTo>
                  <a:lnTo>
                    <a:pt x="617" y="258"/>
                  </a:lnTo>
                  <a:lnTo>
                    <a:pt x="671" y="252"/>
                  </a:lnTo>
                  <a:lnTo>
                    <a:pt x="710" y="283"/>
                  </a:lnTo>
                  <a:lnTo>
                    <a:pt x="730" y="258"/>
                  </a:lnTo>
                  <a:lnTo>
                    <a:pt x="757" y="228"/>
                  </a:lnTo>
                  <a:lnTo>
                    <a:pt x="791" y="215"/>
                  </a:lnTo>
                  <a:lnTo>
                    <a:pt x="817" y="190"/>
                  </a:lnTo>
                  <a:lnTo>
                    <a:pt x="843" y="196"/>
                  </a:lnTo>
                  <a:lnTo>
                    <a:pt x="810" y="228"/>
                  </a:lnTo>
                  <a:lnTo>
                    <a:pt x="824" y="252"/>
                  </a:lnTo>
                  <a:lnTo>
                    <a:pt x="850" y="258"/>
                  </a:lnTo>
                  <a:lnTo>
                    <a:pt x="870" y="240"/>
                  </a:lnTo>
                  <a:lnTo>
                    <a:pt x="910" y="258"/>
                  </a:lnTo>
                  <a:lnTo>
                    <a:pt x="950" y="283"/>
                  </a:lnTo>
                  <a:lnTo>
                    <a:pt x="917" y="313"/>
                  </a:lnTo>
                  <a:lnTo>
                    <a:pt x="883" y="320"/>
                  </a:lnTo>
                  <a:lnTo>
                    <a:pt x="837" y="313"/>
                  </a:lnTo>
                  <a:lnTo>
                    <a:pt x="824" y="283"/>
                  </a:lnTo>
                  <a:lnTo>
                    <a:pt x="804" y="271"/>
                  </a:lnTo>
                  <a:lnTo>
                    <a:pt x="764" y="277"/>
                  </a:lnTo>
                  <a:lnTo>
                    <a:pt x="757" y="301"/>
                  </a:lnTo>
                  <a:lnTo>
                    <a:pt x="737" y="320"/>
                  </a:lnTo>
                  <a:lnTo>
                    <a:pt x="724" y="351"/>
                  </a:lnTo>
                  <a:lnTo>
                    <a:pt x="684" y="357"/>
                  </a:lnTo>
                  <a:lnTo>
                    <a:pt x="671" y="369"/>
                  </a:lnTo>
                  <a:lnTo>
                    <a:pt x="710" y="388"/>
                  </a:lnTo>
                  <a:lnTo>
                    <a:pt x="730" y="406"/>
                  </a:lnTo>
                  <a:lnTo>
                    <a:pt x="743" y="437"/>
                  </a:lnTo>
                  <a:lnTo>
                    <a:pt x="730" y="468"/>
                  </a:lnTo>
                  <a:lnTo>
                    <a:pt x="717" y="468"/>
                  </a:lnTo>
                  <a:lnTo>
                    <a:pt x="712" y="467"/>
                  </a:lnTo>
                  <a:lnTo>
                    <a:pt x="703" y="465"/>
                  </a:lnTo>
                  <a:lnTo>
                    <a:pt x="694" y="462"/>
                  </a:lnTo>
                  <a:lnTo>
                    <a:pt x="684" y="461"/>
                  </a:lnTo>
                  <a:lnTo>
                    <a:pt x="669" y="461"/>
                  </a:lnTo>
                  <a:lnTo>
                    <a:pt x="658" y="461"/>
                  </a:lnTo>
                  <a:lnTo>
                    <a:pt x="664" y="455"/>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681" name="Freeform 32"/>
            <p:cNvSpPr>
              <a:spLocks/>
            </p:cNvSpPr>
            <p:nvPr>
              <p:custDataLst>
                <p:tags r:id="rId30"/>
              </p:custDataLst>
            </p:nvPr>
          </p:nvSpPr>
          <p:spPr bwMode="auto">
            <a:xfrm>
              <a:off x="4195763" y="3011488"/>
              <a:ext cx="331787" cy="260350"/>
            </a:xfrm>
            <a:custGeom>
              <a:avLst/>
              <a:gdLst>
                <a:gd name="T0" fmla="*/ 2147483647 w 671"/>
                <a:gd name="T1" fmla="*/ 2147483647 h 549"/>
                <a:gd name="T2" fmla="*/ 2147483647 w 671"/>
                <a:gd name="T3" fmla="*/ 2147483647 h 549"/>
                <a:gd name="T4" fmla="*/ 2147483647 w 671"/>
                <a:gd name="T5" fmla="*/ 2147483647 h 549"/>
                <a:gd name="T6" fmla="*/ 2147483647 w 671"/>
                <a:gd name="T7" fmla="*/ 2147483647 h 549"/>
                <a:gd name="T8" fmla="*/ 2147483647 w 671"/>
                <a:gd name="T9" fmla="*/ 2147483647 h 549"/>
                <a:gd name="T10" fmla="*/ 2147483647 w 671"/>
                <a:gd name="T11" fmla="*/ 2147483647 h 549"/>
                <a:gd name="T12" fmla="*/ 2147483647 w 671"/>
                <a:gd name="T13" fmla="*/ 2147483647 h 549"/>
                <a:gd name="T14" fmla="*/ 2147483647 w 671"/>
                <a:gd name="T15" fmla="*/ 2147483647 h 549"/>
                <a:gd name="T16" fmla="*/ 2147483647 w 671"/>
                <a:gd name="T17" fmla="*/ 2147483647 h 549"/>
                <a:gd name="T18" fmla="*/ 2147483647 w 671"/>
                <a:gd name="T19" fmla="*/ 2147483647 h 549"/>
                <a:gd name="T20" fmla="*/ 2147483647 w 671"/>
                <a:gd name="T21" fmla="*/ 2147483647 h 549"/>
                <a:gd name="T22" fmla="*/ 2147483647 w 671"/>
                <a:gd name="T23" fmla="*/ 2147483647 h 549"/>
                <a:gd name="T24" fmla="*/ 2147483647 w 671"/>
                <a:gd name="T25" fmla="*/ 0 h 549"/>
                <a:gd name="T26" fmla="*/ 2147483647 w 671"/>
                <a:gd name="T27" fmla="*/ 2147483647 h 549"/>
                <a:gd name="T28" fmla="*/ 2147483647 w 671"/>
                <a:gd name="T29" fmla="*/ 2147483647 h 549"/>
                <a:gd name="T30" fmla="*/ 2147483647 w 671"/>
                <a:gd name="T31" fmla="*/ 2147483647 h 549"/>
                <a:gd name="T32" fmla="*/ 2147483647 w 671"/>
                <a:gd name="T33" fmla="*/ 2147483647 h 549"/>
                <a:gd name="T34" fmla="*/ 2147483647 w 671"/>
                <a:gd name="T35" fmla="*/ 2147483647 h 549"/>
                <a:gd name="T36" fmla="*/ 2147483647 w 671"/>
                <a:gd name="T37" fmla="*/ 2147483647 h 549"/>
                <a:gd name="T38" fmla="*/ 2147483647 w 671"/>
                <a:gd name="T39" fmla="*/ 2147483647 h 549"/>
                <a:gd name="T40" fmla="*/ 2147483647 w 671"/>
                <a:gd name="T41" fmla="*/ 2147483647 h 549"/>
                <a:gd name="T42" fmla="*/ 2147483647 w 671"/>
                <a:gd name="T43" fmla="*/ 2147483647 h 549"/>
                <a:gd name="T44" fmla="*/ 2147483647 w 671"/>
                <a:gd name="T45" fmla="*/ 2147483647 h 549"/>
                <a:gd name="T46" fmla="*/ 2147483647 w 671"/>
                <a:gd name="T47" fmla="*/ 2147483647 h 549"/>
                <a:gd name="T48" fmla="*/ 2147483647 w 671"/>
                <a:gd name="T49" fmla="*/ 2147483647 h 549"/>
                <a:gd name="T50" fmla="*/ 2147483647 w 671"/>
                <a:gd name="T51" fmla="*/ 2147483647 h 549"/>
                <a:gd name="T52" fmla="*/ 2147483647 w 671"/>
                <a:gd name="T53" fmla="*/ 2147483647 h 549"/>
                <a:gd name="T54" fmla="*/ 2147483647 w 671"/>
                <a:gd name="T55" fmla="*/ 2147483647 h 549"/>
                <a:gd name="T56" fmla="*/ 2147483647 w 671"/>
                <a:gd name="T57" fmla="*/ 2147483647 h 549"/>
                <a:gd name="T58" fmla="*/ 2147483647 w 671"/>
                <a:gd name="T59" fmla="*/ 2147483647 h 549"/>
                <a:gd name="T60" fmla="*/ 2147483647 w 671"/>
                <a:gd name="T61" fmla="*/ 2147483647 h 549"/>
                <a:gd name="T62" fmla="*/ 2147483647 w 671"/>
                <a:gd name="T63" fmla="*/ 2147483647 h 549"/>
                <a:gd name="T64" fmla="*/ 2147483647 w 671"/>
                <a:gd name="T65" fmla="*/ 2147483647 h 549"/>
                <a:gd name="T66" fmla="*/ 2147483647 w 671"/>
                <a:gd name="T67" fmla="*/ 2147483647 h 549"/>
                <a:gd name="T68" fmla="*/ 2147483647 w 671"/>
                <a:gd name="T69" fmla="*/ 2147483647 h 549"/>
                <a:gd name="T70" fmla="*/ 2147483647 w 671"/>
                <a:gd name="T71" fmla="*/ 2147483647 h 549"/>
                <a:gd name="T72" fmla="*/ 2147483647 w 671"/>
                <a:gd name="T73" fmla="*/ 2147483647 h 549"/>
                <a:gd name="T74" fmla="*/ 2147483647 w 671"/>
                <a:gd name="T75" fmla="*/ 2147483647 h 549"/>
                <a:gd name="T76" fmla="*/ 2147483647 w 671"/>
                <a:gd name="T77" fmla="*/ 2147483647 h 549"/>
                <a:gd name="T78" fmla="*/ 2147483647 w 671"/>
                <a:gd name="T79" fmla="*/ 2147483647 h 549"/>
                <a:gd name="T80" fmla="*/ 2147483647 w 671"/>
                <a:gd name="T81" fmla="*/ 2147483647 h 549"/>
                <a:gd name="T82" fmla="*/ 2147483647 w 671"/>
                <a:gd name="T83" fmla="*/ 2147483647 h 549"/>
                <a:gd name="T84" fmla="*/ 2147483647 w 671"/>
                <a:gd name="T85" fmla="*/ 2147483647 h 549"/>
                <a:gd name="T86" fmla="*/ 2147483647 w 671"/>
                <a:gd name="T87" fmla="*/ 2147483647 h 549"/>
                <a:gd name="T88" fmla="*/ 2147483647 w 671"/>
                <a:gd name="T89" fmla="*/ 2147483647 h 549"/>
                <a:gd name="T90" fmla="*/ 2147483647 w 671"/>
                <a:gd name="T91" fmla="*/ 2147483647 h 549"/>
                <a:gd name="T92" fmla="*/ 2147483647 w 671"/>
                <a:gd name="T93" fmla="*/ 2147483647 h 549"/>
                <a:gd name="T94" fmla="*/ 2147483647 w 671"/>
                <a:gd name="T95" fmla="*/ 2147483647 h 549"/>
                <a:gd name="T96" fmla="*/ 2147483647 w 671"/>
                <a:gd name="T97" fmla="*/ 2147483647 h 549"/>
                <a:gd name="T98" fmla="*/ 2147483647 w 671"/>
                <a:gd name="T99" fmla="*/ 2147483647 h 549"/>
                <a:gd name="T100" fmla="*/ 2147483647 w 671"/>
                <a:gd name="T101" fmla="*/ 2147483647 h 549"/>
                <a:gd name="T102" fmla="*/ 2147483647 w 671"/>
                <a:gd name="T103" fmla="*/ 2147483647 h 549"/>
                <a:gd name="T104" fmla="*/ 2147483647 w 671"/>
                <a:gd name="T105" fmla="*/ 2147483647 h 549"/>
                <a:gd name="T106" fmla="*/ 2147483647 w 671"/>
                <a:gd name="T107" fmla="*/ 2147483647 h 549"/>
                <a:gd name="T108" fmla="*/ 2147483647 w 671"/>
                <a:gd name="T109" fmla="*/ 2147483647 h 549"/>
                <a:gd name="T110" fmla="*/ 2147483647 w 671"/>
                <a:gd name="T111" fmla="*/ 2147483647 h 549"/>
                <a:gd name="T112" fmla="*/ 2147483647 w 671"/>
                <a:gd name="T113" fmla="*/ 2147483647 h 549"/>
                <a:gd name="T114" fmla="*/ 2147483647 w 671"/>
                <a:gd name="T115" fmla="*/ 2147483647 h 549"/>
                <a:gd name="T116" fmla="*/ 2147483647 w 671"/>
                <a:gd name="T117" fmla="*/ 2147483647 h 549"/>
                <a:gd name="T118" fmla="*/ 2147483647 w 671"/>
                <a:gd name="T119" fmla="*/ 2147483647 h 549"/>
                <a:gd name="T120" fmla="*/ 2147483647 w 671"/>
                <a:gd name="T121" fmla="*/ 2147483647 h 549"/>
                <a:gd name="T122" fmla="*/ 0 w 671"/>
                <a:gd name="T123" fmla="*/ 2147483647 h 5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71"/>
                <a:gd name="T187" fmla="*/ 0 h 549"/>
                <a:gd name="T188" fmla="*/ 671 w 671"/>
                <a:gd name="T189" fmla="*/ 549 h 54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71" h="549">
                  <a:moveTo>
                    <a:pt x="0" y="438"/>
                  </a:moveTo>
                  <a:lnTo>
                    <a:pt x="4" y="405"/>
                  </a:lnTo>
                  <a:lnTo>
                    <a:pt x="6" y="383"/>
                  </a:lnTo>
                  <a:lnTo>
                    <a:pt x="7" y="360"/>
                  </a:lnTo>
                  <a:lnTo>
                    <a:pt x="7" y="327"/>
                  </a:lnTo>
                  <a:lnTo>
                    <a:pt x="8" y="316"/>
                  </a:lnTo>
                  <a:lnTo>
                    <a:pt x="9" y="306"/>
                  </a:lnTo>
                  <a:lnTo>
                    <a:pt x="12" y="296"/>
                  </a:lnTo>
                  <a:lnTo>
                    <a:pt x="17" y="287"/>
                  </a:lnTo>
                  <a:lnTo>
                    <a:pt x="28" y="270"/>
                  </a:lnTo>
                  <a:lnTo>
                    <a:pt x="40" y="254"/>
                  </a:lnTo>
                  <a:lnTo>
                    <a:pt x="52" y="238"/>
                  </a:lnTo>
                  <a:lnTo>
                    <a:pt x="63" y="222"/>
                  </a:lnTo>
                  <a:lnTo>
                    <a:pt x="67" y="214"/>
                  </a:lnTo>
                  <a:lnTo>
                    <a:pt x="71" y="205"/>
                  </a:lnTo>
                  <a:lnTo>
                    <a:pt x="73" y="196"/>
                  </a:lnTo>
                  <a:lnTo>
                    <a:pt x="73" y="185"/>
                  </a:lnTo>
                  <a:lnTo>
                    <a:pt x="73" y="167"/>
                  </a:lnTo>
                  <a:lnTo>
                    <a:pt x="73" y="156"/>
                  </a:lnTo>
                  <a:lnTo>
                    <a:pt x="73" y="148"/>
                  </a:lnTo>
                  <a:lnTo>
                    <a:pt x="73" y="137"/>
                  </a:lnTo>
                  <a:lnTo>
                    <a:pt x="63" y="126"/>
                  </a:lnTo>
                  <a:lnTo>
                    <a:pt x="53" y="117"/>
                  </a:lnTo>
                  <a:lnTo>
                    <a:pt x="54" y="108"/>
                  </a:lnTo>
                  <a:lnTo>
                    <a:pt x="55" y="99"/>
                  </a:lnTo>
                  <a:lnTo>
                    <a:pt x="57" y="89"/>
                  </a:lnTo>
                  <a:lnTo>
                    <a:pt x="61" y="79"/>
                  </a:lnTo>
                  <a:lnTo>
                    <a:pt x="65" y="68"/>
                  </a:lnTo>
                  <a:lnTo>
                    <a:pt x="71" y="59"/>
                  </a:lnTo>
                  <a:lnTo>
                    <a:pt x="76" y="50"/>
                  </a:lnTo>
                  <a:lnTo>
                    <a:pt x="83" y="41"/>
                  </a:lnTo>
                  <a:lnTo>
                    <a:pt x="89" y="33"/>
                  </a:lnTo>
                  <a:lnTo>
                    <a:pt x="96" y="25"/>
                  </a:lnTo>
                  <a:lnTo>
                    <a:pt x="104" y="17"/>
                  </a:lnTo>
                  <a:lnTo>
                    <a:pt x="112" y="12"/>
                  </a:lnTo>
                  <a:lnTo>
                    <a:pt x="120" y="7"/>
                  </a:lnTo>
                  <a:lnTo>
                    <a:pt x="129" y="3"/>
                  </a:lnTo>
                  <a:lnTo>
                    <a:pt x="138" y="1"/>
                  </a:lnTo>
                  <a:lnTo>
                    <a:pt x="146" y="0"/>
                  </a:lnTo>
                  <a:lnTo>
                    <a:pt x="156" y="1"/>
                  </a:lnTo>
                  <a:lnTo>
                    <a:pt x="164" y="3"/>
                  </a:lnTo>
                  <a:lnTo>
                    <a:pt x="173" y="5"/>
                  </a:lnTo>
                  <a:lnTo>
                    <a:pt x="179" y="8"/>
                  </a:lnTo>
                  <a:lnTo>
                    <a:pt x="194" y="16"/>
                  </a:lnTo>
                  <a:lnTo>
                    <a:pt x="206" y="26"/>
                  </a:lnTo>
                  <a:lnTo>
                    <a:pt x="217" y="35"/>
                  </a:lnTo>
                  <a:lnTo>
                    <a:pt x="230" y="42"/>
                  </a:lnTo>
                  <a:lnTo>
                    <a:pt x="236" y="45"/>
                  </a:lnTo>
                  <a:lnTo>
                    <a:pt x="243" y="48"/>
                  </a:lnTo>
                  <a:lnTo>
                    <a:pt x="251" y="49"/>
                  </a:lnTo>
                  <a:lnTo>
                    <a:pt x="259" y="50"/>
                  </a:lnTo>
                  <a:lnTo>
                    <a:pt x="264" y="49"/>
                  </a:lnTo>
                  <a:lnTo>
                    <a:pt x="268" y="47"/>
                  </a:lnTo>
                  <a:lnTo>
                    <a:pt x="272" y="44"/>
                  </a:lnTo>
                  <a:lnTo>
                    <a:pt x="276" y="41"/>
                  </a:lnTo>
                  <a:lnTo>
                    <a:pt x="279" y="37"/>
                  </a:lnTo>
                  <a:lnTo>
                    <a:pt x="284" y="35"/>
                  </a:lnTo>
                  <a:lnTo>
                    <a:pt x="288" y="32"/>
                  </a:lnTo>
                  <a:lnTo>
                    <a:pt x="292" y="32"/>
                  </a:lnTo>
                  <a:lnTo>
                    <a:pt x="300" y="32"/>
                  </a:lnTo>
                  <a:lnTo>
                    <a:pt x="308" y="34"/>
                  </a:lnTo>
                  <a:lnTo>
                    <a:pt x="313" y="36"/>
                  </a:lnTo>
                  <a:lnTo>
                    <a:pt x="318" y="39"/>
                  </a:lnTo>
                  <a:lnTo>
                    <a:pt x="325" y="47"/>
                  </a:lnTo>
                  <a:lnTo>
                    <a:pt x="332" y="56"/>
                  </a:lnTo>
                  <a:lnTo>
                    <a:pt x="337" y="65"/>
                  </a:lnTo>
                  <a:lnTo>
                    <a:pt x="344" y="73"/>
                  </a:lnTo>
                  <a:lnTo>
                    <a:pt x="348" y="76"/>
                  </a:lnTo>
                  <a:lnTo>
                    <a:pt x="353" y="79"/>
                  </a:lnTo>
                  <a:lnTo>
                    <a:pt x="358" y="81"/>
                  </a:lnTo>
                  <a:lnTo>
                    <a:pt x="366" y="81"/>
                  </a:lnTo>
                  <a:lnTo>
                    <a:pt x="370" y="81"/>
                  </a:lnTo>
                  <a:lnTo>
                    <a:pt x="375" y="80"/>
                  </a:lnTo>
                  <a:lnTo>
                    <a:pt x="378" y="77"/>
                  </a:lnTo>
                  <a:lnTo>
                    <a:pt x="381" y="75"/>
                  </a:lnTo>
                  <a:lnTo>
                    <a:pt x="387" y="70"/>
                  </a:lnTo>
                  <a:lnTo>
                    <a:pt x="392" y="63"/>
                  </a:lnTo>
                  <a:lnTo>
                    <a:pt x="397" y="56"/>
                  </a:lnTo>
                  <a:lnTo>
                    <a:pt x="403" y="49"/>
                  </a:lnTo>
                  <a:lnTo>
                    <a:pt x="410" y="43"/>
                  </a:lnTo>
                  <a:lnTo>
                    <a:pt x="419" y="38"/>
                  </a:lnTo>
                  <a:lnTo>
                    <a:pt x="433" y="30"/>
                  </a:lnTo>
                  <a:lnTo>
                    <a:pt x="446" y="25"/>
                  </a:lnTo>
                  <a:lnTo>
                    <a:pt x="458" y="22"/>
                  </a:lnTo>
                  <a:lnTo>
                    <a:pt x="468" y="21"/>
                  </a:lnTo>
                  <a:lnTo>
                    <a:pt x="478" y="22"/>
                  </a:lnTo>
                  <a:lnTo>
                    <a:pt x="487" y="25"/>
                  </a:lnTo>
                  <a:lnTo>
                    <a:pt x="496" y="28"/>
                  </a:lnTo>
                  <a:lnTo>
                    <a:pt x="503" y="31"/>
                  </a:lnTo>
                  <a:lnTo>
                    <a:pt x="511" y="35"/>
                  </a:lnTo>
                  <a:lnTo>
                    <a:pt x="520" y="38"/>
                  </a:lnTo>
                  <a:lnTo>
                    <a:pt x="528" y="41"/>
                  </a:lnTo>
                  <a:lnTo>
                    <a:pt x="537" y="43"/>
                  </a:lnTo>
                  <a:lnTo>
                    <a:pt x="547" y="43"/>
                  </a:lnTo>
                  <a:lnTo>
                    <a:pt x="559" y="42"/>
                  </a:lnTo>
                  <a:lnTo>
                    <a:pt x="571" y="39"/>
                  </a:lnTo>
                  <a:lnTo>
                    <a:pt x="586" y="33"/>
                  </a:lnTo>
                  <a:lnTo>
                    <a:pt x="632" y="74"/>
                  </a:lnTo>
                  <a:lnTo>
                    <a:pt x="646" y="67"/>
                  </a:lnTo>
                  <a:lnTo>
                    <a:pt x="651" y="81"/>
                  </a:lnTo>
                  <a:lnTo>
                    <a:pt x="658" y="93"/>
                  </a:lnTo>
                  <a:lnTo>
                    <a:pt x="665" y="105"/>
                  </a:lnTo>
                  <a:lnTo>
                    <a:pt x="671" y="117"/>
                  </a:lnTo>
                  <a:lnTo>
                    <a:pt x="646" y="152"/>
                  </a:lnTo>
                  <a:lnTo>
                    <a:pt x="623" y="183"/>
                  </a:lnTo>
                  <a:lnTo>
                    <a:pt x="612" y="199"/>
                  </a:lnTo>
                  <a:lnTo>
                    <a:pt x="602" y="216"/>
                  </a:lnTo>
                  <a:lnTo>
                    <a:pt x="593" y="233"/>
                  </a:lnTo>
                  <a:lnTo>
                    <a:pt x="584" y="254"/>
                  </a:lnTo>
                  <a:lnTo>
                    <a:pt x="578" y="273"/>
                  </a:lnTo>
                  <a:lnTo>
                    <a:pt x="570" y="291"/>
                  </a:lnTo>
                  <a:lnTo>
                    <a:pt x="564" y="309"/>
                  </a:lnTo>
                  <a:lnTo>
                    <a:pt x="557" y="326"/>
                  </a:lnTo>
                  <a:lnTo>
                    <a:pt x="550" y="343"/>
                  </a:lnTo>
                  <a:lnTo>
                    <a:pt x="543" y="363"/>
                  </a:lnTo>
                  <a:lnTo>
                    <a:pt x="534" y="383"/>
                  </a:lnTo>
                  <a:lnTo>
                    <a:pt x="525" y="407"/>
                  </a:lnTo>
                  <a:lnTo>
                    <a:pt x="524" y="410"/>
                  </a:lnTo>
                  <a:lnTo>
                    <a:pt x="521" y="416"/>
                  </a:lnTo>
                  <a:lnTo>
                    <a:pt x="516" y="422"/>
                  </a:lnTo>
                  <a:lnTo>
                    <a:pt x="511" y="428"/>
                  </a:lnTo>
                  <a:lnTo>
                    <a:pt x="505" y="434"/>
                  </a:lnTo>
                  <a:lnTo>
                    <a:pt x="500" y="439"/>
                  </a:lnTo>
                  <a:lnTo>
                    <a:pt x="496" y="443"/>
                  </a:lnTo>
                  <a:lnTo>
                    <a:pt x="492" y="444"/>
                  </a:lnTo>
                  <a:lnTo>
                    <a:pt x="482" y="443"/>
                  </a:lnTo>
                  <a:lnTo>
                    <a:pt x="474" y="440"/>
                  </a:lnTo>
                  <a:lnTo>
                    <a:pt x="466" y="436"/>
                  </a:lnTo>
                  <a:lnTo>
                    <a:pt x="459" y="432"/>
                  </a:lnTo>
                  <a:lnTo>
                    <a:pt x="453" y="428"/>
                  </a:lnTo>
                  <a:lnTo>
                    <a:pt x="446" y="424"/>
                  </a:lnTo>
                  <a:lnTo>
                    <a:pt x="440" y="421"/>
                  </a:lnTo>
                  <a:lnTo>
                    <a:pt x="432" y="420"/>
                  </a:lnTo>
                  <a:lnTo>
                    <a:pt x="419" y="421"/>
                  </a:lnTo>
                  <a:lnTo>
                    <a:pt x="408" y="424"/>
                  </a:lnTo>
                  <a:lnTo>
                    <a:pt x="398" y="428"/>
                  </a:lnTo>
                  <a:lnTo>
                    <a:pt x="389" y="434"/>
                  </a:lnTo>
                  <a:lnTo>
                    <a:pt x="381" y="441"/>
                  </a:lnTo>
                  <a:lnTo>
                    <a:pt x="375" y="449"/>
                  </a:lnTo>
                  <a:lnTo>
                    <a:pt x="369" y="458"/>
                  </a:lnTo>
                  <a:lnTo>
                    <a:pt x="364" y="469"/>
                  </a:lnTo>
                  <a:lnTo>
                    <a:pt x="355" y="489"/>
                  </a:lnTo>
                  <a:lnTo>
                    <a:pt x="346" y="510"/>
                  </a:lnTo>
                  <a:lnTo>
                    <a:pt x="342" y="521"/>
                  </a:lnTo>
                  <a:lnTo>
                    <a:pt x="336" y="531"/>
                  </a:lnTo>
                  <a:lnTo>
                    <a:pt x="332" y="541"/>
                  </a:lnTo>
                  <a:lnTo>
                    <a:pt x="325" y="549"/>
                  </a:lnTo>
                  <a:lnTo>
                    <a:pt x="233" y="543"/>
                  </a:lnTo>
                  <a:lnTo>
                    <a:pt x="231" y="545"/>
                  </a:lnTo>
                  <a:lnTo>
                    <a:pt x="229" y="546"/>
                  </a:lnTo>
                  <a:lnTo>
                    <a:pt x="227" y="547"/>
                  </a:lnTo>
                  <a:lnTo>
                    <a:pt x="223" y="548"/>
                  </a:lnTo>
                  <a:lnTo>
                    <a:pt x="217" y="548"/>
                  </a:lnTo>
                  <a:lnTo>
                    <a:pt x="209" y="547"/>
                  </a:lnTo>
                  <a:lnTo>
                    <a:pt x="193" y="545"/>
                  </a:lnTo>
                  <a:lnTo>
                    <a:pt x="179" y="543"/>
                  </a:lnTo>
                  <a:lnTo>
                    <a:pt x="173" y="543"/>
                  </a:lnTo>
                  <a:lnTo>
                    <a:pt x="167" y="542"/>
                  </a:lnTo>
                  <a:lnTo>
                    <a:pt x="161" y="540"/>
                  </a:lnTo>
                  <a:lnTo>
                    <a:pt x="155" y="537"/>
                  </a:lnTo>
                  <a:lnTo>
                    <a:pt x="150" y="534"/>
                  </a:lnTo>
                  <a:lnTo>
                    <a:pt x="144" y="531"/>
                  </a:lnTo>
                  <a:lnTo>
                    <a:pt x="139" y="527"/>
                  </a:lnTo>
                  <a:lnTo>
                    <a:pt x="134" y="521"/>
                  </a:lnTo>
                  <a:lnTo>
                    <a:pt x="129" y="515"/>
                  </a:lnTo>
                  <a:lnTo>
                    <a:pt x="126" y="509"/>
                  </a:lnTo>
                  <a:lnTo>
                    <a:pt x="122" y="503"/>
                  </a:lnTo>
                  <a:lnTo>
                    <a:pt x="119" y="496"/>
                  </a:lnTo>
                  <a:lnTo>
                    <a:pt x="117" y="489"/>
                  </a:lnTo>
                  <a:lnTo>
                    <a:pt x="115" y="481"/>
                  </a:lnTo>
                  <a:lnTo>
                    <a:pt x="113" y="472"/>
                  </a:lnTo>
                  <a:lnTo>
                    <a:pt x="113" y="462"/>
                  </a:lnTo>
                  <a:lnTo>
                    <a:pt x="106" y="462"/>
                  </a:lnTo>
                  <a:lnTo>
                    <a:pt x="100" y="460"/>
                  </a:lnTo>
                  <a:lnTo>
                    <a:pt x="95" y="457"/>
                  </a:lnTo>
                  <a:lnTo>
                    <a:pt x="90" y="454"/>
                  </a:lnTo>
                  <a:lnTo>
                    <a:pt x="83" y="447"/>
                  </a:lnTo>
                  <a:lnTo>
                    <a:pt x="74" y="439"/>
                  </a:lnTo>
                  <a:lnTo>
                    <a:pt x="70" y="435"/>
                  </a:lnTo>
                  <a:lnTo>
                    <a:pt x="63" y="432"/>
                  </a:lnTo>
                  <a:lnTo>
                    <a:pt x="56" y="430"/>
                  </a:lnTo>
                  <a:lnTo>
                    <a:pt x="49" y="429"/>
                  </a:lnTo>
                  <a:lnTo>
                    <a:pt x="39" y="429"/>
                  </a:lnTo>
                  <a:lnTo>
                    <a:pt x="28" y="430"/>
                  </a:lnTo>
                  <a:lnTo>
                    <a:pt x="15" y="433"/>
                  </a:lnTo>
                  <a:lnTo>
                    <a:pt x="0" y="438"/>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682" name="Freeform 33"/>
            <p:cNvSpPr>
              <a:spLocks/>
            </p:cNvSpPr>
            <p:nvPr>
              <p:custDataLst>
                <p:tags r:id="rId31"/>
              </p:custDataLst>
            </p:nvPr>
          </p:nvSpPr>
          <p:spPr bwMode="auto">
            <a:xfrm>
              <a:off x="5137150" y="2887663"/>
              <a:ext cx="169863" cy="153987"/>
            </a:xfrm>
            <a:custGeom>
              <a:avLst/>
              <a:gdLst>
                <a:gd name="T0" fmla="*/ 2147483647 w 358"/>
                <a:gd name="T1" fmla="*/ 2147483647 h 327"/>
                <a:gd name="T2" fmla="*/ 2147483647 w 358"/>
                <a:gd name="T3" fmla="*/ 2147483647 h 327"/>
                <a:gd name="T4" fmla="*/ 2147483647 w 358"/>
                <a:gd name="T5" fmla="*/ 2147483647 h 327"/>
                <a:gd name="T6" fmla="*/ 2147483647 w 358"/>
                <a:gd name="T7" fmla="*/ 2147483647 h 327"/>
                <a:gd name="T8" fmla="*/ 2147483647 w 358"/>
                <a:gd name="T9" fmla="*/ 2147483647 h 327"/>
                <a:gd name="T10" fmla="*/ 2147483647 w 358"/>
                <a:gd name="T11" fmla="*/ 2147483647 h 327"/>
                <a:gd name="T12" fmla="*/ 2147483647 w 358"/>
                <a:gd name="T13" fmla="*/ 2147483647 h 327"/>
                <a:gd name="T14" fmla="*/ 2147483647 w 358"/>
                <a:gd name="T15" fmla="*/ 2147483647 h 327"/>
                <a:gd name="T16" fmla="*/ 2147483647 w 358"/>
                <a:gd name="T17" fmla="*/ 2147483647 h 327"/>
                <a:gd name="T18" fmla="*/ 2147483647 w 358"/>
                <a:gd name="T19" fmla="*/ 2147483647 h 327"/>
                <a:gd name="T20" fmla="*/ 2147483647 w 358"/>
                <a:gd name="T21" fmla="*/ 2147483647 h 327"/>
                <a:gd name="T22" fmla="*/ 2147483647 w 358"/>
                <a:gd name="T23" fmla="*/ 2147483647 h 327"/>
                <a:gd name="T24" fmla="*/ 2147483647 w 358"/>
                <a:gd name="T25" fmla="*/ 2147483647 h 327"/>
                <a:gd name="T26" fmla="*/ 2147483647 w 358"/>
                <a:gd name="T27" fmla="*/ 2147483647 h 327"/>
                <a:gd name="T28" fmla="*/ 2147483647 w 358"/>
                <a:gd name="T29" fmla="*/ 2147483647 h 327"/>
                <a:gd name="T30" fmla="*/ 2147483647 w 358"/>
                <a:gd name="T31" fmla="*/ 2147483647 h 327"/>
                <a:gd name="T32" fmla="*/ 2147483647 w 358"/>
                <a:gd name="T33" fmla="*/ 2147483647 h 327"/>
                <a:gd name="T34" fmla="*/ 2147483647 w 358"/>
                <a:gd name="T35" fmla="*/ 2147483647 h 327"/>
                <a:gd name="T36" fmla="*/ 2147483647 w 358"/>
                <a:gd name="T37" fmla="*/ 2147483647 h 327"/>
                <a:gd name="T38" fmla="*/ 2147483647 w 358"/>
                <a:gd name="T39" fmla="*/ 2147483647 h 327"/>
                <a:gd name="T40" fmla="*/ 2147483647 w 358"/>
                <a:gd name="T41" fmla="*/ 2147483647 h 327"/>
                <a:gd name="T42" fmla="*/ 2147483647 w 358"/>
                <a:gd name="T43" fmla="*/ 2147483647 h 327"/>
                <a:gd name="T44" fmla="*/ 2147483647 w 358"/>
                <a:gd name="T45" fmla="*/ 2147483647 h 327"/>
                <a:gd name="T46" fmla="*/ 2147483647 w 358"/>
                <a:gd name="T47" fmla="*/ 2147483647 h 327"/>
                <a:gd name="T48" fmla="*/ 2147483647 w 358"/>
                <a:gd name="T49" fmla="*/ 2147483647 h 327"/>
                <a:gd name="T50" fmla="*/ 2147483647 w 358"/>
                <a:gd name="T51" fmla="*/ 2147483647 h 327"/>
                <a:gd name="T52" fmla="*/ 2147483647 w 358"/>
                <a:gd name="T53" fmla="*/ 0 h 327"/>
                <a:gd name="T54" fmla="*/ 2147483647 w 358"/>
                <a:gd name="T55" fmla="*/ 2147483647 h 327"/>
                <a:gd name="T56" fmla="*/ 2147483647 w 358"/>
                <a:gd name="T57" fmla="*/ 2147483647 h 327"/>
                <a:gd name="T58" fmla="*/ 2147483647 w 358"/>
                <a:gd name="T59" fmla="*/ 2147483647 h 327"/>
                <a:gd name="T60" fmla="*/ 2147483647 w 358"/>
                <a:gd name="T61" fmla="*/ 2147483647 h 327"/>
                <a:gd name="T62" fmla="*/ 2147483647 w 358"/>
                <a:gd name="T63" fmla="*/ 2147483647 h 327"/>
                <a:gd name="T64" fmla="*/ 2147483647 w 358"/>
                <a:gd name="T65" fmla="*/ 2147483647 h 327"/>
                <a:gd name="T66" fmla="*/ 2147483647 w 358"/>
                <a:gd name="T67" fmla="*/ 2147483647 h 327"/>
                <a:gd name="T68" fmla="*/ 2147483647 w 358"/>
                <a:gd name="T69" fmla="*/ 2147483647 h 327"/>
                <a:gd name="T70" fmla="*/ 2147483647 w 358"/>
                <a:gd name="T71" fmla="*/ 2147483647 h 327"/>
                <a:gd name="T72" fmla="*/ 2147483647 w 358"/>
                <a:gd name="T73" fmla="*/ 2147483647 h 327"/>
                <a:gd name="T74" fmla="*/ 2147483647 w 358"/>
                <a:gd name="T75" fmla="*/ 2147483647 h 327"/>
                <a:gd name="T76" fmla="*/ 0 w 358"/>
                <a:gd name="T77" fmla="*/ 2147483647 h 327"/>
                <a:gd name="T78" fmla="*/ 0 w 358"/>
                <a:gd name="T79" fmla="*/ 2147483647 h 327"/>
                <a:gd name="T80" fmla="*/ 2147483647 w 358"/>
                <a:gd name="T81" fmla="*/ 2147483647 h 327"/>
                <a:gd name="T82" fmla="*/ 2147483647 w 358"/>
                <a:gd name="T83" fmla="*/ 2147483647 h 327"/>
                <a:gd name="T84" fmla="*/ 2147483647 w 358"/>
                <a:gd name="T85" fmla="*/ 2147483647 h 327"/>
                <a:gd name="T86" fmla="*/ 2147483647 w 358"/>
                <a:gd name="T87" fmla="*/ 2147483647 h 327"/>
                <a:gd name="T88" fmla="*/ 2147483647 w 358"/>
                <a:gd name="T89" fmla="*/ 2147483647 h 327"/>
                <a:gd name="T90" fmla="*/ 2147483647 w 358"/>
                <a:gd name="T91" fmla="*/ 2147483647 h 327"/>
                <a:gd name="T92" fmla="*/ 2147483647 w 358"/>
                <a:gd name="T93" fmla="*/ 2147483647 h 327"/>
                <a:gd name="T94" fmla="*/ 2147483647 w 358"/>
                <a:gd name="T95" fmla="*/ 2147483647 h 327"/>
                <a:gd name="T96" fmla="*/ 2147483647 w 358"/>
                <a:gd name="T97" fmla="*/ 2147483647 h 327"/>
                <a:gd name="T98" fmla="*/ 2147483647 w 358"/>
                <a:gd name="T99" fmla="*/ 2147483647 h 327"/>
                <a:gd name="T100" fmla="*/ 2147483647 w 358"/>
                <a:gd name="T101" fmla="*/ 2147483647 h 327"/>
                <a:gd name="T102" fmla="*/ 2147483647 w 358"/>
                <a:gd name="T103" fmla="*/ 2147483647 h 327"/>
                <a:gd name="T104" fmla="*/ 2147483647 w 358"/>
                <a:gd name="T105" fmla="*/ 2147483647 h 327"/>
                <a:gd name="T106" fmla="*/ 2147483647 w 358"/>
                <a:gd name="T107" fmla="*/ 2147483647 h 327"/>
                <a:gd name="T108" fmla="*/ 2147483647 w 358"/>
                <a:gd name="T109" fmla="*/ 2147483647 h 327"/>
                <a:gd name="T110" fmla="*/ 2147483647 w 358"/>
                <a:gd name="T111" fmla="*/ 2147483647 h 327"/>
                <a:gd name="T112" fmla="*/ 2147483647 w 358"/>
                <a:gd name="T113" fmla="*/ 2147483647 h 327"/>
                <a:gd name="T114" fmla="*/ 2147483647 w 358"/>
                <a:gd name="T115" fmla="*/ 2147483647 h 327"/>
                <a:gd name="T116" fmla="*/ 2147483647 w 358"/>
                <a:gd name="T117" fmla="*/ 2147483647 h 327"/>
                <a:gd name="T118" fmla="*/ 2147483647 w 358"/>
                <a:gd name="T119" fmla="*/ 2147483647 h 327"/>
                <a:gd name="T120" fmla="*/ 2147483647 w 358"/>
                <a:gd name="T121" fmla="*/ 2147483647 h 3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58"/>
                <a:gd name="T184" fmla="*/ 0 h 327"/>
                <a:gd name="T185" fmla="*/ 358 w 358"/>
                <a:gd name="T186" fmla="*/ 327 h 32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58" h="327">
                  <a:moveTo>
                    <a:pt x="325" y="327"/>
                  </a:moveTo>
                  <a:lnTo>
                    <a:pt x="326" y="324"/>
                  </a:lnTo>
                  <a:lnTo>
                    <a:pt x="329" y="322"/>
                  </a:lnTo>
                  <a:lnTo>
                    <a:pt x="331" y="321"/>
                  </a:lnTo>
                  <a:lnTo>
                    <a:pt x="332" y="321"/>
                  </a:lnTo>
                  <a:lnTo>
                    <a:pt x="337" y="318"/>
                  </a:lnTo>
                  <a:lnTo>
                    <a:pt x="342" y="317"/>
                  </a:lnTo>
                  <a:lnTo>
                    <a:pt x="346" y="318"/>
                  </a:lnTo>
                  <a:lnTo>
                    <a:pt x="351" y="319"/>
                  </a:lnTo>
                  <a:lnTo>
                    <a:pt x="356" y="324"/>
                  </a:lnTo>
                  <a:lnTo>
                    <a:pt x="358" y="327"/>
                  </a:lnTo>
                  <a:lnTo>
                    <a:pt x="319" y="285"/>
                  </a:lnTo>
                  <a:lnTo>
                    <a:pt x="302" y="265"/>
                  </a:lnTo>
                  <a:lnTo>
                    <a:pt x="278" y="235"/>
                  </a:lnTo>
                  <a:lnTo>
                    <a:pt x="265" y="219"/>
                  </a:lnTo>
                  <a:lnTo>
                    <a:pt x="253" y="204"/>
                  </a:lnTo>
                  <a:lnTo>
                    <a:pt x="241" y="193"/>
                  </a:lnTo>
                  <a:lnTo>
                    <a:pt x="232" y="186"/>
                  </a:lnTo>
                  <a:lnTo>
                    <a:pt x="225" y="182"/>
                  </a:lnTo>
                  <a:lnTo>
                    <a:pt x="219" y="181"/>
                  </a:lnTo>
                  <a:lnTo>
                    <a:pt x="213" y="180"/>
                  </a:lnTo>
                  <a:lnTo>
                    <a:pt x="208" y="180"/>
                  </a:lnTo>
                  <a:lnTo>
                    <a:pt x="205" y="180"/>
                  </a:lnTo>
                  <a:lnTo>
                    <a:pt x="201" y="179"/>
                  </a:lnTo>
                  <a:lnTo>
                    <a:pt x="200" y="177"/>
                  </a:lnTo>
                  <a:lnTo>
                    <a:pt x="199" y="174"/>
                  </a:lnTo>
                  <a:lnTo>
                    <a:pt x="199" y="172"/>
                  </a:lnTo>
                  <a:lnTo>
                    <a:pt x="198" y="170"/>
                  </a:lnTo>
                  <a:lnTo>
                    <a:pt x="197" y="169"/>
                  </a:lnTo>
                  <a:lnTo>
                    <a:pt x="195" y="169"/>
                  </a:lnTo>
                  <a:lnTo>
                    <a:pt x="190" y="170"/>
                  </a:lnTo>
                  <a:lnTo>
                    <a:pt x="184" y="172"/>
                  </a:lnTo>
                  <a:lnTo>
                    <a:pt x="178" y="173"/>
                  </a:lnTo>
                  <a:lnTo>
                    <a:pt x="171" y="172"/>
                  </a:lnTo>
                  <a:lnTo>
                    <a:pt x="168" y="170"/>
                  </a:lnTo>
                  <a:lnTo>
                    <a:pt x="165" y="168"/>
                  </a:lnTo>
                  <a:lnTo>
                    <a:pt x="162" y="165"/>
                  </a:lnTo>
                  <a:lnTo>
                    <a:pt x="160" y="161"/>
                  </a:lnTo>
                  <a:lnTo>
                    <a:pt x="156" y="152"/>
                  </a:lnTo>
                  <a:lnTo>
                    <a:pt x="152" y="144"/>
                  </a:lnTo>
                  <a:lnTo>
                    <a:pt x="147" y="138"/>
                  </a:lnTo>
                  <a:lnTo>
                    <a:pt x="143" y="131"/>
                  </a:lnTo>
                  <a:lnTo>
                    <a:pt x="138" y="125"/>
                  </a:lnTo>
                  <a:lnTo>
                    <a:pt x="133" y="119"/>
                  </a:lnTo>
                  <a:lnTo>
                    <a:pt x="129" y="112"/>
                  </a:lnTo>
                  <a:lnTo>
                    <a:pt x="127" y="105"/>
                  </a:lnTo>
                  <a:lnTo>
                    <a:pt x="123" y="96"/>
                  </a:lnTo>
                  <a:lnTo>
                    <a:pt x="122" y="84"/>
                  </a:lnTo>
                  <a:lnTo>
                    <a:pt x="121" y="69"/>
                  </a:lnTo>
                  <a:lnTo>
                    <a:pt x="119" y="53"/>
                  </a:lnTo>
                  <a:lnTo>
                    <a:pt x="118" y="37"/>
                  </a:lnTo>
                  <a:lnTo>
                    <a:pt x="117" y="23"/>
                  </a:lnTo>
                  <a:lnTo>
                    <a:pt x="115" y="10"/>
                  </a:lnTo>
                  <a:lnTo>
                    <a:pt x="112" y="0"/>
                  </a:lnTo>
                  <a:lnTo>
                    <a:pt x="93" y="0"/>
                  </a:lnTo>
                  <a:lnTo>
                    <a:pt x="73" y="26"/>
                  </a:lnTo>
                  <a:lnTo>
                    <a:pt x="70" y="28"/>
                  </a:lnTo>
                  <a:lnTo>
                    <a:pt x="61" y="33"/>
                  </a:lnTo>
                  <a:lnTo>
                    <a:pt x="48" y="41"/>
                  </a:lnTo>
                  <a:lnTo>
                    <a:pt x="33" y="50"/>
                  </a:lnTo>
                  <a:lnTo>
                    <a:pt x="27" y="55"/>
                  </a:lnTo>
                  <a:lnTo>
                    <a:pt x="21" y="61"/>
                  </a:lnTo>
                  <a:lnTo>
                    <a:pt x="18" y="66"/>
                  </a:lnTo>
                  <a:lnTo>
                    <a:pt x="17" y="72"/>
                  </a:lnTo>
                  <a:lnTo>
                    <a:pt x="16" y="78"/>
                  </a:lnTo>
                  <a:lnTo>
                    <a:pt x="16" y="83"/>
                  </a:lnTo>
                  <a:lnTo>
                    <a:pt x="18" y="88"/>
                  </a:lnTo>
                  <a:lnTo>
                    <a:pt x="20" y="93"/>
                  </a:lnTo>
                  <a:lnTo>
                    <a:pt x="21" y="96"/>
                  </a:lnTo>
                  <a:lnTo>
                    <a:pt x="22" y="100"/>
                  </a:lnTo>
                  <a:lnTo>
                    <a:pt x="22" y="104"/>
                  </a:lnTo>
                  <a:lnTo>
                    <a:pt x="20" y="110"/>
                  </a:lnTo>
                  <a:lnTo>
                    <a:pt x="18" y="117"/>
                  </a:lnTo>
                  <a:lnTo>
                    <a:pt x="15" y="123"/>
                  </a:lnTo>
                  <a:lnTo>
                    <a:pt x="11" y="130"/>
                  </a:lnTo>
                  <a:lnTo>
                    <a:pt x="7" y="136"/>
                  </a:lnTo>
                  <a:lnTo>
                    <a:pt x="3" y="146"/>
                  </a:lnTo>
                  <a:lnTo>
                    <a:pt x="0" y="155"/>
                  </a:lnTo>
                  <a:lnTo>
                    <a:pt x="0" y="164"/>
                  </a:lnTo>
                  <a:lnTo>
                    <a:pt x="0" y="174"/>
                  </a:lnTo>
                  <a:lnTo>
                    <a:pt x="1" y="176"/>
                  </a:lnTo>
                  <a:lnTo>
                    <a:pt x="5" y="182"/>
                  </a:lnTo>
                  <a:lnTo>
                    <a:pt x="8" y="185"/>
                  </a:lnTo>
                  <a:lnTo>
                    <a:pt x="11" y="187"/>
                  </a:lnTo>
                  <a:lnTo>
                    <a:pt x="15" y="187"/>
                  </a:lnTo>
                  <a:lnTo>
                    <a:pt x="20" y="186"/>
                  </a:lnTo>
                  <a:lnTo>
                    <a:pt x="31" y="177"/>
                  </a:lnTo>
                  <a:lnTo>
                    <a:pt x="44" y="168"/>
                  </a:lnTo>
                  <a:lnTo>
                    <a:pt x="55" y="163"/>
                  </a:lnTo>
                  <a:lnTo>
                    <a:pt x="60" y="161"/>
                  </a:lnTo>
                  <a:lnTo>
                    <a:pt x="73" y="149"/>
                  </a:lnTo>
                  <a:lnTo>
                    <a:pt x="76" y="150"/>
                  </a:lnTo>
                  <a:lnTo>
                    <a:pt x="84" y="155"/>
                  </a:lnTo>
                  <a:lnTo>
                    <a:pt x="93" y="159"/>
                  </a:lnTo>
                  <a:lnTo>
                    <a:pt x="99" y="161"/>
                  </a:lnTo>
                  <a:lnTo>
                    <a:pt x="110" y="164"/>
                  </a:lnTo>
                  <a:lnTo>
                    <a:pt x="126" y="170"/>
                  </a:lnTo>
                  <a:lnTo>
                    <a:pt x="142" y="180"/>
                  </a:lnTo>
                  <a:lnTo>
                    <a:pt x="153" y="186"/>
                  </a:lnTo>
                  <a:lnTo>
                    <a:pt x="163" y="190"/>
                  </a:lnTo>
                  <a:lnTo>
                    <a:pt x="179" y="199"/>
                  </a:lnTo>
                  <a:lnTo>
                    <a:pt x="196" y="209"/>
                  </a:lnTo>
                  <a:lnTo>
                    <a:pt x="206" y="216"/>
                  </a:lnTo>
                  <a:lnTo>
                    <a:pt x="219" y="225"/>
                  </a:lnTo>
                  <a:lnTo>
                    <a:pt x="232" y="235"/>
                  </a:lnTo>
                  <a:lnTo>
                    <a:pt x="245" y="244"/>
                  </a:lnTo>
                  <a:lnTo>
                    <a:pt x="252" y="247"/>
                  </a:lnTo>
                  <a:lnTo>
                    <a:pt x="256" y="254"/>
                  </a:lnTo>
                  <a:lnTo>
                    <a:pt x="266" y="265"/>
                  </a:lnTo>
                  <a:lnTo>
                    <a:pt x="267" y="270"/>
                  </a:lnTo>
                  <a:lnTo>
                    <a:pt x="268" y="274"/>
                  </a:lnTo>
                  <a:lnTo>
                    <a:pt x="269" y="279"/>
                  </a:lnTo>
                  <a:lnTo>
                    <a:pt x="269" y="283"/>
                  </a:lnTo>
                  <a:lnTo>
                    <a:pt x="269" y="286"/>
                  </a:lnTo>
                  <a:lnTo>
                    <a:pt x="269" y="289"/>
                  </a:lnTo>
                  <a:lnTo>
                    <a:pt x="270" y="290"/>
                  </a:lnTo>
                  <a:lnTo>
                    <a:pt x="273" y="291"/>
                  </a:lnTo>
                  <a:lnTo>
                    <a:pt x="276" y="292"/>
                  </a:lnTo>
                  <a:lnTo>
                    <a:pt x="284" y="296"/>
                  </a:lnTo>
                  <a:lnTo>
                    <a:pt x="292" y="302"/>
                  </a:lnTo>
                  <a:lnTo>
                    <a:pt x="301" y="309"/>
                  </a:lnTo>
                  <a:lnTo>
                    <a:pt x="318" y="321"/>
                  </a:lnTo>
                  <a:lnTo>
                    <a:pt x="325" y="327"/>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683" name="Freeform 34">
              <a:hlinkClick r:id="rId387"/>
            </p:cNvPr>
            <p:cNvSpPr>
              <a:spLocks/>
            </p:cNvSpPr>
            <p:nvPr>
              <p:custDataLst>
                <p:tags r:id="rId32"/>
              </p:custDataLst>
            </p:nvPr>
          </p:nvSpPr>
          <p:spPr bwMode="auto">
            <a:xfrm>
              <a:off x="4535488" y="1989138"/>
              <a:ext cx="139700" cy="52387"/>
            </a:xfrm>
            <a:custGeom>
              <a:avLst/>
              <a:gdLst>
                <a:gd name="T0" fmla="*/ 2147483647 w 292"/>
                <a:gd name="T1" fmla="*/ 0 h 99"/>
                <a:gd name="T2" fmla="*/ 2147483647 w 292"/>
                <a:gd name="T3" fmla="*/ 0 h 99"/>
                <a:gd name="T4" fmla="*/ 2147483647 w 292"/>
                <a:gd name="T5" fmla="*/ 2147483647 h 99"/>
                <a:gd name="T6" fmla="*/ 2147483647 w 292"/>
                <a:gd name="T7" fmla="*/ 2147483647 h 99"/>
                <a:gd name="T8" fmla="*/ 2147483647 w 292"/>
                <a:gd name="T9" fmla="*/ 2147483647 h 99"/>
                <a:gd name="T10" fmla="*/ 2147483647 w 292"/>
                <a:gd name="T11" fmla="*/ 2147483647 h 99"/>
                <a:gd name="T12" fmla="*/ 2147483647 w 292"/>
                <a:gd name="T13" fmla="*/ 2147483647 h 99"/>
                <a:gd name="T14" fmla="*/ 2147483647 w 292"/>
                <a:gd name="T15" fmla="*/ 2147483647 h 99"/>
                <a:gd name="T16" fmla="*/ 2147483647 w 292"/>
                <a:gd name="T17" fmla="*/ 2147483647 h 99"/>
                <a:gd name="T18" fmla="*/ 2147483647 w 292"/>
                <a:gd name="T19" fmla="*/ 2147483647 h 99"/>
                <a:gd name="T20" fmla="*/ 2147483647 w 292"/>
                <a:gd name="T21" fmla="*/ 2147483647 h 99"/>
                <a:gd name="T22" fmla="*/ 2147483647 w 292"/>
                <a:gd name="T23" fmla="*/ 2147483647 h 99"/>
                <a:gd name="T24" fmla="*/ 2147483647 w 292"/>
                <a:gd name="T25" fmla="*/ 2147483647 h 99"/>
                <a:gd name="T26" fmla="*/ 2147483647 w 292"/>
                <a:gd name="T27" fmla="*/ 2147483647 h 99"/>
                <a:gd name="T28" fmla="*/ 2147483647 w 292"/>
                <a:gd name="T29" fmla="*/ 2147483647 h 99"/>
                <a:gd name="T30" fmla="*/ 2147483647 w 292"/>
                <a:gd name="T31" fmla="*/ 2147483647 h 99"/>
                <a:gd name="T32" fmla="*/ 2147483647 w 292"/>
                <a:gd name="T33" fmla="*/ 2147483647 h 99"/>
                <a:gd name="T34" fmla="*/ 2147483647 w 292"/>
                <a:gd name="T35" fmla="*/ 2147483647 h 99"/>
                <a:gd name="T36" fmla="*/ 0 w 292"/>
                <a:gd name="T37" fmla="*/ 2147483647 h 99"/>
                <a:gd name="T38" fmla="*/ 2147483647 w 292"/>
                <a:gd name="T39" fmla="*/ 2147483647 h 99"/>
                <a:gd name="T40" fmla="*/ 2147483647 w 292"/>
                <a:gd name="T41" fmla="*/ 2147483647 h 99"/>
                <a:gd name="T42" fmla="*/ 2147483647 w 292"/>
                <a:gd name="T43" fmla="*/ 2147483647 h 99"/>
                <a:gd name="T44" fmla="*/ 2147483647 w 292"/>
                <a:gd name="T45" fmla="*/ 2147483647 h 99"/>
                <a:gd name="T46" fmla="*/ 2147483647 w 292"/>
                <a:gd name="T47" fmla="*/ 2147483647 h 99"/>
                <a:gd name="T48" fmla="*/ 2147483647 w 292"/>
                <a:gd name="T49" fmla="*/ 2147483647 h 99"/>
                <a:gd name="T50" fmla="*/ 2147483647 w 292"/>
                <a:gd name="T51" fmla="*/ 2147483647 h 99"/>
                <a:gd name="T52" fmla="*/ 2147483647 w 292"/>
                <a:gd name="T53" fmla="*/ 2147483647 h 99"/>
                <a:gd name="T54" fmla="*/ 2147483647 w 292"/>
                <a:gd name="T55" fmla="*/ 2147483647 h 99"/>
                <a:gd name="T56" fmla="*/ 2147483647 w 292"/>
                <a:gd name="T57" fmla="*/ 2147483647 h 99"/>
                <a:gd name="T58" fmla="*/ 2147483647 w 292"/>
                <a:gd name="T59" fmla="*/ 2147483647 h 99"/>
                <a:gd name="T60" fmla="*/ 2147483647 w 292"/>
                <a:gd name="T61" fmla="*/ 2147483647 h 99"/>
                <a:gd name="T62" fmla="*/ 2147483647 w 292"/>
                <a:gd name="T63" fmla="*/ 2147483647 h 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2"/>
                <a:gd name="T97" fmla="*/ 0 h 99"/>
                <a:gd name="T98" fmla="*/ 292 w 292"/>
                <a:gd name="T99" fmla="*/ 99 h 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2" h="99">
                  <a:moveTo>
                    <a:pt x="113" y="0"/>
                  </a:moveTo>
                  <a:lnTo>
                    <a:pt x="126" y="0"/>
                  </a:lnTo>
                  <a:lnTo>
                    <a:pt x="138" y="0"/>
                  </a:lnTo>
                  <a:lnTo>
                    <a:pt x="153" y="0"/>
                  </a:lnTo>
                  <a:lnTo>
                    <a:pt x="172" y="0"/>
                  </a:lnTo>
                  <a:lnTo>
                    <a:pt x="198" y="1"/>
                  </a:lnTo>
                  <a:lnTo>
                    <a:pt x="224" y="3"/>
                  </a:lnTo>
                  <a:lnTo>
                    <a:pt x="250" y="6"/>
                  </a:lnTo>
                  <a:lnTo>
                    <a:pt x="279" y="7"/>
                  </a:lnTo>
                  <a:lnTo>
                    <a:pt x="292" y="7"/>
                  </a:lnTo>
                  <a:lnTo>
                    <a:pt x="292" y="14"/>
                  </a:lnTo>
                  <a:lnTo>
                    <a:pt x="290" y="20"/>
                  </a:lnTo>
                  <a:lnTo>
                    <a:pt x="288" y="27"/>
                  </a:lnTo>
                  <a:lnTo>
                    <a:pt x="285" y="33"/>
                  </a:lnTo>
                  <a:lnTo>
                    <a:pt x="281" y="45"/>
                  </a:lnTo>
                  <a:lnTo>
                    <a:pt x="279" y="55"/>
                  </a:lnTo>
                  <a:lnTo>
                    <a:pt x="153" y="62"/>
                  </a:lnTo>
                  <a:lnTo>
                    <a:pt x="135" y="70"/>
                  </a:lnTo>
                  <a:lnTo>
                    <a:pt x="111" y="83"/>
                  </a:lnTo>
                  <a:lnTo>
                    <a:pt x="99" y="89"/>
                  </a:lnTo>
                  <a:lnTo>
                    <a:pt x="86" y="94"/>
                  </a:lnTo>
                  <a:lnTo>
                    <a:pt x="79" y="96"/>
                  </a:lnTo>
                  <a:lnTo>
                    <a:pt x="72" y="97"/>
                  </a:lnTo>
                  <a:lnTo>
                    <a:pt x="66" y="98"/>
                  </a:lnTo>
                  <a:lnTo>
                    <a:pt x="60" y="99"/>
                  </a:lnTo>
                  <a:lnTo>
                    <a:pt x="55" y="98"/>
                  </a:lnTo>
                  <a:lnTo>
                    <a:pt x="51" y="97"/>
                  </a:lnTo>
                  <a:lnTo>
                    <a:pt x="45" y="94"/>
                  </a:lnTo>
                  <a:lnTo>
                    <a:pt x="41" y="92"/>
                  </a:lnTo>
                  <a:lnTo>
                    <a:pt x="33" y="86"/>
                  </a:lnTo>
                  <a:lnTo>
                    <a:pt x="26" y="80"/>
                  </a:lnTo>
                  <a:lnTo>
                    <a:pt x="20" y="77"/>
                  </a:lnTo>
                  <a:lnTo>
                    <a:pt x="11" y="72"/>
                  </a:lnTo>
                  <a:lnTo>
                    <a:pt x="7" y="69"/>
                  </a:lnTo>
                  <a:lnTo>
                    <a:pt x="3" y="64"/>
                  </a:lnTo>
                  <a:lnTo>
                    <a:pt x="1" y="57"/>
                  </a:lnTo>
                  <a:lnTo>
                    <a:pt x="0" y="49"/>
                  </a:lnTo>
                  <a:lnTo>
                    <a:pt x="0" y="42"/>
                  </a:lnTo>
                  <a:lnTo>
                    <a:pt x="0" y="28"/>
                  </a:lnTo>
                  <a:lnTo>
                    <a:pt x="1" y="25"/>
                  </a:lnTo>
                  <a:lnTo>
                    <a:pt x="2" y="22"/>
                  </a:lnTo>
                  <a:lnTo>
                    <a:pt x="3" y="20"/>
                  </a:lnTo>
                  <a:lnTo>
                    <a:pt x="5" y="18"/>
                  </a:lnTo>
                  <a:lnTo>
                    <a:pt x="9" y="18"/>
                  </a:lnTo>
                  <a:lnTo>
                    <a:pt x="11" y="19"/>
                  </a:lnTo>
                  <a:lnTo>
                    <a:pt x="15" y="21"/>
                  </a:lnTo>
                  <a:lnTo>
                    <a:pt x="20" y="25"/>
                  </a:lnTo>
                  <a:lnTo>
                    <a:pt x="25" y="28"/>
                  </a:lnTo>
                  <a:lnTo>
                    <a:pt x="30" y="30"/>
                  </a:lnTo>
                  <a:lnTo>
                    <a:pt x="35" y="32"/>
                  </a:lnTo>
                  <a:lnTo>
                    <a:pt x="40" y="33"/>
                  </a:lnTo>
                  <a:lnTo>
                    <a:pt x="45" y="34"/>
                  </a:lnTo>
                  <a:lnTo>
                    <a:pt x="49" y="34"/>
                  </a:lnTo>
                  <a:lnTo>
                    <a:pt x="54" y="33"/>
                  </a:lnTo>
                  <a:lnTo>
                    <a:pt x="58" y="32"/>
                  </a:lnTo>
                  <a:lnTo>
                    <a:pt x="67" y="29"/>
                  </a:lnTo>
                  <a:lnTo>
                    <a:pt x="75" y="25"/>
                  </a:lnTo>
                  <a:lnTo>
                    <a:pt x="81" y="19"/>
                  </a:lnTo>
                  <a:lnTo>
                    <a:pt x="87" y="13"/>
                  </a:lnTo>
                  <a:lnTo>
                    <a:pt x="88" y="11"/>
                  </a:lnTo>
                  <a:lnTo>
                    <a:pt x="91" y="8"/>
                  </a:lnTo>
                  <a:lnTo>
                    <a:pt x="94" y="6"/>
                  </a:lnTo>
                  <a:lnTo>
                    <a:pt x="100" y="3"/>
                  </a:lnTo>
                  <a:lnTo>
                    <a:pt x="109" y="1"/>
                  </a:lnTo>
                  <a:lnTo>
                    <a:pt x="113" y="0"/>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684" name="Freeform 35"/>
            <p:cNvSpPr>
              <a:spLocks/>
            </p:cNvSpPr>
            <p:nvPr>
              <p:custDataLst>
                <p:tags r:id="rId33"/>
              </p:custDataLst>
            </p:nvPr>
          </p:nvSpPr>
          <p:spPr bwMode="auto">
            <a:xfrm>
              <a:off x="5500688" y="2641600"/>
              <a:ext cx="22225" cy="50800"/>
            </a:xfrm>
            <a:custGeom>
              <a:avLst/>
              <a:gdLst>
                <a:gd name="T0" fmla="*/ 2147483647 w 43"/>
                <a:gd name="T1" fmla="*/ 2147483647 h 93"/>
                <a:gd name="T2" fmla="*/ 2147483647 w 43"/>
                <a:gd name="T3" fmla="*/ 2147483647 h 93"/>
                <a:gd name="T4" fmla="*/ 2147483647 w 43"/>
                <a:gd name="T5" fmla="*/ 2147483647 h 93"/>
                <a:gd name="T6" fmla="*/ 2147483647 w 43"/>
                <a:gd name="T7" fmla="*/ 2147483647 h 93"/>
                <a:gd name="T8" fmla="*/ 2147483647 w 43"/>
                <a:gd name="T9" fmla="*/ 2147483647 h 93"/>
                <a:gd name="T10" fmla="*/ 2147483647 w 43"/>
                <a:gd name="T11" fmla="*/ 2147483647 h 93"/>
                <a:gd name="T12" fmla="*/ 2147483647 w 43"/>
                <a:gd name="T13" fmla="*/ 2147483647 h 93"/>
                <a:gd name="T14" fmla="*/ 2147483647 w 43"/>
                <a:gd name="T15" fmla="*/ 2147483647 h 93"/>
                <a:gd name="T16" fmla="*/ 2147483647 w 43"/>
                <a:gd name="T17" fmla="*/ 2147483647 h 93"/>
                <a:gd name="T18" fmla="*/ 2147483647 w 43"/>
                <a:gd name="T19" fmla="*/ 2147483647 h 93"/>
                <a:gd name="T20" fmla="*/ 2147483647 w 43"/>
                <a:gd name="T21" fmla="*/ 2147483647 h 93"/>
                <a:gd name="T22" fmla="*/ 2147483647 w 43"/>
                <a:gd name="T23" fmla="*/ 2147483647 h 93"/>
                <a:gd name="T24" fmla="*/ 2147483647 w 43"/>
                <a:gd name="T25" fmla="*/ 2147483647 h 93"/>
                <a:gd name="T26" fmla="*/ 2147483647 w 43"/>
                <a:gd name="T27" fmla="*/ 2147483647 h 93"/>
                <a:gd name="T28" fmla="*/ 0 w 43"/>
                <a:gd name="T29" fmla="*/ 2147483647 h 93"/>
                <a:gd name="T30" fmla="*/ 2147483647 w 43"/>
                <a:gd name="T31" fmla="*/ 2147483647 h 93"/>
                <a:gd name="T32" fmla="*/ 2147483647 w 43"/>
                <a:gd name="T33" fmla="*/ 2147483647 h 93"/>
                <a:gd name="T34" fmla="*/ 2147483647 w 43"/>
                <a:gd name="T35" fmla="*/ 2147483647 h 93"/>
                <a:gd name="T36" fmla="*/ 2147483647 w 43"/>
                <a:gd name="T37" fmla="*/ 2147483647 h 93"/>
                <a:gd name="T38" fmla="*/ 2147483647 w 43"/>
                <a:gd name="T39" fmla="*/ 2147483647 h 93"/>
                <a:gd name="T40" fmla="*/ 2147483647 w 43"/>
                <a:gd name="T41" fmla="*/ 2147483647 h 93"/>
                <a:gd name="T42" fmla="*/ 2147483647 w 43"/>
                <a:gd name="T43" fmla="*/ 2147483647 h 93"/>
                <a:gd name="T44" fmla="*/ 2147483647 w 43"/>
                <a:gd name="T45" fmla="*/ 2147483647 h 93"/>
                <a:gd name="T46" fmla="*/ 2147483647 w 43"/>
                <a:gd name="T47" fmla="*/ 2147483647 h 93"/>
                <a:gd name="T48" fmla="*/ 2147483647 w 43"/>
                <a:gd name="T49" fmla="*/ 2147483647 h 93"/>
                <a:gd name="T50" fmla="*/ 2147483647 w 43"/>
                <a:gd name="T51" fmla="*/ 2147483647 h 93"/>
                <a:gd name="T52" fmla="*/ 2147483647 w 43"/>
                <a:gd name="T53" fmla="*/ 2147483647 h 93"/>
                <a:gd name="T54" fmla="*/ 2147483647 w 43"/>
                <a:gd name="T55" fmla="*/ 0 h 93"/>
                <a:gd name="T56" fmla="*/ 2147483647 w 43"/>
                <a:gd name="T57" fmla="*/ 0 h 93"/>
                <a:gd name="T58" fmla="*/ 2147483647 w 43"/>
                <a:gd name="T59" fmla="*/ 2147483647 h 93"/>
                <a:gd name="T60" fmla="*/ 2147483647 w 43"/>
                <a:gd name="T61" fmla="*/ 2147483647 h 93"/>
                <a:gd name="T62" fmla="*/ 2147483647 w 43"/>
                <a:gd name="T63" fmla="*/ 2147483647 h 93"/>
                <a:gd name="T64" fmla="*/ 2147483647 w 43"/>
                <a:gd name="T65" fmla="*/ 2147483647 h 93"/>
                <a:gd name="T66" fmla="*/ 2147483647 w 43"/>
                <a:gd name="T67" fmla="*/ 2147483647 h 93"/>
                <a:gd name="T68" fmla="*/ 2147483647 w 43"/>
                <a:gd name="T69" fmla="*/ 2147483647 h 93"/>
                <a:gd name="T70" fmla="*/ 2147483647 w 43"/>
                <a:gd name="T71" fmla="*/ 2147483647 h 93"/>
                <a:gd name="T72" fmla="*/ 2147483647 w 43"/>
                <a:gd name="T73" fmla="*/ 2147483647 h 93"/>
                <a:gd name="T74" fmla="*/ 2147483647 w 43"/>
                <a:gd name="T75" fmla="*/ 2147483647 h 93"/>
                <a:gd name="T76" fmla="*/ 2147483647 w 43"/>
                <a:gd name="T77" fmla="*/ 2147483647 h 93"/>
                <a:gd name="T78" fmla="*/ 2147483647 w 43"/>
                <a:gd name="T79" fmla="*/ 2147483647 h 93"/>
                <a:gd name="T80" fmla="*/ 2147483647 w 43"/>
                <a:gd name="T81" fmla="*/ 2147483647 h 93"/>
                <a:gd name="T82" fmla="*/ 2147483647 w 43"/>
                <a:gd name="T83" fmla="*/ 2147483647 h 93"/>
                <a:gd name="T84" fmla="*/ 2147483647 w 43"/>
                <a:gd name="T85" fmla="*/ 2147483647 h 93"/>
                <a:gd name="T86" fmla="*/ 2147483647 w 43"/>
                <a:gd name="T87" fmla="*/ 2147483647 h 93"/>
                <a:gd name="T88" fmla="*/ 2147483647 w 43"/>
                <a:gd name="T89" fmla="*/ 2147483647 h 93"/>
                <a:gd name="T90" fmla="*/ 2147483647 w 43"/>
                <a:gd name="T91" fmla="*/ 2147483647 h 93"/>
                <a:gd name="T92" fmla="*/ 2147483647 w 43"/>
                <a:gd name="T93" fmla="*/ 2147483647 h 93"/>
                <a:gd name="T94" fmla="*/ 2147483647 w 43"/>
                <a:gd name="T95" fmla="*/ 2147483647 h 93"/>
                <a:gd name="T96" fmla="*/ 2147483647 w 43"/>
                <a:gd name="T97" fmla="*/ 2147483647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3"/>
                <a:gd name="T148" fmla="*/ 0 h 93"/>
                <a:gd name="T149" fmla="*/ 43 w 43"/>
                <a:gd name="T150" fmla="*/ 93 h 9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3" h="93">
                  <a:moveTo>
                    <a:pt x="39" y="93"/>
                  </a:moveTo>
                  <a:lnTo>
                    <a:pt x="31" y="91"/>
                  </a:lnTo>
                  <a:lnTo>
                    <a:pt x="26" y="89"/>
                  </a:lnTo>
                  <a:lnTo>
                    <a:pt x="21" y="87"/>
                  </a:lnTo>
                  <a:lnTo>
                    <a:pt x="18" y="84"/>
                  </a:lnTo>
                  <a:lnTo>
                    <a:pt x="15" y="79"/>
                  </a:lnTo>
                  <a:lnTo>
                    <a:pt x="14" y="73"/>
                  </a:lnTo>
                  <a:lnTo>
                    <a:pt x="13" y="65"/>
                  </a:lnTo>
                  <a:lnTo>
                    <a:pt x="11" y="55"/>
                  </a:lnTo>
                  <a:lnTo>
                    <a:pt x="11" y="48"/>
                  </a:lnTo>
                  <a:lnTo>
                    <a:pt x="9" y="42"/>
                  </a:lnTo>
                  <a:lnTo>
                    <a:pt x="6" y="38"/>
                  </a:lnTo>
                  <a:lnTo>
                    <a:pt x="4" y="36"/>
                  </a:lnTo>
                  <a:lnTo>
                    <a:pt x="2" y="34"/>
                  </a:lnTo>
                  <a:lnTo>
                    <a:pt x="0" y="32"/>
                  </a:lnTo>
                  <a:lnTo>
                    <a:pt x="2" y="29"/>
                  </a:lnTo>
                  <a:lnTo>
                    <a:pt x="5" y="24"/>
                  </a:lnTo>
                  <a:lnTo>
                    <a:pt x="6" y="28"/>
                  </a:lnTo>
                  <a:lnTo>
                    <a:pt x="7" y="29"/>
                  </a:lnTo>
                  <a:lnTo>
                    <a:pt x="8" y="30"/>
                  </a:lnTo>
                  <a:lnTo>
                    <a:pt x="9" y="29"/>
                  </a:lnTo>
                  <a:lnTo>
                    <a:pt x="11" y="25"/>
                  </a:lnTo>
                  <a:lnTo>
                    <a:pt x="14" y="19"/>
                  </a:lnTo>
                  <a:lnTo>
                    <a:pt x="16" y="12"/>
                  </a:lnTo>
                  <a:lnTo>
                    <a:pt x="20" y="6"/>
                  </a:lnTo>
                  <a:lnTo>
                    <a:pt x="22" y="4"/>
                  </a:lnTo>
                  <a:lnTo>
                    <a:pt x="25" y="2"/>
                  </a:lnTo>
                  <a:lnTo>
                    <a:pt x="28" y="0"/>
                  </a:lnTo>
                  <a:lnTo>
                    <a:pt x="32" y="0"/>
                  </a:lnTo>
                  <a:lnTo>
                    <a:pt x="33" y="10"/>
                  </a:lnTo>
                  <a:lnTo>
                    <a:pt x="33" y="16"/>
                  </a:lnTo>
                  <a:lnTo>
                    <a:pt x="33" y="20"/>
                  </a:lnTo>
                  <a:lnTo>
                    <a:pt x="32" y="23"/>
                  </a:lnTo>
                  <a:lnTo>
                    <a:pt x="32" y="27"/>
                  </a:lnTo>
                  <a:lnTo>
                    <a:pt x="32" y="31"/>
                  </a:lnTo>
                  <a:lnTo>
                    <a:pt x="35" y="36"/>
                  </a:lnTo>
                  <a:lnTo>
                    <a:pt x="39" y="43"/>
                  </a:lnTo>
                  <a:lnTo>
                    <a:pt x="38" y="44"/>
                  </a:lnTo>
                  <a:lnTo>
                    <a:pt x="37" y="45"/>
                  </a:lnTo>
                  <a:lnTo>
                    <a:pt x="37" y="48"/>
                  </a:lnTo>
                  <a:lnTo>
                    <a:pt x="38" y="51"/>
                  </a:lnTo>
                  <a:lnTo>
                    <a:pt x="39" y="59"/>
                  </a:lnTo>
                  <a:lnTo>
                    <a:pt x="41" y="68"/>
                  </a:lnTo>
                  <a:lnTo>
                    <a:pt x="42" y="76"/>
                  </a:lnTo>
                  <a:lnTo>
                    <a:pt x="43" y="85"/>
                  </a:lnTo>
                  <a:lnTo>
                    <a:pt x="43" y="88"/>
                  </a:lnTo>
                  <a:lnTo>
                    <a:pt x="42" y="91"/>
                  </a:lnTo>
                  <a:lnTo>
                    <a:pt x="40" y="92"/>
                  </a:lnTo>
                  <a:lnTo>
                    <a:pt x="39" y="93"/>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685" name="Freeform 36"/>
            <p:cNvSpPr>
              <a:spLocks/>
            </p:cNvSpPr>
            <p:nvPr>
              <p:custDataLst>
                <p:tags r:id="rId34"/>
              </p:custDataLst>
            </p:nvPr>
          </p:nvSpPr>
          <p:spPr bwMode="auto">
            <a:xfrm>
              <a:off x="5634038" y="2646363"/>
              <a:ext cx="15875" cy="50800"/>
            </a:xfrm>
            <a:custGeom>
              <a:avLst/>
              <a:gdLst>
                <a:gd name="T0" fmla="*/ 2147483647 w 40"/>
                <a:gd name="T1" fmla="*/ 2147483647 h 56"/>
                <a:gd name="T2" fmla="*/ 2147483647 w 40"/>
                <a:gd name="T3" fmla="*/ 2147483647 h 56"/>
                <a:gd name="T4" fmla="*/ 2147483647 w 40"/>
                <a:gd name="T5" fmla="*/ 2147483647 h 56"/>
                <a:gd name="T6" fmla="*/ 2147483647 w 40"/>
                <a:gd name="T7" fmla="*/ 2147483647 h 56"/>
                <a:gd name="T8" fmla="*/ 2147483647 w 40"/>
                <a:gd name="T9" fmla="*/ 2147483647 h 56"/>
                <a:gd name="T10" fmla="*/ 2147483647 w 40"/>
                <a:gd name="T11" fmla="*/ 2147483647 h 56"/>
                <a:gd name="T12" fmla="*/ 0 w 40"/>
                <a:gd name="T13" fmla="*/ 2147483647 h 56"/>
                <a:gd name="T14" fmla="*/ 2147483647 w 40"/>
                <a:gd name="T15" fmla="*/ 2147483647 h 56"/>
                <a:gd name="T16" fmla="*/ 2147483647 w 40"/>
                <a:gd name="T17" fmla="*/ 0 h 56"/>
                <a:gd name="T18" fmla="*/ 2147483647 w 40"/>
                <a:gd name="T19" fmla="*/ 2147483647 h 56"/>
                <a:gd name="T20" fmla="*/ 2147483647 w 40"/>
                <a:gd name="T21" fmla="*/ 2147483647 h 56"/>
                <a:gd name="T22" fmla="*/ 2147483647 w 40"/>
                <a:gd name="T23" fmla="*/ 2147483647 h 56"/>
                <a:gd name="T24" fmla="*/ 2147483647 w 40"/>
                <a:gd name="T25" fmla="*/ 2147483647 h 56"/>
                <a:gd name="T26" fmla="*/ 2147483647 w 40"/>
                <a:gd name="T27" fmla="*/ 2147483647 h 56"/>
                <a:gd name="T28" fmla="*/ 2147483647 w 40"/>
                <a:gd name="T29" fmla="*/ 2147483647 h 56"/>
                <a:gd name="T30" fmla="*/ 2147483647 w 40"/>
                <a:gd name="T31" fmla="*/ 2147483647 h 56"/>
                <a:gd name="T32" fmla="*/ 2147483647 w 40"/>
                <a:gd name="T33" fmla="*/ 2147483647 h 56"/>
                <a:gd name="T34" fmla="*/ 2147483647 w 40"/>
                <a:gd name="T35" fmla="*/ 2147483647 h 56"/>
                <a:gd name="T36" fmla="*/ 2147483647 w 40"/>
                <a:gd name="T37" fmla="*/ 2147483647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56"/>
                <a:gd name="T59" fmla="*/ 40 w 40"/>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56">
                  <a:moveTo>
                    <a:pt x="40" y="56"/>
                  </a:moveTo>
                  <a:lnTo>
                    <a:pt x="37" y="46"/>
                  </a:lnTo>
                  <a:lnTo>
                    <a:pt x="33" y="38"/>
                  </a:lnTo>
                  <a:lnTo>
                    <a:pt x="28" y="32"/>
                  </a:lnTo>
                  <a:lnTo>
                    <a:pt x="23" y="28"/>
                  </a:lnTo>
                  <a:lnTo>
                    <a:pt x="11" y="21"/>
                  </a:lnTo>
                  <a:lnTo>
                    <a:pt x="0" y="12"/>
                  </a:lnTo>
                  <a:lnTo>
                    <a:pt x="13" y="4"/>
                  </a:lnTo>
                  <a:lnTo>
                    <a:pt x="20" y="0"/>
                  </a:lnTo>
                  <a:lnTo>
                    <a:pt x="28" y="12"/>
                  </a:lnTo>
                  <a:lnTo>
                    <a:pt x="35" y="22"/>
                  </a:lnTo>
                  <a:lnTo>
                    <a:pt x="37" y="25"/>
                  </a:lnTo>
                  <a:lnTo>
                    <a:pt x="39" y="29"/>
                  </a:lnTo>
                  <a:lnTo>
                    <a:pt x="39" y="33"/>
                  </a:lnTo>
                  <a:lnTo>
                    <a:pt x="40" y="37"/>
                  </a:lnTo>
                  <a:lnTo>
                    <a:pt x="40" y="44"/>
                  </a:lnTo>
                  <a:lnTo>
                    <a:pt x="40" y="46"/>
                  </a:lnTo>
                  <a:lnTo>
                    <a:pt x="40" y="49"/>
                  </a:lnTo>
                  <a:lnTo>
                    <a:pt x="40" y="56"/>
                  </a:lnTo>
                </a:path>
              </a:pathLst>
            </a:custGeom>
            <a:solidFill>
              <a:srgbClr val="FFC00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686" name="Freeform 37"/>
            <p:cNvSpPr>
              <a:spLocks/>
            </p:cNvSpPr>
            <p:nvPr>
              <p:custDataLst>
                <p:tags r:id="rId35"/>
              </p:custDataLst>
            </p:nvPr>
          </p:nvSpPr>
          <p:spPr bwMode="auto">
            <a:xfrm>
              <a:off x="7294563" y="3241675"/>
              <a:ext cx="49212" cy="50800"/>
            </a:xfrm>
            <a:custGeom>
              <a:avLst/>
              <a:gdLst>
                <a:gd name="T0" fmla="*/ 0 w 106"/>
                <a:gd name="T1" fmla="*/ 2147483647 h 71"/>
                <a:gd name="T2" fmla="*/ 2147483647 w 106"/>
                <a:gd name="T3" fmla="*/ 2147483647 h 71"/>
                <a:gd name="T4" fmla="*/ 2147483647 w 106"/>
                <a:gd name="T5" fmla="*/ 2147483647 h 71"/>
                <a:gd name="T6" fmla="*/ 2147483647 w 106"/>
                <a:gd name="T7" fmla="*/ 2147483647 h 71"/>
                <a:gd name="T8" fmla="*/ 2147483647 w 106"/>
                <a:gd name="T9" fmla="*/ 2147483647 h 71"/>
                <a:gd name="T10" fmla="*/ 2147483647 w 106"/>
                <a:gd name="T11" fmla="*/ 2147483647 h 71"/>
                <a:gd name="T12" fmla="*/ 2147483647 w 106"/>
                <a:gd name="T13" fmla="*/ 2147483647 h 71"/>
                <a:gd name="T14" fmla="*/ 2147483647 w 106"/>
                <a:gd name="T15" fmla="*/ 2147483647 h 71"/>
                <a:gd name="T16" fmla="*/ 2147483647 w 106"/>
                <a:gd name="T17" fmla="*/ 0 h 71"/>
                <a:gd name="T18" fmla="*/ 2147483647 w 106"/>
                <a:gd name="T19" fmla="*/ 2147483647 h 71"/>
                <a:gd name="T20" fmla="*/ 2147483647 w 106"/>
                <a:gd name="T21" fmla="*/ 2147483647 h 71"/>
                <a:gd name="T22" fmla="*/ 2147483647 w 106"/>
                <a:gd name="T23" fmla="*/ 2147483647 h 71"/>
                <a:gd name="T24" fmla="*/ 2147483647 w 106"/>
                <a:gd name="T25" fmla="*/ 2147483647 h 71"/>
                <a:gd name="T26" fmla="*/ 2147483647 w 106"/>
                <a:gd name="T27" fmla="*/ 2147483647 h 71"/>
                <a:gd name="T28" fmla="*/ 2147483647 w 106"/>
                <a:gd name="T29" fmla="*/ 2147483647 h 71"/>
                <a:gd name="T30" fmla="*/ 2147483647 w 106"/>
                <a:gd name="T31" fmla="*/ 2147483647 h 71"/>
                <a:gd name="T32" fmla="*/ 2147483647 w 106"/>
                <a:gd name="T33" fmla="*/ 2147483647 h 71"/>
                <a:gd name="T34" fmla="*/ 2147483647 w 106"/>
                <a:gd name="T35" fmla="*/ 2147483647 h 71"/>
                <a:gd name="T36" fmla="*/ 2147483647 w 106"/>
                <a:gd name="T37" fmla="*/ 2147483647 h 71"/>
                <a:gd name="T38" fmla="*/ 2147483647 w 106"/>
                <a:gd name="T39" fmla="*/ 2147483647 h 71"/>
                <a:gd name="T40" fmla="*/ 2147483647 w 106"/>
                <a:gd name="T41" fmla="*/ 2147483647 h 71"/>
                <a:gd name="T42" fmla="*/ 2147483647 w 106"/>
                <a:gd name="T43" fmla="*/ 2147483647 h 71"/>
                <a:gd name="T44" fmla="*/ 2147483647 w 106"/>
                <a:gd name="T45" fmla="*/ 2147483647 h 71"/>
                <a:gd name="T46" fmla="*/ 2147483647 w 106"/>
                <a:gd name="T47" fmla="*/ 2147483647 h 71"/>
                <a:gd name="T48" fmla="*/ 2147483647 w 106"/>
                <a:gd name="T49" fmla="*/ 2147483647 h 71"/>
                <a:gd name="T50" fmla="*/ 2147483647 w 106"/>
                <a:gd name="T51" fmla="*/ 2147483647 h 71"/>
                <a:gd name="T52" fmla="*/ 2147483647 w 106"/>
                <a:gd name="T53" fmla="*/ 2147483647 h 71"/>
                <a:gd name="T54" fmla="*/ 2147483647 w 106"/>
                <a:gd name="T55" fmla="*/ 2147483647 h 71"/>
                <a:gd name="T56" fmla="*/ 2147483647 w 106"/>
                <a:gd name="T57" fmla="*/ 2147483647 h 71"/>
                <a:gd name="T58" fmla="*/ 2147483647 w 106"/>
                <a:gd name="T59" fmla="*/ 2147483647 h 71"/>
                <a:gd name="T60" fmla="*/ 2147483647 w 106"/>
                <a:gd name="T61" fmla="*/ 2147483647 h 71"/>
                <a:gd name="T62" fmla="*/ 2147483647 w 106"/>
                <a:gd name="T63" fmla="*/ 2147483647 h 71"/>
                <a:gd name="T64" fmla="*/ 2147483647 w 106"/>
                <a:gd name="T65" fmla="*/ 2147483647 h 71"/>
                <a:gd name="T66" fmla="*/ 2147483647 w 106"/>
                <a:gd name="T67" fmla="*/ 2147483647 h 71"/>
                <a:gd name="T68" fmla="*/ 2147483647 w 106"/>
                <a:gd name="T69" fmla="*/ 2147483647 h 71"/>
                <a:gd name="T70" fmla="*/ 2147483647 w 106"/>
                <a:gd name="T71" fmla="*/ 2147483647 h 71"/>
                <a:gd name="T72" fmla="*/ 2147483647 w 106"/>
                <a:gd name="T73" fmla="*/ 2147483647 h 71"/>
                <a:gd name="T74" fmla="*/ 2147483647 w 106"/>
                <a:gd name="T75" fmla="*/ 2147483647 h 71"/>
                <a:gd name="T76" fmla="*/ 2147483647 w 106"/>
                <a:gd name="T77" fmla="*/ 2147483647 h 71"/>
                <a:gd name="T78" fmla="*/ 2147483647 w 106"/>
                <a:gd name="T79" fmla="*/ 2147483647 h 71"/>
                <a:gd name="T80" fmla="*/ 2147483647 w 106"/>
                <a:gd name="T81" fmla="*/ 2147483647 h 71"/>
                <a:gd name="T82" fmla="*/ 2147483647 w 106"/>
                <a:gd name="T83" fmla="*/ 2147483647 h 71"/>
                <a:gd name="T84" fmla="*/ 2147483647 w 106"/>
                <a:gd name="T85" fmla="*/ 2147483647 h 71"/>
                <a:gd name="T86" fmla="*/ 2147483647 w 106"/>
                <a:gd name="T87" fmla="*/ 2147483647 h 71"/>
                <a:gd name="T88" fmla="*/ 2147483647 w 106"/>
                <a:gd name="T89" fmla="*/ 2147483647 h 71"/>
                <a:gd name="T90" fmla="*/ 0 w 106"/>
                <a:gd name="T91" fmla="*/ 2147483647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6"/>
                <a:gd name="T139" fmla="*/ 0 h 71"/>
                <a:gd name="T140" fmla="*/ 106 w 106"/>
                <a:gd name="T141" fmla="*/ 71 h 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6" h="71">
                  <a:moveTo>
                    <a:pt x="0" y="7"/>
                  </a:moveTo>
                  <a:lnTo>
                    <a:pt x="12" y="10"/>
                  </a:lnTo>
                  <a:lnTo>
                    <a:pt x="24" y="12"/>
                  </a:lnTo>
                  <a:lnTo>
                    <a:pt x="35" y="13"/>
                  </a:lnTo>
                  <a:lnTo>
                    <a:pt x="45" y="13"/>
                  </a:lnTo>
                  <a:lnTo>
                    <a:pt x="54" y="11"/>
                  </a:lnTo>
                  <a:lnTo>
                    <a:pt x="61" y="8"/>
                  </a:lnTo>
                  <a:lnTo>
                    <a:pt x="68" y="5"/>
                  </a:lnTo>
                  <a:lnTo>
                    <a:pt x="74" y="0"/>
                  </a:lnTo>
                  <a:lnTo>
                    <a:pt x="84" y="16"/>
                  </a:lnTo>
                  <a:lnTo>
                    <a:pt x="94" y="30"/>
                  </a:lnTo>
                  <a:lnTo>
                    <a:pt x="101" y="44"/>
                  </a:lnTo>
                  <a:lnTo>
                    <a:pt x="105" y="55"/>
                  </a:lnTo>
                  <a:lnTo>
                    <a:pt x="106" y="60"/>
                  </a:lnTo>
                  <a:lnTo>
                    <a:pt x="106" y="63"/>
                  </a:lnTo>
                  <a:lnTo>
                    <a:pt x="105" y="67"/>
                  </a:lnTo>
                  <a:lnTo>
                    <a:pt x="103" y="69"/>
                  </a:lnTo>
                  <a:lnTo>
                    <a:pt x="101" y="70"/>
                  </a:lnTo>
                  <a:lnTo>
                    <a:pt x="98" y="70"/>
                  </a:lnTo>
                  <a:lnTo>
                    <a:pt x="92" y="70"/>
                  </a:lnTo>
                  <a:lnTo>
                    <a:pt x="87" y="68"/>
                  </a:lnTo>
                  <a:lnTo>
                    <a:pt x="74" y="70"/>
                  </a:lnTo>
                  <a:lnTo>
                    <a:pt x="63" y="71"/>
                  </a:lnTo>
                  <a:lnTo>
                    <a:pt x="53" y="69"/>
                  </a:lnTo>
                  <a:lnTo>
                    <a:pt x="45" y="66"/>
                  </a:lnTo>
                  <a:lnTo>
                    <a:pt x="37" y="62"/>
                  </a:lnTo>
                  <a:lnTo>
                    <a:pt x="32" y="57"/>
                  </a:lnTo>
                  <a:lnTo>
                    <a:pt x="27" y="51"/>
                  </a:lnTo>
                  <a:lnTo>
                    <a:pt x="24" y="45"/>
                  </a:lnTo>
                  <a:lnTo>
                    <a:pt x="21" y="38"/>
                  </a:lnTo>
                  <a:lnTo>
                    <a:pt x="20" y="30"/>
                  </a:lnTo>
                  <a:lnTo>
                    <a:pt x="19" y="24"/>
                  </a:lnTo>
                  <a:lnTo>
                    <a:pt x="18" y="19"/>
                  </a:lnTo>
                  <a:lnTo>
                    <a:pt x="18" y="14"/>
                  </a:lnTo>
                  <a:lnTo>
                    <a:pt x="19" y="10"/>
                  </a:lnTo>
                  <a:lnTo>
                    <a:pt x="20" y="7"/>
                  </a:lnTo>
                  <a:lnTo>
                    <a:pt x="21" y="7"/>
                  </a:lnTo>
                  <a:lnTo>
                    <a:pt x="20" y="10"/>
                  </a:lnTo>
                  <a:lnTo>
                    <a:pt x="19" y="16"/>
                  </a:lnTo>
                  <a:lnTo>
                    <a:pt x="19" y="17"/>
                  </a:lnTo>
                  <a:lnTo>
                    <a:pt x="20" y="17"/>
                  </a:lnTo>
                  <a:lnTo>
                    <a:pt x="21" y="17"/>
                  </a:lnTo>
                  <a:lnTo>
                    <a:pt x="23" y="13"/>
                  </a:lnTo>
                  <a:lnTo>
                    <a:pt x="27" y="7"/>
                  </a:lnTo>
                  <a:lnTo>
                    <a:pt x="0" y="7"/>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grpSp>
          <p:nvGrpSpPr>
            <p:cNvPr id="687" name="Group 38"/>
            <p:cNvGrpSpPr>
              <a:grpSpLocks/>
            </p:cNvGrpSpPr>
            <p:nvPr>
              <p:custDataLst>
                <p:tags r:id="rId36"/>
              </p:custDataLst>
            </p:nvPr>
          </p:nvGrpSpPr>
          <p:grpSpPr bwMode="auto">
            <a:xfrm>
              <a:off x="2661976" y="4874509"/>
              <a:ext cx="72700" cy="50174"/>
              <a:chOff x="1654" y="3671"/>
              <a:chExt cx="49" cy="17"/>
            </a:xfrm>
            <a:solidFill>
              <a:srgbClr val="FFC000"/>
            </a:solidFill>
          </p:grpSpPr>
          <p:sp>
            <p:nvSpPr>
              <p:cNvPr id="1202" name="Freeform 39"/>
              <p:cNvSpPr>
                <a:spLocks/>
              </p:cNvSpPr>
              <p:nvPr/>
            </p:nvSpPr>
            <p:spPr bwMode="auto">
              <a:xfrm>
                <a:off x="1654" y="3672"/>
                <a:ext cx="20" cy="14"/>
              </a:xfrm>
              <a:custGeom>
                <a:avLst/>
                <a:gdLst>
                  <a:gd name="T0" fmla="*/ 26 w 59"/>
                  <a:gd name="T1" fmla="*/ 43 h 43"/>
                  <a:gd name="T2" fmla="*/ 59 w 59"/>
                  <a:gd name="T3" fmla="*/ 18 h 43"/>
                  <a:gd name="T4" fmla="*/ 55 w 59"/>
                  <a:gd name="T5" fmla="*/ 14 h 43"/>
                  <a:gd name="T6" fmla="*/ 51 w 59"/>
                  <a:gd name="T7" fmla="*/ 9 h 43"/>
                  <a:gd name="T8" fmla="*/ 47 w 59"/>
                  <a:gd name="T9" fmla="*/ 5 h 43"/>
                  <a:gd name="T10" fmla="*/ 46 w 59"/>
                  <a:gd name="T11" fmla="*/ 0 h 43"/>
                  <a:gd name="T12" fmla="*/ 41 w 59"/>
                  <a:gd name="T13" fmla="*/ 1 h 43"/>
                  <a:gd name="T14" fmla="*/ 34 w 59"/>
                  <a:gd name="T15" fmla="*/ 4 h 43"/>
                  <a:gd name="T16" fmla="*/ 31 w 59"/>
                  <a:gd name="T17" fmla="*/ 6 h 43"/>
                  <a:gd name="T18" fmla="*/ 29 w 59"/>
                  <a:gd name="T19" fmla="*/ 8 h 43"/>
                  <a:gd name="T20" fmla="*/ 26 w 59"/>
                  <a:gd name="T21" fmla="*/ 10 h 43"/>
                  <a:gd name="T22" fmla="*/ 26 w 59"/>
                  <a:gd name="T23" fmla="*/ 12 h 43"/>
                  <a:gd name="T24" fmla="*/ 20 w 59"/>
                  <a:gd name="T25" fmla="*/ 13 h 43"/>
                  <a:gd name="T26" fmla="*/ 13 w 59"/>
                  <a:gd name="T27" fmla="*/ 16 h 43"/>
                  <a:gd name="T28" fmla="*/ 6 w 59"/>
                  <a:gd name="T29" fmla="*/ 20 h 43"/>
                  <a:gd name="T30" fmla="*/ 0 w 59"/>
                  <a:gd name="T31" fmla="*/ 24 h 43"/>
                  <a:gd name="T32" fmla="*/ 5 w 59"/>
                  <a:gd name="T33" fmla="*/ 29 h 43"/>
                  <a:gd name="T34" fmla="*/ 10 w 59"/>
                  <a:gd name="T35" fmla="*/ 34 h 43"/>
                  <a:gd name="T36" fmla="*/ 18 w 59"/>
                  <a:gd name="T37" fmla="*/ 39 h 43"/>
                  <a:gd name="T38" fmla="*/ 26 w 59"/>
                  <a:gd name="T3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43">
                    <a:moveTo>
                      <a:pt x="26" y="43"/>
                    </a:moveTo>
                    <a:lnTo>
                      <a:pt x="59" y="18"/>
                    </a:lnTo>
                    <a:lnTo>
                      <a:pt x="55" y="14"/>
                    </a:lnTo>
                    <a:lnTo>
                      <a:pt x="51" y="9"/>
                    </a:lnTo>
                    <a:lnTo>
                      <a:pt x="47" y="5"/>
                    </a:lnTo>
                    <a:lnTo>
                      <a:pt x="46" y="0"/>
                    </a:lnTo>
                    <a:lnTo>
                      <a:pt x="41" y="1"/>
                    </a:lnTo>
                    <a:lnTo>
                      <a:pt x="34" y="4"/>
                    </a:lnTo>
                    <a:lnTo>
                      <a:pt x="31" y="6"/>
                    </a:lnTo>
                    <a:lnTo>
                      <a:pt x="29" y="8"/>
                    </a:lnTo>
                    <a:lnTo>
                      <a:pt x="26" y="10"/>
                    </a:lnTo>
                    <a:lnTo>
                      <a:pt x="26" y="12"/>
                    </a:lnTo>
                    <a:lnTo>
                      <a:pt x="20" y="13"/>
                    </a:lnTo>
                    <a:lnTo>
                      <a:pt x="13" y="16"/>
                    </a:lnTo>
                    <a:lnTo>
                      <a:pt x="6" y="20"/>
                    </a:lnTo>
                    <a:lnTo>
                      <a:pt x="0" y="24"/>
                    </a:lnTo>
                    <a:lnTo>
                      <a:pt x="5" y="29"/>
                    </a:lnTo>
                    <a:lnTo>
                      <a:pt x="10" y="34"/>
                    </a:lnTo>
                    <a:lnTo>
                      <a:pt x="18" y="39"/>
                    </a:lnTo>
                    <a:lnTo>
                      <a:pt x="26" y="43"/>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203" name="Freeform 40"/>
              <p:cNvSpPr>
                <a:spLocks/>
              </p:cNvSpPr>
              <p:nvPr/>
            </p:nvSpPr>
            <p:spPr bwMode="auto">
              <a:xfrm>
                <a:off x="1681" y="3671"/>
                <a:ext cx="22" cy="17"/>
              </a:xfrm>
              <a:custGeom>
                <a:avLst/>
                <a:gdLst>
                  <a:gd name="T0" fmla="*/ 0 w 67"/>
                  <a:gd name="T1" fmla="*/ 2 h 51"/>
                  <a:gd name="T2" fmla="*/ 24 w 67"/>
                  <a:gd name="T3" fmla="*/ 1 h 51"/>
                  <a:gd name="T4" fmla="*/ 39 w 67"/>
                  <a:gd name="T5" fmla="*/ 0 h 51"/>
                  <a:gd name="T6" fmla="*/ 45 w 67"/>
                  <a:gd name="T7" fmla="*/ 1 h 51"/>
                  <a:gd name="T8" fmla="*/ 51 w 67"/>
                  <a:gd name="T9" fmla="*/ 2 h 51"/>
                  <a:gd name="T10" fmla="*/ 58 w 67"/>
                  <a:gd name="T11" fmla="*/ 4 h 51"/>
                  <a:gd name="T12" fmla="*/ 67 w 67"/>
                  <a:gd name="T13" fmla="*/ 8 h 51"/>
                  <a:gd name="T14" fmla="*/ 55 w 67"/>
                  <a:gd name="T15" fmla="*/ 13 h 51"/>
                  <a:gd name="T16" fmla="*/ 46 w 67"/>
                  <a:gd name="T17" fmla="*/ 19 h 51"/>
                  <a:gd name="T18" fmla="*/ 42 w 67"/>
                  <a:gd name="T19" fmla="*/ 22 h 51"/>
                  <a:gd name="T20" fmla="*/ 36 w 67"/>
                  <a:gd name="T21" fmla="*/ 24 h 51"/>
                  <a:gd name="T22" fmla="*/ 29 w 67"/>
                  <a:gd name="T23" fmla="*/ 26 h 51"/>
                  <a:gd name="T24" fmla="*/ 20 w 67"/>
                  <a:gd name="T25" fmla="*/ 26 h 51"/>
                  <a:gd name="T26" fmla="*/ 24 w 67"/>
                  <a:gd name="T27" fmla="*/ 26 h 51"/>
                  <a:gd name="T28" fmla="*/ 34 w 67"/>
                  <a:gd name="T29" fmla="*/ 26 h 51"/>
                  <a:gd name="T30" fmla="*/ 29 w 67"/>
                  <a:gd name="T31" fmla="*/ 34 h 51"/>
                  <a:gd name="T32" fmla="*/ 25 w 67"/>
                  <a:gd name="T33" fmla="*/ 40 h 51"/>
                  <a:gd name="T34" fmla="*/ 22 w 67"/>
                  <a:gd name="T35" fmla="*/ 44 h 51"/>
                  <a:gd name="T36" fmla="*/ 20 w 67"/>
                  <a:gd name="T37" fmla="*/ 46 h 51"/>
                  <a:gd name="T38" fmla="*/ 12 w 67"/>
                  <a:gd name="T39" fmla="*/ 48 h 51"/>
                  <a:gd name="T40" fmla="*/ 0 w 67"/>
                  <a:gd name="T41" fmla="*/ 51 h 51"/>
                  <a:gd name="T42" fmla="*/ 0 w 67"/>
                  <a:gd name="T43" fmla="*/ 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7" h="51">
                    <a:moveTo>
                      <a:pt x="0" y="2"/>
                    </a:moveTo>
                    <a:lnTo>
                      <a:pt x="24" y="1"/>
                    </a:lnTo>
                    <a:lnTo>
                      <a:pt x="39" y="0"/>
                    </a:lnTo>
                    <a:lnTo>
                      <a:pt x="45" y="1"/>
                    </a:lnTo>
                    <a:lnTo>
                      <a:pt x="51" y="2"/>
                    </a:lnTo>
                    <a:lnTo>
                      <a:pt x="58" y="4"/>
                    </a:lnTo>
                    <a:lnTo>
                      <a:pt x="67" y="8"/>
                    </a:lnTo>
                    <a:lnTo>
                      <a:pt x="55" y="13"/>
                    </a:lnTo>
                    <a:lnTo>
                      <a:pt x="46" y="19"/>
                    </a:lnTo>
                    <a:lnTo>
                      <a:pt x="42" y="22"/>
                    </a:lnTo>
                    <a:lnTo>
                      <a:pt x="36" y="24"/>
                    </a:lnTo>
                    <a:lnTo>
                      <a:pt x="29" y="26"/>
                    </a:lnTo>
                    <a:lnTo>
                      <a:pt x="20" y="26"/>
                    </a:lnTo>
                    <a:lnTo>
                      <a:pt x="24" y="26"/>
                    </a:lnTo>
                    <a:lnTo>
                      <a:pt x="34" y="26"/>
                    </a:lnTo>
                    <a:lnTo>
                      <a:pt x="29" y="34"/>
                    </a:lnTo>
                    <a:lnTo>
                      <a:pt x="25" y="40"/>
                    </a:lnTo>
                    <a:lnTo>
                      <a:pt x="22" y="44"/>
                    </a:lnTo>
                    <a:lnTo>
                      <a:pt x="20" y="46"/>
                    </a:lnTo>
                    <a:lnTo>
                      <a:pt x="12" y="48"/>
                    </a:lnTo>
                    <a:lnTo>
                      <a:pt x="0" y="51"/>
                    </a:lnTo>
                    <a:lnTo>
                      <a:pt x="0" y="2"/>
                    </a:lnTo>
                  </a:path>
                </a:pathLst>
              </a:custGeom>
              <a:grpFill/>
              <a:ln w="9525" cmpd="sng">
                <a:solidFill>
                  <a:schemeClr val="accent3"/>
                </a:solidFill>
                <a:prstDash val="solid"/>
                <a:round/>
                <a:headEnd/>
                <a:tailEnd/>
              </a:ln>
            </p:spPr>
            <p:txBody>
              <a:bodyPr/>
              <a:lstStyle/>
              <a:p>
                <a:pPr>
                  <a:defRPr/>
                </a:pPr>
                <a:endParaRPr lang="en-US" dirty="0">
                  <a:ea typeface="+mn-ea"/>
                </a:endParaRPr>
              </a:p>
            </p:txBody>
          </p:sp>
        </p:grpSp>
        <p:sp>
          <p:nvSpPr>
            <p:cNvPr id="688" name="Freeform 41"/>
            <p:cNvSpPr>
              <a:spLocks/>
            </p:cNvSpPr>
            <p:nvPr>
              <p:custDataLst>
                <p:tags r:id="rId37"/>
              </p:custDataLst>
            </p:nvPr>
          </p:nvSpPr>
          <p:spPr bwMode="auto">
            <a:xfrm>
              <a:off x="2268538" y="2884488"/>
              <a:ext cx="36512" cy="52387"/>
            </a:xfrm>
            <a:custGeom>
              <a:avLst/>
              <a:gdLst>
                <a:gd name="T0" fmla="*/ 0 w 80"/>
                <a:gd name="T1" fmla="*/ 2147483647 h 34"/>
                <a:gd name="T2" fmla="*/ 2147483647 w 80"/>
                <a:gd name="T3" fmla="*/ 2147483647 h 34"/>
                <a:gd name="T4" fmla="*/ 2147483647 w 80"/>
                <a:gd name="T5" fmla="*/ 2147483647 h 34"/>
                <a:gd name="T6" fmla="*/ 2147483647 w 80"/>
                <a:gd name="T7" fmla="*/ 2147483647 h 34"/>
                <a:gd name="T8" fmla="*/ 2147483647 w 80"/>
                <a:gd name="T9" fmla="*/ 2147483647 h 34"/>
                <a:gd name="T10" fmla="*/ 2147483647 w 80"/>
                <a:gd name="T11" fmla="*/ 2147483647 h 34"/>
                <a:gd name="T12" fmla="*/ 2147483647 w 80"/>
                <a:gd name="T13" fmla="*/ 2147483647 h 34"/>
                <a:gd name="T14" fmla="*/ 2147483647 w 80"/>
                <a:gd name="T15" fmla="*/ 2147483647 h 34"/>
                <a:gd name="T16" fmla="*/ 2147483647 w 80"/>
                <a:gd name="T17" fmla="*/ 2147483647 h 34"/>
                <a:gd name="T18" fmla="*/ 2147483647 w 80"/>
                <a:gd name="T19" fmla="*/ 2147483647 h 34"/>
                <a:gd name="T20" fmla="*/ 2147483647 w 80"/>
                <a:gd name="T21" fmla="*/ 2147483647 h 34"/>
                <a:gd name="T22" fmla="*/ 2147483647 w 80"/>
                <a:gd name="T23" fmla="*/ 2147483647 h 34"/>
                <a:gd name="T24" fmla="*/ 2147483647 w 80"/>
                <a:gd name="T25" fmla="*/ 2147483647 h 34"/>
                <a:gd name="T26" fmla="*/ 2147483647 w 80"/>
                <a:gd name="T27" fmla="*/ 2147483647 h 34"/>
                <a:gd name="T28" fmla="*/ 2147483647 w 80"/>
                <a:gd name="T29" fmla="*/ 2147483647 h 34"/>
                <a:gd name="T30" fmla="*/ 2147483647 w 80"/>
                <a:gd name="T31" fmla="*/ 2147483647 h 34"/>
                <a:gd name="T32" fmla="*/ 2147483647 w 80"/>
                <a:gd name="T33" fmla="*/ 2147483647 h 34"/>
                <a:gd name="T34" fmla="*/ 2147483647 w 80"/>
                <a:gd name="T35" fmla="*/ 2147483647 h 34"/>
                <a:gd name="T36" fmla="*/ 2147483647 w 80"/>
                <a:gd name="T37" fmla="*/ 2147483647 h 34"/>
                <a:gd name="T38" fmla="*/ 2147483647 w 80"/>
                <a:gd name="T39" fmla="*/ 0 h 34"/>
                <a:gd name="T40" fmla="*/ 2147483647 w 80"/>
                <a:gd name="T41" fmla="*/ 0 h 34"/>
                <a:gd name="T42" fmla="*/ 2147483647 w 80"/>
                <a:gd name="T43" fmla="*/ 2147483647 h 34"/>
                <a:gd name="T44" fmla="*/ 2147483647 w 80"/>
                <a:gd name="T45" fmla="*/ 2147483647 h 34"/>
                <a:gd name="T46" fmla="*/ 2147483647 w 80"/>
                <a:gd name="T47" fmla="*/ 2147483647 h 34"/>
                <a:gd name="T48" fmla="*/ 2147483647 w 80"/>
                <a:gd name="T49" fmla="*/ 2147483647 h 34"/>
                <a:gd name="T50" fmla="*/ 2147483647 w 80"/>
                <a:gd name="T51" fmla="*/ 2147483647 h 34"/>
                <a:gd name="T52" fmla="*/ 2147483647 w 80"/>
                <a:gd name="T53" fmla="*/ 2147483647 h 34"/>
                <a:gd name="T54" fmla="*/ 2147483647 w 80"/>
                <a:gd name="T55" fmla="*/ 2147483647 h 34"/>
                <a:gd name="T56" fmla="*/ 2147483647 w 80"/>
                <a:gd name="T57" fmla="*/ 2147483647 h 34"/>
                <a:gd name="T58" fmla="*/ 2147483647 w 80"/>
                <a:gd name="T59" fmla="*/ 2147483647 h 34"/>
                <a:gd name="T60" fmla="*/ 0 w 80"/>
                <a:gd name="T61" fmla="*/ 2147483647 h 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0"/>
                <a:gd name="T94" fmla="*/ 0 h 34"/>
                <a:gd name="T95" fmla="*/ 80 w 80"/>
                <a:gd name="T96" fmla="*/ 34 h 3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0" h="34">
                  <a:moveTo>
                    <a:pt x="0" y="15"/>
                  </a:moveTo>
                  <a:lnTo>
                    <a:pt x="1" y="19"/>
                  </a:lnTo>
                  <a:lnTo>
                    <a:pt x="2" y="21"/>
                  </a:lnTo>
                  <a:lnTo>
                    <a:pt x="4" y="24"/>
                  </a:lnTo>
                  <a:lnTo>
                    <a:pt x="7" y="26"/>
                  </a:lnTo>
                  <a:lnTo>
                    <a:pt x="13" y="29"/>
                  </a:lnTo>
                  <a:lnTo>
                    <a:pt x="22" y="31"/>
                  </a:lnTo>
                  <a:lnTo>
                    <a:pt x="40" y="33"/>
                  </a:lnTo>
                  <a:lnTo>
                    <a:pt x="54" y="34"/>
                  </a:lnTo>
                  <a:lnTo>
                    <a:pt x="58" y="33"/>
                  </a:lnTo>
                  <a:lnTo>
                    <a:pt x="62" y="32"/>
                  </a:lnTo>
                  <a:lnTo>
                    <a:pt x="65" y="29"/>
                  </a:lnTo>
                  <a:lnTo>
                    <a:pt x="67" y="27"/>
                  </a:lnTo>
                  <a:lnTo>
                    <a:pt x="73" y="21"/>
                  </a:lnTo>
                  <a:lnTo>
                    <a:pt x="80" y="15"/>
                  </a:lnTo>
                  <a:lnTo>
                    <a:pt x="75" y="10"/>
                  </a:lnTo>
                  <a:lnTo>
                    <a:pt x="70" y="7"/>
                  </a:lnTo>
                  <a:lnTo>
                    <a:pt x="65" y="4"/>
                  </a:lnTo>
                  <a:lnTo>
                    <a:pt x="60" y="2"/>
                  </a:lnTo>
                  <a:lnTo>
                    <a:pt x="55" y="0"/>
                  </a:lnTo>
                  <a:lnTo>
                    <a:pt x="51" y="0"/>
                  </a:lnTo>
                  <a:lnTo>
                    <a:pt x="45" y="1"/>
                  </a:lnTo>
                  <a:lnTo>
                    <a:pt x="41" y="2"/>
                  </a:lnTo>
                  <a:lnTo>
                    <a:pt x="34" y="2"/>
                  </a:lnTo>
                  <a:lnTo>
                    <a:pt x="21" y="2"/>
                  </a:lnTo>
                  <a:lnTo>
                    <a:pt x="13" y="3"/>
                  </a:lnTo>
                  <a:lnTo>
                    <a:pt x="7" y="5"/>
                  </a:lnTo>
                  <a:lnTo>
                    <a:pt x="4" y="7"/>
                  </a:lnTo>
                  <a:lnTo>
                    <a:pt x="2" y="9"/>
                  </a:lnTo>
                  <a:lnTo>
                    <a:pt x="1" y="11"/>
                  </a:lnTo>
                  <a:lnTo>
                    <a:pt x="0" y="15"/>
                  </a:lnTo>
                </a:path>
              </a:pathLst>
            </a:custGeom>
            <a:solidFill>
              <a:srgbClr val="D9D9D9"/>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689" name="Freeform 42"/>
            <p:cNvSpPr>
              <a:spLocks/>
            </p:cNvSpPr>
            <p:nvPr>
              <p:custDataLst>
                <p:tags r:id="rId38"/>
              </p:custDataLst>
            </p:nvPr>
          </p:nvSpPr>
          <p:spPr bwMode="auto">
            <a:xfrm>
              <a:off x="2330450" y="2887663"/>
              <a:ext cx="1588" cy="53975"/>
            </a:xfrm>
            <a:custGeom>
              <a:avLst/>
              <a:gdLst>
                <a:gd name="T0" fmla="*/ 0 w 7"/>
                <a:gd name="T1" fmla="*/ 0 h 13"/>
                <a:gd name="T2" fmla="*/ 2147483647 w 7"/>
                <a:gd name="T3" fmla="*/ 2147483647 h 13"/>
                <a:gd name="T4" fmla="*/ 2147483647 w 7"/>
                <a:gd name="T5" fmla="*/ 2147483647 h 13"/>
                <a:gd name="T6" fmla="*/ 0 60000 65536"/>
                <a:gd name="T7" fmla="*/ 0 60000 65536"/>
                <a:gd name="T8" fmla="*/ 0 60000 65536"/>
                <a:gd name="T9" fmla="*/ 0 w 7"/>
                <a:gd name="T10" fmla="*/ 0 h 13"/>
                <a:gd name="T11" fmla="*/ 7 w 7"/>
                <a:gd name="T12" fmla="*/ 13 h 13"/>
              </a:gdLst>
              <a:ahLst/>
              <a:cxnLst>
                <a:cxn ang="T6">
                  <a:pos x="T0" y="T1"/>
                </a:cxn>
                <a:cxn ang="T7">
                  <a:pos x="T2" y="T3"/>
                </a:cxn>
                <a:cxn ang="T8">
                  <a:pos x="T4" y="T5"/>
                </a:cxn>
              </a:cxnLst>
              <a:rect l="T9" t="T10" r="T11" b="T12"/>
              <a:pathLst>
                <a:path w="7" h="13">
                  <a:moveTo>
                    <a:pt x="0" y="0"/>
                  </a:moveTo>
                  <a:lnTo>
                    <a:pt x="7" y="13"/>
                  </a:lnTo>
                  <a:lnTo>
                    <a:pt x="7" y="7"/>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690" name="Freeform 43"/>
            <p:cNvSpPr>
              <a:spLocks/>
            </p:cNvSpPr>
            <p:nvPr>
              <p:custDataLst>
                <p:tags r:id="rId39"/>
              </p:custDataLst>
            </p:nvPr>
          </p:nvSpPr>
          <p:spPr bwMode="auto">
            <a:xfrm>
              <a:off x="2344738" y="2889250"/>
              <a:ext cx="7937" cy="55563"/>
            </a:xfrm>
            <a:custGeom>
              <a:avLst/>
              <a:gdLst>
                <a:gd name="T0" fmla="*/ 0 w 20"/>
                <a:gd name="T1" fmla="*/ 0 h 6"/>
                <a:gd name="T2" fmla="*/ 2147483647 w 20"/>
                <a:gd name="T3" fmla="*/ 2147483647 h 6"/>
                <a:gd name="T4" fmla="*/ 2147483647 w 20"/>
                <a:gd name="T5" fmla="*/ 2147483647 h 6"/>
                <a:gd name="T6" fmla="*/ 0 w 20"/>
                <a:gd name="T7" fmla="*/ 0 h 6"/>
                <a:gd name="T8" fmla="*/ 0 60000 65536"/>
                <a:gd name="T9" fmla="*/ 0 60000 65536"/>
                <a:gd name="T10" fmla="*/ 0 60000 65536"/>
                <a:gd name="T11" fmla="*/ 0 60000 65536"/>
                <a:gd name="T12" fmla="*/ 0 w 20"/>
                <a:gd name="T13" fmla="*/ 0 h 6"/>
                <a:gd name="T14" fmla="*/ 20 w 20"/>
                <a:gd name="T15" fmla="*/ 6 h 6"/>
              </a:gdLst>
              <a:ahLst/>
              <a:cxnLst>
                <a:cxn ang="T8">
                  <a:pos x="T0" y="T1"/>
                </a:cxn>
                <a:cxn ang="T9">
                  <a:pos x="T2" y="T3"/>
                </a:cxn>
                <a:cxn ang="T10">
                  <a:pos x="T4" y="T5"/>
                </a:cxn>
                <a:cxn ang="T11">
                  <a:pos x="T6" y="T7"/>
                </a:cxn>
              </a:cxnLst>
              <a:rect l="T12" t="T13" r="T14" b="T15"/>
              <a:pathLst>
                <a:path w="20" h="6">
                  <a:moveTo>
                    <a:pt x="0" y="0"/>
                  </a:moveTo>
                  <a:lnTo>
                    <a:pt x="7" y="3"/>
                  </a:lnTo>
                  <a:lnTo>
                    <a:pt x="20" y="6"/>
                  </a:lnTo>
                  <a:lnTo>
                    <a:pt x="0" y="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691" name="Freeform 44"/>
            <p:cNvSpPr>
              <a:spLocks/>
            </p:cNvSpPr>
            <p:nvPr>
              <p:custDataLst>
                <p:tags r:id="rId40"/>
              </p:custDataLst>
            </p:nvPr>
          </p:nvSpPr>
          <p:spPr bwMode="auto">
            <a:xfrm>
              <a:off x="2360613" y="2881313"/>
              <a:ext cx="9525" cy="50800"/>
            </a:xfrm>
            <a:custGeom>
              <a:avLst/>
              <a:gdLst>
                <a:gd name="T0" fmla="*/ 0 w 14"/>
                <a:gd name="T1" fmla="*/ 2147483647 h 12"/>
                <a:gd name="T2" fmla="*/ 2147483647 w 14"/>
                <a:gd name="T3" fmla="*/ 0 h 12"/>
                <a:gd name="T4" fmla="*/ 0 w 14"/>
                <a:gd name="T5" fmla="*/ 2147483647 h 12"/>
                <a:gd name="T6" fmla="*/ 0 60000 65536"/>
                <a:gd name="T7" fmla="*/ 0 60000 65536"/>
                <a:gd name="T8" fmla="*/ 0 60000 65536"/>
                <a:gd name="T9" fmla="*/ 0 w 14"/>
                <a:gd name="T10" fmla="*/ 0 h 12"/>
                <a:gd name="T11" fmla="*/ 14 w 14"/>
                <a:gd name="T12" fmla="*/ 12 h 12"/>
              </a:gdLst>
              <a:ahLst/>
              <a:cxnLst>
                <a:cxn ang="T6">
                  <a:pos x="T0" y="T1"/>
                </a:cxn>
                <a:cxn ang="T7">
                  <a:pos x="T2" y="T3"/>
                </a:cxn>
                <a:cxn ang="T8">
                  <a:pos x="T4" y="T5"/>
                </a:cxn>
              </a:cxnLst>
              <a:rect l="T9" t="T10" r="T11" b="T12"/>
              <a:pathLst>
                <a:path w="14" h="12">
                  <a:moveTo>
                    <a:pt x="0" y="12"/>
                  </a:moveTo>
                  <a:lnTo>
                    <a:pt x="14" y="0"/>
                  </a:lnTo>
                  <a:lnTo>
                    <a:pt x="0" y="12"/>
                  </a:lnTo>
                </a:path>
              </a:pathLst>
            </a:custGeom>
            <a:solidFill>
              <a:srgbClr val="D9D9D9"/>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692" name="Freeform 45"/>
            <p:cNvSpPr>
              <a:spLocks/>
            </p:cNvSpPr>
            <p:nvPr>
              <p:custDataLst>
                <p:tags r:id="rId41"/>
              </p:custDataLst>
            </p:nvPr>
          </p:nvSpPr>
          <p:spPr bwMode="auto">
            <a:xfrm>
              <a:off x="2336800" y="2874963"/>
              <a:ext cx="14288" cy="53975"/>
            </a:xfrm>
            <a:custGeom>
              <a:avLst/>
              <a:gdLst>
                <a:gd name="T0" fmla="*/ 0 w 27"/>
                <a:gd name="T1" fmla="*/ 0 h 7"/>
                <a:gd name="T2" fmla="*/ 0 w 27"/>
                <a:gd name="T3" fmla="*/ 2147483647 h 7"/>
                <a:gd name="T4" fmla="*/ 2147483647 w 27"/>
                <a:gd name="T5" fmla="*/ 2147483647 h 7"/>
                <a:gd name="T6" fmla="*/ 2147483647 w 27"/>
                <a:gd name="T7" fmla="*/ 2147483647 h 7"/>
                <a:gd name="T8" fmla="*/ 2147483647 w 27"/>
                <a:gd name="T9" fmla="*/ 2147483647 h 7"/>
                <a:gd name="T10" fmla="*/ 2147483647 w 27"/>
                <a:gd name="T11" fmla="*/ 2147483647 h 7"/>
                <a:gd name="T12" fmla="*/ 2147483647 w 27"/>
                <a:gd name="T13" fmla="*/ 2147483647 h 7"/>
                <a:gd name="T14" fmla="*/ 2147483647 w 27"/>
                <a:gd name="T15" fmla="*/ 2147483647 h 7"/>
                <a:gd name="T16" fmla="*/ 2147483647 w 27"/>
                <a:gd name="T17" fmla="*/ 0 h 7"/>
                <a:gd name="T18" fmla="*/ 0 w 27"/>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7"/>
                <a:gd name="T32" fmla="*/ 27 w 27"/>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7">
                  <a:moveTo>
                    <a:pt x="0" y="0"/>
                  </a:moveTo>
                  <a:lnTo>
                    <a:pt x="0" y="4"/>
                  </a:lnTo>
                  <a:lnTo>
                    <a:pt x="2" y="6"/>
                  </a:lnTo>
                  <a:lnTo>
                    <a:pt x="7" y="7"/>
                  </a:lnTo>
                  <a:lnTo>
                    <a:pt x="10" y="7"/>
                  </a:lnTo>
                  <a:lnTo>
                    <a:pt x="15" y="6"/>
                  </a:lnTo>
                  <a:lnTo>
                    <a:pt x="19" y="4"/>
                  </a:lnTo>
                  <a:lnTo>
                    <a:pt x="23" y="2"/>
                  </a:lnTo>
                  <a:lnTo>
                    <a:pt x="27" y="0"/>
                  </a:lnTo>
                  <a:lnTo>
                    <a:pt x="0" y="0"/>
                  </a:lnTo>
                </a:path>
              </a:pathLst>
            </a:custGeom>
            <a:solidFill>
              <a:srgbClr val="D9D9D9"/>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693" name="Freeform 46"/>
            <p:cNvSpPr>
              <a:spLocks/>
            </p:cNvSpPr>
            <p:nvPr>
              <p:custDataLst>
                <p:tags r:id="rId42"/>
              </p:custDataLst>
            </p:nvPr>
          </p:nvSpPr>
          <p:spPr bwMode="auto">
            <a:xfrm>
              <a:off x="2392363" y="2901950"/>
              <a:ext cx="15875" cy="52388"/>
            </a:xfrm>
            <a:custGeom>
              <a:avLst/>
              <a:gdLst>
                <a:gd name="T0" fmla="*/ 0 w 27"/>
                <a:gd name="T1" fmla="*/ 0 h 6"/>
                <a:gd name="T2" fmla="*/ 2147483647 w 27"/>
                <a:gd name="T3" fmla="*/ 2147483647 h 6"/>
                <a:gd name="T4" fmla="*/ 2147483647 w 27"/>
                <a:gd name="T5" fmla="*/ 2147483647 h 6"/>
                <a:gd name="T6" fmla="*/ 0 60000 65536"/>
                <a:gd name="T7" fmla="*/ 0 60000 65536"/>
                <a:gd name="T8" fmla="*/ 0 60000 65536"/>
                <a:gd name="T9" fmla="*/ 0 w 27"/>
                <a:gd name="T10" fmla="*/ 0 h 6"/>
                <a:gd name="T11" fmla="*/ 27 w 27"/>
                <a:gd name="T12" fmla="*/ 6 h 6"/>
              </a:gdLst>
              <a:ahLst/>
              <a:cxnLst>
                <a:cxn ang="T6">
                  <a:pos x="T0" y="T1"/>
                </a:cxn>
                <a:cxn ang="T7">
                  <a:pos x="T2" y="T3"/>
                </a:cxn>
                <a:cxn ang="T8">
                  <a:pos x="T4" y="T5"/>
                </a:cxn>
              </a:cxnLst>
              <a:rect l="T9" t="T10" r="T11" b="T12"/>
              <a:pathLst>
                <a:path w="27" h="6">
                  <a:moveTo>
                    <a:pt x="0" y="0"/>
                  </a:moveTo>
                  <a:lnTo>
                    <a:pt x="11" y="3"/>
                  </a:lnTo>
                  <a:lnTo>
                    <a:pt x="27" y="6"/>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694" name="Line 47"/>
            <p:cNvSpPr>
              <a:spLocks noChangeShapeType="1"/>
            </p:cNvSpPr>
            <p:nvPr>
              <p:custDataLst>
                <p:tags r:id="rId43"/>
              </p:custDataLst>
            </p:nvPr>
          </p:nvSpPr>
          <p:spPr bwMode="auto">
            <a:xfrm flipH="1" flipV="1">
              <a:off x="2401888" y="2897188"/>
              <a:ext cx="6350" cy="9525"/>
            </a:xfrm>
            <a:prstGeom prst="line">
              <a:avLst/>
            </a:prstGeom>
            <a:noFill/>
            <a:ln w="9525">
              <a:solidFill>
                <a:schemeClr val="accent3"/>
              </a:solidFill>
              <a:round/>
              <a:headEnd/>
              <a:tailEnd/>
            </a:ln>
          </p:spPr>
          <p:txBody>
            <a:bodyPr/>
            <a:lstStyle/>
            <a:p>
              <a:pPr>
                <a:defRPr/>
              </a:pPr>
              <a:endParaRPr lang="es-ES" dirty="0">
                <a:latin typeface="Arial" pitchFamily="34" charset="0"/>
                <a:ea typeface="ＭＳ Ｐゴシック" charset="-128"/>
              </a:endParaRPr>
            </a:p>
          </p:txBody>
        </p:sp>
        <p:sp>
          <p:nvSpPr>
            <p:cNvPr id="695" name="Line 48"/>
            <p:cNvSpPr>
              <a:spLocks noChangeShapeType="1"/>
            </p:cNvSpPr>
            <p:nvPr>
              <p:custDataLst>
                <p:tags r:id="rId44"/>
              </p:custDataLst>
            </p:nvPr>
          </p:nvSpPr>
          <p:spPr bwMode="auto">
            <a:xfrm flipH="1">
              <a:off x="2401888" y="2921000"/>
              <a:ext cx="6350" cy="9525"/>
            </a:xfrm>
            <a:prstGeom prst="line">
              <a:avLst/>
            </a:prstGeom>
            <a:noFill/>
            <a:ln w="9525">
              <a:solidFill>
                <a:schemeClr val="accent3"/>
              </a:solidFill>
              <a:round/>
              <a:headEnd/>
              <a:tailEnd/>
            </a:ln>
          </p:spPr>
          <p:txBody>
            <a:bodyPr/>
            <a:lstStyle/>
            <a:p>
              <a:pPr>
                <a:defRPr/>
              </a:pPr>
              <a:endParaRPr lang="es-ES" dirty="0">
                <a:latin typeface="Arial" pitchFamily="34" charset="0"/>
                <a:ea typeface="ＭＳ Ｐゴシック" charset="-128"/>
              </a:endParaRPr>
            </a:p>
          </p:txBody>
        </p:sp>
        <p:sp>
          <p:nvSpPr>
            <p:cNvPr id="696" name="Freeform 49"/>
            <p:cNvSpPr>
              <a:spLocks/>
            </p:cNvSpPr>
            <p:nvPr>
              <p:custDataLst>
                <p:tags r:id="rId45"/>
              </p:custDataLst>
            </p:nvPr>
          </p:nvSpPr>
          <p:spPr bwMode="auto">
            <a:xfrm>
              <a:off x="2401888" y="2916238"/>
              <a:ext cx="12700" cy="53975"/>
            </a:xfrm>
            <a:custGeom>
              <a:avLst/>
              <a:gdLst>
                <a:gd name="T0" fmla="*/ 0 w 20"/>
                <a:gd name="T1" fmla="*/ 2147483647 h 24"/>
                <a:gd name="T2" fmla="*/ 2147483647 w 20"/>
                <a:gd name="T3" fmla="*/ 2147483647 h 24"/>
                <a:gd name="T4" fmla="*/ 2147483647 w 20"/>
                <a:gd name="T5" fmla="*/ 2147483647 h 24"/>
                <a:gd name="T6" fmla="*/ 2147483647 w 20"/>
                <a:gd name="T7" fmla="*/ 2147483647 h 24"/>
                <a:gd name="T8" fmla="*/ 2147483647 w 20"/>
                <a:gd name="T9" fmla="*/ 2147483647 h 24"/>
                <a:gd name="T10" fmla="*/ 2147483647 w 20"/>
                <a:gd name="T11" fmla="*/ 2147483647 h 24"/>
                <a:gd name="T12" fmla="*/ 2147483647 w 20"/>
                <a:gd name="T13" fmla="*/ 2147483647 h 24"/>
                <a:gd name="T14" fmla="*/ 2147483647 w 20"/>
                <a:gd name="T15" fmla="*/ 2147483647 h 24"/>
                <a:gd name="T16" fmla="*/ 2147483647 w 20"/>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4"/>
                <a:gd name="T29" fmla="*/ 20 w 20"/>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4">
                  <a:moveTo>
                    <a:pt x="0" y="24"/>
                  </a:moveTo>
                  <a:lnTo>
                    <a:pt x="2" y="24"/>
                  </a:lnTo>
                  <a:lnTo>
                    <a:pt x="6" y="22"/>
                  </a:lnTo>
                  <a:lnTo>
                    <a:pt x="9" y="20"/>
                  </a:lnTo>
                  <a:lnTo>
                    <a:pt x="12" y="16"/>
                  </a:lnTo>
                  <a:lnTo>
                    <a:pt x="15" y="13"/>
                  </a:lnTo>
                  <a:lnTo>
                    <a:pt x="18" y="9"/>
                  </a:lnTo>
                  <a:lnTo>
                    <a:pt x="19" y="4"/>
                  </a:lnTo>
                  <a:lnTo>
                    <a:pt x="20" y="0"/>
                  </a:lnTo>
                </a:path>
              </a:pathLst>
            </a:custGeom>
            <a:solidFill>
              <a:srgbClr val="D9D9D9"/>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697" name="Freeform 50"/>
            <p:cNvSpPr>
              <a:spLocks/>
            </p:cNvSpPr>
            <p:nvPr>
              <p:custDataLst>
                <p:tags r:id="rId46"/>
              </p:custDataLst>
            </p:nvPr>
          </p:nvSpPr>
          <p:spPr bwMode="auto">
            <a:xfrm>
              <a:off x="2408238" y="2941638"/>
              <a:ext cx="19050" cy="50800"/>
            </a:xfrm>
            <a:custGeom>
              <a:avLst/>
              <a:gdLst>
                <a:gd name="T0" fmla="*/ 2147483647 w 33"/>
                <a:gd name="T1" fmla="*/ 2147483647 h 25"/>
                <a:gd name="T2" fmla="*/ 0 w 33"/>
                <a:gd name="T3" fmla="*/ 2147483647 h 25"/>
                <a:gd name="T4" fmla="*/ 2147483647 w 33"/>
                <a:gd name="T5" fmla="*/ 2147483647 h 25"/>
                <a:gd name="T6" fmla="*/ 2147483647 w 33"/>
                <a:gd name="T7" fmla="*/ 2147483647 h 25"/>
                <a:gd name="T8" fmla="*/ 2147483647 w 33"/>
                <a:gd name="T9" fmla="*/ 2147483647 h 25"/>
                <a:gd name="T10" fmla="*/ 2147483647 w 33"/>
                <a:gd name="T11" fmla="*/ 2147483647 h 25"/>
                <a:gd name="T12" fmla="*/ 2147483647 w 33"/>
                <a:gd name="T13" fmla="*/ 0 h 25"/>
                <a:gd name="T14" fmla="*/ 2147483647 w 33"/>
                <a:gd name="T15" fmla="*/ 0 h 25"/>
                <a:gd name="T16" fmla="*/ 2147483647 w 33"/>
                <a:gd name="T17" fmla="*/ 214748364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25"/>
                <a:gd name="T29" fmla="*/ 33 w 33"/>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25">
                  <a:moveTo>
                    <a:pt x="13" y="7"/>
                  </a:moveTo>
                  <a:lnTo>
                    <a:pt x="0" y="19"/>
                  </a:lnTo>
                  <a:lnTo>
                    <a:pt x="10" y="20"/>
                  </a:lnTo>
                  <a:lnTo>
                    <a:pt x="19" y="22"/>
                  </a:lnTo>
                  <a:lnTo>
                    <a:pt x="27" y="25"/>
                  </a:lnTo>
                  <a:lnTo>
                    <a:pt x="33" y="25"/>
                  </a:lnTo>
                  <a:lnTo>
                    <a:pt x="33" y="0"/>
                  </a:lnTo>
                  <a:lnTo>
                    <a:pt x="27" y="0"/>
                  </a:lnTo>
                  <a:lnTo>
                    <a:pt x="13" y="7"/>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698" name="Freeform 51"/>
            <p:cNvSpPr>
              <a:spLocks/>
            </p:cNvSpPr>
            <p:nvPr>
              <p:custDataLst>
                <p:tags r:id="rId47"/>
              </p:custDataLst>
            </p:nvPr>
          </p:nvSpPr>
          <p:spPr bwMode="auto">
            <a:xfrm>
              <a:off x="2416175" y="2984500"/>
              <a:ext cx="17463" cy="50800"/>
            </a:xfrm>
            <a:custGeom>
              <a:avLst/>
              <a:gdLst>
                <a:gd name="T0" fmla="*/ 0 w 40"/>
                <a:gd name="T1" fmla="*/ 0 h 18"/>
                <a:gd name="T2" fmla="*/ 2147483647 w 40"/>
                <a:gd name="T3" fmla="*/ 2147483647 h 18"/>
                <a:gd name="T4" fmla="*/ 2147483647 w 40"/>
                <a:gd name="T5" fmla="*/ 2147483647 h 18"/>
                <a:gd name="T6" fmla="*/ 2147483647 w 40"/>
                <a:gd name="T7" fmla="*/ 2147483647 h 18"/>
                <a:gd name="T8" fmla="*/ 2147483647 w 40"/>
                <a:gd name="T9" fmla="*/ 2147483647 h 18"/>
                <a:gd name="T10" fmla="*/ 2147483647 w 40"/>
                <a:gd name="T11" fmla="*/ 2147483647 h 18"/>
                <a:gd name="T12" fmla="*/ 2147483647 w 40"/>
                <a:gd name="T13" fmla="*/ 2147483647 h 18"/>
                <a:gd name="T14" fmla="*/ 2147483647 w 40"/>
                <a:gd name="T15" fmla="*/ 0 h 18"/>
                <a:gd name="T16" fmla="*/ 2147483647 w 40"/>
                <a:gd name="T17" fmla="*/ 0 h 18"/>
                <a:gd name="T18" fmla="*/ 2147483647 w 40"/>
                <a:gd name="T19" fmla="*/ 0 h 18"/>
                <a:gd name="T20" fmla="*/ 2147483647 w 40"/>
                <a:gd name="T21" fmla="*/ 0 h 18"/>
                <a:gd name="T22" fmla="*/ 0 w 4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
                <a:gd name="T37" fmla="*/ 0 h 18"/>
                <a:gd name="T38" fmla="*/ 40 w 40"/>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 h="18">
                  <a:moveTo>
                    <a:pt x="0" y="0"/>
                  </a:moveTo>
                  <a:lnTo>
                    <a:pt x="3" y="6"/>
                  </a:lnTo>
                  <a:lnTo>
                    <a:pt x="6" y="11"/>
                  </a:lnTo>
                  <a:lnTo>
                    <a:pt x="10" y="14"/>
                  </a:lnTo>
                  <a:lnTo>
                    <a:pt x="15" y="16"/>
                  </a:lnTo>
                  <a:lnTo>
                    <a:pt x="27" y="18"/>
                  </a:lnTo>
                  <a:lnTo>
                    <a:pt x="40" y="18"/>
                  </a:lnTo>
                  <a:lnTo>
                    <a:pt x="40" y="0"/>
                  </a:lnTo>
                  <a:lnTo>
                    <a:pt x="30" y="0"/>
                  </a:lnTo>
                  <a:lnTo>
                    <a:pt x="20" y="0"/>
                  </a:lnTo>
                  <a:lnTo>
                    <a:pt x="10" y="0"/>
                  </a:lnTo>
                  <a:lnTo>
                    <a:pt x="0"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699" name="Freeform 52"/>
            <p:cNvSpPr>
              <a:spLocks/>
            </p:cNvSpPr>
            <p:nvPr>
              <p:custDataLst>
                <p:tags r:id="rId48"/>
              </p:custDataLst>
            </p:nvPr>
          </p:nvSpPr>
          <p:spPr bwMode="auto">
            <a:xfrm>
              <a:off x="2425700" y="3008313"/>
              <a:ext cx="3175" cy="50800"/>
            </a:xfrm>
            <a:custGeom>
              <a:avLst/>
              <a:gdLst>
                <a:gd name="T0" fmla="*/ 2147483647 w 11"/>
                <a:gd name="T1" fmla="*/ 2147483647 h 32"/>
                <a:gd name="T2" fmla="*/ 2147483647 w 11"/>
                <a:gd name="T3" fmla="*/ 2147483647 h 32"/>
                <a:gd name="T4" fmla="*/ 2147483647 w 11"/>
                <a:gd name="T5" fmla="*/ 2147483647 h 32"/>
                <a:gd name="T6" fmla="*/ 2147483647 w 11"/>
                <a:gd name="T7" fmla="*/ 2147483647 h 32"/>
                <a:gd name="T8" fmla="*/ 2147483647 w 11"/>
                <a:gd name="T9" fmla="*/ 2147483647 h 32"/>
                <a:gd name="T10" fmla="*/ 2147483647 w 11"/>
                <a:gd name="T11" fmla="*/ 2147483647 h 32"/>
                <a:gd name="T12" fmla="*/ 2147483647 w 11"/>
                <a:gd name="T13" fmla="*/ 0 h 32"/>
                <a:gd name="T14" fmla="*/ 2147483647 w 11"/>
                <a:gd name="T15" fmla="*/ 2147483647 h 32"/>
                <a:gd name="T16" fmla="*/ 2147483647 w 11"/>
                <a:gd name="T17" fmla="*/ 2147483647 h 32"/>
                <a:gd name="T18" fmla="*/ 2147483647 w 11"/>
                <a:gd name="T19" fmla="*/ 2147483647 h 32"/>
                <a:gd name="T20" fmla="*/ 0 w 11"/>
                <a:gd name="T21" fmla="*/ 2147483647 h 32"/>
                <a:gd name="T22" fmla="*/ 0 w 11"/>
                <a:gd name="T23" fmla="*/ 2147483647 h 32"/>
                <a:gd name="T24" fmla="*/ 2147483647 w 11"/>
                <a:gd name="T25" fmla="*/ 2147483647 h 32"/>
                <a:gd name="T26" fmla="*/ 2147483647 w 11"/>
                <a:gd name="T27" fmla="*/ 2147483647 h 32"/>
                <a:gd name="T28" fmla="*/ 2147483647 w 11"/>
                <a:gd name="T29" fmla="*/ 2147483647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
                <a:gd name="T46" fmla="*/ 0 h 32"/>
                <a:gd name="T47" fmla="*/ 11 w 11"/>
                <a:gd name="T48" fmla="*/ 32 h 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 h="32">
                  <a:moveTo>
                    <a:pt x="4" y="32"/>
                  </a:moveTo>
                  <a:lnTo>
                    <a:pt x="6" y="28"/>
                  </a:lnTo>
                  <a:lnTo>
                    <a:pt x="8" y="25"/>
                  </a:lnTo>
                  <a:lnTo>
                    <a:pt x="9" y="22"/>
                  </a:lnTo>
                  <a:lnTo>
                    <a:pt x="10" y="18"/>
                  </a:lnTo>
                  <a:lnTo>
                    <a:pt x="11" y="9"/>
                  </a:lnTo>
                  <a:lnTo>
                    <a:pt x="11" y="0"/>
                  </a:lnTo>
                  <a:lnTo>
                    <a:pt x="6" y="3"/>
                  </a:lnTo>
                  <a:lnTo>
                    <a:pt x="3" y="7"/>
                  </a:lnTo>
                  <a:lnTo>
                    <a:pt x="1" y="11"/>
                  </a:lnTo>
                  <a:lnTo>
                    <a:pt x="0" y="16"/>
                  </a:lnTo>
                  <a:lnTo>
                    <a:pt x="0" y="20"/>
                  </a:lnTo>
                  <a:lnTo>
                    <a:pt x="1" y="24"/>
                  </a:lnTo>
                  <a:lnTo>
                    <a:pt x="2" y="28"/>
                  </a:lnTo>
                  <a:lnTo>
                    <a:pt x="4" y="32"/>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00" name="Freeform 53"/>
            <p:cNvSpPr>
              <a:spLocks/>
            </p:cNvSpPr>
            <p:nvPr>
              <p:custDataLst>
                <p:tags r:id="rId49"/>
              </p:custDataLst>
            </p:nvPr>
          </p:nvSpPr>
          <p:spPr bwMode="auto">
            <a:xfrm>
              <a:off x="2451100" y="3035300"/>
              <a:ext cx="1588" cy="49213"/>
            </a:xfrm>
            <a:custGeom>
              <a:avLst/>
              <a:gdLst>
                <a:gd name="T0" fmla="*/ 0 w 14"/>
                <a:gd name="T1" fmla="*/ 0 h 24"/>
                <a:gd name="T2" fmla="*/ 0 w 14"/>
                <a:gd name="T3" fmla="*/ 2147483647 h 24"/>
                <a:gd name="T4" fmla="*/ 2147483647 w 14"/>
                <a:gd name="T5" fmla="*/ 2147483647 h 24"/>
                <a:gd name="T6" fmla="*/ 0 w 14"/>
                <a:gd name="T7" fmla="*/ 0 h 24"/>
                <a:gd name="T8" fmla="*/ 0 60000 65536"/>
                <a:gd name="T9" fmla="*/ 0 60000 65536"/>
                <a:gd name="T10" fmla="*/ 0 60000 65536"/>
                <a:gd name="T11" fmla="*/ 0 60000 65536"/>
                <a:gd name="T12" fmla="*/ 0 w 14"/>
                <a:gd name="T13" fmla="*/ 0 h 24"/>
                <a:gd name="T14" fmla="*/ 14 w 14"/>
                <a:gd name="T15" fmla="*/ 24 h 24"/>
              </a:gdLst>
              <a:ahLst/>
              <a:cxnLst>
                <a:cxn ang="T8">
                  <a:pos x="T0" y="T1"/>
                </a:cxn>
                <a:cxn ang="T9">
                  <a:pos x="T2" y="T3"/>
                </a:cxn>
                <a:cxn ang="T10">
                  <a:pos x="T4" y="T5"/>
                </a:cxn>
                <a:cxn ang="T11">
                  <a:pos x="T6" y="T7"/>
                </a:cxn>
              </a:cxnLst>
              <a:rect l="T12" t="T13" r="T14" b="T15"/>
              <a:pathLst>
                <a:path w="14" h="24">
                  <a:moveTo>
                    <a:pt x="0" y="0"/>
                  </a:moveTo>
                  <a:lnTo>
                    <a:pt x="0" y="24"/>
                  </a:lnTo>
                  <a:lnTo>
                    <a:pt x="14" y="12"/>
                  </a:lnTo>
                  <a:lnTo>
                    <a:pt x="0" y="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01" name="Freeform 54"/>
            <p:cNvSpPr>
              <a:spLocks/>
            </p:cNvSpPr>
            <p:nvPr>
              <p:custDataLst>
                <p:tags r:id="rId50"/>
              </p:custDataLst>
            </p:nvPr>
          </p:nvSpPr>
          <p:spPr bwMode="auto">
            <a:xfrm>
              <a:off x="2408238" y="3048000"/>
              <a:ext cx="17462" cy="50800"/>
            </a:xfrm>
            <a:custGeom>
              <a:avLst/>
              <a:gdLst>
                <a:gd name="T0" fmla="*/ 0 w 27"/>
                <a:gd name="T1" fmla="*/ 2147483647 h 18"/>
                <a:gd name="T2" fmla="*/ 2147483647 w 27"/>
                <a:gd name="T3" fmla="*/ 2147483647 h 18"/>
                <a:gd name="T4" fmla="*/ 2147483647 w 27"/>
                <a:gd name="T5" fmla="*/ 2147483647 h 18"/>
                <a:gd name="T6" fmla="*/ 2147483647 w 27"/>
                <a:gd name="T7" fmla="*/ 2147483647 h 18"/>
                <a:gd name="T8" fmla="*/ 2147483647 w 27"/>
                <a:gd name="T9" fmla="*/ 0 h 18"/>
                <a:gd name="T10" fmla="*/ 2147483647 w 27"/>
                <a:gd name="T11" fmla="*/ 0 h 18"/>
                <a:gd name="T12" fmla="*/ 2147483647 w 27"/>
                <a:gd name="T13" fmla="*/ 2147483647 h 18"/>
                <a:gd name="T14" fmla="*/ 2147483647 w 27"/>
                <a:gd name="T15" fmla="*/ 2147483647 h 18"/>
                <a:gd name="T16" fmla="*/ 2147483647 w 27"/>
                <a:gd name="T17" fmla="*/ 2147483647 h 18"/>
                <a:gd name="T18" fmla="*/ 2147483647 w 27"/>
                <a:gd name="T19" fmla="*/ 2147483647 h 18"/>
                <a:gd name="T20" fmla="*/ 0 w 27"/>
                <a:gd name="T21" fmla="*/ 2147483647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18"/>
                <a:gd name="T35" fmla="*/ 27 w 27"/>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18">
                  <a:moveTo>
                    <a:pt x="0" y="12"/>
                  </a:moveTo>
                  <a:lnTo>
                    <a:pt x="7" y="15"/>
                  </a:lnTo>
                  <a:lnTo>
                    <a:pt x="13" y="18"/>
                  </a:lnTo>
                  <a:lnTo>
                    <a:pt x="22" y="7"/>
                  </a:lnTo>
                  <a:lnTo>
                    <a:pt x="27" y="0"/>
                  </a:lnTo>
                  <a:lnTo>
                    <a:pt x="22" y="0"/>
                  </a:lnTo>
                  <a:lnTo>
                    <a:pt x="18" y="1"/>
                  </a:lnTo>
                  <a:lnTo>
                    <a:pt x="13" y="2"/>
                  </a:lnTo>
                  <a:lnTo>
                    <a:pt x="10" y="4"/>
                  </a:lnTo>
                  <a:lnTo>
                    <a:pt x="5" y="8"/>
                  </a:lnTo>
                  <a:lnTo>
                    <a:pt x="0" y="12"/>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02" name="Freeform 55"/>
            <p:cNvSpPr>
              <a:spLocks/>
            </p:cNvSpPr>
            <p:nvPr>
              <p:custDataLst>
                <p:tags r:id="rId51"/>
              </p:custDataLst>
            </p:nvPr>
          </p:nvSpPr>
          <p:spPr bwMode="auto">
            <a:xfrm>
              <a:off x="2392363" y="3105150"/>
              <a:ext cx="26987" cy="52388"/>
            </a:xfrm>
            <a:custGeom>
              <a:avLst/>
              <a:gdLst>
                <a:gd name="T0" fmla="*/ 0 w 47"/>
                <a:gd name="T1" fmla="*/ 2147483647 h 49"/>
                <a:gd name="T2" fmla="*/ 2147483647 w 47"/>
                <a:gd name="T3" fmla="*/ 2147483647 h 49"/>
                <a:gd name="T4" fmla="*/ 2147483647 w 47"/>
                <a:gd name="T5" fmla="*/ 2147483647 h 49"/>
                <a:gd name="T6" fmla="*/ 2147483647 w 47"/>
                <a:gd name="T7" fmla="*/ 2147483647 h 49"/>
                <a:gd name="T8" fmla="*/ 2147483647 w 47"/>
                <a:gd name="T9" fmla="*/ 2147483647 h 49"/>
                <a:gd name="T10" fmla="*/ 2147483647 w 47"/>
                <a:gd name="T11" fmla="*/ 2147483647 h 49"/>
                <a:gd name="T12" fmla="*/ 2147483647 w 47"/>
                <a:gd name="T13" fmla="*/ 2147483647 h 49"/>
                <a:gd name="T14" fmla="*/ 2147483647 w 47"/>
                <a:gd name="T15" fmla="*/ 2147483647 h 49"/>
                <a:gd name="T16" fmla="*/ 2147483647 w 47"/>
                <a:gd name="T17" fmla="*/ 2147483647 h 49"/>
                <a:gd name="T18" fmla="*/ 2147483647 w 47"/>
                <a:gd name="T19" fmla="*/ 2147483647 h 49"/>
                <a:gd name="T20" fmla="*/ 2147483647 w 47"/>
                <a:gd name="T21" fmla="*/ 2147483647 h 49"/>
                <a:gd name="T22" fmla="*/ 2147483647 w 47"/>
                <a:gd name="T23" fmla="*/ 2147483647 h 49"/>
                <a:gd name="T24" fmla="*/ 2147483647 w 47"/>
                <a:gd name="T25" fmla="*/ 2147483647 h 49"/>
                <a:gd name="T26" fmla="*/ 2147483647 w 47"/>
                <a:gd name="T27" fmla="*/ 2147483647 h 49"/>
                <a:gd name="T28" fmla="*/ 2147483647 w 47"/>
                <a:gd name="T29" fmla="*/ 2147483647 h 49"/>
                <a:gd name="T30" fmla="*/ 2147483647 w 47"/>
                <a:gd name="T31" fmla="*/ 2147483647 h 49"/>
                <a:gd name="T32" fmla="*/ 2147483647 w 47"/>
                <a:gd name="T33" fmla="*/ 0 h 49"/>
                <a:gd name="T34" fmla="*/ 2147483647 w 47"/>
                <a:gd name="T35" fmla="*/ 0 h 49"/>
                <a:gd name="T36" fmla="*/ 2147483647 w 47"/>
                <a:gd name="T37" fmla="*/ 2147483647 h 49"/>
                <a:gd name="T38" fmla="*/ 2147483647 w 47"/>
                <a:gd name="T39" fmla="*/ 2147483647 h 49"/>
                <a:gd name="T40" fmla="*/ 2147483647 w 47"/>
                <a:gd name="T41" fmla="*/ 2147483647 h 49"/>
                <a:gd name="T42" fmla="*/ 2147483647 w 47"/>
                <a:gd name="T43" fmla="*/ 2147483647 h 49"/>
                <a:gd name="T44" fmla="*/ 2147483647 w 47"/>
                <a:gd name="T45" fmla="*/ 2147483647 h 49"/>
                <a:gd name="T46" fmla="*/ 0 w 47"/>
                <a:gd name="T47" fmla="*/ 2147483647 h 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7"/>
                <a:gd name="T73" fmla="*/ 0 h 49"/>
                <a:gd name="T74" fmla="*/ 47 w 47"/>
                <a:gd name="T75" fmla="*/ 49 h 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7" h="49">
                  <a:moveTo>
                    <a:pt x="0" y="36"/>
                  </a:moveTo>
                  <a:lnTo>
                    <a:pt x="1" y="39"/>
                  </a:lnTo>
                  <a:lnTo>
                    <a:pt x="2" y="41"/>
                  </a:lnTo>
                  <a:lnTo>
                    <a:pt x="4" y="43"/>
                  </a:lnTo>
                  <a:lnTo>
                    <a:pt x="6" y="45"/>
                  </a:lnTo>
                  <a:lnTo>
                    <a:pt x="12" y="48"/>
                  </a:lnTo>
                  <a:lnTo>
                    <a:pt x="14" y="49"/>
                  </a:lnTo>
                  <a:lnTo>
                    <a:pt x="18" y="49"/>
                  </a:lnTo>
                  <a:lnTo>
                    <a:pt x="24" y="46"/>
                  </a:lnTo>
                  <a:lnTo>
                    <a:pt x="29" y="42"/>
                  </a:lnTo>
                  <a:lnTo>
                    <a:pt x="35" y="39"/>
                  </a:lnTo>
                  <a:lnTo>
                    <a:pt x="39" y="35"/>
                  </a:lnTo>
                  <a:lnTo>
                    <a:pt x="44" y="31"/>
                  </a:lnTo>
                  <a:lnTo>
                    <a:pt x="46" y="27"/>
                  </a:lnTo>
                  <a:lnTo>
                    <a:pt x="47" y="24"/>
                  </a:lnTo>
                  <a:lnTo>
                    <a:pt x="47" y="12"/>
                  </a:lnTo>
                  <a:lnTo>
                    <a:pt x="47" y="0"/>
                  </a:lnTo>
                  <a:lnTo>
                    <a:pt x="27" y="0"/>
                  </a:lnTo>
                  <a:lnTo>
                    <a:pt x="17" y="8"/>
                  </a:lnTo>
                  <a:lnTo>
                    <a:pt x="9" y="16"/>
                  </a:lnTo>
                  <a:lnTo>
                    <a:pt x="5" y="20"/>
                  </a:lnTo>
                  <a:lnTo>
                    <a:pt x="2" y="25"/>
                  </a:lnTo>
                  <a:lnTo>
                    <a:pt x="1" y="30"/>
                  </a:lnTo>
                  <a:lnTo>
                    <a:pt x="0" y="36"/>
                  </a:lnTo>
                </a:path>
              </a:pathLst>
            </a:custGeom>
            <a:solidFill>
              <a:schemeClr val="bg1">
                <a:lumMod val="85000"/>
              </a:schemeClr>
            </a:solidFill>
            <a:ln w="9525" cmpd="sng">
              <a:solidFill>
                <a:schemeClr val="bg1">
                  <a:lumMod val="85000"/>
                </a:schemeClr>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03" name="Freeform 56"/>
            <p:cNvSpPr>
              <a:spLocks/>
            </p:cNvSpPr>
            <p:nvPr>
              <p:custDataLst>
                <p:tags r:id="rId52"/>
              </p:custDataLst>
            </p:nvPr>
          </p:nvSpPr>
          <p:spPr bwMode="auto">
            <a:xfrm>
              <a:off x="2414588" y="3084513"/>
              <a:ext cx="12700" cy="50800"/>
            </a:xfrm>
            <a:custGeom>
              <a:avLst/>
              <a:gdLst>
                <a:gd name="T0" fmla="*/ 0 w 26"/>
                <a:gd name="T1" fmla="*/ 0 h 9"/>
                <a:gd name="T2" fmla="*/ 0 w 26"/>
                <a:gd name="T3" fmla="*/ 2147483647 h 9"/>
                <a:gd name="T4" fmla="*/ 2147483647 w 26"/>
                <a:gd name="T5" fmla="*/ 2147483647 h 9"/>
                <a:gd name="T6" fmla="*/ 2147483647 w 26"/>
                <a:gd name="T7" fmla="*/ 2147483647 h 9"/>
                <a:gd name="T8" fmla="*/ 2147483647 w 26"/>
                <a:gd name="T9" fmla="*/ 2147483647 h 9"/>
                <a:gd name="T10" fmla="*/ 2147483647 w 26"/>
                <a:gd name="T11" fmla="*/ 2147483647 h 9"/>
                <a:gd name="T12" fmla="*/ 2147483647 w 26"/>
                <a:gd name="T13" fmla="*/ 2147483647 h 9"/>
                <a:gd name="T14" fmla="*/ 2147483647 w 26"/>
                <a:gd name="T15" fmla="*/ 2147483647 h 9"/>
                <a:gd name="T16" fmla="*/ 2147483647 w 26"/>
                <a:gd name="T17" fmla="*/ 0 h 9"/>
                <a:gd name="T18" fmla="*/ 0 w 26"/>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9"/>
                <a:gd name="T32" fmla="*/ 26 w 26"/>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9">
                  <a:moveTo>
                    <a:pt x="0" y="0"/>
                  </a:moveTo>
                  <a:lnTo>
                    <a:pt x="0" y="4"/>
                  </a:lnTo>
                  <a:lnTo>
                    <a:pt x="3" y="7"/>
                  </a:lnTo>
                  <a:lnTo>
                    <a:pt x="6" y="8"/>
                  </a:lnTo>
                  <a:lnTo>
                    <a:pt x="11" y="9"/>
                  </a:lnTo>
                  <a:lnTo>
                    <a:pt x="15" y="8"/>
                  </a:lnTo>
                  <a:lnTo>
                    <a:pt x="20" y="7"/>
                  </a:lnTo>
                  <a:lnTo>
                    <a:pt x="23" y="4"/>
                  </a:lnTo>
                  <a:lnTo>
                    <a:pt x="26" y="0"/>
                  </a:lnTo>
                  <a:lnTo>
                    <a:pt x="0" y="0"/>
                  </a:lnTo>
                </a:path>
              </a:pathLst>
            </a:custGeom>
            <a:solidFill>
              <a:schemeClr val="bg1">
                <a:lumMod val="85000"/>
              </a:schemeClr>
            </a:solidFill>
            <a:ln w="9525" cmpd="sng">
              <a:solidFill>
                <a:schemeClr val="bg1">
                  <a:lumMod val="85000"/>
                </a:schemeClr>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04" name="Freeform 57"/>
            <p:cNvSpPr>
              <a:spLocks/>
            </p:cNvSpPr>
            <p:nvPr>
              <p:custDataLst>
                <p:tags r:id="rId53"/>
              </p:custDataLst>
            </p:nvPr>
          </p:nvSpPr>
          <p:spPr bwMode="auto">
            <a:xfrm>
              <a:off x="1835150" y="2786063"/>
              <a:ext cx="17463" cy="52387"/>
            </a:xfrm>
            <a:custGeom>
              <a:avLst/>
              <a:gdLst>
                <a:gd name="T0" fmla="*/ 0 w 39"/>
                <a:gd name="T1" fmla="*/ 0 h 18"/>
                <a:gd name="T2" fmla="*/ 0 w 39"/>
                <a:gd name="T3" fmla="*/ 2147483647 h 18"/>
                <a:gd name="T4" fmla="*/ 2147483647 w 39"/>
                <a:gd name="T5" fmla="*/ 2147483647 h 18"/>
                <a:gd name="T6" fmla="*/ 2147483647 w 39"/>
                <a:gd name="T7" fmla="*/ 2147483647 h 18"/>
                <a:gd name="T8" fmla="*/ 2147483647 w 39"/>
                <a:gd name="T9" fmla="*/ 2147483647 h 18"/>
                <a:gd name="T10" fmla="*/ 2147483647 w 39"/>
                <a:gd name="T11" fmla="*/ 2147483647 h 18"/>
                <a:gd name="T12" fmla="*/ 2147483647 w 39"/>
                <a:gd name="T13" fmla="*/ 2147483647 h 18"/>
                <a:gd name="T14" fmla="*/ 2147483647 w 39"/>
                <a:gd name="T15" fmla="*/ 2147483647 h 18"/>
                <a:gd name="T16" fmla="*/ 2147483647 w 39"/>
                <a:gd name="T17" fmla="*/ 2147483647 h 18"/>
                <a:gd name="T18" fmla="*/ 2147483647 w 39"/>
                <a:gd name="T19" fmla="*/ 2147483647 h 18"/>
                <a:gd name="T20" fmla="*/ 2147483647 w 39"/>
                <a:gd name="T21" fmla="*/ 2147483647 h 18"/>
                <a:gd name="T22" fmla="*/ 2147483647 w 39"/>
                <a:gd name="T23" fmla="*/ 2147483647 h 18"/>
                <a:gd name="T24" fmla="*/ 2147483647 w 39"/>
                <a:gd name="T25" fmla="*/ 0 h 18"/>
                <a:gd name="T26" fmla="*/ 0 w 39"/>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
                <a:gd name="T43" fmla="*/ 0 h 18"/>
                <a:gd name="T44" fmla="*/ 39 w 39"/>
                <a:gd name="T45" fmla="*/ 18 h 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 h="18">
                  <a:moveTo>
                    <a:pt x="0" y="0"/>
                  </a:moveTo>
                  <a:lnTo>
                    <a:pt x="0" y="18"/>
                  </a:lnTo>
                  <a:lnTo>
                    <a:pt x="6" y="18"/>
                  </a:lnTo>
                  <a:lnTo>
                    <a:pt x="13" y="18"/>
                  </a:lnTo>
                  <a:lnTo>
                    <a:pt x="23" y="17"/>
                  </a:lnTo>
                  <a:lnTo>
                    <a:pt x="30" y="14"/>
                  </a:lnTo>
                  <a:lnTo>
                    <a:pt x="34" y="12"/>
                  </a:lnTo>
                  <a:lnTo>
                    <a:pt x="37" y="10"/>
                  </a:lnTo>
                  <a:lnTo>
                    <a:pt x="38" y="8"/>
                  </a:lnTo>
                  <a:lnTo>
                    <a:pt x="39" y="6"/>
                  </a:lnTo>
                  <a:lnTo>
                    <a:pt x="29" y="5"/>
                  </a:lnTo>
                  <a:lnTo>
                    <a:pt x="19" y="3"/>
                  </a:lnTo>
                  <a:lnTo>
                    <a:pt x="10" y="0"/>
                  </a:lnTo>
                  <a:lnTo>
                    <a:pt x="0"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grpSp>
          <p:nvGrpSpPr>
            <p:cNvPr id="705" name="Group 58"/>
            <p:cNvGrpSpPr>
              <a:grpSpLocks/>
            </p:cNvGrpSpPr>
            <p:nvPr>
              <p:custDataLst>
                <p:tags r:id="rId54"/>
              </p:custDataLst>
            </p:nvPr>
          </p:nvGrpSpPr>
          <p:grpSpPr bwMode="auto">
            <a:xfrm>
              <a:off x="1975757" y="2636787"/>
              <a:ext cx="147175" cy="176323"/>
              <a:chOff x="1199" y="2121"/>
              <a:chExt cx="97" cy="123"/>
            </a:xfrm>
            <a:solidFill>
              <a:srgbClr val="0070C0"/>
            </a:solidFill>
          </p:grpSpPr>
          <p:sp>
            <p:nvSpPr>
              <p:cNvPr id="1192" name="Freeform 59"/>
              <p:cNvSpPr>
                <a:spLocks/>
              </p:cNvSpPr>
              <p:nvPr/>
            </p:nvSpPr>
            <p:spPr bwMode="auto">
              <a:xfrm>
                <a:off x="1274" y="2236"/>
                <a:ext cx="16" cy="8"/>
              </a:xfrm>
              <a:custGeom>
                <a:avLst/>
                <a:gdLst>
                  <a:gd name="T0" fmla="*/ 0 w 52"/>
                  <a:gd name="T1" fmla="*/ 25 h 25"/>
                  <a:gd name="T2" fmla="*/ 7 w 52"/>
                  <a:gd name="T3" fmla="*/ 25 h 25"/>
                  <a:gd name="T4" fmla="*/ 15 w 52"/>
                  <a:gd name="T5" fmla="*/ 24 h 25"/>
                  <a:gd name="T6" fmla="*/ 23 w 52"/>
                  <a:gd name="T7" fmla="*/ 22 h 25"/>
                  <a:gd name="T8" fmla="*/ 30 w 52"/>
                  <a:gd name="T9" fmla="*/ 19 h 25"/>
                  <a:gd name="T10" fmla="*/ 38 w 52"/>
                  <a:gd name="T11" fmla="*/ 15 h 25"/>
                  <a:gd name="T12" fmla="*/ 43 w 52"/>
                  <a:gd name="T13" fmla="*/ 11 h 25"/>
                  <a:gd name="T14" fmla="*/ 49 w 52"/>
                  <a:gd name="T15" fmla="*/ 6 h 25"/>
                  <a:gd name="T16" fmla="*/ 52 w 52"/>
                  <a:gd name="T17" fmla="*/ 0 h 25"/>
                  <a:gd name="T18" fmla="*/ 40 w 52"/>
                  <a:gd name="T19" fmla="*/ 0 h 25"/>
                  <a:gd name="T20" fmla="*/ 31 w 52"/>
                  <a:gd name="T21" fmla="*/ 0 h 25"/>
                  <a:gd name="T22" fmla="*/ 23 w 52"/>
                  <a:gd name="T23" fmla="*/ 1 h 25"/>
                  <a:gd name="T24" fmla="*/ 16 w 52"/>
                  <a:gd name="T25" fmla="*/ 3 h 25"/>
                  <a:gd name="T26" fmla="*/ 11 w 52"/>
                  <a:gd name="T27" fmla="*/ 6 h 25"/>
                  <a:gd name="T28" fmla="*/ 5 w 52"/>
                  <a:gd name="T29" fmla="*/ 10 h 25"/>
                  <a:gd name="T30" fmla="*/ 2 w 52"/>
                  <a:gd name="T31" fmla="*/ 16 h 25"/>
                  <a:gd name="T32" fmla="*/ 0 w 52"/>
                  <a:gd name="T33"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25">
                    <a:moveTo>
                      <a:pt x="0" y="25"/>
                    </a:moveTo>
                    <a:lnTo>
                      <a:pt x="7" y="25"/>
                    </a:lnTo>
                    <a:lnTo>
                      <a:pt x="15" y="24"/>
                    </a:lnTo>
                    <a:lnTo>
                      <a:pt x="23" y="22"/>
                    </a:lnTo>
                    <a:lnTo>
                      <a:pt x="30" y="19"/>
                    </a:lnTo>
                    <a:lnTo>
                      <a:pt x="38" y="15"/>
                    </a:lnTo>
                    <a:lnTo>
                      <a:pt x="43" y="11"/>
                    </a:lnTo>
                    <a:lnTo>
                      <a:pt x="49" y="6"/>
                    </a:lnTo>
                    <a:lnTo>
                      <a:pt x="52" y="0"/>
                    </a:lnTo>
                    <a:lnTo>
                      <a:pt x="40" y="0"/>
                    </a:lnTo>
                    <a:lnTo>
                      <a:pt x="31" y="0"/>
                    </a:lnTo>
                    <a:lnTo>
                      <a:pt x="23" y="1"/>
                    </a:lnTo>
                    <a:lnTo>
                      <a:pt x="16" y="3"/>
                    </a:lnTo>
                    <a:lnTo>
                      <a:pt x="11" y="6"/>
                    </a:lnTo>
                    <a:lnTo>
                      <a:pt x="5" y="10"/>
                    </a:lnTo>
                    <a:lnTo>
                      <a:pt x="2" y="16"/>
                    </a:lnTo>
                    <a:lnTo>
                      <a:pt x="0" y="25"/>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93" name="Freeform 60"/>
              <p:cNvSpPr>
                <a:spLocks/>
              </p:cNvSpPr>
              <p:nvPr/>
            </p:nvSpPr>
            <p:spPr bwMode="auto">
              <a:xfrm>
                <a:off x="1199" y="2131"/>
                <a:ext cx="11" cy="4"/>
              </a:xfrm>
              <a:custGeom>
                <a:avLst/>
                <a:gdLst>
                  <a:gd name="T0" fmla="*/ 0 w 33"/>
                  <a:gd name="T1" fmla="*/ 0 h 13"/>
                  <a:gd name="T2" fmla="*/ 0 w 33"/>
                  <a:gd name="T3" fmla="*/ 6 h 13"/>
                  <a:gd name="T4" fmla="*/ 0 w 33"/>
                  <a:gd name="T5" fmla="*/ 13 h 13"/>
                  <a:gd name="T6" fmla="*/ 9 w 33"/>
                  <a:gd name="T7" fmla="*/ 13 h 13"/>
                  <a:gd name="T8" fmla="*/ 16 w 33"/>
                  <a:gd name="T9" fmla="*/ 13 h 13"/>
                  <a:gd name="T10" fmla="*/ 24 w 33"/>
                  <a:gd name="T11" fmla="*/ 11 h 13"/>
                  <a:gd name="T12" fmla="*/ 33 w 33"/>
                  <a:gd name="T13" fmla="*/ 6 h 13"/>
                  <a:gd name="T14" fmla="*/ 24 w 33"/>
                  <a:gd name="T15" fmla="*/ 3 h 13"/>
                  <a:gd name="T16" fmla="*/ 16 w 33"/>
                  <a:gd name="T17" fmla="*/ 1 h 13"/>
                  <a:gd name="T18" fmla="*/ 9 w 33"/>
                  <a:gd name="T19" fmla="*/ 0 h 13"/>
                  <a:gd name="T20" fmla="*/ 0 w 33"/>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13">
                    <a:moveTo>
                      <a:pt x="0" y="0"/>
                    </a:moveTo>
                    <a:lnTo>
                      <a:pt x="0" y="6"/>
                    </a:lnTo>
                    <a:lnTo>
                      <a:pt x="0" y="13"/>
                    </a:lnTo>
                    <a:lnTo>
                      <a:pt x="9" y="13"/>
                    </a:lnTo>
                    <a:lnTo>
                      <a:pt x="16" y="13"/>
                    </a:lnTo>
                    <a:lnTo>
                      <a:pt x="24" y="11"/>
                    </a:lnTo>
                    <a:lnTo>
                      <a:pt x="33" y="6"/>
                    </a:lnTo>
                    <a:lnTo>
                      <a:pt x="24" y="3"/>
                    </a:lnTo>
                    <a:lnTo>
                      <a:pt x="16" y="1"/>
                    </a:lnTo>
                    <a:lnTo>
                      <a:pt x="9" y="0"/>
                    </a:lnTo>
                    <a:lnTo>
                      <a:pt x="0"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94" name="Freeform 61"/>
              <p:cNvSpPr>
                <a:spLocks/>
              </p:cNvSpPr>
              <p:nvPr/>
            </p:nvSpPr>
            <p:spPr bwMode="auto">
              <a:xfrm>
                <a:off x="1210" y="2121"/>
                <a:ext cx="20" cy="28"/>
              </a:xfrm>
              <a:custGeom>
                <a:avLst/>
                <a:gdLst>
                  <a:gd name="T0" fmla="*/ 26 w 67"/>
                  <a:gd name="T1" fmla="*/ 18 h 86"/>
                  <a:gd name="T2" fmla="*/ 0 w 67"/>
                  <a:gd name="T3" fmla="*/ 0 h 86"/>
                  <a:gd name="T4" fmla="*/ 26 w 67"/>
                  <a:gd name="T5" fmla="*/ 0 h 86"/>
                  <a:gd name="T6" fmla="*/ 29 w 67"/>
                  <a:gd name="T7" fmla="*/ 4 h 86"/>
                  <a:gd name="T8" fmla="*/ 33 w 67"/>
                  <a:gd name="T9" fmla="*/ 8 h 86"/>
                  <a:gd name="T10" fmla="*/ 36 w 67"/>
                  <a:gd name="T11" fmla="*/ 11 h 86"/>
                  <a:gd name="T12" fmla="*/ 39 w 67"/>
                  <a:gd name="T13" fmla="*/ 14 h 86"/>
                  <a:gd name="T14" fmla="*/ 47 w 67"/>
                  <a:gd name="T15" fmla="*/ 17 h 86"/>
                  <a:gd name="T16" fmla="*/ 54 w 67"/>
                  <a:gd name="T17" fmla="*/ 18 h 86"/>
                  <a:gd name="T18" fmla="*/ 58 w 67"/>
                  <a:gd name="T19" fmla="*/ 30 h 86"/>
                  <a:gd name="T20" fmla="*/ 62 w 67"/>
                  <a:gd name="T21" fmla="*/ 40 h 86"/>
                  <a:gd name="T22" fmla="*/ 63 w 67"/>
                  <a:gd name="T23" fmla="*/ 45 h 86"/>
                  <a:gd name="T24" fmla="*/ 66 w 67"/>
                  <a:gd name="T25" fmla="*/ 50 h 86"/>
                  <a:gd name="T26" fmla="*/ 66 w 67"/>
                  <a:gd name="T27" fmla="*/ 55 h 86"/>
                  <a:gd name="T28" fmla="*/ 67 w 67"/>
                  <a:gd name="T29" fmla="*/ 61 h 86"/>
                  <a:gd name="T30" fmla="*/ 63 w 67"/>
                  <a:gd name="T31" fmla="*/ 74 h 86"/>
                  <a:gd name="T32" fmla="*/ 60 w 67"/>
                  <a:gd name="T33" fmla="*/ 86 h 86"/>
                  <a:gd name="T34" fmla="*/ 55 w 67"/>
                  <a:gd name="T35" fmla="*/ 69 h 86"/>
                  <a:gd name="T36" fmla="*/ 51 w 67"/>
                  <a:gd name="T37" fmla="*/ 54 h 86"/>
                  <a:gd name="T38" fmla="*/ 50 w 67"/>
                  <a:gd name="T39" fmla="*/ 47 h 86"/>
                  <a:gd name="T40" fmla="*/ 50 w 67"/>
                  <a:gd name="T41" fmla="*/ 41 h 86"/>
                  <a:gd name="T42" fmla="*/ 51 w 67"/>
                  <a:gd name="T43" fmla="*/ 35 h 86"/>
                  <a:gd name="T44" fmla="*/ 54 w 67"/>
                  <a:gd name="T45" fmla="*/ 30 h 86"/>
                  <a:gd name="T46" fmla="*/ 44 w 67"/>
                  <a:gd name="T47" fmla="*/ 30 h 86"/>
                  <a:gd name="T48" fmla="*/ 35 w 67"/>
                  <a:gd name="T49" fmla="*/ 29 h 86"/>
                  <a:gd name="T50" fmla="*/ 32 w 67"/>
                  <a:gd name="T51" fmla="*/ 27 h 86"/>
                  <a:gd name="T52" fmla="*/ 28 w 67"/>
                  <a:gd name="T53" fmla="*/ 25 h 86"/>
                  <a:gd name="T54" fmla="*/ 27 w 67"/>
                  <a:gd name="T55" fmla="*/ 22 h 86"/>
                  <a:gd name="T56" fmla="*/ 26 w 67"/>
                  <a:gd name="T57" fmla="*/ 1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 h="86">
                    <a:moveTo>
                      <a:pt x="26" y="18"/>
                    </a:moveTo>
                    <a:lnTo>
                      <a:pt x="0" y="0"/>
                    </a:lnTo>
                    <a:lnTo>
                      <a:pt x="26" y="0"/>
                    </a:lnTo>
                    <a:lnTo>
                      <a:pt x="29" y="4"/>
                    </a:lnTo>
                    <a:lnTo>
                      <a:pt x="33" y="8"/>
                    </a:lnTo>
                    <a:lnTo>
                      <a:pt x="36" y="11"/>
                    </a:lnTo>
                    <a:lnTo>
                      <a:pt x="39" y="14"/>
                    </a:lnTo>
                    <a:lnTo>
                      <a:pt x="47" y="17"/>
                    </a:lnTo>
                    <a:lnTo>
                      <a:pt x="54" y="18"/>
                    </a:lnTo>
                    <a:lnTo>
                      <a:pt x="58" y="30"/>
                    </a:lnTo>
                    <a:lnTo>
                      <a:pt x="62" y="40"/>
                    </a:lnTo>
                    <a:lnTo>
                      <a:pt x="63" y="45"/>
                    </a:lnTo>
                    <a:lnTo>
                      <a:pt x="66" y="50"/>
                    </a:lnTo>
                    <a:lnTo>
                      <a:pt x="66" y="55"/>
                    </a:lnTo>
                    <a:lnTo>
                      <a:pt x="67" y="61"/>
                    </a:lnTo>
                    <a:lnTo>
                      <a:pt x="63" y="74"/>
                    </a:lnTo>
                    <a:lnTo>
                      <a:pt x="60" y="86"/>
                    </a:lnTo>
                    <a:lnTo>
                      <a:pt x="55" y="69"/>
                    </a:lnTo>
                    <a:lnTo>
                      <a:pt x="51" y="54"/>
                    </a:lnTo>
                    <a:lnTo>
                      <a:pt x="50" y="47"/>
                    </a:lnTo>
                    <a:lnTo>
                      <a:pt x="50" y="41"/>
                    </a:lnTo>
                    <a:lnTo>
                      <a:pt x="51" y="35"/>
                    </a:lnTo>
                    <a:lnTo>
                      <a:pt x="54" y="30"/>
                    </a:lnTo>
                    <a:lnTo>
                      <a:pt x="44" y="30"/>
                    </a:lnTo>
                    <a:lnTo>
                      <a:pt x="35" y="29"/>
                    </a:lnTo>
                    <a:lnTo>
                      <a:pt x="32" y="27"/>
                    </a:lnTo>
                    <a:lnTo>
                      <a:pt x="28" y="25"/>
                    </a:lnTo>
                    <a:lnTo>
                      <a:pt x="27" y="22"/>
                    </a:lnTo>
                    <a:lnTo>
                      <a:pt x="26" y="18"/>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95" name="Freeform 62"/>
              <p:cNvSpPr>
                <a:spLocks/>
              </p:cNvSpPr>
              <p:nvPr/>
            </p:nvSpPr>
            <p:spPr bwMode="auto">
              <a:xfrm>
                <a:off x="1201" y="2159"/>
                <a:ext cx="16" cy="28"/>
              </a:xfrm>
              <a:custGeom>
                <a:avLst/>
                <a:gdLst>
                  <a:gd name="T0" fmla="*/ 27 w 49"/>
                  <a:gd name="T1" fmla="*/ 12 h 86"/>
                  <a:gd name="T2" fmla="*/ 20 w 49"/>
                  <a:gd name="T3" fmla="*/ 6 h 86"/>
                  <a:gd name="T4" fmla="*/ 14 w 49"/>
                  <a:gd name="T5" fmla="*/ 0 h 86"/>
                  <a:gd name="T6" fmla="*/ 9 w 49"/>
                  <a:gd name="T7" fmla="*/ 5 h 86"/>
                  <a:gd name="T8" fmla="*/ 5 w 49"/>
                  <a:gd name="T9" fmla="*/ 13 h 86"/>
                  <a:gd name="T10" fmla="*/ 1 w 49"/>
                  <a:gd name="T11" fmla="*/ 21 h 86"/>
                  <a:gd name="T12" fmla="*/ 0 w 49"/>
                  <a:gd name="T13" fmla="*/ 30 h 86"/>
                  <a:gd name="T14" fmla="*/ 0 w 49"/>
                  <a:gd name="T15" fmla="*/ 36 h 86"/>
                  <a:gd name="T16" fmla="*/ 3 w 49"/>
                  <a:gd name="T17" fmla="*/ 43 h 86"/>
                  <a:gd name="T18" fmla="*/ 5 w 49"/>
                  <a:gd name="T19" fmla="*/ 50 h 86"/>
                  <a:gd name="T20" fmla="*/ 8 w 49"/>
                  <a:gd name="T21" fmla="*/ 58 h 86"/>
                  <a:gd name="T22" fmla="*/ 12 w 49"/>
                  <a:gd name="T23" fmla="*/ 66 h 86"/>
                  <a:gd name="T24" fmla="*/ 17 w 49"/>
                  <a:gd name="T25" fmla="*/ 74 h 86"/>
                  <a:gd name="T26" fmla="*/ 22 w 49"/>
                  <a:gd name="T27" fmla="*/ 80 h 86"/>
                  <a:gd name="T28" fmla="*/ 27 w 49"/>
                  <a:gd name="T29" fmla="*/ 86 h 86"/>
                  <a:gd name="T30" fmla="*/ 31 w 49"/>
                  <a:gd name="T31" fmla="*/ 79 h 86"/>
                  <a:gd name="T32" fmla="*/ 37 w 49"/>
                  <a:gd name="T33" fmla="*/ 69 h 86"/>
                  <a:gd name="T34" fmla="*/ 42 w 49"/>
                  <a:gd name="T35" fmla="*/ 57 h 86"/>
                  <a:gd name="T36" fmla="*/ 46 w 49"/>
                  <a:gd name="T37" fmla="*/ 45 h 86"/>
                  <a:gd name="T38" fmla="*/ 49 w 49"/>
                  <a:gd name="T39" fmla="*/ 39 h 86"/>
                  <a:gd name="T40" fmla="*/ 49 w 49"/>
                  <a:gd name="T41" fmla="*/ 33 h 86"/>
                  <a:gd name="T42" fmla="*/ 49 w 49"/>
                  <a:gd name="T43" fmla="*/ 26 h 86"/>
                  <a:gd name="T44" fmla="*/ 48 w 49"/>
                  <a:gd name="T45" fmla="*/ 22 h 86"/>
                  <a:gd name="T46" fmla="*/ 44 w 49"/>
                  <a:gd name="T47" fmla="*/ 18 h 86"/>
                  <a:gd name="T48" fmla="*/ 40 w 49"/>
                  <a:gd name="T49" fmla="*/ 15 h 86"/>
                  <a:gd name="T50" fmla="*/ 34 w 49"/>
                  <a:gd name="T51" fmla="*/ 13 h 86"/>
                  <a:gd name="T52" fmla="*/ 27 w 49"/>
                  <a:gd name="T53" fmla="*/ 1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 h="86">
                    <a:moveTo>
                      <a:pt x="27" y="12"/>
                    </a:moveTo>
                    <a:lnTo>
                      <a:pt x="20" y="6"/>
                    </a:lnTo>
                    <a:lnTo>
                      <a:pt x="14" y="0"/>
                    </a:lnTo>
                    <a:lnTo>
                      <a:pt x="9" y="5"/>
                    </a:lnTo>
                    <a:lnTo>
                      <a:pt x="5" y="13"/>
                    </a:lnTo>
                    <a:lnTo>
                      <a:pt x="1" y="21"/>
                    </a:lnTo>
                    <a:lnTo>
                      <a:pt x="0" y="30"/>
                    </a:lnTo>
                    <a:lnTo>
                      <a:pt x="0" y="36"/>
                    </a:lnTo>
                    <a:lnTo>
                      <a:pt x="3" y="43"/>
                    </a:lnTo>
                    <a:lnTo>
                      <a:pt x="5" y="50"/>
                    </a:lnTo>
                    <a:lnTo>
                      <a:pt x="8" y="58"/>
                    </a:lnTo>
                    <a:lnTo>
                      <a:pt x="12" y="66"/>
                    </a:lnTo>
                    <a:lnTo>
                      <a:pt x="17" y="74"/>
                    </a:lnTo>
                    <a:lnTo>
                      <a:pt x="22" y="80"/>
                    </a:lnTo>
                    <a:lnTo>
                      <a:pt x="27" y="86"/>
                    </a:lnTo>
                    <a:lnTo>
                      <a:pt x="31" y="79"/>
                    </a:lnTo>
                    <a:lnTo>
                      <a:pt x="37" y="69"/>
                    </a:lnTo>
                    <a:lnTo>
                      <a:pt x="42" y="57"/>
                    </a:lnTo>
                    <a:lnTo>
                      <a:pt x="46" y="45"/>
                    </a:lnTo>
                    <a:lnTo>
                      <a:pt x="49" y="39"/>
                    </a:lnTo>
                    <a:lnTo>
                      <a:pt x="49" y="33"/>
                    </a:lnTo>
                    <a:lnTo>
                      <a:pt x="49" y="26"/>
                    </a:lnTo>
                    <a:lnTo>
                      <a:pt x="48" y="22"/>
                    </a:lnTo>
                    <a:lnTo>
                      <a:pt x="44" y="18"/>
                    </a:lnTo>
                    <a:lnTo>
                      <a:pt x="40" y="15"/>
                    </a:lnTo>
                    <a:lnTo>
                      <a:pt x="34" y="13"/>
                    </a:lnTo>
                    <a:lnTo>
                      <a:pt x="27" y="12"/>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n-US" dirty="0">
                  <a:ea typeface="+mn-ea"/>
                </a:endParaRPr>
              </a:p>
            </p:txBody>
          </p:sp>
          <p:sp>
            <p:nvSpPr>
              <p:cNvPr id="1196" name="Freeform 63"/>
              <p:cNvSpPr>
                <a:spLocks/>
              </p:cNvSpPr>
              <p:nvPr/>
            </p:nvSpPr>
            <p:spPr bwMode="auto">
              <a:xfrm>
                <a:off x="1226" y="2161"/>
                <a:ext cx="2" cy="4"/>
              </a:xfrm>
              <a:custGeom>
                <a:avLst/>
                <a:gdLst>
                  <a:gd name="T0" fmla="*/ 0 w 6"/>
                  <a:gd name="T1" fmla="*/ 12 h 12"/>
                  <a:gd name="T2" fmla="*/ 6 w 6"/>
                  <a:gd name="T3" fmla="*/ 0 h 12"/>
                  <a:gd name="T4" fmla="*/ 4 w 6"/>
                  <a:gd name="T5" fmla="*/ 0 h 12"/>
                  <a:gd name="T6" fmla="*/ 2 w 6"/>
                  <a:gd name="T7" fmla="*/ 2 h 12"/>
                  <a:gd name="T8" fmla="*/ 1 w 6"/>
                  <a:gd name="T9" fmla="*/ 4 h 12"/>
                  <a:gd name="T10" fmla="*/ 0 w 6"/>
                  <a:gd name="T11" fmla="*/ 6 h 12"/>
                  <a:gd name="T12" fmla="*/ 0 w 6"/>
                  <a:gd name="T13" fmla="*/ 10 h 12"/>
                  <a:gd name="T14" fmla="*/ 0 w 6"/>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2">
                    <a:moveTo>
                      <a:pt x="0" y="12"/>
                    </a:moveTo>
                    <a:lnTo>
                      <a:pt x="6" y="0"/>
                    </a:lnTo>
                    <a:lnTo>
                      <a:pt x="4" y="0"/>
                    </a:lnTo>
                    <a:lnTo>
                      <a:pt x="2" y="2"/>
                    </a:lnTo>
                    <a:lnTo>
                      <a:pt x="1" y="4"/>
                    </a:lnTo>
                    <a:lnTo>
                      <a:pt x="0" y="6"/>
                    </a:lnTo>
                    <a:lnTo>
                      <a:pt x="0" y="10"/>
                    </a:lnTo>
                    <a:lnTo>
                      <a:pt x="0" y="12"/>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97" name="Freeform 64"/>
              <p:cNvSpPr>
                <a:spLocks/>
              </p:cNvSpPr>
              <p:nvPr/>
            </p:nvSpPr>
            <p:spPr bwMode="auto">
              <a:xfrm>
                <a:off x="1230" y="2154"/>
                <a:ext cx="13" cy="15"/>
              </a:xfrm>
              <a:custGeom>
                <a:avLst/>
                <a:gdLst>
                  <a:gd name="T0" fmla="*/ 0 w 39"/>
                  <a:gd name="T1" fmla="*/ 0 h 48"/>
                  <a:gd name="T2" fmla="*/ 11 w 39"/>
                  <a:gd name="T3" fmla="*/ 9 h 48"/>
                  <a:gd name="T4" fmla="*/ 22 w 39"/>
                  <a:gd name="T5" fmla="*/ 17 h 48"/>
                  <a:gd name="T6" fmla="*/ 32 w 39"/>
                  <a:gd name="T7" fmla="*/ 24 h 48"/>
                  <a:gd name="T8" fmla="*/ 39 w 39"/>
                  <a:gd name="T9" fmla="*/ 30 h 48"/>
                  <a:gd name="T10" fmla="*/ 36 w 39"/>
                  <a:gd name="T11" fmla="*/ 39 h 48"/>
                  <a:gd name="T12" fmla="*/ 33 w 39"/>
                  <a:gd name="T13" fmla="*/ 48 h 48"/>
                  <a:gd name="T14" fmla="*/ 18 w 39"/>
                  <a:gd name="T15" fmla="*/ 36 h 48"/>
                  <a:gd name="T16" fmla="*/ 8 w 39"/>
                  <a:gd name="T17" fmla="*/ 26 h 48"/>
                  <a:gd name="T18" fmla="*/ 4 w 39"/>
                  <a:gd name="T19" fmla="*/ 21 h 48"/>
                  <a:gd name="T20" fmla="*/ 2 w 39"/>
                  <a:gd name="T21" fmla="*/ 15 h 48"/>
                  <a:gd name="T22" fmla="*/ 0 w 39"/>
                  <a:gd name="T23" fmla="*/ 8 h 48"/>
                  <a:gd name="T24" fmla="*/ 0 w 39"/>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48">
                    <a:moveTo>
                      <a:pt x="0" y="0"/>
                    </a:moveTo>
                    <a:lnTo>
                      <a:pt x="11" y="9"/>
                    </a:lnTo>
                    <a:lnTo>
                      <a:pt x="22" y="17"/>
                    </a:lnTo>
                    <a:lnTo>
                      <a:pt x="32" y="24"/>
                    </a:lnTo>
                    <a:lnTo>
                      <a:pt x="39" y="30"/>
                    </a:lnTo>
                    <a:lnTo>
                      <a:pt x="36" y="39"/>
                    </a:lnTo>
                    <a:lnTo>
                      <a:pt x="33" y="48"/>
                    </a:lnTo>
                    <a:lnTo>
                      <a:pt x="18" y="36"/>
                    </a:lnTo>
                    <a:lnTo>
                      <a:pt x="8" y="26"/>
                    </a:lnTo>
                    <a:lnTo>
                      <a:pt x="4" y="21"/>
                    </a:lnTo>
                    <a:lnTo>
                      <a:pt x="2" y="15"/>
                    </a:lnTo>
                    <a:lnTo>
                      <a:pt x="0" y="8"/>
                    </a:lnTo>
                    <a:lnTo>
                      <a:pt x="0"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98" name="Freeform 65"/>
              <p:cNvSpPr>
                <a:spLocks/>
              </p:cNvSpPr>
              <p:nvPr/>
            </p:nvSpPr>
            <p:spPr bwMode="auto">
              <a:xfrm>
                <a:off x="1247" y="2167"/>
                <a:ext cx="6" cy="14"/>
              </a:xfrm>
              <a:custGeom>
                <a:avLst/>
                <a:gdLst>
                  <a:gd name="T0" fmla="*/ 7 w 16"/>
                  <a:gd name="T1" fmla="*/ 0 h 43"/>
                  <a:gd name="T2" fmla="*/ 11 w 16"/>
                  <a:gd name="T3" fmla="*/ 9 h 43"/>
                  <a:gd name="T4" fmla="*/ 15 w 16"/>
                  <a:gd name="T5" fmla="*/ 16 h 43"/>
                  <a:gd name="T6" fmla="*/ 16 w 16"/>
                  <a:gd name="T7" fmla="*/ 22 h 43"/>
                  <a:gd name="T8" fmla="*/ 16 w 16"/>
                  <a:gd name="T9" fmla="*/ 27 h 43"/>
                  <a:gd name="T10" fmla="*/ 15 w 16"/>
                  <a:gd name="T11" fmla="*/ 31 h 43"/>
                  <a:gd name="T12" fmla="*/ 11 w 16"/>
                  <a:gd name="T13" fmla="*/ 35 h 43"/>
                  <a:gd name="T14" fmla="*/ 7 w 16"/>
                  <a:gd name="T15" fmla="*/ 39 h 43"/>
                  <a:gd name="T16" fmla="*/ 0 w 16"/>
                  <a:gd name="T17" fmla="*/ 43 h 43"/>
                  <a:gd name="T18" fmla="*/ 2 w 16"/>
                  <a:gd name="T19" fmla="*/ 28 h 43"/>
                  <a:gd name="T20" fmla="*/ 4 w 16"/>
                  <a:gd name="T21" fmla="*/ 18 h 43"/>
                  <a:gd name="T22" fmla="*/ 6 w 16"/>
                  <a:gd name="T23" fmla="*/ 9 h 43"/>
                  <a:gd name="T24" fmla="*/ 7 w 16"/>
                  <a:gd name="T2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43">
                    <a:moveTo>
                      <a:pt x="7" y="0"/>
                    </a:moveTo>
                    <a:lnTo>
                      <a:pt x="11" y="9"/>
                    </a:lnTo>
                    <a:lnTo>
                      <a:pt x="15" y="16"/>
                    </a:lnTo>
                    <a:lnTo>
                      <a:pt x="16" y="22"/>
                    </a:lnTo>
                    <a:lnTo>
                      <a:pt x="16" y="27"/>
                    </a:lnTo>
                    <a:lnTo>
                      <a:pt x="15" y="31"/>
                    </a:lnTo>
                    <a:lnTo>
                      <a:pt x="11" y="35"/>
                    </a:lnTo>
                    <a:lnTo>
                      <a:pt x="7" y="39"/>
                    </a:lnTo>
                    <a:lnTo>
                      <a:pt x="0" y="43"/>
                    </a:lnTo>
                    <a:lnTo>
                      <a:pt x="2" y="28"/>
                    </a:lnTo>
                    <a:lnTo>
                      <a:pt x="4" y="18"/>
                    </a:lnTo>
                    <a:lnTo>
                      <a:pt x="6" y="9"/>
                    </a:lnTo>
                    <a:lnTo>
                      <a:pt x="7"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99" name="Freeform 66"/>
              <p:cNvSpPr>
                <a:spLocks/>
              </p:cNvSpPr>
              <p:nvPr/>
            </p:nvSpPr>
            <p:spPr bwMode="auto">
              <a:xfrm>
                <a:off x="1248" y="2190"/>
                <a:ext cx="8" cy="12"/>
              </a:xfrm>
              <a:custGeom>
                <a:avLst/>
                <a:gdLst>
                  <a:gd name="T0" fmla="*/ 24 w 24"/>
                  <a:gd name="T1" fmla="*/ 36 h 37"/>
                  <a:gd name="T2" fmla="*/ 19 w 24"/>
                  <a:gd name="T3" fmla="*/ 27 h 37"/>
                  <a:gd name="T4" fmla="*/ 15 w 24"/>
                  <a:gd name="T5" fmla="*/ 18 h 37"/>
                  <a:gd name="T6" fmla="*/ 12 w 24"/>
                  <a:gd name="T7" fmla="*/ 9 h 37"/>
                  <a:gd name="T8" fmla="*/ 11 w 24"/>
                  <a:gd name="T9" fmla="*/ 0 h 37"/>
                  <a:gd name="T10" fmla="*/ 6 w 24"/>
                  <a:gd name="T11" fmla="*/ 10 h 37"/>
                  <a:gd name="T12" fmla="*/ 3 w 24"/>
                  <a:gd name="T13" fmla="*/ 19 h 37"/>
                  <a:gd name="T14" fmla="*/ 1 w 24"/>
                  <a:gd name="T15" fmla="*/ 26 h 37"/>
                  <a:gd name="T16" fmla="*/ 0 w 24"/>
                  <a:gd name="T17" fmla="*/ 31 h 37"/>
                  <a:gd name="T18" fmla="*/ 1 w 24"/>
                  <a:gd name="T19" fmla="*/ 33 h 37"/>
                  <a:gd name="T20" fmla="*/ 2 w 24"/>
                  <a:gd name="T21" fmla="*/ 35 h 37"/>
                  <a:gd name="T22" fmla="*/ 4 w 24"/>
                  <a:gd name="T23" fmla="*/ 36 h 37"/>
                  <a:gd name="T24" fmla="*/ 6 w 24"/>
                  <a:gd name="T25" fmla="*/ 37 h 37"/>
                  <a:gd name="T26" fmla="*/ 14 w 24"/>
                  <a:gd name="T27" fmla="*/ 37 h 37"/>
                  <a:gd name="T28" fmla="*/ 24 w 24"/>
                  <a:gd name="T29"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37">
                    <a:moveTo>
                      <a:pt x="24" y="36"/>
                    </a:moveTo>
                    <a:lnTo>
                      <a:pt x="19" y="27"/>
                    </a:lnTo>
                    <a:lnTo>
                      <a:pt x="15" y="18"/>
                    </a:lnTo>
                    <a:lnTo>
                      <a:pt x="12" y="9"/>
                    </a:lnTo>
                    <a:lnTo>
                      <a:pt x="11" y="0"/>
                    </a:lnTo>
                    <a:lnTo>
                      <a:pt x="6" y="10"/>
                    </a:lnTo>
                    <a:lnTo>
                      <a:pt x="3" y="19"/>
                    </a:lnTo>
                    <a:lnTo>
                      <a:pt x="1" y="26"/>
                    </a:lnTo>
                    <a:lnTo>
                      <a:pt x="0" y="31"/>
                    </a:lnTo>
                    <a:lnTo>
                      <a:pt x="1" y="33"/>
                    </a:lnTo>
                    <a:lnTo>
                      <a:pt x="2" y="35"/>
                    </a:lnTo>
                    <a:lnTo>
                      <a:pt x="4" y="36"/>
                    </a:lnTo>
                    <a:lnTo>
                      <a:pt x="6" y="37"/>
                    </a:lnTo>
                    <a:lnTo>
                      <a:pt x="14" y="37"/>
                    </a:lnTo>
                    <a:lnTo>
                      <a:pt x="24" y="36"/>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200" name="Freeform 67"/>
              <p:cNvSpPr>
                <a:spLocks/>
              </p:cNvSpPr>
              <p:nvPr/>
            </p:nvSpPr>
            <p:spPr bwMode="auto">
              <a:xfrm>
                <a:off x="1265" y="2204"/>
                <a:ext cx="11" cy="17"/>
              </a:xfrm>
              <a:custGeom>
                <a:avLst/>
                <a:gdLst>
                  <a:gd name="T0" fmla="*/ 34 w 34"/>
                  <a:gd name="T1" fmla="*/ 0 h 55"/>
                  <a:gd name="T2" fmla="*/ 34 w 34"/>
                  <a:gd name="T3" fmla="*/ 13 h 55"/>
                  <a:gd name="T4" fmla="*/ 34 w 34"/>
                  <a:gd name="T5" fmla="*/ 25 h 55"/>
                  <a:gd name="T6" fmla="*/ 33 w 34"/>
                  <a:gd name="T7" fmla="*/ 32 h 55"/>
                  <a:gd name="T8" fmla="*/ 31 w 34"/>
                  <a:gd name="T9" fmla="*/ 38 h 55"/>
                  <a:gd name="T10" fmla="*/ 29 w 34"/>
                  <a:gd name="T11" fmla="*/ 43 h 55"/>
                  <a:gd name="T12" fmla="*/ 24 w 34"/>
                  <a:gd name="T13" fmla="*/ 47 h 55"/>
                  <a:gd name="T14" fmla="*/ 20 w 34"/>
                  <a:gd name="T15" fmla="*/ 51 h 55"/>
                  <a:gd name="T16" fmla="*/ 14 w 34"/>
                  <a:gd name="T17" fmla="*/ 53 h 55"/>
                  <a:gd name="T18" fmla="*/ 8 w 34"/>
                  <a:gd name="T19" fmla="*/ 55 h 55"/>
                  <a:gd name="T20" fmla="*/ 0 w 34"/>
                  <a:gd name="T21" fmla="*/ 55 h 55"/>
                  <a:gd name="T22" fmla="*/ 9 w 34"/>
                  <a:gd name="T23" fmla="*/ 36 h 55"/>
                  <a:gd name="T24" fmla="*/ 14 w 34"/>
                  <a:gd name="T25" fmla="*/ 21 h 55"/>
                  <a:gd name="T26" fmla="*/ 18 w 34"/>
                  <a:gd name="T27" fmla="*/ 16 h 55"/>
                  <a:gd name="T28" fmla="*/ 22 w 34"/>
                  <a:gd name="T29" fmla="*/ 10 h 55"/>
                  <a:gd name="T30" fmla="*/ 28 w 34"/>
                  <a:gd name="T31" fmla="*/ 5 h 55"/>
                  <a:gd name="T32" fmla="*/ 34 w 34"/>
                  <a:gd name="T3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55">
                    <a:moveTo>
                      <a:pt x="34" y="0"/>
                    </a:moveTo>
                    <a:lnTo>
                      <a:pt x="34" y="13"/>
                    </a:lnTo>
                    <a:lnTo>
                      <a:pt x="34" y="25"/>
                    </a:lnTo>
                    <a:lnTo>
                      <a:pt x="33" y="32"/>
                    </a:lnTo>
                    <a:lnTo>
                      <a:pt x="31" y="38"/>
                    </a:lnTo>
                    <a:lnTo>
                      <a:pt x="29" y="43"/>
                    </a:lnTo>
                    <a:lnTo>
                      <a:pt x="24" y="47"/>
                    </a:lnTo>
                    <a:lnTo>
                      <a:pt x="20" y="51"/>
                    </a:lnTo>
                    <a:lnTo>
                      <a:pt x="14" y="53"/>
                    </a:lnTo>
                    <a:lnTo>
                      <a:pt x="8" y="55"/>
                    </a:lnTo>
                    <a:lnTo>
                      <a:pt x="0" y="55"/>
                    </a:lnTo>
                    <a:lnTo>
                      <a:pt x="9" y="36"/>
                    </a:lnTo>
                    <a:lnTo>
                      <a:pt x="14" y="21"/>
                    </a:lnTo>
                    <a:lnTo>
                      <a:pt x="18" y="16"/>
                    </a:lnTo>
                    <a:lnTo>
                      <a:pt x="22" y="10"/>
                    </a:lnTo>
                    <a:lnTo>
                      <a:pt x="28" y="5"/>
                    </a:lnTo>
                    <a:lnTo>
                      <a:pt x="34"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201" name="Freeform 68"/>
              <p:cNvSpPr>
                <a:spLocks/>
              </p:cNvSpPr>
              <p:nvPr/>
            </p:nvSpPr>
            <p:spPr bwMode="auto">
              <a:xfrm>
                <a:off x="1285" y="2215"/>
                <a:ext cx="11" cy="4"/>
              </a:xfrm>
              <a:custGeom>
                <a:avLst/>
                <a:gdLst>
                  <a:gd name="T0" fmla="*/ 0 w 33"/>
                  <a:gd name="T1" fmla="*/ 0 h 12"/>
                  <a:gd name="T2" fmla="*/ 2 w 33"/>
                  <a:gd name="T3" fmla="*/ 4 h 12"/>
                  <a:gd name="T4" fmla="*/ 6 w 33"/>
                  <a:gd name="T5" fmla="*/ 7 h 12"/>
                  <a:gd name="T6" fmla="*/ 10 w 33"/>
                  <a:gd name="T7" fmla="*/ 9 h 12"/>
                  <a:gd name="T8" fmla="*/ 14 w 33"/>
                  <a:gd name="T9" fmla="*/ 11 h 12"/>
                  <a:gd name="T10" fmla="*/ 23 w 33"/>
                  <a:gd name="T11" fmla="*/ 12 h 12"/>
                  <a:gd name="T12" fmla="*/ 33 w 33"/>
                  <a:gd name="T13" fmla="*/ 12 h 12"/>
                  <a:gd name="T14" fmla="*/ 28 w 33"/>
                  <a:gd name="T15" fmla="*/ 8 h 12"/>
                  <a:gd name="T16" fmla="*/ 19 w 33"/>
                  <a:gd name="T17" fmla="*/ 4 h 12"/>
                  <a:gd name="T18" fmla="*/ 10 w 33"/>
                  <a:gd name="T19" fmla="*/ 1 h 12"/>
                  <a:gd name="T20" fmla="*/ 0 w 3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12">
                    <a:moveTo>
                      <a:pt x="0" y="0"/>
                    </a:moveTo>
                    <a:lnTo>
                      <a:pt x="2" y="4"/>
                    </a:lnTo>
                    <a:lnTo>
                      <a:pt x="6" y="7"/>
                    </a:lnTo>
                    <a:lnTo>
                      <a:pt x="10" y="9"/>
                    </a:lnTo>
                    <a:lnTo>
                      <a:pt x="14" y="11"/>
                    </a:lnTo>
                    <a:lnTo>
                      <a:pt x="23" y="12"/>
                    </a:lnTo>
                    <a:lnTo>
                      <a:pt x="33" y="12"/>
                    </a:lnTo>
                    <a:lnTo>
                      <a:pt x="28" y="8"/>
                    </a:lnTo>
                    <a:lnTo>
                      <a:pt x="19" y="4"/>
                    </a:lnTo>
                    <a:lnTo>
                      <a:pt x="10" y="1"/>
                    </a:lnTo>
                    <a:lnTo>
                      <a:pt x="0"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grpSp>
        <p:sp>
          <p:nvSpPr>
            <p:cNvPr id="706" name="Freeform 69"/>
            <p:cNvSpPr>
              <a:spLocks/>
            </p:cNvSpPr>
            <p:nvPr>
              <p:custDataLst>
                <p:tags r:id="rId55"/>
              </p:custDataLst>
            </p:nvPr>
          </p:nvSpPr>
          <p:spPr bwMode="auto">
            <a:xfrm>
              <a:off x="8469313" y="3925888"/>
              <a:ext cx="14287" cy="50800"/>
            </a:xfrm>
            <a:custGeom>
              <a:avLst/>
              <a:gdLst>
                <a:gd name="T0" fmla="*/ 0 w 33"/>
                <a:gd name="T1" fmla="*/ 2147483647 h 62"/>
                <a:gd name="T2" fmla="*/ 0 w 33"/>
                <a:gd name="T3" fmla="*/ 2147483647 h 62"/>
                <a:gd name="T4" fmla="*/ 0 w 33"/>
                <a:gd name="T5" fmla="*/ 2147483647 h 62"/>
                <a:gd name="T6" fmla="*/ 0 w 33"/>
                <a:gd name="T7" fmla="*/ 2147483647 h 62"/>
                <a:gd name="T8" fmla="*/ 0 w 33"/>
                <a:gd name="T9" fmla="*/ 2147483647 h 62"/>
                <a:gd name="T10" fmla="*/ 0 w 33"/>
                <a:gd name="T11" fmla="*/ 2147483647 h 62"/>
                <a:gd name="T12" fmla="*/ 2147483647 w 33"/>
                <a:gd name="T13" fmla="*/ 2147483647 h 62"/>
                <a:gd name="T14" fmla="*/ 2147483647 w 33"/>
                <a:gd name="T15" fmla="*/ 2147483647 h 62"/>
                <a:gd name="T16" fmla="*/ 2147483647 w 33"/>
                <a:gd name="T17" fmla="*/ 2147483647 h 62"/>
                <a:gd name="T18" fmla="*/ 2147483647 w 33"/>
                <a:gd name="T19" fmla="*/ 2147483647 h 62"/>
                <a:gd name="T20" fmla="*/ 2147483647 w 33"/>
                <a:gd name="T21" fmla="*/ 0 h 62"/>
                <a:gd name="T22" fmla="*/ 2147483647 w 33"/>
                <a:gd name="T23" fmla="*/ 2147483647 h 62"/>
                <a:gd name="T24" fmla="*/ 2147483647 w 33"/>
                <a:gd name="T25" fmla="*/ 2147483647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62"/>
                <a:gd name="T41" fmla="*/ 33 w 33"/>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62">
                  <a:moveTo>
                    <a:pt x="0" y="62"/>
                  </a:moveTo>
                  <a:lnTo>
                    <a:pt x="0" y="53"/>
                  </a:lnTo>
                  <a:lnTo>
                    <a:pt x="0" y="45"/>
                  </a:lnTo>
                  <a:lnTo>
                    <a:pt x="0" y="37"/>
                  </a:lnTo>
                  <a:lnTo>
                    <a:pt x="0" y="31"/>
                  </a:lnTo>
                  <a:lnTo>
                    <a:pt x="0" y="26"/>
                  </a:lnTo>
                  <a:lnTo>
                    <a:pt x="2" y="22"/>
                  </a:lnTo>
                  <a:lnTo>
                    <a:pt x="4" y="17"/>
                  </a:lnTo>
                  <a:lnTo>
                    <a:pt x="8" y="13"/>
                  </a:lnTo>
                  <a:lnTo>
                    <a:pt x="14" y="6"/>
                  </a:lnTo>
                  <a:lnTo>
                    <a:pt x="20" y="0"/>
                  </a:lnTo>
                  <a:lnTo>
                    <a:pt x="26" y="6"/>
                  </a:lnTo>
                  <a:lnTo>
                    <a:pt x="33" y="13"/>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07" name="Freeform 70"/>
            <p:cNvSpPr>
              <a:spLocks/>
            </p:cNvSpPr>
            <p:nvPr>
              <p:custDataLst>
                <p:tags r:id="rId56"/>
              </p:custDataLst>
            </p:nvPr>
          </p:nvSpPr>
          <p:spPr bwMode="auto">
            <a:xfrm>
              <a:off x="8478838" y="4006850"/>
              <a:ext cx="11112" cy="53975"/>
            </a:xfrm>
            <a:custGeom>
              <a:avLst/>
              <a:gdLst>
                <a:gd name="T0" fmla="*/ 0 w 26"/>
                <a:gd name="T1" fmla="*/ 2147483647 h 18"/>
                <a:gd name="T2" fmla="*/ 0 w 26"/>
                <a:gd name="T3" fmla="*/ 0 h 18"/>
                <a:gd name="T4" fmla="*/ 2147483647 w 26"/>
                <a:gd name="T5" fmla="*/ 0 h 18"/>
                <a:gd name="T6" fmla="*/ 2147483647 w 26"/>
                <a:gd name="T7" fmla="*/ 2147483647 h 18"/>
                <a:gd name="T8" fmla="*/ 2147483647 w 26"/>
                <a:gd name="T9" fmla="*/ 2147483647 h 18"/>
                <a:gd name="T10" fmla="*/ 0 60000 65536"/>
                <a:gd name="T11" fmla="*/ 0 60000 65536"/>
                <a:gd name="T12" fmla="*/ 0 60000 65536"/>
                <a:gd name="T13" fmla="*/ 0 60000 65536"/>
                <a:gd name="T14" fmla="*/ 0 60000 65536"/>
                <a:gd name="T15" fmla="*/ 0 w 26"/>
                <a:gd name="T16" fmla="*/ 0 h 18"/>
                <a:gd name="T17" fmla="*/ 26 w 26"/>
                <a:gd name="T18" fmla="*/ 18 h 18"/>
              </a:gdLst>
              <a:ahLst/>
              <a:cxnLst>
                <a:cxn ang="T10">
                  <a:pos x="T0" y="T1"/>
                </a:cxn>
                <a:cxn ang="T11">
                  <a:pos x="T2" y="T3"/>
                </a:cxn>
                <a:cxn ang="T12">
                  <a:pos x="T4" y="T5"/>
                </a:cxn>
                <a:cxn ang="T13">
                  <a:pos x="T6" y="T7"/>
                </a:cxn>
                <a:cxn ang="T14">
                  <a:pos x="T8" y="T9"/>
                </a:cxn>
              </a:cxnLst>
              <a:rect l="T15" t="T16" r="T17" b="T18"/>
              <a:pathLst>
                <a:path w="26" h="18">
                  <a:moveTo>
                    <a:pt x="0" y="18"/>
                  </a:moveTo>
                  <a:lnTo>
                    <a:pt x="0" y="0"/>
                  </a:lnTo>
                  <a:lnTo>
                    <a:pt x="26" y="0"/>
                  </a:lnTo>
                  <a:lnTo>
                    <a:pt x="6" y="12"/>
                  </a:lnTo>
                  <a:lnTo>
                    <a:pt x="6" y="6"/>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08" name="Freeform 71"/>
            <p:cNvSpPr>
              <a:spLocks/>
            </p:cNvSpPr>
            <p:nvPr>
              <p:custDataLst>
                <p:tags r:id="rId57"/>
              </p:custDataLst>
            </p:nvPr>
          </p:nvSpPr>
          <p:spPr bwMode="auto">
            <a:xfrm>
              <a:off x="8607425" y="3925888"/>
              <a:ext cx="87313" cy="117475"/>
            </a:xfrm>
            <a:custGeom>
              <a:avLst/>
              <a:gdLst>
                <a:gd name="T0" fmla="*/ 2147483647 w 180"/>
                <a:gd name="T1" fmla="*/ 2147483647 h 240"/>
                <a:gd name="T2" fmla="*/ 2147483647 w 180"/>
                <a:gd name="T3" fmla="*/ 2147483647 h 240"/>
                <a:gd name="T4" fmla="*/ 2147483647 w 180"/>
                <a:gd name="T5" fmla="*/ 2147483647 h 240"/>
                <a:gd name="T6" fmla="*/ 2147483647 w 180"/>
                <a:gd name="T7" fmla="*/ 2147483647 h 240"/>
                <a:gd name="T8" fmla="*/ 2147483647 w 180"/>
                <a:gd name="T9" fmla="*/ 2147483647 h 240"/>
                <a:gd name="T10" fmla="*/ 2147483647 w 180"/>
                <a:gd name="T11" fmla="*/ 2147483647 h 240"/>
                <a:gd name="T12" fmla="*/ 2147483647 w 180"/>
                <a:gd name="T13" fmla="*/ 2147483647 h 240"/>
                <a:gd name="T14" fmla="*/ 2147483647 w 180"/>
                <a:gd name="T15" fmla="*/ 2147483647 h 240"/>
                <a:gd name="T16" fmla="*/ 2147483647 w 180"/>
                <a:gd name="T17" fmla="*/ 2147483647 h 240"/>
                <a:gd name="T18" fmla="*/ 2147483647 w 180"/>
                <a:gd name="T19" fmla="*/ 2147483647 h 240"/>
                <a:gd name="T20" fmla="*/ 2147483647 w 180"/>
                <a:gd name="T21" fmla="*/ 2147483647 h 240"/>
                <a:gd name="T22" fmla="*/ 2147483647 w 180"/>
                <a:gd name="T23" fmla="*/ 2147483647 h 240"/>
                <a:gd name="T24" fmla="*/ 2147483647 w 180"/>
                <a:gd name="T25" fmla="*/ 2147483647 h 240"/>
                <a:gd name="T26" fmla="*/ 2147483647 w 180"/>
                <a:gd name="T27" fmla="*/ 2147483647 h 240"/>
                <a:gd name="T28" fmla="*/ 2147483647 w 180"/>
                <a:gd name="T29" fmla="*/ 2147483647 h 240"/>
                <a:gd name="T30" fmla="*/ 2147483647 w 180"/>
                <a:gd name="T31" fmla="*/ 2147483647 h 240"/>
                <a:gd name="T32" fmla="*/ 2147483647 w 180"/>
                <a:gd name="T33" fmla="*/ 2147483647 h 240"/>
                <a:gd name="T34" fmla="*/ 2147483647 w 180"/>
                <a:gd name="T35" fmla="*/ 2147483647 h 240"/>
                <a:gd name="T36" fmla="*/ 2147483647 w 180"/>
                <a:gd name="T37" fmla="*/ 2147483647 h 240"/>
                <a:gd name="T38" fmla="*/ 2147483647 w 180"/>
                <a:gd name="T39" fmla="*/ 2147483647 h 240"/>
                <a:gd name="T40" fmla="*/ 2147483647 w 180"/>
                <a:gd name="T41" fmla="*/ 2147483647 h 240"/>
                <a:gd name="T42" fmla="*/ 2147483647 w 180"/>
                <a:gd name="T43" fmla="*/ 2147483647 h 240"/>
                <a:gd name="T44" fmla="*/ 2147483647 w 180"/>
                <a:gd name="T45" fmla="*/ 2147483647 h 240"/>
                <a:gd name="T46" fmla="*/ 2147483647 w 180"/>
                <a:gd name="T47" fmla="*/ 2147483647 h 240"/>
                <a:gd name="T48" fmla="*/ 2147483647 w 180"/>
                <a:gd name="T49" fmla="*/ 2147483647 h 240"/>
                <a:gd name="T50" fmla="*/ 2147483647 w 180"/>
                <a:gd name="T51" fmla="*/ 2147483647 h 240"/>
                <a:gd name="T52" fmla="*/ 2147483647 w 180"/>
                <a:gd name="T53" fmla="*/ 2147483647 h 240"/>
                <a:gd name="T54" fmla="*/ 2147483647 w 180"/>
                <a:gd name="T55" fmla="*/ 2147483647 h 240"/>
                <a:gd name="T56" fmla="*/ 0 w 180"/>
                <a:gd name="T57" fmla="*/ 2147483647 h 240"/>
                <a:gd name="T58" fmla="*/ 0 w 180"/>
                <a:gd name="T59" fmla="*/ 2147483647 h 240"/>
                <a:gd name="T60" fmla="*/ 0 w 180"/>
                <a:gd name="T61" fmla="*/ 2147483647 h 240"/>
                <a:gd name="T62" fmla="*/ 0 w 180"/>
                <a:gd name="T63" fmla="*/ 2147483647 h 240"/>
                <a:gd name="T64" fmla="*/ 0 w 180"/>
                <a:gd name="T65" fmla="*/ 0 h 240"/>
                <a:gd name="T66" fmla="*/ 2147483647 w 180"/>
                <a:gd name="T67" fmla="*/ 2147483647 h 240"/>
                <a:gd name="T68" fmla="*/ 2147483647 w 180"/>
                <a:gd name="T69" fmla="*/ 2147483647 h 240"/>
                <a:gd name="T70" fmla="*/ 2147483647 w 180"/>
                <a:gd name="T71" fmla="*/ 2147483647 h 240"/>
                <a:gd name="T72" fmla="*/ 2147483647 w 180"/>
                <a:gd name="T73" fmla="*/ 2147483647 h 240"/>
                <a:gd name="T74" fmla="*/ 2147483647 w 180"/>
                <a:gd name="T75" fmla="*/ 2147483647 h 240"/>
                <a:gd name="T76" fmla="*/ 2147483647 w 180"/>
                <a:gd name="T77" fmla="*/ 2147483647 h 240"/>
                <a:gd name="T78" fmla="*/ 2147483647 w 180"/>
                <a:gd name="T79" fmla="*/ 2147483647 h 240"/>
                <a:gd name="T80" fmla="*/ 2147483647 w 180"/>
                <a:gd name="T81" fmla="*/ 2147483647 h 240"/>
                <a:gd name="T82" fmla="*/ 2147483647 w 180"/>
                <a:gd name="T83" fmla="*/ 2147483647 h 240"/>
                <a:gd name="T84" fmla="*/ 2147483647 w 180"/>
                <a:gd name="T85" fmla="*/ 2147483647 h 240"/>
                <a:gd name="T86" fmla="*/ 2147483647 w 180"/>
                <a:gd name="T87" fmla="*/ 2147483647 h 240"/>
                <a:gd name="T88" fmla="*/ 2147483647 w 180"/>
                <a:gd name="T89" fmla="*/ 2147483647 h 240"/>
                <a:gd name="T90" fmla="*/ 2147483647 w 180"/>
                <a:gd name="T91" fmla="*/ 2147483647 h 240"/>
                <a:gd name="T92" fmla="*/ 2147483647 w 180"/>
                <a:gd name="T93" fmla="*/ 2147483647 h 240"/>
                <a:gd name="T94" fmla="*/ 2147483647 w 180"/>
                <a:gd name="T95" fmla="*/ 2147483647 h 240"/>
                <a:gd name="T96" fmla="*/ 2147483647 w 180"/>
                <a:gd name="T97" fmla="*/ 2147483647 h 240"/>
                <a:gd name="T98" fmla="*/ 2147483647 w 180"/>
                <a:gd name="T99" fmla="*/ 2147483647 h 240"/>
                <a:gd name="T100" fmla="*/ 2147483647 w 180"/>
                <a:gd name="T101" fmla="*/ 2147483647 h 240"/>
                <a:gd name="T102" fmla="*/ 2147483647 w 180"/>
                <a:gd name="T103" fmla="*/ 2147483647 h 240"/>
                <a:gd name="T104" fmla="*/ 2147483647 w 180"/>
                <a:gd name="T105" fmla="*/ 2147483647 h 2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0"/>
                <a:gd name="T160" fmla="*/ 0 h 240"/>
                <a:gd name="T161" fmla="*/ 180 w 180"/>
                <a:gd name="T162" fmla="*/ 240 h 2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0" h="240">
                  <a:moveTo>
                    <a:pt x="180" y="222"/>
                  </a:moveTo>
                  <a:lnTo>
                    <a:pt x="175" y="223"/>
                  </a:lnTo>
                  <a:lnTo>
                    <a:pt x="171" y="223"/>
                  </a:lnTo>
                  <a:lnTo>
                    <a:pt x="167" y="225"/>
                  </a:lnTo>
                  <a:lnTo>
                    <a:pt x="164" y="227"/>
                  </a:lnTo>
                  <a:lnTo>
                    <a:pt x="158" y="232"/>
                  </a:lnTo>
                  <a:lnTo>
                    <a:pt x="153" y="240"/>
                  </a:lnTo>
                  <a:lnTo>
                    <a:pt x="140" y="232"/>
                  </a:lnTo>
                  <a:lnTo>
                    <a:pt x="131" y="223"/>
                  </a:lnTo>
                  <a:lnTo>
                    <a:pt x="123" y="214"/>
                  </a:lnTo>
                  <a:lnTo>
                    <a:pt x="118" y="206"/>
                  </a:lnTo>
                  <a:lnTo>
                    <a:pt x="112" y="195"/>
                  </a:lnTo>
                  <a:lnTo>
                    <a:pt x="106" y="185"/>
                  </a:lnTo>
                  <a:lnTo>
                    <a:pt x="98" y="174"/>
                  </a:lnTo>
                  <a:lnTo>
                    <a:pt x="87" y="161"/>
                  </a:lnTo>
                  <a:lnTo>
                    <a:pt x="82" y="153"/>
                  </a:lnTo>
                  <a:lnTo>
                    <a:pt x="75" y="146"/>
                  </a:lnTo>
                  <a:lnTo>
                    <a:pt x="70" y="139"/>
                  </a:lnTo>
                  <a:lnTo>
                    <a:pt x="62" y="133"/>
                  </a:lnTo>
                  <a:lnTo>
                    <a:pt x="48" y="121"/>
                  </a:lnTo>
                  <a:lnTo>
                    <a:pt x="33" y="110"/>
                  </a:lnTo>
                  <a:lnTo>
                    <a:pt x="27" y="104"/>
                  </a:lnTo>
                  <a:lnTo>
                    <a:pt x="21" y="98"/>
                  </a:lnTo>
                  <a:lnTo>
                    <a:pt x="15" y="92"/>
                  </a:lnTo>
                  <a:lnTo>
                    <a:pt x="10" y="84"/>
                  </a:lnTo>
                  <a:lnTo>
                    <a:pt x="6" y="77"/>
                  </a:lnTo>
                  <a:lnTo>
                    <a:pt x="4" y="68"/>
                  </a:lnTo>
                  <a:lnTo>
                    <a:pt x="1" y="60"/>
                  </a:lnTo>
                  <a:lnTo>
                    <a:pt x="0" y="50"/>
                  </a:lnTo>
                  <a:lnTo>
                    <a:pt x="0" y="35"/>
                  </a:lnTo>
                  <a:lnTo>
                    <a:pt x="0" y="25"/>
                  </a:lnTo>
                  <a:lnTo>
                    <a:pt x="0" y="15"/>
                  </a:lnTo>
                  <a:lnTo>
                    <a:pt x="0" y="0"/>
                  </a:lnTo>
                  <a:lnTo>
                    <a:pt x="10" y="8"/>
                  </a:lnTo>
                  <a:lnTo>
                    <a:pt x="19" y="17"/>
                  </a:lnTo>
                  <a:lnTo>
                    <a:pt x="27" y="27"/>
                  </a:lnTo>
                  <a:lnTo>
                    <a:pt x="34" y="38"/>
                  </a:lnTo>
                  <a:lnTo>
                    <a:pt x="41" y="48"/>
                  </a:lnTo>
                  <a:lnTo>
                    <a:pt x="46" y="58"/>
                  </a:lnTo>
                  <a:lnTo>
                    <a:pt x="51" y="66"/>
                  </a:lnTo>
                  <a:lnTo>
                    <a:pt x="54" y="74"/>
                  </a:lnTo>
                  <a:lnTo>
                    <a:pt x="60" y="86"/>
                  </a:lnTo>
                  <a:lnTo>
                    <a:pt x="66" y="98"/>
                  </a:lnTo>
                  <a:lnTo>
                    <a:pt x="74" y="107"/>
                  </a:lnTo>
                  <a:lnTo>
                    <a:pt x="82" y="116"/>
                  </a:lnTo>
                  <a:lnTo>
                    <a:pt x="100" y="133"/>
                  </a:lnTo>
                  <a:lnTo>
                    <a:pt x="119" y="149"/>
                  </a:lnTo>
                  <a:lnTo>
                    <a:pt x="139" y="164"/>
                  </a:lnTo>
                  <a:lnTo>
                    <a:pt x="155" y="180"/>
                  </a:lnTo>
                  <a:lnTo>
                    <a:pt x="163" y="189"/>
                  </a:lnTo>
                  <a:lnTo>
                    <a:pt x="169" y="199"/>
                  </a:lnTo>
                  <a:lnTo>
                    <a:pt x="175" y="210"/>
                  </a:lnTo>
                  <a:lnTo>
                    <a:pt x="180" y="222"/>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09" name="Freeform 72"/>
            <p:cNvSpPr>
              <a:spLocks/>
            </p:cNvSpPr>
            <p:nvPr>
              <p:custDataLst>
                <p:tags r:id="rId58"/>
              </p:custDataLst>
            </p:nvPr>
          </p:nvSpPr>
          <p:spPr bwMode="auto">
            <a:xfrm>
              <a:off x="8607425" y="3902075"/>
              <a:ext cx="15875" cy="50800"/>
            </a:xfrm>
            <a:custGeom>
              <a:avLst/>
              <a:gdLst>
                <a:gd name="T0" fmla="*/ 0 w 27"/>
                <a:gd name="T1" fmla="*/ 0 h 30"/>
                <a:gd name="T2" fmla="*/ 2147483647 w 27"/>
                <a:gd name="T3" fmla="*/ 2147483647 h 30"/>
                <a:gd name="T4" fmla="*/ 2147483647 w 27"/>
                <a:gd name="T5" fmla="*/ 2147483647 h 30"/>
                <a:gd name="T6" fmla="*/ 2147483647 w 27"/>
                <a:gd name="T7" fmla="*/ 2147483647 h 30"/>
                <a:gd name="T8" fmla="*/ 2147483647 w 27"/>
                <a:gd name="T9" fmla="*/ 2147483647 h 30"/>
                <a:gd name="T10" fmla="*/ 2147483647 w 27"/>
                <a:gd name="T11" fmla="*/ 2147483647 h 30"/>
                <a:gd name="T12" fmla="*/ 0 w 27"/>
                <a:gd name="T13" fmla="*/ 2147483647 h 30"/>
                <a:gd name="T14" fmla="*/ 2147483647 w 27"/>
                <a:gd name="T15" fmla="*/ 2147483647 h 30"/>
                <a:gd name="T16" fmla="*/ 2147483647 w 27"/>
                <a:gd name="T17" fmla="*/ 2147483647 h 30"/>
                <a:gd name="T18" fmla="*/ 2147483647 w 27"/>
                <a:gd name="T19" fmla="*/ 2147483647 h 30"/>
                <a:gd name="T20" fmla="*/ 2147483647 w 27"/>
                <a:gd name="T21" fmla="*/ 2147483647 h 30"/>
                <a:gd name="T22" fmla="*/ 2147483647 w 27"/>
                <a:gd name="T23" fmla="*/ 2147483647 h 30"/>
                <a:gd name="T24" fmla="*/ 2147483647 w 27"/>
                <a:gd name="T25" fmla="*/ 2147483647 h 30"/>
                <a:gd name="T26" fmla="*/ 2147483647 w 27"/>
                <a:gd name="T27" fmla="*/ 2147483647 h 30"/>
                <a:gd name="T28" fmla="*/ 0 w 27"/>
                <a:gd name="T29" fmla="*/ 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
                <a:gd name="T46" fmla="*/ 0 h 30"/>
                <a:gd name="T47" fmla="*/ 27 w 27"/>
                <a:gd name="T48" fmla="*/ 30 h 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 h="30">
                  <a:moveTo>
                    <a:pt x="0" y="0"/>
                  </a:moveTo>
                  <a:lnTo>
                    <a:pt x="1" y="5"/>
                  </a:lnTo>
                  <a:lnTo>
                    <a:pt x="3" y="11"/>
                  </a:lnTo>
                  <a:lnTo>
                    <a:pt x="4" y="14"/>
                  </a:lnTo>
                  <a:lnTo>
                    <a:pt x="4" y="19"/>
                  </a:lnTo>
                  <a:lnTo>
                    <a:pt x="3" y="24"/>
                  </a:lnTo>
                  <a:lnTo>
                    <a:pt x="0" y="30"/>
                  </a:lnTo>
                  <a:lnTo>
                    <a:pt x="17" y="27"/>
                  </a:lnTo>
                  <a:lnTo>
                    <a:pt x="27" y="24"/>
                  </a:lnTo>
                  <a:lnTo>
                    <a:pt x="23" y="20"/>
                  </a:lnTo>
                  <a:lnTo>
                    <a:pt x="17" y="12"/>
                  </a:lnTo>
                  <a:lnTo>
                    <a:pt x="11" y="8"/>
                  </a:lnTo>
                  <a:lnTo>
                    <a:pt x="7" y="4"/>
                  </a:lnTo>
                  <a:lnTo>
                    <a:pt x="4" y="1"/>
                  </a:lnTo>
                  <a:lnTo>
                    <a:pt x="0"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grpSp>
          <p:nvGrpSpPr>
            <p:cNvPr id="710" name="Group 73"/>
            <p:cNvGrpSpPr>
              <a:grpSpLocks/>
            </p:cNvGrpSpPr>
            <p:nvPr>
              <p:custDataLst>
                <p:tags r:id="rId59"/>
              </p:custDataLst>
            </p:nvPr>
          </p:nvGrpSpPr>
          <p:grpSpPr bwMode="auto">
            <a:xfrm>
              <a:off x="8261666" y="4371345"/>
              <a:ext cx="512447" cy="365547"/>
              <a:chOff x="5372" y="3323"/>
              <a:chExt cx="341" cy="253"/>
            </a:xfrm>
            <a:solidFill>
              <a:srgbClr val="0070C0"/>
            </a:solidFill>
          </p:grpSpPr>
          <p:sp>
            <p:nvSpPr>
              <p:cNvPr id="1189" name="Freeform 74"/>
              <p:cNvSpPr>
                <a:spLocks/>
              </p:cNvSpPr>
              <p:nvPr/>
            </p:nvSpPr>
            <p:spPr bwMode="auto">
              <a:xfrm>
                <a:off x="5372" y="3565"/>
                <a:ext cx="16" cy="11"/>
              </a:xfrm>
              <a:custGeom>
                <a:avLst/>
                <a:gdLst>
                  <a:gd name="T0" fmla="*/ 0 w 53"/>
                  <a:gd name="T1" fmla="*/ 31 h 33"/>
                  <a:gd name="T2" fmla="*/ 4 w 53"/>
                  <a:gd name="T3" fmla="*/ 26 h 33"/>
                  <a:gd name="T4" fmla="*/ 8 w 53"/>
                  <a:gd name="T5" fmla="*/ 21 h 33"/>
                  <a:gd name="T6" fmla="*/ 15 w 53"/>
                  <a:gd name="T7" fmla="*/ 16 h 33"/>
                  <a:gd name="T8" fmla="*/ 21 w 53"/>
                  <a:gd name="T9" fmla="*/ 11 h 33"/>
                  <a:gd name="T10" fmla="*/ 29 w 53"/>
                  <a:gd name="T11" fmla="*/ 7 h 33"/>
                  <a:gd name="T12" fmla="*/ 38 w 53"/>
                  <a:gd name="T13" fmla="*/ 3 h 33"/>
                  <a:gd name="T14" fmla="*/ 45 w 53"/>
                  <a:gd name="T15" fmla="*/ 1 h 33"/>
                  <a:gd name="T16" fmla="*/ 53 w 53"/>
                  <a:gd name="T17" fmla="*/ 0 h 33"/>
                  <a:gd name="T18" fmla="*/ 53 w 53"/>
                  <a:gd name="T19" fmla="*/ 18 h 33"/>
                  <a:gd name="T20" fmla="*/ 38 w 53"/>
                  <a:gd name="T21" fmla="*/ 24 h 33"/>
                  <a:gd name="T22" fmla="*/ 27 w 53"/>
                  <a:gd name="T23" fmla="*/ 30 h 33"/>
                  <a:gd name="T24" fmla="*/ 21 w 53"/>
                  <a:gd name="T25" fmla="*/ 32 h 33"/>
                  <a:gd name="T26" fmla="*/ 16 w 53"/>
                  <a:gd name="T27" fmla="*/ 33 h 33"/>
                  <a:gd name="T28" fmla="*/ 9 w 53"/>
                  <a:gd name="T29" fmla="*/ 33 h 33"/>
                  <a:gd name="T30" fmla="*/ 0 w 53"/>
                  <a:gd name="T31" fmla="*/ 3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33">
                    <a:moveTo>
                      <a:pt x="0" y="31"/>
                    </a:moveTo>
                    <a:lnTo>
                      <a:pt x="4" y="26"/>
                    </a:lnTo>
                    <a:lnTo>
                      <a:pt x="8" y="21"/>
                    </a:lnTo>
                    <a:lnTo>
                      <a:pt x="15" y="16"/>
                    </a:lnTo>
                    <a:lnTo>
                      <a:pt x="21" y="11"/>
                    </a:lnTo>
                    <a:lnTo>
                      <a:pt x="29" y="7"/>
                    </a:lnTo>
                    <a:lnTo>
                      <a:pt x="38" y="3"/>
                    </a:lnTo>
                    <a:lnTo>
                      <a:pt x="45" y="1"/>
                    </a:lnTo>
                    <a:lnTo>
                      <a:pt x="53" y="0"/>
                    </a:lnTo>
                    <a:lnTo>
                      <a:pt x="53" y="18"/>
                    </a:lnTo>
                    <a:lnTo>
                      <a:pt x="38" y="24"/>
                    </a:lnTo>
                    <a:lnTo>
                      <a:pt x="27" y="30"/>
                    </a:lnTo>
                    <a:lnTo>
                      <a:pt x="21" y="32"/>
                    </a:lnTo>
                    <a:lnTo>
                      <a:pt x="16" y="33"/>
                    </a:lnTo>
                    <a:lnTo>
                      <a:pt x="9" y="33"/>
                    </a:lnTo>
                    <a:lnTo>
                      <a:pt x="0" y="31"/>
                    </a:lnTo>
                  </a:path>
                </a:pathLst>
              </a:custGeom>
              <a:solidFill>
                <a:schemeClr val="bg1">
                  <a:lumMod val="85000"/>
                </a:schemeClr>
              </a:solid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190" name="Freeform 75"/>
              <p:cNvSpPr>
                <a:spLocks/>
              </p:cNvSpPr>
              <p:nvPr/>
            </p:nvSpPr>
            <p:spPr bwMode="auto">
              <a:xfrm>
                <a:off x="5379" y="3446"/>
                <a:ext cx="202" cy="117"/>
              </a:xfrm>
              <a:custGeom>
                <a:avLst/>
                <a:gdLst>
                  <a:gd name="T0" fmla="*/ 24 w 631"/>
                  <a:gd name="T1" fmla="*/ 296 h 358"/>
                  <a:gd name="T2" fmla="*/ 50 w 631"/>
                  <a:gd name="T3" fmla="*/ 290 h 358"/>
                  <a:gd name="T4" fmla="*/ 65 w 631"/>
                  <a:gd name="T5" fmla="*/ 277 h 358"/>
                  <a:gd name="T6" fmla="*/ 79 w 631"/>
                  <a:gd name="T7" fmla="*/ 253 h 358"/>
                  <a:gd name="T8" fmla="*/ 100 w 631"/>
                  <a:gd name="T9" fmla="*/ 256 h 358"/>
                  <a:gd name="T10" fmla="*/ 126 w 631"/>
                  <a:gd name="T11" fmla="*/ 253 h 358"/>
                  <a:gd name="T12" fmla="*/ 141 w 631"/>
                  <a:gd name="T13" fmla="*/ 247 h 358"/>
                  <a:gd name="T14" fmla="*/ 162 w 631"/>
                  <a:gd name="T15" fmla="*/ 229 h 358"/>
                  <a:gd name="T16" fmla="*/ 180 w 631"/>
                  <a:gd name="T17" fmla="*/ 208 h 358"/>
                  <a:gd name="T18" fmla="*/ 211 w 631"/>
                  <a:gd name="T19" fmla="*/ 192 h 358"/>
                  <a:gd name="T20" fmla="*/ 260 w 631"/>
                  <a:gd name="T21" fmla="*/ 175 h 358"/>
                  <a:gd name="T22" fmla="*/ 329 w 631"/>
                  <a:gd name="T23" fmla="*/ 152 h 358"/>
                  <a:gd name="T24" fmla="*/ 361 w 631"/>
                  <a:gd name="T25" fmla="*/ 137 h 358"/>
                  <a:gd name="T26" fmla="*/ 392 w 631"/>
                  <a:gd name="T27" fmla="*/ 130 h 358"/>
                  <a:gd name="T28" fmla="*/ 406 w 631"/>
                  <a:gd name="T29" fmla="*/ 127 h 358"/>
                  <a:gd name="T30" fmla="*/ 440 w 631"/>
                  <a:gd name="T31" fmla="*/ 107 h 358"/>
                  <a:gd name="T32" fmla="*/ 469 w 631"/>
                  <a:gd name="T33" fmla="*/ 80 h 358"/>
                  <a:gd name="T34" fmla="*/ 478 w 631"/>
                  <a:gd name="T35" fmla="*/ 63 h 358"/>
                  <a:gd name="T36" fmla="*/ 504 w 631"/>
                  <a:gd name="T37" fmla="*/ 58 h 358"/>
                  <a:gd name="T38" fmla="*/ 537 w 631"/>
                  <a:gd name="T39" fmla="*/ 36 h 358"/>
                  <a:gd name="T40" fmla="*/ 568 w 631"/>
                  <a:gd name="T41" fmla="*/ 11 h 358"/>
                  <a:gd name="T42" fmla="*/ 591 w 631"/>
                  <a:gd name="T43" fmla="*/ 0 h 358"/>
                  <a:gd name="T44" fmla="*/ 602 w 631"/>
                  <a:gd name="T45" fmla="*/ 22 h 358"/>
                  <a:gd name="T46" fmla="*/ 617 w 631"/>
                  <a:gd name="T47" fmla="*/ 30 h 358"/>
                  <a:gd name="T48" fmla="*/ 625 w 631"/>
                  <a:gd name="T49" fmla="*/ 46 h 358"/>
                  <a:gd name="T50" fmla="*/ 601 w 631"/>
                  <a:gd name="T51" fmla="*/ 88 h 358"/>
                  <a:gd name="T52" fmla="*/ 568 w 631"/>
                  <a:gd name="T53" fmla="*/ 125 h 358"/>
                  <a:gd name="T54" fmla="*/ 529 w 631"/>
                  <a:gd name="T55" fmla="*/ 154 h 358"/>
                  <a:gd name="T56" fmla="*/ 487 w 631"/>
                  <a:gd name="T57" fmla="*/ 173 h 358"/>
                  <a:gd name="T58" fmla="*/ 445 w 631"/>
                  <a:gd name="T59" fmla="*/ 180 h 358"/>
                  <a:gd name="T60" fmla="*/ 438 w 631"/>
                  <a:gd name="T61" fmla="*/ 197 h 358"/>
                  <a:gd name="T62" fmla="*/ 433 w 631"/>
                  <a:gd name="T63" fmla="*/ 200 h 358"/>
                  <a:gd name="T64" fmla="*/ 395 w 631"/>
                  <a:gd name="T65" fmla="*/ 199 h 358"/>
                  <a:gd name="T66" fmla="*/ 367 w 631"/>
                  <a:gd name="T67" fmla="*/ 210 h 358"/>
                  <a:gd name="T68" fmla="*/ 347 w 631"/>
                  <a:gd name="T69" fmla="*/ 212 h 358"/>
                  <a:gd name="T70" fmla="*/ 338 w 631"/>
                  <a:gd name="T71" fmla="*/ 204 h 358"/>
                  <a:gd name="T72" fmla="*/ 313 w 631"/>
                  <a:gd name="T73" fmla="*/ 241 h 358"/>
                  <a:gd name="T74" fmla="*/ 272 w 631"/>
                  <a:gd name="T75" fmla="*/ 280 h 358"/>
                  <a:gd name="T76" fmla="*/ 220 w 631"/>
                  <a:gd name="T77" fmla="*/ 315 h 358"/>
                  <a:gd name="T78" fmla="*/ 164 w 631"/>
                  <a:gd name="T79" fmla="*/ 343 h 358"/>
                  <a:gd name="T80" fmla="*/ 110 w 631"/>
                  <a:gd name="T81" fmla="*/ 357 h 358"/>
                  <a:gd name="T82" fmla="*/ 71 w 631"/>
                  <a:gd name="T83" fmla="*/ 356 h 358"/>
                  <a:gd name="T84" fmla="*/ 56 w 631"/>
                  <a:gd name="T85" fmla="*/ 348 h 358"/>
                  <a:gd name="T86" fmla="*/ 33 w 631"/>
                  <a:gd name="T87" fmla="*/ 34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1" h="358">
                    <a:moveTo>
                      <a:pt x="0" y="327"/>
                    </a:moveTo>
                    <a:lnTo>
                      <a:pt x="7" y="297"/>
                    </a:lnTo>
                    <a:lnTo>
                      <a:pt x="24" y="296"/>
                    </a:lnTo>
                    <a:lnTo>
                      <a:pt x="39" y="293"/>
                    </a:lnTo>
                    <a:lnTo>
                      <a:pt x="44" y="292"/>
                    </a:lnTo>
                    <a:lnTo>
                      <a:pt x="50" y="290"/>
                    </a:lnTo>
                    <a:lnTo>
                      <a:pt x="54" y="287"/>
                    </a:lnTo>
                    <a:lnTo>
                      <a:pt x="58" y="285"/>
                    </a:lnTo>
                    <a:lnTo>
                      <a:pt x="65" y="277"/>
                    </a:lnTo>
                    <a:lnTo>
                      <a:pt x="70" y="270"/>
                    </a:lnTo>
                    <a:lnTo>
                      <a:pt x="75" y="262"/>
                    </a:lnTo>
                    <a:lnTo>
                      <a:pt x="79" y="253"/>
                    </a:lnTo>
                    <a:lnTo>
                      <a:pt x="87" y="255"/>
                    </a:lnTo>
                    <a:lnTo>
                      <a:pt x="93" y="256"/>
                    </a:lnTo>
                    <a:lnTo>
                      <a:pt x="100" y="256"/>
                    </a:lnTo>
                    <a:lnTo>
                      <a:pt x="106" y="256"/>
                    </a:lnTo>
                    <a:lnTo>
                      <a:pt x="116" y="254"/>
                    </a:lnTo>
                    <a:lnTo>
                      <a:pt x="126" y="253"/>
                    </a:lnTo>
                    <a:lnTo>
                      <a:pt x="131" y="252"/>
                    </a:lnTo>
                    <a:lnTo>
                      <a:pt x="136" y="250"/>
                    </a:lnTo>
                    <a:lnTo>
                      <a:pt x="141" y="247"/>
                    </a:lnTo>
                    <a:lnTo>
                      <a:pt x="145" y="244"/>
                    </a:lnTo>
                    <a:lnTo>
                      <a:pt x="153" y="237"/>
                    </a:lnTo>
                    <a:lnTo>
                      <a:pt x="162" y="229"/>
                    </a:lnTo>
                    <a:lnTo>
                      <a:pt x="168" y="220"/>
                    </a:lnTo>
                    <a:lnTo>
                      <a:pt x="175" y="213"/>
                    </a:lnTo>
                    <a:lnTo>
                      <a:pt x="180" y="208"/>
                    </a:lnTo>
                    <a:lnTo>
                      <a:pt x="186" y="204"/>
                    </a:lnTo>
                    <a:lnTo>
                      <a:pt x="199" y="198"/>
                    </a:lnTo>
                    <a:lnTo>
                      <a:pt x="211" y="192"/>
                    </a:lnTo>
                    <a:lnTo>
                      <a:pt x="223" y="187"/>
                    </a:lnTo>
                    <a:lnTo>
                      <a:pt x="235" y="182"/>
                    </a:lnTo>
                    <a:lnTo>
                      <a:pt x="260" y="175"/>
                    </a:lnTo>
                    <a:lnTo>
                      <a:pt x="283" y="167"/>
                    </a:lnTo>
                    <a:lnTo>
                      <a:pt x="308" y="160"/>
                    </a:lnTo>
                    <a:lnTo>
                      <a:pt x="329" y="152"/>
                    </a:lnTo>
                    <a:lnTo>
                      <a:pt x="340" y="147"/>
                    </a:lnTo>
                    <a:lnTo>
                      <a:pt x="351" y="142"/>
                    </a:lnTo>
                    <a:lnTo>
                      <a:pt x="361" y="137"/>
                    </a:lnTo>
                    <a:lnTo>
                      <a:pt x="372" y="130"/>
                    </a:lnTo>
                    <a:lnTo>
                      <a:pt x="382" y="130"/>
                    </a:lnTo>
                    <a:lnTo>
                      <a:pt x="392" y="130"/>
                    </a:lnTo>
                    <a:lnTo>
                      <a:pt x="396" y="130"/>
                    </a:lnTo>
                    <a:lnTo>
                      <a:pt x="401" y="129"/>
                    </a:lnTo>
                    <a:lnTo>
                      <a:pt x="406" y="127"/>
                    </a:lnTo>
                    <a:lnTo>
                      <a:pt x="413" y="124"/>
                    </a:lnTo>
                    <a:lnTo>
                      <a:pt x="426" y="117"/>
                    </a:lnTo>
                    <a:lnTo>
                      <a:pt x="440" y="107"/>
                    </a:lnTo>
                    <a:lnTo>
                      <a:pt x="454" y="97"/>
                    </a:lnTo>
                    <a:lnTo>
                      <a:pt x="465" y="86"/>
                    </a:lnTo>
                    <a:lnTo>
                      <a:pt x="469" y="80"/>
                    </a:lnTo>
                    <a:lnTo>
                      <a:pt x="473" y="74"/>
                    </a:lnTo>
                    <a:lnTo>
                      <a:pt x="477" y="69"/>
                    </a:lnTo>
                    <a:lnTo>
                      <a:pt x="478" y="63"/>
                    </a:lnTo>
                    <a:lnTo>
                      <a:pt x="488" y="62"/>
                    </a:lnTo>
                    <a:lnTo>
                      <a:pt x="496" y="61"/>
                    </a:lnTo>
                    <a:lnTo>
                      <a:pt x="504" y="58"/>
                    </a:lnTo>
                    <a:lnTo>
                      <a:pt x="512" y="54"/>
                    </a:lnTo>
                    <a:lnTo>
                      <a:pt x="525" y="46"/>
                    </a:lnTo>
                    <a:lnTo>
                      <a:pt x="537" y="36"/>
                    </a:lnTo>
                    <a:lnTo>
                      <a:pt x="549" y="26"/>
                    </a:lnTo>
                    <a:lnTo>
                      <a:pt x="561" y="16"/>
                    </a:lnTo>
                    <a:lnTo>
                      <a:pt x="568" y="11"/>
                    </a:lnTo>
                    <a:lnTo>
                      <a:pt x="575" y="7"/>
                    </a:lnTo>
                    <a:lnTo>
                      <a:pt x="583" y="4"/>
                    </a:lnTo>
                    <a:lnTo>
                      <a:pt x="591" y="0"/>
                    </a:lnTo>
                    <a:lnTo>
                      <a:pt x="594" y="10"/>
                    </a:lnTo>
                    <a:lnTo>
                      <a:pt x="597" y="16"/>
                    </a:lnTo>
                    <a:lnTo>
                      <a:pt x="602" y="22"/>
                    </a:lnTo>
                    <a:lnTo>
                      <a:pt x="606" y="25"/>
                    </a:lnTo>
                    <a:lnTo>
                      <a:pt x="612" y="28"/>
                    </a:lnTo>
                    <a:lnTo>
                      <a:pt x="617" y="30"/>
                    </a:lnTo>
                    <a:lnTo>
                      <a:pt x="624" y="31"/>
                    </a:lnTo>
                    <a:lnTo>
                      <a:pt x="631" y="31"/>
                    </a:lnTo>
                    <a:lnTo>
                      <a:pt x="625" y="46"/>
                    </a:lnTo>
                    <a:lnTo>
                      <a:pt x="618" y="61"/>
                    </a:lnTo>
                    <a:lnTo>
                      <a:pt x="611" y="75"/>
                    </a:lnTo>
                    <a:lnTo>
                      <a:pt x="601" y="88"/>
                    </a:lnTo>
                    <a:lnTo>
                      <a:pt x="591" y="101"/>
                    </a:lnTo>
                    <a:lnTo>
                      <a:pt x="580" y="114"/>
                    </a:lnTo>
                    <a:lnTo>
                      <a:pt x="568" y="125"/>
                    </a:lnTo>
                    <a:lnTo>
                      <a:pt x="556" y="136"/>
                    </a:lnTo>
                    <a:lnTo>
                      <a:pt x="543" y="145"/>
                    </a:lnTo>
                    <a:lnTo>
                      <a:pt x="529" y="154"/>
                    </a:lnTo>
                    <a:lnTo>
                      <a:pt x="515" y="161"/>
                    </a:lnTo>
                    <a:lnTo>
                      <a:pt x="501" y="167"/>
                    </a:lnTo>
                    <a:lnTo>
                      <a:pt x="487" y="173"/>
                    </a:lnTo>
                    <a:lnTo>
                      <a:pt x="473" y="177"/>
                    </a:lnTo>
                    <a:lnTo>
                      <a:pt x="459" y="179"/>
                    </a:lnTo>
                    <a:lnTo>
                      <a:pt x="445" y="180"/>
                    </a:lnTo>
                    <a:lnTo>
                      <a:pt x="443" y="189"/>
                    </a:lnTo>
                    <a:lnTo>
                      <a:pt x="439" y="195"/>
                    </a:lnTo>
                    <a:lnTo>
                      <a:pt x="438" y="197"/>
                    </a:lnTo>
                    <a:lnTo>
                      <a:pt x="436" y="199"/>
                    </a:lnTo>
                    <a:lnTo>
                      <a:pt x="435" y="200"/>
                    </a:lnTo>
                    <a:lnTo>
                      <a:pt x="433" y="200"/>
                    </a:lnTo>
                    <a:lnTo>
                      <a:pt x="422" y="199"/>
                    </a:lnTo>
                    <a:lnTo>
                      <a:pt x="405" y="198"/>
                    </a:lnTo>
                    <a:lnTo>
                      <a:pt x="395" y="199"/>
                    </a:lnTo>
                    <a:lnTo>
                      <a:pt x="385" y="202"/>
                    </a:lnTo>
                    <a:lnTo>
                      <a:pt x="376" y="206"/>
                    </a:lnTo>
                    <a:lnTo>
                      <a:pt x="367" y="210"/>
                    </a:lnTo>
                    <a:lnTo>
                      <a:pt x="358" y="213"/>
                    </a:lnTo>
                    <a:lnTo>
                      <a:pt x="351" y="213"/>
                    </a:lnTo>
                    <a:lnTo>
                      <a:pt x="347" y="212"/>
                    </a:lnTo>
                    <a:lnTo>
                      <a:pt x="344" y="211"/>
                    </a:lnTo>
                    <a:lnTo>
                      <a:pt x="342" y="208"/>
                    </a:lnTo>
                    <a:lnTo>
                      <a:pt x="338" y="204"/>
                    </a:lnTo>
                    <a:lnTo>
                      <a:pt x="333" y="216"/>
                    </a:lnTo>
                    <a:lnTo>
                      <a:pt x="324" y="229"/>
                    </a:lnTo>
                    <a:lnTo>
                      <a:pt x="313" y="241"/>
                    </a:lnTo>
                    <a:lnTo>
                      <a:pt x="301" y="254"/>
                    </a:lnTo>
                    <a:lnTo>
                      <a:pt x="288" y="267"/>
                    </a:lnTo>
                    <a:lnTo>
                      <a:pt x="272" y="280"/>
                    </a:lnTo>
                    <a:lnTo>
                      <a:pt x="256" y="293"/>
                    </a:lnTo>
                    <a:lnTo>
                      <a:pt x="238" y="304"/>
                    </a:lnTo>
                    <a:lnTo>
                      <a:pt x="220" y="315"/>
                    </a:lnTo>
                    <a:lnTo>
                      <a:pt x="202" y="325"/>
                    </a:lnTo>
                    <a:lnTo>
                      <a:pt x="182" y="334"/>
                    </a:lnTo>
                    <a:lnTo>
                      <a:pt x="164" y="343"/>
                    </a:lnTo>
                    <a:lnTo>
                      <a:pt x="145" y="349"/>
                    </a:lnTo>
                    <a:lnTo>
                      <a:pt x="127" y="354"/>
                    </a:lnTo>
                    <a:lnTo>
                      <a:pt x="110" y="357"/>
                    </a:lnTo>
                    <a:lnTo>
                      <a:pt x="93" y="358"/>
                    </a:lnTo>
                    <a:lnTo>
                      <a:pt x="80" y="358"/>
                    </a:lnTo>
                    <a:lnTo>
                      <a:pt x="71" y="356"/>
                    </a:lnTo>
                    <a:lnTo>
                      <a:pt x="65" y="354"/>
                    </a:lnTo>
                    <a:lnTo>
                      <a:pt x="60" y="351"/>
                    </a:lnTo>
                    <a:lnTo>
                      <a:pt x="56" y="348"/>
                    </a:lnTo>
                    <a:lnTo>
                      <a:pt x="51" y="345"/>
                    </a:lnTo>
                    <a:lnTo>
                      <a:pt x="44" y="343"/>
                    </a:lnTo>
                    <a:lnTo>
                      <a:pt x="33" y="340"/>
                    </a:lnTo>
                    <a:lnTo>
                      <a:pt x="0" y="327"/>
                    </a:lnTo>
                  </a:path>
                </a:pathLst>
              </a:custGeom>
              <a:solidFill>
                <a:srgbClr val="FF0000"/>
              </a:solid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191" name="Freeform 76"/>
              <p:cNvSpPr>
                <a:spLocks/>
              </p:cNvSpPr>
              <p:nvPr/>
            </p:nvSpPr>
            <p:spPr bwMode="auto">
              <a:xfrm>
                <a:off x="5597" y="3323"/>
                <a:ext cx="116" cy="141"/>
              </a:xfrm>
              <a:custGeom>
                <a:avLst/>
                <a:gdLst>
                  <a:gd name="T0" fmla="*/ 60 w 359"/>
                  <a:gd name="T1" fmla="*/ 288 h 431"/>
                  <a:gd name="T2" fmla="*/ 95 w 359"/>
                  <a:gd name="T3" fmla="*/ 269 h 431"/>
                  <a:gd name="T4" fmla="*/ 165 w 359"/>
                  <a:gd name="T5" fmla="*/ 209 h 431"/>
                  <a:gd name="T6" fmla="*/ 172 w 359"/>
                  <a:gd name="T7" fmla="*/ 168 h 431"/>
                  <a:gd name="T8" fmla="*/ 180 w 359"/>
                  <a:gd name="T9" fmla="*/ 149 h 431"/>
                  <a:gd name="T10" fmla="*/ 193 w 359"/>
                  <a:gd name="T11" fmla="*/ 137 h 431"/>
                  <a:gd name="T12" fmla="*/ 190 w 359"/>
                  <a:gd name="T13" fmla="*/ 126 h 431"/>
                  <a:gd name="T14" fmla="*/ 179 w 359"/>
                  <a:gd name="T15" fmla="*/ 94 h 431"/>
                  <a:gd name="T16" fmla="*/ 173 w 359"/>
                  <a:gd name="T17" fmla="*/ 34 h 431"/>
                  <a:gd name="T18" fmla="*/ 182 w 359"/>
                  <a:gd name="T19" fmla="*/ 0 h 431"/>
                  <a:gd name="T20" fmla="*/ 194 w 359"/>
                  <a:gd name="T21" fmla="*/ 11 h 431"/>
                  <a:gd name="T22" fmla="*/ 207 w 359"/>
                  <a:gd name="T23" fmla="*/ 29 h 431"/>
                  <a:gd name="T24" fmla="*/ 231 w 359"/>
                  <a:gd name="T25" fmla="*/ 56 h 431"/>
                  <a:gd name="T26" fmla="*/ 238 w 359"/>
                  <a:gd name="T27" fmla="*/ 73 h 431"/>
                  <a:gd name="T28" fmla="*/ 237 w 359"/>
                  <a:gd name="T29" fmla="*/ 88 h 431"/>
                  <a:gd name="T30" fmla="*/ 226 w 359"/>
                  <a:gd name="T31" fmla="*/ 102 h 431"/>
                  <a:gd name="T32" fmla="*/ 205 w 359"/>
                  <a:gd name="T33" fmla="*/ 120 h 431"/>
                  <a:gd name="T34" fmla="*/ 199 w 359"/>
                  <a:gd name="T35" fmla="*/ 131 h 431"/>
                  <a:gd name="T36" fmla="*/ 199 w 359"/>
                  <a:gd name="T37" fmla="*/ 149 h 431"/>
                  <a:gd name="T38" fmla="*/ 205 w 359"/>
                  <a:gd name="T39" fmla="*/ 159 h 431"/>
                  <a:gd name="T40" fmla="*/ 226 w 359"/>
                  <a:gd name="T41" fmla="*/ 160 h 431"/>
                  <a:gd name="T42" fmla="*/ 233 w 359"/>
                  <a:gd name="T43" fmla="*/ 153 h 431"/>
                  <a:gd name="T44" fmla="*/ 232 w 359"/>
                  <a:gd name="T45" fmla="*/ 135 h 431"/>
                  <a:gd name="T46" fmla="*/ 259 w 359"/>
                  <a:gd name="T47" fmla="*/ 193 h 431"/>
                  <a:gd name="T48" fmla="*/ 271 w 359"/>
                  <a:gd name="T49" fmla="*/ 208 h 431"/>
                  <a:gd name="T50" fmla="*/ 291 w 359"/>
                  <a:gd name="T51" fmla="*/ 219 h 431"/>
                  <a:gd name="T52" fmla="*/ 300 w 359"/>
                  <a:gd name="T53" fmla="*/ 217 h 431"/>
                  <a:gd name="T54" fmla="*/ 312 w 359"/>
                  <a:gd name="T55" fmla="*/ 206 h 431"/>
                  <a:gd name="T56" fmla="*/ 341 w 359"/>
                  <a:gd name="T57" fmla="*/ 194 h 431"/>
                  <a:gd name="T58" fmla="*/ 355 w 359"/>
                  <a:gd name="T59" fmla="*/ 206 h 431"/>
                  <a:gd name="T60" fmla="*/ 342 w 359"/>
                  <a:gd name="T61" fmla="*/ 240 h 431"/>
                  <a:gd name="T62" fmla="*/ 321 w 359"/>
                  <a:gd name="T63" fmla="*/ 261 h 431"/>
                  <a:gd name="T64" fmla="*/ 295 w 359"/>
                  <a:gd name="T65" fmla="*/ 275 h 431"/>
                  <a:gd name="T66" fmla="*/ 247 w 359"/>
                  <a:gd name="T67" fmla="*/ 288 h 431"/>
                  <a:gd name="T68" fmla="*/ 208 w 359"/>
                  <a:gd name="T69" fmla="*/ 299 h 431"/>
                  <a:gd name="T70" fmla="*/ 193 w 359"/>
                  <a:gd name="T71" fmla="*/ 308 h 431"/>
                  <a:gd name="T72" fmla="*/ 179 w 359"/>
                  <a:gd name="T73" fmla="*/ 339 h 431"/>
                  <a:gd name="T74" fmla="*/ 163 w 359"/>
                  <a:gd name="T75" fmla="*/ 356 h 431"/>
                  <a:gd name="T76" fmla="*/ 109 w 359"/>
                  <a:gd name="T77" fmla="*/ 394 h 431"/>
                  <a:gd name="T78" fmla="*/ 48 w 359"/>
                  <a:gd name="T79" fmla="*/ 424 h 431"/>
                  <a:gd name="T80" fmla="*/ 19 w 359"/>
                  <a:gd name="T81" fmla="*/ 431 h 431"/>
                  <a:gd name="T82" fmla="*/ 7 w 359"/>
                  <a:gd name="T83" fmla="*/ 426 h 431"/>
                  <a:gd name="T84" fmla="*/ 1 w 359"/>
                  <a:gd name="T85" fmla="*/ 415 h 431"/>
                  <a:gd name="T86" fmla="*/ 1 w 359"/>
                  <a:gd name="T87" fmla="*/ 402 h 431"/>
                  <a:gd name="T88" fmla="*/ 9 w 359"/>
                  <a:gd name="T89" fmla="*/ 391 h 431"/>
                  <a:gd name="T90" fmla="*/ 56 w 359"/>
                  <a:gd name="T91" fmla="*/ 374 h 431"/>
                  <a:gd name="T92" fmla="*/ 73 w 359"/>
                  <a:gd name="T93" fmla="*/ 351 h 431"/>
                  <a:gd name="T94" fmla="*/ 71 w 359"/>
                  <a:gd name="T95" fmla="*/ 335 h 431"/>
                  <a:gd name="T96" fmla="*/ 64 w 359"/>
                  <a:gd name="T97" fmla="*/ 326 h 431"/>
                  <a:gd name="T98" fmla="*/ 51 w 359"/>
                  <a:gd name="T99" fmla="*/ 320 h 431"/>
                  <a:gd name="T100" fmla="*/ 19 w 359"/>
                  <a:gd name="T101" fmla="*/ 32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9" h="431">
                    <a:moveTo>
                      <a:pt x="39" y="296"/>
                    </a:moveTo>
                    <a:lnTo>
                      <a:pt x="50" y="292"/>
                    </a:lnTo>
                    <a:lnTo>
                      <a:pt x="60" y="288"/>
                    </a:lnTo>
                    <a:lnTo>
                      <a:pt x="70" y="284"/>
                    </a:lnTo>
                    <a:lnTo>
                      <a:pt x="79" y="279"/>
                    </a:lnTo>
                    <a:lnTo>
                      <a:pt x="95" y="269"/>
                    </a:lnTo>
                    <a:lnTo>
                      <a:pt x="110" y="257"/>
                    </a:lnTo>
                    <a:lnTo>
                      <a:pt x="138" y="233"/>
                    </a:lnTo>
                    <a:lnTo>
                      <a:pt x="165" y="209"/>
                    </a:lnTo>
                    <a:lnTo>
                      <a:pt x="166" y="198"/>
                    </a:lnTo>
                    <a:lnTo>
                      <a:pt x="170" y="175"/>
                    </a:lnTo>
                    <a:lnTo>
                      <a:pt x="172" y="168"/>
                    </a:lnTo>
                    <a:lnTo>
                      <a:pt x="174" y="162"/>
                    </a:lnTo>
                    <a:lnTo>
                      <a:pt x="176" y="156"/>
                    </a:lnTo>
                    <a:lnTo>
                      <a:pt x="180" y="149"/>
                    </a:lnTo>
                    <a:lnTo>
                      <a:pt x="183" y="144"/>
                    </a:lnTo>
                    <a:lnTo>
                      <a:pt x="188" y="140"/>
                    </a:lnTo>
                    <a:lnTo>
                      <a:pt x="193" y="137"/>
                    </a:lnTo>
                    <a:lnTo>
                      <a:pt x="199" y="135"/>
                    </a:lnTo>
                    <a:lnTo>
                      <a:pt x="194" y="131"/>
                    </a:lnTo>
                    <a:lnTo>
                      <a:pt x="190" y="126"/>
                    </a:lnTo>
                    <a:lnTo>
                      <a:pt x="186" y="119"/>
                    </a:lnTo>
                    <a:lnTo>
                      <a:pt x="184" y="112"/>
                    </a:lnTo>
                    <a:lnTo>
                      <a:pt x="179" y="94"/>
                    </a:lnTo>
                    <a:lnTo>
                      <a:pt x="175" y="75"/>
                    </a:lnTo>
                    <a:lnTo>
                      <a:pt x="174" y="54"/>
                    </a:lnTo>
                    <a:lnTo>
                      <a:pt x="173" y="34"/>
                    </a:lnTo>
                    <a:lnTo>
                      <a:pt x="172" y="16"/>
                    </a:lnTo>
                    <a:lnTo>
                      <a:pt x="172" y="0"/>
                    </a:lnTo>
                    <a:lnTo>
                      <a:pt x="182" y="0"/>
                    </a:lnTo>
                    <a:lnTo>
                      <a:pt x="192" y="0"/>
                    </a:lnTo>
                    <a:lnTo>
                      <a:pt x="193" y="6"/>
                    </a:lnTo>
                    <a:lnTo>
                      <a:pt x="194" y="11"/>
                    </a:lnTo>
                    <a:lnTo>
                      <a:pt x="196" y="16"/>
                    </a:lnTo>
                    <a:lnTo>
                      <a:pt x="199" y="20"/>
                    </a:lnTo>
                    <a:lnTo>
                      <a:pt x="207" y="29"/>
                    </a:lnTo>
                    <a:lnTo>
                      <a:pt x="216" y="37"/>
                    </a:lnTo>
                    <a:lnTo>
                      <a:pt x="224" y="47"/>
                    </a:lnTo>
                    <a:lnTo>
                      <a:pt x="231" y="56"/>
                    </a:lnTo>
                    <a:lnTo>
                      <a:pt x="235" y="62"/>
                    </a:lnTo>
                    <a:lnTo>
                      <a:pt x="237" y="67"/>
                    </a:lnTo>
                    <a:lnTo>
                      <a:pt x="238" y="73"/>
                    </a:lnTo>
                    <a:lnTo>
                      <a:pt x="239" y="80"/>
                    </a:lnTo>
                    <a:lnTo>
                      <a:pt x="238" y="84"/>
                    </a:lnTo>
                    <a:lnTo>
                      <a:pt x="237" y="88"/>
                    </a:lnTo>
                    <a:lnTo>
                      <a:pt x="235" y="92"/>
                    </a:lnTo>
                    <a:lnTo>
                      <a:pt x="232" y="95"/>
                    </a:lnTo>
                    <a:lnTo>
                      <a:pt x="226" y="102"/>
                    </a:lnTo>
                    <a:lnTo>
                      <a:pt x="219" y="108"/>
                    </a:lnTo>
                    <a:lnTo>
                      <a:pt x="211" y="114"/>
                    </a:lnTo>
                    <a:lnTo>
                      <a:pt x="205" y="120"/>
                    </a:lnTo>
                    <a:lnTo>
                      <a:pt x="203" y="123"/>
                    </a:lnTo>
                    <a:lnTo>
                      <a:pt x="200" y="127"/>
                    </a:lnTo>
                    <a:lnTo>
                      <a:pt x="199" y="131"/>
                    </a:lnTo>
                    <a:lnTo>
                      <a:pt x="199" y="135"/>
                    </a:lnTo>
                    <a:lnTo>
                      <a:pt x="199" y="143"/>
                    </a:lnTo>
                    <a:lnTo>
                      <a:pt x="199" y="149"/>
                    </a:lnTo>
                    <a:lnTo>
                      <a:pt x="200" y="155"/>
                    </a:lnTo>
                    <a:lnTo>
                      <a:pt x="203" y="157"/>
                    </a:lnTo>
                    <a:lnTo>
                      <a:pt x="205" y="159"/>
                    </a:lnTo>
                    <a:lnTo>
                      <a:pt x="210" y="160"/>
                    </a:lnTo>
                    <a:lnTo>
                      <a:pt x="217" y="160"/>
                    </a:lnTo>
                    <a:lnTo>
                      <a:pt x="226" y="160"/>
                    </a:lnTo>
                    <a:lnTo>
                      <a:pt x="229" y="160"/>
                    </a:lnTo>
                    <a:lnTo>
                      <a:pt x="232" y="158"/>
                    </a:lnTo>
                    <a:lnTo>
                      <a:pt x="233" y="153"/>
                    </a:lnTo>
                    <a:lnTo>
                      <a:pt x="233" y="150"/>
                    </a:lnTo>
                    <a:lnTo>
                      <a:pt x="233" y="142"/>
                    </a:lnTo>
                    <a:lnTo>
                      <a:pt x="232" y="135"/>
                    </a:lnTo>
                    <a:lnTo>
                      <a:pt x="244" y="163"/>
                    </a:lnTo>
                    <a:lnTo>
                      <a:pt x="255" y="188"/>
                    </a:lnTo>
                    <a:lnTo>
                      <a:pt x="259" y="193"/>
                    </a:lnTo>
                    <a:lnTo>
                      <a:pt x="262" y="198"/>
                    </a:lnTo>
                    <a:lnTo>
                      <a:pt x="266" y="203"/>
                    </a:lnTo>
                    <a:lnTo>
                      <a:pt x="271" y="208"/>
                    </a:lnTo>
                    <a:lnTo>
                      <a:pt x="276" y="213"/>
                    </a:lnTo>
                    <a:lnTo>
                      <a:pt x="283" y="216"/>
                    </a:lnTo>
                    <a:lnTo>
                      <a:pt x="291" y="219"/>
                    </a:lnTo>
                    <a:lnTo>
                      <a:pt x="298" y="222"/>
                    </a:lnTo>
                    <a:lnTo>
                      <a:pt x="299" y="220"/>
                    </a:lnTo>
                    <a:lnTo>
                      <a:pt x="300" y="217"/>
                    </a:lnTo>
                    <a:lnTo>
                      <a:pt x="303" y="215"/>
                    </a:lnTo>
                    <a:lnTo>
                      <a:pt x="305" y="212"/>
                    </a:lnTo>
                    <a:lnTo>
                      <a:pt x="312" y="206"/>
                    </a:lnTo>
                    <a:lnTo>
                      <a:pt x="321" y="201"/>
                    </a:lnTo>
                    <a:lnTo>
                      <a:pt x="331" y="197"/>
                    </a:lnTo>
                    <a:lnTo>
                      <a:pt x="341" y="194"/>
                    </a:lnTo>
                    <a:lnTo>
                      <a:pt x="350" y="192"/>
                    </a:lnTo>
                    <a:lnTo>
                      <a:pt x="359" y="191"/>
                    </a:lnTo>
                    <a:lnTo>
                      <a:pt x="355" y="206"/>
                    </a:lnTo>
                    <a:lnTo>
                      <a:pt x="352" y="219"/>
                    </a:lnTo>
                    <a:lnTo>
                      <a:pt x="348" y="231"/>
                    </a:lnTo>
                    <a:lnTo>
                      <a:pt x="342" y="240"/>
                    </a:lnTo>
                    <a:lnTo>
                      <a:pt x="336" y="248"/>
                    </a:lnTo>
                    <a:lnTo>
                      <a:pt x="329" y="255"/>
                    </a:lnTo>
                    <a:lnTo>
                      <a:pt x="321" y="261"/>
                    </a:lnTo>
                    <a:lnTo>
                      <a:pt x="314" y="267"/>
                    </a:lnTo>
                    <a:lnTo>
                      <a:pt x="305" y="271"/>
                    </a:lnTo>
                    <a:lnTo>
                      <a:pt x="295" y="275"/>
                    </a:lnTo>
                    <a:lnTo>
                      <a:pt x="284" y="278"/>
                    </a:lnTo>
                    <a:lnTo>
                      <a:pt x="272" y="281"/>
                    </a:lnTo>
                    <a:lnTo>
                      <a:pt x="247" y="288"/>
                    </a:lnTo>
                    <a:lnTo>
                      <a:pt x="219" y="296"/>
                    </a:lnTo>
                    <a:lnTo>
                      <a:pt x="213" y="297"/>
                    </a:lnTo>
                    <a:lnTo>
                      <a:pt x="208" y="299"/>
                    </a:lnTo>
                    <a:lnTo>
                      <a:pt x="204" y="301"/>
                    </a:lnTo>
                    <a:lnTo>
                      <a:pt x="199" y="303"/>
                    </a:lnTo>
                    <a:lnTo>
                      <a:pt x="193" y="308"/>
                    </a:lnTo>
                    <a:lnTo>
                      <a:pt x="188" y="314"/>
                    </a:lnTo>
                    <a:lnTo>
                      <a:pt x="183" y="328"/>
                    </a:lnTo>
                    <a:lnTo>
                      <a:pt x="179" y="339"/>
                    </a:lnTo>
                    <a:lnTo>
                      <a:pt x="175" y="344"/>
                    </a:lnTo>
                    <a:lnTo>
                      <a:pt x="170" y="350"/>
                    </a:lnTo>
                    <a:lnTo>
                      <a:pt x="163" y="356"/>
                    </a:lnTo>
                    <a:lnTo>
                      <a:pt x="154" y="363"/>
                    </a:lnTo>
                    <a:lnTo>
                      <a:pt x="134" y="379"/>
                    </a:lnTo>
                    <a:lnTo>
                      <a:pt x="109" y="394"/>
                    </a:lnTo>
                    <a:lnTo>
                      <a:pt x="84" y="408"/>
                    </a:lnTo>
                    <a:lnTo>
                      <a:pt x="59" y="420"/>
                    </a:lnTo>
                    <a:lnTo>
                      <a:pt x="48" y="424"/>
                    </a:lnTo>
                    <a:lnTo>
                      <a:pt x="37" y="428"/>
                    </a:lnTo>
                    <a:lnTo>
                      <a:pt x="28" y="430"/>
                    </a:lnTo>
                    <a:lnTo>
                      <a:pt x="19" y="431"/>
                    </a:lnTo>
                    <a:lnTo>
                      <a:pt x="15" y="430"/>
                    </a:lnTo>
                    <a:lnTo>
                      <a:pt x="11" y="429"/>
                    </a:lnTo>
                    <a:lnTo>
                      <a:pt x="7" y="426"/>
                    </a:lnTo>
                    <a:lnTo>
                      <a:pt x="5" y="423"/>
                    </a:lnTo>
                    <a:lnTo>
                      <a:pt x="3" y="420"/>
                    </a:lnTo>
                    <a:lnTo>
                      <a:pt x="1" y="415"/>
                    </a:lnTo>
                    <a:lnTo>
                      <a:pt x="0" y="411"/>
                    </a:lnTo>
                    <a:lnTo>
                      <a:pt x="0" y="406"/>
                    </a:lnTo>
                    <a:lnTo>
                      <a:pt x="1" y="402"/>
                    </a:lnTo>
                    <a:lnTo>
                      <a:pt x="2" y="398"/>
                    </a:lnTo>
                    <a:lnTo>
                      <a:pt x="5" y="395"/>
                    </a:lnTo>
                    <a:lnTo>
                      <a:pt x="9" y="391"/>
                    </a:lnTo>
                    <a:lnTo>
                      <a:pt x="19" y="386"/>
                    </a:lnTo>
                    <a:lnTo>
                      <a:pt x="31" y="382"/>
                    </a:lnTo>
                    <a:lnTo>
                      <a:pt x="56" y="374"/>
                    </a:lnTo>
                    <a:lnTo>
                      <a:pt x="73" y="369"/>
                    </a:lnTo>
                    <a:lnTo>
                      <a:pt x="73" y="360"/>
                    </a:lnTo>
                    <a:lnTo>
                      <a:pt x="73" y="351"/>
                    </a:lnTo>
                    <a:lnTo>
                      <a:pt x="72" y="345"/>
                    </a:lnTo>
                    <a:lnTo>
                      <a:pt x="72" y="339"/>
                    </a:lnTo>
                    <a:lnTo>
                      <a:pt x="71" y="335"/>
                    </a:lnTo>
                    <a:lnTo>
                      <a:pt x="69" y="331"/>
                    </a:lnTo>
                    <a:lnTo>
                      <a:pt x="67" y="328"/>
                    </a:lnTo>
                    <a:lnTo>
                      <a:pt x="64" y="326"/>
                    </a:lnTo>
                    <a:lnTo>
                      <a:pt x="62" y="324"/>
                    </a:lnTo>
                    <a:lnTo>
                      <a:pt x="59" y="322"/>
                    </a:lnTo>
                    <a:lnTo>
                      <a:pt x="51" y="320"/>
                    </a:lnTo>
                    <a:lnTo>
                      <a:pt x="41" y="319"/>
                    </a:lnTo>
                    <a:lnTo>
                      <a:pt x="31" y="320"/>
                    </a:lnTo>
                    <a:lnTo>
                      <a:pt x="19" y="320"/>
                    </a:lnTo>
                    <a:lnTo>
                      <a:pt x="39" y="296"/>
                    </a:lnTo>
                  </a:path>
                </a:pathLst>
              </a:custGeom>
              <a:solidFill>
                <a:srgbClr val="FF0000"/>
              </a:solid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grpSp>
        <p:sp>
          <p:nvSpPr>
            <p:cNvPr id="711" name="Freeform 77"/>
            <p:cNvSpPr>
              <a:spLocks/>
            </p:cNvSpPr>
            <p:nvPr>
              <p:custDataLst>
                <p:tags r:id="rId60"/>
              </p:custDataLst>
            </p:nvPr>
          </p:nvSpPr>
          <p:spPr bwMode="auto">
            <a:xfrm>
              <a:off x="7862888" y="3157538"/>
              <a:ext cx="11112" cy="52387"/>
            </a:xfrm>
            <a:custGeom>
              <a:avLst/>
              <a:gdLst>
                <a:gd name="T0" fmla="*/ 0 w 21"/>
                <a:gd name="T1" fmla="*/ 2147483647 h 62"/>
                <a:gd name="T2" fmla="*/ 2147483647 w 21"/>
                <a:gd name="T3" fmla="*/ 2147483647 h 62"/>
                <a:gd name="T4" fmla="*/ 2147483647 w 21"/>
                <a:gd name="T5" fmla="*/ 2147483647 h 62"/>
                <a:gd name="T6" fmla="*/ 2147483647 w 21"/>
                <a:gd name="T7" fmla="*/ 2147483647 h 62"/>
                <a:gd name="T8" fmla="*/ 2147483647 w 21"/>
                <a:gd name="T9" fmla="*/ 2147483647 h 62"/>
                <a:gd name="T10" fmla="*/ 2147483647 w 21"/>
                <a:gd name="T11" fmla="*/ 2147483647 h 62"/>
                <a:gd name="T12" fmla="*/ 2147483647 w 21"/>
                <a:gd name="T13" fmla="*/ 0 h 62"/>
                <a:gd name="T14" fmla="*/ 2147483647 w 21"/>
                <a:gd name="T15" fmla="*/ 2147483647 h 62"/>
                <a:gd name="T16" fmla="*/ 2147483647 w 21"/>
                <a:gd name="T17" fmla="*/ 2147483647 h 62"/>
                <a:gd name="T18" fmla="*/ 2147483647 w 21"/>
                <a:gd name="T19" fmla="*/ 2147483647 h 62"/>
                <a:gd name="T20" fmla="*/ 2147483647 w 21"/>
                <a:gd name="T21" fmla="*/ 2147483647 h 62"/>
                <a:gd name="T22" fmla="*/ 2147483647 w 21"/>
                <a:gd name="T23" fmla="*/ 2147483647 h 62"/>
                <a:gd name="T24" fmla="*/ 0 w 21"/>
                <a:gd name="T25" fmla="*/ 2147483647 h 62"/>
                <a:gd name="T26" fmla="*/ 0 w 21"/>
                <a:gd name="T27" fmla="*/ 2147483647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
                <a:gd name="T43" fmla="*/ 0 h 62"/>
                <a:gd name="T44" fmla="*/ 21 w 21"/>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 h="62">
                  <a:moveTo>
                    <a:pt x="0" y="43"/>
                  </a:moveTo>
                  <a:lnTo>
                    <a:pt x="1" y="29"/>
                  </a:lnTo>
                  <a:lnTo>
                    <a:pt x="3" y="17"/>
                  </a:lnTo>
                  <a:lnTo>
                    <a:pt x="4" y="11"/>
                  </a:lnTo>
                  <a:lnTo>
                    <a:pt x="6" y="7"/>
                  </a:lnTo>
                  <a:lnTo>
                    <a:pt x="9" y="3"/>
                  </a:lnTo>
                  <a:lnTo>
                    <a:pt x="15" y="0"/>
                  </a:lnTo>
                  <a:lnTo>
                    <a:pt x="15" y="15"/>
                  </a:lnTo>
                  <a:lnTo>
                    <a:pt x="18" y="31"/>
                  </a:lnTo>
                  <a:lnTo>
                    <a:pt x="20" y="44"/>
                  </a:lnTo>
                  <a:lnTo>
                    <a:pt x="21" y="49"/>
                  </a:lnTo>
                  <a:lnTo>
                    <a:pt x="10" y="55"/>
                  </a:lnTo>
                  <a:lnTo>
                    <a:pt x="0" y="62"/>
                  </a:lnTo>
                  <a:lnTo>
                    <a:pt x="0" y="43"/>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12" name="Freeform 78"/>
            <p:cNvSpPr>
              <a:spLocks/>
            </p:cNvSpPr>
            <p:nvPr>
              <p:custDataLst>
                <p:tags r:id="rId61"/>
              </p:custDataLst>
            </p:nvPr>
          </p:nvSpPr>
          <p:spPr bwMode="auto">
            <a:xfrm>
              <a:off x="8674100" y="3973513"/>
              <a:ext cx="15875" cy="50800"/>
            </a:xfrm>
            <a:custGeom>
              <a:avLst/>
              <a:gdLst>
                <a:gd name="T0" fmla="*/ 0 w 33"/>
                <a:gd name="T1" fmla="*/ 0 h 24"/>
                <a:gd name="T2" fmla="*/ 2147483647 w 33"/>
                <a:gd name="T3" fmla="*/ 2147483647 h 24"/>
                <a:gd name="T4" fmla="*/ 2147483647 w 33"/>
                <a:gd name="T5" fmla="*/ 2147483647 h 24"/>
                <a:gd name="T6" fmla="*/ 2147483647 w 33"/>
                <a:gd name="T7" fmla="*/ 2147483647 h 24"/>
                <a:gd name="T8" fmla="*/ 2147483647 w 33"/>
                <a:gd name="T9" fmla="*/ 2147483647 h 24"/>
                <a:gd name="T10" fmla="*/ 2147483647 w 33"/>
                <a:gd name="T11" fmla="*/ 2147483647 h 24"/>
                <a:gd name="T12" fmla="*/ 2147483647 w 33"/>
                <a:gd name="T13" fmla="*/ 2147483647 h 24"/>
                <a:gd name="T14" fmla="*/ 2147483647 w 33"/>
                <a:gd name="T15" fmla="*/ 0 h 24"/>
                <a:gd name="T16" fmla="*/ 2147483647 w 33"/>
                <a:gd name="T17" fmla="*/ 0 h 24"/>
                <a:gd name="T18" fmla="*/ 2147483647 w 33"/>
                <a:gd name="T19" fmla="*/ 0 h 24"/>
                <a:gd name="T20" fmla="*/ 2147483647 w 33"/>
                <a:gd name="T21" fmla="*/ 0 h 24"/>
                <a:gd name="T22" fmla="*/ 0 w 33"/>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24"/>
                <a:gd name="T38" fmla="*/ 33 w 33"/>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24">
                  <a:moveTo>
                    <a:pt x="0" y="0"/>
                  </a:moveTo>
                  <a:lnTo>
                    <a:pt x="5" y="5"/>
                  </a:lnTo>
                  <a:lnTo>
                    <a:pt x="10" y="10"/>
                  </a:lnTo>
                  <a:lnTo>
                    <a:pt x="11" y="13"/>
                  </a:lnTo>
                  <a:lnTo>
                    <a:pt x="12" y="16"/>
                  </a:lnTo>
                  <a:lnTo>
                    <a:pt x="13" y="20"/>
                  </a:lnTo>
                  <a:lnTo>
                    <a:pt x="13" y="24"/>
                  </a:lnTo>
                  <a:lnTo>
                    <a:pt x="33" y="0"/>
                  </a:lnTo>
                  <a:lnTo>
                    <a:pt x="24" y="0"/>
                  </a:lnTo>
                  <a:lnTo>
                    <a:pt x="16" y="0"/>
                  </a:lnTo>
                  <a:lnTo>
                    <a:pt x="9" y="0"/>
                  </a:lnTo>
                  <a:lnTo>
                    <a:pt x="0"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13" name="Freeform 79"/>
            <p:cNvSpPr>
              <a:spLocks/>
            </p:cNvSpPr>
            <p:nvPr>
              <p:custDataLst>
                <p:tags r:id="rId62"/>
              </p:custDataLst>
            </p:nvPr>
          </p:nvSpPr>
          <p:spPr bwMode="auto">
            <a:xfrm>
              <a:off x="8699500" y="3981450"/>
              <a:ext cx="19050" cy="53975"/>
            </a:xfrm>
            <a:custGeom>
              <a:avLst/>
              <a:gdLst>
                <a:gd name="T0" fmla="*/ 2147483647 w 33"/>
                <a:gd name="T1" fmla="*/ 2147483647 h 25"/>
                <a:gd name="T2" fmla="*/ 2147483647 w 33"/>
                <a:gd name="T3" fmla="*/ 2147483647 h 25"/>
                <a:gd name="T4" fmla="*/ 2147483647 w 33"/>
                <a:gd name="T5" fmla="*/ 2147483647 h 25"/>
                <a:gd name="T6" fmla="*/ 2147483647 w 33"/>
                <a:gd name="T7" fmla="*/ 0 h 25"/>
                <a:gd name="T8" fmla="*/ 2147483647 w 33"/>
                <a:gd name="T9" fmla="*/ 0 h 25"/>
                <a:gd name="T10" fmla="*/ 2147483647 w 33"/>
                <a:gd name="T11" fmla="*/ 0 h 25"/>
                <a:gd name="T12" fmla="*/ 2147483647 w 33"/>
                <a:gd name="T13" fmla="*/ 0 h 25"/>
                <a:gd name="T14" fmla="*/ 0 w 33"/>
                <a:gd name="T15" fmla="*/ 0 h 25"/>
                <a:gd name="T16" fmla="*/ 2147483647 w 33"/>
                <a:gd name="T17" fmla="*/ 214748364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25"/>
                <a:gd name="T29" fmla="*/ 33 w 33"/>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25">
                  <a:moveTo>
                    <a:pt x="26" y="25"/>
                  </a:moveTo>
                  <a:lnTo>
                    <a:pt x="29" y="22"/>
                  </a:lnTo>
                  <a:lnTo>
                    <a:pt x="33" y="18"/>
                  </a:lnTo>
                  <a:lnTo>
                    <a:pt x="33" y="0"/>
                  </a:lnTo>
                  <a:lnTo>
                    <a:pt x="25" y="0"/>
                  </a:lnTo>
                  <a:lnTo>
                    <a:pt x="16" y="0"/>
                  </a:lnTo>
                  <a:lnTo>
                    <a:pt x="6" y="0"/>
                  </a:lnTo>
                  <a:lnTo>
                    <a:pt x="0" y="0"/>
                  </a:lnTo>
                  <a:lnTo>
                    <a:pt x="26" y="25"/>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14" name="Freeform 80"/>
            <p:cNvSpPr>
              <a:spLocks/>
            </p:cNvSpPr>
            <p:nvPr>
              <p:custDataLst>
                <p:tags r:id="rId63"/>
              </p:custDataLst>
            </p:nvPr>
          </p:nvSpPr>
          <p:spPr bwMode="auto">
            <a:xfrm>
              <a:off x="7934325" y="3148013"/>
              <a:ext cx="1588" cy="50800"/>
            </a:xfrm>
            <a:custGeom>
              <a:avLst/>
              <a:gdLst>
                <a:gd name="T0" fmla="*/ 0 w 7"/>
                <a:gd name="T1" fmla="*/ 0 h 55563"/>
                <a:gd name="T2" fmla="*/ 2147483647 w 7"/>
                <a:gd name="T3" fmla="*/ 0 h 55563"/>
                <a:gd name="T4" fmla="*/ 0 w 7"/>
                <a:gd name="T5" fmla="*/ 0 h 55563"/>
                <a:gd name="T6" fmla="*/ 0 60000 65536"/>
                <a:gd name="T7" fmla="*/ 0 60000 65536"/>
                <a:gd name="T8" fmla="*/ 0 60000 65536"/>
                <a:gd name="T9" fmla="*/ 0 w 7"/>
                <a:gd name="T10" fmla="*/ 0 h 55563"/>
                <a:gd name="T11" fmla="*/ 7 w 7"/>
                <a:gd name="T12" fmla="*/ 55563 h 55563"/>
              </a:gdLst>
              <a:ahLst/>
              <a:cxnLst>
                <a:cxn ang="T6">
                  <a:pos x="T0" y="T1"/>
                </a:cxn>
                <a:cxn ang="T7">
                  <a:pos x="T2" y="T3"/>
                </a:cxn>
                <a:cxn ang="T8">
                  <a:pos x="T4" y="T5"/>
                </a:cxn>
              </a:cxnLst>
              <a:rect l="T9" t="T10" r="T11" b="T12"/>
              <a:pathLst>
                <a:path w="7" h="55563">
                  <a:moveTo>
                    <a:pt x="0" y="0"/>
                  </a:moveTo>
                  <a:lnTo>
                    <a:pt x="7" y="0"/>
                  </a:lnTo>
                  <a:lnTo>
                    <a:pt x="0" y="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15" name="Freeform 81"/>
            <p:cNvSpPr>
              <a:spLocks/>
            </p:cNvSpPr>
            <p:nvPr>
              <p:custDataLst>
                <p:tags r:id="rId64"/>
              </p:custDataLst>
            </p:nvPr>
          </p:nvSpPr>
          <p:spPr bwMode="auto">
            <a:xfrm>
              <a:off x="7999413" y="3098800"/>
              <a:ext cx="7937" cy="50800"/>
            </a:xfrm>
            <a:custGeom>
              <a:avLst/>
              <a:gdLst>
                <a:gd name="T0" fmla="*/ 2147483647 w 16"/>
                <a:gd name="T1" fmla="*/ 0 h 25"/>
                <a:gd name="T2" fmla="*/ 2147483647 w 16"/>
                <a:gd name="T3" fmla="*/ 2147483647 h 25"/>
                <a:gd name="T4" fmla="*/ 2147483647 w 16"/>
                <a:gd name="T5" fmla="*/ 2147483647 h 25"/>
                <a:gd name="T6" fmla="*/ 2147483647 w 16"/>
                <a:gd name="T7" fmla="*/ 2147483647 h 25"/>
                <a:gd name="T8" fmla="*/ 2147483647 w 16"/>
                <a:gd name="T9" fmla="*/ 2147483647 h 25"/>
                <a:gd name="T10" fmla="*/ 2147483647 w 16"/>
                <a:gd name="T11" fmla="*/ 2147483647 h 25"/>
                <a:gd name="T12" fmla="*/ 2147483647 w 16"/>
                <a:gd name="T13" fmla="*/ 2147483647 h 25"/>
                <a:gd name="T14" fmla="*/ 2147483647 w 16"/>
                <a:gd name="T15" fmla="*/ 2147483647 h 25"/>
                <a:gd name="T16" fmla="*/ 0 w 16"/>
                <a:gd name="T17" fmla="*/ 2147483647 h 25"/>
                <a:gd name="T18" fmla="*/ 2147483647 w 16"/>
                <a:gd name="T19" fmla="*/ 2147483647 h 25"/>
                <a:gd name="T20" fmla="*/ 2147483647 w 16"/>
                <a:gd name="T21" fmla="*/ 2147483647 h 25"/>
                <a:gd name="T22" fmla="*/ 2147483647 w 16"/>
                <a:gd name="T23" fmla="*/ 2147483647 h 25"/>
                <a:gd name="T24" fmla="*/ 2147483647 w 16"/>
                <a:gd name="T25" fmla="*/ 2147483647 h 25"/>
                <a:gd name="T26" fmla="*/ 2147483647 w 16"/>
                <a:gd name="T27" fmla="*/ 2147483647 h 25"/>
                <a:gd name="T28" fmla="*/ 2147483647 w 16"/>
                <a:gd name="T29" fmla="*/ 0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25"/>
                <a:gd name="T47" fmla="*/ 16 w 16"/>
                <a:gd name="T48" fmla="*/ 25 h 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25">
                  <a:moveTo>
                    <a:pt x="16" y="0"/>
                  </a:moveTo>
                  <a:lnTo>
                    <a:pt x="16" y="6"/>
                  </a:lnTo>
                  <a:lnTo>
                    <a:pt x="14" y="13"/>
                  </a:lnTo>
                  <a:lnTo>
                    <a:pt x="13" y="16"/>
                  </a:lnTo>
                  <a:lnTo>
                    <a:pt x="11" y="20"/>
                  </a:lnTo>
                  <a:lnTo>
                    <a:pt x="7" y="23"/>
                  </a:lnTo>
                  <a:lnTo>
                    <a:pt x="3" y="25"/>
                  </a:lnTo>
                  <a:lnTo>
                    <a:pt x="1" y="24"/>
                  </a:lnTo>
                  <a:lnTo>
                    <a:pt x="0" y="21"/>
                  </a:lnTo>
                  <a:lnTo>
                    <a:pt x="1" y="18"/>
                  </a:lnTo>
                  <a:lnTo>
                    <a:pt x="2" y="13"/>
                  </a:lnTo>
                  <a:lnTo>
                    <a:pt x="4" y="9"/>
                  </a:lnTo>
                  <a:lnTo>
                    <a:pt x="7" y="4"/>
                  </a:lnTo>
                  <a:lnTo>
                    <a:pt x="11" y="1"/>
                  </a:lnTo>
                  <a:lnTo>
                    <a:pt x="16" y="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16" name="Freeform 82"/>
            <p:cNvSpPr>
              <a:spLocks/>
            </p:cNvSpPr>
            <p:nvPr>
              <p:custDataLst>
                <p:tags r:id="rId65"/>
              </p:custDataLst>
            </p:nvPr>
          </p:nvSpPr>
          <p:spPr bwMode="auto">
            <a:xfrm>
              <a:off x="8126413" y="2997200"/>
              <a:ext cx="3175" cy="52388"/>
            </a:xfrm>
            <a:custGeom>
              <a:avLst/>
              <a:gdLst>
                <a:gd name="T0" fmla="*/ 0 w 14"/>
                <a:gd name="T1" fmla="*/ 0 h 18"/>
                <a:gd name="T2" fmla="*/ 2147483647 w 14"/>
                <a:gd name="T3" fmla="*/ 2147483647 h 18"/>
                <a:gd name="T4" fmla="*/ 2147483647 w 14"/>
                <a:gd name="T5" fmla="*/ 2147483647 h 18"/>
                <a:gd name="T6" fmla="*/ 2147483647 w 14"/>
                <a:gd name="T7" fmla="*/ 2147483647 h 18"/>
                <a:gd name="T8" fmla="*/ 2147483647 w 14"/>
                <a:gd name="T9" fmla="*/ 2147483647 h 18"/>
                <a:gd name="T10" fmla="*/ 2147483647 w 14"/>
                <a:gd name="T11" fmla="*/ 2147483647 h 18"/>
                <a:gd name="T12" fmla="*/ 2147483647 w 14"/>
                <a:gd name="T13" fmla="*/ 2147483647 h 18"/>
                <a:gd name="T14" fmla="*/ 0 w 14"/>
                <a:gd name="T15" fmla="*/ 0 h 18"/>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18"/>
                <a:gd name="T26" fmla="*/ 14 w 14"/>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18">
                  <a:moveTo>
                    <a:pt x="0" y="0"/>
                  </a:moveTo>
                  <a:lnTo>
                    <a:pt x="3" y="1"/>
                  </a:lnTo>
                  <a:lnTo>
                    <a:pt x="5" y="2"/>
                  </a:lnTo>
                  <a:lnTo>
                    <a:pt x="7" y="4"/>
                  </a:lnTo>
                  <a:lnTo>
                    <a:pt x="9" y="7"/>
                  </a:lnTo>
                  <a:lnTo>
                    <a:pt x="13" y="13"/>
                  </a:lnTo>
                  <a:lnTo>
                    <a:pt x="14" y="18"/>
                  </a:lnTo>
                  <a:lnTo>
                    <a:pt x="0" y="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17" name="Freeform 83"/>
            <p:cNvSpPr>
              <a:spLocks/>
            </p:cNvSpPr>
            <p:nvPr>
              <p:custDataLst>
                <p:tags r:id="rId66"/>
              </p:custDataLst>
            </p:nvPr>
          </p:nvSpPr>
          <p:spPr bwMode="auto">
            <a:xfrm>
              <a:off x="8294688" y="3629025"/>
              <a:ext cx="30162" cy="52388"/>
            </a:xfrm>
            <a:custGeom>
              <a:avLst/>
              <a:gdLst>
                <a:gd name="T0" fmla="*/ 0 w 67"/>
                <a:gd name="T1" fmla="*/ 0 h 74"/>
                <a:gd name="T2" fmla="*/ 2147483647 w 67"/>
                <a:gd name="T3" fmla="*/ 2147483647 h 74"/>
                <a:gd name="T4" fmla="*/ 2147483647 w 67"/>
                <a:gd name="T5" fmla="*/ 2147483647 h 74"/>
                <a:gd name="T6" fmla="*/ 2147483647 w 67"/>
                <a:gd name="T7" fmla="*/ 2147483647 h 74"/>
                <a:gd name="T8" fmla="*/ 2147483647 w 67"/>
                <a:gd name="T9" fmla="*/ 2147483647 h 74"/>
                <a:gd name="T10" fmla="*/ 2147483647 w 67"/>
                <a:gd name="T11" fmla="*/ 2147483647 h 74"/>
                <a:gd name="T12" fmla="*/ 2147483647 w 67"/>
                <a:gd name="T13" fmla="*/ 2147483647 h 74"/>
                <a:gd name="T14" fmla="*/ 2147483647 w 67"/>
                <a:gd name="T15" fmla="*/ 2147483647 h 74"/>
                <a:gd name="T16" fmla="*/ 2147483647 w 67"/>
                <a:gd name="T17" fmla="*/ 2147483647 h 74"/>
                <a:gd name="T18" fmla="*/ 2147483647 w 67"/>
                <a:gd name="T19" fmla="*/ 2147483647 h 74"/>
                <a:gd name="T20" fmla="*/ 2147483647 w 67"/>
                <a:gd name="T21" fmla="*/ 2147483647 h 74"/>
                <a:gd name="T22" fmla="*/ 2147483647 w 67"/>
                <a:gd name="T23" fmla="*/ 2147483647 h 74"/>
                <a:gd name="T24" fmla="*/ 2147483647 w 67"/>
                <a:gd name="T25" fmla="*/ 2147483647 h 74"/>
                <a:gd name="T26" fmla="*/ 2147483647 w 67"/>
                <a:gd name="T27" fmla="*/ 2147483647 h 74"/>
                <a:gd name="T28" fmla="*/ 2147483647 w 67"/>
                <a:gd name="T29" fmla="*/ 2147483647 h 74"/>
                <a:gd name="T30" fmla="*/ 2147483647 w 67"/>
                <a:gd name="T31" fmla="*/ 2147483647 h 74"/>
                <a:gd name="T32" fmla="*/ 2147483647 w 67"/>
                <a:gd name="T33" fmla="*/ 2147483647 h 74"/>
                <a:gd name="T34" fmla="*/ 2147483647 w 67"/>
                <a:gd name="T35" fmla="*/ 2147483647 h 74"/>
                <a:gd name="T36" fmla="*/ 2147483647 w 67"/>
                <a:gd name="T37" fmla="*/ 0 h 74"/>
                <a:gd name="T38" fmla="*/ 2147483647 w 67"/>
                <a:gd name="T39" fmla="*/ 0 h 74"/>
                <a:gd name="T40" fmla="*/ 2147483647 w 67"/>
                <a:gd name="T41" fmla="*/ 0 h 74"/>
                <a:gd name="T42" fmla="*/ 2147483647 w 67"/>
                <a:gd name="T43" fmla="*/ 0 h 74"/>
                <a:gd name="T44" fmla="*/ 0 w 67"/>
                <a:gd name="T45" fmla="*/ 0 h 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7"/>
                <a:gd name="T70" fmla="*/ 0 h 74"/>
                <a:gd name="T71" fmla="*/ 67 w 67"/>
                <a:gd name="T72" fmla="*/ 74 h 7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7" h="74">
                  <a:moveTo>
                    <a:pt x="0" y="0"/>
                  </a:moveTo>
                  <a:lnTo>
                    <a:pt x="1" y="17"/>
                  </a:lnTo>
                  <a:lnTo>
                    <a:pt x="3" y="30"/>
                  </a:lnTo>
                  <a:lnTo>
                    <a:pt x="7" y="41"/>
                  </a:lnTo>
                  <a:lnTo>
                    <a:pt x="12" y="50"/>
                  </a:lnTo>
                  <a:lnTo>
                    <a:pt x="17" y="58"/>
                  </a:lnTo>
                  <a:lnTo>
                    <a:pt x="23" y="64"/>
                  </a:lnTo>
                  <a:lnTo>
                    <a:pt x="28" y="69"/>
                  </a:lnTo>
                  <a:lnTo>
                    <a:pt x="33" y="74"/>
                  </a:lnTo>
                  <a:lnTo>
                    <a:pt x="44" y="65"/>
                  </a:lnTo>
                  <a:lnTo>
                    <a:pt x="55" y="55"/>
                  </a:lnTo>
                  <a:lnTo>
                    <a:pt x="59" y="49"/>
                  </a:lnTo>
                  <a:lnTo>
                    <a:pt x="63" y="43"/>
                  </a:lnTo>
                  <a:lnTo>
                    <a:pt x="66" y="37"/>
                  </a:lnTo>
                  <a:lnTo>
                    <a:pt x="67" y="30"/>
                  </a:lnTo>
                  <a:lnTo>
                    <a:pt x="67" y="25"/>
                  </a:lnTo>
                  <a:lnTo>
                    <a:pt x="67" y="18"/>
                  </a:lnTo>
                  <a:lnTo>
                    <a:pt x="67" y="9"/>
                  </a:lnTo>
                  <a:lnTo>
                    <a:pt x="67" y="0"/>
                  </a:lnTo>
                  <a:lnTo>
                    <a:pt x="48" y="0"/>
                  </a:lnTo>
                  <a:lnTo>
                    <a:pt x="33" y="0"/>
                  </a:lnTo>
                  <a:lnTo>
                    <a:pt x="17" y="0"/>
                  </a:lnTo>
                  <a:lnTo>
                    <a:pt x="0"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18" name="Freeform 84"/>
            <p:cNvSpPr>
              <a:spLocks/>
            </p:cNvSpPr>
            <p:nvPr>
              <p:custDataLst>
                <p:tags r:id="rId67"/>
              </p:custDataLst>
            </p:nvPr>
          </p:nvSpPr>
          <p:spPr bwMode="auto">
            <a:xfrm>
              <a:off x="8366125" y="3640138"/>
              <a:ext cx="14288" cy="52387"/>
            </a:xfrm>
            <a:custGeom>
              <a:avLst/>
              <a:gdLst>
                <a:gd name="T0" fmla="*/ 0 w 34"/>
                <a:gd name="T1" fmla="*/ 0 h 38"/>
                <a:gd name="T2" fmla="*/ 2147483647 w 34"/>
                <a:gd name="T3" fmla="*/ 2147483647 h 38"/>
                <a:gd name="T4" fmla="*/ 2147483647 w 34"/>
                <a:gd name="T5" fmla="*/ 2147483647 h 38"/>
                <a:gd name="T6" fmla="*/ 2147483647 w 34"/>
                <a:gd name="T7" fmla="*/ 2147483647 h 38"/>
                <a:gd name="T8" fmla="*/ 2147483647 w 34"/>
                <a:gd name="T9" fmla="*/ 2147483647 h 38"/>
                <a:gd name="T10" fmla="*/ 2147483647 w 34"/>
                <a:gd name="T11" fmla="*/ 2147483647 h 38"/>
                <a:gd name="T12" fmla="*/ 2147483647 w 34"/>
                <a:gd name="T13" fmla="*/ 2147483647 h 38"/>
                <a:gd name="T14" fmla="*/ 2147483647 w 34"/>
                <a:gd name="T15" fmla="*/ 2147483647 h 38"/>
                <a:gd name="T16" fmla="*/ 2147483647 w 34"/>
                <a:gd name="T17" fmla="*/ 2147483647 h 38"/>
                <a:gd name="T18" fmla="*/ 2147483647 w 34"/>
                <a:gd name="T19" fmla="*/ 2147483647 h 38"/>
                <a:gd name="T20" fmla="*/ 2147483647 w 34"/>
                <a:gd name="T21" fmla="*/ 2147483647 h 38"/>
                <a:gd name="T22" fmla="*/ 2147483647 w 34"/>
                <a:gd name="T23" fmla="*/ 2147483647 h 38"/>
                <a:gd name="T24" fmla="*/ 2147483647 w 34"/>
                <a:gd name="T25" fmla="*/ 2147483647 h 38"/>
                <a:gd name="T26" fmla="*/ 2147483647 w 34"/>
                <a:gd name="T27" fmla="*/ 2147483647 h 38"/>
                <a:gd name="T28" fmla="*/ 2147483647 w 34"/>
                <a:gd name="T29" fmla="*/ 2147483647 h 38"/>
                <a:gd name="T30" fmla="*/ 2147483647 w 34"/>
                <a:gd name="T31" fmla="*/ 2147483647 h 38"/>
                <a:gd name="T32" fmla="*/ 2147483647 w 34"/>
                <a:gd name="T33" fmla="*/ 2147483647 h 38"/>
                <a:gd name="T34" fmla="*/ 2147483647 w 34"/>
                <a:gd name="T35" fmla="*/ 2147483647 h 38"/>
                <a:gd name="T36" fmla="*/ 2147483647 w 34"/>
                <a:gd name="T37" fmla="*/ 2147483647 h 38"/>
                <a:gd name="T38" fmla="*/ 2147483647 w 34"/>
                <a:gd name="T39" fmla="*/ 2147483647 h 38"/>
                <a:gd name="T40" fmla="*/ 2147483647 w 34"/>
                <a:gd name="T41" fmla="*/ 0 h 38"/>
                <a:gd name="T42" fmla="*/ 2147483647 w 34"/>
                <a:gd name="T43" fmla="*/ 0 h 38"/>
                <a:gd name="T44" fmla="*/ 0 w 34"/>
                <a:gd name="T45" fmla="*/ 0 h 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
                <a:gd name="T70" fmla="*/ 0 h 38"/>
                <a:gd name="T71" fmla="*/ 34 w 34"/>
                <a:gd name="T72" fmla="*/ 38 h 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 h="38">
                  <a:moveTo>
                    <a:pt x="0" y="0"/>
                  </a:moveTo>
                  <a:lnTo>
                    <a:pt x="2" y="3"/>
                  </a:lnTo>
                  <a:lnTo>
                    <a:pt x="4" y="7"/>
                  </a:lnTo>
                  <a:lnTo>
                    <a:pt x="5" y="11"/>
                  </a:lnTo>
                  <a:lnTo>
                    <a:pt x="6" y="16"/>
                  </a:lnTo>
                  <a:lnTo>
                    <a:pt x="10" y="28"/>
                  </a:lnTo>
                  <a:lnTo>
                    <a:pt x="13" y="38"/>
                  </a:lnTo>
                  <a:lnTo>
                    <a:pt x="16" y="37"/>
                  </a:lnTo>
                  <a:lnTo>
                    <a:pt x="20" y="36"/>
                  </a:lnTo>
                  <a:lnTo>
                    <a:pt x="23" y="34"/>
                  </a:lnTo>
                  <a:lnTo>
                    <a:pt x="26" y="31"/>
                  </a:lnTo>
                  <a:lnTo>
                    <a:pt x="28" y="28"/>
                  </a:lnTo>
                  <a:lnTo>
                    <a:pt x="32" y="24"/>
                  </a:lnTo>
                  <a:lnTo>
                    <a:pt x="33" y="21"/>
                  </a:lnTo>
                  <a:lnTo>
                    <a:pt x="34" y="19"/>
                  </a:lnTo>
                  <a:lnTo>
                    <a:pt x="31" y="18"/>
                  </a:lnTo>
                  <a:lnTo>
                    <a:pt x="28" y="17"/>
                  </a:lnTo>
                  <a:lnTo>
                    <a:pt x="26" y="14"/>
                  </a:lnTo>
                  <a:lnTo>
                    <a:pt x="24" y="12"/>
                  </a:lnTo>
                  <a:lnTo>
                    <a:pt x="19" y="6"/>
                  </a:lnTo>
                  <a:lnTo>
                    <a:pt x="13" y="0"/>
                  </a:lnTo>
                  <a:lnTo>
                    <a:pt x="6" y="0"/>
                  </a:lnTo>
                  <a:lnTo>
                    <a:pt x="0"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19" name="Freeform 85"/>
            <p:cNvSpPr>
              <a:spLocks/>
            </p:cNvSpPr>
            <p:nvPr>
              <p:custDataLst>
                <p:tags r:id="rId68"/>
              </p:custDataLst>
            </p:nvPr>
          </p:nvSpPr>
          <p:spPr bwMode="auto">
            <a:xfrm>
              <a:off x="8205788" y="3440113"/>
              <a:ext cx="30162" cy="49212"/>
            </a:xfrm>
            <a:custGeom>
              <a:avLst/>
              <a:gdLst>
                <a:gd name="T0" fmla="*/ 2147483647 w 53"/>
                <a:gd name="T1" fmla="*/ 2147483647 h 23"/>
                <a:gd name="T2" fmla="*/ 2147483647 w 53"/>
                <a:gd name="T3" fmla="*/ 2147483647 h 23"/>
                <a:gd name="T4" fmla="*/ 2147483647 w 53"/>
                <a:gd name="T5" fmla="*/ 2147483647 h 23"/>
                <a:gd name="T6" fmla="*/ 2147483647 w 53"/>
                <a:gd name="T7" fmla="*/ 2147483647 h 23"/>
                <a:gd name="T8" fmla="*/ 2147483647 w 53"/>
                <a:gd name="T9" fmla="*/ 0 h 23"/>
                <a:gd name="T10" fmla="*/ 2147483647 w 53"/>
                <a:gd name="T11" fmla="*/ 0 h 23"/>
                <a:gd name="T12" fmla="*/ 2147483647 w 53"/>
                <a:gd name="T13" fmla="*/ 2147483647 h 23"/>
                <a:gd name="T14" fmla="*/ 2147483647 w 53"/>
                <a:gd name="T15" fmla="*/ 2147483647 h 23"/>
                <a:gd name="T16" fmla="*/ 2147483647 w 53"/>
                <a:gd name="T17" fmla="*/ 2147483647 h 23"/>
                <a:gd name="T18" fmla="*/ 0 w 53"/>
                <a:gd name="T19" fmla="*/ 2147483647 h 23"/>
                <a:gd name="T20" fmla="*/ 2147483647 w 53"/>
                <a:gd name="T21" fmla="*/ 2147483647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
                <a:gd name="T34" fmla="*/ 0 h 23"/>
                <a:gd name="T35" fmla="*/ 53 w 53"/>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 h="23">
                  <a:moveTo>
                    <a:pt x="53" y="23"/>
                  </a:moveTo>
                  <a:lnTo>
                    <a:pt x="53" y="4"/>
                  </a:lnTo>
                  <a:lnTo>
                    <a:pt x="49" y="2"/>
                  </a:lnTo>
                  <a:lnTo>
                    <a:pt x="45" y="1"/>
                  </a:lnTo>
                  <a:lnTo>
                    <a:pt x="42" y="0"/>
                  </a:lnTo>
                  <a:lnTo>
                    <a:pt x="38" y="0"/>
                  </a:lnTo>
                  <a:lnTo>
                    <a:pt x="31" y="1"/>
                  </a:lnTo>
                  <a:lnTo>
                    <a:pt x="24" y="4"/>
                  </a:lnTo>
                  <a:lnTo>
                    <a:pt x="11" y="13"/>
                  </a:lnTo>
                  <a:lnTo>
                    <a:pt x="0" y="23"/>
                  </a:lnTo>
                  <a:lnTo>
                    <a:pt x="53" y="23"/>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20" name="Freeform 86"/>
            <p:cNvSpPr>
              <a:spLocks/>
            </p:cNvSpPr>
            <p:nvPr>
              <p:custDataLst>
                <p:tags r:id="rId69"/>
              </p:custDataLst>
            </p:nvPr>
          </p:nvSpPr>
          <p:spPr bwMode="auto">
            <a:xfrm>
              <a:off x="8142288" y="3416300"/>
              <a:ext cx="12700" cy="50800"/>
            </a:xfrm>
            <a:custGeom>
              <a:avLst/>
              <a:gdLst>
                <a:gd name="T0" fmla="*/ 0 w 26"/>
                <a:gd name="T1" fmla="*/ 0 h 12"/>
                <a:gd name="T2" fmla="*/ 2147483647 w 26"/>
                <a:gd name="T3" fmla="*/ 2147483647 h 12"/>
                <a:gd name="T4" fmla="*/ 2147483647 w 26"/>
                <a:gd name="T5" fmla="*/ 2147483647 h 12"/>
                <a:gd name="T6" fmla="*/ 2147483647 w 26"/>
                <a:gd name="T7" fmla="*/ 2147483647 h 12"/>
                <a:gd name="T8" fmla="*/ 2147483647 w 26"/>
                <a:gd name="T9" fmla="*/ 2147483647 h 12"/>
                <a:gd name="T10" fmla="*/ 2147483647 w 26"/>
                <a:gd name="T11" fmla="*/ 2147483647 h 12"/>
                <a:gd name="T12" fmla="*/ 2147483647 w 26"/>
                <a:gd name="T13" fmla="*/ 2147483647 h 12"/>
                <a:gd name="T14" fmla="*/ 2147483647 w 26"/>
                <a:gd name="T15" fmla="*/ 2147483647 h 12"/>
                <a:gd name="T16" fmla="*/ 2147483647 w 26"/>
                <a:gd name="T17" fmla="*/ 2147483647 h 12"/>
                <a:gd name="T18" fmla="*/ 2147483647 w 26"/>
                <a:gd name="T19" fmla="*/ 2147483647 h 12"/>
                <a:gd name="T20" fmla="*/ 0 w 26"/>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12"/>
                <a:gd name="T35" fmla="*/ 26 w 2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12">
                  <a:moveTo>
                    <a:pt x="0" y="0"/>
                  </a:moveTo>
                  <a:lnTo>
                    <a:pt x="4" y="4"/>
                  </a:lnTo>
                  <a:lnTo>
                    <a:pt x="11" y="8"/>
                  </a:lnTo>
                  <a:lnTo>
                    <a:pt x="14" y="9"/>
                  </a:lnTo>
                  <a:lnTo>
                    <a:pt x="18" y="11"/>
                  </a:lnTo>
                  <a:lnTo>
                    <a:pt x="22" y="11"/>
                  </a:lnTo>
                  <a:lnTo>
                    <a:pt x="26" y="12"/>
                  </a:lnTo>
                  <a:lnTo>
                    <a:pt x="21" y="7"/>
                  </a:lnTo>
                  <a:lnTo>
                    <a:pt x="13" y="3"/>
                  </a:lnTo>
                  <a:lnTo>
                    <a:pt x="5" y="1"/>
                  </a:lnTo>
                  <a:lnTo>
                    <a:pt x="0" y="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21" name="Freeform 87"/>
            <p:cNvSpPr>
              <a:spLocks/>
            </p:cNvSpPr>
            <p:nvPr>
              <p:custDataLst>
                <p:tags r:id="rId70"/>
              </p:custDataLst>
            </p:nvPr>
          </p:nvSpPr>
          <p:spPr bwMode="auto">
            <a:xfrm>
              <a:off x="8366125" y="3716338"/>
              <a:ext cx="36513" cy="50800"/>
            </a:xfrm>
            <a:custGeom>
              <a:avLst/>
              <a:gdLst>
                <a:gd name="T0" fmla="*/ 0 w 73"/>
                <a:gd name="T1" fmla="*/ 0 h 57150"/>
                <a:gd name="T2" fmla="*/ 2147483647 w 73"/>
                <a:gd name="T3" fmla="*/ 0 h 57150"/>
                <a:gd name="T4" fmla="*/ 2147483647 w 73"/>
                <a:gd name="T5" fmla="*/ 0 h 57150"/>
                <a:gd name="T6" fmla="*/ 2147483647 w 73"/>
                <a:gd name="T7" fmla="*/ 0 h 57150"/>
                <a:gd name="T8" fmla="*/ 2147483647 w 73"/>
                <a:gd name="T9" fmla="*/ 0 h 57150"/>
                <a:gd name="T10" fmla="*/ 0 60000 65536"/>
                <a:gd name="T11" fmla="*/ 0 60000 65536"/>
                <a:gd name="T12" fmla="*/ 0 60000 65536"/>
                <a:gd name="T13" fmla="*/ 0 60000 65536"/>
                <a:gd name="T14" fmla="*/ 0 60000 65536"/>
                <a:gd name="T15" fmla="*/ 0 w 73"/>
                <a:gd name="T16" fmla="*/ 0 h 57150"/>
                <a:gd name="T17" fmla="*/ 73 w 73"/>
                <a:gd name="T18" fmla="*/ 57150 h 57150"/>
              </a:gdLst>
              <a:ahLst/>
              <a:cxnLst>
                <a:cxn ang="T10">
                  <a:pos x="T0" y="T1"/>
                </a:cxn>
                <a:cxn ang="T11">
                  <a:pos x="T2" y="T3"/>
                </a:cxn>
                <a:cxn ang="T12">
                  <a:pos x="T4" y="T5"/>
                </a:cxn>
                <a:cxn ang="T13">
                  <a:pos x="T6" y="T7"/>
                </a:cxn>
                <a:cxn ang="T14">
                  <a:pos x="T8" y="T9"/>
                </a:cxn>
              </a:cxnLst>
              <a:rect l="T15" t="T16" r="T17" b="T18"/>
              <a:pathLst>
                <a:path w="73" h="57150">
                  <a:moveTo>
                    <a:pt x="0" y="0"/>
                  </a:moveTo>
                  <a:lnTo>
                    <a:pt x="20" y="0"/>
                  </a:lnTo>
                  <a:lnTo>
                    <a:pt x="37" y="0"/>
                  </a:lnTo>
                  <a:lnTo>
                    <a:pt x="55" y="0"/>
                  </a:lnTo>
                  <a:lnTo>
                    <a:pt x="73" y="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22" name="Freeform 88"/>
            <p:cNvSpPr>
              <a:spLocks/>
            </p:cNvSpPr>
            <p:nvPr>
              <p:custDataLst>
                <p:tags r:id="rId71"/>
              </p:custDataLst>
            </p:nvPr>
          </p:nvSpPr>
          <p:spPr bwMode="auto">
            <a:xfrm>
              <a:off x="8315325" y="3706813"/>
              <a:ext cx="25400" cy="50800"/>
            </a:xfrm>
            <a:custGeom>
              <a:avLst/>
              <a:gdLst>
                <a:gd name="T0" fmla="*/ 0 w 53"/>
                <a:gd name="T1" fmla="*/ 0 h 3"/>
                <a:gd name="T2" fmla="*/ 2147483647 w 53"/>
                <a:gd name="T3" fmla="*/ 0 h 3"/>
                <a:gd name="T4" fmla="*/ 2147483647 w 53"/>
                <a:gd name="T5" fmla="*/ 2147483647 h 3"/>
                <a:gd name="T6" fmla="*/ 2147483647 w 53"/>
                <a:gd name="T7" fmla="*/ 2147483647 h 3"/>
                <a:gd name="T8" fmla="*/ 2147483647 w 53"/>
                <a:gd name="T9" fmla="*/ 2147483647 h 3"/>
                <a:gd name="T10" fmla="*/ 2147483647 w 53"/>
                <a:gd name="T11" fmla="*/ 2147483647 h 3"/>
                <a:gd name="T12" fmla="*/ 2147483647 w 53"/>
                <a:gd name="T13" fmla="*/ 0 h 3"/>
                <a:gd name="T14" fmla="*/ 0 60000 65536"/>
                <a:gd name="T15" fmla="*/ 0 60000 65536"/>
                <a:gd name="T16" fmla="*/ 0 60000 65536"/>
                <a:gd name="T17" fmla="*/ 0 60000 65536"/>
                <a:gd name="T18" fmla="*/ 0 60000 65536"/>
                <a:gd name="T19" fmla="*/ 0 60000 65536"/>
                <a:gd name="T20" fmla="*/ 0 60000 65536"/>
                <a:gd name="T21" fmla="*/ 0 w 53"/>
                <a:gd name="T22" fmla="*/ 0 h 3"/>
                <a:gd name="T23" fmla="*/ 53 w 5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3">
                  <a:moveTo>
                    <a:pt x="0" y="0"/>
                  </a:moveTo>
                  <a:lnTo>
                    <a:pt x="14" y="0"/>
                  </a:lnTo>
                  <a:lnTo>
                    <a:pt x="27" y="3"/>
                  </a:lnTo>
                  <a:lnTo>
                    <a:pt x="32" y="3"/>
                  </a:lnTo>
                  <a:lnTo>
                    <a:pt x="39" y="3"/>
                  </a:lnTo>
                  <a:lnTo>
                    <a:pt x="45" y="1"/>
                  </a:lnTo>
                  <a:lnTo>
                    <a:pt x="53"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23" name="Line 89"/>
            <p:cNvSpPr>
              <a:spLocks noChangeShapeType="1"/>
            </p:cNvSpPr>
            <p:nvPr>
              <p:custDataLst>
                <p:tags r:id="rId72"/>
              </p:custDataLst>
            </p:nvPr>
          </p:nvSpPr>
          <p:spPr bwMode="auto">
            <a:xfrm>
              <a:off x="8353425" y="3692525"/>
              <a:ext cx="23813" cy="6350"/>
            </a:xfrm>
            <a:prstGeom prst="line">
              <a:avLst/>
            </a:prstGeom>
            <a:noFill/>
            <a:ln w="9525">
              <a:solidFill>
                <a:schemeClr val="accent3"/>
              </a:solidFill>
              <a:round/>
              <a:headEnd/>
              <a:tailEnd/>
            </a:ln>
          </p:spPr>
          <p:txBody>
            <a:bodyPr/>
            <a:lstStyle/>
            <a:p>
              <a:pPr>
                <a:defRPr/>
              </a:pPr>
              <a:endParaRPr lang="es-ES" dirty="0">
                <a:latin typeface="Arial" pitchFamily="34" charset="0"/>
                <a:ea typeface="ＭＳ Ｐゴシック" charset="-128"/>
              </a:endParaRPr>
            </a:p>
          </p:txBody>
        </p:sp>
        <p:sp>
          <p:nvSpPr>
            <p:cNvPr id="724" name="Freeform 90"/>
            <p:cNvSpPr>
              <a:spLocks/>
            </p:cNvSpPr>
            <p:nvPr>
              <p:custDataLst>
                <p:tags r:id="rId73"/>
              </p:custDataLst>
            </p:nvPr>
          </p:nvSpPr>
          <p:spPr bwMode="auto">
            <a:xfrm>
              <a:off x="8377238" y="3698875"/>
              <a:ext cx="1587" cy="50800"/>
            </a:xfrm>
            <a:custGeom>
              <a:avLst/>
              <a:gdLst>
                <a:gd name="T0" fmla="*/ 0 w 1588"/>
                <a:gd name="T1" fmla="*/ 0 h 13"/>
                <a:gd name="T2" fmla="*/ 0 w 1588"/>
                <a:gd name="T3" fmla="*/ 2147483647 h 13"/>
                <a:gd name="T4" fmla="*/ 0 w 1588"/>
                <a:gd name="T5" fmla="*/ 2147483647 h 13"/>
                <a:gd name="T6" fmla="*/ 0 60000 65536"/>
                <a:gd name="T7" fmla="*/ 0 60000 65536"/>
                <a:gd name="T8" fmla="*/ 0 60000 65536"/>
                <a:gd name="T9" fmla="*/ 0 w 1588"/>
                <a:gd name="T10" fmla="*/ 0 h 13"/>
                <a:gd name="T11" fmla="*/ 1588 w 1588"/>
                <a:gd name="T12" fmla="*/ 13 h 13"/>
              </a:gdLst>
              <a:ahLst/>
              <a:cxnLst>
                <a:cxn ang="T6">
                  <a:pos x="T0" y="T1"/>
                </a:cxn>
                <a:cxn ang="T7">
                  <a:pos x="T2" y="T3"/>
                </a:cxn>
                <a:cxn ang="T8">
                  <a:pos x="T4" y="T5"/>
                </a:cxn>
              </a:cxnLst>
              <a:rect l="T9" t="T10" r="T11" b="T12"/>
              <a:pathLst>
                <a:path w="1588" h="13">
                  <a:moveTo>
                    <a:pt x="0" y="0"/>
                  </a:moveTo>
                  <a:lnTo>
                    <a:pt x="0" y="6"/>
                  </a:lnTo>
                  <a:lnTo>
                    <a:pt x="0" y="13"/>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25" name="Freeform 91"/>
            <p:cNvSpPr>
              <a:spLocks/>
            </p:cNvSpPr>
            <p:nvPr>
              <p:custDataLst>
                <p:tags r:id="rId74"/>
              </p:custDataLst>
            </p:nvPr>
          </p:nvSpPr>
          <p:spPr bwMode="auto">
            <a:xfrm>
              <a:off x="8324850" y="3692525"/>
              <a:ext cx="15875" cy="53975"/>
            </a:xfrm>
            <a:custGeom>
              <a:avLst/>
              <a:gdLst>
                <a:gd name="T0" fmla="*/ 0 w 26"/>
                <a:gd name="T1" fmla="*/ 0 h 58738"/>
                <a:gd name="T2" fmla="*/ 2147483647 w 26"/>
                <a:gd name="T3" fmla="*/ 0 h 58738"/>
                <a:gd name="T4" fmla="*/ 2147483647 w 26"/>
                <a:gd name="T5" fmla="*/ 0 h 58738"/>
                <a:gd name="T6" fmla="*/ 0 60000 65536"/>
                <a:gd name="T7" fmla="*/ 0 60000 65536"/>
                <a:gd name="T8" fmla="*/ 0 60000 65536"/>
                <a:gd name="T9" fmla="*/ 0 w 26"/>
                <a:gd name="T10" fmla="*/ 0 h 58738"/>
                <a:gd name="T11" fmla="*/ 26 w 26"/>
                <a:gd name="T12" fmla="*/ 58738 h 58738"/>
              </a:gdLst>
              <a:ahLst/>
              <a:cxnLst>
                <a:cxn ang="T6">
                  <a:pos x="T0" y="T1"/>
                </a:cxn>
                <a:cxn ang="T7">
                  <a:pos x="T2" y="T3"/>
                </a:cxn>
                <a:cxn ang="T8">
                  <a:pos x="T4" y="T5"/>
                </a:cxn>
              </a:cxnLst>
              <a:rect l="T9" t="T10" r="T11" b="T12"/>
              <a:pathLst>
                <a:path w="26" h="58738">
                  <a:moveTo>
                    <a:pt x="0" y="0"/>
                  </a:moveTo>
                  <a:lnTo>
                    <a:pt x="15" y="0"/>
                  </a:lnTo>
                  <a:lnTo>
                    <a:pt x="26" y="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26" name="Freeform 92"/>
            <p:cNvSpPr>
              <a:spLocks/>
            </p:cNvSpPr>
            <p:nvPr>
              <p:custDataLst>
                <p:tags r:id="rId75"/>
              </p:custDataLst>
            </p:nvPr>
          </p:nvSpPr>
          <p:spPr bwMode="auto">
            <a:xfrm>
              <a:off x="8318500" y="3676650"/>
              <a:ext cx="6350" cy="53975"/>
            </a:xfrm>
            <a:custGeom>
              <a:avLst/>
              <a:gdLst>
                <a:gd name="T0" fmla="*/ 2147483647 w 20"/>
                <a:gd name="T1" fmla="*/ 0 h 25"/>
                <a:gd name="T2" fmla="*/ 0 w 20"/>
                <a:gd name="T3" fmla="*/ 2147483647 h 25"/>
                <a:gd name="T4" fmla="*/ 2147483647 w 20"/>
                <a:gd name="T5" fmla="*/ 2147483647 h 25"/>
                <a:gd name="T6" fmla="*/ 2147483647 w 20"/>
                <a:gd name="T7" fmla="*/ 2147483647 h 25"/>
                <a:gd name="T8" fmla="*/ 2147483647 w 20"/>
                <a:gd name="T9" fmla="*/ 2147483647 h 25"/>
                <a:gd name="T10" fmla="*/ 2147483647 w 20"/>
                <a:gd name="T11" fmla="*/ 2147483647 h 25"/>
                <a:gd name="T12" fmla="*/ 2147483647 w 20"/>
                <a:gd name="T13" fmla="*/ 0 h 25"/>
                <a:gd name="T14" fmla="*/ 0 60000 65536"/>
                <a:gd name="T15" fmla="*/ 0 60000 65536"/>
                <a:gd name="T16" fmla="*/ 0 60000 65536"/>
                <a:gd name="T17" fmla="*/ 0 60000 65536"/>
                <a:gd name="T18" fmla="*/ 0 60000 65536"/>
                <a:gd name="T19" fmla="*/ 0 60000 65536"/>
                <a:gd name="T20" fmla="*/ 0 60000 65536"/>
                <a:gd name="T21" fmla="*/ 0 w 20"/>
                <a:gd name="T22" fmla="*/ 0 h 25"/>
                <a:gd name="T23" fmla="*/ 20 w 20"/>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25">
                  <a:moveTo>
                    <a:pt x="20" y="0"/>
                  </a:moveTo>
                  <a:lnTo>
                    <a:pt x="0" y="13"/>
                  </a:lnTo>
                  <a:lnTo>
                    <a:pt x="4" y="18"/>
                  </a:lnTo>
                  <a:lnTo>
                    <a:pt x="10" y="21"/>
                  </a:lnTo>
                  <a:lnTo>
                    <a:pt x="14" y="24"/>
                  </a:lnTo>
                  <a:lnTo>
                    <a:pt x="20" y="25"/>
                  </a:lnTo>
                  <a:lnTo>
                    <a:pt x="20"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27" name="Freeform 93"/>
            <p:cNvSpPr>
              <a:spLocks/>
            </p:cNvSpPr>
            <p:nvPr>
              <p:custDataLst>
                <p:tags r:id="rId76"/>
              </p:custDataLst>
            </p:nvPr>
          </p:nvSpPr>
          <p:spPr bwMode="auto">
            <a:xfrm>
              <a:off x="8407400" y="3429000"/>
              <a:ext cx="3175" cy="52388"/>
            </a:xfrm>
            <a:custGeom>
              <a:avLst/>
              <a:gdLst>
                <a:gd name="T0" fmla="*/ 0 w 6"/>
                <a:gd name="T1" fmla="*/ 2147483647 h 24"/>
                <a:gd name="T2" fmla="*/ 0 w 6"/>
                <a:gd name="T3" fmla="*/ 0 h 24"/>
                <a:gd name="T4" fmla="*/ 2147483647 w 6"/>
                <a:gd name="T5" fmla="*/ 2147483647 h 24"/>
                <a:gd name="T6" fmla="*/ 0 w 6"/>
                <a:gd name="T7" fmla="*/ 2147483647 h 24"/>
                <a:gd name="T8" fmla="*/ 0 60000 65536"/>
                <a:gd name="T9" fmla="*/ 0 60000 65536"/>
                <a:gd name="T10" fmla="*/ 0 60000 65536"/>
                <a:gd name="T11" fmla="*/ 0 60000 65536"/>
                <a:gd name="T12" fmla="*/ 0 w 6"/>
                <a:gd name="T13" fmla="*/ 0 h 24"/>
                <a:gd name="T14" fmla="*/ 6 w 6"/>
                <a:gd name="T15" fmla="*/ 24 h 24"/>
              </a:gdLst>
              <a:ahLst/>
              <a:cxnLst>
                <a:cxn ang="T8">
                  <a:pos x="T0" y="T1"/>
                </a:cxn>
                <a:cxn ang="T9">
                  <a:pos x="T2" y="T3"/>
                </a:cxn>
                <a:cxn ang="T10">
                  <a:pos x="T4" y="T5"/>
                </a:cxn>
                <a:cxn ang="T11">
                  <a:pos x="T6" y="T7"/>
                </a:cxn>
              </a:cxnLst>
              <a:rect l="T12" t="T13" r="T14" b="T15"/>
              <a:pathLst>
                <a:path w="6" h="24">
                  <a:moveTo>
                    <a:pt x="0" y="24"/>
                  </a:moveTo>
                  <a:lnTo>
                    <a:pt x="0" y="0"/>
                  </a:lnTo>
                  <a:lnTo>
                    <a:pt x="6" y="12"/>
                  </a:lnTo>
                  <a:lnTo>
                    <a:pt x="0" y="24"/>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grpSp>
          <p:nvGrpSpPr>
            <p:cNvPr id="728" name="Group 94"/>
            <p:cNvGrpSpPr>
              <a:grpSpLocks/>
            </p:cNvGrpSpPr>
            <p:nvPr>
              <p:custDataLst>
                <p:tags r:id="rId77"/>
              </p:custDataLst>
            </p:nvPr>
          </p:nvGrpSpPr>
          <p:grpSpPr bwMode="auto">
            <a:xfrm>
              <a:off x="8268758" y="3132784"/>
              <a:ext cx="182636" cy="103213"/>
              <a:chOff x="5379" y="2466"/>
              <a:chExt cx="122" cy="71"/>
            </a:xfrm>
            <a:solidFill>
              <a:srgbClr val="0070C0"/>
            </a:solidFill>
          </p:grpSpPr>
          <p:sp>
            <p:nvSpPr>
              <p:cNvPr id="1180" name="Freeform 95"/>
              <p:cNvSpPr>
                <a:spLocks/>
              </p:cNvSpPr>
              <p:nvPr/>
            </p:nvSpPr>
            <p:spPr bwMode="auto">
              <a:xfrm>
                <a:off x="5428" y="2492"/>
                <a:ext cx="6" cy="9"/>
              </a:xfrm>
              <a:custGeom>
                <a:avLst/>
                <a:gdLst>
                  <a:gd name="T0" fmla="*/ 19 w 19"/>
                  <a:gd name="T1" fmla="*/ 25 h 25"/>
                  <a:gd name="T2" fmla="*/ 18 w 19"/>
                  <a:gd name="T3" fmla="*/ 20 h 25"/>
                  <a:gd name="T4" fmla="*/ 17 w 19"/>
                  <a:gd name="T5" fmla="*/ 12 h 25"/>
                  <a:gd name="T6" fmla="*/ 16 w 19"/>
                  <a:gd name="T7" fmla="*/ 9 h 25"/>
                  <a:gd name="T8" fmla="*/ 17 w 19"/>
                  <a:gd name="T9" fmla="*/ 6 h 25"/>
                  <a:gd name="T10" fmla="*/ 17 w 19"/>
                  <a:gd name="T11" fmla="*/ 3 h 25"/>
                  <a:gd name="T12" fmla="*/ 19 w 19"/>
                  <a:gd name="T13" fmla="*/ 0 h 25"/>
                  <a:gd name="T14" fmla="*/ 0 w 19"/>
                  <a:gd name="T15" fmla="*/ 0 h 25"/>
                  <a:gd name="T16" fmla="*/ 1 w 19"/>
                  <a:gd name="T17" fmla="*/ 7 h 25"/>
                  <a:gd name="T18" fmla="*/ 5 w 19"/>
                  <a:gd name="T19" fmla="*/ 15 h 25"/>
                  <a:gd name="T20" fmla="*/ 7 w 19"/>
                  <a:gd name="T21" fmla="*/ 19 h 25"/>
                  <a:gd name="T22" fmla="*/ 11 w 19"/>
                  <a:gd name="T23" fmla="*/ 23 h 25"/>
                  <a:gd name="T24" fmla="*/ 15 w 19"/>
                  <a:gd name="T25" fmla="*/ 25 h 25"/>
                  <a:gd name="T26" fmla="*/ 19 w 19"/>
                  <a:gd name="T2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25">
                    <a:moveTo>
                      <a:pt x="19" y="25"/>
                    </a:moveTo>
                    <a:lnTo>
                      <a:pt x="18" y="20"/>
                    </a:lnTo>
                    <a:lnTo>
                      <a:pt x="17" y="12"/>
                    </a:lnTo>
                    <a:lnTo>
                      <a:pt x="16" y="9"/>
                    </a:lnTo>
                    <a:lnTo>
                      <a:pt x="17" y="6"/>
                    </a:lnTo>
                    <a:lnTo>
                      <a:pt x="17" y="3"/>
                    </a:lnTo>
                    <a:lnTo>
                      <a:pt x="19" y="0"/>
                    </a:lnTo>
                    <a:lnTo>
                      <a:pt x="0" y="0"/>
                    </a:lnTo>
                    <a:lnTo>
                      <a:pt x="1" y="7"/>
                    </a:lnTo>
                    <a:lnTo>
                      <a:pt x="5" y="15"/>
                    </a:lnTo>
                    <a:lnTo>
                      <a:pt x="7" y="19"/>
                    </a:lnTo>
                    <a:lnTo>
                      <a:pt x="11" y="23"/>
                    </a:lnTo>
                    <a:lnTo>
                      <a:pt x="15" y="25"/>
                    </a:lnTo>
                    <a:lnTo>
                      <a:pt x="19" y="25"/>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81" name="Freeform 96"/>
              <p:cNvSpPr>
                <a:spLocks/>
              </p:cNvSpPr>
              <p:nvPr/>
            </p:nvSpPr>
            <p:spPr bwMode="auto">
              <a:xfrm>
                <a:off x="5379" y="2505"/>
                <a:ext cx="7" cy="6"/>
              </a:xfrm>
              <a:custGeom>
                <a:avLst/>
                <a:gdLst>
                  <a:gd name="T0" fmla="*/ 26 w 26"/>
                  <a:gd name="T1" fmla="*/ 18 h 18"/>
                  <a:gd name="T2" fmla="*/ 7 w 26"/>
                  <a:gd name="T3" fmla="*/ 18 h 18"/>
                  <a:gd name="T4" fmla="*/ 3 w 26"/>
                  <a:gd name="T5" fmla="*/ 9 h 18"/>
                  <a:gd name="T6" fmla="*/ 0 w 26"/>
                  <a:gd name="T7" fmla="*/ 0 h 18"/>
                  <a:gd name="T8" fmla="*/ 6 w 26"/>
                  <a:gd name="T9" fmla="*/ 2 h 18"/>
                  <a:gd name="T10" fmla="*/ 13 w 26"/>
                  <a:gd name="T11" fmla="*/ 6 h 18"/>
                  <a:gd name="T12" fmla="*/ 20 w 26"/>
                  <a:gd name="T13" fmla="*/ 12 h 18"/>
                  <a:gd name="T14" fmla="*/ 26 w 26"/>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8">
                    <a:moveTo>
                      <a:pt x="26" y="18"/>
                    </a:moveTo>
                    <a:lnTo>
                      <a:pt x="7" y="18"/>
                    </a:lnTo>
                    <a:lnTo>
                      <a:pt x="3" y="9"/>
                    </a:lnTo>
                    <a:lnTo>
                      <a:pt x="0" y="0"/>
                    </a:lnTo>
                    <a:lnTo>
                      <a:pt x="6" y="2"/>
                    </a:lnTo>
                    <a:lnTo>
                      <a:pt x="13" y="6"/>
                    </a:lnTo>
                    <a:lnTo>
                      <a:pt x="20" y="12"/>
                    </a:lnTo>
                    <a:lnTo>
                      <a:pt x="26" y="18"/>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82" name="Freeform 97"/>
              <p:cNvSpPr>
                <a:spLocks/>
              </p:cNvSpPr>
              <p:nvPr/>
            </p:nvSpPr>
            <p:spPr bwMode="auto">
              <a:xfrm>
                <a:off x="5392" y="2466"/>
                <a:ext cx="5" cy="6"/>
              </a:xfrm>
              <a:custGeom>
                <a:avLst/>
                <a:gdLst>
                  <a:gd name="T0" fmla="*/ 0 w 13"/>
                  <a:gd name="T1" fmla="*/ 18 h 18"/>
                  <a:gd name="T2" fmla="*/ 13 w 13"/>
                  <a:gd name="T3" fmla="*/ 0 h 18"/>
                  <a:gd name="T4" fmla="*/ 0 w 13"/>
                  <a:gd name="T5" fmla="*/ 18 h 18"/>
                </a:gdLst>
                <a:ahLst/>
                <a:cxnLst>
                  <a:cxn ang="0">
                    <a:pos x="T0" y="T1"/>
                  </a:cxn>
                  <a:cxn ang="0">
                    <a:pos x="T2" y="T3"/>
                  </a:cxn>
                  <a:cxn ang="0">
                    <a:pos x="T4" y="T5"/>
                  </a:cxn>
                </a:cxnLst>
                <a:rect l="0" t="0" r="r" b="b"/>
                <a:pathLst>
                  <a:path w="13" h="18">
                    <a:moveTo>
                      <a:pt x="0" y="18"/>
                    </a:moveTo>
                    <a:lnTo>
                      <a:pt x="13" y="0"/>
                    </a:lnTo>
                    <a:lnTo>
                      <a:pt x="0" y="18"/>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83" name="Freeform 98"/>
              <p:cNvSpPr>
                <a:spLocks/>
              </p:cNvSpPr>
              <p:nvPr/>
            </p:nvSpPr>
            <p:spPr bwMode="auto">
              <a:xfrm>
                <a:off x="5426" y="2468"/>
                <a:ext cx="8" cy="8"/>
              </a:xfrm>
              <a:custGeom>
                <a:avLst/>
                <a:gdLst>
                  <a:gd name="T0" fmla="*/ 0 w 26"/>
                  <a:gd name="T1" fmla="*/ 24 h 24"/>
                  <a:gd name="T2" fmla="*/ 3 w 26"/>
                  <a:gd name="T3" fmla="*/ 23 h 24"/>
                  <a:gd name="T4" fmla="*/ 7 w 26"/>
                  <a:gd name="T5" fmla="*/ 22 h 24"/>
                  <a:gd name="T6" fmla="*/ 11 w 26"/>
                  <a:gd name="T7" fmla="*/ 19 h 24"/>
                  <a:gd name="T8" fmla="*/ 16 w 26"/>
                  <a:gd name="T9" fmla="*/ 16 h 24"/>
                  <a:gd name="T10" fmla="*/ 20 w 26"/>
                  <a:gd name="T11" fmla="*/ 13 h 24"/>
                  <a:gd name="T12" fmla="*/ 23 w 26"/>
                  <a:gd name="T13" fmla="*/ 9 h 24"/>
                  <a:gd name="T14" fmla="*/ 25 w 26"/>
                  <a:gd name="T15" fmla="*/ 4 h 24"/>
                  <a:gd name="T16" fmla="*/ 26 w 26"/>
                  <a:gd name="T17" fmla="*/ 0 h 24"/>
                  <a:gd name="T18" fmla="*/ 0 w 26"/>
                  <a:gd name="T1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4">
                    <a:moveTo>
                      <a:pt x="0" y="24"/>
                    </a:moveTo>
                    <a:lnTo>
                      <a:pt x="3" y="23"/>
                    </a:lnTo>
                    <a:lnTo>
                      <a:pt x="7" y="22"/>
                    </a:lnTo>
                    <a:lnTo>
                      <a:pt x="11" y="19"/>
                    </a:lnTo>
                    <a:lnTo>
                      <a:pt x="16" y="16"/>
                    </a:lnTo>
                    <a:lnTo>
                      <a:pt x="20" y="13"/>
                    </a:lnTo>
                    <a:lnTo>
                      <a:pt x="23" y="9"/>
                    </a:lnTo>
                    <a:lnTo>
                      <a:pt x="25" y="4"/>
                    </a:lnTo>
                    <a:lnTo>
                      <a:pt x="26" y="0"/>
                    </a:lnTo>
                    <a:lnTo>
                      <a:pt x="0" y="24"/>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84" name="Freeform 99"/>
              <p:cNvSpPr>
                <a:spLocks/>
              </p:cNvSpPr>
              <p:nvPr/>
            </p:nvSpPr>
            <p:spPr bwMode="auto">
              <a:xfrm>
                <a:off x="5490" y="2490"/>
                <a:ext cx="11" cy="2"/>
              </a:xfrm>
              <a:custGeom>
                <a:avLst/>
                <a:gdLst>
                  <a:gd name="T0" fmla="*/ 0 w 34"/>
                  <a:gd name="T1" fmla="*/ 6 h 6"/>
                  <a:gd name="T2" fmla="*/ 10 w 34"/>
                  <a:gd name="T3" fmla="*/ 6 h 6"/>
                  <a:gd name="T4" fmla="*/ 17 w 34"/>
                  <a:gd name="T5" fmla="*/ 5 h 6"/>
                  <a:gd name="T6" fmla="*/ 25 w 34"/>
                  <a:gd name="T7" fmla="*/ 4 h 6"/>
                  <a:gd name="T8" fmla="*/ 34 w 34"/>
                  <a:gd name="T9" fmla="*/ 0 h 6"/>
                </a:gdLst>
                <a:ahLst/>
                <a:cxnLst>
                  <a:cxn ang="0">
                    <a:pos x="T0" y="T1"/>
                  </a:cxn>
                  <a:cxn ang="0">
                    <a:pos x="T2" y="T3"/>
                  </a:cxn>
                  <a:cxn ang="0">
                    <a:pos x="T4" y="T5"/>
                  </a:cxn>
                  <a:cxn ang="0">
                    <a:pos x="T6" y="T7"/>
                  </a:cxn>
                  <a:cxn ang="0">
                    <a:pos x="T8" y="T9"/>
                  </a:cxn>
                </a:cxnLst>
                <a:rect l="0" t="0" r="r" b="b"/>
                <a:pathLst>
                  <a:path w="34" h="6">
                    <a:moveTo>
                      <a:pt x="0" y="6"/>
                    </a:moveTo>
                    <a:lnTo>
                      <a:pt x="10" y="6"/>
                    </a:lnTo>
                    <a:lnTo>
                      <a:pt x="17" y="5"/>
                    </a:lnTo>
                    <a:lnTo>
                      <a:pt x="25" y="4"/>
                    </a:lnTo>
                    <a:lnTo>
                      <a:pt x="34"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85" name="Line 100"/>
              <p:cNvSpPr>
                <a:spLocks noChangeShapeType="1"/>
              </p:cNvSpPr>
              <p:nvPr/>
            </p:nvSpPr>
            <p:spPr bwMode="auto">
              <a:xfrm flipH="1">
                <a:off x="5495" y="2490"/>
                <a:ext cx="6" cy="1"/>
              </a:xfrm>
              <a:prstGeom prst="line">
                <a:avLst/>
              </a:prstGeom>
              <a:grpFill/>
              <a:ln w="9525">
                <a:solidFill>
                  <a:schemeClr val="accent3"/>
                </a:solidFill>
                <a:round/>
                <a:headEnd/>
                <a:tailEnd/>
              </a:ln>
              <a:extLst/>
            </p:spPr>
            <p:txBody>
              <a:bodyPr/>
              <a:lstStyle/>
              <a:p>
                <a:pPr>
                  <a:defRPr/>
                </a:pPr>
                <a:endParaRPr lang="en-US" dirty="0">
                  <a:ea typeface="+mn-ea"/>
                </a:endParaRPr>
              </a:p>
            </p:txBody>
          </p:sp>
          <p:sp>
            <p:nvSpPr>
              <p:cNvPr id="1186" name="Freeform 101"/>
              <p:cNvSpPr>
                <a:spLocks/>
              </p:cNvSpPr>
              <p:nvPr/>
            </p:nvSpPr>
            <p:spPr bwMode="auto">
              <a:xfrm>
                <a:off x="5464" y="2530"/>
                <a:ext cx="1" cy="7"/>
              </a:xfrm>
              <a:custGeom>
                <a:avLst/>
                <a:gdLst>
                  <a:gd name="T0" fmla="*/ 19 h 19"/>
                  <a:gd name="T1" fmla="*/ 9 h 19"/>
                  <a:gd name="T2" fmla="*/ 0 h 19"/>
                </a:gdLst>
                <a:ahLst/>
                <a:cxnLst>
                  <a:cxn ang="0">
                    <a:pos x="0" y="T0"/>
                  </a:cxn>
                  <a:cxn ang="0">
                    <a:pos x="0" y="T1"/>
                  </a:cxn>
                  <a:cxn ang="0">
                    <a:pos x="0" y="T2"/>
                  </a:cxn>
                </a:cxnLst>
                <a:rect l="0" t="0" r="r" b="b"/>
                <a:pathLst>
                  <a:path h="19">
                    <a:moveTo>
                      <a:pt x="0" y="19"/>
                    </a:moveTo>
                    <a:lnTo>
                      <a:pt x="0" y="9"/>
                    </a:lnTo>
                    <a:lnTo>
                      <a:pt x="0"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87" name="Line 102"/>
              <p:cNvSpPr>
                <a:spLocks noChangeShapeType="1"/>
              </p:cNvSpPr>
              <p:nvPr/>
            </p:nvSpPr>
            <p:spPr bwMode="auto">
              <a:xfrm>
                <a:off x="5464" y="2530"/>
                <a:ext cx="6" cy="1"/>
              </a:xfrm>
              <a:prstGeom prst="line">
                <a:avLst/>
              </a:prstGeom>
              <a:grpFill/>
              <a:ln w="9525">
                <a:solidFill>
                  <a:schemeClr val="accent3"/>
                </a:solidFill>
                <a:round/>
                <a:headEnd/>
                <a:tailEnd/>
              </a:ln>
              <a:extLst/>
            </p:spPr>
            <p:txBody>
              <a:bodyPr/>
              <a:lstStyle/>
              <a:p>
                <a:pPr>
                  <a:defRPr/>
                </a:pPr>
                <a:endParaRPr lang="en-US" dirty="0">
                  <a:ea typeface="+mn-ea"/>
                </a:endParaRPr>
              </a:p>
            </p:txBody>
          </p:sp>
          <p:sp>
            <p:nvSpPr>
              <p:cNvPr id="1188" name="Freeform 103"/>
              <p:cNvSpPr>
                <a:spLocks/>
              </p:cNvSpPr>
              <p:nvPr/>
            </p:nvSpPr>
            <p:spPr bwMode="auto">
              <a:xfrm>
                <a:off x="5466" y="2530"/>
                <a:ext cx="4" cy="2"/>
              </a:xfrm>
              <a:custGeom>
                <a:avLst/>
                <a:gdLst>
                  <a:gd name="T0" fmla="*/ 14 w 14"/>
                  <a:gd name="T1" fmla="*/ 0 h 6"/>
                  <a:gd name="T2" fmla="*/ 7 w 14"/>
                  <a:gd name="T3" fmla="*/ 3 h 6"/>
                  <a:gd name="T4" fmla="*/ 0 w 14"/>
                  <a:gd name="T5" fmla="*/ 6 h 6"/>
                </a:gdLst>
                <a:ahLst/>
                <a:cxnLst>
                  <a:cxn ang="0">
                    <a:pos x="T0" y="T1"/>
                  </a:cxn>
                  <a:cxn ang="0">
                    <a:pos x="T2" y="T3"/>
                  </a:cxn>
                  <a:cxn ang="0">
                    <a:pos x="T4" y="T5"/>
                  </a:cxn>
                </a:cxnLst>
                <a:rect l="0" t="0" r="r" b="b"/>
                <a:pathLst>
                  <a:path w="14" h="6">
                    <a:moveTo>
                      <a:pt x="14" y="0"/>
                    </a:moveTo>
                    <a:lnTo>
                      <a:pt x="7" y="3"/>
                    </a:lnTo>
                    <a:lnTo>
                      <a:pt x="0" y="6"/>
                    </a:lnTo>
                  </a:path>
                </a:pathLst>
              </a:custGeom>
              <a:grpFill/>
              <a:ln w="9525" cmpd="sng">
                <a:solidFill>
                  <a:schemeClr val="accent3"/>
                </a:solidFill>
                <a:prstDash val="solid"/>
                <a:round/>
                <a:headEnd/>
                <a:tailEnd/>
              </a:ln>
            </p:spPr>
            <p:txBody>
              <a:bodyPr/>
              <a:lstStyle/>
              <a:p>
                <a:pPr>
                  <a:defRPr/>
                </a:pPr>
                <a:endParaRPr lang="en-US" dirty="0">
                  <a:ea typeface="+mn-ea"/>
                </a:endParaRPr>
              </a:p>
            </p:txBody>
          </p:sp>
        </p:grpSp>
        <p:sp>
          <p:nvSpPr>
            <p:cNvPr id="729" name="Freeform 104"/>
            <p:cNvSpPr>
              <a:spLocks/>
            </p:cNvSpPr>
            <p:nvPr>
              <p:custDataLst>
                <p:tags r:id="rId78"/>
              </p:custDataLst>
            </p:nvPr>
          </p:nvSpPr>
          <p:spPr bwMode="auto">
            <a:xfrm>
              <a:off x="6688138" y="3008313"/>
              <a:ext cx="4762" cy="50800"/>
            </a:xfrm>
            <a:custGeom>
              <a:avLst/>
              <a:gdLst>
                <a:gd name="T0" fmla="*/ 2147483647 w 26"/>
                <a:gd name="T1" fmla="*/ 2147483647 h 111"/>
                <a:gd name="T2" fmla="*/ 2147483647 w 26"/>
                <a:gd name="T3" fmla="*/ 2147483647 h 111"/>
                <a:gd name="T4" fmla="*/ 2147483647 w 26"/>
                <a:gd name="T5" fmla="*/ 2147483647 h 111"/>
                <a:gd name="T6" fmla="*/ 2147483647 w 26"/>
                <a:gd name="T7" fmla="*/ 2147483647 h 111"/>
                <a:gd name="T8" fmla="*/ 2147483647 w 26"/>
                <a:gd name="T9" fmla="*/ 2147483647 h 111"/>
                <a:gd name="T10" fmla="*/ 0 w 26"/>
                <a:gd name="T11" fmla="*/ 2147483647 h 111"/>
                <a:gd name="T12" fmla="*/ 0 w 26"/>
                <a:gd name="T13" fmla="*/ 2147483647 h 111"/>
                <a:gd name="T14" fmla="*/ 0 w 26"/>
                <a:gd name="T15" fmla="*/ 2147483647 h 111"/>
                <a:gd name="T16" fmla="*/ 2147483647 w 26"/>
                <a:gd name="T17" fmla="*/ 2147483647 h 111"/>
                <a:gd name="T18" fmla="*/ 2147483647 w 26"/>
                <a:gd name="T19" fmla="*/ 2147483647 h 111"/>
                <a:gd name="T20" fmla="*/ 2147483647 w 26"/>
                <a:gd name="T21" fmla="*/ 2147483647 h 111"/>
                <a:gd name="T22" fmla="*/ 2147483647 w 26"/>
                <a:gd name="T23" fmla="*/ 2147483647 h 111"/>
                <a:gd name="T24" fmla="*/ 2147483647 w 26"/>
                <a:gd name="T25" fmla="*/ 2147483647 h 111"/>
                <a:gd name="T26" fmla="*/ 2147483647 w 26"/>
                <a:gd name="T27" fmla="*/ 2147483647 h 111"/>
                <a:gd name="T28" fmla="*/ 2147483647 w 26"/>
                <a:gd name="T29" fmla="*/ 0 h 111"/>
                <a:gd name="T30" fmla="*/ 2147483647 w 26"/>
                <a:gd name="T31" fmla="*/ 2147483647 h 111"/>
                <a:gd name="T32" fmla="*/ 2147483647 w 26"/>
                <a:gd name="T33" fmla="*/ 2147483647 h 111"/>
                <a:gd name="T34" fmla="*/ 2147483647 w 26"/>
                <a:gd name="T35" fmla="*/ 2147483647 h 111"/>
                <a:gd name="T36" fmla="*/ 2147483647 w 26"/>
                <a:gd name="T37" fmla="*/ 2147483647 h 111"/>
                <a:gd name="T38" fmla="*/ 2147483647 w 26"/>
                <a:gd name="T39" fmla="*/ 2147483647 h 111"/>
                <a:gd name="T40" fmla="*/ 2147483647 w 26"/>
                <a:gd name="T41" fmla="*/ 2147483647 h 111"/>
                <a:gd name="T42" fmla="*/ 2147483647 w 26"/>
                <a:gd name="T43" fmla="*/ 2147483647 h 111"/>
                <a:gd name="T44" fmla="*/ 2147483647 w 26"/>
                <a:gd name="T45" fmla="*/ 2147483647 h 111"/>
                <a:gd name="T46" fmla="*/ 2147483647 w 26"/>
                <a:gd name="T47" fmla="*/ 2147483647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
                <a:gd name="T73" fmla="*/ 0 h 111"/>
                <a:gd name="T74" fmla="*/ 26 w 26"/>
                <a:gd name="T75" fmla="*/ 111 h 11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 h="111">
                  <a:moveTo>
                    <a:pt x="13" y="111"/>
                  </a:moveTo>
                  <a:lnTo>
                    <a:pt x="9" y="103"/>
                  </a:lnTo>
                  <a:lnTo>
                    <a:pt x="4" y="95"/>
                  </a:lnTo>
                  <a:lnTo>
                    <a:pt x="2" y="91"/>
                  </a:lnTo>
                  <a:lnTo>
                    <a:pt x="1" y="87"/>
                  </a:lnTo>
                  <a:lnTo>
                    <a:pt x="0" y="80"/>
                  </a:lnTo>
                  <a:lnTo>
                    <a:pt x="0" y="74"/>
                  </a:lnTo>
                  <a:lnTo>
                    <a:pt x="0" y="61"/>
                  </a:lnTo>
                  <a:lnTo>
                    <a:pt x="1" y="51"/>
                  </a:lnTo>
                  <a:lnTo>
                    <a:pt x="3" y="41"/>
                  </a:lnTo>
                  <a:lnTo>
                    <a:pt x="5" y="33"/>
                  </a:lnTo>
                  <a:lnTo>
                    <a:pt x="9" y="24"/>
                  </a:lnTo>
                  <a:lnTo>
                    <a:pt x="14" y="17"/>
                  </a:lnTo>
                  <a:lnTo>
                    <a:pt x="20" y="9"/>
                  </a:lnTo>
                  <a:lnTo>
                    <a:pt x="26" y="0"/>
                  </a:lnTo>
                  <a:lnTo>
                    <a:pt x="26" y="6"/>
                  </a:lnTo>
                  <a:lnTo>
                    <a:pt x="26" y="13"/>
                  </a:lnTo>
                  <a:lnTo>
                    <a:pt x="26" y="22"/>
                  </a:lnTo>
                  <a:lnTo>
                    <a:pt x="26" y="32"/>
                  </a:lnTo>
                  <a:lnTo>
                    <a:pt x="25" y="44"/>
                  </a:lnTo>
                  <a:lnTo>
                    <a:pt x="22" y="56"/>
                  </a:lnTo>
                  <a:lnTo>
                    <a:pt x="18" y="67"/>
                  </a:lnTo>
                  <a:lnTo>
                    <a:pt x="13" y="80"/>
                  </a:lnTo>
                  <a:lnTo>
                    <a:pt x="13" y="111"/>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30" name="Freeform 105"/>
            <p:cNvSpPr>
              <a:spLocks/>
            </p:cNvSpPr>
            <p:nvPr>
              <p:custDataLst>
                <p:tags r:id="rId79"/>
              </p:custDataLst>
            </p:nvPr>
          </p:nvSpPr>
          <p:spPr bwMode="auto">
            <a:xfrm>
              <a:off x="3224213" y="4941888"/>
              <a:ext cx="58737" cy="50800"/>
            </a:xfrm>
            <a:custGeom>
              <a:avLst/>
              <a:gdLst>
                <a:gd name="T0" fmla="*/ 0 w 126"/>
                <a:gd name="T1" fmla="*/ 2147483647 h 62"/>
                <a:gd name="T2" fmla="*/ 2147483647 w 126"/>
                <a:gd name="T3" fmla="*/ 2147483647 h 62"/>
                <a:gd name="T4" fmla="*/ 2147483647 w 126"/>
                <a:gd name="T5" fmla="*/ 2147483647 h 62"/>
                <a:gd name="T6" fmla="*/ 2147483647 w 126"/>
                <a:gd name="T7" fmla="*/ 2147483647 h 62"/>
                <a:gd name="T8" fmla="*/ 2147483647 w 126"/>
                <a:gd name="T9" fmla="*/ 2147483647 h 62"/>
                <a:gd name="T10" fmla="*/ 2147483647 w 126"/>
                <a:gd name="T11" fmla="*/ 2147483647 h 62"/>
                <a:gd name="T12" fmla="*/ 2147483647 w 126"/>
                <a:gd name="T13" fmla="*/ 2147483647 h 62"/>
                <a:gd name="T14" fmla="*/ 2147483647 w 126"/>
                <a:gd name="T15" fmla="*/ 2147483647 h 62"/>
                <a:gd name="T16" fmla="*/ 2147483647 w 126"/>
                <a:gd name="T17" fmla="*/ 2147483647 h 62"/>
                <a:gd name="T18" fmla="*/ 2147483647 w 126"/>
                <a:gd name="T19" fmla="*/ 2147483647 h 62"/>
                <a:gd name="T20" fmla="*/ 2147483647 w 126"/>
                <a:gd name="T21" fmla="*/ 2147483647 h 62"/>
                <a:gd name="T22" fmla="*/ 2147483647 w 126"/>
                <a:gd name="T23" fmla="*/ 2147483647 h 62"/>
                <a:gd name="T24" fmla="*/ 2147483647 w 126"/>
                <a:gd name="T25" fmla="*/ 2147483647 h 62"/>
                <a:gd name="T26" fmla="*/ 2147483647 w 126"/>
                <a:gd name="T27" fmla="*/ 2147483647 h 62"/>
                <a:gd name="T28" fmla="*/ 2147483647 w 126"/>
                <a:gd name="T29" fmla="*/ 2147483647 h 62"/>
                <a:gd name="T30" fmla="*/ 2147483647 w 126"/>
                <a:gd name="T31" fmla="*/ 2147483647 h 62"/>
                <a:gd name="T32" fmla="*/ 2147483647 w 126"/>
                <a:gd name="T33" fmla="*/ 2147483647 h 62"/>
                <a:gd name="T34" fmla="*/ 2147483647 w 126"/>
                <a:gd name="T35" fmla="*/ 2147483647 h 62"/>
                <a:gd name="T36" fmla="*/ 2147483647 w 126"/>
                <a:gd name="T37" fmla="*/ 2147483647 h 62"/>
                <a:gd name="T38" fmla="*/ 2147483647 w 126"/>
                <a:gd name="T39" fmla="*/ 2147483647 h 62"/>
                <a:gd name="T40" fmla="*/ 2147483647 w 126"/>
                <a:gd name="T41" fmla="*/ 2147483647 h 62"/>
                <a:gd name="T42" fmla="*/ 2147483647 w 126"/>
                <a:gd name="T43" fmla="*/ 2147483647 h 62"/>
                <a:gd name="T44" fmla="*/ 2147483647 w 126"/>
                <a:gd name="T45" fmla="*/ 2147483647 h 62"/>
                <a:gd name="T46" fmla="*/ 2147483647 w 126"/>
                <a:gd name="T47" fmla="*/ 2147483647 h 62"/>
                <a:gd name="T48" fmla="*/ 2147483647 w 126"/>
                <a:gd name="T49" fmla="*/ 0 h 62"/>
                <a:gd name="T50" fmla="*/ 0 w 126"/>
                <a:gd name="T51" fmla="*/ 0 h 62"/>
                <a:gd name="T52" fmla="*/ 0 w 126"/>
                <a:gd name="T53" fmla="*/ 2147483647 h 62"/>
                <a:gd name="T54" fmla="*/ 0 w 126"/>
                <a:gd name="T55" fmla="*/ 2147483647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6"/>
                <a:gd name="T85" fmla="*/ 0 h 62"/>
                <a:gd name="T86" fmla="*/ 126 w 126"/>
                <a:gd name="T87" fmla="*/ 62 h 6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6" h="62">
                  <a:moveTo>
                    <a:pt x="0" y="19"/>
                  </a:moveTo>
                  <a:lnTo>
                    <a:pt x="11" y="20"/>
                  </a:lnTo>
                  <a:lnTo>
                    <a:pt x="21" y="21"/>
                  </a:lnTo>
                  <a:lnTo>
                    <a:pt x="29" y="23"/>
                  </a:lnTo>
                  <a:lnTo>
                    <a:pt x="36" y="26"/>
                  </a:lnTo>
                  <a:lnTo>
                    <a:pt x="50" y="33"/>
                  </a:lnTo>
                  <a:lnTo>
                    <a:pt x="61" y="40"/>
                  </a:lnTo>
                  <a:lnTo>
                    <a:pt x="70" y="48"/>
                  </a:lnTo>
                  <a:lnTo>
                    <a:pt x="79" y="55"/>
                  </a:lnTo>
                  <a:lnTo>
                    <a:pt x="84" y="58"/>
                  </a:lnTo>
                  <a:lnTo>
                    <a:pt x="89" y="60"/>
                  </a:lnTo>
                  <a:lnTo>
                    <a:pt x="95" y="61"/>
                  </a:lnTo>
                  <a:lnTo>
                    <a:pt x="100" y="62"/>
                  </a:lnTo>
                  <a:lnTo>
                    <a:pt x="105" y="61"/>
                  </a:lnTo>
                  <a:lnTo>
                    <a:pt x="109" y="60"/>
                  </a:lnTo>
                  <a:lnTo>
                    <a:pt x="113" y="58"/>
                  </a:lnTo>
                  <a:lnTo>
                    <a:pt x="117" y="56"/>
                  </a:lnTo>
                  <a:lnTo>
                    <a:pt x="122" y="51"/>
                  </a:lnTo>
                  <a:lnTo>
                    <a:pt x="126" y="49"/>
                  </a:lnTo>
                  <a:lnTo>
                    <a:pt x="110" y="33"/>
                  </a:lnTo>
                  <a:lnTo>
                    <a:pt x="96" y="21"/>
                  </a:lnTo>
                  <a:lnTo>
                    <a:pt x="89" y="15"/>
                  </a:lnTo>
                  <a:lnTo>
                    <a:pt x="81" y="9"/>
                  </a:lnTo>
                  <a:lnTo>
                    <a:pt x="72" y="5"/>
                  </a:lnTo>
                  <a:lnTo>
                    <a:pt x="61" y="0"/>
                  </a:lnTo>
                  <a:lnTo>
                    <a:pt x="0" y="0"/>
                  </a:lnTo>
                  <a:lnTo>
                    <a:pt x="0" y="9"/>
                  </a:lnTo>
                  <a:lnTo>
                    <a:pt x="0" y="19"/>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31" name="Freeform 107"/>
            <p:cNvSpPr>
              <a:spLocks/>
            </p:cNvSpPr>
            <p:nvPr>
              <p:custDataLst>
                <p:tags r:id="rId80"/>
              </p:custDataLst>
            </p:nvPr>
          </p:nvSpPr>
          <p:spPr bwMode="auto">
            <a:xfrm>
              <a:off x="8201025" y="1878013"/>
              <a:ext cx="22225" cy="52387"/>
            </a:xfrm>
            <a:custGeom>
              <a:avLst/>
              <a:gdLst>
                <a:gd name="T0" fmla="*/ 2147483647 w 46"/>
                <a:gd name="T1" fmla="*/ 0 h 16"/>
                <a:gd name="T2" fmla="*/ 2147483647 w 46"/>
                <a:gd name="T3" fmla="*/ 2147483647 h 16"/>
                <a:gd name="T4" fmla="*/ 2147483647 w 46"/>
                <a:gd name="T5" fmla="*/ 2147483647 h 16"/>
                <a:gd name="T6" fmla="*/ 2147483647 w 46"/>
                <a:gd name="T7" fmla="*/ 2147483647 h 16"/>
                <a:gd name="T8" fmla="*/ 2147483647 w 46"/>
                <a:gd name="T9" fmla="*/ 2147483647 h 16"/>
                <a:gd name="T10" fmla="*/ 2147483647 w 46"/>
                <a:gd name="T11" fmla="*/ 2147483647 h 16"/>
                <a:gd name="T12" fmla="*/ 2147483647 w 46"/>
                <a:gd name="T13" fmla="*/ 2147483647 h 16"/>
                <a:gd name="T14" fmla="*/ 2147483647 w 46"/>
                <a:gd name="T15" fmla="*/ 2147483647 h 16"/>
                <a:gd name="T16" fmla="*/ 2147483647 w 46"/>
                <a:gd name="T17" fmla="*/ 2147483647 h 16"/>
                <a:gd name="T18" fmla="*/ 2147483647 w 46"/>
                <a:gd name="T19" fmla="*/ 2147483647 h 16"/>
                <a:gd name="T20" fmla="*/ 0 w 46"/>
                <a:gd name="T21" fmla="*/ 0 h 16"/>
                <a:gd name="T22" fmla="*/ 2147483647 w 4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
                <a:gd name="T37" fmla="*/ 0 h 16"/>
                <a:gd name="T38" fmla="*/ 46 w 4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 h="16">
                  <a:moveTo>
                    <a:pt x="46" y="0"/>
                  </a:moveTo>
                  <a:lnTo>
                    <a:pt x="40" y="7"/>
                  </a:lnTo>
                  <a:lnTo>
                    <a:pt x="35" y="13"/>
                  </a:lnTo>
                  <a:lnTo>
                    <a:pt x="31" y="14"/>
                  </a:lnTo>
                  <a:lnTo>
                    <a:pt x="29" y="15"/>
                  </a:lnTo>
                  <a:lnTo>
                    <a:pt x="26" y="16"/>
                  </a:lnTo>
                  <a:lnTo>
                    <a:pt x="23" y="16"/>
                  </a:lnTo>
                  <a:lnTo>
                    <a:pt x="16" y="14"/>
                  </a:lnTo>
                  <a:lnTo>
                    <a:pt x="11" y="11"/>
                  </a:lnTo>
                  <a:lnTo>
                    <a:pt x="5" y="6"/>
                  </a:lnTo>
                  <a:lnTo>
                    <a:pt x="0" y="0"/>
                  </a:lnTo>
                  <a:lnTo>
                    <a:pt x="46" y="0"/>
                  </a:lnTo>
                </a:path>
              </a:pathLst>
            </a:custGeom>
            <a:solidFill>
              <a:srgbClr val="7030A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32" name="Freeform 108"/>
            <p:cNvSpPr>
              <a:spLocks/>
            </p:cNvSpPr>
            <p:nvPr>
              <p:custDataLst>
                <p:tags r:id="rId81"/>
              </p:custDataLst>
            </p:nvPr>
          </p:nvSpPr>
          <p:spPr bwMode="auto">
            <a:xfrm>
              <a:off x="8397875" y="1908175"/>
              <a:ext cx="17463" cy="52388"/>
            </a:xfrm>
            <a:custGeom>
              <a:avLst/>
              <a:gdLst>
                <a:gd name="T0" fmla="*/ 2147483647 w 39"/>
                <a:gd name="T1" fmla="*/ 2147483647 h 26"/>
                <a:gd name="T2" fmla="*/ 2147483647 w 39"/>
                <a:gd name="T3" fmla="*/ 2147483647 h 26"/>
                <a:gd name="T4" fmla="*/ 2147483647 w 39"/>
                <a:gd name="T5" fmla="*/ 2147483647 h 26"/>
                <a:gd name="T6" fmla="*/ 2147483647 w 39"/>
                <a:gd name="T7" fmla="*/ 2147483647 h 26"/>
                <a:gd name="T8" fmla="*/ 2147483647 w 39"/>
                <a:gd name="T9" fmla="*/ 2147483647 h 26"/>
                <a:gd name="T10" fmla="*/ 2147483647 w 39"/>
                <a:gd name="T11" fmla="*/ 2147483647 h 26"/>
                <a:gd name="T12" fmla="*/ 2147483647 w 39"/>
                <a:gd name="T13" fmla="*/ 2147483647 h 26"/>
                <a:gd name="T14" fmla="*/ 2147483647 w 39"/>
                <a:gd name="T15" fmla="*/ 2147483647 h 26"/>
                <a:gd name="T16" fmla="*/ 2147483647 w 39"/>
                <a:gd name="T17" fmla="*/ 2147483647 h 26"/>
                <a:gd name="T18" fmla="*/ 2147483647 w 39"/>
                <a:gd name="T19" fmla="*/ 2147483647 h 26"/>
                <a:gd name="T20" fmla="*/ 0 w 39"/>
                <a:gd name="T21" fmla="*/ 0 h 26"/>
                <a:gd name="T22" fmla="*/ 2147483647 w 39"/>
                <a:gd name="T23" fmla="*/ 2147483647 h 26"/>
                <a:gd name="T24" fmla="*/ 2147483647 w 39"/>
                <a:gd name="T25" fmla="*/ 2147483647 h 26"/>
                <a:gd name="T26" fmla="*/ 2147483647 w 39"/>
                <a:gd name="T27" fmla="*/ 2147483647 h 26"/>
                <a:gd name="T28" fmla="*/ 2147483647 w 39"/>
                <a:gd name="T29" fmla="*/ 2147483647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
                <a:gd name="T46" fmla="*/ 0 h 26"/>
                <a:gd name="T47" fmla="*/ 39 w 39"/>
                <a:gd name="T48" fmla="*/ 26 h 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 h="26">
                  <a:moveTo>
                    <a:pt x="39" y="25"/>
                  </a:moveTo>
                  <a:lnTo>
                    <a:pt x="36" y="26"/>
                  </a:lnTo>
                  <a:lnTo>
                    <a:pt x="32" y="26"/>
                  </a:lnTo>
                  <a:lnTo>
                    <a:pt x="28" y="26"/>
                  </a:lnTo>
                  <a:lnTo>
                    <a:pt x="25" y="25"/>
                  </a:lnTo>
                  <a:lnTo>
                    <a:pt x="18" y="22"/>
                  </a:lnTo>
                  <a:lnTo>
                    <a:pt x="12" y="18"/>
                  </a:lnTo>
                  <a:lnTo>
                    <a:pt x="7" y="13"/>
                  </a:lnTo>
                  <a:lnTo>
                    <a:pt x="3" y="7"/>
                  </a:lnTo>
                  <a:lnTo>
                    <a:pt x="1" y="3"/>
                  </a:lnTo>
                  <a:lnTo>
                    <a:pt x="0" y="0"/>
                  </a:lnTo>
                  <a:lnTo>
                    <a:pt x="11" y="6"/>
                  </a:lnTo>
                  <a:lnTo>
                    <a:pt x="22" y="13"/>
                  </a:lnTo>
                  <a:lnTo>
                    <a:pt x="33" y="20"/>
                  </a:lnTo>
                  <a:lnTo>
                    <a:pt x="39" y="25"/>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33" name="Freeform 109"/>
            <p:cNvSpPr>
              <a:spLocks/>
            </p:cNvSpPr>
            <p:nvPr>
              <p:custDataLst>
                <p:tags r:id="rId82"/>
              </p:custDataLst>
            </p:nvPr>
          </p:nvSpPr>
          <p:spPr bwMode="auto">
            <a:xfrm>
              <a:off x="7781925" y="2116138"/>
              <a:ext cx="6350" cy="53975"/>
            </a:xfrm>
            <a:custGeom>
              <a:avLst/>
              <a:gdLst>
                <a:gd name="T0" fmla="*/ 2147483647 w 11"/>
                <a:gd name="T1" fmla="*/ 0 h 25"/>
                <a:gd name="T2" fmla="*/ 2147483647 w 11"/>
                <a:gd name="T3" fmla="*/ 2147483647 h 25"/>
                <a:gd name="T4" fmla="*/ 2147483647 w 11"/>
                <a:gd name="T5" fmla="*/ 2147483647 h 25"/>
                <a:gd name="T6" fmla="*/ 2147483647 w 11"/>
                <a:gd name="T7" fmla="*/ 2147483647 h 25"/>
                <a:gd name="T8" fmla="*/ 2147483647 w 11"/>
                <a:gd name="T9" fmla="*/ 2147483647 h 25"/>
                <a:gd name="T10" fmla="*/ 2147483647 w 11"/>
                <a:gd name="T11" fmla="*/ 2147483647 h 25"/>
                <a:gd name="T12" fmla="*/ 2147483647 w 11"/>
                <a:gd name="T13" fmla="*/ 2147483647 h 25"/>
                <a:gd name="T14" fmla="*/ 0 w 11"/>
                <a:gd name="T15" fmla="*/ 2147483647 h 25"/>
                <a:gd name="T16" fmla="*/ 0 w 11"/>
                <a:gd name="T17" fmla="*/ 2147483647 h 25"/>
                <a:gd name="T18" fmla="*/ 2147483647 w 11"/>
                <a:gd name="T19" fmla="*/ 2147483647 h 25"/>
                <a:gd name="T20" fmla="*/ 2147483647 w 11"/>
                <a:gd name="T21" fmla="*/ 2147483647 h 25"/>
                <a:gd name="T22" fmla="*/ 2147483647 w 11"/>
                <a:gd name="T23" fmla="*/ 2147483647 h 25"/>
                <a:gd name="T24" fmla="*/ 2147483647 w 11"/>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25"/>
                <a:gd name="T41" fmla="*/ 11 w 11"/>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25">
                  <a:moveTo>
                    <a:pt x="11" y="0"/>
                  </a:moveTo>
                  <a:lnTo>
                    <a:pt x="11" y="5"/>
                  </a:lnTo>
                  <a:lnTo>
                    <a:pt x="10" y="12"/>
                  </a:lnTo>
                  <a:lnTo>
                    <a:pt x="9" y="20"/>
                  </a:lnTo>
                  <a:lnTo>
                    <a:pt x="4" y="25"/>
                  </a:lnTo>
                  <a:lnTo>
                    <a:pt x="2" y="23"/>
                  </a:lnTo>
                  <a:lnTo>
                    <a:pt x="1" y="20"/>
                  </a:lnTo>
                  <a:lnTo>
                    <a:pt x="0" y="15"/>
                  </a:lnTo>
                  <a:lnTo>
                    <a:pt x="0" y="12"/>
                  </a:lnTo>
                  <a:lnTo>
                    <a:pt x="1" y="9"/>
                  </a:lnTo>
                  <a:lnTo>
                    <a:pt x="3" y="5"/>
                  </a:lnTo>
                  <a:lnTo>
                    <a:pt x="6" y="2"/>
                  </a:lnTo>
                  <a:lnTo>
                    <a:pt x="11" y="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34" name="Freeform 110"/>
            <p:cNvSpPr>
              <a:spLocks/>
            </p:cNvSpPr>
            <p:nvPr>
              <p:custDataLst>
                <p:tags r:id="rId83"/>
              </p:custDataLst>
            </p:nvPr>
          </p:nvSpPr>
          <p:spPr bwMode="auto">
            <a:xfrm>
              <a:off x="7575550" y="2624138"/>
              <a:ext cx="15875" cy="52387"/>
            </a:xfrm>
            <a:custGeom>
              <a:avLst/>
              <a:gdLst>
                <a:gd name="T0" fmla="*/ 2147483647 w 20"/>
                <a:gd name="T1" fmla="*/ 0 h 31"/>
                <a:gd name="T2" fmla="*/ 2147483647 w 20"/>
                <a:gd name="T3" fmla="*/ 2147483647 h 31"/>
                <a:gd name="T4" fmla="*/ 2147483647 w 20"/>
                <a:gd name="T5" fmla="*/ 2147483647 h 31"/>
                <a:gd name="T6" fmla="*/ 2147483647 w 20"/>
                <a:gd name="T7" fmla="*/ 2147483647 h 31"/>
                <a:gd name="T8" fmla="*/ 0 w 20"/>
                <a:gd name="T9" fmla="*/ 2147483647 h 31"/>
                <a:gd name="T10" fmla="*/ 0 w 20"/>
                <a:gd name="T11" fmla="*/ 2147483647 h 31"/>
                <a:gd name="T12" fmla="*/ 2147483647 w 20"/>
                <a:gd name="T13" fmla="*/ 2147483647 h 31"/>
                <a:gd name="T14" fmla="*/ 2147483647 w 20"/>
                <a:gd name="T15" fmla="*/ 2147483647 h 31"/>
                <a:gd name="T16" fmla="*/ 2147483647 w 20"/>
                <a:gd name="T17" fmla="*/ 2147483647 h 31"/>
                <a:gd name="T18" fmla="*/ 2147483647 w 20"/>
                <a:gd name="T19" fmla="*/ 2147483647 h 31"/>
                <a:gd name="T20" fmla="*/ 2147483647 w 20"/>
                <a:gd name="T21" fmla="*/ 2147483647 h 31"/>
                <a:gd name="T22" fmla="*/ 2147483647 w 20"/>
                <a:gd name="T23" fmla="*/ 0 h 31"/>
                <a:gd name="T24" fmla="*/ 2147483647 w 20"/>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31"/>
                <a:gd name="T41" fmla="*/ 20 w 20"/>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31">
                  <a:moveTo>
                    <a:pt x="20" y="0"/>
                  </a:moveTo>
                  <a:lnTo>
                    <a:pt x="16" y="12"/>
                  </a:lnTo>
                  <a:lnTo>
                    <a:pt x="10" y="20"/>
                  </a:lnTo>
                  <a:lnTo>
                    <a:pt x="5" y="26"/>
                  </a:lnTo>
                  <a:lnTo>
                    <a:pt x="0" y="31"/>
                  </a:lnTo>
                  <a:lnTo>
                    <a:pt x="0" y="25"/>
                  </a:lnTo>
                  <a:lnTo>
                    <a:pt x="1" y="19"/>
                  </a:lnTo>
                  <a:lnTo>
                    <a:pt x="2" y="13"/>
                  </a:lnTo>
                  <a:lnTo>
                    <a:pt x="5" y="9"/>
                  </a:lnTo>
                  <a:lnTo>
                    <a:pt x="8" y="6"/>
                  </a:lnTo>
                  <a:lnTo>
                    <a:pt x="11" y="3"/>
                  </a:lnTo>
                  <a:lnTo>
                    <a:pt x="16" y="0"/>
                  </a:lnTo>
                  <a:lnTo>
                    <a:pt x="20"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35" name="Freeform 111"/>
            <p:cNvSpPr>
              <a:spLocks/>
            </p:cNvSpPr>
            <p:nvPr>
              <p:custDataLst>
                <p:tags r:id="rId84"/>
              </p:custDataLst>
            </p:nvPr>
          </p:nvSpPr>
          <p:spPr bwMode="auto">
            <a:xfrm>
              <a:off x="7596188" y="2565400"/>
              <a:ext cx="17462" cy="52388"/>
            </a:xfrm>
            <a:custGeom>
              <a:avLst/>
              <a:gdLst>
                <a:gd name="T0" fmla="*/ 2147483647 w 26"/>
                <a:gd name="T1" fmla="*/ 2147483647 h 37"/>
                <a:gd name="T2" fmla="*/ 0 w 26"/>
                <a:gd name="T3" fmla="*/ 2147483647 h 37"/>
                <a:gd name="T4" fmla="*/ 2147483647 w 26"/>
                <a:gd name="T5" fmla="*/ 2147483647 h 37"/>
                <a:gd name="T6" fmla="*/ 2147483647 w 26"/>
                <a:gd name="T7" fmla="*/ 2147483647 h 37"/>
                <a:gd name="T8" fmla="*/ 2147483647 w 26"/>
                <a:gd name="T9" fmla="*/ 2147483647 h 37"/>
                <a:gd name="T10" fmla="*/ 2147483647 w 26"/>
                <a:gd name="T11" fmla="*/ 0 h 37"/>
                <a:gd name="T12" fmla="*/ 2147483647 w 26"/>
                <a:gd name="T13" fmla="*/ 2147483647 h 37"/>
                <a:gd name="T14" fmla="*/ 2147483647 w 26"/>
                <a:gd name="T15" fmla="*/ 2147483647 h 37"/>
                <a:gd name="T16" fmla="*/ 2147483647 w 26"/>
                <a:gd name="T17" fmla="*/ 2147483647 h 37"/>
                <a:gd name="T18" fmla="*/ 2147483647 w 26"/>
                <a:gd name="T19" fmla="*/ 2147483647 h 37"/>
                <a:gd name="T20" fmla="*/ 2147483647 w 26"/>
                <a:gd name="T21" fmla="*/ 2147483647 h 37"/>
                <a:gd name="T22" fmla="*/ 2147483647 w 26"/>
                <a:gd name="T23" fmla="*/ 2147483647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37"/>
                <a:gd name="T38" fmla="*/ 26 w 26"/>
                <a:gd name="T39" fmla="*/ 37 h 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37">
                  <a:moveTo>
                    <a:pt x="13" y="37"/>
                  </a:moveTo>
                  <a:lnTo>
                    <a:pt x="0" y="12"/>
                  </a:lnTo>
                  <a:lnTo>
                    <a:pt x="6" y="7"/>
                  </a:lnTo>
                  <a:lnTo>
                    <a:pt x="13" y="4"/>
                  </a:lnTo>
                  <a:lnTo>
                    <a:pt x="21" y="1"/>
                  </a:lnTo>
                  <a:lnTo>
                    <a:pt x="26" y="0"/>
                  </a:lnTo>
                  <a:lnTo>
                    <a:pt x="26" y="6"/>
                  </a:lnTo>
                  <a:lnTo>
                    <a:pt x="25" y="11"/>
                  </a:lnTo>
                  <a:lnTo>
                    <a:pt x="24" y="17"/>
                  </a:lnTo>
                  <a:lnTo>
                    <a:pt x="23" y="21"/>
                  </a:lnTo>
                  <a:lnTo>
                    <a:pt x="18" y="29"/>
                  </a:lnTo>
                  <a:lnTo>
                    <a:pt x="13" y="37"/>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36" name="Freeform 112"/>
            <p:cNvSpPr>
              <a:spLocks/>
            </p:cNvSpPr>
            <p:nvPr>
              <p:custDataLst>
                <p:tags r:id="rId85"/>
              </p:custDataLst>
            </p:nvPr>
          </p:nvSpPr>
          <p:spPr bwMode="auto">
            <a:xfrm>
              <a:off x="7470775" y="2428875"/>
              <a:ext cx="1588" cy="53975"/>
            </a:xfrm>
            <a:custGeom>
              <a:avLst/>
              <a:gdLst>
                <a:gd name="T0" fmla="*/ 0 w 7"/>
                <a:gd name="T1" fmla="*/ 2147483647 h 18"/>
                <a:gd name="T2" fmla="*/ 0 w 7"/>
                <a:gd name="T3" fmla="*/ 0 h 18"/>
                <a:gd name="T4" fmla="*/ 2147483647 w 7"/>
                <a:gd name="T5" fmla="*/ 2147483647 h 18"/>
                <a:gd name="T6" fmla="*/ 0 w 7"/>
                <a:gd name="T7" fmla="*/ 2147483647 h 18"/>
                <a:gd name="T8" fmla="*/ 0 60000 65536"/>
                <a:gd name="T9" fmla="*/ 0 60000 65536"/>
                <a:gd name="T10" fmla="*/ 0 60000 65536"/>
                <a:gd name="T11" fmla="*/ 0 60000 65536"/>
                <a:gd name="T12" fmla="*/ 0 w 7"/>
                <a:gd name="T13" fmla="*/ 0 h 18"/>
                <a:gd name="T14" fmla="*/ 7 w 7"/>
                <a:gd name="T15" fmla="*/ 18 h 18"/>
              </a:gdLst>
              <a:ahLst/>
              <a:cxnLst>
                <a:cxn ang="T8">
                  <a:pos x="T0" y="T1"/>
                </a:cxn>
                <a:cxn ang="T9">
                  <a:pos x="T2" y="T3"/>
                </a:cxn>
                <a:cxn ang="T10">
                  <a:pos x="T4" y="T5"/>
                </a:cxn>
                <a:cxn ang="T11">
                  <a:pos x="T6" y="T7"/>
                </a:cxn>
              </a:cxnLst>
              <a:rect l="T12" t="T13" r="T14" b="T15"/>
              <a:pathLst>
                <a:path w="7" h="18">
                  <a:moveTo>
                    <a:pt x="0" y="18"/>
                  </a:moveTo>
                  <a:lnTo>
                    <a:pt x="0" y="0"/>
                  </a:lnTo>
                  <a:lnTo>
                    <a:pt x="7" y="12"/>
                  </a:lnTo>
                  <a:lnTo>
                    <a:pt x="0" y="18"/>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37" name="Freeform 113"/>
            <p:cNvSpPr>
              <a:spLocks/>
            </p:cNvSpPr>
            <p:nvPr>
              <p:custDataLst>
                <p:tags r:id="rId86"/>
              </p:custDataLst>
            </p:nvPr>
          </p:nvSpPr>
          <p:spPr bwMode="auto">
            <a:xfrm>
              <a:off x="3954463" y="1641475"/>
              <a:ext cx="11112" cy="50800"/>
            </a:xfrm>
            <a:custGeom>
              <a:avLst/>
              <a:gdLst>
                <a:gd name="T0" fmla="*/ 0 w 33"/>
                <a:gd name="T1" fmla="*/ 2147483647 h 31"/>
                <a:gd name="T2" fmla="*/ 2147483647 w 33"/>
                <a:gd name="T3" fmla="*/ 0 h 31"/>
                <a:gd name="T4" fmla="*/ 2147483647 w 33"/>
                <a:gd name="T5" fmla="*/ 2147483647 h 31"/>
                <a:gd name="T6" fmla="*/ 2147483647 w 33"/>
                <a:gd name="T7" fmla="*/ 2147483647 h 31"/>
                <a:gd name="T8" fmla="*/ 2147483647 w 33"/>
                <a:gd name="T9" fmla="*/ 2147483647 h 31"/>
                <a:gd name="T10" fmla="*/ 2147483647 w 33"/>
                <a:gd name="T11" fmla="*/ 2147483647 h 31"/>
                <a:gd name="T12" fmla="*/ 2147483647 w 33"/>
                <a:gd name="T13" fmla="*/ 2147483647 h 31"/>
                <a:gd name="T14" fmla="*/ 2147483647 w 33"/>
                <a:gd name="T15" fmla="*/ 2147483647 h 31"/>
                <a:gd name="T16" fmla="*/ 2147483647 w 33"/>
                <a:gd name="T17" fmla="*/ 2147483647 h 31"/>
                <a:gd name="T18" fmla="*/ 2147483647 w 33"/>
                <a:gd name="T19" fmla="*/ 2147483647 h 31"/>
                <a:gd name="T20" fmla="*/ 2147483647 w 33"/>
                <a:gd name="T21" fmla="*/ 2147483647 h 31"/>
                <a:gd name="T22" fmla="*/ 0 w 33"/>
                <a:gd name="T23" fmla="*/ 2147483647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31"/>
                <a:gd name="T38" fmla="*/ 33 w 33"/>
                <a:gd name="T39" fmla="*/ 31 h 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31">
                  <a:moveTo>
                    <a:pt x="0" y="12"/>
                  </a:moveTo>
                  <a:lnTo>
                    <a:pt x="19" y="0"/>
                  </a:lnTo>
                  <a:lnTo>
                    <a:pt x="24" y="5"/>
                  </a:lnTo>
                  <a:lnTo>
                    <a:pt x="28" y="12"/>
                  </a:lnTo>
                  <a:lnTo>
                    <a:pt x="32" y="22"/>
                  </a:lnTo>
                  <a:lnTo>
                    <a:pt x="33" y="31"/>
                  </a:lnTo>
                  <a:lnTo>
                    <a:pt x="27" y="30"/>
                  </a:lnTo>
                  <a:lnTo>
                    <a:pt x="22" y="28"/>
                  </a:lnTo>
                  <a:lnTo>
                    <a:pt x="16" y="25"/>
                  </a:lnTo>
                  <a:lnTo>
                    <a:pt x="11" y="22"/>
                  </a:lnTo>
                  <a:lnTo>
                    <a:pt x="3" y="15"/>
                  </a:lnTo>
                  <a:lnTo>
                    <a:pt x="0" y="12"/>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38" name="Freeform 114"/>
            <p:cNvSpPr>
              <a:spLocks/>
            </p:cNvSpPr>
            <p:nvPr>
              <p:custDataLst>
                <p:tags r:id="rId87"/>
              </p:custDataLst>
            </p:nvPr>
          </p:nvSpPr>
          <p:spPr bwMode="auto">
            <a:xfrm>
              <a:off x="3938588" y="1430338"/>
              <a:ext cx="3175" cy="52387"/>
            </a:xfrm>
            <a:custGeom>
              <a:avLst/>
              <a:gdLst>
                <a:gd name="T0" fmla="*/ 2147483647 w 14"/>
                <a:gd name="T1" fmla="*/ 0 h 6"/>
                <a:gd name="T2" fmla="*/ 0 w 14"/>
                <a:gd name="T3" fmla="*/ 2147483647 h 6"/>
                <a:gd name="T4" fmla="*/ 2147483647 w 14"/>
                <a:gd name="T5" fmla="*/ 0 h 6"/>
                <a:gd name="T6" fmla="*/ 0 60000 65536"/>
                <a:gd name="T7" fmla="*/ 0 60000 65536"/>
                <a:gd name="T8" fmla="*/ 0 60000 65536"/>
                <a:gd name="T9" fmla="*/ 0 w 14"/>
                <a:gd name="T10" fmla="*/ 0 h 6"/>
                <a:gd name="T11" fmla="*/ 14 w 14"/>
                <a:gd name="T12" fmla="*/ 6 h 6"/>
              </a:gdLst>
              <a:ahLst/>
              <a:cxnLst>
                <a:cxn ang="T6">
                  <a:pos x="T0" y="T1"/>
                </a:cxn>
                <a:cxn ang="T7">
                  <a:pos x="T2" y="T3"/>
                </a:cxn>
                <a:cxn ang="T8">
                  <a:pos x="T4" y="T5"/>
                </a:cxn>
              </a:cxnLst>
              <a:rect l="T9" t="T10" r="T11" b="T12"/>
              <a:pathLst>
                <a:path w="14" h="6">
                  <a:moveTo>
                    <a:pt x="14" y="0"/>
                  </a:moveTo>
                  <a:lnTo>
                    <a:pt x="0" y="6"/>
                  </a:lnTo>
                  <a:lnTo>
                    <a:pt x="14" y="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39" name="Freeform 115"/>
            <p:cNvSpPr>
              <a:spLocks/>
            </p:cNvSpPr>
            <p:nvPr>
              <p:custDataLst>
                <p:tags r:id="rId88"/>
              </p:custDataLst>
            </p:nvPr>
          </p:nvSpPr>
          <p:spPr bwMode="auto">
            <a:xfrm>
              <a:off x="5592763" y="3035300"/>
              <a:ext cx="28575" cy="50800"/>
            </a:xfrm>
            <a:custGeom>
              <a:avLst/>
              <a:gdLst>
                <a:gd name="T0" fmla="*/ 2147483647 w 59"/>
                <a:gd name="T1" fmla="*/ 2147483647 h 31"/>
                <a:gd name="T2" fmla="*/ 2147483647 w 59"/>
                <a:gd name="T3" fmla="*/ 2147483647 h 31"/>
                <a:gd name="T4" fmla="*/ 2147483647 w 59"/>
                <a:gd name="T5" fmla="*/ 2147483647 h 31"/>
                <a:gd name="T6" fmla="*/ 2147483647 w 59"/>
                <a:gd name="T7" fmla="*/ 2147483647 h 31"/>
                <a:gd name="T8" fmla="*/ 2147483647 w 59"/>
                <a:gd name="T9" fmla="*/ 2147483647 h 31"/>
                <a:gd name="T10" fmla="*/ 2147483647 w 59"/>
                <a:gd name="T11" fmla="*/ 2147483647 h 31"/>
                <a:gd name="T12" fmla="*/ 2147483647 w 59"/>
                <a:gd name="T13" fmla="*/ 2147483647 h 31"/>
                <a:gd name="T14" fmla="*/ 2147483647 w 59"/>
                <a:gd name="T15" fmla="*/ 2147483647 h 31"/>
                <a:gd name="T16" fmla="*/ 2147483647 w 59"/>
                <a:gd name="T17" fmla="*/ 2147483647 h 31"/>
                <a:gd name="T18" fmla="*/ 2147483647 w 59"/>
                <a:gd name="T19" fmla="*/ 2147483647 h 31"/>
                <a:gd name="T20" fmla="*/ 2147483647 w 59"/>
                <a:gd name="T21" fmla="*/ 2147483647 h 31"/>
                <a:gd name="T22" fmla="*/ 2147483647 w 59"/>
                <a:gd name="T23" fmla="*/ 2147483647 h 31"/>
                <a:gd name="T24" fmla="*/ 2147483647 w 59"/>
                <a:gd name="T25" fmla="*/ 2147483647 h 31"/>
                <a:gd name="T26" fmla="*/ 2147483647 w 59"/>
                <a:gd name="T27" fmla="*/ 2147483647 h 31"/>
                <a:gd name="T28" fmla="*/ 0 w 59"/>
                <a:gd name="T29" fmla="*/ 2147483647 h 31"/>
                <a:gd name="T30" fmla="*/ 2147483647 w 59"/>
                <a:gd name="T31" fmla="*/ 2147483647 h 31"/>
                <a:gd name="T32" fmla="*/ 2147483647 w 59"/>
                <a:gd name="T33" fmla="*/ 2147483647 h 31"/>
                <a:gd name="T34" fmla="*/ 2147483647 w 59"/>
                <a:gd name="T35" fmla="*/ 2147483647 h 31"/>
                <a:gd name="T36" fmla="*/ 2147483647 w 59"/>
                <a:gd name="T37" fmla="*/ 2147483647 h 31"/>
                <a:gd name="T38" fmla="*/ 2147483647 w 59"/>
                <a:gd name="T39" fmla="*/ 2147483647 h 31"/>
                <a:gd name="T40" fmla="*/ 2147483647 w 59"/>
                <a:gd name="T41" fmla="*/ 0 h 31"/>
                <a:gd name="T42" fmla="*/ 2147483647 w 59"/>
                <a:gd name="T43" fmla="*/ 0 h 31"/>
                <a:gd name="T44" fmla="*/ 2147483647 w 59"/>
                <a:gd name="T45" fmla="*/ 2147483647 h 31"/>
                <a:gd name="T46" fmla="*/ 2147483647 w 59"/>
                <a:gd name="T47" fmla="*/ 2147483647 h 31"/>
                <a:gd name="T48" fmla="*/ 2147483647 w 59"/>
                <a:gd name="T49" fmla="*/ 2147483647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
                <a:gd name="T76" fmla="*/ 0 h 31"/>
                <a:gd name="T77" fmla="*/ 59 w 59"/>
                <a:gd name="T78" fmla="*/ 31 h 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40" name="Freeform 116"/>
            <p:cNvSpPr>
              <a:spLocks/>
            </p:cNvSpPr>
            <p:nvPr>
              <p:custDataLst>
                <p:tags r:id="rId89"/>
              </p:custDataLst>
            </p:nvPr>
          </p:nvSpPr>
          <p:spPr bwMode="auto">
            <a:xfrm>
              <a:off x="5260975" y="2911475"/>
              <a:ext cx="20638" cy="53975"/>
            </a:xfrm>
            <a:custGeom>
              <a:avLst/>
              <a:gdLst>
                <a:gd name="T0" fmla="*/ 2147483647 w 47"/>
                <a:gd name="T1" fmla="*/ 0 h 68"/>
                <a:gd name="T2" fmla="*/ 2147483647 w 47"/>
                <a:gd name="T3" fmla="*/ 2147483647 h 68"/>
                <a:gd name="T4" fmla="*/ 2147483647 w 47"/>
                <a:gd name="T5" fmla="*/ 2147483647 h 68"/>
                <a:gd name="T6" fmla="*/ 2147483647 w 47"/>
                <a:gd name="T7" fmla="*/ 2147483647 h 68"/>
                <a:gd name="T8" fmla="*/ 0 w 47"/>
                <a:gd name="T9" fmla="*/ 2147483647 h 68"/>
                <a:gd name="T10" fmla="*/ 0 w 47"/>
                <a:gd name="T11" fmla="*/ 2147483647 h 68"/>
                <a:gd name="T12" fmla="*/ 2147483647 w 47"/>
                <a:gd name="T13" fmla="*/ 2147483647 h 68"/>
                <a:gd name="T14" fmla="*/ 2147483647 w 47"/>
                <a:gd name="T15" fmla="*/ 2147483647 h 68"/>
                <a:gd name="T16" fmla="*/ 2147483647 w 47"/>
                <a:gd name="T17" fmla="*/ 2147483647 h 68"/>
                <a:gd name="T18" fmla="*/ 2147483647 w 47"/>
                <a:gd name="T19" fmla="*/ 2147483647 h 68"/>
                <a:gd name="T20" fmla="*/ 2147483647 w 47"/>
                <a:gd name="T21" fmla="*/ 2147483647 h 68"/>
                <a:gd name="T22" fmla="*/ 2147483647 w 47"/>
                <a:gd name="T23" fmla="*/ 2147483647 h 68"/>
                <a:gd name="T24" fmla="*/ 2147483647 w 47"/>
                <a:gd name="T25" fmla="*/ 2147483647 h 68"/>
                <a:gd name="T26" fmla="*/ 2147483647 w 47"/>
                <a:gd name="T27" fmla="*/ 2147483647 h 68"/>
                <a:gd name="T28" fmla="*/ 2147483647 w 47"/>
                <a:gd name="T29" fmla="*/ 2147483647 h 68"/>
                <a:gd name="T30" fmla="*/ 2147483647 w 47"/>
                <a:gd name="T31" fmla="*/ 2147483647 h 68"/>
                <a:gd name="T32" fmla="*/ 2147483647 w 47"/>
                <a:gd name="T33" fmla="*/ 2147483647 h 68"/>
                <a:gd name="T34" fmla="*/ 2147483647 w 47"/>
                <a:gd name="T35" fmla="*/ 2147483647 h 68"/>
                <a:gd name="T36" fmla="*/ 2147483647 w 47"/>
                <a:gd name="T37" fmla="*/ 2147483647 h 68"/>
                <a:gd name="T38" fmla="*/ 2147483647 w 47"/>
                <a:gd name="T39" fmla="*/ 2147483647 h 68"/>
                <a:gd name="T40" fmla="*/ 2147483647 w 47"/>
                <a:gd name="T41" fmla="*/ 2147483647 h 68"/>
                <a:gd name="T42" fmla="*/ 2147483647 w 47"/>
                <a:gd name="T43" fmla="*/ 2147483647 h 68"/>
                <a:gd name="T44" fmla="*/ 2147483647 w 47"/>
                <a:gd name="T45" fmla="*/ 2147483647 h 68"/>
                <a:gd name="T46" fmla="*/ 2147483647 w 47"/>
                <a:gd name="T47" fmla="*/ 2147483647 h 68"/>
                <a:gd name="T48" fmla="*/ 2147483647 w 47"/>
                <a:gd name="T49" fmla="*/ 0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
                <a:gd name="T76" fmla="*/ 0 h 68"/>
                <a:gd name="T77" fmla="*/ 47 w 47"/>
                <a:gd name="T78" fmla="*/ 68 h 6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 h="68">
                  <a:moveTo>
                    <a:pt x="14" y="0"/>
                  </a:moveTo>
                  <a:lnTo>
                    <a:pt x="8" y="10"/>
                  </a:lnTo>
                  <a:lnTo>
                    <a:pt x="4" y="19"/>
                  </a:lnTo>
                  <a:lnTo>
                    <a:pt x="2" y="28"/>
                  </a:lnTo>
                  <a:lnTo>
                    <a:pt x="0" y="37"/>
                  </a:lnTo>
                  <a:lnTo>
                    <a:pt x="0" y="42"/>
                  </a:lnTo>
                  <a:lnTo>
                    <a:pt x="2" y="47"/>
                  </a:lnTo>
                  <a:lnTo>
                    <a:pt x="3" y="51"/>
                  </a:lnTo>
                  <a:lnTo>
                    <a:pt x="5" y="55"/>
                  </a:lnTo>
                  <a:lnTo>
                    <a:pt x="7" y="58"/>
                  </a:lnTo>
                  <a:lnTo>
                    <a:pt x="9" y="60"/>
                  </a:lnTo>
                  <a:lnTo>
                    <a:pt x="13" y="62"/>
                  </a:lnTo>
                  <a:lnTo>
                    <a:pt x="16" y="64"/>
                  </a:lnTo>
                  <a:lnTo>
                    <a:pt x="22" y="67"/>
                  </a:lnTo>
                  <a:lnTo>
                    <a:pt x="31" y="68"/>
                  </a:lnTo>
                  <a:lnTo>
                    <a:pt x="39" y="68"/>
                  </a:lnTo>
                  <a:lnTo>
                    <a:pt x="47" y="68"/>
                  </a:lnTo>
                  <a:lnTo>
                    <a:pt x="41" y="58"/>
                  </a:lnTo>
                  <a:lnTo>
                    <a:pt x="38" y="48"/>
                  </a:lnTo>
                  <a:lnTo>
                    <a:pt x="36" y="43"/>
                  </a:lnTo>
                  <a:lnTo>
                    <a:pt x="35" y="38"/>
                  </a:lnTo>
                  <a:lnTo>
                    <a:pt x="33" y="31"/>
                  </a:lnTo>
                  <a:lnTo>
                    <a:pt x="33" y="25"/>
                  </a:lnTo>
                  <a:lnTo>
                    <a:pt x="24" y="13"/>
                  </a:lnTo>
                  <a:lnTo>
                    <a:pt x="14"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grpSp>
          <p:nvGrpSpPr>
            <p:cNvPr id="741" name="Group 117"/>
            <p:cNvGrpSpPr>
              <a:grpSpLocks/>
            </p:cNvGrpSpPr>
            <p:nvPr>
              <p:custDataLst>
                <p:tags r:id="rId90"/>
              </p:custDataLst>
            </p:nvPr>
          </p:nvGrpSpPr>
          <p:grpSpPr bwMode="auto">
            <a:xfrm>
              <a:off x="6123215" y="3081178"/>
              <a:ext cx="51422" cy="338311"/>
              <a:chOff x="3950" y="2430"/>
              <a:chExt cx="36" cy="234"/>
            </a:xfrm>
            <a:solidFill>
              <a:srgbClr val="0070C0"/>
            </a:solidFill>
          </p:grpSpPr>
          <p:sp>
            <p:nvSpPr>
              <p:cNvPr id="1149" name="Freeform 118"/>
              <p:cNvSpPr>
                <a:spLocks/>
              </p:cNvSpPr>
              <p:nvPr/>
            </p:nvSpPr>
            <p:spPr bwMode="auto">
              <a:xfrm>
                <a:off x="3975" y="2658"/>
                <a:ext cx="6" cy="6"/>
              </a:xfrm>
              <a:custGeom>
                <a:avLst/>
                <a:gdLst>
                  <a:gd name="T0" fmla="*/ 0 w 19"/>
                  <a:gd name="T1" fmla="*/ 0 h 20"/>
                  <a:gd name="T2" fmla="*/ 0 w 19"/>
                  <a:gd name="T3" fmla="*/ 20 h 20"/>
                  <a:gd name="T4" fmla="*/ 19 w 19"/>
                  <a:gd name="T5" fmla="*/ 14 h 20"/>
                  <a:gd name="T6" fmla="*/ 14 w 19"/>
                  <a:gd name="T7" fmla="*/ 8 h 20"/>
                  <a:gd name="T8" fmla="*/ 10 w 19"/>
                  <a:gd name="T9" fmla="*/ 4 h 20"/>
                  <a:gd name="T10" fmla="*/ 4 w 19"/>
                  <a:gd name="T11" fmla="*/ 1 h 20"/>
                  <a:gd name="T12" fmla="*/ 0 w 1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9" h="20">
                    <a:moveTo>
                      <a:pt x="0" y="0"/>
                    </a:moveTo>
                    <a:lnTo>
                      <a:pt x="0" y="20"/>
                    </a:lnTo>
                    <a:lnTo>
                      <a:pt x="19" y="14"/>
                    </a:lnTo>
                    <a:lnTo>
                      <a:pt x="14" y="8"/>
                    </a:lnTo>
                    <a:lnTo>
                      <a:pt x="10" y="4"/>
                    </a:lnTo>
                    <a:lnTo>
                      <a:pt x="4" y="1"/>
                    </a:lnTo>
                    <a:lnTo>
                      <a:pt x="0"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50" name="Freeform 119"/>
              <p:cNvSpPr>
                <a:spLocks/>
              </p:cNvSpPr>
              <p:nvPr/>
            </p:nvSpPr>
            <p:spPr bwMode="auto">
              <a:xfrm>
                <a:off x="3975" y="2644"/>
                <a:ext cx="6" cy="4"/>
              </a:xfrm>
              <a:custGeom>
                <a:avLst/>
                <a:gdLst>
                  <a:gd name="T0" fmla="*/ 13 w 19"/>
                  <a:gd name="T1" fmla="*/ 12 h 12"/>
                  <a:gd name="T2" fmla="*/ 19 w 19"/>
                  <a:gd name="T3" fmla="*/ 0 h 12"/>
                  <a:gd name="T4" fmla="*/ 0 w 19"/>
                  <a:gd name="T5" fmla="*/ 0 h 12"/>
                  <a:gd name="T6" fmla="*/ 13 w 19"/>
                  <a:gd name="T7" fmla="*/ 12 h 12"/>
                </a:gdLst>
                <a:ahLst/>
                <a:cxnLst>
                  <a:cxn ang="0">
                    <a:pos x="T0" y="T1"/>
                  </a:cxn>
                  <a:cxn ang="0">
                    <a:pos x="T2" y="T3"/>
                  </a:cxn>
                  <a:cxn ang="0">
                    <a:pos x="T4" y="T5"/>
                  </a:cxn>
                  <a:cxn ang="0">
                    <a:pos x="T6" y="T7"/>
                  </a:cxn>
                </a:cxnLst>
                <a:rect l="0" t="0" r="r" b="b"/>
                <a:pathLst>
                  <a:path w="19" h="12">
                    <a:moveTo>
                      <a:pt x="13" y="12"/>
                    </a:moveTo>
                    <a:lnTo>
                      <a:pt x="19" y="0"/>
                    </a:lnTo>
                    <a:lnTo>
                      <a:pt x="0" y="0"/>
                    </a:lnTo>
                    <a:lnTo>
                      <a:pt x="13" y="12"/>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51" name="Freeform 120"/>
              <p:cNvSpPr>
                <a:spLocks/>
              </p:cNvSpPr>
              <p:nvPr/>
            </p:nvSpPr>
            <p:spPr bwMode="auto">
              <a:xfrm>
                <a:off x="3975" y="2637"/>
                <a:ext cx="6" cy="1"/>
              </a:xfrm>
              <a:custGeom>
                <a:avLst/>
                <a:gdLst>
                  <a:gd name="T0" fmla="*/ 0 w 19"/>
                  <a:gd name="T1" fmla="*/ 10 w 19"/>
                  <a:gd name="T2" fmla="*/ 19 w 19"/>
                  <a:gd name="T3" fmla="*/ 10 w 19"/>
                  <a:gd name="T4" fmla="*/ 0 w 19"/>
                </a:gdLst>
                <a:ahLst/>
                <a:cxnLst>
                  <a:cxn ang="0">
                    <a:pos x="T0" y="0"/>
                  </a:cxn>
                  <a:cxn ang="0">
                    <a:pos x="T1" y="0"/>
                  </a:cxn>
                  <a:cxn ang="0">
                    <a:pos x="T2" y="0"/>
                  </a:cxn>
                  <a:cxn ang="0">
                    <a:pos x="T3" y="0"/>
                  </a:cxn>
                  <a:cxn ang="0">
                    <a:pos x="T4" y="0"/>
                  </a:cxn>
                </a:cxnLst>
                <a:rect l="0" t="0" r="r" b="b"/>
                <a:pathLst>
                  <a:path w="19">
                    <a:moveTo>
                      <a:pt x="0" y="0"/>
                    </a:moveTo>
                    <a:lnTo>
                      <a:pt x="10" y="0"/>
                    </a:lnTo>
                    <a:lnTo>
                      <a:pt x="19" y="0"/>
                    </a:lnTo>
                    <a:lnTo>
                      <a:pt x="10" y="0"/>
                    </a:lnTo>
                    <a:lnTo>
                      <a:pt x="0"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52" name="Rectangle 121"/>
              <p:cNvSpPr>
                <a:spLocks noChangeArrowheads="1"/>
              </p:cNvSpPr>
              <p:nvPr/>
            </p:nvSpPr>
            <p:spPr bwMode="auto">
              <a:xfrm>
                <a:off x="3975" y="2632"/>
                <a:ext cx="8" cy="2"/>
              </a:xfrm>
              <a:prstGeom prst="rect">
                <a:avLst/>
              </a:prstGeom>
              <a:grpFill/>
              <a:ln w="9525">
                <a:solidFill>
                  <a:schemeClr val="accent3"/>
                </a:solidFill>
                <a:miter lim="800000"/>
                <a:headEnd/>
                <a:tailEnd/>
              </a:ln>
            </p:spPr>
            <p:txBody>
              <a:bodyPr/>
              <a:lstStyle/>
              <a:p>
                <a:pPr>
                  <a:defRPr/>
                </a:pPr>
                <a:endParaRPr lang="en-US" dirty="0">
                  <a:ea typeface="+mn-ea"/>
                </a:endParaRPr>
              </a:p>
            </p:txBody>
          </p:sp>
          <p:sp>
            <p:nvSpPr>
              <p:cNvPr id="1153" name="Line 122"/>
              <p:cNvSpPr>
                <a:spLocks noChangeShapeType="1"/>
              </p:cNvSpPr>
              <p:nvPr/>
            </p:nvSpPr>
            <p:spPr bwMode="auto">
              <a:xfrm flipV="1">
                <a:off x="3972" y="2595"/>
                <a:ext cx="5" cy="4"/>
              </a:xfrm>
              <a:prstGeom prst="line">
                <a:avLst/>
              </a:prstGeom>
              <a:grpFill/>
              <a:ln w="9525">
                <a:solidFill>
                  <a:schemeClr val="accent3"/>
                </a:solidFill>
                <a:round/>
                <a:headEnd/>
                <a:tailEnd/>
              </a:ln>
              <a:extLst/>
            </p:spPr>
            <p:txBody>
              <a:bodyPr/>
              <a:lstStyle/>
              <a:p>
                <a:pPr>
                  <a:defRPr/>
                </a:pPr>
                <a:endParaRPr lang="en-US" dirty="0">
                  <a:ea typeface="+mn-ea"/>
                </a:endParaRPr>
              </a:p>
            </p:txBody>
          </p:sp>
          <p:sp>
            <p:nvSpPr>
              <p:cNvPr id="1154" name="Freeform 123"/>
              <p:cNvSpPr>
                <a:spLocks/>
              </p:cNvSpPr>
              <p:nvPr/>
            </p:nvSpPr>
            <p:spPr bwMode="auto">
              <a:xfrm>
                <a:off x="3975" y="2595"/>
                <a:ext cx="2" cy="1"/>
              </a:xfrm>
              <a:custGeom>
                <a:avLst/>
                <a:gdLst>
                  <a:gd name="T0" fmla="*/ 6 w 6"/>
                  <a:gd name="T1" fmla="*/ 0 h 3"/>
                  <a:gd name="T2" fmla="*/ 5 w 6"/>
                  <a:gd name="T3" fmla="*/ 1 h 3"/>
                  <a:gd name="T4" fmla="*/ 3 w 6"/>
                  <a:gd name="T5" fmla="*/ 2 h 3"/>
                  <a:gd name="T6" fmla="*/ 1 w 6"/>
                  <a:gd name="T7" fmla="*/ 3 h 3"/>
                  <a:gd name="T8" fmla="*/ 0 w 6"/>
                  <a:gd name="T9" fmla="*/ 2 h 3"/>
                  <a:gd name="T10" fmla="*/ 0 w 6"/>
                  <a:gd name="T11" fmla="*/ 2 h 3"/>
                  <a:gd name="T12" fmla="*/ 0 w 6"/>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6" h="3">
                    <a:moveTo>
                      <a:pt x="6" y="0"/>
                    </a:moveTo>
                    <a:lnTo>
                      <a:pt x="5" y="1"/>
                    </a:lnTo>
                    <a:lnTo>
                      <a:pt x="3" y="2"/>
                    </a:lnTo>
                    <a:lnTo>
                      <a:pt x="1" y="3"/>
                    </a:lnTo>
                    <a:lnTo>
                      <a:pt x="0" y="2"/>
                    </a:lnTo>
                    <a:lnTo>
                      <a:pt x="0" y="2"/>
                    </a:lnTo>
                    <a:lnTo>
                      <a:pt x="0"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55" name="Freeform 124"/>
              <p:cNvSpPr>
                <a:spLocks/>
              </p:cNvSpPr>
              <p:nvPr/>
            </p:nvSpPr>
            <p:spPr bwMode="auto">
              <a:xfrm>
                <a:off x="3981" y="2555"/>
                <a:ext cx="5" cy="8"/>
              </a:xfrm>
              <a:custGeom>
                <a:avLst/>
                <a:gdLst>
                  <a:gd name="T0" fmla="*/ 14 w 14"/>
                  <a:gd name="T1" fmla="*/ 0 h 24"/>
                  <a:gd name="T2" fmla="*/ 13 w 14"/>
                  <a:gd name="T3" fmla="*/ 5 h 24"/>
                  <a:gd name="T4" fmla="*/ 9 w 14"/>
                  <a:gd name="T5" fmla="*/ 12 h 24"/>
                  <a:gd name="T6" fmla="*/ 5 w 14"/>
                  <a:gd name="T7" fmla="*/ 19 h 24"/>
                  <a:gd name="T8" fmla="*/ 0 w 14"/>
                  <a:gd name="T9" fmla="*/ 24 h 24"/>
                  <a:gd name="T10" fmla="*/ 0 w 14"/>
                  <a:gd name="T11" fmla="*/ 16 h 24"/>
                  <a:gd name="T12" fmla="*/ 0 w 14"/>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14" h="24">
                    <a:moveTo>
                      <a:pt x="14" y="0"/>
                    </a:moveTo>
                    <a:lnTo>
                      <a:pt x="13" y="5"/>
                    </a:lnTo>
                    <a:lnTo>
                      <a:pt x="9" y="12"/>
                    </a:lnTo>
                    <a:lnTo>
                      <a:pt x="5" y="19"/>
                    </a:lnTo>
                    <a:lnTo>
                      <a:pt x="0" y="24"/>
                    </a:lnTo>
                    <a:lnTo>
                      <a:pt x="0" y="16"/>
                    </a:lnTo>
                    <a:lnTo>
                      <a:pt x="0" y="12"/>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56" name="Line 125"/>
              <p:cNvSpPr>
                <a:spLocks noChangeShapeType="1"/>
              </p:cNvSpPr>
              <p:nvPr/>
            </p:nvSpPr>
            <p:spPr bwMode="auto">
              <a:xfrm>
                <a:off x="3981" y="2559"/>
                <a:ext cx="2" cy="1"/>
              </a:xfrm>
              <a:prstGeom prst="line">
                <a:avLst/>
              </a:prstGeom>
              <a:grpFill/>
              <a:ln w="9525">
                <a:solidFill>
                  <a:schemeClr val="accent3"/>
                </a:solidFill>
                <a:round/>
                <a:headEnd/>
                <a:tailEnd/>
              </a:ln>
              <a:extLst/>
            </p:spPr>
            <p:txBody>
              <a:bodyPr/>
              <a:lstStyle/>
              <a:p>
                <a:pPr>
                  <a:defRPr/>
                </a:pPr>
                <a:endParaRPr lang="en-US" dirty="0">
                  <a:ea typeface="+mn-ea"/>
                </a:endParaRPr>
              </a:p>
            </p:txBody>
          </p:sp>
          <p:sp>
            <p:nvSpPr>
              <p:cNvPr id="1157" name="Freeform 126"/>
              <p:cNvSpPr>
                <a:spLocks/>
              </p:cNvSpPr>
              <p:nvPr/>
            </p:nvSpPr>
            <p:spPr bwMode="auto">
              <a:xfrm>
                <a:off x="3977" y="2572"/>
                <a:ext cx="4" cy="3"/>
              </a:xfrm>
              <a:custGeom>
                <a:avLst/>
                <a:gdLst>
                  <a:gd name="T0" fmla="*/ 13 w 13"/>
                  <a:gd name="T1" fmla="*/ 12 h 12"/>
                  <a:gd name="T2" fmla="*/ 0 w 13"/>
                  <a:gd name="T3" fmla="*/ 0 h 12"/>
                  <a:gd name="T4" fmla="*/ 13 w 13"/>
                  <a:gd name="T5" fmla="*/ 12 h 12"/>
                </a:gdLst>
                <a:ahLst/>
                <a:cxnLst>
                  <a:cxn ang="0">
                    <a:pos x="T0" y="T1"/>
                  </a:cxn>
                  <a:cxn ang="0">
                    <a:pos x="T2" y="T3"/>
                  </a:cxn>
                  <a:cxn ang="0">
                    <a:pos x="T4" y="T5"/>
                  </a:cxn>
                </a:cxnLst>
                <a:rect l="0" t="0" r="r" b="b"/>
                <a:pathLst>
                  <a:path w="13" h="12">
                    <a:moveTo>
                      <a:pt x="13" y="12"/>
                    </a:moveTo>
                    <a:lnTo>
                      <a:pt x="0" y="0"/>
                    </a:lnTo>
                    <a:lnTo>
                      <a:pt x="13" y="12"/>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58" name="Freeform 127"/>
              <p:cNvSpPr>
                <a:spLocks/>
              </p:cNvSpPr>
              <p:nvPr/>
            </p:nvSpPr>
            <p:spPr bwMode="auto">
              <a:xfrm>
                <a:off x="3981" y="2585"/>
                <a:ext cx="2" cy="6"/>
              </a:xfrm>
              <a:custGeom>
                <a:avLst/>
                <a:gdLst>
                  <a:gd name="T0" fmla="*/ 0 w 7"/>
                  <a:gd name="T1" fmla="*/ 0 h 19"/>
                  <a:gd name="T2" fmla="*/ 0 w 7"/>
                  <a:gd name="T3" fmla="*/ 19 h 19"/>
                  <a:gd name="T4" fmla="*/ 0 w 7"/>
                  <a:gd name="T5" fmla="*/ 0 h 19"/>
                  <a:gd name="T6" fmla="*/ 7 w 7"/>
                  <a:gd name="T7" fmla="*/ 0 h 19"/>
                </a:gdLst>
                <a:ahLst/>
                <a:cxnLst>
                  <a:cxn ang="0">
                    <a:pos x="T0" y="T1"/>
                  </a:cxn>
                  <a:cxn ang="0">
                    <a:pos x="T2" y="T3"/>
                  </a:cxn>
                  <a:cxn ang="0">
                    <a:pos x="T4" y="T5"/>
                  </a:cxn>
                  <a:cxn ang="0">
                    <a:pos x="T6" y="T7"/>
                  </a:cxn>
                </a:cxnLst>
                <a:rect l="0" t="0" r="r" b="b"/>
                <a:pathLst>
                  <a:path w="7" h="19">
                    <a:moveTo>
                      <a:pt x="0" y="0"/>
                    </a:moveTo>
                    <a:lnTo>
                      <a:pt x="0" y="19"/>
                    </a:lnTo>
                    <a:lnTo>
                      <a:pt x="0" y="0"/>
                    </a:lnTo>
                    <a:lnTo>
                      <a:pt x="7"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59" name="Line 128"/>
              <p:cNvSpPr>
                <a:spLocks noChangeShapeType="1"/>
              </p:cNvSpPr>
              <p:nvPr/>
            </p:nvSpPr>
            <p:spPr bwMode="auto">
              <a:xfrm flipV="1">
                <a:off x="3981" y="2599"/>
                <a:ext cx="1" cy="4"/>
              </a:xfrm>
              <a:prstGeom prst="line">
                <a:avLst/>
              </a:prstGeom>
              <a:grpFill/>
              <a:ln w="9525">
                <a:solidFill>
                  <a:schemeClr val="accent3"/>
                </a:solidFill>
                <a:round/>
                <a:headEnd/>
                <a:tailEnd/>
              </a:ln>
              <a:extLst/>
            </p:spPr>
            <p:txBody>
              <a:bodyPr/>
              <a:lstStyle/>
              <a:p>
                <a:pPr>
                  <a:defRPr/>
                </a:pPr>
                <a:endParaRPr lang="en-US" dirty="0">
                  <a:ea typeface="+mn-ea"/>
                </a:endParaRPr>
              </a:p>
            </p:txBody>
          </p:sp>
          <p:sp>
            <p:nvSpPr>
              <p:cNvPr id="1160" name="Freeform 129"/>
              <p:cNvSpPr>
                <a:spLocks/>
              </p:cNvSpPr>
              <p:nvPr/>
            </p:nvSpPr>
            <p:spPr bwMode="auto">
              <a:xfrm>
                <a:off x="3970" y="2545"/>
                <a:ext cx="2" cy="6"/>
              </a:xfrm>
              <a:custGeom>
                <a:avLst/>
                <a:gdLst>
                  <a:gd name="T0" fmla="*/ 0 w 8"/>
                  <a:gd name="T1" fmla="*/ 18 h 18"/>
                  <a:gd name="T2" fmla="*/ 8 w 8"/>
                  <a:gd name="T3" fmla="*/ 6 h 18"/>
                  <a:gd name="T4" fmla="*/ 0 w 8"/>
                  <a:gd name="T5" fmla="*/ 0 h 18"/>
                  <a:gd name="T6" fmla="*/ 0 w 8"/>
                  <a:gd name="T7" fmla="*/ 18 h 18"/>
                </a:gdLst>
                <a:ahLst/>
                <a:cxnLst>
                  <a:cxn ang="0">
                    <a:pos x="T0" y="T1"/>
                  </a:cxn>
                  <a:cxn ang="0">
                    <a:pos x="T2" y="T3"/>
                  </a:cxn>
                  <a:cxn ang="0">
                    <a:pos x="T4" y="T5"/>
                  </a:cxn>
                  <a:cxn ang="0">
                    <a:pos x="T6" y="T7"/>
                  </a:cxn>
                </a:cxnLst>
                <a:rect l="0" t="0" r="r" b="b"/>
                <a:pathLst>
                  <a:path w="8" h="18">
                    <a:moveTo>
                      <a:pt x="0" y="18"/>
                    </a:moveTo>
                    <a:lnTo>
                      <a:pt x="8" y="6"/>
                    </a:lnTo>
                    <a:lnTo>
                      <a:pt x="0" y="0"/>
                    </a:lnTo>
                    <a:lnTo>
                      <a:pt x="0" y="18"/>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61" name="Freeform 130"/>
              <p:cNvSpPr>
                <a:spLocks/>
              </p:cNvSpPr>
              <p:nvPr/>
            </p:nvSpPr>
            <p:spPr bwMode="auto">
              <a:xfrm>
                <a:off x="3968" y="2532"/>
                <a:ext cx="2" cy="7"/>
              </a:xfrm>
              <a:custGeom>
                <a:avLst/>
                <a:gdLst>
                  <a:gd name="T0" fmla="*/ 0 w 6"/>
                  <a:gd name="T1" fmla="*/ 0 h 19"/>
                  <a:gd name="T2" fmla="*/ 0 w 6"/>
                  <a:gd name="T3" fmla="*/ 19 h 19"/>
                  <a:gd name="T4" fmla="*/ 6 w 6"/>
                  <a:gd name="T5" fmla="*/ 13 h 19"/>
                </a:gdLst>
                <a:ahLst/>
                <a:cxnLst>
                  <a:cxn ang="0">
                    <a:pos x="T0" y="T1"/>
                  </a:cxn>
                  <a:cxn ang="0">
                    <a:pos x="T2" y="T3"/>
                  </a:cxn>
                  <a:cxn ang="0">
                    <a:pos x="T4" y="T5"/>
                  </a:cxn>
                </a:cxnLst>
                <a:rect l="0" t="0" r="r" b="b"/>
                <a:pathLst>
                  <a:path w="6" h="19">
                    <a:moveTo>
                      <a:pt x="0" y="0"/>
                    </a:moveTo>
                    <a:lnTo>
                      <a:pt x="0" y="19"/>
                    </a:lnTo>
                    <a:lnTo>
                      <a:pt x="6" y="13"/>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62" name="Freeform 131"/>
              <p:cNvSpPr>
                <a:spLocks/>
              </p:cNvSpPr>
              <p:nvPr/>
            </p:nvSpPr>
            <p:spPr bwMode="auto">
              <a:xfrm>
                <a:off x="3965" y="2513"/>
                <a:ext cx="10" cy="5"/>
              </a:xfrm>
              <a:custGeom>
                <a:avLst/>
                <a:gdLst>
                  <a:gd name="T0" fmla="*/ 0 w 28"/>
                  <a:gd name="T1" fmla="*/ 0 h 19"/>
                  <a:gd name="T2" fmla="*/ 0 w 28"/>
                  <a:gd name="T3" fmla="*/ 19 h 19"/>
                  <a:gd name="T4" fmla="*/ 28 w 28"/>
                  <a:gd name="T5" fmla="*/ 19 h 19"/>
                </a:gdLst>
                <a:ahLst/>
                <a:cxnLst>
                  <a:cxn ang="0">
                    <a:pos x="T0" y="T1"/>
                  </a:cxn>
                  <a:cxn ang="0">
                    <a:pos x="T2" y="T3"/>
                  </a:cxn>
                  <a:cxn ang="0">
                    <a:pos x="T4" y="T5"/>
                  </a:cxn>
                </a:cxnLst>
                <a:rect l="0" t="0" r="r" b="b"/>
                <a:pathLst>
                  <a:path w="28" h="19">
                    <a:moveTo>
                      <a:pt x="0" y="0"/>
                    </a:moveTo>
                    <a:lnTo>
                      <a:pt x="0" y="19"/>
                    </a:lnTo>
                    <a:lnTo>
                      <a:pt x="28" y="19"/>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63" name="Freeform 132"/>
              <p:cNvSpPr>
                <a:spLocks/>
              </p:cNvSpPr>
              <p:nvPr/>
            </p:nvSpPr>
            <p:spPr bwMode="auto">
              <a:xfrm>
                <a:off x="3970" y="2513"/>
                <a:ext cx="5" cy="5"/>
              </a:xfrm>
              <a:custGeom>
                <a:avLst/>
                <a:gdLst>
                  <a:gd name="T0" fmla="*/ 15 w 15"/>
                  <a:gd name="T1" fmla="*/ 19 h 19"/>
                  <a:gd name="T2" fmla="*/ 8 w 15"/>
                  <a:gd name="T3" fmla="*/ 9 h 19"/>
                  <a:gd name="T4" fmla="*/ 0 w 15"/>
                  <a:gd name="T5" fmla="*/ 0 h 19"/>
                </a:gdLst>
                <a:ahLst/>
                <a:cxnLst>
                  <a:cxn ang="0">
                    <a:pos x="T0" y="T1"/>
                  </a:cxn>
                  <a:cxn ang="0">
                    <a:pos x="T2" y="T3"/>
                  </a:cxn>
                  <a:cxn ang="0">
                    <a:pos x="T4" y="T5"/>
                  </a:cxn>
                </a:cxnLst>
                <a:rect l="0" t="0" r="r" b="b"/>
                <a:pathLst>
                  <a:path w="15" h="19">
                    <a:moveTo>
                      <a:pt x="15" y="19"/>
                    </a:moveTo>
                    <a:lnTo>
                      <a:pt x="8" y="9"/>
                    </a:lnTo>
                    <a:lnTo>
                      <a:pt x="0"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64" name="Freeform 133"/>
              <p:cNvSpPr>
                <a:spLocks/>
              </p:cNvSpPr>
              <p:nvPr/>
            </p:nvSpPr>
            <p:spPr bwMode="auto">
              <a:xfrm>
                <a:off x="3975" y="2658"/>
                <a:ext cx="6" cy="6"/>
              </a:xfrm>
              <a:custGeom>
                <a:avLst/>
                <a:gdLst>
                  <a:gd name="T0" fmla="*/ 0 w 19"/>
                  <a:gd name="T1" fmla="*/ 0 h 20"/>
                  <a:gd name="T2" fmla="*/ 0 w 19"/>
                  <a:gd name="T3" fmla="*/ 20 h 20"/>
                  <a:gd name="T4" fmla="*/ 19 w 19"/>
                  <a:gd name="T5" fmla="*/ 14 h 20"/>
                  <a:gd name="T6" fmla="*/ 14 w 19"/>
                  <a:gd name="T7" fmla="*/ 8 h 20"/>
                  <a:gd name="T8" fmla="*/ 10 w 19"/>
                  <a:gd name="T9" fmla="*/ 4 h 20"/>
                  <a:gd name="T10" fmla="*/ 4 w 19"/>
                  <a:gd name="T11" fmla="*/ 1 h 20"/>
                  <a:gd name="T12" fmla="*/ 0 w 1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9" h="20">
                    <a:moveTo>
                      <a:pt x="0" y="0"/>
                    </a:moveTo>
                    <a:lnTo>
                      <a:pt x="0" y="20"/>
                    </a:lnTo>
                    <a:lnTo>
                      <a:pt x="19" y="14"/>
                    </a:lnTo>
                    <a:lnTo>
                      <a:pt x="14" y="8"/>
                    </a:lnTo>
                    <a:lnTo>
                      <a:pt x="10" y="4"/>
                    </a:lnTo>
                    <a:lnTo>
                      <a:pt x="4" y="1"/>
                    </a:lnTo>
                    <a:lnTo>
                      <a:pt x="0"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65" name="Freeform 134"/>
              <p:cNvSpPr>
                <a:spLocks/>
              </p:cNvSpPr>
              <p:nvPr/>
            </p:nvSpPr>
            <p:spPr bwMode="auto">
              <a:xfrm>
                <a:off x="3975" y="2644"/>
                <a:ext cx="6" cy="4"/>
              </a:xfrm>
              <a:custGeom>
                <a:avLst/>
                <a:gdLst>
                  <a:gd name="T0" fmla="*/ 13 w 19"/>
                  <a:gd name="T1" fmla="*/ 12 h 12"/>
                  <a:gd name="T2" fmla="*/ 19 w 19"/>
                  <a:gd name="T3" fmla="*/ 0 h 12"/>
                  <a:gd name="T4" fmla="*/ 0 w 19"/>
                  <a:gd name="T5" fmla="*/ 0 h 12"/>
                  <a:gd name="T6" fmla="*/ 13 w 19"/>
                  <a:gd name="T7" fmla="*/ 12 h 12"/>
                </a:gdLst>
                <a:ahLst/>
                <a:cxnLst>
                  <a:cxn ang="0">
                    <a:pos x="T0" y="T1"/>
                  </a:cxn>
                  <a:cxn ang="0">
                    <a:pos x="T2" y="T3"/>
                  </a:cxn>
                  <a:cxn ang="0">
                    <a:pos x="T4" y="T5"/>
                  </a:cxn>
                  <a:cxn ang="0">
                    <a:pos x="T6" y="T7"/>
                  </a:cxn>
                </a:cxnLst>
                <a:rect l="0" t="0" r="r" b="b"/>
                <a:pathLst>
                  <a:path w="19" h="12">
                    <a:moveTo>
                      <a:pt x="13" y="12"/>
                    </a:moveTo>
                    <a:lnTo>
                      <a:pt x="19" y="0"/>
                    </a:lnTo>
                    <a:lnTo>
                      <a:pt x="0" y="0"/>
                    </a:lnTo>
                    <a:lnTo>
                      <a:pt x="13" y="12"/>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66" name="Freeform 135"/>
              <p:cNvSpPr>
                <a:spLocks/>
              </p:cNvSpPr>
              <p:nvPr/>
            </p:nvSpPr>
            <p:spPr bwMode="auto">
              <a:xfrm>
                <a:off x="3975" y="2637"/>
                <a:ext cx="6" cy="1"/>
              </a:xfrm>
              <a:custGeom>
                <a:avLst/>
                <a:gdLst>
                  <a:gd name="T0" fmla="*/ 0 w 19"/>
                  <a:gd name="T1" fmla="*/ 10 w 19"/>
                  <a:gd name="T2" fmla="*/ 19 w 19"/>
                  <a:gd name="T3" fmla="*/ 10 w 19"/>
                  <a:gd name="T4" fmla="*/ 0 w 19"/>
                </a:gdLst>
                <a:ahLst/>
                <a:cxnLst>
                  <a:cxn ang="0">
                    <a:pos x="T0" y="0"/>
                  </a:cxn>
                  <a:cxn ang="0">
                    <a:pos x="T1" y="0"/>
                  </a:cxn>
                  <a:cxn ang="0">
                    <a:pos x="T2" y="0"/>
                  </a:cxn>
                  <a:cxn ang="0">
                    <a:pos x="T3" y="0"/>
                  </a:cxn>
                  <a:cxn ang="0">
                    <a:pos x="T4" y="0"/>
                  </a:cxn>
                </a:cxnLst>
                <a:rect l="0" t="0" r="r" b="b"/>
                <a:pathLst>
                  <a:path w="19">
                    <a:moveTo>
                      <a:pt x="0" y="0"/>
                    </a:moveTo>
                    <a:lnTo>
                      <a:pt x="10" y="0"/>
                    </a:lnTo>
                    <a:lnTo>
                      <a:pt x="19" y="0"/>
                    </a:lnTo>
                    <a:lnTo>
                      <a:pt x="10" y="0"/>
                    </a:lnTo>
                    <a:lnTo>
                      <a:pt x="0"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67" name="Rectangle 136"/>
              <p:cNvSpPr>
                <a:spLocks noChangeArrowheads="1"/>
              </p:cNvSpPr>
              <p:nvPr/>
            </p:nvSpPr>
            <p:spPr bwMode="auto">
              <a:xfrm>
                <a:off x="3975" y="2632"/>
                <a:ext cx="8" cy="2"/>
              </a:xfrm>
              <a:prstGeom prst="rect">
                <a:avLst/>
              </a:prstGeom>
              <a:grpFill/>
              <a:ln w="9525">
                <a:solidFill>
                  <a:schemeClr val="accent3"/>
                </a:solidFill>
                <a:miter lim="800000"/>
                <a:headEnd/>
                <a:tailEnd/>
              </a:ln>
            </p:spPr>
            <p:txBody>
              <a:bodyPr/>
              <a:lstStyle/>
              <a:p>
                <a:pPr>
                  <a:defRPr/>
                </a:pPr>
                <a:endParaRPr lang="en-US" dirty="0">
                  <a:ea typeface="+mn-ea"/>
                </a:endParaRPr>
              </a:p>
            </p:txBody>
          </p:sp>
          <p:sp>
            <p:nvSpPr>
              <p:cNvPr id="1168" name="Line 137"/>
              <p:cNvSpPr>
                <a:spLocks noChangeShapeType="1"/>
              </p:cNvSpPr>
              <p:nvPr/>
            </p:nvSpPr>
            <p:spPr bwMode="auto">
              <a:xfrm flipV="1">
                <a:off x="3972" y="2595"/>
                <a:ext cx="5" cy="4"/>
              </a:xfrm>
              <a:prstGeom prst="line">
                <a:avLst/>
              </a:prstGeom>
              <a:grpFill/>
              <a:ln w="9525">
                <a:solidFill>
                  <a:schemeClr val="accent3"/>
                </a:solidFill>
                <a:round/>
                <a:headEnd/>
                <a:tailEnd/>
              </a:ln>
              <a:extLst/>
            </p:spPr>
            <p:txBody>
              <a:bodyPr/>
              <a:lstStyle/>
              <a:p>
                <a:pPr>
                  <a:defRPr/>
                </a:pPr>
                <a:endParaRPr lang="en-US" dirty="0">
                  <a:ea typeface="+mn-ea"/>
                </a:endParaRPr>
              </a:p>
            </p:txBody>
          </p:sp>
          <p:sp>
            <p:nvSpPr>
              <p:cNvPr id="1169" name="Freeform 138"/>
              <p:cNvSpPr>
                <a:spLocks/>
              </p:cNvSpPr>
              <p:nvPr/>
            </p:nvSpPr>
            <p:spPr bwMode="auto">
              <a:xfrm>
                <a:off x="3975" y="2595"/>
                <a:ext cx="2" cy="1"/>
              </a:xfrm>
              <a:custGeom>
                <a:avLst/>
                <a:gdLst>
                  <a:gd name="T0" fmla="*/ 6 w 6"/>
                  <a:gd name="T1" fmla="*/ 0 h 3"/>
                  <a:gd name="T2" fmla="*/ 5 w 6"/>
                  <a:gd name="T3" fmla="*/ 1 h 3"/>
                  <a:gd name="T4" fmla="*/ 3 w 6"/>
                  <a:gd name="T5" fmla="*/ 2 h 3"/>
                  <a:gd name="T6" fmla="*/ 1 w 6"/>
                  <a:gd name="T7" fmla="*/ 3 h 3"/>
                  <a:gd name="T8" fmla="*/ 0 w 6"/>
                  <a:gd name="T9" fmla="*/ 2 h 3"/>
                  <a:gd name="T10" fmla="*/ 0 w 6"/>
                  <a:gd name="T11" fmla="*/ 2 h 3"/>
                  <a:gd name="T12" fmla="*/ 0 w 6"/>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6" h="3">
                    <a:moveTo>
                      <a:pt x="6" y="0"/>
                    </a:moveTo>
                    <a:lnTo>
                      <a:pt x="5" y="1"/>
                    </a:lnTo>
                    <a:lnTo>
                      <a:pt x="3" y="2"/>
                    </a:lnTo>
                    <a:lnTo>
                      <a:pt x="1" y="3"/>
                    </a:lnTo>
                    <a:lnTo>
                      <a:pt x="0" y="2"/>
                    </a:lnTo>
                    <a:lnTo>
                      <a:pt x="0" y="2"/>
                    </a:lnTo>
                    <a:lnTo>
                      <a:pt x="0"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70" name="Freeform 139"/>
              <p:cNvSpPr>
                <a:spLocks/>
              </p:cNvSpPr>
              <p:nvPr/>
            </p:nvSpPr>
            <p:spPr bwMode="auto">
              <a:xfrm>
                <a:off x="3981" y="2555"/>
                <a:ext cx="5" cy="8"/>
              </a:xfrm>
              <a:custGeom>
                <a:avLst/>
                <a:gdLst>
                  <a:gd name="T0" fmla="*/ 14 w 14"/>
                  <a:gd name="T1" fmla="*/ 0 h 24"/>
                  <a:gd name="T2" fmla="*/ 13 w 14"/>
                  <a:gd name="T3" fmla="*/ 5 h 24"/>
                  <a:gd name="T4" fmla="*/ 9 w 14"/>
                  <a:gd name="T5" fmla="*/ 12 h 24"/>
                  <a:gd name="T6" fmla="*/ 5 w 14"/>
                  <a:gd name="T7" fmla="*/ 19 h 24"/>
                  <a:gd name="T8" fmla="*/ 0 w 14"/>
                  <a:gd name="T9" fmla="*/ 24 h 24"/>
                  <a:gd name="T10" fmla="*/ 0 w 14"/>
                  <a:gd name="T11" fmla="*/ 16 h 24"/>
                  <a:gd name="T12" fmla="*/ 0 w 14"/>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14" h="24">
                    <a:moveTo>
                      <a:pt x="14" y="0"/>
                    </a:moveTo>
                    <a:lnTo>
                      <a:pt x="13" y="5"/>
                    </a:lnTo>
                    <a:lnTo>
                      <a:pt x="9" y="12"/>
                    </a:lnTo>
                    <a:lnTo>
                      <a:pt x="5" y="19"/>
                    </a:lnTo>
                    <a:lnTo>
                      <a:pt x="0" y="24"/>
                    </a:lnTo>
                    <a:lnTo>
                      <a:pt x="0" y="16"/>
                    </a:lnTo>
                    <a:lnTo>
                      <a:pt x="0" y="12"/>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71" name="Line 140"/>
              <p:cNvSpPr>
                <a:spLocks noChangeShapeType="1"/>
              </p:cNvSpPr>
              <p:nvPr/>
            </p:nvSpPr>
            <p:spPr bwMode="auto">
              <a:xfrm>
                <a:off x="3981" y="2559"/>
                <a:ext cx="2" cy="1"/>
              </a:xfrm>
              <a:prstGeom prst="line">
                <a:avLst/>
              </a:prstGeom>
              <a:grpFill/>
              <a:ln w="9525">
                <a:solidFill>
                  <a:schemeClr val="accent3"/>
                </a:solidFill>
                <a:round/>
                <a:headEnd/>
                <a:tailEnd/>
              </a:ln>
              <a:extLst/>
            </p:spPr>
            <p:txBody>
              <a:bodyPr/>
              <a:lstStyle/>
              <a:p>
                <a:pPr>
                  <a:defRPr/>
                </a:pPr>
                <a:endParaRPr lang="en-US" dirty="0">
                  <a:ea typeface="+mn-ea"/>
                </a:endParaRPr>
              </a:p>
            </p:txBody>
          </p:sp>
          <p:sp>
            <p:nvSpPr>
              <p:cNvPr id="1172" name="Freeform 141"/>
              <p:cNvSpPr>
                <a:spLocks/>
              </p:cNvSpPr>
              <p:nvPr/>
            </p:nvSpPr>
            <p:spPr bwMode="auto">
              <a:xfrm>
                <a:off x="3977" y="2572"/>
                <a:ext cx="4" cy="3"/>
              </a:xfrm>
              <a:custGeom>
                <a:avLst/>
                <a:gdLst>
                  <a:gd name="T0" fmla="*/ 13 w 13"/>
                  <a:gd name="T1" fmla="*/ 12 h 12"/>
                  <a:gd name="T2" fmla="*/ 0 w 13"/>
                  <a:gd name="T3" fmla="*/ 0 h 12"/>
                  <a:gd name="T4" fmla="*/ 13 w 13"/>
                  <a:gd name="T5" fmla="*/ 12 h 12"/>
                </a:gdLst>
                <a:ahLst/>
                <a:cxnLst>
                  <a:cxn ang="0">
                    <a:pos x="T0" y="T1"/>
                  </a:cxn>
                  <a:cxn ang="0">
                    <a:pos x="T2" y="T3"/>
                  </a:cxn>
                  <a:cxn ang="0">
                    <a:pos x="T4" y="T5"/>
                  </a:cxn>
                </a:cxnLst>
                <a:rect l="0" t="0" r="r" b="b"/>
                <a:pathLst>
                  <a:path w="13" h="12">
                    <a:moveTo>
                      <a:pt x="13" y="12"/>
                    </a:moveTo>
                    <a:lnTo>
                      <a:pt x="0" y="0"/>
                    </a:lnTo>
                    <a:lnTo>
                      <a:pt x="13" y="12"/>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73" name="Freeform 142"/>
              <p:cNvSpPr>
                <a:spLocks/>
              </p:cNvSpPr>
              <p:nvPr/>
            </p:nvSpPr>
            <p:spPr bwMode="auto">
              <a:xfrm>
                <a:off x="3981" y="2585"/>
                <a:ext cx="2" cy="6"/>
              </a:xfrm>
              <a:custGeom>
                <a:avLst/>
                <a:gdLst>
                  <a:gd name="T0" fmla="*/ 0 w 7"/>
                  <a:gd name="T1" fmla="*/ 0 h 19"/>
                  <a:gd name="T2" fmla="*/ 0 w 7"/>
                  <a:gd name="T3" fmla="*/ 19 h 19"/>
                  <a:gd name="T4" fmla="*/ 0 w 7"/>
                  <a:gd name="T5" fmla="*/ 0 h 19"/>
                  <a:gd name="T6" fmla="*/ 7 w 7"/>
                  <a:gd name="T7" fmla="*/ 0 h 19"/>
                </a:gdLst>
                <a:ahLst/>
                <a:cxnLst>
                  <a:cxn ang="0">
                    <a:pos x="T0" y="T1"/>
                  </a:cxn>
                  <a:cxn ang="0">
                    <a:pos x="T2" y="T3"/>
                  </a:cxn>
                  <a:cxn ang="0">
                    <a:pos x="T4" y="T5"/>
                  </a:cxn>
                  <a:cxn ang="0">
                    <a:pos x="T6" y="T7"/>
                  </a:cxn>
                </a:cxnLst>
                <a:rect l="0" t="0" r="r" b="b"/>
                <a:pathLst>
                  <a:path w="7" h="19">
                    <a:moveTo>
                      <a:pt x="0" y="0"/>
                    </a:moveTo>
                    <a:lnTo>
                      <a:pt x="0" y="19"/>
                    </a:lnTo>
                    <a:lnTo>
                      <a:pt x="0" y="0"/>
                    </a:lnTo>
                    <a:lnTo>
                      <a:pt x="7"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74" name="Line 143"/>
              <p:cNvSpPr>
                <a:spLocks noChangeShapeType="1"/>
              </p:cNvSpPr>
              <p:nvPr/>
            </p:nvSpPr>
            <p:spPr bwMode="auto">
              <a:xfrm flipV="1">
                <a:off x="3981" y="2599"/>
                <a:ext cx="1" cy="4"/>
              </a:xfrm>
              <a:prstGeom prst="line">
                <a:avLst/>
              </a:prstGeom>
              <a:grpFill/>
              <a:ln w="9525">
                <a:solidFill>
                  <a:schemeClr val="accent3"/>
                </a:solidFill>
                <a:round/>
                <a:headEnd/>
                <a:tailEnd/>
              </a:ln>
              <a:extLst/>
            </p:spPr>
            <p:txBody>
              <a:bodyPr/>
              <a:lstStyle/>
              <a:p>
                <a:pPr>
                  <a:defRPr/>
                </a:pPr>
                <a:endParaRPr lang="en-US" dirty="0">
                  <a:ea typeface="+mn-ea"/>
                </a:endParaRPr>
              </a:p>
            </p:txBody>
          </p:sp>
          <p:sp>
            <p:nvSpPr>
              <p:cNvPr id="1175" name="Freeform 144"/>
              <p:cNvSpPr>
                <a:spLocks/>
              </p:cNvSpPr>
              <p:nvPr/>
            </p:nvSpPr>
            <p:spPr bwMode="auto">
              <a:xfrm>
                <a:off x="3970" y="2545"/>
                <a:ext cx="2" cy="6"/>
              </a:xfrm>
              <a:custGeom>
                <a:avLst/>
                <a:gdLst>
                  <a:gd name="T0" fmla="*/ 0 w 8"/>
                  <a:gd name="T1" fmla="*/ 18 h 18"/>
                  <a:gd name="T2" fmla="*/ 8 w 8"/>
                  <a:gd name="T3" fmla="*/ 6 h 18"/>
                  <a:gd name="T4" fmla="*/ 0 w 8"/>
                  <a:gd name="T5" fmla="*/ 0 h 18"/>
                  <a:gd name="T6" fmla="*/ 0 w 8"/>
                  <a:gd name="T7" fmla="*/ 18 h 18"/>
                </a:gdLst>
                <a:ahLst/>
                <a:cxnLst>
                  <a:cxn ang="0">
                    <a:pos x="T0" y="T1"/>
                  </a:cxn>
                  <a:cxn ang="0">
                    <a:pos x="T2" y="T3"/>
                  </a:cxn>
                  <a:cxn ang="0">
                    <a:pos x="T4" y="T5"/>
                  </a:cxn>
                  <a:cxn ang="0">
                    <a:pos x="T6" y="T7"/>
                  </a:cxn>
                </a:cxnLst>
                <a:rect l="0" t="0" r="r" b="b"/>
                <a:pathLst>
                  <a:path w="8" h="18">
                    <a:moveTo>
                      <a:pt x="0" y="18"/>
                    </a:moveTo>
                    <a:lnTo>
                      <a:pt x="8" y="6"/>
                    </a:lnTo>
                    <a:lnTo>
                      <a:pt x="0" y="0"/>
                    </a:lnTo>
                    <a:lnTo>
                      <a:pt x="0" y="18"/>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76" name="Freeform 145"/>
              <p:cNvSpPr>
                <a:spLocks/>
              </p:cNvSpPr>
              <p:nvPr/>
            </p:nvSpPr>
            <p:spPr bwMode="auto">
              <a:xfrm>
                <a:off x="3968" y="2532"/>
                <a:ext cx="2" cy="7"/>
              </a:xfrm>
              <a:custGeom>
                <a:avLst/>
                <a:gdLst>
                  <a:gd name="T0" fmla="*/ 0 w 6"/>
                  <a:gd name="T1" fmla="*/ 0 h 19"/>
                  <a:gd name="T2" fmla="*/ 0 w 6"/>
                  <a:gd name="T3" fmla="*/ 19 h 19"/>
                  <a:gd name="T4" fmla="*/ 6 w 6"/>
                  <a:gd name="T5" fmla="*/ 13 h 19"/>
                </a:gdLst>
                <a:ahLst/>
                <a:cxnLst>
                  <a:cxn ang="0">
                    <a:pos x="T0" y="T1"/>
                  </a:cxn>
                  <a:cxn ang="0">
                    <a:pos x="T2" y="T3"/>
                  </a:cxn>
                  <a:cxn ang="0">
                    <a:pos x="T4" y="T5"/>
                  </a:cxn>
                </a:cxnLst>
                <a:rect l="0" t="0" r="r" b="b"/>
                <a:pathLst>
                  <a:path w="6" h="19">
                    <a:moveTo>
                      <a:pt x="0" y="0"/>
                    </a:moveTo>
                    <a:lnTo>
                      <a:pt x="0" y="19"/>
                    </a:lnTo>
                    <a:lnTo>
                      <a:pt x="6" y="13"/>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77" name="Freeform 146"/>
              <p:cNvSpPr>
                <a:spLocks/>
              </p:cNvSpPr>
              <p:nvPr/>
            </p:nvSpPr>
            <p:spPr bwMode="auto">
              <a:xfrm>
                <a:off x="3965" y="2513"/>
                <a:ext cx="10" cy="5"/>
              </a:xfrm>
              <a:custGeom>
                <a:avLst/>
                <a:gdLst>
                  <a:gd name="T0" fmla="*/ 0 w 28"/>
                  <a:gd name="T1" fmla="*/ 0 h 19"/>
                  <a:gd name="T2" fmla="*/ 0 w 28"/>
                  <a:gd name="T3" fmla="*/ 19 h 19"/>
                  <a:gd name="T4" fmla="*/ 28 w 28"/>
                  <a:gd name="T5" fmla="*/ 19 h 19"/>
                </a:gdLst>
                <a:ahLst/>
                <a:cxnLst>
                  <a:cxn ang="0">
                    <a:pos x="T0" y="T1"/>
                  </a:cxn>
                  <a:cxn ang="0">
                    <a:pos x="T2" y="T3"/>
                  </a:cxn>
                  <a:cxn ang="0">
                    <a:pos x="T4" y="T5"/>
                  </a:cxn>
                </a:cxnLst>
                <a:rect l="0" t="0" r="r" b="b"/>
                <a:pathLst>
                  <a:path w="28" h="19">
                    <a:moveTo>
                      <a:pt x="0" y="0"/>
                    </a:moveTo>
                    <a:lnTo>
                      <a:pt x="0" y="19"/>
                    </a:lnTo>
                    <a:lnTo>
                      <a:pt x="28" y="19"/>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78" name="Freeform 147"/>
              <p:cNvSpPr>
                <a:spLocks/>
              </p:cNvSpPr>
              <p:nvPr/>
            </p:nvSpPr>
            <p:spPr bwMode="auto">
              <a:xfrm>
                <a:off x="3970" y="2513"/>
                <a:ext cx="5" cy="5"/>
              </a:xfrm>
              <a:custGeom>
                <a:avLst/>
                <a:gdLst>
                  <a:gd name="T0" fmla="*/ 15 w 15"/>
                  <a:gd name="T1" fmla="*/ 19 h 19"/>
                  <a:gd name="T2" fmla="*/ 8 w 15"/>
                  <a:gd name="T3" fmla="*/ 9 h 19"/>
                  <a:gd name="T4" fmla="*/ 0 w 15"/>
                  <a:gd name="T5" fmla="*/ 0 h 19"/>
                </a:gdLst>
                <a:ahLst/>
                <a:cxnLst>
                  <a:cxn ang="0">
                    <a:pos x="T0" y="T1"/>
                  </a:cxn>
                  <a:cxn ang="0">
                    <a:pos x="T2" y="T3"/>
                  </a:cxn>
                  <a:cxn ang="0">
                    <a:pos x="T4" y="T5"/>
                  </a:cxn>
                </a:cxnLst>
                <a:rect l="0" t="0" r="r" b="b"/>
                <a:pathLst>
                  <a:path w="15" h="19">
                    <a:moveTo>
                      <a:pt x="15" y="19"/>
                    </a:moveTo>
                    <a:lnTo>
                      <a:pt x="8" y="9"/>
                    </a:lnTo>
                    <a:lnTo>
                      <a:pt x="0"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79" name="Freeform 148"/>
              <p:cNvSpPr>
                <a:spLocks/>
              </p:cNvSpPr>
              <p:nvPr/>
            </p:nvSpPr>
            <p:spPr bwMode="auto">
              <a:xfrm>
                <a:off x="3950" y="2430"/>
                <a:ext cx="7" cy="6"/>
              </a:xfrm>
              <a:custGeom>
                <a:avLst/>
                <a:gdLst>
                  <a:gd name="T0" fmla="*/ 13 w 20"/>
                  <a:gd name="T1" fmla="*/ 18 h 18"/>
                  <a:gd name="T2" fmla="*/ 20 w 20"/>
                  <a:gd name="T3" fmla="*/ 0 h 18"/>
                  <a:gd name="T4" fmla="*/ 0 w 20"/>
                  <a:gd name="T5" fmla="*/ 0 h 18"/>
                  <a:gd name="T6" fmla="*/ 13 w 20"/>
                  <a:gd name="T7" fmla="*/ 18 h 18"/>
                </a:gdLst>
                <a:ahLst/>
                <a:cxnLst>
                  <a:cxn ang="0">
                    <a:pos x="T0" y="T1"/>
                  </a:cxn>
                  <a:cxn ang="0">
                    <a:pos x="T2" y="T3"/>
                  </a:cxn>
                  <a:cxn ang="0">
                    <a:pos x="T4" y="T5"/>
                  </a:cxn>
                  <a:cxn ang="0">
                    <a:pos x="T6" y="T7"/>
                  </a:cxn>
                </a:cxnLst>
                <a:rect l="0" t="0" r="r" b="b"/>
                <a:pathLst>
                  <a:path w="20" h="18">
                    <a:moveTo>
                      <a:pt x="13" y="18"/>
                    </a:moveTo>
                    <a:lnTo>
                      <a:pt x="20" y="0"/>
                    </a:lnTo>
                    <a:lnTo>
                      <a:pt x="0" y="0"/>
                    </a:lnTo>
                    <a:lnTo>
                      <a:pt x="13" y="18"/>
                    </a:lnTo>
                  </a:path>
                </a:pathLst>
              </a:custGeom>
              <a:grpFill/>
              <a:ln w="9525" cmpd="sng">
                <a:solidFill>
                  <a:schemeClr val="accent3"/>
                </a:solidFill>
                <a:prstDash val="solid"/>
                <a:round/>
                <a:headEnd/>
                <a:tailEnd/>
              </a:ln>
            </p:spPr>
            <p:txBody>
              <a:bodyPr/>
              <a:lstStyle/>
              <a:p>
                <a:pPr>
                  <a:defRPr/>
                </a:pPr>
                <a:endParaRPr lang="en-US" dirty="0">
                  <a:ea typeface="+mn-ea"/>
                </a:endParaRPr>
              </a:p>
            </p:txBody>
          </p:sp>
        </p:grpSp>
        <p:grpSp>
          <p:nvGrpSpPr>
            <p:cNvPr id="742" name="Group 149"/>
            <p:cNvGrpSpPr>
              <a:grpSpLocks/>
            </p:cNvGrpSpPr>
            <p:nvPr>
              <p:custDataLst>
                <p:tags r:id="rId91"/>
              </p:custDataLst>
            </p:nvPr>
          </p:nvGrpSpPr>
          <p:grpSpPr bwMode="auto">
            <a:xfrm>
              <a:off x="8430117" y="3532736"/>
              <a:ext cx="207462" cy="193526"/>
              <a:chOff x="5486" y="2743"/>
              <a:chExt cx="137" cy="132"/>
            </a:xfrm>
            <a:solidFill>
              <a:srgbClr val="0070C0"/>
            </a:solidFill>
          </p:grpSpPr>
          <p:sp>
            <p:nvSpPr>
              <p:cNvPr id="1140" name="Freeform 150"/>
              <p:cNvSpPr>
                <a:spLocks/>
              </p:cNvSpPr>
              <p:nvPr/>
            </p:nvSpPr>
            <p:spPr bwMode="auto">
              <a:xfrm>
                <a:off x="5595" y="2806"/>
                <a:ext cx="13" cy="28"/>
              </a:xfrm>
              <a:custGeom>
                <a:avLst/>
                <a:gdLst>
                  <a:gd name="T0" fmla="*/ 0 w 40"/>
                  <a:gd name="T1" fmla="*/ 31 h 87"/>
                  <a:gd name="T2" fmla="*/ 0 w 40"/>
                  <a:gd name="T3" fmla="*/ 42 h 87"/>
                  <a:gd name="T4" fmla="*/ 2 w 40"/>
                  <a:gd name="T5" fmla="*/ 51 h 87"/>
                  <a:gd name="T6" fmla="*/ 5 w 40"/>
                  <a:gd name="T7" fmla="*/ 59 h 87"/>
                  <a:gd name="T8" fmla="*/ 10 w 40"/>
                  <a:gd name="T9" fmla="*/ 66 h 87"/>
                  <a:gd name="T10" fmla="*/ 15 w 40"/>
                  <a:gd name="T11" fmla="*/ 72 h 87"/>
                  <a:gd name="T12" fmla="*/ 22 w 40"/>
                  <a:gd name="T13" fmla="*/ 77 h 87"/>
                  <a:gd name="T14" fmla="*/ 31 w 40"/>
                  <a:gd name="T15" fmla="*/ 82 h 87"/>
                  <a:gd name="T16" fmla="*/ 40 w 40"/>
                  <a:gd name="T17" fmla="*/ 87 h 87"/>
                  <a:gd name="T18" fmla="*/ 35 w 40"/>
                  <a:gd name="T19" fmla="*/ 82 h 87"/>
                  <a:gd name="T20" fmla="*/ 32 w 40"/>
                  <a:gd name="T21" fmla="*/ 77 h 87"/>
                  <a:gd name="T22" fmla="*/ 29 w 40"/>
                  <a:gd name="T23" fmla="*/ 71 h 87"/>
                  <a:gd name="T24" fmla="*/ 26 w 40"/>
                  <a:gd name="T25" fmla="*/ 65 h 87"/>
                  <a:gd name="T26" fmla="*/ 22 w 40"/>
                  <a:gd name="T27" fmla="*/ 52 h 87"/>
                  <a:gd name="T28" fmla="*/ 20 w 40"/>
                  <a:gd name="T29" fmla="*/ 39 h 87"/>
                  <a:gd name="T30" fmla="*/ 18 w 40"/>
                  <a:gd name="T31" fmla="*/ 27 h 87"/>
                  <a:gd name="T32" fmla="*/ 13 w 40"/>
                  <a:gd name="T33" fmla="*/ 16 h 87"/>
                  <a:gd name="T34" fmla="*/ 11 w 40"/>
                  <a:gd name="T35" fmla="*/ 11 h 87"/>
                  <a:gd name="T36" fmla="*/ 8 w 40"/>
                  <a:gd name="T37" fmla="*/ 6 h 87"/>
                  <a:gd name="T38" fmla="*/ 4 w 40"/>
                  <a:gd name="T39" fmla="*/ 3 h 87"/>
                  <a:gd name="T40" fmla="*/ 0 w 40"/>
                  <a:gd name="T41" fmla="*/ 0 h 87"/>
                  <a:gd name="T42" fmla="*/ 0 w 40"/>
                  <a:gd name="T43" fmla="*/ 9 h 87"/>
                  <a:gd name="T44" fmla="*/ 0 w 40"/>
                  <a:gd name="T45" fmla="*/ 16 h 87"/>
                  <a:gd name="T46" fmla="*/ 0 w 40"/>
                  <a:gd name="T47" fmla="*/ 23 h 87"/>
                  <a:gd name="T48" fmla="*/ 0 w 40"/>
                  <a:gd name="T49" fmla="*/ 3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87">
                    <a:moveTo>
                      <a:pt x="0" y="31"/>
                    </a:moveTo>
                    <a:lnTo>
                      <a:pt x="0" y="42"/>
                    </a:lnTo>
                    <a:lnTo>
                      <a:pt x="2" y="51"/>
                    </a:lnTo>
                    <a:lnTo>
                      <a:pt x="5" y="59"/>
                    </a:lnTo>
                    <a:lnTo>
                      <a:pt x="10" y="66"/>
                    </a:lnTo>
                    <a:lnTo>
                      <a:pt x="15" y="72"/>
                    </a:lnTo>
                    <a:lnTo>
                      <a:pt x="22" y="77"/>
                    </a:lnTo>
                    <a:lnTo>
                      <a:pt x="31" y="82"/>
                    </a:lnTo>
                    <a:lnTo>
                      <a:pt x="40" y="87"/>
                    </a:lnTo>
                    <a:lnTo>
                      <a:pt x="35" y="82"/>
                    </a:lnTo>
                    <a:lnTo>
                      <a:pt x="32" y="77"/>
                    </a:lnTo>
                    <a:lnTo>
                      <a:pt x="29" y="71"/>
                    </a:lnTo>
                    <a:lnTo>
                      <a:pt x="26" y="65"/>
                    </a:lnTo>
                    <a:lnTo>
                      <a:pt x="22" y="52"/>
                    </a:lnTo>
                    <a:lnTo>
                      <a:pt x="20" y="39"/>
                    </a:lnTo>
                    <a:lnTo>
                      <a:pt x="18" y="27"/>
                    </a:lnTo>
                    <a:lnTo>
                      <a:pt x="13" y="16"/>
                    </a:lnTo>
                    <a:lnTo>
                      <a:pt x="11" y="11"/>
                    </a:lnTo>
                    <a:lnTo>
                      <a:pt x="8" y="6"/>
                    </a:lnTo>
                    <a:lnTo>
                      <a:pt x="4" y="3"/>
                    </a:lnTo>
                    <a:lnTo>
                      <a:pt x="0" y="0"/>
                    </a:lnTo>
                    <a:lnTo>
                      <a:pt x="0" y="9"/>
                    </a:lnTo>
                    <a:lnTo>
                      <a:pt x="0" y="16"/>
                    </a:lnTo>
                    <a:lnTo>
                      <a:pt x="0" y="23"/>
                    </a:lnTo>
                    <a:lnTo>
                      <a:pt x="0" y="31"/>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41" name="Freeform 151"/>
              <p:cNvSpPr>
                <a:spLocks/>
              </p:cNvSpPr>
              <p:nvPr/>
            </p:nvSpPr>
            <p:spPr bwMode="auto">
              <a:xfrm>
                <a:off x="5603" y="2842"/>
                <a:ext cx="20" cy="12"/>
              </a:xfrm>
              <a:custGeom>
                <a:avLst/>
                <a:gdLst>
                  <a:gd name="T0" fmla="*/ 0 w 61"/>
                  <a:gd name="T1" fmla="*/ 31 h 37"/>
                  <a:gd name="T2" fmla="*/ 19 w 61"/>
                  <a:gd name="T3" fmla="*/ 32 h 37"/>
                  <a:gd name="T4" fmla="*/ 35 w 61"/>
                  <a:gd name="T5" fmla="*/ 34 h 37"/>
                  <a:gd name="T6" fmla="*/ 49 w 61"/>
                  <a:gd name="T7" fmla="*/ 36 h 37"/>
                  <a:gd name="T8" fmla="*/ 61 w 61"/>
                  <a:gd name="T9" fmla="*/ 37 h 37"/>
                  <a:gd name="T10" fmla="*/ 55 w 61"/>
                  <a:gd name="T11" fmla="*/ 29 h 37"/>
                  <a:gd name="T12" fmla="*/ 49 w 61"/>
                  <a:gd name="T13" fmla="*/ 22 h 37"/>
                  <a:gd name="T14" fmla="*/ 42 w 61"/>
                  <a:gd name="T15" fmla="*/ 17 h 37"/>
                  <a:gd name="T16" fmla="*/ 35 w 61"/>
                  <a:gd name="T17" fmla="*/ 12 h 37"/>
                  <a:gd name="T18" fmla="*/ 28 w 61"/>
                  <a:gd name="T19" fmla="*/ 9 h 37"/>
                  <a:gd name="T20" fmla="*/ 19 w 61"/>
                  <a:gd name="T21" fmla="*/ 5 h 37"/>
                  <a:gd name="T22" fmla="*/ 10 w 61"/>
                  <a:gd name="T23" fmla="*/ 2 h 37"/>
                  <a:gd name="T24" fmla="*/ 0 w 61"/>
                  <a:gd name="T25" fmla="*/ 0 h 37"/>
                  <a:gd name="T26" fmla="*/ 0 w 61"/>
                  <a:gd name="T27" fmla="*/ 3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37">
                    <a:moveTo>
                      <a:pt x="0" y="31"/>
                    </a:moveTo>
                    <a:lnTo>
                      <a:pt x="19" y="32"/>
                    </a:lnTo>
                    <a:lnTo>
                      <a:pt x="35" y="34"/>
                    </a:lnTo>
                    <a:lnTo>
                      <a:pt x="49" y="36"/>
                    </a:lnTo>
                    <a:lnTo>
                      <a:pt x="61" y="37"/>
                    </a:lnTo>
                    <a:lnTo>
                      <a:pt x="55" y="29"/>
                    </a:lnTo>
                    <a:lnTo>
                      <a:pt x="49" y="22"/>
                    </a:lnTo>
                    <a:lnTo>
                      <a:pt x="42" y="17"/>
                    </a:lnTo>
                    <a:lnTo>
                      <a:pt x="35" y="12"/>
                    </a:lnTo>
                    <a:lnTo>
                      <a:pt x="28" y="9"/>
                    </a:lnTo>
                    <a:lnTo>
                      <a:pt x="19" y="5"/>
                    </a:lnTo>
                    <a:lnTo>
                      <a:pt x="10" y="2"/>
                    </a:lnTo>
                    <a:lnTo>
                      <a:pt x="0" y="0"/>
                    </a:lnTo>
                    <a:lnTo>
                      <a:pt x="0" y="31"/>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n-US" dirty="0">
                  <a:ea typeface="+mn-ea"/>
                </a:endParaRPr>
              </a:p>
            </p:txBody>
          </p:sp>
          <p:sp>
            <p:nvSpPr>
              <p:cNvPr id="1142" name="Freeform 152"/>
              <p:cNvSpPr>
                <a:spLocks/>
              </p:cNvSpPr>
              <p:nvPr/>
            </p:nvSpPr>
            <p:spPr bwMode="auto">
              <a:xfrm>
                <a:off x="5568" y="2865"/>
                <a:ext cx="13" cy="10"/>
              </a:xfrm>
              <a:custGeom>
                <a:avLst/>
                <a:gdLst>
                  <a:gd name="T0" fmla="*/ 40 w 40"/>
                  <a:gd name="T1" fmla="*/ 30 h 30"/>
                  <a:gd name="T2" fmla="*/ 33 w 40"/>
                  <a:gd name="T3" fmla="*/ 28 h 30"/>
                  <a:gd name="T4" fmla="*/ 26 w 40"/>
                  <a:gd name="T5" fmla="*/ 25 h 30"/>
                  <a:gd name="T6" fmla="*/ 21 w 40"/>
                  <a:gd name="T7" fmla="*/ 22 h 30"/>
                  <a:gd name="T8" fmla="*/ 15 w 40"/>
                  <a:gd name="T9" fmla="*/ 19 h 30"/>
                  <a:gd name="T10" fmla="*/ 11 w 40"/>
                  <a:gd name="T11" fmla="*/ 16 h 30"/>
                  <a:gd name="T12" fmla="*/ 6 w 40"/>
                  <a:gd name="T13" fmla="*/ 11 h 30"/>
                  <a:gd name="T14" fmla="*/ 3 w 40"/>
                  <a:gd name="T15" fmla="*/ 6 h 30"/>
                  <a:gd name="T16" fmla="*/ 0 w 40"/>
                  <a:gd name="T17" fmla="*/ 0 h 30"/>
                  <a:gd name="T18" fmla="*/ 8 w 40"/>
                  <a:gd name="T19" fmla="*/ 2 h 30"/>
                  <a:gd name="T20" fmla="*/ 15 w 40"/>
                  <a:gd name="T21" fmla="*/ 6 h 30"/>
                  <a:gd name="T22" fmla="*/ 22 w 40"/>
                  <a:gd name="T23" fmla="*/ 10 h 30"/>
                  <a:gd name="T24" fmla="*/ 27 w 40"/>
                  <a:gd name="T25" fmla="*/ 15 h 30"/>
                  <a:gd name="T26" fmla="*/ 33 w 40"/>
                  <a:gd name="T27" fmla="*/ 19 h 30"/>
                  <a:gd name="T28" fmla="*/ 36 w 40"/>
                  <a:gd name="T29" fmla="*/ 23 h 30"/>
                  <a:gd name="T30" fmla="*/ 39 w 40"/>
                  <a:gd name="T31" fmla="*/ 27 h 30"/>
                  <a:gd name="T32" fmla="*/ 40 w 40"/>
                  <a:gd name="T3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30">
                    <a:moveTo>
                      <a:pt x="40" y="30"/>
                    </a:moveTo>
                    <a:lnTo>
                      <a:pt x="33" y="28"/>
                    </a:lnTo>
                    <a:lnTo>
                      <a:pt x="26" y="25"/>
                    </a:lnTo>
                    <a:lnTo>
                      <a:pt x="21" y="22"/>
                    </a:lnTo>
                    <a:lnTo>
                      <a:pt x="15" y="19"/>
                    </a:lnTo>
                    <a:lnTo>
                      <a:pt x="11" y="16"/>
                    </a:lnTo>
                    <a:lnTo>
                      <a:pt x="6" y="11"/>
                    </a:lnTo>
                    <a:lnTo>
                      <a:pt x="3" y="6"/>
                    </a:lnTo>
                    <a:lnTo>
                      <a:pt x="0" y="0"/>
                    </a:lnTo>
                    <a:lnTo>
                      <a:pt x="8" y="2"/>
                    </a:lnTo>
                    <a:lnTo>
                      <a:pt x="15" y="6"/>
                    </a:lnTo>
                    <a:lnTo>
                      <a:pt x="22" y="10"/>
                    </a:lnTo>
                    <a:lnTo>
                      <a:pt x="27" y="15"/>
                    </a:lnTo>
                    <a:lnTo>
                      <a:pt x="33" y="19"/>
                    </a:lnTo>
                    <a:lnTo>
                      <a:pt x="36" y="23"/>
                    </a:lnTo>
                    <a:lnTo>
                      <a:pt x="39" y="27"/>
                    </a:lnTo>
                    <a:lnTo>
                      <a:pt x="40" y="3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43" name="Freeform 153"/>
              <p:cNvSpPr>
                <a:spLocks/>
              </p:cNvSpPr>
              <p:nvPr/>
            </p:nvSpPr>
            <p:spPr bwMode="auto">
              <a:xfrm>
                <a:off x="5515" y="2789"/>
                <a:ext cx="24" cy="26"/>
              </a:xfrm>
              <a:custGeom>
                <a:avLst/>
                <a:gdLst>
                  <a:gd name="T0" fmla="*/ 74 w 74"/>
                  <a:gd name="T1" fmla="*/ 80 h 80"/>
                  <a:gd name="T2" fmla="*/ 72 w 74"/>
                  <a:gd name="T3" fmla="*/ 73 h 80"/>
                  <a:gd name="T4" fmla="*/ 71 w 74"/>
                  <a:gd name="T5" fmla="*/ 66 h 80"/>
                  <a:gd name="T6" fmla="*/ 69 w 74"/>
                  <a:gd name="T7" fmla="*/ 60 h 80"/>
                  <a:gd name="T8" fmla="*/ 66 w 74"/>
                  <a:gd name="T9" fmla="*/ 53 h 80"/>
                  <a:gd name="T10" fmla="*/ 58 w 74"/>
                  <a:gd name="T11" fmla="*/ 42 h 80"/>
                  <a:gd name="T12" fmla="*/ 48 w 74"/>
                  <a:gd name="T13" fmla="*/ 33 h 80"/>
                  <a:gd name="T14" fmla="*/ 38 w 74"/>
                  <a:gd name="T15" fmla="*/ 25 h 80"/>
                  <a:gd name="T16" fmla="*/ 29 w 74"/>
                  <a:gd name="T17" fmla="*/ 17 h 80"/>
                  <a:gd name="T18" fmla="*/ 20 w 74"/>
                  <a:gd name="T19" fmla="*/ 9 h 80"/>
                  <a:gd name="T20" fmla="*/ 13 w 74"/>
                  <a:gd name="T21" fmla="*/ 0 h 80"/>
                  <a:gd name="T22" fmla="*/ 9 w 74"/>
                  <a:gd name="T23" fmla="*/ 5 h 80"/>
                  <a:gd name="T24" fmla="*/ 4 w 74"/>
                  <a:gd name="T25" fmla="*/ 10 h 80"/>
                  <a:gd name="T26" fmla="*/ 1 w 74"/>
                  <a:gd name="T27" fmla="*/ 14 h 80"/>
                  <a:gd name="T28" fmla="*/ 0 w 74"/>
                  <a:gd name="T29" fmla="*/ 19 h 80"/>
                  <a:gd name="T30" fmla="*/ 0 w 74"/>
                  <a:gd name="T31" fmla="*/ 25 h 80"/>
                  <a:gd name="T32" fmla="*/ 2 w 74"/>
                  <a:gd name="T33" fmla="*/ 30 h 80"/>
                  <a:gd name="T34" fmla="*/ 4 w 74"/>
                  <a:gd name="T35" fmla="*/ 36 h 80"/>
                  <a:gd name="T36" fmla="*/ 7 w 74"/>
                  <a:gd name="T37" fmla="*/ 41 h 80"/>
                  <a:gd name="T38" fmla="*/ 10 w 74"/>
                  <a:gd name="T39" fmla="*/ 46 h 80"/>
                  <a:gd name="T40" fmla="*/ 14 w 74"/>
                  <a:gd name="T41" fmla="*/ 51 h 80"/>
                  <a:gd name="T42" fmla="*/ 19 w 74"/>
                  <a:gd name="T43" fmla="*/ 56 h 80"/>
                  <a:gd name="T44" fmla="*/ 24 w 74"/>
                  <a:gd name="T45" fmla="*/ 61 h 80"/>
                  <a:gd name="T46" fmla="*/ 30 w 74"/>
                  <a:gd name="T47" fmla="*/ 66 h 80"/>
                  <a:gd name="T48" fmla="*/ 35 w 74"/>
                  <a:gd name="T49" fmla="*/ 69 h 80"/>
                  <a:gd name="T50" fmla="*/ 42 w 74"/>
                  <a:gd name="T51" fmla="*/ 72 h 80"/>
                  <a:gd name="T52" fmla="*/ 47 w 74"/>
                  <a:gd name="T53" fmla="*/ 75 h 80"/>
                  <a:gd name="T54" fmla="*/ 54 w 74"/>
                  <a:gd name="T55" fmla="*/ 77 h 80"/>
                  <a:gd name="T56" fmla="*/ 60 w 74"/>
                  <a:gd name="T57" fmla="*/ 79 h 80"/>
                  <a:gd name="T58" fmla="*/ 67 w 74"/>
                  <a:gd name="T59" fmla="*/ 80 h 80"/>
                  <a:gd name="T60" fmla="*/ 74 w 74"/>
                  <a:gd name="T6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 h="80">
                    <a:moveTo>
                      <a:pt x="74" y="80"/>
                    </a:moveTo>
                    <a:lnTo>
                      <a:pt x="72" y="73"/>
                    </a:lnTo>
                    <a:lnTo>
                      <a:pt x="71" y="66"/>
                    </a:lnTo>
                    <a:lnTo>
                      <a:pt x="69" y="60"/>
                    </a:lnTo>
                    <a:lnTo>
                      <a:pt x="66" y="53"/>
                    </a:lnTo>
                    <a:lnTo>
                      <a:pt x="58" y="42"/>
                    </a:lnTo>
                    <a:lnTo>
                      <a:pt x="48" y="33"/>
                    </a:lnTo>
                    <a:lnTo>
                      <a:pt x="38" y="25"/>
                    </a:lnTo>
                    <a:lnTo>
                      <a:pt x="29" y="17"/>
                    </a:lnTo>
                    <a:lnTo>
                      <a:pt x="20" y="9"/>
                    </a:lnTo>
                    <a:lnTo>
                      <a:pt x="13" y="0"/>
                    </a:lnTo>
                    <a:lnTo>
                      <a:pt x="9" y="5"/>
                    </a:lnTo>
                    <a:lnTo>
                      <a:pt x="4" y="10"/>
                    </a:lnTo>
                    <a:lnTo>
                      <a:pt x="1" y="14"/>
                    </a:lnTo>
                    <a:lnTo>
                      <a:pt x="0" y="19"/>
                    </a:lnTo>
                    <a:lnTo>
                      <a:pt x="0" y="25"/>
                    </a:lnTo>
                    <a:lnTo>
                      <a:pt x="2" y="30"/>
                    </a:lnTo>
                    <a:lnTo>
                      <a:pt x="4" y="36"/>
                    </a:lnTo>
                    <a:lnTo>
                      <a:pt x="7" y="41"/>
                    </a:lnTo>
                    <a:lnTo>
                      <a:pt x="10" y="46"/>
                    </a:lnTo>
                    <a:lnTo>
                      <a:pt x="14" y="51"/>
                    </a:lnTo>
                    <a:lnTo>
                      <a:pt x="19" y="56"/>
                    </a:lnTo>
                    <a:lnTo>
                      <a:pt x="24" y="61"/>
                    </a:lnTo>
                    <a:lnTo>
                      <a:pt x="30" y="66"/>
                    </a:lnTo>
                    <a:lnTo>
                      <a:pt x="35" y="69"/>
                    </a:lnTo>
                    <a:lnTo>
                      <a:pt x="42" y="72"/>
                    </a:lnTo>
                    <a:lnTo>
                      <a:pt x="47" y="75"/>
                    </a:lnTo>
                    <a:lnTo>
                      <a:pt x="54" y="77"/>
                    </a:lnTo>
                    <a:lnTo>
                      <a:pt x="60" y="79"/>
                    </a:lnTo>
                    <a:lnTo>
                      <a:pt x="67" y="80"/>
                    </a:lnTo>
                    <a:lnTo>
                      <a:pt x="74" y="8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n-US" dirty="0">
                  <a:ea typeface="+mn-ea"/>
                </a:endParaRPr>
              </a:p>
            </p:txBody>
          </p:sp>
          <p:sp>
            <p:nvSpPr>
              <p:cNvPr id="1144" name="Freeform 154"/>
              <p:cNvSpPr>
                <a:spLocks/>
              </p:cNvSpPr>
              <p:nvPr/>
            </p:nvSpPr>
            <p:spPr bwMode="auto">
              <a:xfrm>
                <a:off x="5555" y="2785"/>
                <a:ext cx="26" cy="27"/>
              </a:xfrm>
              <a:custGeom>
                <a:avLst/>
                <a:gdLst>
                  <a:gd name="T0" fmla="*/ 52 w 86"/>
                  <a:gd name="T1" fmla="*/ 80 h 80"/>
                  <a:gd name="T2" fmla="*/ 86 w 86"/>
                  <a:gd name="T3" fmla="*/ 80 h 80"/>
                  <a:gd name="T4" fmla="*/ 86 w 86"/>
                  <a:gd name="T5" fmla="*/ 61 h 80"/>
                  <a:gd name="T6" fmla="*/ 79 w 86"/>
                  <a:gd name="T7" fmla="*/ 59 h 80"/>
                  <a:gd name="T8" fmla="*/ 72 w 86"/>
                  <a:gd name="T9" fmla="*/ 56 h 80"/>
                  <a:gd name="T10" fmla="*/ 67 w 86"/>
                  <a:gd name="T11" fmla="*/ 53 h 80"/>
                  <a:gd name="T12" fmla="*/ 61 w 86"/>
                  <a:gd name="T13" fmla="*/ 49 h 80"/>
                  <a:gd name="T14" fmla="*/ 51 w 86"/>
                  <a:gd name="T15" fmla="*/ 41 h 80"/>
                  <a:gd name="T16" fmla="*/ 43 w 86"/>
                  <a:gd name="T17" fmla="*/ 33 h 80"/>
                  <a:gd name="T18" fmla="*/ 34 w 86"/>
                  <a:gd name="T19" fmla="*/ 25 h 80"/>
                  <a:gd name="T20" fmla="*/ 24 w 86"/>
                  <a:gd name="T21" fmla="*/ 16 h 80"/>
                  <a:gd name="T22" fmla="*/ 13 w 86"/>
                  <a:gd name="T23" fmla="*/ 7 h 80"/>
                  <a:gd name="T24" fmla="*/ 0 w 86"/>
                  <a:gd name="T25" fmla="*/ 0 h 80"/>
                  <a:gd name="T26" fmla="*/ 1 w 86"/>
                  <a:gd name="T27" fmla="*/ 8 h 80"/>
                  <a:gd name="T28" fmla="*/ 5 w 86"/>
                  <a:gd name="T29" fmla="*/ 20 h 80"/>
                  <a:gd name="T30" fmla="*/ 11 w 86"/>
                  <a:gd name="T31" fmla="*/ 32 h 80"/>
                  <a:gd name="T32" fmla="*/ 18 w 86"/>
                  <a:gd name="T33" fmla="*/ 44 h 80"/>
                  <a:gd name="T34" fmla="*/ 27 w 86"/>
                  <a:gd name="T35" fmla="*/ 57 h 80"/>
                  <a:gd name="T36" fmla="*/ 36 w 86"/>
                  <a:gd name="T37" fmla="*/ 67 h 80"/>
                  <a:gd name="T38" fmla="*/ 40 w 86"/>
                  <a:gd name="T39" fmla="*/ 72 h 80"/>
                  <a:gd name="T40" fmla="*/ 45 w 86"/>
                  <a:gd name="T41" fmla="*/ 76 h 80"/>
                  <a:gd name="T42" fmla="*/ 49 w 86"/>
                  <a:gd name="T43" fmla="*/ 79 h 80"/>
                  <a:gd name="T44" fmla="*/ 52 w 86"/>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80">
                    <a:moveTo>
                      <a:pt x="52" y="80"/>
                    </a:moveTo>
                    <a:lnTo>
                      <a:pt x="86" y="80"/>
                    </a:lnTo>
                    <a:lnTo>
                      <a:pt x="86" y="61"/>
                    </a:lnTo>
                    <a:lnTo>
                      <a:pt x="79" y="59"/>
                    </a:lnTo>
                    <a:lnTo>
                      <a:pt x="72" y="56"/>
                    </a:lnTo>
                    <a:lnTo>
                      <a:pt x="67" y="53"/>
                    </a:lnTo>
                    <a:lnTo>
                      <a:pt x="61" y="49"/>
                    </a:lnTo>
                    <a:lnTo>
                      <a:pt x="51" y="41"/>
                    </a:lnTo>
                    <a:lnTo>
                      <a:pt x="43" y="33"/>
                    </a:lnTo>
                    <a:lnTo>
                      <a:pt x="34" y="25"/>
                    </a:lnTo>
                    <a:lnTo>
                      <a:pt x="24" y="16"/>
                    </a:lnTo>
                    <a:lnTo>
                      <a:pt x="13" y="7"/>
                    </a:lnTo>
                    <a:lnTo>
                      <a:pt x="0" y="0"/>
                    </a:lnTo>
                    <a:lnTo>
                      <a:pt x="1" y="8"/>
                    </a:lnTo>
                    <a:lnTo>
                      <a:pt x="5" y="20"/>
                    </a:lnTo>
                    <a:lnTo>
                      <a:pt x="11" y="32"/>
                    </a:lnTo>
                    <a:lnTo>
                      <a:pt x="18" y="44"/>
                    </a:lnTo>
                    <a:lnTo>
                      <a:pt x="27" y="57"/>
                    </a:lnTo>
                    <a:lnTo>
                      <a:pt x="36" y="67"/>
                    </a:lnTo>
                    <a:lnTo>
                      <a:pt x="40" y="72"/>
                    </a:lnTo>
                    <a:lnTo>
                      <a:pt x="45" y="76"/>
                    </a:lnTo>
                    <a:lnTo>
                      <a:pt x="49" y="79"/>
                    </a:lnTo>
                    <a:lnTo>
                      <a:pt x="52" y="8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n-US" dirty="0">
                  <a:ea typeface="+mn-ea"/>
                </a:endParaRPr>
              </a:p>
            </p:txBody>
          </p:sp>
          <p:sp>
            <p:nvSpPr>
              <p:cNvPr id="1145" name="Freeform 155"/>
              <p:cNvSpPr>
                <a:spLocks/>
              </p:cNvSpPr>
              <p:nvPr/>
            </p:nvSpPr>
            <p:spPr bwMode="auto">
              <a:xfrm>
                <a:off x="5570" y="2825"/>
                <a:ext cx="25" cy="11"/>
              </a:xfrm>
              <a:custGeom>
                <a:avLst/>
                <a:gdLst>
                  <a:gd name="T0" fmla="*/ 0 w 74"/>
                  <a:gd name="T1" fmla="*/ 7 h 31"/>
                  <a:gd name="T2" fmla="*/ 3 w 74"/>
                  <a:gd name="T3" fmla="*/ 11 h 31"/>
                  <a:gd name="T4" fmla="*/ 5 w 74"/>
                  <a:gd name="T5" fmla="*/ 15 h 31"/>
                  <a:gd name="T6" fmla="*/ 9 w 74"/>
                  <a:gd name="T7" fmla="*/ 18 h 31"/>
                  <a:gd name="T8" fmla="*/ 14 w 74"/>
                  <a:gd name="T9" fmla="*/ 21 h 31"/>
                  <a:gd name="T10" fmla="*/ 18 w 74"/>
                  <a:gd name="T11" fmla="*/ 24 h 31"/>
                  <a:gd name="T12" fmla="*/ 23 w 74"/>
                  <a:gd name="T13" fmla="*/ 26 h 31"/>
                  <a:gd name="T14" fmla="*/ 29 w 74"/>
                  <a:gd name="T15" fmla="*/ 28 h 31"/>
                  <a:gd name="T16" fmla="*/ 34 w 74"/>
                  <a:gd name="T17" fmla="*/ 29 h 31"/>
                  <a:gd name="T18" fmla="*/ 47 w 74"/>
                  <a:gd name="T19" fmla="*/ 31 h 31"/>
                  <a:gd name="T20" fmla="*/ 58 w 74"/>
                  <a:gd name="T21" fmla="*/ 31 h 31"/>
                  <a:gd name="T22" fmla="*/ 63 w 74"/>
                  <a:gd name="T23" fmla="*/ 30 h 31"/>
                  <a:gd name="T24" fmla="*/ 67 w 74"/>
                  <a:gd name="T25" fmla="*/ 29 h 31"/>
                  <a:gd name="T26" fmla="*/ 71 w 74"/>
                  <a:gd name="T27" fmla="*/ 27 h 31"/>
                  <a:gd name="T28" fmla="*/ 74 w 74"/>
                  <a:gd name="T29" fmla="*/ 25 h 31"/>
                  <a:gd name="T30" fmla="*/ 64 w 74"/>
                  <a:gd name="T31" fmla="*/ 18 h 31"/>
                  <a:gd name="T32" fmla="*/ 55 w 74"/>
                  <a:gd name="T33" fmla="*/ 13 h 31"/>
                  <a:gd name="T34" fmla="*/ 51 w 74"/>
                  <a:gd name="T35" fmla="*/ 10 h 31"/>
                  <a:gd name="T36" fmla="*/ 47 w 74"/>
                  <a:gd name="T37" fmla="*/ 8 h 31"/>
                  <a:gd name="T38" fmla="*/ 43 w 74"/>
                  <a:gd name="T39" fmla="*/ 5 h 31"/>
                  <a:gd name="T40" fmla="*/ 41 w 74"/>
                  <a:gd name="T41" fmla="*/ 0 h 31"/>
                  <a:gd name="T42" fmla="*/ 33 w 74"/>
                  <a:gd name="T43" fmla="*/ 1 h 31"/>
                  <a:gd name="T44" fmla="*/ 28 w 74"/>
                  <a:gd name="T45" fmla="*/ 1 h 31"/>
                  <a:gd name="T46" fmla="*/ 22 w 74"/>
                  <a:gd name="T47" fmla="*/ 1 h 31"/>
                  <a:gd name="T48" fmla="*/ 18 w 74"/>
                  <a:gd name="T49" fmla="*/ 0 h 31"/>
                  <a:gd name="T50" fmla="*/ 14 w 74"/>
                  <a:gd name="T51" fmla="*/ 0 h 31"/>
                  <a:gd name="T52" fmla="*/ 10 w 74"/>
                  <a:gd name="T53" fmla="*/ 0 h 31"/>
                  <a:gd name="T54" fmla="*/ 6 w 74"/>
                  <a:gd name="T55" fmla="*/ 3 h 31"/>
                  <a:gd name="T56" fmla="*/ 0 w 74"/>
                  <a:gd name="T57" fmla="*/ 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4" h="31">
                    <a:moveTo>
                      <a:pt x="0" y="7"/>
                    </a:moveTo>
                    <a:lnTo>
                      <a:pt x="3" y="11"/>
                    </a:lnTo>
                    <a:lnTo>
                      <a:pt x="5" y="15"/>
                    </a:lnTo>
                    <a:lnTo>
                      <a:pt x="9" y="18"/>
                    </a:lnTo>
                    <a:lnTo>
                      <a:pt x="14" y="21"/>
                    </a:lnTo>
                    <a:lnTo>
                      <a:pt x="18" y="24"/>
                    </a:lnTo>
                    <a:lnTo>
                      <a:pt x="23" y="26"/>
                    </a:lnTo>
                    <a:lnTo>
                      <a:pt x="29" y="28"/>
                    </a:lnTo>
                    <a:lnTo>
                      <a:pt x="34" y="29"/>
                    </a:lnTo>
                    <a:lnTo>
                      <a:pt x="47" y="31"/>
                    </a:lnTo>
                    <a:lnTo>
                      <a:pt x="58" y="31"/>
                    </a:lnTo>
                    <a:lnTo>
                      <a:pt x="63" y="30"/>
                    </a:lnTo>
                    <a:lnTo>
                      <a:pt x="67" y="29"/>
                    </a:lnTo>
                    <a:lnTo>
                      <a:pt x="71" y="27"/>
                    </a:lnTo>
                    <a:lnTo>
                      <a:pt x="74" y="25"/>
                    </a:lnTo>
                    <a:lnTo>
                      <a:pt x="64" y="18"/>
                    </a:lnTo>
                    <a:lnTo>
                      <a:pt x="55" y="13"/>
                    </a:lnTo>
                    <a:lnTo>
                      <a:pt x="51" y="10"/>
                    </a:lnTo>
                    <a:lnTo>
                      <a:pt x="47" y="8"/>
                    </a:lnTo>
                    <a:lnTo>
                      <a:pt x="43" y="5"/>
                    </a:lnTo>
                    <a:lnTo>
                      <a:pt x="41" y="0"/>
                    </a:lnTo>
                    <a:lnTo>
                      <a:pt x="33" y="1"/>
                    </a:lnTo>
                    <a:lnTo>
                      <a:pt x="28" y="1"/>
                    </a:lnTo>
                    <a:lnTo>
                      <a:pt x="22" y="1"/>
                    </a:lnTo>
                    <a:lnTo>
                      <a:pt x="18" y="0"/>
                    </a:lnTo>
                    <a:lnTo>
                      <a:pt x="14" y="0"/>
                    </a:lnTo>
                    <a:lnTo>
                      <a:pt x="10" y="0"/>
                    </a:lnTo>
                    <a:lnTo>
                      <a:pt x="6" y="3"/>
                    </a:lnTo>
                    <a:lnTo>
                      <a:pt x="0" y="7"/>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n-US" dirty="0">
                  <a:ea typeface="+mn-ea"/>
                </a:endParaRPr>
              </a:p>
            </p:txBody>
          </p:sp>
          <p:sp>
            <p:nvSpPr>
              <p:cNvPr id="1146" name="Freeform 156"/>
              <p:cNvSpPr>
                <a:spLocks/>
              </p:cNvSpPr>
              <p:nvPr/>
            </p:nvSpPr>
            <p:spPr bwMode="auto">
              <a:xfrm>
                <a:off x="5562" y="2819"/>
                <a:ext cx="6" cy="1"/>
              </a:xfrm>
              <a:custGeom>
                <a:avLst/>
                <a:gdLst>
                  <a:gd name="T0" fmla="*/ 20 w 20"/>
                  <a:gd name="T1" fmla="*/ 0 w 20"/>
                  <a:gd name="T2" fmla="*/ 10 w 20"/>
                  <a:gd name="T3" fmla="*/ 20 w 20"/>
                </a:gdLst>
                <a:ahLst/>
                <a:cxnLst>
                  <a:cxn ang="0">
                    <a:pos x="T0" y="0"/>
                  </a:cxn>
                  <a:cxn ang="0">
                    <a:pos x="T1" y="0"/>
                  </a:cxn>
                  <a:cxn ang="0">
                    <a:pos x="T2" y="0"/>
                  </a:cxn>
                  <a:cxn ang="0">
                    <a:pos x="T3" y="0"/>
                  </a:cxn>
                </a:cxnLst>
                <a:rect l="0" t="0" r="r" b="b"/>
                <a:pathLst>
                  <a:path w="20">
                    <a:moveTo>
                      <a:pt x="20" y="0"/>
                    </a:moveTo>
                    <a:lnTo>
                      <a:pt x="0" y="0"/>
                    </a:lnTo>
                    <a:lnTo>
                      <a:pt x="10" y="0"/>
                    </a:lnTo>
                    <a:lnTo>
                      <a:pt x="20"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47" name="Freeform 157"/>
              <p:cNvSpPr>
                <a:spLocks/>
              </p:cNvSpPr>
              <p:nvPr/>
            </p:nvSpPr>
            <p:spPr bwMode="auto">
              <a:xfrm>
                <a:off x="5509" y="2769"/>
                <a:ext cx="32" cy="21"/>
              </a:xfrm>
              <a:custGeom>
                <a:avLst/>
                <a:gdLst>
                  <a:gd name="T0" fmla="*/ 7 w 100"/>
                  <a:gd name="T1" fmla="*/ 25 h 65"/>
                  <a:gd name="T2" fmla="*/ 35 w 100"/>
                  <a:gd name="T3" fmla="*/ 40 h 65"/>
                  <a:gd name="T4" fmla="*/ 61 w 100"/>
                  <a:gd name="T5" fmla="*/ 55 h 65"/>
                  <a:gd name="T6" fmla="*/ 72 w 100"/>
                  <a:gd name="T7" fmla="*/ 60 h 65"/>
                  <a:gd name="T8" fmla="*/ 83 w 100"/>
                  <a:gd name="T9" fmla="*/ 65 h 65"/>
                  <a:gd name="T10" fmla="*/ 87 w 100"/>
                  <a:gd name="T11" fmla="*/ 65 h 65"/>
                  <a:gd name="T12" fmla="*/ 91 w 100"/>
                  <a:gd name="T13" fmla="*/ 65 h 65"/>
                  <a:gd name="T14" fmla="*/ 96 w 100"/>
                  <a:gd name="T15" fmla="*/ 65 h 65"/>
                  <a:gd name="T16" fmla="*/ 100 w 100"/>
                  <a:gd name="T17" fmla="*/ 62 h 65"/>
                  <a:gd name="T18" fmla="*/ 94 w 100"/>
                  <a:gd name="T19" fmla="*/ 60 h 65"/>
                  <a:gd name="T20" fmla="*/ 88 w 100"/>
                  <a:gd name="T21" fmla="*/ 56 h 65"/>
                  <a:gd name="T22" fmla="*/ 83 w 100"/>
                  <a:gd name="T23" fmla="*/ 52 h 65"/>
                  <a:gd name="T24" fmla="*/ 78 w 100"/>
                  <a:gd name="T25" fmla="*/ 46 h 65"/>
                  <a:gd name="T26" fmla="*/ 67 w 100"/>
                  <a:gd name="T27" fmla="*/ 34 h 65"/>
                  <a:gd name="T28" fmla="*/ 57 w 100"/>
                  <a:gd name="T29" fmla="*/ 21 h 65"/>
                  <a:gd name="T30" fmla="*/ 52 w 100"/>
                  <a:gd name="T31" fmla="*/ 15 h 65"/>
                  <a:gd name="T32" fmla="*/ 46 w 100"/>
                  <a:gd name="T33" fmla="*/ 10 h 65"/>
                  <a:gd name="T34" fmla="*/ 40 w 100"/>
                  <a:gd name="T35" fmla="*/ 4 h 65"/>
                  <a:gd name="T36" fmla="*/ 33 w 100"/>
                  <a:gd name="T37" fmla="*/ 1 h 65"/>
                  <a:gd name="T38" fmla="*/ 27 w 100"/>
                  <a:gd name="T39" fmla="*/ 0 h 65"/>
                  <a:gd name="T40" fmla="*/ 18 w 100"/>
                  <a:gd name="T41" fmla="*/ 0 h 65"/>
                  <a:gd name="T42" fmla="*/ 10 w 100"/>
                  <a:gd name="T43" fmla="*/ 2 h 65"/>
                  <a:gd name="T44" fmla="*/ 0 w 100"/>
                  <a:gd name="T45" fmla="*/ 6 h 65"/>
                  <a:gd name="T46" fmla="*/ 7 w 100"/>
                  <a:gd name="T47" fmla="*/ 2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 h="65">
                    <a:moveTo>
                      <a:pt x="7" y="25"/>
                    </a:moveTo>
                    <a:lnTo>
                      <a:pt x="35" y="40"/>
                    </a:lnTo>
                    <a:lnTo>
                      <a:pt x="61" y="55"/>
                    </a:lnTo>
                    <a:lnTo>
                      <a:pt x="72" y="60"/>
                    </a:lnTo>
                    <a:lnTo>
                      <a:pt x="83" y="65"/>
                    </a:lnTo>
                    <a:lnTo>
                      <a:pt x="87" y="65"/>
                    </a:lnTo>
                    <a:lnTo>
                      <a:pt x="91" y="65"/>
                    </a:lnTo>
                    <a:lnTo>
                      <a:pt x="96" y="65"/>
                    </a:lnTo>
                    <a:lnTo>
                      <a:pt x="100" y="62"/>
                    </a:lnTo>
                    <a:lnTo>
                      <a:pt x="94" y="60"/>
                    </a:lnTo>
                    <a:lnTo>
                      <a:pt x="88" y="56"/>
                    </a:lnTo>
                    <a:lnTo>
                      <a:pt x="83" y="52"/>
                    </a:lnTo>
                    <a:lnTo>
                      <a:pt x="78" y="46"/>
                    </a:lnTo>
                    <a:lnTo>
                      <a:pt x="67" y="34"/>
                    </a:lnTo>
                    <a:lnTo>
                      <a:pt x="57" y="21"/>
                    </a:lnTo>
                    <a:lnTo>
                      <a:pt x="52" y="15"/>
                    </a:lnTo>
                    <a:lnTo>
                      <a:pt x="46" y="10"/>
                    </a:lnTo>
                    <a:lnTo>
                      <a:pt x="40" y="4"/>
                    </a:lnTo>
                    <a:lnTo>
                      <a:pt x="33" y="1"/>
                    </a:lnTo>
                    <a:lnTo>
                      <a:pt x="27" y="0"/>
                    </a:lnTo>
                    <a:lnTo>
                      <a:pt x="18" y="0"/>
                    </a:lnTo>
                    <a:lnTo>
                      <a:pt x="10" y="2"/>
                    </a:lnTo>
                    <a:lnTo>
                      <a:pt x="0" y="6"/>
                    </a:lnTo>
                    <a:lnTo>
                      <a:pt x="7" y="25"/>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n-US" dirty="0">
                  <a:ea typeface="+mn-ea"/>
                </a:endParaRPr>
              </a:p>
            </p:txBody>
          </p:sp>
          <p:sp>
            <p:nvSpPr>
              <p:cNvPr id="1148" name="Freeform 158"/>
              <p:cNvSpPr>
                <a:spLocks/>
              </p:cNvSpPr>
              <p:nvPr/>
            </p:nvSpPr>
            <p:spPr bwMode="auto">
              <a:xfrm>
                <a:off x="5486" y="2743"/>
                <a:ext cx="24" cy="34"/>
              </a:xfrm>
              <a:custGeom>
                <a:avLst/>
                <a:gdLst>
                  <a:gd name="T0" fmla="*/ 72 w 79"/>
                  <a:gd name="T1" fmla="*/ 85 h 104"/>
                  <a:gd name="T2" fmla="*/ 56 w 79"/>
                  <a:gd name="T3" fmla="*/ 61 h 104"/>
                  <a:gd name="T4" fmla="*/ 43 w 79"/>
                  <a:gd name="T5" fmla="*/ 41 h 104"/>
                  <a:gd name="T6" fmla="*/ 29 w 79"/>
                  <a:gd name="T7" fmla="*/ 20 h 104"/>
                  <a:gd name="T8" fmla="*/ 12 w 79"/>
                  <a:gd name="T9" fmla="*/ 0 h 104"/>
                  <a:gd name="T10" fmla="*/ 6 w 79"/>
                  <a:gd name="T11" fmla="*/ 16 h 104"/>
                  <a:gd name="T12" fmla="*/ 2 w 79"/>
                  <a:gd name="T13" fmla="*/ 33 h 104"/>
                  <a:gd name="T14" fmla="*/ 0 w 79"/>
                  <a:gd name="T15" fmla="*/ 40 h 104"/>
                  <a:gd name="T16" fmla="*/ 0 w 79"/>
                  <a:gd name="T17" fmla="*/ 48 h 104"/>
                  <a:gd name="T18" fmla="*/ 0 w 79"/>
                  <a:gd name="T19" fmla="*/ 55 h 104"/>
                  <a:gd name="T20" fmla="*/ 0 w 79"/>
                  <a:gd name="T21" fmla="*/ 62 h 104"/>
                  <a:gd name="T22" fmla="*/ 1 w 79"/>
                  <a:gd name="T23" fmla="*/ 68 h 104"/>
                  <a:gd name="T24" fmla="*/ 3 w 79"/>
                  <a:gd name="T25" fmla="*/ 74 h 104"/>
                  <a:gd name="T26" fmla="*/ 6 w 79"/>
                  <a:gd name="T27" fmla="*/ 79 h 104"/>
                  <a:gd name="T28" fmla="*/ 10 w 79"/>
                  <a:gd name="T29" fmla="*/ 83 h 104"/>
                  <a:gd name="T30" fmla="*/ 14 w 79"/>
                  <a:gd name="T31" fmla="*/ 88 h 104"/>
                  <a:gd name="T32" fmla="*/ 20 w 79"/>
                  <a:gd name="T33" fmla="*/ 90 h 104"/>
                  <a:gd name="T34" fmla="*/ 25 w 79"/>
                  <a:gd name="T35" fmla="*/ 92 h 104"/>
                  <a:gd name="T36" fmla="*/ 33 w 79"/>
                  <a:gd name="T37" fmla="*/ 92 h 104"/>
                  <a:gd name="T38" fmla="*/ 43 w 79"/>
                  <a:gd name="T39" fmla="*/ 93 h 104"/>
                  <a:gd name="T40" fmla="*/ 54 w 79"/>
                  <a:gd name="T41" fmla="*/ 96 h 104"/>
                  <a:gd name="T42" fmla="*/ 65 w 79"/>
                  <a:gd name="T43" fmla="*/ 100 h 104"/>
                  <a:gd name="T44" fmla="*/ 79 w 79"/>
                  <a:gd name="T45" fmla="*/ 104 h 104"/>
                  <a:gd name="T46" fmla="*/ 72 w 79"/>
                  <a:gd name="T47" fmla="*/ 8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9" h="104">
                    <a:moveTo>
                      <a:pt x="72" y="85"/>
                    </a:moveTo>
                    <a:lnTo>
                      <a:pt x="56" y="61"/>
                    </a:lnTo>
                    <a:lnTo>
                      <a:pt x="43" y="41"/>
                    </a:lnTo>
                    <a:lnTo>
                      <a:pt x="29" y="20"/>
                    </a:lnTo>
                    <a:lnTo>
                      <a:pt x="12" y="0"/>
                    </a:lnTo>
                    <a:lnTo>
                      <a:pt x="6" y="16"/>
                    </a:lnTo>
                    <a:lnTo>
                      <a:pt x="2" y="33"/>
                    </a:lnTo>
                    <a:lnTo>
                      <a:pt x="0" y="40"/>
                    </a:lnTo>
                    <a:lnTo>
                      <a:pt x="0" y="48"/>
                    </a:lnTo>
                    <a:lnTo>
                      <a:pt x="0" y="55"/>
                    </a:lnTo>
                    <a:lnTo>
                      <a:pt x="0" y="62"/>
                    </a:lnTo>
                    <a:lnTo>
                      <a:pt x="1" y="68"/>
                    </a:lnTo>
                    <a:lnTo>
                      <a:pt x="3" y="74"/>
                    </a:lnTo>
                    <a:lnTo>
                      <a:pt x="6" y="79"/>
                    </a:lnTo>
                    <a:lnTo>
                      <a:pt x="10" y="83"/>
                    </a:lnTo>
                    <a:lnTo>
                      <a:pt x="14" y="88"/>
                    </a:lnTo>
                    <a:lnTo>
                      <a:pt x="20" y="90"/>
                    </a:lnTo>
                    <a:lnTo>
                      <a:pt x="25" y="92"/>
                    </a:lnTo>
                    <a:lnTo>
                      <a:pt x="33" y="92"/>
                    </a:lnTo>
                    <a:lnTo>
                      <a:pt x="43" y="93"/>
                    </a:lnTo>
                    <a:lnTo>
                      <a:pt x="54" y="96"/>
                    </a:lnTo>
                    <a:lnTo>
                      <a:pt x="65" y="100"/>
                    </a:lnTo>
                    <a:lnTo>
                      <a:pt x="79" y="104"/>
                    </a:lnTo>
                    <a:lnTo>
                      <a:pt x="72" y="85"/>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n-US" dirty="0">
                  <a:ea typeface="+mn-ea"/>
                </a:endParaRPr>
              </a:p>
            </p:txBody>
          </p:sp>
        </p:grpSp>
        <p:sp>
          <p:nvSpPr>
            <p:cNvPr id="743" name="Freeform 159"/>
            <p:cNvSpPr>
              <a:spLocks/>
            </p:cNvSpPr>
            <p:nvPr>
              <p:custDataLst>
                <p:tags r:id="rId92"/>
              </p:custDataLst>
            </p:nvPr>
          </p:nvSpPr>
          <p:spPr bwMode="auto">
            <a:xfrm>
              <a:off x="4349750" y="3295650"/>
              <a:ext cx="11113" cy="50800"/>
            </a:xfrm>
            <a:custGeom>
              <a:avLst/>
              <a:gdLst>
                <a:gd name="T0" fmla="*/ 2147483647 w 27"/>
                <a:gd name="T1" fmla="*/ 0 h 19"/>
                <a:gd name="T2" fmla="*/ 2147483647 w 27"/>
                <a:gd name="T3" fmla="*/ 2147483647 h 19"/>
                <a:gd name="T4" fmla="*/ 2147483647 w 27"/>
                <a:gd name="T5" fmla="*/ 2147483647 h 19"/>
                <a:gd name="T6" fmla="*/ 2147483647 w 27"/>
                <a:gd name="T7" fmla="*/ 2147483647 h 19"/>
                <a:gd name="T8" fmla="*/ 0 w 27"/>
                <a:gd name="T9" fmla="*/ 2147483647 h 19"/>
                <a:gd name="T10" fmla="*/ 2147483647 w 27"/>
                <a:gd name="T11" fmla="*/ 2147483647 h 19"/>
                <a:gd name="T12" fmla="*/ 2147483647 w 27"/>
                <a:gd name="T13" fmla="*/ 0 h 19"/>
                <a:gd name="T14" fmla="*/ 0 60000 65536"/>
                <a:gd name="T15" fmla="*/ 0 60000 65536"/>
                <a:gd name="T16" fmla="*/ 0 60000 65536"/>
                <a:gd name="T17" fmla="*/ 0 60000 65536"/>
                <a:gd name="T18" fmla="*/ 0 60000 65536"/>
                <a:gd name="T19" fmla="*/ 0 60000 65536"/>
                <a:gd name="T20" fmla="*/ 0 60000 65536"/>
                <a:gd name="T21" fmla="*/ 0 w 27"/>
                <a:gd name="T22" fmla="*/ 0 h 19"/>
                <a:gd name="T23" fmla="*/ 27 w 27"/>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19">
                  <a:moveTo>
                    <a:pt x="27" y="0"/>
                  </a:moveTo>
                  <a:lnTo>
                    <a:pt x="27" y="12"/>
                  </a:lnTo>
                  <a:lnTo>
                    <a:pt x="27" y="19"/>
                  </a:lnTo>
                  <a:lnTo>
                    <a:pt x="9" y="19"/>
                  </a:lnTo>
                  <a:lnTo>
                    <a:pt x="0" y="19"/>
                  </a:lnTo>
                  <a:lnTo>
                    <a:pt x="9" y="12"/>
                  </a:lnTo>
                  <a:lnTo>
                    <a:pt x="27" y="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44" name="Freeform 160"/>
            <p:cNvSpPr>
              <a:spLocks/>
            </p:cNvSpPr>
            <p:nvPr>
              <p:custDataLst>
                <p:tags r:id="rId93"/>
              </p:custDataLst>
            </p:nvPr>
          </p:nvSpPr>
          <p:spPr bwMode="auto">
            <a:xfrm>
              <a:off x="4262438" y="3421063"/>
              <a:ext cx="17462" cy="52387"/>
            </a:xfrm>
            <a:custGeom>
              <a:avLst/>
              <a:gdLst>
                <a:gd name="T0" fmla="*/ 0 w 39"/>
                <a:gd name="T1" fmla="*/ 0 h 35"/>
                <a:gd name="T2" fmla="*/ 2147483647 w 39"/>
                <a:gd name="T3" fmla="*/ 0 h 35"/>
                <a:gd name="T4" fmla="*/ 2147483647 w 39"/>
                <a:gd name="T5" fmla="*/ 2147483647 h 35"/>
                <a:gd name="T6" fmla="*/ 2147483647 w 39"/>
                <a:gd name="T7" fmla="*/ 2147483647 h 35"/>
                <a:gd name="T8" fmla="*/ 2147483647 w 39"/>
                <a:gd name="T9" fmla="*/ 2147483647 h 35"/>
                <a:gd name="T10" fmla="*/ 2147483647 w 39"/>
                <a:gd name="T11" fmla="*/ 2147483647 h 35"/>
                <a:gd name="T12" fmla="*/ 2147483647 w 39"/>
                <a:gd name="T13" fmla="*/ 2147483647 h 35"/>
                <a:gd name="T14" fmla="*/ 2147483647 w 39"/>
                <a:gd name="T15" fmla="*/ 2147483647 h 35"/>
                <a:gd name="T16" fmla="*/ 2147483647 w 39"/>
                <a:gd name="T17" fmla="*/ 2147483647 h 35"/>
                <a:gd name="T18" fmla="*/ 2147483647 w 39"/>
                <a:gd name="T19" fmla="*/ 2147483647 h 35"/>
                <a:gd name="T20" fmla="*/ 2147483647 w 39"/>
                <a:gd name="T21" fmla="*/ 2147483647 h 35"/>
                <a:gd name="T22" fmla="*/ 2147483647 w 39"/>
                <a:gd name="T23" fmla="*/ 2147483647 h 35"/>
                <a:gd name="T24" fmla="*/ 2147483647 w 39"/>
                <a:gd name="T25" fmla="*/ 2147483647 h 35"/>
                <a:gd name="T26" fmla="*/ 0 w 39"/>
                <a:gd name="T27" fmla="*/ 0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
                <a:gd name="T43" fmla="*/ 0 h 35"/>
                <a:gd name="T44" fmla="*/ 39 w 39"/>
                <a:gd name="T45" fmla="*/ 35 h 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 h="35">
                  <a:moveTo>
                    <a:pt x="0" y="0"/>
                  </a:moveTo>
                  <a:lnTo>
                    <a:pt x="39" y="0"/>
                  </a:lnTo>
                  <a:lnTo>
                    <a:pt x="36" y="9"/>
                  </a:lnTo>
                  <a:lnTo>
                    <a:pt x="33" y="19"/>
                  </a:lnTo>
                  <a:lnTo>
                    <a:pt x="27" y="28"/>
                  </a:lnTo>
                  <a:lnTo>
                    <a:pt x="22" y="34"/>
                  </a:lnTo>
                  <a:lnTo>
                    <a:pt x="19" y="35"/>
                  </a:lnTo>
                  <a:lnTo>
                    <a:pt x="16" y="35"/>
                  </a:lnTo>
                  <a:lnTo>
                    <a:pt x="13" y="34"/>
                  </a:lnTo>
                  <a:lnTo>
                    <a:pt x="11" y="31"/>
                  </a:lnTo>
                  <a:lnTo>
                    <a:pt x="7" y="26"/>
                  </a:lnTo>
                  <a:lnTo>
                    <a:pt x="5" y="20"/>
                  </a:lnTo>
                  <a:lnTo>
                    <a:pt x="2" y="11"/>
                  </a:lnTo>
                  <a:lnTo>
                    <a:pt x="0"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45" name="Freeform 161"/>
            <p:cNvSpPr>
              <a:spLocks/>
            </p:cNvSpPr>
            <p:nvPr>
              <p:custDataLst>
                <p:tags r:id="rId94"/>
              </p:custDataLst>
            </p:nvPr>
          </p:nvSpPr>
          <p:spPr bwMode="auto">
            <a:xfrm>
              <a:off x="6272213" y="1911350"/>
              <a:ext cx="812800" cy="300038"/>
            </a:xfrm>
            <a:custGeom>
              <a:avLst/>
              <a:gdLst>
                <a:gd name="T0" fmla="*/ 2147483647 w 1688"/>
                <a:gd name="T1" fmla="*/ 2147483647 h 630"/>
                <a:gd name="T2" fmla="*/ 2147483647 w 1688"/>
                <a:gd name="T3" fmla="*/ 2147483647 h 630"/>
                <a:gd name="T4" fmla="*/ 2147483647 w 1688"/>
                <a:gd name="T5" fmla="*/ 2147483647 h 630"/>
                <a:gd name="T6" fmla="*/ 2147483647 w 1688"/>
                <a:gd name="T7" fmla="*/ 2147483647 h 630"/>
                <a:gd name="T8" fmla="*/ 2147483647 w 1688"/>
                <a:gd name="T9" fmla="*/ 2147483647 h 630"/>
                <a:gd name="T10" fmla="*/ 2147483647 w 1688"/>
                <a:gd name="T11" fmla="*/ 2147483647 h 630"/>
                <a:gd name="T12" fmla="*/ 2147483647 w 1688"/>
                <a:gd name="T13" fmla="*/ 2147483647 h 630"/>
                <a:gd name="T14" fmla="*/ 2147483647 w 1688"/>
                <a:gd name="T15" fmla="*/ 2147483647 h 630"/>
                <a:gd name="T16" fmla="*/ 2147483647 w 1688"/>
                <a:gd name="T17" fmla="*/ 2147483647 h 630"/>
                <a:gd name="T18" fmla="*/ 2147483647 w 1688"/>
                <a:gd name="T19" fmla="*/ 2147483647 h 630"/>
                <a:gd name="T20" fmla="*/ 2147483647 w 1688"/>
                <a:gd name="T21" fmla="*/ 2147483647 h 630"/>
                <a:gd name="T22" fmla="*/ 2147483647 w 1688"/>
                <a:gd name="T23" fmla="*/ 2147483647 h 630"/>
                <a:gd name="T24" fmla="*/ 2147483647 w 1688"/>
                <a:gd name="T25" fmla="*/ 2147483647 h 630"/>
                <a:gd name="T26" fmla="*/ 2147483647 w 1688"/>
                <a:gd name="T27" fmla="*/ 2147483647 h 630"/>
                <a:gd name="T28" fmla="*/ 2147483647 w 1688"/>
                <a:gd name="T29" fmla="*/ 2147483647 h 630"/>
                <a:gd name="T30" fmla="*/ 2147483647 w 1688"/>
                <a:gd name="T31" fmla="*/ 2147483647 h 630"/>
                <a:gd name="T32" fmla="*/ 2147483647 w 1688"/>
                <a:gd name="T33" fmla="*/ 2147483647 h 630"/>
                <a:gd name="T34" fmla="*/ 2147483647 w 1688"/>
                <a:gd name="T35" fmla="*/ 2147483647 h 630"/>
                <a:gd name="T36" fmla="*/ 2147483647 w 1688"/>
                <a:gd name="T37" fmla="*/ 2147483647 h 630"/>
                <a:gd name="T38" fmla="*/ 2147483647 w 1688"/>
                <a:gd name="T39" fmla="*/ 2147483647 h 630"/>
                <a:gd name="T40" fmla="*/ 2147483647 w 1688"/>
                <a:gd name="T41" fmla="*/ 2147483647 h 630"/>
                <a:gd name="T42" fmla="*/ 2147483647 w 1688"/>
                <a:gd name="T43" fmla="*/ 2147483647 h 630"/>
                <a:gd name="T44" fmla="*/ 2147483647 w 1688"/>
                <a:gd name="T45" fmla="*/ 2147483647 h 630"/>
                <a:gd name="T46" fmla="*/ 2147483647 w 1688"/>
                <a:gd name="T47" fmla="*/ 2147483647 h 630"/>
                <a:gd name="T48" fmla="*/ 2147483647 w 1688"/>
                <a:gd name="T49" fmla="*/ 2147483647 h 630"/>
                <a:gd name="T50" fmla="*/ 2147483647 w 1688"/>
                <a:gd name="T51" fmla="*/ 2147483647 h 630"/>
                <a:gd name="T52" fmla="*/ 2147483647 w 1688"/>
                <a:gd name="T53" fmla="*/ 2147483647 h 630"/>
                <a:gd name="T54" fmla="*/ 2147483647 w 1688"/>
                <a:gd name="T55" fmla="*/ 2147483647 h 630"/>
                <a:gd name="T56" fmla="*/ 2147483647 w 1688"/>
                <a:gd name="T57" fmla="*/ 2147483647 h 630"/>
                <a:gd name="T58" fmla="*/ 2147483647 w 1688"/>
                <a:gd name="T59" fmla="*/ 2147483647 h 630"/>
                <a:gd name="T60" fmla="*/ 2147483647 w 1688"/>
                <a:gd name="T61" fmla="*/ 2147483647 h 630"/>
                <a:gd name="T62" fmla="*/ 2147483647 w 1688"/>
                <a:gd name="T63" fmla="*/ 2147483647 h 630"/>
                <a:gd name="T64" fmla="*/ 2147483647 w 1688"/>
                <a:gd name="T65" fmla="*/ 2147483647 h 630"/>
                <a:gd name="T66" fmla="*/ 2147483647 w 1688"/>
                <a:gd name="T67" fmla="*/ 2147483647 h 630"/>
                <a:gd name="T68" fmla="*/ 2147483647 w 1688"/>
                <a:gd name="T69" fmla="*/ 2147483647 h 630"/>
                <a:gd name="T70" fmla="*/ 2147483647 w 1688"/>
                <a:gd name="T71" fmla="*/ 2147483647 h 630"/>
                <a:gd name="T72" fmla="*/ 2147483647 w 1688"/>
                <a:gd name="T73" fmla="*/ 2147483647 h 630"/>
                <a:gd name="T74" fmla="*/ 2147483647 w 1688"/>
                <a:gd name="T75" fmla="*/ 2147483647 h 630"/>
                <a:gd name="T76" fmla="*/ 2147483647 w 1688"/>
                <a:gd name="T77" fmla="*/ 2147483647 h 630"/>
                <a:gd name="T78" fmla="*/ 2147483647 w 1688"/>
                <a:gd name="T79" fmla="*/ 2147483647 h 630"/>
                <a:gd name="T80" fmla="*/ 2147483647 w 1688"/>
                <a:gd name="T81" fmla="*/ 2147483647 h 630"/>
                <a:gd name="T82" fmla="*/ 2147483647 w 1688"/>
                <a:gd name="T83" fmla="*/ 2147483647 h 630"/>
                <a:gd name="T84" fmla="*/ 2147483647 w 1688"/>
                <a:gd name="T85" fmla="*/ 2147483647 h 630"/>
                <a:gd name="T86" fmla="*/ 2147483647 w 1688"/>
                <a:gd name="T87" fmla="*/ 2147483647 h 630"/>
                <a:gd name="T88" fmla="*/ 2147483647 w 1688"/>
                <a:gd name="T89" fmla="*/ 2147483647 h 630"/>
                <a:gd name="T90" fmla="*/ 2147483647 w 1688"/>
                <a:gd name="T91" fmla="*/ 2147483647 h 630"/>
                <a:gd name="T92" fmla="*/ 2147483647 w 1688"/>
                <a:gd name="T93" fmla="*/ 2147483647 h 630"/>
                <a:gd name="T94" fmla="*/ 2147483647 w 1688"/>
                <a:gd name="T95" fmla="*/ 2147483647 h 630"/>
                <a:gd name="T96" fmla="*/ 2147483647 w 1688"/>
                <a:gd name="T97" fmla="*/ 2147483647 h 630"/>
                <a:gd name="T98" fmla="*/ 2147483647 w 1688"/>
                <a:gd name="T99" fmla="*/ 2147483647 h 630"/>
                <a:gd name="T100" fmla="*/ 2147483647 w 1688"/>
                <a:gd name="T101" fmla="*/ 2147483647 h 630"/>
                <a:gd name="T102" fmla="*/ 2147483647 w 1688"/>
                <a:gd name="T103" fmla="*/ 2147483647 h 630"/>
                <a:gd name="T104" fmla="*/ 2147483647 w 1688"/>
                <a:gd name="T105" fmla="*/ 2147483647 h 630"/>
                <a:gd name="T106" fmla="*/ 2147483647 w 1688"/>
                <a:gd name="T107" fmla="*/ 2147483647 h 630"/>
                <a:gd name="T108" fmla="*/ 2147483647 w 1688"/>
                <a:gd name="T109" fmla="*/ 2147483647 h 630"/>
                <a:gd name="T110" fmla="*/ 2147483647 w 1688"/>
                <a:gd name="T111" fmla="*/ 2147483647 h 630"/>
                <a:gd name="T112" fmla="*/ 2147483647 w 1688"/>
                <a:gd name="T113" fmla="*/ 2147483647 h 630"/>
                <a:gd name="T114" fmla="*/ 2147483647 w 1688"/>
                <a:gd name="T115" fmla="*/ 2147483647 h 630"/>
                <a:gd name="T116" fmla="*/ 2147483647 w 1688"/>
                <a:gd name="T117" fmla="*/ 2147483647 h 6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88"/>
                <a:gd name="T178" fmla="*/ 0 h 630"/>
                <a:gd name="T179" fmla="*/ 1688 w 1688"/>
                <a:gd name="T180" fmla="*/ 630 h 63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88" h="630">
                  <a:moveTo>
                    <a:pt x="0" y="180"/>
                  </a:moveTo>
                  <a:lnTo>
                    <a:pt x="7" y="190"/>
                  </a:lnTo>
                  <a:lnTo>
                    <a:pt x="15" y="199"/>
                  </a:lnTo>
                  <a:lnTo>
                    <a:pt x="22" y="208"/>
                  </a:lnTo>
                  <a:lnTo>
                    <a:pt x="32" y="216"/>
                  </a:lnTo>
                  <a:lnTo>
                    <a:pt x="41" y="224"/>
                  </a:lnTo>
                  <a:lnTo>
                    <a:pt x="51" y="232"/>
                  </a:lnTo>
                  <a:lnTo>
                    <a:pt x="62" y="238"/>
                  </a:lnTo>
                  <a:lnTo>
                    <a:pt x="74" y="244"/>
                  </a:lnTo>
                  <a:lnTo>
                    <a:pt x="86" y="249"/>
                  </a:lnTo>
                  <a:lnTo>
                    <a:pt x="99" y="253"/>
                  </a:lnTo>
                  <a:lnTo>
                    <a:pt x="112" y="257"/>
                  </a:lnTo>
                  <a:lnTo>
                    <a:pt x="126" y="260"/>
                  </a:lnTo>
                  <a:lnTo>
                    <a:pt x="140" y="262"/>
                  </a:lnTo>
                  <a:lnTo>
                    <a:pt x="155" y="264"/>
                  </a:lnTo>
                  <a:lnTo>
                    <a:pt x="171" y="265"/>
                  </a:lnTo>
                  <a:lnTo>
                    <a:pt x="187" y="266"/>
                  </a:lnTo>
                  <a:lnTo>
                    <a:pt x="187" y="270"/>
                  </a:lnTo>
                  <a:lnTo>
                    <a:pt x="189" y="276"/>
                  </a:lnTo>
                  <a:lnTo>
                    <a:pt x="191" y="281"/>
                  </a:lnTo>
                  <a:lnTo>
                    <a:pt x="196" y="288"/>
                  </a:lnTo>
                  <a:lnTo>
                    <a:pt x="205" y="300"/>
                  </a:lnTo>
                  <a:lnTo>
                    <a:pt x="215" y="312"/>
                  </a:lnTo>
                  <a:lnTo>
                    <a:pt x="227" y="323"/>
                  </a:lnTo>
                  <a:lnTo>
                    <a:pt x="238" y="331"/>
                  </a:lnTo>
                  <a:lnTo>
                    <a:pt x="242" y="335"/>
                  </a:lnTo>
                  <a:lnTo>
                    <a:pt x="246" y="337"/>
                  </a:lnTo>
                  <a:lnTo>
                    <a:pt x="251" y="340"/>
                  </a:lnTo>
                  <a:lnTo>
                    <a:pt x="253" y="340"/>
                  </a:lnTo>
                  <a:lnTo>
                    <a:pt x="253" y="349"/>
                  </a:lnTo>
                  <a:lnTo>
                    <a:pt x="253" y="358"/>
                  </a:lnTo>
                  <a:lnTo>
                    <a:pt x="253" y="365"/>
                  </a:lnTo>
                  <a:lnTo>
                    <a:pt x="253" y="370"/>
                  </a:lnTo>
                  <a:lnTo>
                    <a:pt x="253" y="379"/>
                  </a:lnTo>
                  <a:lnTo>
                    <a:pt x="254" y="386"/>
                  </a:lnTo>
                  <a:lnTo>
                    <a:pt x="256" y="394"/>
                  </a:lnTo>
                  <a:lnTo>
                    <a:pt x="260" y="402"/>
                  </a:lnTo>
                  <a:lnTo>
                    <a:pt x="262" y="404"/>
                  </a:lnTo>
                  <a:lnTo>
                    <a:pt x="266" y="406"/>
                  </a:lnTo>
                  <a:lnTo>
                    <a:pt x="273" y="408"/>
                  </a:lnTo>
                  <a:lnTo>
                    <a:pt x="280" y="410"/>
                  </a:lnTo>
                  <a:lnTo>
                    <a:pt x="296" y="413"/>
                  </a:lnTo>
                  <a:lnTo>
                    <a:pt x="307" y="414"/>
                  </a:lnTo>
                  <a:lnTo>
                    <a:pt x="323" y="414"/>
                  </a:lnTo>
                  <a:lnTo>
                    <a:pt x="341" y="416"/>
                  </a:lnTo>
                  <a:lnTo>
                    <a:pt x="356" y="419"/>
                  </a:lnTo>
                  <a:lnTo>
                    <a:pt x="373" y="422"/>
                  </a:lnTo>
                  <a:lnTo>
                    <a:pt x="403" y="431"/>
                  </a:lnTo>
                  <a:lnTo>
                    <a:pt x="433" y="441"/>
                  </a:lnTo>
                  <a:lnTo>
                    <a:pt x="463" y="452"/>
                  </a:lnTo>
                  <a:lnTo>
                    <a:pt x="490" y="461"/>
                  </a:lnTo>
                  <a:lnTo>
                    <a:pt x="504" y="464"/>
                  </a:lnTo>
                  <a:lnTo>
                    <a:pt x="518" y="467"/>
                  </a:lnTo>
                  <a:lnTo>
                    <a:pt x="532" y="469"/>
                  </a:lnTo>
                  <a:lnTo>
                    <a:pt x="546" y="469"/>
                  </a:lnTo>
                  <a:lnTo>
                    <a:pt x="548" y="477"/>
                  </a:lnTo>
                  <a:lnTo>
                    <a:pt x="554" y="485"/>
                  </a:lnTo>
                  <a:lnTo>
                    <a:pt x="559" y="493"/>
                  </a:lnTo>
                  <a:lnTo>
                    <a:pt x="566" y="501"/>
                  </a:lnTo>
                  <a:lnTo>
                    <a:pt x="575" y="510"/>
                  </a:lnTo>
                  <a:lnTo>
                    <a:pt x="583" y="517"/>
                  </a:lnTo>
                  <a:lnTo>
                    <a:pt x="592" y="524"/>
                  </a:lnTo>
                  <a:lnTo>
                    <a:pt x="602" y="531"/>
                  </a:lnTo>
                  <a:lnTo>
                    <a:pt x="612" y="537"/>
                  </a:lnTo>
                  <a:lnTo>
                    <a:pt x="622" y="542"/>
                  </a:lnTo>
                  <a:lnTo>
                    <a:pt x="633" y="547"/>
                  </a:lnTo>
                  <a:lnTo>
                    <a:pt x="643" y="550"/>
                  </a:lnTo>
                  <a:lnTo>
                    <a:pt x="653" y="553"/>
                  </a:lnTo>
                  <a:lnTo>
                    <a:pt x="661" y="555"/>
                  </a:lnTo>
                  <a:lnTo>
                    <a:pt x="670" y="555"/>
                  </a:lnTo>
                  <a:lnTo>
                    <a:pt x="679" y="555"/>
                  </a:lnTo>
                  <a:lnTo>
                    <a:pt x="738" y="568"/>
                  </a:lnTo>
                  <a:lnTo>
                    <a:pt x="904" y="568"/>
                  </a:lnTo>
                  <a:lnTo>
                    <a:pt x="910" y="572"/>
                  </a:lnTo>
                  <a:lnTo>
                    <a:pt x="917" y="576"/>
                  </a:lnTo>
                  <a:lnTo>
                    <a:pt x="928" y="580"/>
                  </a:lnTo>
                  <a:lnTo>
                    <a:pt x="940" y="585"/>
                  </a:lnTo>
                  <a:lnTo>
                    <a:pt x="970" y="595"/>
                  </a:lnTo>
                  <a:lnTo>
                    <a:pt x="1003" y="605"/>
                  </a:lnTo>
                  <a:lnTo>
                    <a:pt x="1037" y="614"/>
                  </a:lnTo>
                  <a:lnTo>
                    <a:pt x="1070" y="623"/>
                  </a:lnTo>
                  <a:lnTo>
                    <a:pt x="1084" y="626"/>
                  </a:lnTo>
                  <a:lnTo>
                    <a:pt x="1097" y="628"/>
                  </a:lnTo>
                  <a:lnTo>
                    <a:pt x="1108" y="629"/>
                  </a:lnTo>
                  <a:lnTo>
                    <a:pt x="1117" y="630"/>
                  </a:lnTo>
                  <a:lnTo>
                    <a:pt x="1121" y="629"/>
                  </a:lnTo>
                  <a:lnTo>
                    <a:pt x="1127" y="627"/>
                  </a:lnTo>
                  <a:lnTo>
                    <a:pt x="1134" y="625"/>
                  </a:lnTo>
                  <a:lnTo>
                    <a:pt x="1140" y="622"/>
                  </a:lnTo>
                  <a:lnTo>
                    <a:pt x="1157" y="613"/>
                  </a:lnTo>
                  <a:lnTo>
                    <a:pt x="1174" y="603"/>
                  </a:lnTo>
                  <a:lnTo>
                    <a:pt x="1209" y="583"/>
                  </a:lnTo>
                  <a:lnTo>
                    <a:pt x="1237" y="568"/>
                  </a:lnTo>
                  <a:lnTo>
                    <a:pt x="1337" y="568"/>
                  </a:lnTo>
                  <a:lnTo>
                    <a:pt x="1344" y="564"/>
                  </a:lnTo>
                  <a:lnTo>
                    <a:pt x="1355" y="556"/>
                  </a:lnTo>
                  <a:lnTo>
                    <a:pt x="1366" y="546"/>
                  </a:lnTo>
                  <a:lnTo>
                    <a:pt x="1377" y="534"/>
                  </a:lnTo>
                  <a:lnTo>
                    <a:pt x="1387" y="522"/>
                  </a:lnTo>
                  <a:lnTo>
                    <a:pt x="1395" y="510"/>
                  </a:lnTo>
                  <a:lnTo>
                    <a:pt x="1398" y="503"/>
                  </a:lnTo>
                  <a:lnTo>
                    <a:pt x="1400" y="497"/>
                  </a:lnTo>
                  <a:lnTo>
                    <a:pt x="1403" y="492"/>
                  </a:lnTo>
                  <a:lnTo>
                    <a:pt x="1403" y="487"/>
                  </a:lnTo>
                  <a:lnTo>
                    <a:pt x="1403" y="483"/>
                  </a:lnTo>
                  <a:lnTo>
                    <a:pt x="1401" y="479"/>
                  </a:lnTo>
                  <a:lnTo>
                    <a:pt x="1399" y="475"/>
                  </a:lnTo>
                  <a:lnTo>
                    <a:pt x="1397" y="471"/>
                  </a:lnTo>
                  <a:lnTo>
                    <a:pt x="1392" y="463"/>
                  </a:lnTo>
                  <a:lnTo>
                    <a:pt x="1386" y="455"/>
                  </a:lnTo>
                  <a:lnTo>
                    <a:pt x="1379" y="445"/>
                  </a:lnTo>
                  <a:lnTo>
                    <a:pt x="1374" y="434"/>
                  </a:lnTo>
                  <a:lnTo>
                    <a:pt x="1373" y="429"/>
                  </a:lnTo>
                  <a:lnTo>
                    <a:pt x="1371" y="422"/>
                  </a:lnTo>
                  <a:lnTo>
                    <a:pt x="1370" y="415"/>
                  </a:lnTo>
                  <a:lnTo>
                    <a:pt x="1370" y="408"/>
                  </a:lnTo>
                  <a:lnTo>
                    <a:pt x="1483" y="408"/>
                  </a:lnTo>
                  <a:lnTo>
                    <a:pt x="1486" y="404"/>
                  </a:lnTo>
                  <a:lnTo>
                    <a:pt x="1491" y="399"/>
                  </a:lnTo>
                  <a:lnTo>
                    <a:pt x="1499" y="394"/>
                  </a:lnTo>
                  <a:lnTo>
                    <a:pt x="1508" y="388"/>
                  </a:lnTo>
                  <a:lnTo>
                    <a:pt x="1529" y="376"/>
                  </a:lnTo>
                  <a:lnTo>
                    <a:pt x="1551" y="364"/>
                  </a:lnTo>
                  <a:lnTo>
                    <a:pt x="1574" y="352"/>
                  </a:lnTo>
                  <a:lnTo>
                    <a:pt x="1594" y="343"/>
                  </a:lnTo>
                  <a:lnTo>
                    <a:pt x="1608" y="335"/>
                  </a:lnTo>
                  <a:lnTo>
                    <a:pt x="1616" y="333"/>
                  </a:lnTo>
                  <a:lnTo>
                    <a:pt x="1628" y="332"/>
                  </a:lnTo>
                  <a:lnTo>
                    <a:pt x="1640" y="329"/>
                  </a:lnTo>
                  <a:lnTo>
                    <a:pt x="1651" y="325"/>
                  </a:lnTo>
                  <a:lnTo>
                    <a:pt x="1662" y="319"/>
                  </a:lnTo>
                  <a:lnTo>
                    <a:pt x="1670" y="314"/>
                  </a:lnTo>
                  <a:lnTo>
                    <a:pt x="1679" y="308"/>
                  </a:lnTo>
                  <a:lnTo>
                    <a:pt x="1685" y="302"/>
                  </a:lnTo>
                  <a:lnTo>
                    <a:pt x="1688" y="297"/>
                  </a:lnTo>
                  <a:lnTo>
                    <a:pt x="1680" y="294"/>
                  </a:lnTo>
                  <a:lnTo>
                    <a:pt x="1674" y="291"/>
                  </a:lnTo>
                  <a:lnTo>
                    <a:pt x="1667" y="288"/>
                  </a:lnTo>
                  <a:lnTo>
                    <a:pt x="1661" y="284"/>
                  </a:lnTo>
                  <a:lnTo>
                    <a:pt x="1656" y="279"/>
                  </a:lnTo>
                  <a:lnTo>
                    <a:pt x="1652" y="275"/>
                  </a:lnTo>
                  <a:lnTo>
                    <a:pt x="1650" y="270"/>
                  </a:lnTo>
                  <a:lnTo>
                    <a:pt x="1648" y="266"/>
                  </a:lnTo>
                  <a:lnTo>
                    <a:pt x="1632" y="258"/>
                  </a:lnTo>
                  <a:lnTo>
                    <a:pt x="1619" y="252"/>
                  </a:lnTo>
                  <a:lnTo>
                    <a:pt x="1613" y="250"/>
                  </a:lnTo>
                  <a:lnTo>
                    <a:pt x="1608" y="249"/>
                  </a:lnTo>
                  <a:lnTo>
                    <a:pt x="1602" y="248"/>
                  </a:lnTo>
                  <a:lnTo>
                    <a:pt x="1596" y="247"/>
                  </a:lnTo>
                  <a:lnTo>
                    <a:pt x="1583" y="248"/>
                  </a:lnTo>
                  <a:lnTo>
                    <a:pt x="1574" y="249"/>
                  </a:lnTo>
                  <a:lnTo>
                    <a:pt x="1567" y="251"/>
                  </a:lnTo>
                  <a:lnTo>
                    <a:pt x="1563" y="253"/>
                  </a:lnTo>
                  <a:lnTo>
                    <a:pt x="1558" y="256"/>
                  </a:lnTo>
                  <a:lnTo>
                    <a:pt x="1553" y="258"/>
                  </a:lnTo>
                  <a:lnTo>
                    <a:pt x="1546" y="259"/>
                  </a:lnTo>
                  <a:lnTo>
                    <a:pt x="1535" y="259"/>
                  </a:lnTo>
                  <a:lnTo>
                    <a:pt x="1521" y="259"/>
                  </a:lnTo>
                  <a:lnTo>
                    <a:pt x="1509" y="258"/>
                  </a:lnTo>
                  <a:lnTo>
                    <a:pt x="1497" y="256"/>
                  </a:lnTo>
                  <a:lnTo>
                    <a:pt x="1487" y="253"/>
                  </a:lnTo>
                  <a:lnTo>
                    <a:pt x="1478" y="249"/>
                  </a:lnTo>
                  <a:lnTo>
                    <a:pt x="1471" y="245"/>
                  </a:lnTo>
                  <a:lnTo>
                    <a:pt x="1463" y="240"/>
                  </a:lnTo>
                  <a:lnTo>
                    <a:pt x="1457" y="235"/>
                  </a:lnTo>
                  <a:lnTo>
                    <a:pt x="1452" y="228"/>
                  </a:lnTo>
                  <a:lnTo>
                    <a:pt x="1448" y="220"/>
                  </a:lnTo>
                  <a:lnTo>
                    <a:pt x="1443" y="213"/>
                  </a:lnTo>
                  <a:lnTo>
                    <a:pt x="1440" y="205"/>
                  </a:lnTo>
                  <a:lnTo>
                    <a:pt x="1434" y="187"/>
                  </a:lnTo>
                  <a:lnTo>
                    <a:pt x="1429" y="167"/>
                  </a:lnTo>
                  <a:lnTo>
                    <a:pt x="1422" y="136"/>
                  </a:lnTo>
                  <a:lnTo>
                    <a:pt x="1412" y="134"/>
                  </a:lnTo>
                  <a:lnTo>
                    <a:pt x="1385" y="127"/>
                  </a:lnTo>
                  <a:lnTo>
                    <a:pt x="1367" y="124"/>
                  </a:lnTo>
                  <a:lnTo>
                    <a:pt x="1347" y="121"/>
                  </a:lnTo>
                  <a:lnTo>
                    <a:pt x="1326" y="119"/>
                  </a:lnTo>
                  <a:lnTo>
                    <a:pt x="1303" y="118"/>
                  </a:lnTo>
                  <a:lnTo>
                    <a:pt x="1294" y="119"/>
                  </a:lnTo>
                  <a:lnTo>
                    <a:pt x="1286" y="120"/>
                  </a:lnTo>
                  <a:lnTo>
                    <a:pt x="1281" y="123"/>
                  </a:lnTo>
                  <a:lnTo>
                    <a:pt x="1275" y="126"/>
                  </a:lnTo>
                  <a:lnTo>
                    <a:pt x="1267" y="134"/>
                  </a:lnTo>
                  <a:lnTo>
                    <a:pt x="1262" y="142"/>
                  </a:lnTo>
                  <a:lnTo>
                    <a:pt x="1260" y="147"/>
                  </a:lnTo>
                  <a:lnTo>
                    <a:pt x="1257" y="151"/>
                  </a:lnTo>
                  <a:lnTo>
                    <a:pt x="1252" y="156"/>
                  </a:lnTo>
                  <a:lnTo>
                    <a:pt x="1248" y="159"/>
                  </a:lnTo>
                  <a:lnTo>
                    <a:pt x="1242" y="162"/>
                  </a:lnTo>
                  <a:lnTo>
                    <a:pt x="1236" y="165"/>
                  </a:lnTo>
                  <a:lnTo>
                    <a:pt x="1227" y="166"/>
                  </a:lnTo>
                  <a:lnTo>
                    <a:pt x="1217" y="167"/>
                  </a:lnTo>
                  <a:lnTo>
                    <a:pt x="1199" y="167"/>
                  </a:lnTo>
                  <a:lnTo>
                    <a:pt x="1184" y="167"/>
                  </a:lnTo>
                  <a:lnTo>
                    <a:pt x="1168" y="167"/>
                  </a:lnTo>
                  <a:lnTo>
                    <a:pt x="1150" y="167"/>
                  </a:lnTo>
                  <a:lnTo>
                    <a:pt x="1130" y="167"/>
                  </a:lnTo>
                  <a:lnTo>
                    <a:pt x="1106" y="167"/>
                  </a:lnTo>
                  <a:lnTo>
                    <a:pt x="1078" y="167"/>
                  </a:lnTo>
                  <a:lnTo>
                    <a:pt x="1044" y="167"/>
                  </a:lnTo>
                  <a:lnTo>
                    <a:pt x="1034" y="164"/>
                  </a:lnTo>
                  <a:lnTo>
                    <a:pt x="1025" y="160"/>
                  </a:lnTo>
                  <a:lnTo>
                    <a:pt x="1015" y="156"/>
                  </a:lnTo>
                  <a:lnTo>
                    <a:pt x="1005" y="151"/>
                  </a:lnTo>
                  <a:lnTo>
                    <a:pt x="986" y="140"/>
                  </a:lnTo>
                  <a:lnTo>
                    <a:pt x="967" y="129"/>
                  </a:lnTo>
                  <a:lnTo>
                    <a:pt x="956" y="123"/>
                  </a:lnTo>
                  <a:lnTo>
                    <a:pt x="945" y="118"/>
                  </a:lnTo>
                  <a:lnTo>
                    <a:pt x="934" y="112"/>
                  </a:lnTo>
                  <a:lnTo>
                    <a:pt x="922" y="108"/>
                  </a:lnTo>
                  <a:lnTo>
                    <a:pt x="908" y="104"/>
                  </a:lnTo>
                  <a:lnTo>
                    <a:pt x="895" y="102"/>
                  </a:lnTo>
                  <a:lnTo>
                    <a:pt x="880" y="100"/>
                  </a:lnTo>
                  <a:lnTo>
                    <a:pt x="865" y="99"/>
                  </a:lnTo>
                  <a:lnTo>
                    <a:pt x="852" y="100"/>
                  </a:lnTo>
                  <a:lnTo>
                    <a:pt x="841" y="102"/>
                  </a:lnTo>
                  <a:lnTo>
                    <a:pt x="832" y="105"/>
                  </a:lnTo>
                  <a:lnTo>
                    <a:pt x="822" y="108"/>
                  </a:lnTo>
                  <a:lnTo>
                    <a:pt x="811" y="112"/>
                  </a:lnTo>
                  <a:lnTo>
                    <a:pt x="801" y="114"/>
                  </a:lnTo>
                  <a:lnTo>
                    <a:pt x="790" y="118"/>
                  </a:lnTo>
                  <a:lnTo>
                    <a:pt x="778" y="118"/>
                  </a:lnTo>
                  <a:lnTo>
                    <a:pt x="765" y="118"/>
                  </a:lnTo>
                  <a:lnTo>
                    <a:pt x="753" y="117"/>
                  </a:lnTo>
                  <a:lnTo>
                    <a:pt x="740" y="116"/>
                  </a:lnTo>
                  <a:lnTo>
                    <a:pt x="729" y="114"/>
                  </a:lnTo>
                  <a:lnTo>
                    <a:pt x="720" y="111"/>
                  </a:lnTo>
                  <a:lnTo>
                    <a:pt x="710" y="108"/>
                  </a:lnTo>
                  <a:lnTo>
                    <a:pt x="701" y="105"/>
                  </a:lnTo>
                  <a:lnTo>
                    <a:pt x="692" y="101"/>
                  </a:lnTo>
                  <a:lnTo>
                    <a:pt x="686" y="96"/>
                  </a:lnTo>
                  <a:lnTo>
                    <a:pt x="678" y="90"/>
                  </a:lnTo>
                  <a:lnTo>
                    <a:pt x="672" y="84"/>
                  </a:lnTo>
                  <a:lnTo>
                    <a:pt x="667" y="76"/>
                  </a:lnTo>
                  <a:lnTo>
                    <a:pt x="662" y="68"/>
                  </a:lnTo>
                  <a:lnTo>
                    <a:pt x="658" y="58"/>
                  </a:lnTo>
                  <a:lnTo>
                    <a:pt x="655" y="49"/>
                  </a:lnTo>
                  <a:lnTo>
                    <a:pt x="652" y="38"/>
                  </a:lnTo>
                  <a:lnTo>
                    <a:pt x="459" y="0"/>
                  </a:lnTo>
                  <a:lnTo>
                    <a:pt x="446" y="7"/>
                  </a:lnTo>
                  <a:lnTo>
                    <a:pt x="446" y="16"/>
                  </a:lnTo>
                  <a:lnTo>
                    <a:pt x="446" y="23"/>
                  </a:lnTo>
                  <a:lnTo>
                    <a:pt x="446" y="30"/>
                  </a:lnTo>
                  <a:lnTo>
                    <a:pt x="446" y="38"/>
                  </a:lnTo>
                  <a:lnTo>
                    <a:pt x="446" y="44"/>
                  </a:lnTo>
                  <a:lnTo>
                    <a:pt x="448" y="50"/>
                  </a:lnTo>
                  <a:lnTo>
                    <a:pt x="451" y="55"/>
                  </a:lnTo>
                  <a:lnTo>
                    <a:pt x="454" y="61"/>
                  </a:lnTo>
                  <a:lnTo>
                    <a:pt x="463" y="71"/>
                  </a:lnTo>
                  <a:lnTo>
                    <a:pt x="471" y="79"/>
                  </a:lnTo>
                  <a:lnTo>
                    <a:pt x="476" y="84"/>
                  </a:lnTo>
                  <a:lnTo>
                    <a:pt x="480" y="89"/>
                  </a:lnTo>
                  <a:lnTo>
                    <a:pt x="485" y="94"/>
                  </a:lnTo>
                  <a:lnTo>
                    <a:pt x="488" y="100"/>
                  </a:lnTo>
                  <a:lnTo>
                    <a:pt x="490" y="106"/>
                  </a:lnTo>
                  <a:lnTo>
                    <a:pt x="492" y="113"/>
                  </a:lnTo>
                  <a:lnTo>
                    <a:pt x="493" y="122"/>
                  </a:lnTo>
                  <a:lnTo>
                    <a:pt x="492" y="130"/>
                  </a:lnTo>
                  <a:lnTo>
                    <a:pt x="313" y="130"/>
                  </a:lnTo>
                  <a:lnTo>
                    <a:pt x="307" y="122"/>
                  </a:lnTo>
                  <a:lnTo>
                    <a:pt x="300" y="113"/>
                  </a:lnTo>
                  <a:lnTo>
                    <a:pt x="298" y="108"/>
                  </a:lnTo>
                  <a:lnTo>
                    <a:pt x="296" y="102"/>
                  </a:lnTo>
                  <a:lnTo>
                    <a:pt x="294" y="95"/>
                  </a:lnTo>
                  <a:lnTo>
                    <a:pt x="294" y="87"/>
                  </a:lnTo>
                  <a:lnTo>
                    <a:pt x="279" y="87"/>
                  </a:lnTo>
                  <a:lnTo>
                    <a:pt x="266" y="87"/>
                  </a:lnTo>
                  <a:lnTo>
                    <a:pt x="240" y="99"/>
                  </a:lnTo>
                  <a:lnTo>
                    <a:pt x="233" y="99"/>
                  </a:lnTo>
                  <a:lnTo>
                    <a:pt x="225" y="97"/>
                  </a:lnTo>
                  <a:lnTo>
                    <a:pt x="219" y="95"/>
                  </a:lnTo>
                  <a:lnTo>
                    <a:pt x="211" y="93"/>
                  </a:lnTo>
                  <a:lnTo>
                    <a:pt x="204" y="91"/>
                  </a:lnTo>
                  <a:lnTo>
                    <a:pt x="195" y="89"/>
                  </a:lnTo>
                  <a:lnTo>
                    <a:pt x="185" y="88"/>
                  </a:lnTo>
                  <a:lnTo>
                    <a:pt x="174" y="87"/>
                  </a:lnTo>
                  <a:lnTo>
                    <a:pt x="164" y="88"/>
                  </a:lnTo>
                  <a:lnTo>
                    <a:pt x="155" y="90"/>
                  </a:lnTo>
                  <a:lnTo>
                    <a:pt x="146" y="93"/>
                  </a:lnTo>
                  <a:lnTo>
                    <a:pt x="138" y="97"/>
                  </a:lnTo>
                  <a:lnTo>
                    <a:pt x="122" y="106"/>
                  </a:lnTo>
                  <a:lnTo>
                    <a:pt x="107" y="118"/>
                  </a:lnTo>
                  <a:lnTo>
                    <a:pt x="92" y="129"/>
                  </a:lnTo>
                  <a:lnTo>
                    <a:pt x="76" y="139"/>
                  </a:lnTo>
                  <a:lnTo>
                    <a:pt x="68" y="143"/>
                  </a:lnTo>
                  <a:lnTo>
                    <a:pt x="60" y="146"/>
                  </a:lnTo>
                  <a:lnTo>
                    <a:pt x="50" y="148"/>
                  </a:lnTo>
                  <a:lnTo>
                    <a:pt x="41" y="149"/>
                  </a:lnTo>
                  <a:lnTo>
                    <a:pt x="37" y="149"/>
                  </a:lnTo>
                  <a:lnTo>
                    <a:pt x="31" y="151"/>
                  </a:lnTo>
                  <a:lnTo>
                    <a:pt x="25" y="153"/>
                  </a:lnTo>
                  <a:lnTo>
                    <a:pt x="18" y="157"/>
                  </a:lnTo>
                  <a:lnTo>
                    <a:pt x="11" y="161"/>
                  </a:lnTo>
                  <a:lnTo>
                    <a:pt x="6" y="166"/>
                  </a:lnTo>
                  <a:lnTo>
                    <a:pt x="4" y="169"/>
                  </a:lnTo>
                  <a:lnTo>
                    <a:pt x="3" y="173"/>
                  </a:lnTo>
                  <a:lnTo>
                    <a:pt x="1" y="177"/>
                  </a:lnTo>
                  <a:lnTo>
                    <a:pt x="0" y="180"/>
                  </a:lnTo>
                </a:path>
              </a:pathLst>
            </a:custGeom>
            <a:solidFill>
              <a:srgbClr val="D9D9D9"/>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46" name="Freeform 162"/>
            <p:cNvSpPr>
              <a:spLocks/>
            </p:cNvSpPr>
            <p:nvPr>
              <p:custDataLst>
                <p:tags r:id="rId95"/>
              </p:custDataLst>
            </p:nvPr>
          </p:nvSpPr>
          <p:spPr bwMode="auto">
            <a:xfrm>
              <a:off x="2168525" y="3687763"/>
              <a:ext cx="368300" cy="376237"/>
            </a:xfrm>
            <a:custGeom>
              <a:avLst/>
              <a:gdLst>
                <a:gd name="T0" fmla="*/ 2147483647 w 758"/>
                <a:gd name="T1" fmla="*/ 2147483647 h 795"/>
                <a:gd name="T2" fmla="*/ 2147483647 w 758"/>
                <a:gd name="T3" fmla="*/ 2147483647 h 795"/>
                <a:gd name="T4" fmla="*/ 2147483647 w 758"/>
                <a:gd name="T5" fmla="*/ 2147483647 h 795"/>
                <a:gd name="T6" fmla="*/ 2147483647 w 758"/>
                <a:gd name="T7" fmla="*/ 2147483647 h 795"/>
                <a:gd name="T8" fmla="*/ 2147483647 w 758"/>
                <a:gd name="T9" fmla="*/ 2147483647 h 795"/>
                <a:gd name="T10" fmla="*/ 2147483647 w 758"/>
                <a:gd name="T11" fmla="*/ 2147483647 h 795"/>
                <a:gd name="T12" fmla="*/ 2147483647 w 758"/>
                <a:gd name="T13" fmla="*/ 2147483647 h 795"/>
                <a:gd name="T14" fmla="*/ 2147483647 w 758"/>
                <a:gd name="T15" fmla="*/ 2147483647 h 795"/>
                <a:gd name="T16" fmla="*/ 2147483647 w 758"/>
                <a:gd name="T17" fmla="*/ 2147483647 h 795"/>
                <a:gd name="T18" fmla="*/ 2147483647 w 758"/>
                <a:gd name="T19" fmla="*/ 2147483647 h 795"/>
                <a:gd name="T20" fmla="*/ 2147483647 w 758"/>
                <a:gd name="T21" fmla="*/ 2147483647 h 795"/>
                <a:gd name="T22" fmla="*/ 2147483647 w 758"/>
                <a:gd name="T23" fmla="*/ 2147483647 h 795"/>
                <a:gd name="T24" fmla="*/ 2147483647 w 758"/>
                <a:gd name="T25" fmla="*/ 2147483647 h 795"/>
                <a:gd name="T26" fmla="*/ 2147483647 w 758"/>
                <a:gd name="T27" fmla="*/ 2147483647 h 795"/>
                <a:gd name="T28" fmla="*/ 2147483647 w 758"/>
                <a:gd name="T29" fmla="*/ 2147483647 h 795"/>
                <a:gd name="T30" fmla="*/ 2147483647 w 758"/>
                <a:gd name="T31" fmla="*/ 2147483647 h 795"/>
                <a:gd name="T32" fmla="*/ 2147483647 w 758"/>
                <a:gd name="T33" fmla="*/ 2147483647 h 795"/>
                <a:gd name="T34" fmla="*/ 2147483647 w 758"/>
                <a:gd name="T35" fmla="*/ 2147483647 h 795"/>
                <a:gd name="T36" fmla="*/ 2147483647 w 758"/>
                <a:gd name="T37" fmla="*/ 2147483647 h 795"/>
                <a:gd name="T38" fmla="*/ 2147483647 w 758"/>
                <a:gd name="T39" fmla="*/ 2147483647 h 795"/>
                <a:gd name="T40" fmla="*/ 2147483647 w 758"/>
                <a:gd name="T41" fmla="*/ 2147483647 h 795"/>
                <a:gd name="T42" fmla="*/ 2147483647 w 758"/>
                <a:gd name="T43" fmla="*/ 2147483647 h 795"/>
                <a:gd name="T44" fmla="*/ 2147483647 w 758"/>
                <a:gd name="T45" fmla="*/ 2147483647 h 795"/>
                <a:gd name="T46" fmla="*/ 2147483647 w 758"/>
                <a:gd name="T47" fmla="*/ 2147483647 h 795"/>
                <a:gd name="T48" fmla="*/ 2147483647 w 758"/>
                <a:gd name="T49" fmla="*/ 2147483647 h 795"/>
                <a:gd name="T50" fmla="*/ 2147483647 w 758"/>
                <a:gd name="T51" fmla="*/ 2147483647 h 795"/>
                <a:gd name="T52" fmla="*/ 2147483647 w 758"/>
                <a:gd name="T53" fmla="*/ 2147483647 h 795"/>
                <a:gd name="T54" fmla="*/ 2147483647 w 758"/>
                <a:gd name="T55" fmla="*/ 2147483647 h 795"/>
                <a:gd name="T56" fmla="*/ 2147483647 w 758"/>
                <a:gd name="T57" fmla="*/ 2147483647 h 795"/>
                <a:gd name="T58" fmla="*/ 2147483647 w 758"/>
                <a:gd name="T59" fmla="*/ 2147483647 h 795"/>
                <a:gd name="T60" fmla="*/ 2147483647 w 758"/>
                <a:gd name="T61" fmla="*/ 2147483647 h 795"/>
                <a:gd name="T62" fmla="*/ 2147483647 w 758"/>
                <a:gd name="T63" fmla="*/ 2147483647 h 795"/>
                <a:gd name="T64" fmla="*/ 2147483647 w 758"/>
                <a:gd name="T65" fmla="*/ 2147483647 h 795"/>
                <a:gd name="T66" fmla="*/ 2147483647 w 758"/>
                <a:gd name="T67" fmla="*/ 2147483647 h 795"/>
                <a:gd name="T68" fmla="*/ 2147483647 w 758"/>
                <a:gd name="T69" fmla="*/ 2147483647 h 795"/>
                <a:gd name="T70" fmla="*/ 2147483647 w 758"/>
                <a:gd name="T71" fmla="*/ 2147483647 h 795"/>
                <a:gd name="T72" fmla="*/ 2147483647 w 758"/>
                <a:gd name="T73" fmla="*/ 2147483647 h 795"/>
                <a:gd name="T74" fmla="*/ 2147483647 w 758"/>
                <a:gd name="T75" fmla="*/ 2147483647 h 795"/>
                <a:gd name="T76" fmla="*/ 2147483647 w 758"/>
                <a:gd name="T77" fmla="*/ 2147483647 h 795"/>
                <a:gd name="T78" fmla="*/ 2147483647 w 758"/>
                <a:gd name="T79" fmla="*/ 2147483647 h 795"/>
                <a:gd name="T80" fmla="*/ 2147483647 w 758"/>
                <a:gd name="T81" fmla="*/ 2147483647 h 795"/>
                <a:gd name="T82" fmla="*/ 2147483647 w 758"/>
                <a:gd name="T83" fmla="*/ 2147483647 h 795"/>
                <a:gd name="T84" fmla="*/ 2147483647 w 758"/>
                <a:gd name="T85" fmla="*/ 2147483647 h 795"/>
                <a:gd name="T86" fmla="*/ 2147483647 w 758"/>
                <a:gd name="T87" fmla="*/ 2147483647 h 795"/>
                <a:gd name="T88" fmla="*/ 2147483647 w 758"/>
                <a:gd name="T89" fmla="*/ 2147483647 h 795"/>
                <a:gd name="T90" fmla="*/ 2147483647 w 758"/>
                <a:gd name="T91" fmla="*/ 2147483647 h 795"/>
                <a:gd name="T92" fmla="*/ 2147483647 w 758"/>
                <a:gd name="T93" fmla="*/ 2147483647 h 795"/>
                <a:gd name="T94" fmla="*/ 2147483647 w 758"/>
                <a:gd name="T95" fmla="*/ 2147483647 h 795"/>
                <a:gd name="T96" fmla="*/ 2147483647 w 758"/>
                <a:gd name="T97" fmla="*/ 2147483647 h 795"/>
                <a:gd name="T98" fmla="*/ 2147483647 w 758"/>
                <a:gd name="T99" fmla="*/ 2147483647 h 795"/>
                <a:gd name="T100" fmla="*/ 2147483647 w 758"/>
                <a:gd name="T101" fmla="*/ 2147483647 h 795"/>
                <a:gd name="T102" fmla="*/ 2147483647 w 758"/>
                <a:gd name="T103" fmla="*/ 2147483647 h 795"/>
                <a:gd name="T104" fmla="*/ 2147483647 w 758"/>
                <a:gd name="T105" fmla="*/ 2147483647 h 795"/>
                <a:gd name="T106" fmla="*/ 2147483647 w 758"/>
                <a:gd name="T107" fmla="*/ 2147483647 h 795"/>
                <a:gd name="T108" fmla="*/ 2147483647 w 758"/>
                <a:gd name="T109" fmla="*/ 2147483647 h 795"/>
                <a:gd name="T110" fmla="*/ 2147483647 w 758"/>
                <a:gd name="T111" fmla="*/ 2147483647 h 795"/>
                <a:gd name="T112" fmla="*/ 2147483647 w 758"/>
                <a:gd name="T113" fmla="*/ 2147483647 h 795"/>
                <a:gd name="T114" fmla="*/ 2147483647 w 758"/>
                <a:gd name="T115" fmla="*/ 2147483647 h 795"/>
                <a:gd name="T116" fmla="*/ 2147483647 w 758"/>
                <a:gd name="T117" fmla="*/ 2147483647 h 795"/>
                <a:gd name="T118" fmla="*/ 0 w 758"/>
                <a:gd name="T119" fmla="*/ 2147483647 h 7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58"/>
                <a:gd name="T181" fmla="*/ 0 h 795"/>
                <a:gd name="T182" fmla="*/ 758 w 758"/>
                <a:gd name="T183" fmla="*/ 795 h 79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58" h="795">
                  <a:moveTo>
                    <a:pt x="0" y="80"/>
                  </a:moveTo>
                  <a:lnTo>
                    <a:pt x="10" y="80"/>
                  </a:lnTo>
                  <a:lnTo>
                    <a:pt x="20" y="80"/>
                  </a:lnTo>
                  <a:lnTo>
                    <a:pt x="26" y="80"/>
                  </a:lnTo>
                  <a:lnTo>
                    <a:pt x="31" y="81"/>
                  </a:lnTo>
                  <a:lnTo>
                    <a:pt x="37" y="83"/>
                  </a:lnTo>
                  <a:lnTo>
                    <a:pt x="43" y="85"/>
                  </a:lnTo>
                  <a:lnTo>
                    <a:pt x="49" y="88"/>
                  </a:lnTo>
                  <a:lnTo>
                    <a:pt x="55" y="92"/>
                  </a:lnTo>
                  <a:lnTo>
                    <a:pt x="61" y="97"/>
                  </a:lnTo>
                  <a:lnTo>
                    <a:pt x="66" y="102"/>
                  </a:lnTo>
                  <a:lnTo>
                    <a:pt x="72" y="108"/>
                  </a:lnTo>
                  <a:lnTo>
                    <a:pt x="77" y="113"/>
                  </a:lnTo>
                  <a:lnTo>
                    <a:pt x="82" y="120"/>
                  </a:lnTo>
                  <a:lnTo>
                    <a:pt x="86" y="127"/>
                  </a:lnTo>
                  <a:lnTo>
                    <a:pt x="88" y="134"/>
                  </a:lnTo>
                  <a:lnTo>
                    <a:pt x="92" y="142"/>
                  </a:lnTo>
                  <a:lnTo>
                    <a:pt x="93" y="152"/>
                  </a:lnTo>
                  <a:lnTo>
                    <a:pt x="94" y="161"/>
                  </a:lnTo>
                  <a:lnTo>
                    <a:pt x="93" y="169"/>
                  </a:lnTo>
                  <a:lnTo>
                    <a:pt x="92" y="175"/>
                  </a:lnTo>
                  <a:lnTo>
                    <a:pt x="89" y="180"/>
                  </a:lnTo>
                  <a:lnTo>
                    <a:pt x="87" y="183"/>
                  </a:lnTo>
                  <a:lnTo>
                    <a:pt x="84" y="186"/>
                  </a:lnTo>
                  <a:lnTo>
                    <a:pt x="82" y="190"/>
                  </a:lnTo>
                  <a:lnTo>
                    <a:pt x="81" y="193"/>
                  </a:lnTo>
                  <a:lnTo>
                    <a:pt x="81" y="197"/>
                  </a:lnTo>
                  <a:lnTo>
                    <a:pt x="81" y="205"/>
                  </a:lnTo>
                  <a:lnTo>
                    <a:pt x="82" y="214"/>
                  </a:lnTo>
                  <a:lnTo>
                    <a:pt x="83" y="221"/>
                  </a:lnTo>
                  <a:lnTo>
                    <a:pt x="84" y="227"/>
                  </a:lnTo>
                  <a:lnTo>
                    <a:pt x="88" y="240"/>
                  </a:lnTo>
                  <a:lnTo>
                    <a:pt x="94" y="252"/>
                  </a:lnTo>
                  <a:lnTo>
                    <a:pt x="97" y="262"/>
                  </a:lnTo>
                  <a:lnTo>
                    <a:pt x="100" y="271"/>
                  </a:lnTo>
                  <a:lnTo>
                    <a:pt x="95" y="278"/>
                  </a:lnTo>
                  <a:lnTo>
                    <a:pt x="92" y="285"/>
                  </a:lnTo>
                  <a:lnTo>
                    <a:pt x="88" y="293"/>
                  </a:lnTo>
                  <a:lnTo>
                    <a:pt x="85" y="300"/>
                  </a:lnTo>
                  <a:lnTo>
                    <a:pt x="83" y="308"/>
                  </a:lnTo>
                  <a:lnTo>
                    <a:pt x="82" y="318"/>
                  </a:lnTo>
                  <a:lnTo>
                    <a:pt x="81" y="328"/>
                  </a:lnTo>
                  <a:lnTo>
                    <a:pt x="81" y="339"/>
                  </a:lnTo>
                  <a:lnTo>
                    <a:pt x="81" y="352"/>
                  </a:lnTo>
                  <a:lnTo>
                    <a:pt x="83" y="363"/>
                  </a:lnTo>
                  <a:lnTo>
                    <a:pt x="85" y="374"/>
                  </a:lnTo>
                  <a:lnTo>
                    <a:pt x="88" y="382"/>
                  </a:lnTo>
                  <a:lnTo>
                    <a:pt x="93" y="390"/>
                  </a:lnTo>
                  <a:lnTo>
                    <a:pt x="97" y="396"/>
                  </a:lnTo>
                  <a:lnTo>
                    <a:pt x="101" y="402"/>
                  </a:lnTo>
                  <a:lnTo>
                    <a:pt x="107" y="407"/>
                  </a:lnTo>
                  <a:lnTo>
                    <a:pt x="99" y="415"/>
                  </a:lnTo>
                  <a:lnTo>
                    <a:pt x="94" y="424"/>
                  </a:lnTo>
                  <a:lnTo>
                    <a:pt x="89" y="433"/>
                  </a:lnTo>
                  <a:lnTo>
                    <a:pt x="85" y="441"/>
                  </a:lnTo>
                  <a:lnTo>
                    <a:pt x="78" y="457"/>
                  </a:lnTo>
                  <a:lnTo>
                    <a:pt x="73" y="474"/>
                  </a:lnTo>
                  <a:lnTo>
                    <a:pt x="88" y="493"/>
                  </a:lnTo>
                  <a:lnTo>
                    <a:pt x="101" y="511"/>
                  </a:lnTo>
                  <a:lnTo>
                    <a:pt x="113" y="529"/>
                  </a:lnTo>
                  <a:lnTo>
                    <a:pt x="124" y="548"/>
                  </a:lnTo>
                  <a:lnTo>
                    <a:pt x="130" y="558"/>
                  </a:lnTo>
                  <a:lnTo>
                    <a:pt x="134" y="567"/>
                  </a:lnTo>
                  <a:lnTo>
                    <a:pt x="138" y="577"/>
                  </a:lnTo>
                  <a:lnTo>
                    <a:pt x="141" y="588"/>
                  </a:lnTo>
                  <a:lnTo>
                    <a:pt x="143" y="599"/>
                  </a:lnTo>
                  <a:lnTo>
                    <a:pt x="145" y="611"/>
                  </a:lnTo>
                  <a:lnTo>
                    <a:pt x="146" y="622"/>
                  </a:lnTo>
                  <a:lnTo>
                    <a:pt x="146" y="634"/>
                  </a:lnTo>
                  <a:lnTo>
                    <a:pt x="148" y="640"/>
                  </a:lnTo>
                  <a:lnTo>
                    <a:pt x="149" y="648"/>
                  </a:lnTo>
                  <a:lnTo>
                    <a:pt x="152" y="659"/>
                  </a:lnTo>
                  <a:lnTo>
                    <a:pt x="156" y="670"/>
                  </a:lnTo>
                  <a:lnTo>
                    <a:pt x="166" y="696"/>
                  </a:lnTo>
                  <a:lnTo>
                    <a:pt x="179" y="724"/>
                  </a:lnTo>
                  <a:lnTo>
                    <a:pt x="187" y="738"/>
                  </a:lnTo>
                  <a:lnTo>
                    <a:pt x="194" y="750"/>
                  </a:lnTo>
                  <a:lnTo>
                    <a:pt x="201" y="763"/>
                  </a:lnTo>
                  <a:lnTo>
                    <a:pt x="208" y="774"/>
                  </a:lnTo>
                  <a:lnTo>
                    <a:pt x="214" y="782"/>
                  </a:lnTo>
                  <a:lnTo>
                    <a:pt x="221" y="789"/>
                  </a:lnTo>
                  <a:lnTo>
                    <a:pt x="224" y="792"/>
                  </a:lnTo>
                  <a:lnTo>
                    <a:pt x="228" y="793"/>
                  </a:lnTo>
                  <a:lnTo>
                    <a:pt x="230" y="794"/>
                  </a:lnTo>
                  <a:lnTo>
                    <a:pt x="233" y="795"/>
                  </a:lnTo>
                  <a:lnTo>
                    <a:pt x="239" y="794"/>
                  </a:lnTo>
                  <a:lnTo>
                    <a:pt x="244" y="793"/>
                  </a:lnTo>
                  <a:lnTo>
                    <a:pt x="251" y="790"/>
                  </a:lnTo>
                  <a:lnTo>
                    <a:pt x="256" y="787"/>
                  </a:lnTo>
                  <a:lnTo>
                    <a:pt x="266" y="780"/>
                  </a:lnTo>
                  <a:lnTo>
                    <a:pt x="278" y="771"/>
                  </a:lnTo>
                  <a:lnTo>
                    <a:pt x="289" y="761"/>
                  </a:lnTo>
                  <a:lnTo>
                    <a:pt x="302" y="753"/>
                  </a:lnTo>
                  <a:lnTo>
                    <a:pt x="309" y="750"/>
                  </a:lnTo>
                  <a:lnTo>
                    <a:pt x="317" y="747"/>
                  </a:lnTo>
                  <a:lnTo>
                    <a:pt x="324" y="746"/>
                  </a:lnTo>
                  <a:lnTo>
                    <a:pt x="332" y="745"/>
                  </a:lnTo>
                  <a:lnTo>
                    <a:pt x="341" y="746"/>
                  </a:lnTo>
                  <a:lnTo>
                    <a:pt x="348" y="747"/>
                  </a:lnTo>
                  <a:lnTo>
                    <a:pt x="355" y="748"/>
                  </a:lnTo>
                  <a:lnTo>
                    <a:pt x="361" y="750"/>
                  </a:lnTo>
                  <a:lnTo>
                    <a:pt x="371" y="756"/>
                  </a:lnTo>
                  <a:lnTo>
                    <a:pt x="380" y="763"/>
                  </a:lnTo>
                  <a:lnTo>
                    <a:pt x="388" y="770"/>
                  </a:lnTo>
                  <a:lnTo>
                    <a:pt x="395" y="777"/>
                  </a:lnTo>
                  <a:lnTo>
                    <a:pt x="403" y="783"/>
                  </a:lnTo>
                  <a:lnTo>
                    <a:pt x="412" y="789"/>
                  </a:lnTo>
                  <a:lnTo>
                    <a:pt x="418" y="780"/>
                  </a:lnTo>
                  <a:lnTo>
                    <a:pt x="422" y="773"/>
                  </a:lnTo>
                  <a:lnTo>
                    <a:pt x="427" y="767"/>
                  </a:lnTo>
                  <a:lnTo>
                    <a:pt x="432" y="761"/>
                  </a:lnTo>
                  <a:lnTo>
                    <a:pt x="437" y="758"/>
                  </a:lnTo>
                  <a:lnTo>
                    <a:pt x="443" y="754"/>
                  </a:lnTo>
                  <a:lnTo>
                    <a:pt x="448" y="752"/>
                  </a:lnTo>
                  <a:lnTo>
                    <a:pt x="454" y="750"/>
                  </a:lnTo>
                  <a:lnTo>
                    <a:pt x="478" y="745"/>
                  </a:lnTo>
                  <a:lnTo>
                    <a:pt x="505" y="739"/>
                  </a:lnTo>
                  <a:lnTo>
                    <a:pt x="525" y="647"/>
                  </a:lnTo>
                  <a:lnTo>
                    <a:pt x="525" y="637"/>
                  </a:lnTo>
                  <a:lnTo>
                    <a:pt x="525" y="622"/>
                  </a:lnTo>
                  <a:lnTo>
                    <a:pt x="526" y="616"/>
                  </a:lnTo>
                  <a:lnTo>
                    <a:pt x="529" y="610"/>
                  </a:lnTo>
                  <a:lnTo>
                    <a:pt x="533" y="604"/>
                  </a:lnTo>
                  <a:lnTo>
                    <a:pt x="539" y="600"/>
                  </a:lnTo>
                  <a:lnTo>
                    <a:pt x="547" y="594"/>
                  </a:lnTo>
                  <a:lnTo>
                    <a:pt x="555" y="590"/>
                  </a:lnTo>
                  <a:lnTo>
                    <a:pt x="565" y="587"/>
                  </a:lnTo>
                  <a:lnTo>
                    <a:pt x="575" y="584"/>
                  </a:lnTo>
                  <a:lnTo>
                    <a:pt x="597" y="579"/>
                  </a:lnTo>
                  <a:lnTo>
                    <a:pt x="621" y="575"/>
                  </a:lnTo>
                  <a:lnTo>
                    <a:pt x="644" y="574"/>
                  </a:lnTo>
                  <a:lnTo>
                    <a:pt x="665" y="573"/>
                  </a:lnTo>
                  <a:lnTo>
                    <a:pt x="671" y="573"/>
                  </a:lnTo>
                  <a:lnTo>
                    <a:pt x="678" y="575"/>
                  </a:lnTo>
                  <a:lnTo>
                    <a:pt x="682" y="577"/>
                  </a:lnTo>
                  <a:lnTo>
                    <a:pt x="687" y="579"/>
                  </a:lnTo>
                  <a:lnTo>
                    <a:pt x="691" y="581"/>
                  </a:lnTo>
                  <a:lnTo>
                    <a:pt x="695" y="583"/>
                  </a:lnTo>
                  <a:lnTo>
                    <a:pt x="700" y="585"/>
                  </a:lnTo>
                  <a:lnTo>
                    <a:pt x="704" y="585"/>
                  </a:lnTo>
                  <a:lnTo>
                    <a:pt x="738" y="598"/>
                  </a:lnTo>
                  <a:lnTo>
                    <a:pt x="738" y="589"/>
                  </a:lnTo>
                  <a:lnTo>
                    <a:pt x="740" y="581"/>
                  </a:lnTo>
                  <a:lnTo>
                    <a:pt x="744" y="573"/>
                  </a:lnTo>
                  <a:lnTo>
                    <a:pt x="748" y="566"/>
                  </a:lnTo>
                  <a:lnTo>
                    <a:pt x="751" y="559"/>
                  </a:lnTo>
                  <a:lnTo>
                    <a:pt x="755" y="550"/>
                  </a:lnTo>
                  <a:lnTo>
                    <a:pt x="757" y="541"/>
                  </a:lnTo>
                  <a:lnTo>
                    <a:pt x="758" y="530"/>
                  </a:lnTo>
                  <a:lnTo>
                    <a:pt x="757" y="518"/>
                  </a:lnTo>
                  <a:lnTo>
                    <a:pt x="756" y="508"/>
                  </a:lnTo>
                  <a:lnTo>
                    <a:pt x="752" y="499"/>
                  </a:lnTo>
                  <a:lnTo>
                    <a:pt x="749" y="492"/>
                  </a:lnTo>
                  <a:lnTo>
                    <a:pt x="740" y="478"/>
                  </a:lnTo>
                  <a:lnTo>
                    <a:pt x="731" y="467"/>
                  </a:lnTo>
                  <a:lnTo>
                    <a:pt x="726" y="462"/>
                  </a:lnTo>
                  <a:lnTo>
                    <a:pt x="722" y="456"/>
                  </a:lnTo>
                  <a:lnTo>
                    <a:pt x="716" y="450"/>
                  </a:lnTo>
                  <a:lnTo>
                    <a:pt x="713" y="443"/>
                  </a:lnTo>
                  <a:lnTo>
                    <a:pt x="710" y="435"/>
                  </a:lnTo>
                  <a:lnTo>
                    <a:pt x="706" y="424"/>
                  </a:lnTo>
                  <a:lnTo>
                    <a:pt x="705" y="413"/>
                  </a:lnTo>
                  <a:lnTo>
                    <a:pt x="704" y="401"/>
                  </a:lnTo>
                  <a:lnTo>
                    <a:pt x="671" y="401"/>
                  </a:lnTo>
                  <a:lnTo>
                    <a:pt x="660" y="403"/>
                  </a:lnTo>
                  <a:lnTo>
                    <a:pt x="650" y="403"/>
                  </a:lnTo>
                  <a:lnTo>
                    <a:pt x="641" y="402"/>
                  </a:lnTo>
                  <a:lnTo>
                    <a:pt x="633" y="399"/>
                  </a:lnTo>
                  <a:lnTo>
                    <a:pt x="625" y="395"/>
                  </a:lnTo>
                  <a:lnTo>
                    <a:pt x="617" y="390"/>
                  </a:lnTo>
                  <a:lnTo>
                    <a:pt x="611" y="384"/>
                  </a:lnTo>
                  <a:lnTo>
                    <a:pt x="605" y="378"/>
                  </a:lnTo>
                  <a:lnTo>
                    <a:pt x="601" y="370"/>
                  </a:lnTo>
                  <a:lnTo>
                    <a:pt x="597" y="363"/>
                  </a:lnTo>
                  <a:lnTo>
                    <a:pt x="593" y="356"/>
                  </a:lnTo>
                  <a:lnTo>
                    <a:pt x="590" y="349"/>
                  </a:lnTo>
                  <a:lnTo>
                    <a:pt x="586" y="336"/>
                  </a:lnTo>
                  <a:lnTo>
                    <a:pt x="585" y="327"/>
                  </a:lnTo>
                  <a:lnTo>
                    <a:pt x="585" y="321"/>
                  </a:lnTo>
                  <a:lnTo>
                    <a:pt x="585" y="311"/>
                  </a:lnTo>
                  <a:lnTo>
                    <a:pt x="585" y="297"/>
                  </a:lnTo>
                  <a:lnTo>
                    <a:pt x="585" y="278"/>
                  </a:lnTo>
                  <a:lnTo>
                    <a:pt x="585" y="274"/>
                  </a:lnTo>
                  <a:lnTo>
                    <a:pt x="583" y="269"/>
                  </a:lnTo>
                  <a:lnTo>
                    <a:pt x="581" y="265"/>
                  </a:lnTo>
                  <a:lnTo>
                    <a:pt x="578" y="260"/>
                  </a:lnTo>
                  <a:lnTo>
                    <a:pt x="570" y="251"/>
                  </a:lnTo>
                  <a:lnTo>
                    <a:pt x="560" y="242"/>
                  </a:lnTo>
                  <a:lnTo>
                    <a:pt x="548" y="233"/>
                  </a:lnTo>
                  <a:lnTo>
                    <a:pt x="534" y="223"/>
                  </a:lnTo>
                  <a:lnTo>
                    <a:pt x="520" y="215"/>
                  </a:lnTo>
                  <a:lnTo>
                    <a:pt x="503" y="205"/>
                  </a:lnTo>
                  <a:lnTo>
                    <a:pt x="487" y="197"/>
                  </a:lnTo>
                  <a:lnTo>
                    <a:pt x="470" y="190"/>
                  </a:lnTo>
                  <a:lnTo>
                    <a:pt x="455" y="183"/>
                  </a:lnTo>
                  <a:lnTo>
                    <a:pt x="440" y="178"/>
                  </a:lnTo>
                  <a:lnTo>
                    <a:pt x="425" y="173"/>
                  </a:lnTo>
                  <a:lnTo>
                    <a:pt x="412" y="170"/>
                  </a:lnTo>
                  <a:lnTo>
                    <a:pt x="401" y="167"/>
                  </a:lnTo>
                  <a:lnTo>
                    <a:pt x="392" y="167"/>
                  </a:lnTo>
                  <a:lnTo>
                    <a:pt x="384" y="166"/>
                  </a:lnTo>
                  <a:lnTo>
                    <a:pt x="375" y="165"/>
                  </a:lnTo>
                  <a:lnTo>
                    <a:pt x="367" y="164"/>
                  </a:lnTo>
                  <a:lnTo>
                    <a:pt x="359" y="161"/>
                  </a:lnTo>
                  <a:lnTo>
                    <a:pt x="351" y="158"/>
                  </a:lnTo>
                  <a:lnTo>
                    <a:pt x="344" y="155"/>
                  </a:lnTo>
                  <a:lnTo>
                    <a:pt x="336" y="151"/>
                  </a:lnTo>
                  <a:lnTo>
                    <a:pt x="330" y="145"/>
                  </a:lnTo>
                  <a:lnTo>
                    <a:pt x="323" y="140"/>
                  </a:lnTo>
                  <a:lnTo>
                    <a:pt x="318" y="135"/>
                  </a:lnTo>
                  <a:lnTo>
                    <a:pt x="312" y="129"/>
                  </a:lnTo>
                  <a:lnTo>
                    <a:pt x="307" y="122"/>
                  </a:lnTo>
                  <a:lnTo>
                    <a:pt x="302" y="115"/>
                  </a:lnTo>
                  <a:lnTo>
                    <a:pt x="299" y="108"/>
                  </a:lnTo>
                  <a:lnTo>
                    <a:pt x="296" y="101"/>
                  </a:lnTo>
                  <a:lnTo>
                    <a:pt x="292" y="92"/>
                  </a:lnTo>
                  <a:lnTo>
                    <a:pt x="289" y="63"/>
                  </a:lnTo>
                  <a:lnTo>
                    <a:pt x="285" y="32"/>
                  </a:lnTo>
                  <a:lnTo>
                    <a:pt x="283" y="25"/>
                  </a:lnTo>
                  <a:lnTo>
                    <a:pt x="279" y="19"/>
                  </a:lnTo>
                  <a:lnTo>
                    <a:pt x="276" y="14"/>
                  </a:lnTo>
                  <a:lnTo>
                    <a:pt x="272" y="9"/>
                  </a:lnTo>
                  <a:lnTo>
                    <a:pt x="267" y="6"/>
                  </a:lnTo>
                  <a:lnTo>
                    <a:pt x="261" y="3"/>
                  </a:lnTo>
                  <a:lnTo>
                    <a:pt x="254" y="1"/>
                  </a:lnTo>
                  <a:lnTo>
                    <a:pt x="246" y="0"/>
                  </a:lnTo>
                  <a:lnTo>
                    <a:pt x="236" y="1"/>
                  </a:lnTo>
                  <a:lnTo>
                    <a:pt x="227" y="3"/>
                  </a:lnTo>
                  <a:lnTo>
                    <a:pt x="218" y="5"/>
                  </a:lnTo>
                  <a:lnTo>
                    <a:pt x="208" y="9"/>
                  </a:lnTo>
                  <a:lnTo>
                    <a:pt x="190" y="18"/>
                  </a:lnTo>
                  <a:lnTo>
                    <a:pt x="173" y="30"/>
                  </a:lnTo>
                  <a:lnTo>
                    <a:pt x="155" y="43"/>
                  </a:lnTo>
                  <a:lnTo>
                    <a:pt x="138" y="55"/>
                  </a:lnTo>
                  <a:lnTo>
                    <a:pt x="129" y="60"/>
                  </a:lnTo>
                  <a:lnTo>
                    <a:pt x="119" y="66"/>
                  </a:lnTo>
                  <a:lnTo>
                    <a:pt x="110" y="70"/>
                  </a:lnTo>
                  <a:lnTo>
                    <a:pt x="100" y="74"/>
                  </a:lnTo>
                  <a:lnTo>
                    <a:pt x="20" y="80"/>
                  </a:lnTo>
                  <a:lnTo>
                    <a:pt x="0" y="80"/>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747" name="Freeform 163"/>
            <p:cNvSpPr>
              <a:spLocks/>
            </p:cNvSpPr>
            <p:nvPr>
              <p:custDataLst>
                <p:tags r:id="rId96"/>
              </p:custDataLst>
            </p:nvPr>
          </p:nvSpPr>
          <p:spPr bwMode="auto">
            <a:xfrm>
              <a:off x="2408238" y="3171825"/>
              <a:ext cx="131762" cy="196850"/>
            </a:xfrm>
            <a:custGeom>
              <a:avLst/>
              <a:gdLst>
                <a:gd name="T0" fmla="*/ 2147483647 w 273"/>
                <a:gd name="T1" fmla="*/ 2147483647 h 414"/>
                <a:gd name="T2" fmla="*/ 2147483647 w 273"/>
                <a:gd name="T3" fmla="*/ 2147483647 h 414"/>
                <a:gd name="T4" fmla="*/ 2147483647 w 273"/>
                <a:gd name="T5" fmla="*/ 2147483647 h 414"/>
                <a:gd name="T6" fmla="*/ 2147483647 w 273"/>
                <a:gd name="T7" fmla="*/ 2147483647 h 414"/>
                <a:gd name="T8" fmla="*/ 2147483647 w 273"/>
                <a:gd name="T9" fmla="*/ 2147483647 h 414"/>
                <a:gd name="T10" fmla="*/ 2147483647 w 273"/>
                <a:gd name="T11" fmla="*/ 2147483647 h 414"/>
                <a:gd name="T12" fmla="*/ 2147483647 w 273"/>
                <a:gd name="T13" fmla="*/ 2147483647 h 414"/>
                <a:gd name="T14" fmla="*/ 2147483647 w 273"/>
                <a:gd name="T15" fmla="*/ 2147483647 h 414"/>
                <a:gd name="T16" fmla="*/ 2147483647 w 273"/>
                <a:gd name="T17" fmla="*/ 2147483647 h 414"/>
                <a:gd name="T18" fmla="*/ 2147483647 w 273"/>
                <a:gd name="T19" fmla="*/ 2147483647 h 414"/>
                <a:gd name="T20" fmla="*/ 2147483647 w 273"/>
                <a:gd name="T21" fmla="*/ 2147483647 h 414"/>
                <a:gd name="T22" fmla="*/ 2147483647 w 273"/>
                <a:gd name="T23" fmla="*/ 2147483647 h 414"/>
                <a:gd name="T24" fmla="*/ 2147483647 w 273"/>
                <a:gd name="T25" fmla="*/ 2147483647 h 414"/>
                <a:gd name="T26" fmla="*/ 2147483647 w 273"/>
                <a:gd name="T27" fmla="*/ 2147483647 h 414"/>
                <a:gd name="T28" fmla="*/ 2147483647 w 273"/>
                <a:gd name="T29" fmla="*/ 2147483647 h 414"/>
                <a:gd name="T30" fmla="*/ 2147483647 w 273"/>
                <a:gd name="T31" fmla="*/ 2147483647 h 414"/>
                <a:gd name="T32" fmla="*/ 2147483647 w 273"/>
                <a:gd name="T33" fmla="*/ 2147483647 h 414"/>
                <a:gd name="T34" fmla="*/ 2147483647 w 273"/>
                <a:gd name="T35" fmla="*/ 2147483647 h 414"/>
                <a:gd name="T36" fmla="*/ 2147483647 w 273"/>
                <a:gd name="T37" fmla="*/ 2147483647 h 414"/>
                <a:gd name="T38" fmla="*/ 2147483647 w 273"/>
                <a:gd name="T39" fmla="*/ 2147483647 h 414"/>
                <a:gd name="T40" fmla="*/ 2147483647 w 273"/>
                <a:gd name="T41" fmla="*/ 2147483647 h 414"/>
                <a:gd name="T42" fmla="*/ 2147483647 w 273"/>
                <a:gd name="T43" fmla="*/ 2147483647 h 414"/>
                <a:gd name="T44" fmla="*/ 2147483647 w 273"/>
                <a:gd name="T45" fmla="*/ 2147483647 h 414"/>
                <a:gd name="T46" fmla="*/ 2147483647 w 273"/>
                <a:gd name="T47" fmla="*/ 2147483647 h 414"/>
                <a:gd name="T48" fmla="*/ 2147483647 w 273"/>
                <a:gd name="T49" fmla="*/ 2147483647 h 414"/>
                <a:gd name="T50" fmla="*/ 2147483647 w 273"/>
                <a:gd name="T51" fmla="*/ 2147483647 h 414"/>
                <a:gd name="T52" fmla="*/ 2147483647 w 273"/>
                <a:gd name="T53" fmla="*/ 2147483647 h 414"/>
                <a:gd name="T54" fmla="*/ 2147483647 w 273"/>
                <a:gd name="T55" fmla="*/ 2147483647 h 414"/>
                <a:gd name="T56" fmla="*/ 2147483647 w 273"/>
                <a:gd name="T57" fmla="*/ 2147483647 h 414"/>
                <a:gd name="T58" fmla="*/ 2147483647 w 273"/>
                <a:gd name="T59" fmla="*/ 2147483647 h 414"/>
                <a:gd name="T60" fmla="*/ 2147483647 w 273"/>
                <a:gd name="T61" fmla="*/ 2147483647 h 414"/>
                <a:gd name="T62" fmla="*/ 2147483647 w 273"/>
                <a:gd name="T63" fmla="*/ 2147483647 h 414"/>
                <a:gd name="T64" fmla="*/ 2147483647 w 273"/>
                <a:gd name="T65" fmla="*/ 2147483647 h 414"/>
                <a:gd name="T66" fmla="*/ 2147483647 w 273"/>
                <a:gd name="T67" fmla="*/ 2147483647 h 414"/>
                <a:gd name="T68" fmla="*/ 2147483647 w 273"/>
                <a:gd name="T69" fmla="*/ 2147483647 h 414"/>
                <a:gd name="T70" fmla="*/ 2147483647 w 273"/>
                <a:gd name="T71" fmla="*/ 2147483647 h 414"/>
                <a:gd name="T72" fmla="*/ 2147483647 w 273"/>
                <a:gd name="T73" fmla="*/ 2147483647 h 414"/>
                <a:gd name="T74" fmla="*/ 2147483647 w 273"/>
                <a:gd name="T75" fmla="*/ 2147483647 h 414"/>
                <a:gd name="T76" fmla="*/ 2147483647 w 273"/>
                <a:gd name="T77" fmla="*/ 2147483647 h 414"/>
                <a:gd name="T78" fmla="*/ 2147483647 w 273"/>
                <a:gd name="T79" fmla="*/ 2147483647 h 414"/>
                <a:gd name="T80" fmla="*/ 2147483647 w 273"/>
                <a:gd name="T81" fmla="*/ 2147483647 h 414"/>
                <a:gd name="T82" fmla="*/ 2147483647 w 273"/>
                <a:gd name="T83" fmla="*/ 2147483647 h 414"/>
                <a:gd name="T84" fmla="*/ 2147483647 w 273"/>
                <a:gd name="T85" fmla="*/ 2147483647 h 414"/>
                <a:gd name="T86" fmla="*/ 2147483647 w 273"/>
                <a:gd name="T87" fmla="*/ 2147483647 h 414"/>
                <a:gd name="T88" fmla="*/ 2147483647 w 273"/>
                <a:gd name="T89" fmla="*/ 2147483647 h 414"/>
                <a:gd name="T90" fmla="*/ 2147483647 w 273"/>
                <a:gd name="T91" fmla="*/ 2147483647 h 414"/>
                <a:gd name="T92" fmla="*/ 2147483647 w 273"/>
                <a:gd name="T93" fmla="*/ 2147483647 h 414"/>
                <a:gd name="T94" fmla="*/ 2147483647 w 273"/>
                <a:gd name="T95" fmla="*/ 2147483647 h 414"/>
                <a:gd name="T96" fmla="*/ 2147483647 w 273"/>
                <a:gd name="T97" fmla="*/ 2147483647 h 414"/>
                <a:gd name="T98" fmla="*/ 2147483647 w 273"/>
                <a:gd name="T99" fmla="*/ 2147483647 h 414"/>
                <a:gd name="T100" fmla="*/ 2147483647 w 273"/>
                <a:gd name="T101" fmla="*/ 2147483647 h 414"/>
                <a:gd name="T102" fmla="*/ 2147483647 w 273"/>
                <a:gd name="T103" fmla="*/ 2147483647 h 414"/>
                <a:gd name="T104" fmla="*/ 2147483647 w 273"/>
                <a:gd name="T105" fmla="*/ 2147483647 h 414"/>
                <a:gd name="T106" fmla="*/ 2147483647 w 273"/>
                <a:gd name="T107" fmla="*/ 2147483647 h 414"/>
                <a:gd name="T108" fmla="*/ 2147483647 w 273"/>
                <a:gd name="T109" fmla="*/ 2147483647 h 41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73"/>
                <a:gd name="T166" fmla="*/ 0 h 414"/>
                <a:gd name="T167" fmla="*/ 273 w 273"/>
                <a:gd name="T168" fmla="*/ 414 h 41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73" h="414">
                  <a:moveTo>
                    <a:pt x="232" y="142"/>
                  </a:moveTo>
                  <a:lnTo>
                    <a:pt x="225" y="140"/>
                  </a:lnTo>
                  <a:lnTo>
                    <a:pt x="219" y="137"/>
                  </a:lnTo>
                  <a:lnTo>
                    <a:pt x="213" y="133"/>
                  </a:lnTo>
                  <a:lnTo>
                    <a:pt x="209" y="130"/>
                  </a:lnTo>
                  <a:lnTo>
                    <a:pt x="201" y="121"/>
                  </a:lnTo>
                  <a:lnTo>
                    <a:pt x="195" y="113"/>
                  </a:lnTo>
                  <a:lnTo>
                    <a:pt x="190" y="105"/>
                  </a:lnTo>
                  <a:lnTo>
                    <a:pt x="185" y="99"/>
                  </a:lnTo>
                  <a:lnTo>
                    <a:pt x="183" y="96"/>
                  </a:lnTo>
                  <a:lnTo>
                    <a:pt x="179" y="95"/>
                  </a:lnTo>
                  <a:lnTo>
                    <a:pt x="176" y="93"/>
                  </a:lnTo>
                  <a:lnTo>
                    <a:pt x="173" y="93"/>
                  </a:lnTo>
                  <a:lnTo>
                    <a:pt x="167" y="94"/>
                  </a:lnTo>
                  <a:lnTo>
                    <a:pt x="164" y="97"/>
                  </a:lnTo>
                  <a:lnTo>
                    <a:pt x="161" y="101"/>
                  </a:lnTo>
                  <a:lnTo>
                    <a:pt x="159" y="105"/>
                  </a:lnTo>
                  <a:lnTo>
                    <a:pt x="153" y="86"/>
                  </a:lnTo>
                  <a:lnTo>
                    <a:pt x="147" y="68"/>
                  </a:lnTo>
                  <a:lnTo>
                    <a:pt x="142" y="54"/>
                  </a:lnTo>
                  <a:lnTo>
                    <a:pt x="135" y="41"/>
                  </a:lnTo>
                  <a:lnTo>
                    <a:pt x="132" y="36"/>
                  </a:lnTo>
                  <a:lnTo>
                    <a:pt x="128" y="30"/>
                  </a:lnTo>
                  <a:lnTo>
                    <a:pt x="123" y="25"/>
                  </a:lnTo>
                  <a:lnTo>
                    <a:pt x="118" y="20"/>
                  </a:lnTo>
                  <a:lnTo>
                    <a:pt x="111" y="14"/>
                  </a:lnTo>
                  <a:lnTo>
                    <a:pt x="103" y="9"/>
                  </a:lnTo>
                  <a:lnTo>
                    <a:pt x="96" y="5"/>
                  </a:lnTo>
                  <a:lnTo>
                    <a:pt x="86" y="0"/>
                  </a:lnTo>
                  <a:lnTo>
                    <a:pt x="80" y="7"/>
                  </a:lnTo>
                  <a:lnTo>
                    <a:pt x="73" y="15"/>
                  </a:lnTo>
                  <a:lnTo>
                    <a:pt x="69" y="19"/>
                  </a:lnTo>
                  <a:lnTo>
                    <a:pt x="66" y="23"/>
                  </a:lnTo>
                  <a:lnTo>
                    <a:pt x="63" y="25"/>
                  </a:lnTo>
                  <a:lnTo>
                    <a:pt x="60" y="25"/>
                  </a:lnTo>
                  <a:lnTo>
                    <a:pt x="57" y="32"/>
                  </a:lnTo>
                  <a:lnTo>
                    <a:pt x="57" y="37"/>
                  </a:lnTo>
                  <a:lnTo>
                    <a:pt x="56" y="42"/>
                  </a:lnTo>
                  <a:lnTo>
                    <a:pt x="57" y="47"/>
                  </a:lnTo>
                  <a:lnTo>
                    <a:pt x="58" y="59"/>
                  </a:lnTo>
                  <a:lnTo>
                    <a:pt x="60" y="75"/>
                  </a:lnTo>
                  <a:lnTo>
                    <a:pt x="52" y="78"/>
                  </a:lnTo>
                  <a:lnTo>
                    <a:pt x="43" y="83"/>
                  </a:lnTo>
                  <a:lnTo>
                    <a:pt x="33" y="90"/>
                  </a:lnTo>
                  <a:lnTo>
                    <a:pt x="24" y="97"/>
                  </a:lnTo>
                  <a:lnTo>
                    <a:pt x="17" y="104"/>
                  </a:lnTo>
                  <a:lnTo>
                    <a:pt x="9" y="111"/>
                  </a:lnTo>
                  <a:lnTo>
                    <a:pt x="4" y="118"/>
                  </a:lnTo>
                  <a:lnTo>
                    <a:pt x="0" y="123"/>
                  </a:lnTo>
                  <a:lnTo>
                    <a:pt x="40" y="198"/>
                  </a:lnTo>
                  <a:lnTo>
                    <a:pt x="57" y="201"/>
                  </a:lnTo>
                  <a:lnTo>
                    <a:pt x="73" y="205"/>
                  </a:lnTo>
                  <a:lnTo>
                    <a:pt x="78" y="207"/>
                  </a:lnTo>
                  <a:lnTo>
                    <a:pt x="84" y="210"/>
                  </a:lnTo>
                  <a:lnTo>
                    <a:pt x="89" y="214"/>
                  </a:lnTo>
                  <a:lnTo>
                    <a:pt x="93" y="218"/>
                  </a:lnTo>
                  <a:lnTo>
                    <a:pt x="96" y="222"/>
                  </a:lnTo>
                  <a:lnTo>
                    <a:pt x="99" y="226"/>
                  </a:lnTo>
                  <a:lnTo>
                    <a:pt x="101" y="231"/>
                  </a:lnTo>
                  <a:lnTo>
                    <a:pt x="103" y="237"/>
                  </a:lnTo>
                  <a:lnTo>
                    <a:pt x="106" y="251"/>
                  </a:lnTo>
                  <a:lnTo>
                    <a:pt x="106" y="265"/>
                  </a:lnTo>
                  <a:lnTo>
                    <a:pt x="106" y="272"/>
                  </a:lnTo>
                  <a:lnTo>
                    <a:pt x="103" y="279"/>
                  </a:lnTo>
                  <a:lnTo>
                    <a:pt x="100" y="286"/>
                  </a:lnTo>
                  <a:lnTo>
                    <a:pt x="96" y="293"/>
                  </a:lnTo>
                  <a:lnTo>
                    <a:pt x="93" y="301"/>
                  </a:lnTo>
                  <a:lnTo>
                    <a:pt x="89" y="307"/>
                  </a:lnTo>
                  <a:lnTo>
                    <a:pt x="87" y="314"/>
                  </a:lnTo>
                  <a:lnTo>
                    <a:pt x="86" y="321"/>
                  </a:lnTo>
                  <a:lnTo>
                    <a:pt x="88" y="330"/>
                  </a:lnTo>
                  <a:lnTo>
                    <a:pt x="91" y="343"/>
                  </a:lnTo>
                  <a:lnTo>
                    <a:pt x="98" y="359"/>
                  </a:lnTo>
                  <a:lnTo>
                    <a:pt x="107" y="374"/>
                  </a:lnTo>
                  <a:lnTo>
                    <a:pt x="112" y="382"/>
                  </a:lnTo>
                  <a:lnTo>
                    <a:pt x="117" y="389"/>
                  </a:lnTo>
                  <a:lnTo>
                    <a:pt x="122" y="395"/>
                  </a:lnTo>
                  <a:lnTo>
                    <a:pt x="129" y="401"/>
                  </a:lnTo>
                  <a:lnTo>
                    <a:pt x="134" y="406"/>
                  </a:lnTo>
                  <a:lnTo>
                    <a:pt x="141" y="411"/>
                  </a:lnTo>
                  <a:lnTo>
                    <a:pt x="146" y="413"/>
                  </a:lnTo>
                  <a:lnTo>
                    <a:pt x="153" y="414"/>
                  </a:lnTo>
                  <a:lnTo>
                    <a:pt x="174" y="410"/>
                  </a:lnTo>
                  <a:lnTo>
                    <a:pt x="215" y="398"/>
                  </a:lnTo>
                  <a:lnTo>
                    <a:pt x="236" y="392"/>
                  </a:lnTo>
                  <a:lnTo>
                    <a:pt x="255" y="385"/>
                  </a:lnTo>
                  <a:lnTo>
                    <a:pt x="262" y="381"/>
                  </a:lnTo>
                  <a:lnTo>
                    <a:pt x="267" y="377"/>
                  </a:lnTo>
                  <a:lnTo>
                    <a:pt x="271" y="374"/>
                  </a:lnTo>
                  <a:lnTo>
                    <a:pt x="273" y="370"/>
                  </a:lnTo>
                  <a:lnTo>
                    <a:pt x="271" y="361"/>
                  </a:lnTo>
                  <a:lnTo>
                    <a:pt x="269" y="352"/>
                  </a:lnTo>
                  <a:lnTo>
                    <a:pt x="267" y="343"/>
                  </a:lnTo>
                  <a:lnTo>
                    <a:pt x="263" y="335"/>
                  </a:lnTo>
                  <a:lnTo>
                    <a:pt x="253" y="321"/>
                  </a:lnTo>
                  <a:lnTo>
                    <a:pt x="242" y="309"/>
                  </a:lnTo>
                  <a:lnTo>
                    <a:pt x="231" y="295"/>
                  </a:lnTo>
                  <a:lnTo>
                    <a:pt x="222" y="282"/>
                  </a:lnTo>
                  <a:lnTo>
                    <a:pt x="218" y="274"/>
                  </a:lnTo>
                  <a:lnTo>
                    <a:pt x="215" y="266"/>
                  </a:lnTo>
                  <a:lnTo>
                    <a:pt x="213" y="257"/>
                  </a:lnTo>
                  <a:lnTo>
                    <a:pt x="212" y="247"/>
                  </a:lnTo>
                  <a:lnTo>
                    <a:pt x="213" y="229"/>
                  </a:lnTo>
                  <a:lnTo>
                    <a:pt x="215" y="215"/>
                  </a:lnTo>
                  <a:lnTo>
                    <a:pt x="219" y="202"/>
                  </a:lnTo>
                  <a:lnTo>
                    <a:pt x="222" y="190"/>
                  </a:lnTo>
                  <a:lnTo>
                    <a:pt x="226" y="178"/>
                  </a:lnTo>
                  <a:lnTo>
                    <a:pt x="230" y="167"/>
                  </a:lnTo>
                  <a:lnTo>
                    <a:pt x="232" y="155"/>
                  </a:lnTo>
                  <a:lnTo>
                    <a:pt x="232" y="142"/>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grpSp>
          <p:nvGrpSpPr>
            <p:cNvPr id="748" name="Group 164"/>
            <p:cNvGrpSpPr>
              <a:grpSpLocks/>
            </p:cNvGrpSpPr>
            <p:nvPr>
              <p:custDataLst>
                <p:tags r:id="rId97"/>
              </p:custDataLst>
            </p:nvPr>
          </p:nvGrpSpPr>
          <p:grpSpPr bwMode="auto">
            <a:xfrm>
              <a:off x="2089239" y="3023836"/>
              <a:ext cx="361728" cy="362680"/>
              <a:chOff x="1486" y="2412"/>
              <a:chExt cx="244" cy="256"/>
            </a:xfrm>
            <a:solidFill>
              <a:srgbClr val="0070C0"/>
            </a:solidFill>
          </p:grpSpPr>
          <p:sp>
            <p:nvSpPr>
              <p:cNvPr id="1136" name="Freeform 165"/>
              <p:cNvSpPr>
                <a:spLocks/>
              </p:cNvSpPr>
              <p:nvPr/>
            </p:nvSpPr>
            <p:spPr bwMode="auto">
              <a:xfrm>
                <a:off x="1639" y="2457"/>
                <a:ext cx="18" cy="7"/>
              </a:xfrm>
              <a:custGeom>
                <a:avLst/>
                <a:gdLst>
                  <a:gd name="T0" fmla="*/ 0 w 54"/>
                  <a:gd name="T1" fmla="*/ 0 h 22"/>
                  <a:gd name="T2" fmla="*/ 0 w 54"/>
                  <a:gd name="T3" fmla="*/ 18 h 22"/>
                  <a:gd name="T4" fmla="*/ 6 w 54"/>
                  <a:gd name="T5" fmla="*/ 20 h 22"/>
                  <a:gd name="T6" fmla="*/ 10 w 54"/>
                  <a:gd name="T7" fmla="*/ 21 h 22"/>
                  <a:gd name="T8" fmla="*/ 14 w 54"/>
                  <a:gd name="T9" fmla="*/ 22 h 22"/>
                  <a:gd name="T10" fmla="*/ 20 w 54"/>
                  <a:gd name="T11" fmla="*/ 22 h 22"/>
                  <a:gd name="T12" fmla="*/ 23 w 54"/>
                  <a:gd name="T13" fmla="*/ 22 h 22"/>
                  <a:gd name="T14" fmla="*/ 27 w 54"/>
                  <a:gd name="T15" fmla="*/ 21 h 22"/>
                  <a:gd name="T16" fmla="*/ 31 w 54"/>
                  <a:gd name="T17" fmla="*/ 20 h 22"/>
                  <a:gd name="T18" fmla="*/ 33 w 54"/>
                  <a:gd name="T19" fmla="*/ 18 h 22"/>
                  <a:gd name="T20" fmla="*/ 35 w 54"/>
                  <a:gd name="T21" fmla="*/ 16 h 22"/>
                  <a:gd name="T22" fmla="*/ 41 w 54"/>
                  <a:gd name="T23" fmla="*/ 12 h 22"/>
                  <a:gd name="T24" fmla="*/ 47 w 54"/>
                  <a:gd name="T25" fmla="*/ 8 h 22"/>
                  <a:gd name="T26" fmla="*/ 54 w 54"/>
                  <a:gd name="T27" fmla="*/ 6 h 22"/>
                  <a:gd name="T28" fmla="*/ 36 w 54"/>
                  <a:gd name="T29" fmla="*/ 5 h 22"/>
                  <a:gd name="T30" fmla="*/ 20 w 54"/>
                  <a:gd name="T31" fmla="*/ 3 h 22"/>
                  <a:gd name="T32" fmla="*/ 6 w 54"/>
                  <a:gd name="T33" fmla="*/ 1 h 22"/>
                  <a:gd name="T34" fmla="*/ 0 w 54"/>
                  <a:gd name="T3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22">
                    <a:moveTo>
                      <a:pt x="0" y="0"/>
                    </a:moveTo>
                    <a:lnTo>
                      <a:pt x="0" y="18"/>
                    </a:lnTo>
                    <a:lnTo>
                      <a:pt x="6" y="20"/>
                    </a:lnTo>
                    <a:lnTo>
                      <a:pt x="10" y="21"/>
                    </a:lnTo>
                    <a:lnTo>
                      <a:pt x="14" y="22"/>
                    </a:lnTo>
                    <a:lnTo>
                      <a:pt x="20" y="22"/>
                    </a:lnTo>
                    <a:lnTo>
                      <a:pt x="23" y="22"/>
                    </a:lnTo>
                    <a:lnTo>
                      <a:pt x="27" y="21"/>
                    </a:lnTo>
                    <a:lnTo>
                      <a:pt x="31" y="20"/>
                    </a:lnTo>
                    <a:lnTo>
                      <a:pt x="33" y="18"/>
                    </a:lnTo>
                    <a:lnTo>
                      <a:pt x="35" y="16"/>
                    </a:lnTo>
                    <a:lnTo>
                      <a:pt x="41" y="12"/>
                    </a:lnTo>
                    <a:lnTo>
                      <a:pt x="47" y="8"/>
                    </a:lnTo>
                    <a:lnTo>
                      <a:pt x="54" y="6"/>
                    </a:lnTo>
                    <a:lnTo>
                      <a:pt x="36" y="5"/>
                    </a:lnTo>
                    <a:lnTo>
                      <a:pt x="20" y="3"/>
                    </a:lnTo>
                    <a:lnTo>
                      <a:pt x="6" y="1"/>
                    </a:lnTo>
                    <a:lnTo>
                      <a:pt x="0" y="0"/>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137" name="Freeform 166"/>
              <p:cNvSpPr>
                <a:spLocks/>
              </p:cNvSpPr>
              <p:nvPr/>
            </p:nvSpPr>
            <p:spPr bwMode="auto">
              <a:xfrm>
                <a:off x="1526" y="2412"/>
                <a:ext cx="2" cy="8"/>
              </a:xfrm>
              <a:custGeom>
                <a:avLst/>
                <a:gdLst>
                  <a:gd name="T0" fmla="*/ 6 w 6"/>
                  <a:gd name="T1" fmla="*/ 24 h 24"/>
                  <a:gd name="T2" fmla="*/ 6 w 6"/>
                  <a:gd name="T3" fmla="*/ 0 h 24"/>
                  <a:gd name="T4" fmla="*/ 4 w 6"/>
                  <a:gd name="T5" fmla="*/ 1 h 24"/>
                  <a:gd name="T6" fmla="*/ 1 w 6"/>
                  <a:gd name="T7" fmla="*/ 3 h 24"/>
                  <a:gd name="T8" fmla="*/ 0 w 6"/>
                  <a:gd name="T9" fmla="*/ 7 h 24"/>
                  <a:gd name="T10" fmla="*/ 0 w 6"/>
                  <a:gd name="T11" fmla="*/ 12 h 24"/>
                  <a:gd name="T12" fmla="*/ 0 w 6"/>
                  <a:gd name="T13" fmla="*/ 16 h 24"/>
                  <a:gd name="T14" fmla="*/ 1 w 6"/>
                  <a:gd name="T15" fmla="*/ 20 h 24"/>
                  <a:gd name="T16" fmla="*/ 4 w 6"/>
                  <a:gd name="T17" fmla="*/ 23 h 24"/>
                  <a:gd name="T18" fmla="*/ 6 w 6"/>
                  <a:gd name="T1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24">
                    <a:moveTo>
                      <a:pt x="6" y="24"/>
                    </a:moveTo>
                    <a:lnTo>
                      <a:pt x="6" y="0"/>
                    </a:lnTo>
                    <a:lnTo>
                      <a:pt x="4" y="1"/>
                    </a:lnTo>
                    <a:lnTo>
                      <a:pt x="1" y="3"/>
                    </a:lnTo>
                    <a:lnTo>
                      <a:pt x="0" y="7"/>
                    </a:lnTo>
                    <a:lnTo>
                      <a:pt x="0" y="12"/>
                    </a:lnTo>
                    <a:lnTo>
                      <a:pt x="0" y="16"/>
                    </a:lnTo>
                    <a:lnTo>
                      <a:pt x="1" y="20"/>
                    </a:lnTo>
                    <a:lnTo>
                      <a:pt x="4" y="23"/>
                    </a:lnTo>
                    <a:lnTo>
                      <a:pt x="6" y="24"/>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138" name="Freeform 167"/>
              <p:cNvSpPr>
                <a:spLocks/>
              </p:cNvSpPr>
              <p:nvPr/>
            </p:nvSpPr>
            <p:spPr bwMode="auto">
              <a:xfrm>
                <a:off x="1557" y="2438"/>
                <a:ext cx="8" cy="4"/>
              </a:xfrm>
              <a:custGeom>
                <a:avLst/>
                <a:gdLst>
                  <a:gd name="T0" fmla="*/ 0 w 27"/>
                  <a:gd name="T1" fmla="*/ 12 h 12"/>
                  <a:gd name="T2" fmla="*/ 27 w 27"/>
                  <a:gd name="T3" fmla="*/ 12 h 12"/>
                  <a:gd name="T4" fmla="*/ 14 w 27"/>
                  <a:gd name="T5" fmla="*/ 0 h 12"/>
                  <a:gd name="T6" fmla="*/ 0 w 27"/>
                  <a:gd name="T7" fmla="*/ 12 h 12"/>
                </a:gdLst>
                <a:ahLst/>
                <a:cxnLst>
                  <a:cxn ang="0">
                    <a:pos x="T0" y="T1"/>
                  </a:cxn>
                  <a:cxn ang="0">
                    <a:pos x="T2" y="T3"/>
                  </a:cxn>
                  <a:cxn ang="0">
                    <a:pos x="T4" y="T5"/>
                  </a:cxn>
                  <a:cxn ang="0">
                    <a:pos x="T6" y="T7"/>
                  </a:cxn>
                </a:cxnLst>
                <a:rect l="0" t="0" r="r" b="b"/>
                <a:pathLst>
                  <a:path w="27" h="12">
                    <a:moveTo>
                      <a:pt x="0" y="12"/>
                    </a:moveTo>
                    <a:lnTo>
                      <a:pt x="27" y="12"/>
                    </a:lnTo>
                    <a:lnTo>
                      <a:pt x="14" y="0"/>
                    </a:lnTo>
                    <a:lnTo>
                      <a:pt x="0" y="12"/>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139" name="Freeform 168"/>
              <p:cNvSpPr>
                <a:spLocks/>
              </p:cNvSpPr>
              <p:nvPr/>
            </p:nvSpPr>
            <p:spPr bwMode="auto">
              <a:xfrm>
                <a:off x="1486" y="2444"/>
                <a:ext cx="244" cy="224"/>
              </a:xfrm>
              <a:custGeom>
                <a:avLst/>
                <a:gdLst>
                  <a:gd name="T0" fmla="*/ 9 w 743"/>
                  <a:gd name="T1" fmla="*/ 208 h 672"/>
                  <a:gd name="T2" fmla="*/ 50 w 743"/>
                  <a:gd name="T3" fmla="*/ 266 h 672"/>
                  <a:gd name="T4" fmla="*/ 121 w 743"/>
                  <a:gd name="T5" fmla="*/ 294 h 672"/>
                  <a:gd name="T6" fmla="*/ 166 w 743"/>
                  <a:gd name="T7" fmla="*/ 316 h 672"/>
                  <a:gd name="T8" fmla="*/ 198 w 743"/>
                  <a:gd name="T9" fmla="*/ 346 h 672"/>
                  <a:gd name="T10" fmla="*/ 296 w 743"/>
                  <a:gd name="T11" fmla="*/ 379 h 672"/>
                  <a:gd name="T12" fmla="*/ 286 w 743"/>
                  <a:gd name="T13" fmla="*/ 420 h 672"/>
                  <a:gd name="T14" fmla="*/ 311 w 743"/>
                  <a:gd name="T15" fmla="*/ 513 h 672"/>
                  <a:gd name="T16" fmla="*/ 303 w 743"/>
                  <a:gd name="T17" fmla="*/ 535 h 672"/>
                  <a:gd name="T18" fmla="*/ 302 w 743"/>
                  <a:gd name="T19" fmla="*/ 566 h 672"/>
                  <a:gd name="T20" fmla="*/ 328 w 743"/>
                  <a:gd name="T21" fmla="*/ 617 h 672"/>
                  <a:gd name="T22" fmla="*/ 371 w 743"/>
                  <a:gd name="T23" fmla="*/ 659 h 672"/>
                  <a:gd name="T24" fmla="*/ 415 w 743"/>
                  <a:gd name="T25" fmla="*/ 671 h 672"/>
                  <a:gd name="T26" fmla="*/ 465 w 743"/>
                  <a:gd name="T27" fmla="*/ 653 h 672"/>
                  <a:gd name="T28" fmla="*/ 507 w 743"/>
                  <a:gd name="T29" fmla="*/ 619 h 672"/>
                  <a:gd name="T30" fmla="*/ 524 w 743"/>
                  <a:gd name="T31" fmla="*/ 586 h 672"/>
                  <a:gd name="T32" fmla="*/ 477 w 743"/>
                  <a:gd name="T33" fmla="*/ 469 h 672"/>
                  <a:gd name="T34" fmla="*/ 577 w 743"/>
                  <a:gd name="T35" fmla="*/ 500 h 672"/>
                  <a:gd name="T36" fmla="*/ 600 w 743"/>
                  <a:gd name="T37" fmla="*/ 477 h 672"/>
                  <a:gd name="T38" fmla="*/ 652 w 743"/>
                  <a:gd name="T39" fmla="*/ 445 h 672"/>
                  <a:gd name="T40" fmla="*/ 669 w 743"/>
                  <a:gd name="T41" fmla="*/ 441 h 672"/>
                  <a:gd name="T42" fmla="*/ 685 w 743"/>
                  <a:gd name="T43" fmla="*/ 435 h 672"/>
                  <a:gd name="T44" fmla="*/ 666 w 743"/>
                  <a:gd name="T45" fmla="*/ 327 h 672"/>
                  <a:gd name="T46" fmla="*/ 709 w 743"/>
                  <a:gd name="T47" fmla="*/ 294 h 672"/>
                  <a:gd name="T48" fmla="*/ 714 w 743"/>
                  <a:gd name="T49" fmla="*/ 253 h 672"/>
                  <a:gd name="T50" fmla="*/ 726 w 743"/>
                  <a:gd name="T51" fmla="*/ 235 h 672"/>
                  <a:gd name="T52" fmla="*/ 728 w 743"/>
                  <a:gd name="T53" fmla="*/ 213 h 672"/>
                  <a:gd name="T54" fmla="*/ 700 w 743"/>
                  <a:gd name="T55" fmla="*/ 196 h 672"/>
                  <a:gd name="T56" fmla="*/ 686 w 743"/>
                  <a:gd name="T57" fmla="*/ 168 h 672"/>
                  <a:gd name="T58" fmla="*/ 670 w 743"/>
                  <a:gd name="T59" fmla="*/ 145 h 672"/>
                  <a:gd name="T60" fmla="*/ 639 w 743"/>
                  <a:gd name="T61" fmla="*/ 152 h 672"/>
                  <a:gd name="T62" fmla="*/ 630 w 743"/>
                  <a:gd name="T63" fmla="*/ 134 h 672"/>
                  <a:gd name="T64" fmla="*/ 602 w 743"/>
                  <a:gd name="T65" fmla="*/ 115 h 672"/>
                  <a:gd name="T66" fmla="*/ 584 w 743"/>
                  <a:gd name="T67" fmla="*/ 97 h 672"/>
                  <a:gd name="T68" fmla="*/ 536 w 743"/>
                  <a:gd name="T69" fmla="*/ 75 h 672"/>
                  <a:gd name="T70" fmla="*/ 490 w 743"/>
                  <a:gd name="T71" fmla="*/ 87 h 672"/>
                  <a:gd name="T72" fmla="*/ 472 w 743"/>
                  <a:gd name="T73" fmla="*/ 101 h 672"/>
                  <a:gd name="T74" fmla="*/ 434 w 743"/>
                  <a:gd name="T75" fmla="*/ 116 h 672"/>
                  <a:gd name="T76" fmla="*/ 418 w 743"/>
                  <a:gd name="T77" fmla="*/ 104 h 672"/>
                  <a:gd name="T78" fmla="*/ 393 w 743"/>
                  <a:gd name="T79" fmla="*/ 102 h 672"/>
                  <a:gd name="T80" fmla="*/ 359 w 743"/>
                  <a:gd name="T81" fmla="*/ 83 h 672"/>
                  <a:gd name="T82" fmla="*/ 317 w 743"/>
                  <a:gd name="T83" fmla="*/ 85 h 672"/>
                  <a:gd name="T84" fmla="*/ 291 w 743"/>
                  <a:gd name="T85" fmla="*/ 92 h 672"/>
                  <a:gd name="T86" fmla="*/ 252 w 743"/>
                  <a:gd name="T87" fmla="*/ 93 h 672"/>
                  <a:gd name="T88" fmla="*/ 233 w 743"/>
                  <a:gd name="T89" fmla="*/ 52 h 672"/>
                  <a:gd name="T90" fmla="*/ 179 w 743"/>
                  <a:gd name="T91" fmla="*/ 22 h 672"/>
                  <a:gd name="T92" fmla="*/ 148 w 743"/>
                  <a:gd name="T93" fmla="*/ 10 h 672"/>
                  <a:gd name="T94" fmla="*/ 136 w 743"/>
                  <a:gd name="T95" fmla="*/ 46 h 672"/>
                  <a:gd name="T96" fmla="*/ 119 w 743"/>
                  <a:gd name="T97" fmla="*/ 69 h 672"/>
                  <a:gd name="T98" fmla="*/ 119 w 743"/>
                  <a:gd name="T99" fmla="*/ 137 h 672"/>
                  <a:gd name="T100" fmla="*/ 104 w 743"/>
                  <a:gd name="T101" fmla="*/ 194 h 672"/>
                  <a:gd name="T102" fmla="*/ 87 w 743"/>
                  <a:gd name="T103" fmla="*/ 190 h 672"/>
                  <a:gd name="T104" fmla="*/ 70 w 743"/>
                  <a:gd name="T105" fmla="*/ 184 h 672"/>
                  <a:gd name="T106" fmla="*/ 57 w 743"/>
                  <a:gd name="T107" fmla="*/ 169 h 672"/>
                  <a:gd name="T108" fmla="*/ 52 w 743"/>
                  <a:gd name="T109" fmla="*/ 119 h 672"/>
                  <a:gd name="T110" fmla="*/ 73 w 743"/>
                  <a:gd name="T111" fmla="*/ 61 h 672"/>
                  <a:gd name="T112" fmla="*/ 97 w 743"/>
                  <a:gd name="T113" fmla="*/ 15 h 672"/>
                  <a:gd name="T114" fmla="*/ 52 w 743"/>
                  <a:gd name="T115" fmla="*/ 30 h 672"/>
                  <a:gd name="T116" fmla="*/ 16 w 743"/>
                  <a:gd name="T117" fmla="*/ 70 h 672"/>
                  <a:gd name="T118" fmla="*/ 1 w 743"/>
                  <a:gd name="T119" fmla="*/ 12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3" h="672">
                    <a:moveTo>
                      <a:pt x="0" y="143"/>
                    </a:moveTo>
                    <a:lnTo>
                      <a:pt x="0" y="160"/>
                    </a:lnTo>
                    <a:lnTo>
                      <a:pt x="2" y="177"/>
                    </a:lnTo>
                    <a:lnTo>
                      <a:pt x="5" y="194"/>
                    </a:lnTo>
                    <a:lnTo>
                      <a:pt x="9" y="208"/>
                    </a:lnTo>
                    <a:lnTo>
                      <a:pt x="15" y="222"/>
                    </a:lnTo>
                    <a:lnTo>
                      <a:pt x="22" y="235"/>
                    </a:lnTo>
                    <a:lnTo>
                      <a:pt x="29" y="246"/>
                    </a:lnTo>
                    <a:lnTo>
                      <a:pt x="39" y="257"/>
                    </a:lnTo>
                    <a:lnTo>
                      <a:pt x="50" y="266"/>
                    </a:lnTo>
                    <a:lnTo>
                      <a:pt x="61" y="274"/>
                    </a:lnTo>
                    <a:lnTo>
                      <a:pt x="74" y="280"/>
                    </a:lnTo>
                    <a:lnTo>
                      <a:pt x="89" y="286"/>
                    </a:lnTo>
                    <a:lnTo>
                      <a:pt x="104" y="291"/>
                    </a:lnTo>
                    <a:lnTo>
                      <a:pt x="121" y="294"/>
                    </a:lnTo>
                    <a:lnTo>
                      <a:pt x="139" y="296"/>
                    </a:lnTo>
                    <a:lnTo>
                      <a:pt x="159" y="297"/>
                    </a:lnTo>
                    <a:lnTo>
                      <a:pt x="160" y="302"/>
                    </a:lnTo>
                    <a:lnTo>
                      <a:pt x="162" y="309"/>
                    </a:lnTo>
                    <a:lnTo>
                      <a:pt x="166" y="316"/>
                    </a:lnTo>
                    <a:lnTo>
                      <a:pt x="171" y="323"/>
                    </a:lnTo>
                    <a:lnTo>
                      <a:pt x="177" y="331"/>
                    </a:lnTo>
                    <a:lnTo>
                      <a:pt x="184" y="337"/>
                    </a:lnTo>
                    <a:lnTo>
                      <a:pt x="191" y="342"/>
                    </a:lnTo>
                    <a:lnTo>
                      <a:pt x="198" y="346"/>
                    </a:lnTo>
                    <a:lnTo>
                      <a:pt x="311" y="346"/>
                    </a:lnTo>
                    <a:lnTo>
                      <a:pt x="308" y="357"/>
                    </a:lnTo>
                    <a:lnTo>
                      <a:pt x="305" y="365"/>
                    </a:lnTo>
                    <a:lnTo>
                      <a:pt x="300" y="372"/>
                    </a:lnTo>
                    <a:lnTo>
                      <a:pt x="296" y="379"/>
                    </a:lnTo>
                    <a:lnTo>
                      <a:pt x="292" y="385"/>
                    </a:lnTo>
                    <a:lnTo>
                      <a:pt x="288" y="391"/>
                    </a:lnTo>
                    <a:lnTo>
                      <a:pt x="286" y="399"/>
                    </a:lnTo>
                    <a:lnTo>
                      <a:pt x="285" y="408"/>
                    </a:lnTo>
                    <a:lnTo>
                      <a:pt x="286" y="420"/>
                    </a:lnTo>
                    <a:lnTo>
                      <a:pt x="289" y="435"/>
                    </a:lnTo>
                    <a:lnTo>
                      <a:pt x="293" y="451"/>
                    </a:lnTo>
                    <a:lnTo>
                      <a:pt x="298" y="467"/>
                    </a:lnTo>
                    <a:lnTo>
                      <a:pt x="307" y="495"/>
                    </a:lnTo>
                    <a:lnTo>
                      <a:pt x="311" y="513"/>
                    </a:lnTo>
                    <a:lnTo>
                      <a:pt x="310" y="517"/>
                    </a:lnTo>
                    <a:lnTo>
                      <a:pt x="309" y="522"/>
                    </a:lnTo>
                    <a:lnTo>
                      <a:pt x="307" y="526"/>
                    </a:lnTo>
                    <a:lnTo>
                      <a:pt x="305" y="531"/>
                    </a:lnTo>
                    <a:lnTo>
                      <a:pt x="303" y="535"/>
                    </a:lnTo>
                    <a:lnTo>
                      <a:pt x="300" y="540"/>
                    </a:lnTo>
                    <a:lnTo>
                      <a:pt x="298" y="544"/>
                    </a:lnTo>
                    <a:lnTo>
                      <a:pt x="298" y="549"/>
                    </a:lnTo>
                    <a:lnTo>
                      <a:pt x="299" y="557"/>
                    </a:lnTo>
                    <a:lnTo>
                      <a:pt x="302" y="566"/>
                    </a:lnTo>
                    <a:lnTo>
                      <a:pt x="305" y="577"/>
                    </a:lnTo>
                    <a:lnTo>
                      <a:pt x="309" y="587"/>
                    </a:lnTo>
                    <a:lnTo>
                      <a:pt x="315" y="597"/>
                    </a:lnTo>
                    <a:lnTo>
                      <a:pt x="321" y="607"/>
                    </a:lnTo>
                    <a:lnTo>
                      <a:pt x="328" y="617"/>
                    </a:lnTo>
                    <a:lnTo>
                      <a:pt x="337" y="627"/>
                    </a:lnTo>
                    <a:lnTo>
                      <a:pt x="344" y="637"/>
                    </a:lnTo>
                    <a:lnTo>
                      <a:pt x="353" y="645"/>
                    </a:lnTo>
                    <a:lnTo>
                      <a:pt x="362" y="653"/>
                    </a:lnTo>
                    <a:lnTo>
                      <a:pt x="371" y="659"/>
                    </a:lnTo>
                    <a:lnTo>
                      <a:pt x="379" y="664"/>
                    </a:lnTo>
                    <a:lnTo>
                      <a:pt x="388" y="669"/>
                    </a:lnTo>
                    <a:lnTo>
                      <a:pt x="397" y="671"/>
                    </a:lnTo>
                    <a:lnTo>
                      <a:pt x="405" y="672"/>
                    </a:lnTo>
                    <a:lnTo>
                      <a:pt x="415" y="671"/>
                    </a:lnTo>
                    <a:lnTo>
                      <a:pt x="424" y="670"/>
                    </a:lnTo>
                    <a:lnTo>
                      <a:pt x="435" y="667"/>
                    </a:lnTo>
                    <a:lnTo>
                      <a:pt x="445" y="663"/>
                    </a:lnTo>
                    <a:lnTo>
                      <a:pt x="455" y="658"/>
                    </a:lnTo>
                    <a:lnTo>
                      <a:pt x="465" y="653"/>
                    </a:lnTo>
                    <a:lnTo>
                      <a:pt x="475" y="647"/>
                    </a:lnTo>
                    <a:lnTo>
                      <a:pt x="484" y="641"/>
                    </a:lnTo>
                    <a:lnTo>
                      <a:pt x="493" y="634"/>
                    </a:lnTo>
                    <a:lnTo>
                      <a:pt x="500" y="627"/>
                    </a:lnTo>
                    <a:lnTo>
                      <a:pt x="507" y="619"/>
                    </a:lnTo>
                    <a:lnTo>
                      <a:pt x="512" y="612"/>
                    </a:lnTo>
                    <a:lnTo>
                      <a:pt x="518" y="605"/>
                    </a:lnTo>
                    <a:lnTo>
                      <a:pt x="521" y="599"/>
                    </a:lnTo>
                    <a:lnTo>
                      <a:pt x="523" y="592"/>
                    </a:lnTo>
                    <a:lnTo>
                      <a:pt x="524" y="586"/>
                    </a:lnTo>
                    <a:lnTo>
                      <a:pt x="518" y="574"/>
                    </a:lnTo>
                    <a:lnTo>
                      <a:pt x="504" y="551"/>
                    </a:lnTo>
                    <a:lnTo>
                      <a:pt x="487" y="528"/>
                    </a:lnTo>
                    <a:lnTo>
                      <a:pt x="477" y="513"/>
                    </a:lnTo>
                    <a:lnTo>
                      <a:pt x="477" y="469"/>
                    </a:lnTo>
                    <a:lnTo>
                      <a:pt x="504" y="469"/>
                    </a:lnTo>
                    <a:lnTo>
                      <a:pt x="518" y="476"/>
                    </a:lnTo>
                    <a:lnTo>
                      <a:pt x="541" y="484"/>
                    </a:lnTo>
                    <a:lnTo>
                      <a:pt x="564" y="493"/>
                    </a:lnTo>
                    <a:lnTo>
                      <a:pt x="577" y="500"/>
                    </a:lnTo>
                    <a:lnTo>
                      <a:pt x="578" y="496"/>
                    </a:lnTo>
                    <a:lnTo>
                      <a:pt x="580" y="493"/>
                    </a:lnTo>
                    <a:lnTo>
                      <a:pt x="584" y="489"/>
                    </a:lnTo>
                    <a:lnTo>
                      <a:pt x="589" y="485"/>
                    </a:lnTo>
                    <a:lnTo>
                      <a:pt x="600" y="477"/>
                    </a:lnTo>
                    <a:lnTo>
                      <a:pt x="614" y="469"/>
                    </a:lnTo>
                    <a:lnTo>
                      <a:pt x="629" y="461"/>
                    </a:lnTo>
                    <a:lnTo>
                      <a:pt x="642" y="453"/>
                    </a:lnTo>
                    <a:lnTo>
                      <a:pt x="647" y="449"/>
                    </a:lnTo>
                    <a:lnTo>
                      <a:pt x="652" y="445"/>
                    </a:lnTo>
                    <a:lnTo>
                      <a:pt x="655" y="442"/>
                    </a:lnTo>
                    <a:lnTo>
                      <a:pt x="657" y="438"/>
                    </a:lnTo>
                    <a:lnTo>
                      <a:pt x="662" y="440"/>
                    </a:lnTo>
                    <a:lnTo>
                      <a:pt x="666" y="441"/>
                    </a:lnTo>
                    <a:lnTo>
                      <a:pt x="669" y="441"/>
                    </a:lnTo>
                    <a:lnTo>
                      <a:pt x="674" y="441"/>
                    </a:lnTo>
                    <a:lnTo>
                      <a:pt x="677" y="440"/>
                    </a:lnTo>
                    <a:lnTo>
                      <a:pt x="679" y="439"/>
                    </a:lnTo>
                    <a:lnTo>
                      <a:pt x="681" y="437"/>
                    </a:lnTo>
                    <a:lnTo>
                      <a:pt x="685" y="435"/>
                    </a:lnTo>
                    <a:lnTo>
                      <a:pt x="691" y="424"/>
                    </a:lnTo>
                    <a:lnTo>
                      <a:pt x="697" y="414"/>
                    </a:lnTo>
                    <a:lnTo>
                      <a:pt x="657" y="339"/>
                    </a:lnTo>
                    <a:lnTo>
                      <a:pt x="661" y="334"/>
                    </a:lnTo>
                    <a:lnTo>
                      <a:pt x="666" y="327"/>
                    </a:lnTo>
                    <a:lnTo>
                      <a:pt x="674" y="320"/>
                    </a:lnTo>
                    <a:lnTo>
                      <a:pt x="681" y="313"/>
                    </a:lnTo>
                    <a:lnTo>
                      <a:pt x="690" y="306"/>
                    </a:lnTo>
                    <a:lnTo>
                      <a:pt x="700" y="299"/>
                    </a:lnTo>
                    <a:lnTo>
                      <a:pt x="709" y="294"/>
                    </a:lnTo>
                    <a:lnTo>
                      <a:pt x="717" y="291"/>
                    </a:lnTo>
                    <a:lnTo>
                      <a:pt x="715" y="275"/>
                    </a:lnTo>
                    <a:lnTo>
                      <a:pt x="714" y="263"/>
                    </a:lnTo>
                    <a:lnTo>
                      <a:pt x="713" y="258"/>
                    </a:lnTo>
                    <a:lnTo>
                      <a:pt x="714" y="253"/>
                    </a:lnTo>
                    <a:lnTo>
                      <a:pt x="714" y="248"/>
                    </a:lnTo>
                    <a:lnTo>
                      <a:pt x="717" y="241"/>
                    </a:lnTo>
                    <a:lnTo>
                      <a:pt x="720" y="241"/>
                    </a:lnTo>
                    <a:lnTo>
                      <a:pt x="723" y="239"/>
                    </a:lnTo>
                    <a:lnTo>
                      <a:pt x="726" y="235"/>
                    </a:lnTo>
                    <a:lnTo>
                      <a:pt x="730" y="231"/>
                    </a:lnTo>
                    <a:lnTo>
                      <a:pt x="737" y="223"/>
                    </a:lnTo>
                    <a:lnTo>
                      <a:pt x="743" y="216"/>
                    </a:lnTo>
                    <a:lnTo>
                      <a:pt x="735" y="215"/>
                    </a:lnTo>
                    <a:lnTo>
                      <a:pt x="728" y="213"/>
                    </a:lnTo>
                    <a:lnTo>
                      <a:pt x="721" y="210"/>
                    </a:lnTo>
                    <a:lnTo>
                      <a:pt x="714" y="207"/>
                    </a:lnTo>
                    <a:lnTo>
                      <a:pt x="709" y="204"/>
                    </a:lnTo>
                    <a:lnTo>
                      <a:pt x="703" y="200"/>
                    </a:lnTo>
                    <a:lnTo>
                      <a:pt x="700" y="196"/>
                    </a:lnTo>
                    <a:lnTo>
                      <a:pt x="696" y="191"/>
                    </a:lnTo>
                    <a:lnTo>
                      <a:pt x="692" y="186"/>
                    </a:lnTo>
                    <a:lnTo>
                      <a:pt x="690" y="181"/>
                    </a:lnTo>
                    <a:lnTo>
                      <a:pt x="688" y="174"/>
                    </a:lnTo>
                    <a:lnTo>
                      <a:pt x="686" y="168"/>
                    </a:lnTo>
                    <a:lnTo>
                      <a:pt x="684" y="156"/>
                    </a:lnTo>
                    <a:lnTo>
                      <a:pt x="684" y="143"/>
                    </a:lnTo>
                    <a:lnTo>
                      <a:pt x="679" y="143"/>
                    </a:lnTo>
                    <a:lnTo>
                      <a:pt x="675" y="144"/>
                    </a:lnTo>
                    <a:lnTo>
                      <a:pt x="670" y="145"/>
                    </a:lnTo>
                    <a:lnTo>
                      <a:pt x="667" y="146"/>
                    </a:lnTo>
                    <a:lnTo>
                      <a:pt x="662" y="150"/>
                    </a:lnTo>
                    <a:lnTo>
                      <a:pt x="657" y="155"/>
                    </a:lnTo>
                    <a:lnTo>
                      <a:pt x="646" y="154"/>
                    </a:lnTo>
                    <a:lnTo>
                      <a:pt x="639" y="152"/>
                    </a:lnTo>
                    <a:lnTo>
                      <a:pt x="636" y="150"/>
                    </a:lnTo>
                    <a:lnTo>
                      <a:pt x="634" y="148"/>
                    </a:lnTo>
                    <a:lnTo>
                      <a:pt x="632" y="146"/>
                    </a:lnTo>
                    <a:lnTo>
                      <a:pt x="631" y="144"/>
                    </a:lnTo>
                    <a:lnTo>
                      <a:pt x="630" y="134"/>
                    </a:lnTo>
                    <a:lnTo>
                      <a:pt x="630" y="124"/>
                    </a:lnTo>
                    <a:lnTo>
                      <a:pt x="624" y="124"/>
                    </a:lnTo>
                    <a:lnTo>
                      <a:pt x="618" y="121"/>
                    </a:lnTo>
                    <a:lnTo>
                      <a:pt x="610" y="119"/>
                    </a:lnTo>
                    <a:lnTo>
                      <a:pt x="602" y="115"/>
                    </a:lnTo>
                    <a:lnTo>
                      <a:pt x="595" y="111"/>
                    </a:lnTo>
                    <a:lnTo>
                      <a:pt x="589" y="106"/>
                    </a:lnTo>
                    <a:lnTo>
                      <a:pt x="587" y="103"/>
                    </a:lnTo>
                    <a:lnTo>
                      <a:pt x="585" y="100"/>
                    </a:lnTo>
                    <a:lnTo>
                      <a:pt x="584" y="97"/>
                    </a:lnTo>
                    <a:lnTo>
                      <a:pt x="584" y="93"/>
                    </a:lnTo>
                    <a:lnTo>
                      <a:pt x="587" y="83"/>
                    </a:lnTo>
                    <a:lnTo>
                      <a:pt x="590" y="69"/>
                    </a:lnTo>
                    <a:lnTo>
                      <a:pt x="544" y="69"/>
                    </a:lnTo>
                    <a:lnTo>
                      <a:pt x="536" y="75"/>
                    </a:lnTo>
                    <a:lnTo>
                      <a:pt x="530" y="80"/>
                    </a:lnTo>
                    <a:lnTo>
                      <a:pt x="523" y="83"/>
                    </a:lnTo>
                    <a:lnTo>
                      <a:pt x="518" y="85"/>
                    </a:lnTo>
                    <a:lnTo>
                      <a:pt x="505" y="87"/>
                    </a:lnTo>
                    <a:lnTo>
                      <a:pt x="490" y="87"/>
                    </a:lnTo>
                    <a:lnTo>
                      <a:pt x="485" y="88"/>
                    </a:lnTo>
                    <a:lnTo>
                      <a:pt x="478" y="92"/>
                    </a:lnTo>
                    <a:lnTo>
                      <a:pt x="475" y="94"/>
                    </a:lnTo>
                    <a:lnTo>
                      <a:pt x="473" y="97"/>
                    </a:lnTo>
                    <a:lnTo>
                      <a:pt x="472" y="101"/>
                    </a:lnTo>
                    <a:lnTo>
                      <a:pt x="471" y="105"/>
                    </a:lnTo>
                    <a:lnTo>
                      <a:pt x="457" y="111"/>
                    </a:lnTo>
                    <a:lnTo>
                      <a:pt x="444" y="117"/>
                    </a:lnTo>
                    <a:lnTo>
                      <a:pt x="439" y="117"/>
                    </a:lnTo>
                    <a:lnTo>
                      <a:pt x="434" y="116"/>
                    </a:lnTo>
                    <a:lnTo>
                      <a:pt x="430" y="115"/>
                    </a:lnTo>
                    <a:lnTo>
                      <a:pt x="426" y="113"/>
                    </a:lnTo>
                    <a:lnTo>
                      <a:pt x="422" y="110"/>
                    </a:lnTo>
                    <a:lnTo>
                      <a:pt x="420" y="107"/>
                    </a:lnTo>
                    <a:lnTo>
                      <a:pt x="418" y="104"/>
                    </a:lnTo>
                    <a:lnTo>
                      <a:pt x="418" y="99"/>
                    </a:lnTo>
                    <a:lnTo>
                      <a:pt x="410" y="103"/>
                    </a:lnTo>
                    <a:lnTo>
                      <a:pt x="404" y="104"/>
                    </a:lnTo>
                    <a:lnTo>
                      <a:pt x="398" y="104"/>
                    </a:lnTo>
                    <a:lnTo>
                      <a:pt x="393" y="102"/>
                    </a:lnTo>
                    <a:lnTo>
                      <a:pt x="388" y="98"/>
                    </a:lnTo>
                    <a:lnTo>
                      <a:pt x="384" y="93"/>
                    </a:lnTo>
                    <a:lnTo>
                      <a:pt x="381" y="88"/>
                    </a:lnTo>
                    <a:lnTo>
                      <a:pt x="378" y="81"/>
                    </a:lnTo>
                    <a:lnTo>
                      <a:pt x="359" y="83"/>
                    </a:lnTo>
                    <a:lnTo>
                      <a:pt x="340" y="86"/>
                    </a:lnTo>
                    <a:lnTo>
                      <a:pt x="331" y="86"/>
                    </a:lnTo>
                    <a:lnTo>
                      <a:pt x="323" y="86"/>
                    </a:lnTo>
                    <a:lnTo>
                      <a:pt x="320" y="86"/>
                    </a:lnTo>
                    <a:lnTo>
                      <a:pt x="317" y="85"/>
                    </a:lnTo>
                    <a:lnTo>
                      <a:pt x="314" y="83"/>
                    </a:lnTo>
                    <a:lnTo>
                      <a:pt x="311" y="81"/>
                    </a:lnTo>
                    <a:lnTo>
                      <a:pt x="305" y="86"/>
                    </a:lnTo>
                    <a:lnTo>
                      <a:pt x="298" y="89"/>
                    </a:lnTo>
                    <a:lnTo>
                      <a:pt x="291" y="92"/>
                    </a:lnTo>
                    <a:lnTo>
                      <a:pt x="285" y="93"/>
                    </a:lnTo>
                    <a:lnTo>
                      <a:pt x="275" y="93"/>
                    </a:lnTo>
                    <a:lnTo>
                      <a:pt x="265" y="93"/>
                    </a:lnTo>
                    <a:lnTo>
                      <a:pt x="258" y="93"/>
                    </a:lnTo>
                    <a:lnTo>
                      <a:pt x="252" y="93"/>
                    </a:lnTo>
                    <a:lnTo>
                      <a:pt x="251" y="83"/>
                    </a:lnTo>
                    <a:lnTo>
                      <a:pt x="249" y="73"/>
                    </a:lnTo>
                    <a:lnTo>
                      <a:pt x="244" y="65"/>
                    </a:lnTo>
                    <a:lnTo>
                      <a:pt x="240" y="58"/>
                    </a:lnTo>
                    <a:lnTo>
                      <a:pt x="233" y="52"/>
                    </a:lnTo>
                    <a:lnTo>
                      <a:pt x="227" y="47"/>
                    </a:lnTo>
                    <a:lnTo>
                      <a:pt x="219" y="42"/>
                    </a:lnTo>
                    <a:lnTo>
                      <a:pt x="211" y="38"/>
                    </a:lnTo>
                    <a:lnTo>
                      <a:pt x="195" y="30"/>
                    </a:lnTo>
                    <a:lnTo>
                      <a:pt x="179" y="22"/>
                    </a:lnTo>
                    <a:lnTo>
                      <a:pt x="171" y="18"/>
                    </a:lnTo>
                    <a:lnTo>
                      <a:pt x="164" y="13"/>
                    </a:lnTo>
                    <a:lnTo>
                      <a:pt x="158" y="7"/>
                    </a:lnTo>
                    <a:lnTo>
                      <a:pt x="152" y="0"/>
                    </a:lnTo>
                    <a:lnTo>
                      <a:pt x="148" y="10"/>
                    </a:lnTo>
                    <a:lnTo>
                      <a:pt x="146" y="20"/>
                    </a:lnTo>
                    <a:lnTo>
                      <a:pt x="146" y="31"/>
                    </a:lnTo>
                    <a:lnTo>
                      <a:pt x="146" y="44"/>
                    </a:lnTo>
                    <a:lnTo>
                      <a:pt x="140" y="44"/>
                    </a:lnTo>
                    <a:lnTo>
                      <a:pt x="136" y="46"/>
                    </a:lnTo>
                    <a:lnTo>
                      <a:pt x="131" y="49"/>
                    </a:lnTo>
                    <a:lnTo>
                      <a:pt x="127" y="52"/>
                    </a:lnTo>
                    <a:lnTo>
                      <a:pt x="124" y="57"/>
                    </a:lnTo>
                    <a:lnTo>
                      <a:pt x="121" y="62"/>
                    </a:lnTo>
                    <a:lnTo>
                      <a:pt x="119" y="69"/>
                    </a:lnTo>
                    <a:lnTo>
                      <a:pt x="119" y="75"/>
                    </a:lnTo>
                    <a:lnTo>
                      <a:pt x="119" y="96"/>
                    </a:lnTo>
                    <a:lnTo>
                      <a:pt x="119" y="108"/>
                    </a:lnTo>
                    <a:lnTo>
                      <a:pt x="119" y="118"/>
                    </a:lnTo>
                    <a:lnTo>
                      <a:pt x="119" y="137"/>
                    </a:lnTo>
                    <a:lnTo>
                      <a:pt x="116" y="150"/>
                    </a:lnTo>
                    <a:lnTo>
                      <a:pt x="109" y="169"/>
                    </a:lnTo>
                    <a:lnTo>
                      <a:pt x="107" y="180"/>
                    </a:lnTo>
                    <a:lnTo>
                      <a:pt x="105" y="188"/>
                    </a:lnTo>
                    <a:lnTo>
                      <a:pt x="104" y="194"/>
                    </a:lnTo>
                    <a:lnTo>
                      <a:pt x="105" y="198"/>
                    </a:lnTo>
                    <a:lnTo>
                      <a:pt x="99" y="197"/>
                    </a:lnTo>
                    <a:lnTo>
                      <a:pt x="93" y="194"/>
                    </a:lnTo>
                    <a:lnTo>
                      <a:pt x="90" y="193"/>
                    </a:lnTo>
                    <a:lnTo>
                      <a:pt x="87" y="190"/>
                    </a:lnTo>
                    <a:lnTo>
                      <a:pt x="86" y="188"/>
                    </a:lnTo>
                    <a:lnTo>
                      <a:pt x="85" y="186"/>
                    </a:lnTo>
                    <a:lnTo>
                      <a:pt x="80" y="186"/>
                    </a:lnTo>
                    <a:lnTo>
                      <a:pt x="74" y="185"/>
                    </a:lnTo>
                    <a:lnTo>
                      <a:pt x="70" y="184"/>
                    </a:lnTo>
                    <a:lnTo>
                      <a:pt x="67" y="182"/>
                    </a:lnTo>
                    <a:lnTo>
                      <a:pt x="63" y="179"/>
                    </a:lnTo>
                    <a:lnTo>
                      <a:pt x="60" y="176"/>
                    </a:lnTo>
                    <a:lnTo>
                      <a:pt x="58" y="173"/>
                    </a:lnTo>
                    <a:lnTo>
                      <a:pt x="57" y="169"/>
                    </a:lnTo>
                    <a:lnTo>
                      <a:pt x="54" y="161"/>
                    </a:lnTo>
                    <a:lnTo>
                      <a:pt x="52" y="152"/>
                    </a:lnTo>
                    <a:lnTo>
                      <a:pt x="52" y="142"/>
                    </a:lnTo>
                    <a:lnTo>
                      <a:pt x="52" y="131"/>
                    </a:lnTo>
                    <a:lnTo>
                      <a:pt x="52" y="119"/>
                    </a:lnTo>
                    <a:lnTo>
                      <a:pt x="54" y="109"/>
                    </a:lnTo>
                    <a:lnTo>
                      <a:pt x="56" y="100"/>
                    </a:lnTo>
                    <a:lnTo>
                      <a:pt x="59" y="91"/>
                    </a:lnTo>
                    <a:lnTo>
                      <a:pt x="65" y="76"/>
                    </a:lnTo>
                    <a:lnTo>
                      <a:pt x="73" y="61"/>
                    </a:lnTo>
                    <a:lnTo>
                      <a:pt x="81" y="49"/>
                    </a:lnTo>
                    <a:lnTo>
                      <a:pt x="89" y="36"/>
                    </a:lnTo>
                    <a:lnTo>
                      <a:pt x="92" y="29"/>
                    </a:lnTo>
                    <a:lnTo>
                      <a:pt x="95" y="22"/>
                    </a:lnTo>
                    <a:lnTo>
                      <a:pt x="97" y="15"/>
                    </a:lnTo>
                    <a:lnTo>
                      <a:pt x="98" y="7"/>
                    </a:lnTo>
                    <a:lnTo>
                      <a:pt x="85" y="12"/>
                    </a:lnTo>
                    <a:lnTo>
                      <a:pt x="73" y="18"/>
                    </a:lnTo>
                    <a:lnTo>
                      <a:pt x="62" y="24"/>
                    </a:lnTo>
                    <a:lnTo>
                      <a:pt x="52" y="30"/>
                    </a:lnTo>
                    <a:lnTo>
                      <a:pt x="43" y="37"/>
                    </a:lnTo>
                    <a:lnTo>
                      <a:pt x="35" y="44"/>
                    </a:lnTo>
                    <a:lnTo>
                      <a:pt x="28" y="52"/>
                    </a:lnTo>
                    <a:lnTo>
                      <a:pt x="22" y="60"/>
                    </a:lnTo>
                    <a:lnTo>
                      <a:pt x="16" y="70"/>
                    </a:lnTo>
                    <a:lnTo>
                      <a:pt x="12" y="79"/>
                    </a:lnTo>
                    <a:lnTo>
                      <a:pt x="7" y="89"/>
                    </a:lnTo>
                    <a:lnTo>
                      <a:pt x="4" y="99"/>
                    </a:lnTo>
                    <a:lnTo>
                      <a:pt x="2" y="109"/>
                    </a:lnTo>
                    <a:lnTo>
                      <a:pt x="1" y="120"/>
                    </a:lnTo>
                    <a:lnTo>
                      <a:pt x="0" y="131"/>
                    </a:lnTo>
                    <a:lnTo>
                      <a:pt x="0" y="143"/>
                    </a:lnTo>
                  </a:path>
                </a:pathLst>
              </a:custGeom>
              <a:solidFill>
                <a:schemeClr val="bg1">
                  <a:lumMod val="85000"/>
                </a:schemeClr>
              </a:solid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grpSp>
        <p:sp>
          <p:nvSpPr>
            <p:cNvPr id="749" name="Freeform 169"/>
            <p:cNvSpPr>
              <a:spLocks/>
            </p:cNvSpPr>
            <p:nvPr>
              <p:custDataLst>
                <p:tags r:id="rId98"/>
              </p:custDataLst>
            </p:nvPr>
          </p:nvSpPr>
          <p:spPr bwMode="auto">
            <a:xfrm>
              <a:off x="7697788" y="4414838"/>
              <a:ext cx="36512" cy="9525"/>
            </a:xfrm>
            <a:custGeom>
              <a:avLst/>
              <a:gdLst>
                <a:gd name="T0" fmla="*/ 0 w 79"/>
                <a:gd name="T1" fmla="*/ 2147483647 h 23"/>
                <a:gd name="T2" fmla="*/ 2147483647 w 79"/>
                <a:gd name="T3" fmla="*/ 2147483647 h 23"/>
                <a:gd name="T4" fmla="*/ 2147483647 w 79"/>
                <a:gd name="T5" fmla="*/ 2147483647 h 23"/>
                <a:gd name="T6" fmla="*/ 2147483647 w 79"/>
                <a:gd name="T7" fmla="*/ 2147483647 h 23"/>
                <a:gd name="T8" fmla="*/ 2147483647 w 79"/>
                <a:gd name="T9" fmla="*/ 0 h 23"/>
                <a:gd name="T10" fmla="*/ 2147483647 w 79"/>
                <a:gd name="T11" fmla="*/ 0 h 23"/>
                <a:gd name="T12" fmla="*/ 2147483647 w 79"/>
                <a:gd name="T13" fmla="*/ 2147483647 h 23"/>
                <a:gd name="T14" fmla="*/ 2147483647 w 79"/>
                <a:gd name="T15" fmla="*/ 2147483647 h 23"/>
                <a:gd name="T16" fmla="*/ 2147483647 w 79"/>
                <a:gd name="T17" fmla="*/ 2147483647 h 23"/>
                <a:gd name="T18" fmla="*/ 2147483647 w 79"/>
                <a:gd name="T19" fmla="*/ 2147483647 h 23"/>
                <a:gd name="T20" fmla="*/ 2147483647 w 79"/>
                <a:gd name="T21" fmla="*/ 2147483647 h 23"/>
                <a:gd name="T22" fmla="*/ 2147483647 w 79"/>
                <a:gd name="T23" fmla="*/ 2147483647 h 23"/>
                <a:gd name="T24" fmla="*/ 2147483647 w 79"/>
                <a:gd name="T25" fmla="*/ 2147483647 h 23"/>
                <a:gd name="T26" fmla="*/ 2147483647 w 79"/>
                <a:gd name="T27" fmla="*/ 2147483647 h 23"/>
                <a:gd name="T28" fmla="*/ 2147483647 w 79"/>
                <a:gd name="T29" fmla="*/ 2147483647 h 23"/>
                <a:gd name="T30" fmla="*/ 2147483647 w 79"/>
                <a:gd name="T31" fmla="*/ 2147483647 h 23"/>
                <a:gd name="T32" fmla="*/ 2147483647 w 79"/>
                <a:gd name="T33" fmla="*/ 2147483647 h 23"/>
                <a:gd name="T34" fmla="*/ 2147483647 w 79"/>
                <a:gd name="T35" fmla="*/ 2147483647 h 23"/>
                <a:gd name="T36" fmla="*/ 2147483647 w 79"/>
                <a:gd name="T37" fmla="*/ 2147483647 h 23"/>
                <a:gd name="T38" fmla="*/ 2147483647 w 79"/>
                <a:gd name="T39" fmla="*/ 2147483647 h 23"/>
                <a:gd name="T40" fmla="*/ 2147483647 w 79"/>
                <a:gd name="T41" fmla="*/ 2147483647 h 23"/>
                <a:gd name="T42" fmla="*/ 2147483647 w 79"/>
                <a:gd name="T43" fmla="*/ 2147483647 h 23"/>
                <a:gd name="T44" fmla="*/ 2147483647 w 79"/>
                <a:gd name="T45" fmla="*/ 2147483647 h 23"/>
                <a:gd name="T46" fmla="*/ 2147483647 w 79"/>
                <a:gd name="T47" fmla="*/ 2147483647 h 23"/>
                <a:gd name="T48" fmla="*/ 0 w 79"/>
                <a:gd name="T49" fmla="*/ 2147483647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
                <a:gd name="T76" fmla="*/ 0 h 23"/>
                <a:gd name="T77" fmla="*/ 79 w 79"/>
                <a:gd name="T78" fmla="*/ 23 h 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 h="23">
                  <a:moveTo>
                    <a:pt x="0" y="23"/>
                  </a:moveTo>
                  <a:lnTo>
                    <a:pt x="22" y="13"/>
                  </a:lnTo>
                  <a:lnTo>
                    <a:pt x="45" y="4"/>
                  </a:lnTo>
                  <a:lnTo>
                    <a:pt x="56" y="1"/>
                  </a:lnTo>
                  <a:lnTo>
                    <a:pt x="65" y="0"/>
                  </a:lnTo>
                  <a:lnTo>
                    <a:pt x="69" y="0"/>
                  </a:lnTo>
                  <a:lnTo>
                    <a:pt x="74" y="1"/>
                  </a:lnTo>
                  <a:lnTo>
                    <a:pt x="77" y="2"/>
                  </a:lnTo>
                  <a:lnTo>
                    <a:pt x="79" y="4"/>
                  </a:lnTo>
                  <a:lnTo>
                    <a:pt x="77" y="8"/>
                  </a:lnTo>
                  <a:lnTo>
                    <a:pt x="75" y="13"/>
                  </a:lnTo>
                  <a:lnTo>
                    <a:pt x="72" y="16"/>
                  </a:lnTo>
                  <a:lnTo>
                    <a:pt x="68" y="19"/>
                  </a:lnTo>
                  <a:lnTo>
                    <a:pt x="64" y="21"/>
                  </a:lnTo>
                  <a:lnTo>
                    <a:pt x="59" y="22"/>
                  </a:lnTo>
                  <a:lnTo>
                    <a:pt x="53" y="23"/>
                  </a:lnTo>
                  <a:lnTo>
                    <a:pt x="46" y="23"/>
                  </a:lnTo>
                  <a:lnTo>
                    <a:pt x="37" y="23"/>
                  </a:lnTo>
                  <a:lnTo>
                    <a:pt x="32" y="21"/>
                  </a:lnTo>
                  <a:lnTo>
                    <a:pt x="26" y="20"/>
                  </a:lnTo>
                  <a:lnTo>
                    <a:pt x="23" y="19"/>
                  </a:lnTo>
                  <a:lnTo>
                    <a:pt x="19" y="18"/>
                  </a:lnTo>
                  <a:lnTo>
                    <a:pt x="14" y="18"/>
                  </a:lnTo>
                  <a:lnTo>
                    <a:pt x="9" y="20"/>
                  </a:lnTo>
                  <a:lnTo>
                    <a:pt x="0" y="23"/>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50" name="Freeform 170"/>
            <p:cNvSpPr>
              <a:spLocks/>
            </p:cNvSpPr>
            <p:nvPr>
              <p:custDataLst>
                <p:tags r:id="rId99"/>
              </p:custDataLst>
            </p:nvPr>
          </p:nvSpPr>
          <p:spPr bwMode="auto">
            <a:xfrm>
              <a:off x="7827963" y="4533900"/>
              <a:ext cx="0" cy="4763"/>
            </a:xfrm>
            <a:custGeom>
              <a:avLst/>
              <a:gdLst>
                <a:gd name="T0" fmla="*/ 0 w 1588"/>
                <a:gd name="T1" fmla="*/ 0 h 6"/>
                <a:gd name="T2" fmla="*/ 0 w 1588"/>
                <a:gd name="T3" fmla="*/ 2147483647 h 6"/>
                <a:gd name="T4" fmla="*/ 0 w 1588"/>
                <a:gd name="T5" fmla="*/ 0 h 6"/>
                <a:gd name="T6" fmla="*/ 0 60000 65536"/>
                <a:gd name="T7" fmla="*/ 0 60000 65536"/>
                <a:gd name="T8" fmla="*/ 0 60000 65536"/>
                <a:gd name="T9" fmla="*/ 0 w 1588"/>
                <a:gd name="T10" fmla="*/ 0 h 6"/>
                <a:gd name="T11" fmla="*/ 1588 w 1588"/>
                <a:gd name="T12" fmla="*/ 6 h 6"/>
              </a:gdLst>
              <a:ahLst/>
              <a:cxnLst>
                <a:cxn ang="T6">
                  <a:pos x="T0" y="T1"/>
                </a:cxn>
                <a:cxn ang="T7">
                  <a:pos x="T2" y="T3"/>
                </a:cxn>
                <a:cxn ang="T8">
                  <a:pos x="T4" y="T5"/>
                </a:cxn>
              </a:cxnLst>
              <a:rect l="T9" t="T10" r="T11" b="T12"/>
              <a:pathLst>
                <a:path w="1588" h="6">
                  <a:moveTo>
                    <a:pt x="0" y="0"/>
                  </a:moveTo>
                  <a:lnTo>
                    <a:pt x="0" y="6"/>
                  </a:lnTo>
                  <a:lnTo>
                    <a:pt x="0" y="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51" name="Line 171"/>
            <p:cNvSpPr>
              <a:spLocks noChangeShapeType="1"/>
            </p:cNvSpPr>
            <p:nvPr>
              <p:custDataLst>
                <p:tags r:id="rId100"/>
              </p:custDataLst>
            </p:nvPr>
          </p:nvSpPr>
          <p:spPr bwMode="auto">
            <a:xfrm flipV="1">
              <a:off x="7927975" y="4533900"/>
              <a:ext cx="1588" cy="11113"/>
            </a:xfrm>
            <a:prstGeom prst="line">
              <a:avLst/>
            </a:prstGeom>
            <a:noFill/>
            <a:ln w="9525">
              <a:solidFill>
                <a:schemeClr val="accent3"/>
              </a:solidFill>
              <a:round/>
              <a:headEnd/>
              <a:tailEnd/>
            </a:ln>
          </p:spPr>
          <p:txBody>
            <a:bodyPr/>
            <a:lstStyle/>
            <a:p>
              <a:pPr>
                <a:defRPr/>
              </a:pPr>
              <a:endParaRPr lang="es-ES" dirty="0">
                <a:latin typeface="Arial" pitchFamily="34" charset="0"/>
                <a:ea typeface="ＭＳ Ｐゴシック" charset="-128"/>
              </a:endParaRPr>
            </a:p>
          </p:txBody>
        </p:sp>
        <p:sp>
          <p:nvSpPr>
            <p:cNvPr id="752" name="Freeform 172"/>
            <p:cNvSpPr>
              <a:spLocks/>
            </p:cNvSpPr>
            <p:nvPr>
              <p:custDataLst>
                <p:tags r:id="rId101"/>
              </p:custDataLst>
            </p:nvPr>
          </p:nvSpPr>
          <p:spPr bwMode="auto">
            <a:xfrm>
              <a:off x="7927975" y="4533900"/>
              <a:ext cx="3175" cy="12700"/>
            </a:xfrm>
            <a:custGeom>
              <a:avLst/>
              <a:gdLst>
                <a:gd name="T0" fmla="*/ 0 w 5"/>
                <a:gd name="T1" fmla="*/ 0 h 30"/>
                <a:gd name="T2" fmla="*/ 2147483647 w 5"/>
                <a:gd name="T3" fmla="*/ 2147483647 h 30"/>
                <a:gd name="T4" fmla="*/ 2147483647 w 5"/>
                <a:gd name="T5" fmla="*/ 2147483647 h 30"/>
                <a:gd name="T6" fmla="*/ 2147483647 w 5"/>
                <a:gd name="T7" fmla="*/ 2147483647 h 30"/>
                <a:gd name="T8" fmla="*/ 2147483647 w 5"/>
                <a:gd name="T9" fmla="*/ 2147483647 h 30"/>
                <a:gd name="T10" fmla="*/ 2147483647 w 5"/>
                <a:gd name="T11" fmla="*/ 2147483647 h 30"/>
                <a:gd name="T12" fmla="*/ 2147483647 w 5"/>
                <a:gd name="T13" fmla="*/ 2147483647 h 30"/>
                <a:gd name="T14" fmla="*/ 2147483647 w 5"/>
                <a:gd name="T15" fmla="*/ 2147483647 h 30"/>
                <a:gd name="T16" fmla="*/ 0 w 5"/>
                <a:gd name="T17" fmla="*/ 2147483647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30"/>
                <a:gd name="T29" fmla="*/ 5 w 5"/>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30">
                  <a:moveTo>
                    <a:pt x="0" y="0"/>
                  </a:moveTo>
                  <a:lnTo>
                    <a:pt x="2" y="1"/>
                  </a:lnTo>
                  <a:lnTo>
                    <a:pt x="4" y="4"/>
                  </a:lnTo>
                  <a:lnTo>
                    <a:pt x="5" y="8"/>
                  </a:lnTo>
                  <a:lnTo>
                    <a:pt x="5" y="13"/>
                  </a:lnTo>
                  <a:lnTo>
                    <a:pt x="5" y="18"/>
                  </a:lnTo>
                  <a:lnTo>
                    <a:pt x="4" y="23"/>
                  </a:lnTo>
                  <a:lnTo>
                    <a:pt x="2" y="27"/>
                  </a:lnTo>
                  <a:lnTo>
                    <a:pt x="0" y="3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53" name="Freeform 173"/>
            <p:cNvSpPr>
              <a:spLocks/>
            </p:cNvSpPr>
            <p:nvPr>
              <p:custDataLst>
                <p:tags r:id="rId102"/>
              </p:custDataLst>
            </p:nvPr>
          </p:nvSpPr>
          <p:spPr bwMode="auto">
            <a:xfrm>
              <a:off x="8261350" y="4054475"/>
              <a:ext cx="25400" cy="25400"/>
            </a:xfrm>
            <a:custGeom>
              <a:avLst/>
              <a:gdLst>
                <a:gd name="T0" fmla="*/ 0 w 53"/>
                <a:gd name="T1" fmla="*/ 2147483647 h 55"/>
                <a:gd name="T2" fmla="*/ 2147483647 w 53"/>
                <a:gd name="T3" fmla="*/ 2147483647 h 55"/>
                <a:gd name="T4" fmla="*/ 2147483647 w 53"/>
                <a:gd name="T5" fmla="*/ 2147483647 h 55"/>
                <a:gd name="T6" fmla="*/ 2147483647 w 53"/>
                <a:gd name="T7" fmla="*/ 2147483647 h 55"/>
                <a:gd name="T8" fmla="*/ 2147483647 w 53"/>
                <a:gd name="T9" fmla="*/ 2147483647 h 55"/>
                <a:gd name="T10" fmla="*/ 2147483647 w 53"/>
                <a:gd name="T11" fmla="*/ 2147483647 h 55"/>
                <a:gd name="T12" fmla="*/ 2147483647 w 53"/>
                <a:gd name="T13" fmla="*/ 2147483647 h 55"/>
                <a:gd name="T14" fmla="*/ 2147483647 w 53"/>
                <a:gd name="T15" fmla="*/ 2147483647 h 55"/>
                <a:gd name="T16" fmla="*/ 2147483647 w 53"/>
                <a:gd name="T17" fmla="*/ 2147483647 h 55"/>
                <a:gd name="T18" fmla="*/ 2147483647 w 53"/>
                <a:gd name="T19" fmla="*/ 2147483647 h 55"/>
                <a:gd name="T20" fmla="*/ 2147483647 w 53"/>
                <a:gd name="T21" fmla="*/ 2147483647 h 55"/>
                <a:gd name="T22" fmla="*/ 2147483647 w 53"/>
                <a:gd name="T23" fmla="*/ 2147483647 h 55"/>
                <a:gd name="T24" fmla="*/ 2147483647 w 53"/>
                <a:gd name="T25" fmla="*/ 2147483647 h 55"/>
                <a:gd name="T26" fmla="*/ 2147483647 w 53"/>
                <a:gd name="T27" fmla="*/ 0 h 55"/>
                <a:gd name="T28" fmla="*/ 2147483647 w 53"/>
                <a:gd name="T29" fmla="*/ 2147483647 h 55"/>
                <a:gd name="T30" fmla="*/ 0 w 53"/>
                <a:gd name="T31" fmla="*/ 2147483647 h 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
                <a:gd name="T49" fmla="*/ 0 h 55"/>
                <a:gd name="T50" fmla="*/ 53 w 53"/>
                <a:gd name="T51" fmla="*/ 55 h 5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 h="55">
                  <a:moveTo>
                    <a:pt x="0" y="12"/>
                  </a:moveTo>
                  <a:lnTo>
                    <a:pt x="1" y="17"/>
                  </a:lnTo>
                  <a:lnTo>
                    <a:pt x="5" y="22"/>
                  </a:lnTo>
                  <a:lnTo>
                    <a:pt x="9" y="27"/>
                  </a:lnTo>
                  <a:lnTo>
                    <a:pt x="15" y="33"/>
                  </a:lnTo>
                  <a:lnTo>
                    <a:pt x="26" y="44"/>
                  </a:lnTo>
                  <a:lnTo>
                    <a:pt x="33" y="55"/>
                  </a:lnTo>
                  <a:lnTo>
                    <a:pt x="53" y="55"/>
                  </a:lnTo>
                  <a:lnTo>
                    <a:pt x="40" y="41"/>
                  </a:lnTo>
                  <a:lnTo>
                    <a:pt x="28" y="29"/>
                  </a:lnTo>
                  <a:lnTo>
                    <a:pt x="23" y="23"/>
                  </a:lnTo>
                  <a:lnTo>
                    <a:pt x="19" y="16"/>
                  </a:lnTo>
                  <a:lnTo>
                    <a:pt x="16" y="8"/>
                  </a:lnTo>
                  <a:lnTo>
                    <a:pt x="14" y="0"/>
                  </a:lnTo>
                  <a:lnTo>
                    <a:pt x="7" y="6"/>
                  </a:lnTo>
                  <a:lnTo>
                    <a:pt x="0" y="12"/>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54" name="Freeform 174"/>
            <p:cNvSpPr>
              <a:spLocks/>
            </p:cNvSpPr>
            <p:nvPr>
              <p:custDataLst>
                <p:tags r:id="rId103"/>
              </p:custDataLst>
            </p:nvPr>
          </p:nvSpPr>
          <p:spPr bwMode="auto">
            <a:xfrm>
              <a:off x="8640763" y="3746500"/>
              <a:ext cx="30162" cy="34925"/>
            </a:xfrm>
            <a:custGeom>
              <a:avLst/>
              <a:gdLst>
                <a:gd name="T0" fmla="*/ 0 w 65"/>
                <a:gd name="T1" fmla="*/ 2147483647 h 75"/>
                <a:gd name="T2" fmla="*/ 2147483647 w 65"/>
                <a:gd name="T3" fmla="*/ 2147483647 h 75"/>
                <a:gd name="T4" fmla="*/ 2147483647 w 65"/>
                <a:gd name="T5" fmla="*/ 2147483647 h 75"/>
                <a:gd name="T6" fmla="*/ 2147483647 w 65"/>
                <a:gd name="T7" fmla="*/ 2147483647 h 75"/>
                <a:gd name="T8" fmla="*/ 2147483647 w 65"/>
                <a:gd name="T9" fmla="*/ 2147483647 h 75"/>
                <a:gd name="T10" fmla="*/ 2147483647 w 65"/>
                <a:gd name="T11" fmla="*/ 2147483647 h 75"/>
                <a:gd name="T12" fmla="*/ 2147483647 w 65"/>
                <a:gd name="T13" fmla="*/ 2147483647 h 75"/>
                <a:gd name="T14" fmla="*/ 2147483647 w 65"/>
                <a:gd name="T15" fmla="*/ 2147483647 h 75"/>
                <a:gd name="T16" fmla="*/ 2147483647 w 65"/>
                <a:gd name="T17" fmla="*/ 2147483647 h 75"/>
                <a:gd name="T18" fmla="*/ 2147483647 w 65"/>
                <a:gd name="T19" fmla="*/ 2147483647 h 75"/>
                <a:gd name="T20" fmla="*/ 2147483647 w 65"/>
                <a:gd name="T21" fmla="*/ 2147483647 h 75"/>
                <a:gd name="T22" fmla="*/ 2147483647 w 65"/>
                <a:gd name="T23" fmla="*/ 2147483647 h 75"/>
                <a:gd name="T24" fmla="*/ 2147483647 w 65"/>
                <a:gd name="T25" fmla="*/ 2147483647 h 75"/>
                <a:gd name="T26" fmla="*/ 2147483647 w 65"/>
                <a:gd name="T27" fmla="*/ 2147483647 h 75"/>
                <a:gd name="T28" fmla="*/ 2147483647 w 65"/>
                <a:gd name="T29" fmla="*/ 2147483647 h 75"/>
                <a:gd name="T30" fmla="*/ 2147483647 w 65"/>
                <a:gd name="T31" fmla="*/ 2147483647 h 75"/>
                <a:gd name="T32" fmla="*/ 2147483647 w 65"/>
                <a:gd name="T33" fmla="*/ 2147483647 h 75"/>
                <a:gd name="T34" fmla="*/ 2147483647 w 65"/>
                <a:gd name="T35" fmla="*/ 2147483647 h 75"/>
                <a:gd name="T36" fmla="*/ 2147483647 w 65"/>
                <a:gd name="T37" fmla="*/ 0 h 75"/>
                <a:gd name="T38" fmla="*/ 2147483647 w 65"/>
                <a:gd name="T39" fmla="*/ 0 h 75"/>
                <a:gd name="T40" fmla="*/ 2147483647 w 65"/>
                <a:gd name="T41" fmla="*/ 0 h 75"/>
                <a:gd name="T42" fmla="*/ 2147483647 w 65"/>
                <a:gd name="T43" fmla="*/ 2147483647 h 75"/>
                <a:gd name="T44" fmla="*/ 2147483647 w 65"/>
                <a:gd name="T45" fmla="*/ 2147483647 h 75"/>
                <a:gd name="T46" fmla="*/ 2147483647 w 65"/>
                <a:gd name="T47" fmla="*/ 2147483647 h 75"/>
                <a:gd name="T48" fmla="*/ 2147483647 w 65"/>
                <a:gd name="T49" fmla="*/ 2147483647 h 75"/>
                <a:gd name="T50" fmla="*/ 2147483647 w 65"/>
                <a:gd name="T51" fmla="*/ 2147483647 h 75"/>
                <a:gd name="T52" fmla="*/ 2147483647 w 65"/>
                <a:gd name="T53" fmla="*/ 2147483647 h 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5"/>
                <a:gd name="T82" fmla="*/ 0 h 75"/>
                <a:gd name="T83" fmla="*/ 65 w 65"/>
                <a:gd name="T84" fmla="*/ 75 h 7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5" h="75">
                  <a:moveTo>
                    <a:pt x="0" y="32"/>
                  </a:moveTo>
                  <a:lnTo>
                    <a:pt x="9" y="43"/>
                  </a:lnTo>
                  <a:lnTo>
                    <a:pt x="20" y="55"/>
                  </a:lnTo>
                  <a:lnTo>
                    <a:pt x="26" y="61"/>
                  </a:lnTo>
                  <a:lnTo>
                    <a:pt x="32" y="67"/>
                  </a:lnTo>
                  <a:lnTo>
                    <a:pt x="39" y="71"/>
                  </a:lnTo>
                  <a:lnTo>
                    <a:pt x="46" y="75"/>
                  </a:lnTo>
                  <a:lnTo>
                    <a:pt x="51" y="61"/>
                  </a:lnTo>
                  <a:lnTo>
                    <a:pt x="58" y="48"/>
                  </a:lnTo>
                  <a:lnTo>
                    <a:pt x="61" y="42"/>
                  </a:lnTo>
                  <a:lnTo>
                    <a:pt x="63" y="36"/>
                  </a:lnTo>
                  <a:lnTo>
                    <a:pt x="65" y="31"/>
                  </a:lnTo>
                  <a:lnTo>
                    <a:pt x="65" y="26"/>
                  </a:lnTo>
                  <a:lnTo>
                    <a:pt x="65" y="21"/>
                  </a:lnTo>
                  <a:lnTo>
                    <a:pt x="63" y="18"/>
                  </a:lnTo>
                  <a:lnTo>
                    <a:pt x="61" y="13"/>
                  </a:lnTo>
                  <a:lnTo>
                    <a:pt x="58" y="10"/>
                  </a:lnTo>
                  <a:lnTo>
                    <a:pt x="51" y="5"/>
                  </a:lnTo>
                  <a:lnTo>
                    <a:pt x="46" y="0"/>
                  </a:lnTo>
                  <a:lnTo>
                    <a:pt x="34" y="0"/>
                  </a:lnTo>
                  <a:lnTo>
                    <a:pt x="26" y="0"/>
                  </a:lnTo>
                  <a:lnTo>
                    <a:pt x="25" y="2"/>
                  </a:lnTo>
                  <a:lnTo>
                    <a:pt x="24" y="7"/>
                  </a:lnTo>
                  <a:lnTo>
                    <a:pt x="23" y="9"/>
                  </a:lnTo>
                  <a:lnTo>
                    <a:pt x="23" y="11"/>
                  </a:lnTo>
                  <a:lnTo>
                    <a:pt x="24" y="12"/>
                  </a:lnTo>
                  <a:lnTo>
                    <a:pt x="26" y="13"/>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55" name="Freeform 175"/>
            <p:cNvSpPr>
              <a:spLocks/>
            </p:cNvSpPr>
            <p:nvPr>
              <p:custDataLst>
                <p:tags r:id="rId104"/>
              </p:custDataLst>
            </p:nvPr>
          </p:nvSpPr>
          <p:spPr bwMode="auto">
            <a:xfrm>
              <a:off x="8242300" y="3967163"/>
              <a:ext cx="19050" cy="26987"/>
            </a:xfrm>
            <a:custGeom>
              <a:avLst/>
              <a:gdLst>
                <a:gd name="T0" fmla="*/ 0 w 40"/>
                <a:gd name="T1" fmla="*/ 2147483647 h 62"/>
                <a:gd name="T2" fmla="*/ 2147483647 w 40"/>
                <a:gd name="T3" fmla="*/ 2147483647 h 62"/>
                <a:gd name="T4" fmla="*/ 2147483647 w 40"/>
                <a:gd name="T5" fmla="*/ 2147483647 h 62"/>
                <a:gd name="T6" fmla="*/ 2147483647 w 40"/>
                <a:gd name="T7" fmla="*/ 2147483647 h 62"/>
                <a:gd name="T8" fmla="*/ 2147483647 w 40"/>
                <a:gd name="T9" fmla="*/ 2147483647 h 62"/>
                <a:gd name="T10" fmla="*/ 2147483647 w 40"/>
                <a:gd name="T11" fmla="*/ 2147483647 h 62"/>
                <a:gd name="T12" fmla="*/ 2147483647 w 40"/>
                <a:gd name="T13" fmla="*/ 2147483647 h 62"/>
                <a:gd name="T14" fmla="*/ 2147483647 w 40"/>
                <a:gd name="T15" fmla="*/ 2147483647 h 62"/>
                <a:gd name="T16" fmla="*/ 2147483647 w 40"/>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62"/>
                <a:gd name="T29" fmla="*/ 40 w 40"/>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62">
                  <a:moveTo>
                    <a:pt x="0" y="62"/>
                  </a:moveTo>
                  <a:lnTo>
                    <a:pt x="3" y="52"/>
                  </a:lnTo>
                  <a:lnTo>
                    <a:pt x="7" y="43"/>
                  </a:lnTo>
                  <a:lnTo>
                    <a:pt x="12" y="33"/>
                  </a:lnTo>
                  <a:lnTo>
                    <a:pt x="17" y="25"/>
                  </a:lnTo>
                  <a:lnTo>
                    <a:pt x="23" y="17"/>
                  </a:lnTo>
                  <a:lnTo>
                    <a:pt x="29" y="9"/>
                  </a:lnTo>
                  <a:lnTo>
                    <a:pt x="35" y="3"/>
                  </a:lnTo>
                  <a:lnTo>
                    <a:pt x="40" y="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56" name="Freeform 176"/>
            <p:cNvSpPr>
              <a:spLocks/>
            </p:cNvSpPr>
            <p:nvPr>
              <p:custDataLst>
                <p:tags r:id="rId105"/>
              </p:custDataLst>
            </p:nvPr>
          </p:nvSpPr>
          <p:spPr bwMode="auto">
            <a:xfrm>
              <a:off x="8640763" y="3624263"/>
              <a:ext cx="77787" cy="125412"/>
            </a:xfrm>
            <a:custGeom>
              <a:avLst/>
              <a:gdLst>
                <a:gd name="T0" fmla="*/ 2147483647 w 159"/>
                <a:gd name="T1" fmla="*/ 2147483647 h 259"/>
                <a:gd name="T2" fmla="*/ 2147483647 w 159"/>
                <a:gd name="T3" fmla="*/ 2147483647 h 259"/>
                <a:gd name="T4" fmla="*/ 2147483647 w 159"/>
                <a:gd name="T5" fmla="*/ 2147483647 h 259"/>
                <a:gd name="T6" fmla="*/ 2147483647 w 159"/>
                <a:gd name="T7" fmla="*/ 2147483647 h 259"/>
                <a:gd name="T8" fmla="*/ 2147483647 w 159"/>
                <a:gd name="T9" fmla="*/ 2147483647 h 259"/>
                <a:gd name="T10" fmla="*/ 2147483647 w 159"/>
                <a:gd name="T11" fmla="*/ 2147483647 h 259"/>
                <a:gd name="T12" fmla="*/ 2147483647 w 159"/>
                <a:gd name="T13" fmla="*/ 2147483647 h 259"/>
                <a:gd name="T14" fmla="*/ 2147483647 w 159"/>
                <a:gd name="T15" fmla="*/ 2147483647 h 259"/>
                <a:gd name="T16" fmla="*/ 2147483647 w 159"/>
                <a:gd name="T17" fmla="*/ 2147483647 h 259"/>
                <a:gd name="T18" fmla="*/ 2147483647 w 159"/>
                <a:gd name="T19" fmla="*/ 2147483647 h 259"/>
                <a:gd name="T20" fmla="*/ 2147483647 w 159"/>
                <a:gd name="T21" fmla="*/ 2147483647 h 259"/>
                <a:gd name="T22" fmla="*/ 2147483647 w 159"/>
                <a:gd name="T23" fmla="*/ 2147483647 h 259"/>
                <a:gd name="T24" fmla="*/ 2147483647 w 159"/>
                <a:gd name="T25" fmla="*/ 2147483647 h 259"/>
                <a:gd name="T26" fmla="*/ 2147483647 w 159"/>
                <a:gd name="T27" fmla="*/ 2147483647 h 259"/>
                <a:gd name="T28" fmla="*/ 2147483647 w 159"/>
                <a:gd name="T29" fmla="*/ 2147483647 h 259"/>
                <a:gd name="T30" fmla="*/ 2147483647 w 159"/>
                <a:gd name="T31" fmla="*/ 2147483647 h 259"/>
                <a:gd name="T32" fmla="*/ 2147483647 w 159"/>
                <a:gd name="T33" fmla="*/ 2147483647 h 259"/>
                <a:gd name="T34" fmla="*/ 2147483647 w 159"/>
                <a:gd name="T35" fmla="*/ 2147483647 h 259"/>
                <a:gd name="T36" fmla="*/ 2147483647 w 159"/>
                <a:gd name="T37" fmla="*/ 2147483647 h 259"/>
                <a:gd name="T38" fmla="*/ 2147483647 w 159"/>
                <a:gd name="T39" fmla="*/ 2147483647 h 259"/>
                <a:gd name="T40" fmla="*/ 2147483647 w 159"/>
                <a:gd name="T41" fmla="*/ 2147483647 h 259"/>
                <a:gd name="T42" fmla="*/ 2147483647 w 159"/>
                <a:gd name="T43" fmla="*/ 2147483647 h 259"/>
                <a:gd name="T44" fmla="*/ 2147483647 w 159"/>
                <a:gd name="T45" fmla="*/ 2147483647 h 259"/>
                <a:gd name="T46" fmla="*/ 2147483647 w 159"/>
                <a:gd name="T47" fmla="*/ 2147483647 h 259"/>
                <a:gd name="T48" fmla="*/ 2147483647 w 159"/>
                <a:gd name="T49" fmla="*/ 2147483647 h 259"/>
                <a:gd name="T50" fmla="*/ 2147483647 w 159"/>
                <a:gd name="T51" fmla="*/ 2147483647 h 259"/>
                <a:gd name="T52" fmla="*/ 2147483647 w 159"/>
                <a:gd name="T53" fmla="*/ 2147483647 h 259"/>
                <a:gd name="T54" fmla="*/ 2147483647 w 159"/>
                <a:gd name="T55" fmla="*/ 2147483647 h 259"/>
                <a:gd name="T56" fmla="*/ 2147483647 w 159"/>
                <a:gd name="T57" fmla="*/ 2147483647 h 259"/>
                <a:gd name="T58" fmla="*/ 2147483647 w 159"/>
                <a:gd name="T59" fmla="*/ 2147483647 h 259"/>
                <a:gd name="T60" fmla="*/ 2147483647 w 159"/>
                <a:gd name="T61" fmla="*/ 2147483647 h 259"/>
                <a:gd name="T62" fmla="*/ 2147483647 w 159"/>
                <a:gd name="T63" fmla="*/ 2147483647 h 259"/>
                <a:gd name="T64" fmla="*/ 2147483647 w 159"/>
                <a:gd name="T65" fmla="*/ 2147483647 h 259"/>
                <a:gd name="T66" fmla="*/ 2147483647 w 159"/>
                <a:gd name="T67" fmla="*/ 2147483647 h 259"/>
                <a:gd name="T68" fmla="*/ 2147483647 w 159"/>
                <a:gd name="T69" fmla="*/ 2147483647 h 259"/>
                <a:gd name="T70" fmla="*/ 0 w 159"/>
                <a:gd name="T71" fmla="*/ 2147483647 h 259"/>
                <a:gd name="T72" fmla="*/ 0 w 159"/>
                <a:gd name="T73" fmla="*/ 0 h 2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9"/>
                <a:gd name="T112" fmla="*/ 0 h 259"/>
                <a:gd name="T113" fmla="*/ 159 w 159"/>
                <a:gd name="T114" fmla="*/ 259 h 2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9" h="259">
                  <a:moveTo>
                    <a:pt x="159" y="259"/>
                  </a:moveTo>
                  <a:lnTo>
                    <a:pt x="159" y="251"/>
                  </a:lnTo>
                  <a:lnTo>
                    <a:pt x="159" y="244"/>
                  </a:lnTo>
                  <a:lnTo>
                    <a:pt x="159" y="236"/>
                  </a:lnTo>
                  <a:lnTo>
                    <a:pt x="159" y="228"/>
                  </a:lnTo>
                  <a:lnTo>
                    <a:pt x="159" y="224"/>
                  </a:lnTo>
                  <a:lnTo>
                    <a:pt x="158" y="219"/>
                  </a:lnTo>
                  <a:lnTo>
                    <a:pt x="156" y="215"/>
                  </a:lnTo>
                  <a:lnTo>
                    <a:pt x="153" y="210"/>
                  </a:lnTo>
                  <a:lnTo>
                    <a:pt x="145" y="202"/>
                  </a:lnTo>
                  <a:lnTo>
                    <a:pt x="135" y="195"/>
                  </a:lnTo>
                  <a:lnTo>
                    <a:pt x="124" y="189"/>
                  </a:lnTo>
                  <a:lnTo>
                    <a:pt x="112" y="184"/>
                  </a:lnTo>
                  <a:lnTo>
                    <a:pt x="99" y="180"/>
                  </a:lnTo>
                  <a:lnTo>
                    <a:pt x="87" y="179"/>
                  </a:lnTo>
                  <a:lnTo>
                    <a:pt x="85" y="178"/>
                  </a:lnTo>
                  <a:lnTo>
                    <a:pt x="82" y="177"/>
                  </a:lnTo>
                  <a:lnTo>
                    <a:pt x="81" y="175"/>
                  </a:lnTo>
                  <a:lnTo>
                    <a:pt x="80" y="173"/>
                  </a:lnTo>
                  <a:lnTo>
                    <a:pt x="80" y="167"/>
                  </a:lnTo>
                  <a:lnTo>
                    <a:pt x="81" y="161"/>
                  </a:lnTo>
                  <a:lnTo>
                    <a:pt x="85" y="148"/>
                  </a:lnTo>
                  <a:lnTo>
                    <a:pt x="87" y="142"/>
                  </a:lnTo>
                  <a:lnTo>
                    <a:pt x="73" y="141"/>
                  </a:lnTo>
                  <a:lnTo>
                    <a:pt x="59" y="139"/>
                  </a:lnTo>
                  <a:lnTo>
                    <a:pt x="48" y="135"/>
                  </a:lnTo>
                  <a:lnTo>
                    <a:pt x="40" y="129"/>
                  </a:lnTo>
                  <a:lnTo>
                    <a:pt x="31" y="121"/>
                  </a:lnTo>
                  <a:lnTo>
                    <a:pt x="24" y="113"/>
                  </a:lnTo>
                  <a:lnTo>
                    <a:pt x="18" y="104"/>
                  </a:lnTo>
                  <a:lnTo>
                    <a:pt x="13" y="94"/>
                  </a:lnTo>
                  <a:lnTo>
                    <a:pt x="9" y="84"/>
                  </a:lnTo>
                  <a:lnTo>
                    <a:pt x="7" y="73"/>
                  </a:lnTo>
                  <a:lnTo>
                    <a:pt x="5" y="60"/>
                  </a:lnTo>
                  <a:lnTo>
                    <a:pt x="2" y="48"/>
                  </a:lnTo>
                  <a:lnTo>
                    <a:pt x="0" y="25"/>
                  </a:lnTo>
                  <a:lnTo>
                    <a:pt x="0"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57" name="Line 177"/>
            <p:cNvSpPr>
              <a:spLocks noChangeShapeType="1"/>
            </p:cNvSpPr>
            <p:nvPr>
              <p:custDataLst>
                <p:tags r:id="rId106"/>
              </p:custDataLst>
            </p:nvPr>
          </p:nvSpPr>
          <p:spPr bwMode="auto">
            <a:xfrm flipH="1" flipV="1">
              <a:off x="8145463" y="3827463"/>
              <a:ext cx="6350" cy="28575"/>
            </a:xfrm>
            <a:prstGeom prst="line">
              <a:avLst/>
            </a:prstGeom>
            <a:noFill/>
            <a:ln w="9525">
              <a:solidFill>
                <a:schemeClr val="accent3"/>
              </a:solidFill>
              <a:round/>
              <a:headEnd/>
              <a:tailEnd/>
            </a:ln>
          </p:spPr>
          <p:txBody>
            <a:bodyPr/>
            <a:lstStyle/>
            <a:p>
              <a:pPr>
                <a:defRPr/>
              </a:pPr>
              <a:endParaRPr lang="es-ES" dirty="0">
                <a:latin typeface="Arial" pitchFamily="34" charset="0"/>
                <a:ea typeface="ＭＳ Ｐゴシック" charset="-128"/>
              </a:endParaRPr>
            </a:p>
          </p:txBody>
        </p:sp>
        <p:sp>
          <p:nvSpPr>
            <p:cNvPr id="758" name="Freeform 178"/>
            <p:cNvSpPr>
              <a:spLocks/>
            </p:cNvSpPr>
            <p:nvPr>
              <p:custDataLst>
                <p:tags r:id="rId107"/>
              </p:custDataLst>
            </p:nvPr>
          </p:nvSpPr>
          <p:spPr bwMode="auto">
            <a:xfrm>
              <a:off x="8145463" y="3811588"/>
              <a:ext cx="6350" cy="15875"/>
            </a:xfrm>
            <a:custGeom>
              <a:avLst/>
              <a:gdLst>
                <a:gd name="T0" fmla="*/ 0 w 13"/>
                <a:gd name="T1" fmla="*/ 2147483647 h 25"/>
                <a:gd name="T2" fmla="*/ 2147483647 w 13"/>
                <a:gd name="T3" fmla="*/ 2147483647 h 25"/>
                <a:gd name="T4" fmla="*/ 2147483647 w 13"/>
                <a:gd name="T5" fmla="*/ 2147483647 h 25"/>
                <a:gd name="T6" fmla="*/ 2147483647 w 13"/>
                <a:gd name="T7" fmla="*/ 2147483647 h 25"/>
                <a:gd name="T8" fmla="*/ 2147483647 w 13"/>
                <a:gd name="T9" fmla="*/ 0 h 25"/>
                <a:gd name="T10" fmla="*/ 0 60000 65536"/>
                <a:gd name="T11" fmla="*/ 0 60000 65536"/>
                <a:gd name="T12" fmla="*/ 0 60000 65536"/>
                <a:gd name="T13" fmla="*/ 0 60000 65536"/>
                <a:gd name="T14" fmla="*/ 0 60000 65536"/>
                <a:gd name="T15" fmla="*/ 0 w 13"/>
                <a:gd name="T16" fmla="*/ 0 h 25"/>
                <a:gd name="T17" fmla="*/ 13 w 13"/>
                <a:gd name="T18" fmla="*/ 25 h 25"/>
              </a:gdLst>
              <a:ahLst/>
              <a:cxnLst>
                <a:cxn ang="T10">
                  <a:pos x="T0" y="T1"/>
                </a:cxn>
                <a:cxn ang="T11">
                  <a:pos x="T2" y="T3"/>
                </a:cxn>
                <a:cxn ang="T12">
                  <a:pos x="T4" y="T5"/>
                </a:cxn>
                <a:cxn ang="T13">
                  <a:pos x="T6" y="T7"/>
                </a:cxn>
                <a:cxn ang="T14">
                  <a:pos x="T8" y="T9"/>
                </a:cxn>
              </a:cxnLst>
              <a:rect l="T15" t="T16" r="T17" b="T18"/>
              <a:pathLst>
                <a:path w="13" h="25">
                  <a:moveTo>
                    <a:pt x="0" y="25"/>
                  </a:moveTo>
                  <a:lnTo>
                    <a:pt x="1" y="19"/>
                  </a:lnTo>
                  <a:lnTo>
                    <a:pt x="4" y="13"/>
                  </a:lnTo>
                  <a:lnTo>
                    <a:pt x="8" y="6"/>
                  </a:lnTo>
                  <a:lnTo>
                    <a:pt x="13" y="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59" name="Line 179"/>
            <p:cNvSpPr>
              <a:spLocks noChangeShapeType="1"/>
            </p:cNvSpPr>
            <p:nvPr>
              <p:custDataLst>
                <p:tags r:id="rId108"/>
              </p:custDataLst>
            </p:nvPr>
          </p:nvSpPr>
          <p:spPr bwMode="auto">
            <a:xfrm flipV="1">
              <a:off x="8151813" y="3802063"/>
              <a:ext cx="0" cy="9525"/>
            </a:xfrm>
            <a:prstGeom prst="line">
              <a:avLst/>
            </a:prstGeom>
            <a:noFill/>
            <a:ln w="9525">
              <a:solidFill>
                <a:schemeClr val="accent3"/>
              </a:solidFill>
              <a:round/>
              <a:headEnd/>
              <a:tailEnd/>
            </a:ln>
          </p:spPr>
          <p:txBody>
            <a:bodyPr/>
            <a:lstStyle/>
            <a:p>
              <a:pPr>
                <a:defRPr/>
              </a:pPr>
              <a:endParaRPr lang="es-ES" dirty="0">
                <a:latin typeface="Arial" pitchFamily="34" charset="0"/>
                <a:ea typeface="ＭＳ Ｐゴシック" charset="-128"/>
              </a:endParaRPr>
            </a:p>
          </p:txBody>
        </p:sp>
        <p:sp>
          <p:nvSpPr>
            <p:cNvPr id="760" name="Freeform 180"/>
            <p:cNvSpPr>
              <a:spLocks/>
            </p:cNvSpPr>
            <p:nvPr>
              <p:custDataLst>
                <p:tags r:id="rId109"/>
              </p:custDataLst>
            </p:nvPr>
          </p:nvSpPr>
          <p:spPr bwMode="auto">
            <a:xfrm>
              <a:off x="7639050" y="3376613"/>
              <a:ext cx="50800" cy="60325"/>
            </a:xfrm>
            <a:custGeom>
              <a:avLst/>
              <a:gdLst>
                <a:gd name="T0" fmla="*/ 2147483647 w 100"/>
                <a:gd name="T1" fmla="*/ 2147483647 h 123"/>
                <a:gd name="T2" fmla="*/ 2147483647 w 100"/>
                <a:gd name="T3" fmla="*/ 2147483647 h 123"/>
                <a:gd name="T4" fmla="*/ 2147483647 w 100"/>
                <a:gd name="T5" fmla="*/ 2147483647 h 123"/>
                <a:gd name="T6" fmla="*/ 2147483647 w 100"/>
                <a:gd name="T7" fmla="*/ 2147483647 h 123"/>
                <a:gd name="T8" fmla="*/ 2147483647 w 100"/>
                <a:gd name="T9" fmla="*/ 2147483647 h 123"/>
                <a:gd name="T10" fmla="*/ 2147483647 w 100"/>
                <a:gd name="T11" fmla="*/ 2147483647 h 123"/>
                <a:gd name="T12" fmla="*/ 2147483647 w 100"/>
                <a:gd name="T13" fmla="*/ 2147483647 h 123"/>
                <a:gd name="T14" fmla="*/ 2147483647 w 100"/>
                <a:gd name="T15" fmla="*/ 2147483647 h 123"/>
                <a:gd name="T16" fmla="*/ 2147483647 w 100"/>
                <a:gd name="T17" fmla="*/ 2147483647 h 123"/>
                <a:gd name="T18" fmla="*/ 2147483647 w 100"/>
                <a:gd name="T19" fmla="*/ 2147483647 h 123"/>
                <a:gd name="T20" fmla="*/ 2147483647 w 100"/>
                <a:gd name="T21" fmla="*/ 2147483647 h 123"/>
                <a:gd name="T22" fmla="*/ 2147483647 w 100"/>
                <a:gd name="T23" fmla="*/ 2147483647 h 123"/>
                <a:gd name="T24" fmla="*/ 0 w 100"/>
                <a:gd name="T25" fmla="*/ 2147483647 h 123"/>
                <a:gd name="T26" fmla="*/ 2147483647 w 100"/>
                <a:gd name="T27" fmla="*/ 2147483647 h 123"/>
                <a:gd name="T28" fmla="*/ 2147483647 w 100"/>
                <a:gd name="T29" fmla="*/ 2147483647 h 123"/>
                <a:gd name="T30" fmla="*/ 2147483647 w 100"/>
                <a:gd name="T31" fmla="*/ 2147483647 h 123"/>
                <a:gd name="T32" fmla="*/ 2147483647 w 100"/>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0"/>
                <a:gd name="T52" fmla="*/ 0 h 123"/>
                <a:gd name="T53" fmla="*/ 100 w 100"/>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0" h="123">
                  <a:moveTo>
                    <a:pt x="100" y="123"/>
                  </a:moveTo>
                  <a:lnTo>
                    <a:pt x="90" y="122"/>
                  </a:lnTo>
                  <a:lnTo>
                    <a:pt x="76" y="119"/>
                  </a:lnTo>
                  <a:lnTo>
                    <a:pt x="60" y="114"/>
                  </a:lnTo>
                  <a:lnTo>
                    <a:pt x="43" y="107"/>
                  </a:lnTo>
                  <a:lnTo>
                    <a:pt x="34" y="103"/>
                  </a:lnTo>
                  <a:lnTo>
                    <a:pt x="27" y="99"/>
                  </a:lnTo>
                  <a:lnTo>
                    <a:pt x="20" y="94"/>
                  </a:lnTo>
                  <a:lnTo>
                    <a:pt x="13" y="89"/>
                  </a:lnTo>
                  <a:lnTo>
                    <a:pt x="8" y="84"/>
                  </a:lnTo>
                  <a:lnTo>
                    <a:pt x="4" y="79"/>
                  </a:lnTo>
                  <a:lnTo>
                    <a:pt x="1" y="73"/>
                  </a:lnTo>
                  <a:lnTo>
                    <a:pt x="0" y="68"/>
                  </a:lnTo>
                  <a:lnTo>
                    <a:pt x="2" y="55"/>
                  </a:lnTo>
                  <a:lnTo>
                    <a:pt x="7" y="36"/>
                  </a:lnTo>
                  <a:lnTo>
                    <a:pt x="11" y="17"/>
                  </a:lnTo>
                  <a:lnTo>
                    <a:pt x="13"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61" name="Freeform 181"/>
            <p:cNvSpPr>
              <a:spLocks/>
            </p:cNvSpPr>
            <p:nvPr>
              <p:custDataLst>
                <p:tags r:id="rId110"/>
              </p:custDataLst>
            </p:nvPr>
          </p:nvSpPr>
          <p:spPr bwMode="auto">
            <a:xfrm>
              <a:off x="8116888" y="3689350"/>
              <a:ext cx="1587" cy="46038"/>
            </a:xfrm>
            <a:custGeom>
              <a:avLst/>
              <a:gdLst>
                <a:gd name="T0" fmla="*/ 2147483647 w 5"/>
                <a:gd name="T1" fmla="*/ 0 h 99"/>
                <a:gd name="T2" fmla="*/ 2147483647 w 5"/>
                <a:gd name="T3" fmla="*/ 2147483647 h 99"/>
                <a:gd name="T4" fmla="*/ 2147483647 w 5"/>
                <a:gd name="T5" fmla="*/ 2147483647 h 99"/>
                <a:gd name="T6" fmla="*/ 0 w 5"/>
                <a:gd name="T7" fmla="*/ 2147483647 h 99"/>
                <a:gd name="T8" fmla="*/ 0 w 5"/>
                <a:gd name="T9" fmla="*/ 2147483647 h 99"/>
                <a:gd name="T10" fmla="*/ 2147483647 w 5"/>
                <a:gd name="T11" fmla="*/ 2147483647 h 99"/>
                <a:gd name="T12" fmla="*/ 2147483647 w 5"/>
                <a:gd name="T13" fmla="*/ 2147483647 h 99"/>
                <a:gd name="T14" fmla="*/ 0 60000 65536"/>
                <a:gd name="T15" fmla="*/ 0 60000 65536"/>
                <a:gd name="T16" fmla="*/ 0 60000 65536"/>
                <a:gd name="T17" fmla="*/ 0 60000 65536"/>
                <a:gd name="T18" fmla="*/ 0 60000 65536"/>
                <a:gd name="T19" fmla="*/ 0 60000 65536"/>
                <a:gd name="T20" fmla="*/ 0 60000 65536"/>
                <a:gd name="T21" fmla="*/ 0 w 5"/>
                <a:gd name="T22" fmla="*/ 0 h 99"/>
                <a:gd name="T23" fmla="*/ 5 w 5"/>
                <a:gd name="T24" fmla="*/ 99 h 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99">
                  <a:moveTo>
                    <a:pt x="5" y="0"/>
                  </a:moveTo>
                  <a:lnTo>
                    <a:pt x="4" y="34"/>
                  </a:lnTo>
                  <a:lnTo>
                    <a:pt x="1" y="59"/>
                  </a:lnTo>
                  <a:lnTo>
                    <a:pt x="0" y="69"/>
                  </a:lnTo>
                  <a:lnTo>
                    <a:pt x="0" y="78"/>
                  </a:lnTo>
                  <a:lnTo>
                    <a:pt x="2" y="87"/>
                  </a:lnTo>
                  <a:lnTo>
                    <a:pt x="5" y="99"/>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62" name="Freeform 182"/>
            <p:cNvSpPr>
              <a:spLocks/>
            </p:cNvSpPr>
            <p:nvPr>
              <p:custDataLst>
                <p:tags r:id="rId111"/>
              </p:custDataLst>
            </p:nvPr>
          </p:nvSpPr>
          <p:spPr bwMode="auto">
            <a:xfrm>
              <a:off x="8123238" y="3683000"/>
              <a:ext cx="7937" cy="33338"/>
            </a:xfrm>
            <a:custGeom>
              <a:avLst/>
              <a:gdLst>
                <a:gd name="T0" fmla="*/ 2147483647 w 14"/>
                <a:gd name="T1" fmla="*/ 0 h 68"/>
                <a:gd name="T2" fmla="*/ 2147483647 w 14"/>
                <a:gd name="T3" fmla="*/ 2147483647 h 68"/>
                <a:gd name="T4" fmla="*/ 2147483647 w 14"/>
                <a:gd name="T5" fmla="*/ 2147483647 h 68"/>
                <a:gd name="T6" fmla="*/ 2147483647 w 14"/>
                <a:gd name="T7" fmla="*/ 2147483647 h 68"/>
                <a:gd name="T8" fmla="*/ 0 w 14"/>
                <a:gd name="T9" fmla="*/ 2147483647 h 68"/>
                <a:gd name="T10" fmla="*/ 0 60000 65536"/>
                <a:gd name="T11" fmla="*/ 0 60000 65536"/>
                <a:gd name="T12" fmla="*/ 0 60000 65536"/>
                <a:gd name="T13" fmla="*/ 0 60000 65536"/>
                <a:gd name="T14" fmla="*/ 0 60000 65536"/>
                <a:gd name="T15" fmla="*/ 0 w 14"/>
                <a:gd name="T16" fmla="*/ 0 h 68"/>
                <a:gd name="T17" fmla="*/ 14 w 14"/>
                <a:gd name="T18" fmla="*/ 68 h 68"/>
              </a:gdLst>
              <a:ahLst/>
              <a:cxnLst>
                <a:cxn ang="T10">
                  <a:pos x="T0" y="T1"/>
                </a:cxn>
                <a:cxn ang="T11">
                  <a:pos x="T2" y="T3"/>
                </a:cxn>
                <a:cxn ang="T12">
                  <a:pos x="T4" y="T5"/>
                </a:cxn>
                <a:cxn ang="T13">
                  <a:pos x="T6" y="T7"/>
                </a:cxn>
                <a:cxn ang="T14">
                  <a:pos x="T8" y="T9"/>
                </a:cxn>
              </a:cxnLst>
              <a:rect l="T15" t="T16" r="T17" b="T18"/>
              <a:pathLst>
                <a:path w="14" h="68">
                  <a:moveTo>
                    <a:pt x="14" y="0"/>
                  </a:moveTo>
                  <a:lnTo>
                    <a:pt x="8" y="16"/>
                  </a:lnTo>
                  <a:lnTo>
                    <a:pt x="4" y="33"/>
                  </a:lnTo>
                  <a:lnTo>
                    <a:pt x="2" y="52"/>
                  </a:lnTo>
                  <a:lnTo>
                    <a:pt x="0" y="68"/>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63" name="Freeform 183"/>
            <p:cNvSpPr>
              <a:spLocks/>
            </p:cNvSpPr>
            <p:nvPr>
              <p:custDataLst>
                <p:tags r:id="rId112"/>
              </p:custDataLst>
            </p:nvPr>
          </p:nvSpPr>
          <p:spPr bwMode="auto">
            <a:xfrm>
              <a:off x="8140700" y="3665538"/>
              <a:ext cx="1588" cy="20637"/>
            </a:xfrm>
            <a:custGeom>
              <a:avLst/>
              <a:gdLst>
                <a:gd name="T0" fmla="*/ 0 w 1587"/>
                <a:gd name="T1" fmla="*/ 0 h 43"/>
                <a:gd name="T2" fmla="*/ 0 w 1587"/>
                <a:gd name="T3" fmla="*/ 2147483647 h 43"/>
                <a:gd name="T4" fmla="*/ 0 w 1587"/>
                <a:gd name="T5" fmla="*/ 2147483647 h 43"/>
                <a:gd name="T6" fmla="*/ 0 w 1587"/>
                <a:gd name="T7" fmla="*/ 2147483647 h 43"/>
                <a:gd name="T8" fmla="*/ 0 w 1587"/>
                <a:gd name="T9" fmla="*/ 2147483647 h 43"/>
                <a:gd name="T10" fmla="*/ 0 60000 65536"/>
                <a:gd name="T11" fmla="*/ 0 60000 65536"/>
                <a:gd name="T12" fmla="*/ 0 60000 65536"/>
                <a:gd name="T13" fmla="*/ 0 60000 65536"/>
                <a:gd name="T14" fmla="*/ 0 60000 65536"/>
                <a:gd name="T15" fmla="*/ 0 w 1587"/>
                <a:gd name="T16" fmla="*/ 0 h 43"/>
                <a:gd name="T17" fmla="*/ 1587 w 1587"/>
                <a:gd name="T18" fmla="*/ 43 h 43"/>
              </a:gdLst>
              <a:ahLst/>
              <a:cxnLst>
                <a:cxn ang="T10">
                  <a:pos x="T0" y="T1"/>
                </a:cxn>
                <a:cxn ang="T11">
                  <a:pos x="T2" y="T3"/>
                </a:cxn>
                <a:cxn ang="T12">
                  <a:pos x="T4" y="T5"/>
                </a:cxn>
                <a:cxn ang="T13">
                  <a:pos x="T6" y="T7"/>
                </a:cxn>
                <a:cxn ang="T14">
                  <a:pos x="T8" y="T9"/>
                </a:cxn>
              </a:cxnLst>
              <a:rect l="T15" t="T16" r="T17" b="T18"/>
              <a:pathLst>
                <a:path w="1587" h="43">
                  <a:moveTo>
                    <a:pt x="0" y="0"/>
                  </a:moveTo>
                  <a:lnTo>
                    <a:pt x="0" y="13"/>
                  </a:lnTo>
                  <a:lnTo>
                    <a:pt x="0" y="26"/>
                  </a:lnTo>
                  <a:lnTo>
                    <a:pt x="0" y="37"/>
                  </a:lnTo>
                  <a:lnTo>
                    <a:pt x="0" y="43"/>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64" name="Line 184"/>
            <p:cNvSpPr>
              <a:spLocks noChangeShapeType="1"/>
            </p:cNvSpPr>
            <p:nvPr>
              <p:custDataLst>
                <p:tags r:id="rId113"/>
              </p:custDataLst>
            </p:nvPr>
          </p:nvSpPr>
          <p:spPr bwMode="auto">
            <a:xfrm flipV="1">
              <a:off x="8140700" y="3683000"/>
              <a:ext cx="1588" cy="3175"/>
            </a:xfrm>
            <a:prstGeom prst="line">
              <a:avLst/>
            </a:prstGeom>
            <a:noFill/>
            <a:ln w="9525">
              <a:solidFill>
                <a:schemeClr val="accent3"/>
              </a:solidFill>
              <a:round/>
              <a:headEnd/>
              <a:tailEnd/>
            </a:ln>
          </p:spPr>
          <p:txBody>
            <a:bodyPr/>
            <a:lstStyle/>
            <a:p>
              <a:pPr>
                <a:defRPr/>
              </a:pPr>
              <a:endParaRPr lang="es-ES" dirty="0">
                <a:latin typeface="Arial" pitchFamily="34" charset="0"/>
                <a:ea typeface="ＭＳ Ｐゴシック" charset="-128"/>
              </a:endParaRPr>
            </a:p>
          </p:txBody>
        </p:sp>
        <p:sp>
          <p:nvSpPr>
            <p:cNvPr id="765" name="Freeform 185"/>
            <p:cNvSpPr>
              <a:spLocks/>
            </p:cNvSpPr>
            <p:nvPr>
              <p:custDataLst>
                <p:tags r:id="rId114"/>
              </p:custDataLst>
            </p:nvPr>
          </p:nvSpPr>
          <p:spPr bwMode="auto">
            <a:xfrm>
              <a:off x="8123238" y="3670300"/>
              <a:ext cx="3175" cy="12700"/>
            </a:xfrm>
            <a:custGeom>
              <a:avLst/>
              <a:gdLst>
                <a:gd name="T0" fmla="*/ 0 w 1587"/>
                <a:gd name="T1" fmla="*/ 2147483647 h 31"/>
                <a:gd name="T2" fmla="*/ 0 w 1587"/>
                <a:gd name="T3" fmla="*/ 2147483647 h 31"/>
                <a:gd name="T4" fmla="*/ 0 w 1587"/>
                <a:gd name="T5" fmla="*/ 2147483647 h 31"/>
                <a:gd name="T6" fmla="*/ 0 w 1587"/>
                <a:gd name="T7" fmla="*/ 2147483647 h 31"/>
                <a:gd name="T8" fmla="*/ 0 w 1587"/>
                <a:gd name="T9" fmla="*/ 0 h 31"/>
                <a:gd name="T10" fmla="*/ 0 60000 65536"/>
                <a:gd name="T11" fmla="*/ 0 60000 65536"/>
                <a:gd name="T12" fmla="*/ 0 60000 65536"/>
                <a:gd name="T13" fmla="*/ 0 60000 65536"/>
                <a:gd name="T14" fmla="*/ 0 60000 65536"/>
                <a:gd name="T15" fmla="*/ 0 w 1587"/>
                <a:gd name="T16" fmla="*/ 0 h 31"/>
                <a:gd name="T17" fmla="*/ 1587 w 1587"/>
                <a:gd name="T18" fmla="*/ 31 h 31"/>
              </a:gdLst>
              <a:ahLst/>
              <a:cxnLst>
                <a:cxn ang="T10">
                  <a:pos x="T0" y="T1"/>
                </a:cxn>
                <a:cxn ang="T11">
                  <a:pos x="T2" y="T3"/>
                </a:cxn>
                <a:cxn ang="T12">
                  <a:pos x="T4" y="T5"/>
                </a:cxn>
                <a:cxn ang="T13">
                  <a:pos x="T6" y="T7"/>
                </a:cxn>
                <a:cxn ang="T14">
                  <a:pos x="T8" y="T9"/>
                </a:cxn>
              </a:cxnLst>
              <a:rect l="T15" t="T16" r="T17" b="T18"/>
              <a:pathLst>
                <a:path w="1587" h="31">
                  <a:moveTo>
                    <a:pt x="0" y="31"/>
                  </a:moveTo>
                  <a:lnTo>
                    <a:pt x="0" y="22"/>
                  </a:lnTo>
                  <a:lnTo>
                    <a:pt x="0" y="15"/>
                  </a:lnTo>
                  <a:lnTo>
                    <a:pt x="0" y="8"/>
                  </a:lnTo>
                  <a:lnTo>
                    <a:pt x="0" y="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66" name="Freeform 186"/>
            <p:cNvSpPr>
              <a:spLocks/>
            </p:cNvSpPr>
            <p:nvPr>
              <p:custDataLst>
                <p:tags r:id="rId115"/>
              </p:custDataLst>
            </p:nvPr>
          </p:nvSpPr>
          <p:spPr bwMode="auto">
            <a:xfrm>
              <a:off x="7810500" y="4560888"/>
              <a:ext cx="109538" cy="80962"/>
            </a:xfrm>
            <a:custGeom>
              <a:avLst/>
              <a:gdLst>
                <a:gd name="T0" fmla="*/ 2147483647 w 225"/>
                <a:gd name="T1" fmla="*/ 2147483647 h 167"/>
                <a:gd name="T2" fmla="*/ 2147483647 w 225"/>
                <a:gd name="T3" fmla="*/ 2147483647 h 167"/>
                <a:gd name="T4" fmla="*/ 0 w 225"/>
                <a:gd name="T5" fmla="*/ 2147483647 h 167"/>
                <a:gd name="T6" fmla="*/ 2147483647 w 225"/>
                <a:gd name="T7" fmla="*/ 2147483647 h 167"/>
                <a:gd name="T8" fmla="*/ 2147483647 w 225"/>
                <a:gd name="T9" fmla="*/ 2147483647 h 167"/>
                <a:gd name="T10" fmla="*/ 2147483647 w 225"/>
                <a:gd name="T11" fmla="*/ 2147483647 h 167"/>
                <a:gd name="T12" fmla="*/ 2147483647 w 225"/>
                <a:gd name="T13" fmla="*/ 2147483647 h 167"/>
                <a:gd name="T14" fmla="*/ 2147483647 w 225"/>
                <a:gd name="T15" fmla="*/ 2147483647 h 167"/>
                <a:gd name="T16" fmla="*/ 2147483647 w 225"/>
                <a:gd name="T17" fmla="*/ 2147483647 h 167"/>
                <a:gd name="T18" fmla="*/ 2147483647 w 225"/>
                <a:gd name="T19" fmla="*/ 2147483647 h 167"/>
                <a:gd name="T20" fmla="*/ 2147483647 w 225"/>
                <a:gd name="T21" fmla="*/ 2147483647 h 167"/>
                <a:gd name="T22" fmla="*/ 2147483647 w 225"/>
                <a:gd name="T23" fmla="*/ 2147483647 h 167"/>
                <a:gd name="T24" fmla="*/ 2147483647 w 225"/>
                <a:gd name="T25" fmla="*/ 2147483647 h 167"/>
                <a:gd name="T26" fmla="*/ 2147483647 w 225"/>
                <a:gd name="T27" fmla="*/ 2147483647 h 167"/>
                <a:gd name="T28" fmla="*/ 2147483647 w 225"/>
                <a:gd name="T29" fmla="*/ 2147483647 h 167"/>
                <a:gd name="T30" fmla="*/ 2147483647 w 225"/>
                <a:gd name="T31" fmla="*/ 2147483647 h 167"/>
                <a:gd name="T32" fmla="*/ 2147483647 w 225"/>
                <a:gd name="T33" fmla="*/ 2147483647 h 167"/>
                <a:gd name="T34" fmla="*/ 2147483647 w 225"/>
                <a:gd name="T35" fmla="*/ 0 h 167"/>
                <a:gd name="T36" fmla="*/ 2147483647 w 225"/>
                <a:gd name="T37" fmla="*/ 2147483647 h 167"/>
                <a:gd name="T38" fmla="*/ 2147483647 w 225"/>
                <a:gd name="T39" fmla="*/ 2147483647 h 167"/>
                <a:gd name="T40" fmla="*/ 2147483647 w 225"/>
                <a:gd name="T41" fmla="*/ 2147483647 h 167"/>
                <a:gd name="T42" fmla="*/ 2147483647 w 225"/>
                <a:gd name="T43" fmla="*/ 2147483647 h 167"/>
                <a:gd name="T44" fmla="*/ 2147483647 w 225"/>
                <a:gd name="T45" fmla="*/ 2147483647 h 167"/>
                <a:gd name="T46" fmla="*/ 2147483647 w 225"/>
                <a:gd name="T47" fmla="*/ 2147483647 h 167"/>
                <a:gd name="T48" fmla="*/ 2147483647 w 225"/>
                <a:gd name="T49" fmla="*/ 2147483647 h 167"/>
                <a:gd name="T50" fmla="*/ 2147483647 w 225"/>
                <a:gd name="T51" fmla="*/ 2147483647 h 167"/>
                <a:gd name="T52" fmla="*/ 2147483647 w 225"/>
                <a:gd name="T53" fmla="*/ 2147483647 h 167"/>
                <a:gd name="T54" fmla="*/ 2147483647 w 225"/>
                <a:gd name="T55" fmla="*/ 2147483647 h 167"/>
                <a:gd name="T56" fmla="*/ 2147483647 w 225"/>
                <a:gd name="T57" fmla="*/ 2147483647 h 167"/>
                <a:gd name="T58" fmla="*/ 2147483647 w 225"/>
                <a:gd name="T59" fmla="*/ 2147483647 h 167"/>
                <a:gd name="T60" fmla="*/ 2147483647 w 225"/>
                <a:gd name="T61" fmla="*/ 2147483647 h 167"/>
                <a:gd name="T62" fmla="*/ 2147483647 w 225"/>
                <a:gd name="T63" fmla="*/ 2147483647 h 167"/>
                <a:gd name="T64" fmla="*/ 2147483647 w 225"/>
                <a:gd name="T65" fmla="*/ 2147483647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5"/>
                <a:gd name="T100" fmla="*/ 0 h 167"/>
                <a:gd name="T101" fmla="*/ 225 w 225"/>
                <a:gd name="T102" fmla="*/ 167 h 1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5" h="167">
                  <a:moveTo>
                    <a:pt x="26" y="167"/>
                  </a:moveTo>
                  <a:lnTo>
                    <a:pt x="19" y="158"/>
                  </a:lnTo>
                  <a:lnTo>
                    <a:pt x="10" y="148"/>
                  </a:lnTo>
                  <a:lnTo>
                    <a:pt x="7" y="142"/>
                  </a:lnTo>
                  <a:lnTo>
                    <a:pt x="3" y="136"/>
                  </a:lnTo>
                  <a:lnTo>
                    <a:pt x="0" y="130"/>
                  </a:lnTo>
                  <a:lnTo>
                    <a:pt x="0" y="123"/>
                  </a:lnTo>
                  <a:lnTo>
                    <a:pt x="1" y="108"/>
                  </a:lnTo>
                  <a:lnTo>
                    <a:pt x="5" y="89"/>
                  </a:lnTo>
                  <a:lnTo>
                    <a:pt x="11" y="68"/>
                  </a:lnTo>
                  <a:lnTo>
                    <a:pt x="20" y="48"/>
                  </a:lnTo>
                  <a:lnTo>
                    <a:pt x="24" y="39"/>
                  </a:lnTo>
                  <a:lnTo>
                    <a:pt x="28" y="29"/>
                  </a:lnTo>
                  <a:lnTo>
                    <a:pt x="34" y="21"/>
                  </a:lnTo>
                  <a:lnTo>
                    <a:pt x="38" y="14"/>
                  </a:lnTo>
                  <a:lnTo>
                    <a:pt x="44" y="9"/>
                  </a:lnTo>
                  <a:lnTo>
                    <a:pt x="49" y="4"/>
                  </a:lnTo>
                  <a:lnTo>
                    <a:pt x="54" y="1"/>
                  </a:lnTo>
                  <a:lnTo>
                    <a:pt x="59" y="0"/>
                  </a:lnTo>
                  <a:lnTo>
                    <a:pt x="65" y="1"/>
                  </a:lnTo>
                  <a:lnTo>
                    <a:pt x="70" y="1"/>
                  </a:lnTo>
                  <a:lnTo>
                    <a:pt x="76" y="3"/>
                  </a:lnTo>
                  <a:lnTo>
                    <a:pt x="80" y="4"/>
                  </a:lnTo>
                  <a:lnTo>
                    <a:pt x="88" y="8"/>
                  </a:lnTo>
                  <a:lnTo>
                    <a:pt x="94" y="13"/>
                  </a:lnTo>
                  <a:lnTo>
                    <a:pt x="100" y="17"/>
                  </a:lnTo>
                  <a:lnTo>
                    <a:pt x="106" y="21"/>
                  </a:lnTo>
                  <a:lnTo>
                    <a:pt x="112" y="24"/>
                  </a:lnTo>
                  <a:lnTo>
                    <a:pt x="120" y="25"/>
                  </a:lnTo>
                  <a:lnTo>
                    <a:pt x="128" y="24"/>
                  </a:lnTo>
                  <a:lnTo>
                    <a:pt x="137" y="22"/>
                  </a:lnTo>
                  <a:lnTo>
                    <a:pt x="145" y="19"/>
                  </a:lnTo>
                  <a:lnTo>
                    <a:pt x="151" y="15"/>
                  </a:lnTo>
                  <a:lnTo>
                    <a:pt x="165" y="7"/>
                  </a:lnTo>
                  <a:lnTo>
                    <a:pt x="179" y="0"/>
                  </a:lnTo>
                  <a:lnTo>
                    <a:pt x="225" y="0"/>
                  </a:lnTo>
                  <a:lnTo>
                    <a:pt x="221" y="11"/>
                  </a:lnTo>
                  <a:lnTo>
                    <a:pt x="215" y="22"/>
                  </a:lnTo>
                  <a:lnTo>
                    <a:pt x="209" y="31"/>
                  </a:lnTo>
                  <a:lnTo>
                    <a:pt x="201" y="41"/>
                  </a:lnTo>
                  <a:lnTo>
                    <a:pt x="185" y="57"/>
                  </a:lnTo>
                  <a:lnTo>
                    <a:pt x="168" y="72"/>
                  </a:lnTo>
                  <a:lnTo>
                    <a:pt x="151" y="86"/>
                  </a:lnTo>
                  <a:lnTo>
                    <a:pt x="138" y="100"/>
                  </a:lnTo>
                  <a:lnTo>
                    <a:pt x="133" y="107"/>
                  </a:lnTo>
                  <a:lnTo>
                    <a:pt x="129" y="114"/>
                  </a:lnTo>
                  <a:lnTo>
                    <a:pt x="126" y="122"/>
                  </a:lnTo>
                  <a:lnTo>
                    <a:pt x="126" y="130"/>
                  </a:lnTo>
                  <a:lnTo>
                    <a:pt x="125" y="129"/>
                  </a:lnTo>
                  <a:lnTo>
                    <a:pt x="123" y="126"/>
                  </a:lnTo>
                  <a:lnTo>
                    <a:pt x="120" y="122"/>
                  </a:lnTo>
                  <a:lnTo>
                    <a:pt x="120" y="117"/>
                  </a:lnTo>
                  <a:lnTo>
                    <a:pt x="112" y="119"/>
                  </a:lnTo>
                  <a:lnTo>
                    <a:pt x="106" y="121"/>
                  </a:lnTo>
                  <a:lnTo>
                    <a:pt x="101" y="124"/>
                  </a:lnTo>
                  <a:lnTo>
                    <a:pt x="97" y="128"/>
                  </a:lnTo>
                  <a:lnTo>
                    <a:pt x="88" y="135"/>
                  </a:lnTo>
                  <a:lnTo>
                    <a:pt x="80" y="145"/>
                  </a:lnTo>
                  <a:lnTo>
                    <a:pt x="76" y="149"/>
                  </a:lnTo>
                  <a:lnTo>
                    <a:pt x="71" y="153"/>
                  </a:lnTo>
                  <a:lnTo>
                    <a:pt x="66" y="157"/>
                  </a:lnTo>
                  <a:lnTo>
                    <a:pt x="60" y="160"/>
                  </a:lnTo>
                  <a:lnTo>
                    <a:pt x="54" y="163"/>
                  </a:lnTo>
                  <a:lnTo>
                    <a:pt x="46" y="165"/>
                  </a:lnTo>
                  <a:lnTo>
                    <a:pt x="36" y="166"/>
                  </a:lnTo>
                  <a:lnTo>
                    <a:pt x="26" y="167"/>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67" name="Freeform 187"/>
            <p:cNvSpPr>
              <a:spLocks/>
            </p:cNvSpPr>
            <p:nvPr>
              <p:custDataLst>
                <p:tags r:id="rId116"/>
              </p:custDataLst>
            </p:nvPr>
          </p:nvSpPr>
          <p:spPr bwMode="auto">
            <a:xfrm>
              <a:off x="7966075" y="3856038"/>
              <a:ext cx="3175" cy="15875"/>
            </a:xfrm>
            <a:custGeom>
              <a:avLst/>
              <a:gdLst>
                <a:gd name="T0" fmla="*/ 0 w 7"/>
                <a:gd name="T1" fmla="*/ 2147483647 h 31"/>
                <a:gd name="T2" fmla="*/ 2147483647 w 7"/>
                <a:gd name="T3" fmla="*/ 2147483647 h 31"/>
                <a:gd name="T4" fmla="*/ 2147483647 w 7"/>
                <a:gd name="T5" fmla="*/ 2147483647 h 31"/>
                <a:gd name="T6" fmla="*/ 2147483647 w 7"/>
                <a:gd name="T7" fmla="*/ 2147483647 h 31"/>
                <a:gd name="T8" fmla="*/ 2147483647 w 7"/>
                <a:gd name="T9" fmla="*/ 0 h 31"/>
                <a:gd name="T10" fmla="*/ 2147483647 w 7"/>
                <a:gd name="T11" fmla="*/ 2147483647 h 31"/>
                <a:gd name="T12" fmla="*/ 2147483647 w 7"/>
                <a:gd name="T13" fmla="*/ 2147483647 h 31"/>
                <a:gd name="T14" fmla="*/ 2147483647 w 7"/>
                <a:gd name="T15" fmla="*/ 2147483647 h 31"/>
                <a:gd name="T16" fmla="*/ 0 w 7"/>
                <a:gd name="T17" fmla="*/ 2147483647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31"/>
                <a:gd name="T29" fmla="*/ 7 w 7"/>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31">
                  <a:moveTo>
                    <a:pt x="0" y="31"/>
                  </a:moveTo>
                  <a:lnTo>
                    <a:pt x="5" y="22"/>
                  </a:lnTo>
                  <a:lnTo>
                    <a:pt x="6" y="13"/>
                  </a:lnTo>
                  <a:lnTo>
                    <a:pt x="7" y="6"/>
                  </a:lnTo>
                  <a:lnTo>
                    <a:pt x="7" y="0"/>
                  </a:lnTo>
                  <a:lnTo>
                    <a:pt x="6" y="6"/>
                  </a:lnTo>
                  <a:lnTo>
                    <a:pt x="4" y="13"/>
                  </a:lnTo>
                  <a:lnTo>
                    <a:pt x="1" y="22"/>
                  </a:lnTo>
                  <a:lnTo>
                    <a:pt x="0" y="31"/>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68" name="Freeform 188"/>
            <p:cNvSpPr>
              <a:spLocks/>
            </p:cNvSpPr>
            <p:nvPr>
              <p:custDataLst>
                <p:tags r:id="rId117"/>
              </p:custDataLst>
            </p:nvPr>
          </p:nvSpPr>
          <p:spPr bwMode="auto">
            <a:xfrm>
              <a:off x="7891463" y="3786188"/>
              <a:ext cx="17462" cy="15875"/>
            </a:xfrm>
            <a:custGeom>
              <a:avLst/>
              <a:gdLst>
                <a:gd name="T0" fmla="*/ 2147483647 w 33"/>
                <a:gd name="T1" fmla="*/ 2147483647 h 31"/>
                <a:gd name="T2" fmla="*/ 2147483647 w 33"/>
                <a:gd name="T3" fmla="*/ 0 h 31"/>
                <a:gd name="T4" fmla="*/ 2147483647 w 33"/>
                <a:gd name="T5" fmla="*/ 0 h 31"/>
                <a:gd name="T6" fmla="*/ 2147483647 w 33"/>
                <a:gd name="T7" fmla="*/ 2147483647 h 31"/>
                <a:gd name="T8" fmla="*/ 2147483647 w 33"/>
                <a:gd name="T9" fmla="*/ 2147483647 h 31"/>
                <a:gd name="T10" fmla="*/ 2147483647 w 33"/>
                <a:gd name="T11" fmla="*/ 2147483647 h 31"/>
                <a:gd name="T12" fmla="*/ 2147483647 w 33"/>
                <a:gd name="T13" fmla="*/ 2147483647 h 31"/>
                <a:gd name="T14" fmla="*/ 2147483647 w 33"/>
                <a:gd name="T15" fmla="*/ 2147483647 h 31"/>
                <a:gd name="T16" fmla="*/ 2147483647 w 33"/>
                <a:gd name="T17" fmla="*/ 2147483647 h 31"/>
                <a:gd name="T18" fmla="*/ 0 w 33"/>
                <a:gd name="T19" fmla="*/ 2147483647 h 31"/>
                <a:gd name="T20" fmla="*/ 2147483647 w 33"/>
                <a:gd name="T21" fmla="*/ 2147483647 h 31"/>
                <a:gd name="T22" fmla="*/ 2147483647 w 33"/>
                <a:gd name="T23" fmla="*/ 2147483647 h 31"/>
                <a:gd name="T24" fmla="*/ 2147483647 w 33"/>
                <a:gd name="T25" fmla="*/ 2147483647 h 31"/>
                <a:gd name="T26" fmla="*/ 2147483647 w 33"/>
                <a:gd name="T27" fmla="*/ 2147483647 h 31"/>
                <a:gd name="T28" fmla="*/ 2147483647 w 33"/>
                <a:gd name="T29" fmla="*/ 2147483647 h 31"/>
                <a:gd name="T30" fmla="*/ 2147483647 w 33"/>
                <a:gd name="T31" fmla="*/ 2147483647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
                <a:gd name="T49" fmla="*/ 0 h 31"/>
                <a:gd name="T50" fmla="*/ 33 w 33"/>
                <a:gd name="T51" fmla="*/ 31 h 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 h="31">
                  <a:moveTo>
                    <a:pt x="33" y="31"/>
                  </a:moveTo>
                  <a:lnTo>
                    <a:pt x="33" y="0"/>
                  </a:lnTo>
                  <a:lnTo>
                    <a:pt x="27" y="0"/>
                  </a:lnTo>
                  <a:lnTo>
                    <a:pt x="22" y="2"/>
                  </a:lnTo>
                  <a:lnTo>
                    <a:pt x="16" y="5"/>
                  </a:lnTo>
                  <a:lnTo>
                    <a:pt x="11" y="8"/>
                  </a:lnTo>
                  <a:lnTo>
                    <a:pt x="6" y="12"/>
                  </a:lnTo>
                  <a:lnTo>
                    <a:pt x="3" y="16"/>
                  </a:lnTo>
                  <a:lnTo>
                    <a:pt x="1" y="21"/>
                  </a:lnTo>
                  <a:lnTo>
                    <a:pt x="0" y="25"/>
                  </a:lnTo>
                  <a:lnTo>
                    <a:pt x="1" y="27"/>
                  </a:lnTo>
                  <a:lnTo>
                    <a:pt x="3" y="29"/>
                  </a:lnTo>
                  <a:lnTo>
                    <a:pt x="6" y="30"/>
                  </a:lnTo>
                  <a:lnTo>
                    <a:pt x="11" y="30"/>
                  </a:lnTo>
                  <a:lnTo>
                    <a:pt x="22" y="31"/>
                  </a:lnTo>
                  <a:lnTo>
                    <a:pt x="33" y="31"/>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69" name="Freeform 189"/>
            <p:cNvSpPr>
              <a:spLocks/>
            </p:cNvSpPr>
            <p:nvPr>
              <p:custDataLst>
                <p:tags r:id="rId118"/>
              </p:custDataLst>
            </p:nvPr>
          </p:nvSpPr>
          <p:spPr bwMode="auto">
            <a:xfrm>
              <a:off x="7908925" y="3706813"/>
              <a:ext cx="3175" cy="9525"/>
            </a:xfrm>
            <a:custGeom>
              <a:avLst/>
              <a:gdLst>
                <a:gd name="T0" fmla="*/ 0 w 13"/>
                <a:gd name="T1" fmla="*/ 2147483647 h 19"/>
                <a:gd name="T2" fmla="*/ 2147483647 w 13"/>
                <a:gd name="T3" fmla="*/ 2147483647 h 19"/>
                <a:gd name="T4" fmla="*/ 2147483647 w 13"/>
                <a:gd name="T5" fmla="*/ 2147483647 h 19"/>
                <a:gd name="T6" fmla="*/ 2147483647 w 13"/>
                <a:gd name="T7" fmla="*/ 2147483647 h 19"/>
                <a:gd name="T8" fmla="*/ 2147483647 w 13"/>
                <a:gd name="T9" fmla="*/ 2147483647 h 19"/>
                <a:gd name="T10" fmla="*/ 2147483647 w 13"/>
                <a:gd name="T11" fmla="*/ 2147483647 h 19"/>
                <a:gd name="T12" fmla="*/ 2147483647 w 13"/>
                <a:gd name="T13" fmla="*/ 0 h 19"/>
                <a:gd name="T14" fmla="*/ 0 w 13"/>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19"/>
                <a:gd name="T26" fmla="*/ 13 w 13"/>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19">
                  <a:moveTo>
                    <a:pt x="0" y="19"/>
                  </a:moveTo>
                  <a:lnTo>
                    <a:pt x="2" y="18"/>
                  </a:lnTo>
                  <a:lnTo>
                    <a:pt x="5" y="17"/>
                  </a:lnTo>
                  <a:lnTo>
                    <a:pt x="7" y="15"/>
                  </a:lnTo>
                  <a:lnTo>
                    <a:pt x="8" y="12"/>
                  </a:lnTo>
                  <a:lnTo>
                    <a:pt x="12" y="6"/>
                  </a:lnTo>
                  <a:lnTo>
                    <a:pt x="13" y="0"/>
                  </a:lnTo>
                  <a:lnTo>
                    <a:pt x="0" y="19"/>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70" name="Freeform 190"/>
            <p:cNvSpPr>
              <a:spLocks/>
            </p:cNvSpPr>
            <p:nvPr>
              <p:custDataLst>
                <p:tags r:id="rId119"/>
              </p:custDataLst>
            </p:nvPr>
          </p:nvSpPr>
          <p:spPr bwMode="auto">
            <a:xfrm>
              <a:off x="7729538" y="3709988"/>
              <a:ext cx="41275" cy="20637"/>
            </a:xfrm>
            <a:custGeom>
              <a:avLst/>
              <a:gdLst>
                <a:gd name="T0" fmla="*/ 2147483647 w 87"/>
                <a:gd name="T1" fmla="*/ 2147483647 h 42"/>
                <a:gd name="T2" fmla="*/ 2147483647 w 87"/>
                <a:gd name="T3" fmla="*/ 2147483647 h 42"/>
                <a:gd name="T4" fmla="*/ 2147483647 w 87"/>
                <a:gd name="T5" fmla="*/ 2147483647 h 42"/>
                <a:gd name="T6" fmla="*/ 2147483647 w 87"/>
                <a:gd name="T7" fmla="*/ 2147483647 h 42"/>
                <a:gd name="T8" fmla="*/ 2147483647 w 87"/>
                <a:gd name="T9" fmla="*/ 2147483647 h 42"/>
                <a:gd name="T10" fmla="*/ 2147483647 w 87"/>
                <a:gd name="T11" fmla="*/ 2147483647 h 42"/>
                <a:gd name="T12" fmla="*/ 2147483647 w 87"/>
                <a:gd name="T13" fmla="*/ 2147483647 h 42"/>
                <a:gd name="T14" fmla="*/ 2147483647 w 87"/>
                <a:gd name="T15" fmla="*/ 2147483647 h 42"/>
                <a:gd name="T16" fmla="*/ 2147483647 w 87"/>
                <a:gd name="T17" fmla="*/ 2147483647 h 42"/>
                <a:gd name="T18" fmla="*/ 2147483647 w 87"/>
                <a:gd name="T19" fmla="*/ 2147483647 h 42"/>
                <a:gd name="T20" fmla="*/ 2147483647 w 87"/>
                <a:gd name="T21" fmla="*/ 2147483647 h 42"/>
                <a:gd name="T22" fmla="*/ 2147483647 w 87"/>
                <a:gd name="T23" fmla="*/ 2147483647 h 42"/>
                <a:gd name="T24" fmla="*/ 2147483647 w 87"/>
                <a:gd name="T25" fmla="*/ 0 h 42"/>
                <a:gd name="T26" fmla="*/ 2147483647 w 87"/>
                <a:gd name="T27" fmla="*/ 0 h 42"/>
                <a:gd name="T28" fmla="*/ 2147483647 w 87"/>
                <a:gd name="T29" fmla="*/ 0 h 42"/>
                <a:gd name="T30" fmla="*/ 2147483647 w 87"/>
                <a:gd name="T31" fmla="*/ 0 h 42"/>
                <a:gd name="T32" fmla="*/ 2147483647 w 87"/>
                <a:gd name="T33" fmla="*/ 2147483647 h 42"/>
                <a:gd name="T34" fmla="*/ 2147483647 w 87"/>
                <a:gd name="T35" fmla="*/ 2147483647 h 42"/>
                <a:gd name="T36" fmla="*/ 2147483647 w 87"/>
                <a:gd name="T37" fmla="*/ 2147483647 h 42"/>
                <a:gd name="T38" fmla="*/ 2147483647 w 87"/>
                <a:gd name="T39" fmla="*/ 2147483647 h 42"/>
                <a:gd name="T40" fmla="*/ 0 w 87"/>
                <a:gd name="T41" fmla="*/ 2147483647 h 42"/>
                <a:gd name="T42" fmla="*/ 2147483647 w 87"/>
                <a:gd name="T43" fmla="*/ 2147483647 h 42"/>
                <a:gd name="T44" fmla="*/ 2147483647 w 87"/>
                <a:gd name="T45" fmla="*/ 2147483647 h 42"/>
                <a:gd name="T46" fmla="*/ 2147483647 w 87"/>
                <a:gd name="T47" fmla="*/ 2147483647 h 42"/>
                <a:gd name="T48" fmla="*/ 2147483647 w 87"/>
                <a:gd name="T49" fmla="*/ 2147483647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7"/>
                <a:gd name="T76" fmla="*/ 0 h 42"/>
                <a:gd name="T77" fmla="*/ 87 w 87"/>
                <a:gd name="T78" fmla="*/ 42 h 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7" h="42">
                  <a:moveTo>
                    <a:pt x="54" y="42"/>
                  </a:moveTo>
                  <a:lnTo>
                    <a:pt x="59" y="42"/>
                  </a:lnTo>
                  <a:lnTo>
                    <a:pt x="64" y="41"/>
                  </a:lnTo>
                  <a:lnTo>
                    <a:pt x="68" y="40"/>
                  </a:lnTo>
                  <a:lnTo>
                    <a:pt x="71" y="38"/>
                  </a:lnTo>
                  <a:lnTo>
                    <a:pt x="75" y="34"/>
                  </a:lnTo>
                  <a:lnTo>
                    <a:pt x="78" y="28"/>
                  </a:lnTo>
                  <a:lnTo>
                    <a:pt x="79" y="22"/>
                  </a:lnTo>
                  <a:lnTo>
                    <a:pt x="80" y="16"/>
                  </a:lnTo>
                  <a:lnTo>
                    <a:pt x="82" y="11"/>
                  </a:lnTo>
                  <a:lnTo>
                    <a:pt x="87" y="6"/>
                  </a:lnTo>
                  <a:lnTo>
                    <a:pt x="77" y="2"/>
                  </a:lnTo>
                  <a:lnTo>
                    <a:pt x="67" y="0"/>
                  </a:lnTo>
                  <a:lnTo>
                    <a:pt x="57" y="0"/>
                  </a:lnTo>
                  <a:lnTo>
                    <a:pt x="47" y="0"/>
                  </a:lnTo>
                  <a:lnTo>
                    <a:pt x="40" y="0"/>
                  </a:lnTo>
                  <a:lnTo>
                    <a:pt x="32" y="2"/>
                  </a:lnTo>
                  <a:lnTo>
                    <a:pt x="25" y="4"/>
                  </a:lnTo>
                  <a:lnTo>
                    <a:pt x="19" y="6"/>
                  </a:lnTo>
                  <a:lnTo>
                    <a:pt x="8" y="12"/>
                  </a:lnTo>
                  <a:lnTo>
                    <a:pt x="0" y="18"/>
                  </a:lnTo>
                  <a:lnTo>
                    <a:pt x="11" y="24"/>
                  </a:lnTo>
                  <a:lnTo>
                    <a:pt x="27" y="32"/>
                  </a:lnTo>
                  <a:lnTo>
                    <a:pt x="43" y="39"/>
                  </a:lnTo>
                  <a:lnTo>
                    <a:pt x="54" y="42"/>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71" name="Freeform 191"/>
            <p:cNvSpPr>
              <a:spLocks/>
            </p:cNvSpPr>
            <p:nvPr>
              <p:custDataLst>
                <p:tags r:id="rId120"/>
              </p:custDataLst>
            </p:nvPr>
          </p:nvSpPr>
          <p:spPr bwMode="auto">
            <a:xfrm>
              <a:off x="8002588" y="4129088"/>
              <a:ext cx="1587" cy="12700"/>
            </a:xfrm>
            <a:custGeom>
              <a:avLst/>
              <a:gdLst>
                <a:gd name="T0" fmla="*/ 0 w 7"/>
                <a:gd name="T1" fmla="*/ 0 h 31"/>
                <a:gd name="T2" fmla="*/ 2147483647 w 7"/>
                <a:gd name="T3" fmla="*/ 0 h 31"/>
                <a:gd name="T4" fmla="*/ 2147483647 w 7"/>
                <a:gd name="T5" fmla="*/ 2147483647 h 31"/>
                <a:gd name="T6" fmla="*/ 0 w 7"/>
                <a:gd name="T7" fmla="*/ 2147483647 h 31"/>
                <a:gd name="T8" fmla="*/ 0 w 7"/>
                <a:gd name="T9" fmla="*/ 0 h 31"/>
                <a:gd name="T10" fmla="*/ 0 60000 65536"/>
                <a:gd name="T11" fmla="*/ 0 60000 65536"/>
                <a:gd name="T12" fmla="*/ 0 60000 65536"/>
                <a:gd name="T13" fmla="*/ 0 60000 65536"/>
                <a:gd name="T14" fmla="*/ 0 60000 65536"/>
                <a:gd name="T15" fmla="*/ 0 w 7"/>
                <a:gd name="T16" fmla="*/ 0 h 31"/>
                <a:gd name="T17" fmla="*/ 7 w 7"/>
                <a:gd name="T18" fmla="*/ 31 h 31"/>
              </a:gdLst>
              <a:ahLst/>
              <a:cxnLst>
                <a:cxn ang="T10">
                  <a:pos x="T0" y="T1"/>
                </a:cxn>
                <a:cxn ang="T11">
                  <a:pos x="T2" y="T3"/>
                </a:cxn>
                <a:cxn ang="T12">
                  <a:pos x="T4" y="T5"/>
                </a:cxn>
                <a:cxn ang="T13">
                  <a:pos x="T6" y="T7"/>
                </a:cxn>
                <a:cxn ang="T14">
                  <a:pos x="T8" y="T9"/>
                </a:cxn>
              </a:cxnLst>
              <a:rect l="T15" t="T16" r="T17" b="T18"/>
              <a:pathLst>
                <a:path w="7" h="31">
                  <a:moveTo>
                    <a:pt x="0" y="0"/>
                  </a:moveTo>
                  <a:lnTo>
                    <a:pt x="7" y="0"/>
                  </a:lnTo>
                  <a:lnTo>
                    <a:pt x="7" y="18"/>
                  </a:lnTo>
                  <a:lnTo>
                    <a:pt x="0" y="31"/>
                  </a:lnTo>
                  <a:lnTo>
                    <a:pt x="0" y="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72" name="Freeform 192">
              <a:hlinkClick r:id="rId388"/>
            </p:cNvPr>
            <p:cNvSpPr>
              <a:spLocks/>
            </p:cNvSpPr>
            <p:nvPr>
              <p:custDataLst>
                <p:tags r:id="rId121"/>
              </p:custDataLst>
            </p:nvPr>
          </p:nvSpPr>
          <p:spPr bwMode="auto">
            <a:xfrm>
              <a:off x="7150100" y="3683000"/>
              <a:ext cx="1138238" cy="820738"/>
            </a:xfrm>
            <a:custGeom>
              <a:avLst/>
              <a:gdLst>
                <a:gd name="T0" fmla="*/ 2147483647 w 2332"/>
                <a:gd name="T1" fmla="*/ 2147483647 h 1731"/>
                <a:gd name="T2" fmla="*/ 2147483647 w 2332"/>
                <a:gd name="T3" fmla="*/ 2147483647 h 1731"/>
                <a:gd name="T4" fmla="*/ 2147483647 w 2332"/>
                <a:gd name="T5" fmla="*/ 2147483647 h 1731"/>
                <a:gd name="T6" fmla="*/ 2147483647 w 2332"/>
                <a:gd name="T7" fmla="*/ 2147483647 h 1731"/>
                <a:gd name="T8" fmla="*/ 2147483647 w 2332"/>
                <a:gd name="T9" fmla="*/ 2147483647 h 1731"/>
                <a:gd name="T10" fmla="*/ 2147483647 w 2332"/>
                <a:gd name="T11" fmla="*/ 2147483647 h 1731"/>
                <a:gd name="T12" fmla="*/ 2147483647 w 2332"/>
                <a:gd name="T13" fmla="*/ 2147483647 h 1731"/>
                <a:gd name="T14" fmla="*/ 2147483647 w 2332"/>
                <a:gd name="T15" fmla="*/ 2147483647 h 1731"/>
                <a:gd name="T16" fmla="*/ 2147483647 w 2332"/>
                <a:gd name="T17" fmla="*/ 2147483647 h 1731"/>
                <a:gd name="T18" fmla="*/ 2147483647 w 2332"/>
                <a:gd name="T19" fmla="*/ 2147483647 h 1731"/>
                <a:gd name="T20" fmla="*/ 2147483647 w 2332"/>
                <a:gd name="T21" fmla="*/ 2147483647 h 1731"/>
                <a:gd name="T22" fmla="*/ 2147483647 w 2332"/>
                <a:gd name="T23" fmla="*/ 2147483647 h 1731"/>
                <a:gd name="T24" fmla="*/ 2147483647 w 2332"/>
                <a:gd name="T25" fmla="*/ 2147483647 h 1731"/>
                <a:gd name="T26" fmla="*/ 2147483647 w 2332"/>
                <a:gd name="T27" fmla="*/ 2147483647 h 1731"/>
                <a:gd name="T28" fmla="*/ 2147483647 w 2332"/>
                <a:gd name="T29" fmla="*/ 2147483647 h 1731"/>
                <a:gd name="T30" fmla="*/ 2147483647 w 2332"/>
                <a:gd name="T31" fmla="*/ 2147483647 h 1731"/>
                <a:gd name="T32" fmla="*/ 2147483647 w 2332"/>
                <a:gd name="T33" fmla="*/ 2147483647 h 1731"/>
                <a:gd name="T34" fmla="*/ 2147483647 w 2332"/>
                <a:gd name="T35" fmla="*/ 2147483647 h 1731"/>
                <a:gd name="T36" fmla="*/ 2147483647 w 2332"/>
                <a:gd name="T37" fmla="*/ 2147483647 h 1731"/>
                <a:gd name="T38" fmla="*/ 2147483647 w 2332"/>
                <a:gd name="T39" fmla="*/ 2147483647 h 1731"/>
                <a:gd name="T40" fmla="*/ 2147483647 w 2332"/>
                <a:gd name="T41" fmla="*/ 2147483647 h 1731"/>
                <a:gd name="T42" fmla="*/ 2147483647 w 2332"/>
                <a:gd name="T43" fmla="*/ 2147483647 h 1731"/>
                <a:gd name="T44" fmla="*/ 2147483647 w 2332"/>
                <a:gd name="T45" fmla="*/ 2147483647 h 1731"/>
                <a:gd name="T46" fmla="*/ 2147483647 w 2332"/>
                <a:gd name="T47" fmla="*/ 2147483647 h 1731"/>
                <a:gd name="T48" fmla="*/ 2147483647 w 2332"/>
                <a:gd name="T49" fmla="*/ 2147483647 h 1731"/>
                <a:gd name="T50" fmla="*/ 2147483647 w 2332"/>
                <a:gd name="T51" fmla="*/ 2147483647 h 1731"/>
                <a:gd name="T52" fmla="*/ 2147483647 w 2332"/>
                <a:gd name="T53" fmla="*/ 2147483647 h 1731"/>
                <a:gd name="T54" fmla="*/ 2147483647 w 2332"/>
                <a:gd name="T55" fmla="*/ 2147483647 h 1731"/>
                <a:gd name="T56" fmla="*/ 2147483647 w 2332"/>
                <a:gd name="T57" fmla="*/ 2147483647 h 1731"/>
                <a:gd name="T58" fmla="*/ 2147483647 w 2332"/>
                <a:gd name="T59" fmla="*/ 2147483647 h 1731"/>
                <a:gd name="T60" fmla="*/ 2147483647 w 2332"/>
                <a:gd name="T61" fmla="*/ 2147483647 h 1731"/>
                <a:gd name="T62" fmla="*/ 2147483647 w 2332"/>
                <a:gd name="T63" fmla="*/ 2147483647 h 1731"/>
                <a:gd name="T64" fmla="*/ 2147483647 w 2332"/>
                <a:gd name="T65" fmla="*/ 2147483647 h 1731"/>
                <a:gd name="T66" fmla="*/ 2147483647 w 2332"/>
                <a:gd name="T67" fmla="*/ 2147483647 h 1731"/>
                <a:gd name="T68" fmla="*/ 2147483647 w 2332"/>
                <a:gd name="T69" fmla="*/ 2147483647 h 1731"/>
                <a:gd name="T70" fmla="*/ 2147483647 w 2332"/>
                <a:gd name="T71" fmla="*/ 2147483647 h 1731"/>
                <a:gd name="T72" fmla="*/ 2147483647 w 2332"/>
                <a:gd name="T73" fmla="*/ 2147483647 h 1731"/>
                <a:gd name="T74" fmla="*/ 2147483647 w 2332"/>
                <a:gd name="T75" fmla="*/ 2147483647 h 1731"/>
                <a:gd name="T76" fmla="*/ 2147483647 w 2332"/>
                <a:gd name="T77" fmla="*/ 2147483647 h 1731"/>
                <a:gd name="T78" fmla="*/ 2147483647 w 2332"/>
                <a:gd name="T79" fmla="*/ 2147483647 h 1731"/>
                <a:gd name="T80" fmla="*/ 2147483647 w 2332"/>
                <a:gd name="T81" fmla="*/ 2147483647 h 1731"/>
                <a:gd name="T82" fmla="*/ 2147483647 w 2332"/>
                <a:gd name="T83" fmla="*/ 2147483647 h 1731"/>
                <a:gd name="T84" fmla="*/ 2147483647 w 2332"/>
                <a:gd name="T85" fmla="*/ 2147483647 h 1731"/>
                <a:gd name="T86" fmla="*/ 2147483647 w 2332"/>
                <a:gd name="T87" fmla="*/ 2147483647 h 1731"/>
                <a:gd name="T88" fmla="*/ 2147483647 w 2332"/>
                <a:gd name="T89" fmla="*/ 2147483647 h 1731"/>
                <a:gd name="T90" fmla="*/ 2147483647 w 2332"/>
                <a:gd name="T91" fmla="*/ 2147483647 h 1731"/>
                <a:gd name="T92" fmla="*/ 2147483647 w 2332"/>
                <a:gd name="T93" fmla="*/ 2147483647 h 1731"/>
                <a:gd name="T94" fmla="*/ 2147483647 w 2332"/>
                <a:gd name="T95" fmla="*/ 2147483647 h 1731"/>
                <a:gd name="T96" fmla="*/ 2147483647 w 2332"/>
                <a:gd name="T97" fmla="*/ 2147483647 h 1731"/>
                <a:gd name="T98" fmla="*/ 2147483647 w 2332"/>
                <a:gd name="T99" fmla="*/ 2147483647 h 1731"/>
                <a:gd name="T100" fmla="*/ 2147483647 w 2332"/>
                <a:gd name="T101" fmla="*/ 2147483647 h 1731"/>
                <a:gd name="T102" fmla="*/ 2147483647 w 2332"/>
                <a:gd name="T103" fmla="*/ 2147483647 h 1731"/>
                <a:gd name="T104" fmla="*/ 2147483647 w 2332"/>
                <a:gd name="T105" fmla="*/ 2147483647 h 1731"/>
                <a:gd name="T106" fmla="*/ 2147483647 w 2332"/>
                <a:gd name="T107" fmla="*/ 2147483647 h 1731"/>
                <a:gd name="T108" fmla="*/ 2147483647 w 2332"/>
                <a:gd name="T109" fmla="*/ 2147483647 h 1731"/>
                <a:gd name="T110" fmla="*/ 2147483647 w 2332"/>
                <a:gd name="T111" fmla="*/ 2147483647 h 1731"/>
                <a:gd name="T112" fmla="*/ 2147483647 w 2332"/>
                <a:gd name="T113" fmla="*/ 2147483647 h 1731"/>
                <a:gd name="T114" fmla="*/ 2147483647 w 2332"/>
                <a:gd name="T115" fmla="*/ 2147483647 h 1731"/>
                <a:gd name="T116" fmla="*/ 2147483647 w 2332"/>
                <a:gd name="T117" fmla="*/ 2147483647 h 17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32"/>
                <a:gd name="T178" fmla="*/ 0 h 1731"/>
                <a:gd name="T179" fmla="*/ 2332 w 2332"/>
                <a:gd name="T180" fmla="*/ 1731 h 173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32" h="1731">
                  <a:moveTo>
                    <a:pt x="153" y="721"/>
                  </a:moveTo>
                  <a:lnTo>
                    <a:pt x="156" y="727"/>
                  </a:lnTo>
                  <a:lnTo>
                    <a:pt x="159" y="732"/>
                  </a:lnTo>
                  <a:lnTo>
                    <a:pt x="162" y="735"/>
                  </a:lnTo>
                  <a:lnTo>
                    <a:pt x="167" y="738"/>
                  </a:lnTo>
                  <a:lnTo>
                    <a:pt x="173" y="744"/>
                  </a:lnTo>
                  <a:lnTo>
                    <a:pt x="180" y="751"/>
                  </a:lnTo>
                  <a:lnTo>
                    <a:pt x="189" y="744"/>
                  </a:lnTo>
                  <a:lnTo>
                    <a:pt x="195" y="737"/>
                  </a:lnTo>
                  <a:lnTo>
                    <a:pt x="201" y="729"/>
                  </a:lnTo>
                  <a:lnTo>
                    <a:pt x="205" y="722"/>
                  </a:lnTo>
                  <a:lnTo>
                    <a:pt x="210" y="714"/>
                  </a:lnTo>
                  <a:lnTo>
                    <a:pt x="214" y="707"/>
                  </a:lnTo>
                  <a:lnTo>
                    <a:pt x="219" y="701"/>
                  </a:lnTo>
                  <a:lnTo>
                    <a:pt x="226" y="696"/>
                  </a:lnTo>
                  <a:lnTo>
                    <a:pt x="234" y="690"/>
                  </a:lnTo>
                  <a:lnTo>
                    <a:pt x="241" y="685"/>
                  </a:lnTo>
                  <a:lnTo>
                    <a:pt x="249" y="680"/>
                  </a:lnTo>
                  <a:lnTo>
                    <a:pt x="258" y="677"/>
                  </a:lnTo>
                  <a:lnTo>
                    <a:pt x="274" y="672"/>
                  </a:lnTo>
                  <a:lnTo>
                    <a:pt x="290" y="667"/>
                  </a:lnTo>
                  <a:lnTo>
                    <a:pt x="297" y="665"/>
                  </a:lnTo>
                  <a:lnTo>
                    <a:pt x="305" y="661"/>
                  </a:lnTo>
                  <a:lnTo>
                    <a:pt x="312" y="658"/>
                  </a:lnTo>
                  <a:lnTo>
                    <a:pt x="318" y="654"/>
                  </a:lnTo>
                  <a:lnTo>
                    <a:pt x="325" y="649"/>
                  </a:lnTo>
                  <a:lnTo>
                    <a:pt x="330" y="644"/>
                  </a:lnTo>
                  <a:lnTo>
                    <a:pt x="335" y="637"/>
                  </a:lnTo>
                  <a:lnTo>
                    <a:pt x="339" y="628"/>
                  </a:lnTo>
                  <a:lnTo>
                    <a:pt x="360" y="631"/>
                  </a:lnTo>
                  <a:lnTo>
                    <a:pt x="370" y="631"/>
                  </a:lnTo>
                  <a:lnTo>
                    <a:pt x="375" y="629"/>
                  </a:lnTo>
                  <a:lnTo>
                    <a:pt x="385" y="628"/>
                  </a:lnTo>
                  <a:lnTo>
                    <a:pt x="393" y="628"/>
                  </a:lnTo>
                  <a:lnTo>
                    <a:pt x="400" y="627"/>
                  </a:lnTo>
                  <a:lnTo>
                    <a:pt x="405" y="624"/>
                  </a:lnTo>
                  <a:lnTo>
                    <a:pt x="412" y="622"/>
                  </a:lnTo>
                  <a:lnTo>
                    <a:pt x="423" y="615"/>
                  </a:lnTo>
                  <a:lnTo>
                    <a:pt x="435" y="606"/>
                  </a:lnTo>
                  <a:lnTo>
                    <a:pt x="447" y="598"/>
                  </a:lnTo>
                  <a:lnTo>
                    <a:pt x="461" y="592"/>
                  </a:lnTo>
                  <a:lnTo>
                    <a:pt x="469" y="589"/>
                  </a:lnTo>
                  <a:lnTo>
                    <a:pt x="478" y="587"/>
                  </a:lnTo>
                  <a:lnTo>
                    <a:pt x="487" y="585"/>
                  </a:lnTo>
                  <a:lnTo>
                    <a:pt x="498" y="585"/>
                  </a:lnTo>
                  <a:lnTo>
                    <a:pt x="520" y="585"/>
                  </a:lnTo>
                  <a:lnTo>
                    <a:pt x="544" y="584"/>
                  </a:lnTo>
                  <a:lnTo>
                    <a:pt x="558" y="584"/>
                  </a:lnTo>
                  <a:lnTo>
                    <a:pt x="570" y="582"/>
                  </a:lnTo>
                  <a:lnTo>
                    <a:pt x="581" y="581"/>
                  </a:lnTo>
                  <a:lnTo>
                    <a:pt x="592" y="579"/>
                  </a:lnTo>
                  <a:lnTo>
                    <a:pt x="605" y="570"/>
                  </a:lnTo>
                  <a:lnTo>
                    <a:pt x="619" y="558"/>
                  </a:lnTo>
                  <a:lnTo>
                    <a:pt x="635" y="542"/>
                  </a:lnTo>
                  <a:lnTo>
                    <a:pt x="650" y="525"/>
                  </a:lnTo>
                  <a:lnTo>
                    <a:pt x="664" y="508"/>
                  </a:lnTo>
                  <a:lnTo>
                    <a:pt x="677" y="490"/>
                  </a:lnTo>
                  <a:lnTo>
                    <a:pt x="688" y="475"/>
                  </a:lnTo>
                  <a:lnTo>
                    <a:pt x="698" y="462"/>
                  </a:lnTo>
                  <a:lnTo>
                    <a:pt x="695" y="461"/>
                  </a:lnTo>
                  <a:lnTo>
                    <a:pt x="693" y="459"/>
                  </a:lnTo>
                  <a:lnTo>
                    <a:pt x="691" y="456"/>
                  </a:lnTo>
                  <a:lnTo>
                    <a:pt x="688" y="452"/>
                  </a:lnTo>
                  <a:lnTo>
                    <a:pt x="683" y="444"/>
                  </a:lnTo>
                  <a:lnTo>
                    <a:pt x="677" y="437"/>
                  </a:lnTo>
                  <a:lnTo>
                    <a:pt x="688" y="432"/>
                  </a:lnTo>
                  <a:lnTo>
                    <a:pt x="697" y="426"/>
                  </a:lnTo>
                  <a:lnTo>
                    <a:pt x="705" y="419"/>
                  </a:lnTo>
                  <a:lnTo>
                    <a:pt x="710" y="413"/>
                  </a:lnTo>
                  <a:lnTo>
                    <a:pt x="716" y="406"/>
                  </a:lnTo>
                  <a:lnTo>
                    <a:pt x="721" y="399"/>
                  </a:lnTo>
                  <a:lnTo>
                    <a:pt x="729" y="393"/>
                  </a:lnTo>
                  <a:lnTo>
                    <a:pt x="738" y="388"/>
                  </a:lnTo>
                  <a:lnTo>
                    <a:pt x="739" y="399"/>
                  </a:lnTo>
                  <a:lnTo>
                    <a:pt x="741" y="409"/>
                  </a:lnTo>
                  <a:lnTo>
                    <a:pt x="744" y="418"/>
                  </a:lnTo>
                  <a:lnTo>
                    <a:pt x="749" y="425"/>
                  </a:lnTo>
                  <a:lnTo>
                    <a:pt x="758" y="439"/>
                  </a:lnTo>
                  <a:lnTo>
                    <a:pt x="764" y="450"/>
                  </a:lnTo>
                  <a:lnTo>
                    <a:pt x="768" y="437"/>
                  </a:lnTo>
                  <a:lnTo>
                    <a:pt x="770" y="428"/>
                  </a:lnTo>
                  <a:lnTo>
                    <a:pt x="771" y="418"/>
                  </a:lnTo>
                  <a:lnTo>
                    <a:pt x="771" y="406"/>
                  </a:lnTo>
                  <a:lnTo>
                    <a:pt x="775" y="402"/>
                  </a:lnTo>
                  <a:lnTo>
                    <a:pt x="776" y="397"/>
                  </a:lnTo>
                  <a:lnTo>
                    <a:pt x="777" y="391"/>
                  </a:lnTo>
                  <a:lnTo>
                    <a:pt x="777" y="385"/>
                  </a:lnTo>
                  <a:lnTo>
                    <a:pt x="777" y="379"/>
                  </a:lnTo>
                  <a:lnTo>
                    <a:pt x="778" y="373"/>
                  </a:lnTo>
                  <a:lnTo>
                    <a:pt x="781" y="368"/>
                  </a:lnTo>
                  <a:lnTo>
                    <a:pt x="784" y="363"/>
                  </a:lnTo>
                  <a:lnTo>
                    <a:pt x="787" y="370"/>
                  </a:lnTo>
                  <a:lnTo>
                    <a:pt x="790" y="381"/>
                  </a:lnTo>
                  <a:lnTo>
                    <a:pt x="838" y="381"/>
                  </a:lnTo>
                  <a:lnTo>
                    <a:pt x="833" y="369"/>
                  </a:lnTo>
                  <a:lnTo>
                    <a:pt x="832" y="358"/>
                  </a:lnTo>
                  <a:lnTo>
                    <a:pt x="831" y="349"/>
                  </a:lnTo>
                  <a:lnTo>
                    <a:pt x="832" y="341"/>
                  </a:lnTo>
                  <a:lnTo>
                    <a:pt x="835" y="327"/>
                  </a:lnTo>
                  <a:lnTo>
                    <a:pt x="838" y="314"/>
                  </a:lnTo>
                  <a:lnTo>
                    <a:pt x="852" y="315"/>
                  </a:lnTo>
                  <a:lnTo>
                    <a:pt x="860" y="316"/>
                  </a:lnTo>
                  <a:lnTo>
                    <a:pt x="863" y="316"/>
                  </a:lnTo>
                  <a:lnTo>
                    <a:pt x="866" y="316"/>
                  </a:lnTo>
                  <a:lnTo>
                    <a:pt x="871" y="315"/>
                  </a:lnTo>
                  <a:lnTo>
                    <a:pt x="877" y="314"/>
                  </a:lnTo>
                  <a:lnTo>
                    <a:pt x="885" y="295"/>
                  </a:lnTo>
                  <a:lnTo>
                    <a:pt x="891" y="281"/>
                  </a:lnTo>
                  <a:lnTo>
                    <a:pt x="898" y="268"/>
                  </a:lnTo>
                  <a:lnTo>
                    <a:pt x="910" y="252"/>
                  </a:lnTo>
                  <a:lnTo>
                    <a:pt x="916" y="255"/>
                  </a:lnTo>
                  <a:lnTo>
                    <a:pt x="921" y="256"/>
                  </a:lnTo>
                  <a:lnTo>
                    <a:pt x="925" y="256"/>
                  </a:lnTo>
                  <a:lnTo>
                    <a:pt x="930" y="255"/>
                  </a:lnTo>
                  <a:lnTo>
                    <a:pt x="933" y="253"/>
                  </a:lnTo>
                  <a:lnTo>
                    <a:pt x="935" y="250"/>
                  </a:lnTo>
                  <a:lnTo>
                    <a:pt x="939" y="246"/>
                  </a:lnTo>
                  <a:lnTo>
                    <a:pt x="940" y="242"/>
                  </a:lnTo>
                  <a:lnTo>
                    <a:pt x="946" y="224"/>
                  </a:lnTo>
                  <a:lnTo>
                    <a:pt x="951" y="209"/>
                  </a:lnTo>
                  <a:lnTo>
                    <a:pt x="957" y="212"/>
                  </a:lnTo>
                  <a:lnTo>
                    <a:pt x="965" y="214"/>
                  </a:lnTo>
                  <a:lnTo>
                    <a:pt x="973" y="215"/>
                  </a:lnTo>
                  <a:lnTo>
                    <a:pt x="980" y="214"/>
                  </a:lnTo>
                  <a:lnTo>
                    <a:pt x="989" y="214"/>
                  </a:lnTo>
                  <a:lnTo>
                    <a:pt x="998" y="213"/>
                  </a:lnTo>
                  <a:lnTo>
                    <a:pt x="1007" y="213"/>
                  </a:lnTo>
                  <a:lnTo>
                    <a:pt x="1017" y="215"/>
                  </a:lnTo>
                  <a:lnTo>
                    <a:pt x="1022" y="219"/>
                  </a:lnTo>
                  <a:lnTo>
                    <a:pt x="1027" y="223"/>
                  </a:lnTo>
                  <a:lnTo>
                    <a:pt x="1031" y="227"/>
                  </a:lnTo>
                  <a:lnTo>
                    <a:pt x="1033" y="232"/>
                  </a:lnTo>
                  <a:lnTo>
                    <a:pt x="1037" y="244"/>
                  </a:lnTo>
                  <a:lnTo>
                    <a:pt x="1040" y="257"/>
                  </a:lnTo>
                  <a:lnTo>
                    <a:pt x="1043" y="269"/>
                  </a:lnTo>
                  <a:lnTo>
                    <a:pt x="1046" y="280"/>
                  </a:lnTo>
                  <a:lnTo>
                    <a:pt x="1050" y="284"/>
                  </a:lnTo>
                  <a:lnTo>
                    <a:pt x="1053" y="287"/>
                  </a:lnTo>
                  <a:lnTo>
                    <a:pt x="1057" y="289"/>
                  </a:lnTo>
                  <a:lnTo>
                    <a:pt x="1063" y="290"/>
                  </a:lnTo>
                  <a:lnTo>
                    <a:pt x="1069" y="289"/>
                  </a:lnTo>
                  <a:lnTo>
                    <a:pt x="1076" y="286"/>
                  </a:lnTo>
                  <a:lnTo>
                    <a:pt x="1078" y="284"/>
                  </a:lnTo>
                  <a:lnTo>
                    <a:pt x="1081" y="282"/>
                  </a:lnTo>
                  <a:lnTo>
                    <a:pt x="1083" y="280"/>
                  </a:lnTo>
                  <a:lnTo>
                    <a:pt x="1084" y="277"/>
                  </a:lnTo>
                  <a:lnTo>
                    <a:pt x="1088" y="279"/>
                  </a:lnTo>
                  <a:lnTo>
                    <a:pt x="1092" y="280"/>
                  </a:lnTo>
                  <a:lnTo>
                    <a:pt x="1096" y="280"/>
                  </a:lnTo>
                  <a:lnTo>
                    <a:pt x="1099" y="280"/>
                  </a:lnTo>
                  <a:lnTo>
                    <a:pt x="1104" y="278"/>
                  </a:lnTo>
                  <a:lnTo>
                    <a:pt x="1110" y="277"/>
                  </a:lnTo>
                  <a:lnTo>
                    <a:pt x="1120" y="277"/>
                  </a:lnTo>
                  <a:lnTo>
                    <a:pt x="1128" y="276"/>
                  </a:lnTo>
                  <a:lnTo>
                    <a:pt x="1133" y="274"/>
                  </a:lnTo>
                  <a:lnTo>
                    <a:pt x="1135" y="270"/>
                  </a:lnTo>
                  <a:lnTo>
                    <a:pt x="1136" y="261"/>
                  </a:lnTo>
                  <a:lnTo>
                    <a:pt x="1136" y="246"/>
                  </a:lnTo>
                  <a:lnTo>
                    <a:pt x="1136" y="240"/>
                  </a:lnTo>
                  <a:lnTo>
                    <a:pt x="1137" y="234"/>
                  </a:lnTo>
                  <a:lnTo>
                    <a:pt x="1140" y="228"/>
                  </a:lnTo>
                  <a:lnTo>
                    <a:pt x="1143" y="223"/>
                  </a:lnTo>
                  <a:lnTo>
                    <a:pt x="1148" y="212"/>
                  </a:lnTo>
                  <a:lnTo>
                    <a:pt x="1156" y="204"/>
                  </a:lnTo>
                  <a:lnTo>
                    <a:pt x="1164" y="195"/>
                  </a:lnTo>
                  <a:lnTo>
                    <a:pt x="1170" y="186"/>
                  </a:lnTo>
                  <a:lnTo>
                    <a:pt x="1173" y="182"/>
                  </a:lnTo>
                  <a:lnTo>
                    <a:pt x="1175" y="177"/>
                  </a:lnTo>
                  <a:lnTo>
                    <a:pt x="1176" y="172"/>
                  </a:lnTo>
                  <a:lnTo>
                    <a:pt x="1176" y="167"/>
                  </a:lnTo>
                  <a:lnTo>
                    <a:pt x="1189" y="154"/>
                  </a:lnTo>
                  <a:lnTo>
                    <a:pt x="1201" y="146"/>
                  </a:lnTo>
                  <a:lnTo>
                    <a:pt x="1213" y="139"/>
                  </a:lnTo>
                  <a:lnTo>
                    <a:pt x="1225" y="134"/>
                  </a:lnTo>
                  <a:lnTo>
                    <a:pt x="1237" y="131"/>
                  </a:lnTo>
                  <a:lnTo>
                    <a:pt x="1248" y="128"/>
                  </a:lnTo>
                  <a:lnTo>
                    <a:pt x="1259" y="127"/>
                  </a:lnTo>
                  <a:lnTo>
                    <a:pt x="1270" y="126"/>
                  </a:lnTo>
                  <a:lnTo>
                    <a:pt x="1289" y="125"/>
                  </a:lnTo>
                  <a:lnTo>
                    <a:pt x="1305" y="123"/>
                  </a:lnTo>
                  <a:lnTo>
                    <a:pt x="1313" y="121"/>
                  </a:lnTo>
                  <a:lnTo>
                    <a:pt x="1320" y="117"/>
                  </a:lnTo>
                  <a:lnTo>
                    <a:pt x="1324" y="112"/>
                  </a:lnTo>
                  <a:lnTo>
                    <a:pt x="1328" y="104"/>
                  </a:lnTo>
                  <a:lnTo>
                    <a:pt x="1322" y="94"/>
                  </a:lnTo>
                  <a:lnTo>
                    <a:pt x="1314" y="86"/>
                  </a:lnTo>
                  <a:lnTo>
                    <a:pt x="1308" y="80"/>
                  </a:lnTo>
                  <a:lnTo>
                    <a:pt x="1301" y="75"/>
                  </a:lnTo>
                  <a:lnTo>
                    <a:pt x="1297" y="69"/>
                  </a:lnTo>
                  <a:lnTo>
                    <a:pt x="1292" y="64"/>
                  </a:lnTo>
                  <a:lnTo>
                    <a:pt x="1290" y="58"/>
                  </a:lnTo>
                  <a:lnTo>
                    <a:pt x="1289" y="49"/>
                  </a:lnTo>
                  <a:lnTo>
                    <a:pt x="1305" y="48"/>
                  </a:lnTo>
                  <a:lnTo>
                    <a:pt x="1322" y="45"/>
                  </a:lnTo>
                  <a:lnTo>
                    <a:pt x="1336" y="41"/>
                  </a:lnTo>
                  <a:lnTo>
                    <a:pt x="1349" y="36"/>
                  </a:lnTo>
                  <a:lnTo>
                    <a:pt x="1352" y="46"/>
                  </a:lnTo>
                  <a:lnTo>
                    <a:pt x="1356" y="56"/>
                  </a:lnTo>
                  <a:lnTo>
                    <a:pt x="1360" y="64"/>
                  </a:lnTo>
                  <a:lnTo>
                    <a:pt x="1366" y="72"/>
                  </a:lnTo>
                  <a:lnTo>
                    <a:pt x="1372" y="78"/>
                  </a:lnTo>
                  <a:lnTo>
                    <a:pt x="1379" y="84"/>
                  </a:lnTo>
                  <a:lnTo>
                    <a:pt x="1387" y="90"/>
                  </a:lnTo>
                  <a:lnTo>
                    <a:pt x="1394" y="94"/>
                  </a:lnTo>
                  <a:lnTo>
                    <a:pt x="1403" y="98"/>
                  </a:lnTo>
                  <a:lnTo>
                    <a:pt x="1412" y="101"/>
                  </a:lnTo>
                  <a:lnTo>
                    <a:pt x="1422" y="104"/>
                  </a:lnTo>
                  <a:lnTo>
                    <a:pt x="1432" y="107"/>
                  </a:lnTo>
                  <a:lnTo>
                    <a:pt x="1443" y="109"/>
                  </a:lnTo>
                  <a:lnTo>
                    <a:pt x="1453" y="110"/>
                  </a:lnTo>
                  <a:lnTo>
                    <a:pt x="1464" y="111"/>
                  </a:lnTo>
                  <a:lnTo>
                    <a:pt x="1476" y="111"/>
                  </a:lnTo>
                  <a:lnTo>
                    <a:pt x="1481" y="110"/>
                  </a:lnTo>
                  <a:lnTo>
                    <a:pt x="1489" y="108"/>
                  </a:lnTo>
                  <a:lnTo>
                    <a:pt x="1499" y="105"/>
                  </a:lnTo>
                  <a:lnTo>
                    <a:pt x="1509" y="104"/>
                  </a:lnTo>
                  <a:lnTo>
                    <a:pt x="1514" y="109"/>
                  </a:lnTo>
                  <a:lnTo>
                    <a:pt x="1523" y="113"/>
                  </a:lnTo>
                  <a:lnTo>
                    <a:pt x="1532" y="116"/>
                  </a:lnTo>
                  <a:lnTo>
                    <a:pt x="1541" y="117"/>
                  </a:lnTo>
                  <a:lnTo>
                    <a:pt x="1544" y="117"/>
                  </a:lnTo>
                  <a:lnTo>
                    <a:pt x="1547" y="115"/>
                  </a:lnTo>
                  <a:lnTo>
                    <a:pt x="1549" y="113"/>
                  </a:lnTo>
                  <a:lnTo>
                    <a:pt x="1551" y="110"/>
                  </a:lnTo>
                  <a:lnTo>
                    <a:pt x="1557" y="103"/>
                  </a:lnTo>
                  <a:lnTo>
                    <a:pt x="1561" y="98"/>
                  </a:lnTo>
                  <a:lnTo>
                    <a:pt x="1561" y="135"/>
                  </a:lnTo>
                  <a:lnTo>
                    <a:pt x="1556" y="146"/>
                  </a:lnTo>
                  <a:lnTo>
                    <a:pt x="1545" y="163"/>
                  </a:lnTo>
                  <a:lnTo>
                    <a:pt x="1530" y="183"/>
                  </a:lnTo>
                  <a:lnTo>
                    <a:pt x="1513" y="205"/>
                  </a:lnTo>
                  <a:lnTo>
                    <a:pt x="1495" y="228"/>
                  </a:lnTo>
                  <a:lnTo>
                    <a:pt x="1479" y="247"/>
                  </a:lnTo>
                  <a:lnTo>
                    <a:pt x="1465" y="262"/>
                  </a:lnTo>
                  <a:lnTo>
                    <a:pt x="1455" y="270"/>
                  </a:lnTo>
                  <a:lnTo>
                    <a:pt x="1464" y="275"/>
                  </a:lnTo>
                  <a:lnTo>
                    <a:pt x="1470" y="278"/>
                  </a:lnTo>
                  <a:lnTo>
                    <a:pt x="1474" y="282"/>
                  </a:lnTo>
                  <a:lnTo>
                    <a:pt x="1479" y="286"/>
                  </a:lnTo>
                  <a:lnTo>
                    <a:pt x="1485" y="294"/>
                  </a:lnTo>
                  <a:lnTo>
                    <a:pt x="1489" y="302"/>
                  </a:lnTo>
                  <a:lnTo>
                    <a:pt x="1492" y="310"/>
                  </a:lnTo>
                  <a:lnTo>
                    <a:pt x="1495" y="317"/>
                  </a:lnTo>
                  <a:lnTo>
                    <a:pt x="1498" y="321"/>
                  </a:lnTo>
                  <a:lnTo>
                    <a:pt x="1500" y="325"/>
                  </a:lnTo>
                  <a:lnTo>
                    <a:pt x="1504" y="328"/>
                  </a:lnTo>
                  <a:lnTo>
                    <a:pt x="1509" y="333"/>
                  </a:lnTo>
                  <a:lnTo>
                    <a:pt x="1514" y="336"/>
                  </a:lnTo>
                  <a:lnTo>
                    <a:pt x="1520" y="338"/>
                  </a:lnTo>
                  <a:lnTo>
                    <a:pt x="1525" y="339"/>
                  </a:lnTo>
                  <a:lnTo>
                    <a:pt x="1532" y="338"/>
                  </a:lnTo>
                  <a:lnTo>
                    <a:pt x="1538" y="338"/>
                  </a:lnTo>
                  <a:lnTo>
                    <a:pt x="1544" y="337"/>
                  </a:lnTo>
                  <a:lnTo>
                    <a:pt x="1549" y="337"/>
                  </a:lnTo>
                  <a:lnTo>
                    <a:pt x="1555" y="339"/>
                  </a:lnTo>
                  <a:lnTo>
                    <a:pt x="1560" y="340"/>
                  </a:lnTo>
                  <a:lnTo>
                    <a:pt x="1566" y="342"/>
                  </a:lnTo>
                  <a:lnTo>
                    <a:pt x="1570" y="345"/>
                  </a:lnTo>
                  <a:lnTo>
                    <a:pt x="1574" y="347"/>
                  </a:lnTo>
                  <a:lnTo>
                    <a:pt x="1582" y="354"/>
                  </a:lnTo>
                  <a:lnTo>
                    <a:pt x="1588" y="361"/>
                  </a:lnTo>
                  <a:lnTo>
                    <a:pt x="1594" y="368"/>
                  </a:lnTo>
                  <a:lnTo>
                    <a:pt x="1602" y="376"/>
                  </a:lnTo>
                  <a:lnTo>
                    <a:pt x="1605" y="379"/>
                  </a:lnTo>
                  <a:lnTo>
                    <a:pt x="1611" y="382"/>
                  </a:lnTo>
                  <a:lnTo>
                    <a:pt x="1615" y="386"/>
                  </a:lnTo>
                  <a:lnTo>
                    <a:pt x="1622" y="388"/>
                  </a:lnTo>
                  <a:lnTo>
                    <a:pt x="1629" y="391"/>
                  </a:lnTo>
                  <a:lnTo>
                    <a:pt x="1637" y="394"/>
                  </a:lnTo>
                  <a:lnTo>
                    <a:pt x="1644" y="398"/>
                  </a:lnTo>
                  <a:lnTo>
                    <a:pt x="1649" y="403"/>
                  </a:lnTo>
                  <a:lnTo>
                    <a:pt x="1659" y="413"/>
                  </a:lnTo>
                  <a:lnTo>
                    <a:pt x="1668" y="423"/>
                  </a:lnTo>
                  <a:lnTo>
                    <a:pt x="1677" y="433"/>
                  </a:lnTo>
                  <a:lnTo>
                    <a:pt x="1686" y="442"/>
                  </a:lnTo>
                  <a:lnTo>
                    <a:pt x="1692" y="445"/>
                  </a:lnTo>
                  <a:lnTo>
                    <a:pt x="1698" y="448"/>
                  </a:lnTo>
                  <a:lnTo>
                    <a:pt x="1706" y="449"/>
                  </a:lnTo>
                  <a:lnTo>
                    <a:pt x="1714" y="450"/>
                  </a:lnTo>
                  <a:lnTo>
                    <a:pt x="1719" y="449"/>
                  </a:lnTo>
                  <a:lnTo>
                    <a:pt x="1724" y="448"/>
                  </a:lnTo>
                  <a:lnTo>
                    <a:pt x="1729" y="446"/>
                  </a:lnTo>
                  <a:lnTo>
                    <a:pt x="1735" y="444"/>
                  </a:lnTo>
                  <a:lnTo>
                    <a:pt x="1745" y="435"/>
                  </a:lnTo>
                  <a:lnTo>
                    <a:pt x="1754" y="425"/>
                  </a:lnTo>
                  <a:lnTo>
                    <a:pt x="1764" y="413"/>
                  </a:lnTo>
                  <a:lnTo>
                    <a:pt x="1773" y="400"/>
                  </a:lnTo>
                  <a:lnTo>
                    <a:pt x="1782" y="385"/>
                  </a:lnTo>
                  <a:lnTo>
                    <a:pt x="1791" y="368"/>
                  </a:lnTo>
                  <a:lnTo>
                    <a:pt x="1798" y="351"/>
                  </a:lnTo>
                  <a:lnTo>
                    <a:pt x="1805" y="334"/>
                  </a:lnTo>
                  <a:lnTo>
                    <a:pt x="1812" y="316"/>
                  </a:lnTo>
                  <a:lnTo>
                    <a:pt x="1817" y="299"/>
                  </a:lnTo>
                  <a:lnTo>
                    <a:pt x="1821" y="283"/>
                  </a:lnTo>
                  <a:lnTo>
                    <a:pt x="1825" y="266"/>
                  </a:lnTo>
                  <a:lnTo>
                    <a:pt x="1827" y="252"/>
                  </a:lnTo>
                  <a:lnTo>
                    <a:pt x="1827" y="240"/>
                  </a:lnTo>
                  <a:lnTo>
                    <a:pt x="1828" y="223"/>
                  </a:lnTo>
                  <a:lnTo>
                    <a:pt x="1830" y="205"/>
                  </a:lnTo>
                  <a:lnTo>
                    <a:pt x="1834" y="189"/>
                  </a:lnTo>
                  <a:lnTo>
                    <a:pt x="1839" y="174"/>
                  </a:lnTo>
                  <a:lnTo>
                    <a:pt x="1845" y="159"/>
                  </a:lnTo>
                  <a:lnTo>
                    <a:pt x="1850" y="145"/>
                  </a:lnTo>
                  <a:lnTo>
                    <a:pt x="1857" y="131"/>
                  </a:lnTo>
                  <a:lnTo>
                    <a:pt x="1863" y="118"/>
                  </a:lnTo>
                  <a:lnTo>
                    <a:pt x="1877" y="90"/>
                  </a:lnTo>
                  <a:lnTo>
                    <a:pt x="1888" y="63"/>
                  </a:lnTo>
                  <a:lnTo>
                    <a:pt x="1894" y="47"/>
                  </a:lnTo>
                  <a:lnTo>
                    <a:pt x="1897" y="32"/>
                  </a:lnTo>
                  <a:lnTo>
                    <a:pt x="1899" y="17"/>
                  </a:lnTo>
                  <a:lnTo>
                    <a:pt x="1901" y="0"/>
                  </a:lnTo>
                  <a:lnTo>
                    <a:pt x="1904" y="10"/>
                  </a:lnTo>
                  <a:lnTo>
                    <a:pt x="1909" y="21"/>
                  </a:lnTo>
                  <a:lnTo>
                    <a:pt x="1917" y="32"/>
                  </a:lnTo>
                  <a:lnTo>
                    <a:pt x="1925" y="43"/>
                  </a:lnTo>
                  <a:lnTo>
                    <a:pt x="1932" y="55"/>
                  </a:lnTo>
                  <a:lnTo>
                    <a:pt x="1940" y="63"/>
                  </a:lnTo>
                  <a:lnTo>
                    <a:pt x="1948" y="70"/>
                  </a:lnTo>
                  <a:lnTo>
                    <a:pt x="1953" y="74"/>
                  </a:lnTo>
                  <a:lnTo>
                    <a:pt x="1952" y="76"/>
                  </a:lnTo>
                  <a:lnTo>
                    <a:pt x="1950" y="77"/>
                  </a:lnTo>
                  <a:lnTo>
                    <a:pt x="1947" y="78"/>
                  </a:lnTo>
                  <a:lnTo>
                    <a:pt x="1943" y="79"/>
                  </a:lnTo>
                  <a:lnTo>
                    <a:pt x="1937" y="80"/>
                  </a:lnTo>
                  <a:lnTo>
                    <a:pt x="1933" y="80"/>
                  </a:lnTo>
                  <a:lnTo>
                    <a:pt x="1935" y="90"/>
                  </a:lnTo>
                  <a:lnTo>
                    <a:pt x="1937" y="98"/>
                  </a:lnTo>
                  <a:lnTo>
                    <a:pt x="1940" y="104"/>
                  </a:lnTo>
                  <a:lnTo>
                    <a:pt x="1943" y="110"/>
                  </a:lnTo>
                  <a:lnTo>
                    <a:pt x="1947" y="115"/>
                  </a:lnTo>
                  <a:lnTo>
                    <a:pt x="1950" y="121"/>
                  </a:lnTo>
                  <a:lnTo>
                    <a:pt x="1952" y="127"/>
                  </a:lnTo>
                  <a:lnTo>
                    <a:pt x="1953" y="135"/>
                  </a:lnTo>
                  <a:lnTo>
                    <a:pt x="1953" y="144"/>
                  </a:lnTo>
                  <a:lnTo>
                    <a:pt x="1951" y="152"/>
                  </a:lnTo>
                  <a:lnTo>
                    <a:pt x="1949" y="160"/>
                  </a:lnTo>
                  <a:lnTo>
                    <a:pt x="1947" y="169"/>
                  </a:lnTo>
                  <a:lnTo>
                    <a:pt x="1944" y="176"/>
                  </a:lnTo>
                  <a:lnTo>
                    <a:pt x="1942" y="183"/>
                  </a:lnTo>
                  <a:lnTo>
                    <a:pt x="1941" y="190"/>
                  </a:lnTo>
                  <a:lnTo>
                    <a:pt x="1940" y="197"/>
                  </a:lnTo>
                  <a:lnTo>
                    <a:pt x="1940" y="201"/>
                  </a:lnTo>
                  <a:lnTo>
                    <a:pt x="1941" y="206"/>
                  </a:lnTo>
                  <a:lnTo>
                    <a:pt x="1942" y="210"/>
                  </a:lnTo>
                  <a:lnTo>
                    <a:pt x="1944" y="214"/>
                  </a:lnTo>
                  <a:lnTo>
                    <a:pt x="1950" y="222"/>
                  </a:lnTo>
                  <a:lnTo>
                    <a:pt x="1955" y="228"/>
                  </a:lnTo>
                  <a:lnTo>
                    <a:pt x="1963" y="233"/>
                  </a:lnTo>
                  <a:lnTo>
                    <a:pt x="1971" y="237"/>
                  </a:lnTo>
                  <a:lnTo>
                    <a:pt x="1978" y="239"/>
                  </a:lnTo>
                  <a:lnTo>
                    <a:pt x="1986" y="240"/>
                  </a:lnTo>
                  <a:lnTo>
                    <a:pt x="1987" y="244"/>
                  </a:lnTo>
                  <a:lnTo>
                    <a:pt x="1989" y="248"/>
                  </a:lnTo>
                  <a:lnTo>
                    <a:pt x="1993" y="251"/>
                  </a:lnTo>
                  <a:lnTo>
                    <a:pt x="1997" y="254"/>
                  </a:lnTo>
                  <a:lnTo>
                    <a:pt x="2006" y="257"/>
                  </a:lnTo>
                  <a:lnTo>
                    <a:pt x="2014" y="258"/>
                  </a:lnTo>
                  <a:lnTo>
                    <a:pt x="2014" y="278"/>
                  </a:lnTo>
                  <a:lnTo>
                    <a:pt x="2015" y="297"/>
                  </a:lnTo>
                  <a:lnTo>
                    <a:pt x="2017" y="314"/>
                  </a:lnTo>
                  <a:lnTo>
                    <a:pt x="2019" y="332"/>
                  </a:lnTo>
                  <a:lnTo>
                    <a:pt x="2026" y="365"/>
                  </a:lnTo>
                  <a:lnTo>
                    <a:pt x="2033" y="398"/>
                  </a:lnTo>
                  <a:lnTo>
                    <a:pt x="2040" y="429"/>
                  </a:lnTo>
                  <a:lnTo>
                    <a:pt x="2047" y="461"/>
                  </a:lnTo>
                  <a:lnTo>
                    <a:pt x="2050" y="476"/>
                  </a:lnTo>
                  <a:lnTo>
                    <a:pt x="2051" y="491"/>
                  </a:lnTo>
                  <a:lnTo>
                    <a:pt x="2053" y="508"/>
                  </a:lnTo>
                  <a:lnTo>
                    <a:pt x="2053" y="523"/>
                  </a:lnTo>
                  <a:lnTo>
                    <a:pt x="2053" y="526"/>
                  </a:lnTo>
                  <a:lnTo>
                    <a:pt x="2054" y="528"/>
                  </a:lnTo>
                  <a:lnTo>
                    <a:pt x="2056" y="529"/>
                  </a:lnTo>
                  <a:lnTo>
                    <a:pt x="2060" y="531"/>
                  </a:lnTo>
                  <a:lnTo>
                    <a:pt x="2066" y="533"/>
                  </a:lnTo>
                  <a:lnTo>
                    <a:pt x="2074" y="536"/>
                  </a:lnTo>
                  <a:lnTo>
                    <a:pt x="2082" y="538"/>
                  </a:lnTo>
                  <a:lnTo>
                    <a:pt x="2089" y="540"/>
                  </a:lnTo>
                  <a:lnTo>
                    <a:pt x="2096" y="544"/>
                  </a:lnTo>
                  <a:lnTo>
                    <a:pt x="2099" y="548"/>
                  </a:lnTo>
                  <a:lnTo>
                    <a:pt x="2108" y="562"/>
                  </a:lnTo>
                  <a:lnTo>
                    <a:pt x="2116" y="574"/>
                  </a:lnTo>
                  <a:lnTo>
                    <a:pt x="2120" y="578"/>
                  </a:lnTo>
                  <a:lnTo>
                    <a:pt x="2123" y="582"/>
                  </a:lnTo>
                  <a:lnTo>
                    <a:pt x="2128" y="584"/>
                  </a:lnTo>
                  <a:lnTo>
                    <a:pt x="2133" y="585"/>
                  </a:lnTo>
                  <a:lnTo>
                    <a:pt x="2134" y="596"/>
                  </a:lnTo>
                  <a:lnTo>
                    <a:pt x="2139" y="615"/>
                  </a:lnTo>
                  <a:lnTo>
                    <a:pt x="2146" y="637"/>
                  </a:lnTo>
                  <a:lnTo>
                    <a:pt x="2154" y="661"/>
                  </a:lnTo>
                  <a:lnTo>
                    <a:pt x="2163" y="686"/>
                  </a:lnTo>
                  <a:lnTo>
                    <a:pt x="2172" y="707"/>
                  </a:lnTo>
                  <a:lnTo>
                    <a:pt x="2179" y="724"/>
                  </a:lnTo>
                  <a:lnTo>
                    <a:pt x="2186" y="733"/>
                  </a:lnTo>
                  <a:lnTo>
                    <a:pt x="2188" y="735"/>
                  </a:lnTo>
                  <a:lnTo>
                    <a:pt x="2194" y="737"/>
                  </a:lnTo>
                  <a:lnTo>
                    <a:pt x="2201" y="738"/>
                  </a:lnTo>
                  <a:lnTo>
                    <a:pt x="2211" y="739"/>
                  </a:lnTo>
                  <a:lnTo>
                    <a:pt x="2231" y="742"/>
                  </a:lnTo>
                  <a:lnTo>
                    <a:pt x="2245" y="745"/>
                  </a:lnTo>
                  <a:lnTo>
                    <a:pt x="2242" y="756"/>
                  </a:lnTo>
                  <a:lnTo>
                    <a:pt x="2238" y="762"/>
                  </a:lnTo>
                  <a:lnTo>
                    <a:pt x="2231" y="766"/>
                  </a:lnTo>
                  <a:lnTo>
                    <a:pt x="2219" y="769"/>
                  </a:lnTo>
                  <a:lnTo>
                    <a:pt x="2223" y="781"/>
                  </a:lnTo>
                  <a:lnTo>
                    <a:pt x="2228" y="790"/>
                  </a:lnTo>
                  <a:lnTo>
                    <a:pt x="2233" y="800"/>
                  </a:lnTo>
                  <a:lnTo>
                    <a:pt x="2239" y="809"/>
                  </a:lnTo>
                  <a:lnTo>
                    <a:pt x="2251" y="827"/>
                  </a:lnTo>
                  <a:lnTo>
                    <a:pt x="2263" y="846"/>
                  </a:lnTo>
                  <a:lnTo>
                    <a:pt x="2289" y="879"/>
                  </a:lnTo>
                  <a:lnTo>
                    <a:pt x="2312" y="912"/>
                  </a:lnTo>
                  <a:lnTo>
                    <a:pt x="2318" y="907"/>
                  </a:lnTo>
                  <a:lnTo>
                    <a:pt x="2324" y="902"/>
                  </a:lnTo>
                  <a:lnTo>
                    <a:pt x="2328" y="899"/>
                  </a:lnTo>
                  <a:lnTo>
                    <a:pt x="2330" y="896"/>
                  </a:lnTo>
                  <a:lnTo>
                    <a:pt x="2332" y="892"/>
                  </a:lnTo>
                  <a:lnTo>
                    <a:pt x="2332" y="887"/>
                  </a:lnTo>
                  <a:lnTo>
                    <a:pt x="2332" y="896"/>
                  </a:lnTo>
                  <a:lnTo>
                    <a:pt x="2332" y="903"/>
                  </a:lnTo>
                  <a:lnTo>
                    <a:pt x="2332" y="910"/>
                  </a:lnTo>
                  <a:lnTo>
                    <a:pt x="2332" y="918"/>
                  </a:lnTo>
                  <a:lnTo>
                    <a:pt x="2293" y="1010"/>
                  </a:lnTo>
                  <a:lnTo>
                    <a:pt x="2295" y="1024"/>
                  </a:lnTo>
                  <a:lnTo>
                    <a:pt x="2296" y="1038"/>
                  </a:lnTo>
                  <a:lnTo>
                    <a:pt x="2295" y="1051"/>
                  </a:lnTo>
                  <a:lnTo>
                    <a:pt x="2291" y="1066"/>
                  </a:lnTo>
                  <a:lnTo>
                    <a:pt x="2288" y="1079"/>
                  </a:lnTo>
                  <a:lnTo>
                    <a:pt x="2283" y="1092"/>
                  </a:lnTo>
                  <a:lnTo>
                    <a:pt x="2276" y="1105"/>
                  </a:lnTo>
                  <a:lnTo>
                    <a:pt x="2269" y="1118"/>
                  </a:lnTo>
                  <a:lnTo>
                    <a:pt x="2253" y="1143"/>
                  </a:lnTo>
                  <a:lnTo>
                    <a:pt x="2237" y="1167"/>
                  </a:lnTo>
                  <a:lnTo>
                    <a:pt x="2220" y="1188"/>
                  </a:lnTo>
                  <a:lnTo>
                    <a:pt x="2206" y="1207"/>
                  </a:lnTo>
                  <a:lnTo>
                    <a:pt x="2188" y="1233"/>
                  </a:lnTo>
                  <a:lnTo>
                    <a:pt x="2172" y="1260"/>
                  </a:lnTo>
                  <a:lnTo>
                    <a:pt x="2153" y="1289"/>
                  </a:lnTo>
                  <a:lnTo>
                    <a:pt x="2133" y="1317"/>
                  </a:lnTo>
                  <a:lnTo>
                    <a:pt x="2123" y="1329"/>
                  </a:lnTo>
                  <a:lnTo>
                    <a:pt x="2111" y="1342"/>
                  </a:lnTo>
                  <a:lnTo>
                    <a:pt x="2100" y="1352"/>
                  </a:lnTo>
                  <a:lnTo>
                    <a:pt x="2087" y="1362"/>
                  </a:lnTo>
                  <a:lnTo>
                    <a:pt x="2081" y="1366"/>
                  </a:lnTo>
                  <a:lnTo>
                    <a:pt x="2074" y="1369"/>
                  </a:lnTo>
                  <a:lnTo>
                    <a:pt x="2066" y="1372"/>
                  </a:lnTo>
                  <a:lnTo>
                    <a:pt x="2059" y="1375"/>
                  </a:lnTo>
                  <a:lnTo>
                    <a:pt x="2051" y="1377"/>
                  </a:lnTo>
                  <a:lnTo>
                    <a:pt x="2043" y="1378"/>
                  </a:lnTo>
                  <a:lnTo>
                    <a:pt x="2036" y="1379"/>
                  </a:lnTo>
                  <a:lnTo>
                    <a:pt x="2027" y="1380"/>
                  </a:lnTo>
                  <a:lnTo>
                    <a:pt x="2026" y="1393"/>
                  </a:lnTo>
                  <a:lnTo>
                    <a:pt x="2022" y="1404"/>
                  </a:lnTo>
                  <a:lnTo>
                    <a:pt x="2018" y="1414"/>
                  </a:lnTo>
                  <a:lnTo>
                    <a:pt x="2013" y="1423"/>
                  </a:lnTo>
                  <a:lnTo>
                    <a:pt x="2005" y="1432"/>
                  </a:lnTo>
                  <a:lnTo>
                    <a:pt x="1997" y="1440"/>
                  </a:lnTo>
                  <a:lnTo>
                    <a:pt x="1988" y="1449"/>
                  </a:lnTo>
                  <a:lnTo>
                    <a:pt x="1978" y="1456"/>
                  </a:lnTo>
                  <a:lnTo>
                    <a:pt x="1958" y="1470"/>
                  </a:lnTo>
                  <a:lnTo>
                    <a:pt x="1937" y="1483"/>
                  </a:lnTo>
                  <a:lnTo>
                    <a:pt x="1917" y="1495"/>
                  </a:lnTo>
                  <a:lnTo>
                    <a:pt x="1901" y="1510"/>
                  </a:lnTo>
                  <a:lnTo>
                    <a:pt x="1885" y="1525"/>
                  </a:lnTo>
                  <a:lnTo>
                    <a:pt x="1873" y="1539"/>
                  </a:lnTo>
                  <a:lnTo>
                    <a:pt x="1864" y="1553"/>
                  </a:lnTo>
                  <a:lnTo>
                    <a:pt x="1857" y="1565"/>
                  </a:lnTo>
                  <a:lnTo>
                    <a:pt x="1848" y="1578"/>
                  </a:lnTo>
                  <a:lnTo>
                    <a:pt x="1838" y="1591"/>
                  </a:lnTo>
                  <a:lnTo>
                    <a:pt x="1825" y="1604"/>
                  </a:lnTo>
                  <a:lnTo>
                    <a:pt x="1807" y="1621"/>
                  </a:lnTo>
                  <a:lnTo>
                    <a:pt x="1801" y="1630"/>
                  </a:lnTo>
                  <a:lnTo>
                    <a:pt x="1796" y="1639"/>
                  </a:lnTo>
                  <a:lnTo>
                    <a:pt x="1793" y="1648"/>
                  </a:lnTo>
                  <a:lnTo>
                    <a:pt x="1790" y="1657"/>
                  </a:lnTo>
                  <a:lnTo>
                    <a:pt x="1786" y="1665"/>
                  </a:lnTo>
                  <a:lnTo>
                    <a:pt x="1782" y="1671"/>
                  </a:lnTo>
                  <a:lnTo>
                    <a:pt x="1780" y="1673"/>
                  </a:lnTo>
                  <a:lnTo>
                    <a:pt x="1776" y="1675"/>
                  </a:lnTo>
                  <a:lnTo>
                    <a:pt x="1772" y="1676"/>
                  </a:lnTo>
                  <a:lnTo>
                    <a:pt x="1768" y="1676"/>
                  </a:lnTo>
                  <a:lnTo>
                    <a:pt x="1749" y="1676"/>
                  </a:lnTo>
                  <a:lnTo>
                    <a:pt x="1733" y="1676"/>
                  </a:lnTo>
                  <a:lnTo>
                    <a:pt x="1718" y="1676"/>
                  </a:lnTo>
                  <a:lnTo>
                    <a:pt x="1707" y="1676"/>
                  </a:lnTo>
                  <a:lnTo>
                    <a:pt x="1702" y="1676"/>
                  </a:lnTo>
                  <a:lnTo>
                    <a:pt x="1695" y="1678"/>
                  </a:lnTo>
                  <a:lnTo>
                    <a:pt x="1689" y="1680"/>
                  </a:lnTo>
                  <a:lnTo>
                    <a:pt x="1682" y="1683"/>
                  </a:lnTo>
                  <a:lnTo>
                    <a:pt x="1668" y="1690"/>
                  </a:lnTo>
                  <a:lnTo>
                    <a:pt x="1652" y="1699"/>
                  </a:lnTo>
                  <a:lnTo>
                    <a:pt x="1634" y="1708"/>
                  </a:lnTo>
                  <a:lnTo>
                    <a:pt x="1613" y="1717"/>
                  </a:lnTo>
                  <a:lnTo>
                    <a:pt x="1602" y="1722"/>
                  </a:lnTo>
                  <a:lnTo>
                    <a:pt x="1589" y="1726"/>
                  </a:lnTo>
                  <a:lnTo>
                    <a:pt x="1576" y="1729"/>
                  </a:lnTo>
                  <a:lnTo>
                    <a:pt x="1561" y="1731"/>
                  </a:lnTo>
                  <a:lnTo>
                    <a:pt x="1558" y="1725"/>
                  </a:lnTo>
                  <a:lnTo>
                    <a:pt x="1555" y="1718"/>
                  </a:lnTo>
                  <a:lnTo>
                    <a:pt x="1548" y="1718"/>
                  </a:lnTo>
                  <a:lnTo>
                    <a:pt x="1541" y="1717"/>
                  </a:lnTo>
                  <a:lnTo>
                    <a:pt x="1536" y="1715"/>
                  </a:lnTo>
                  <a:lnTo>
                    <a:pt x="1532" y="1713"/>
                  </a:lnTo>
                  <a:lnTo>
                    <a:pt x="1528" y="1711"/>
                  </a:lnTo>
                  <a:lnTo>
                    <a:pt x="1525" y="1708"/>
                  </a:lnTo>
                  <a:lnTo>
                    <a:pt x="1522" y="1705"/>
                  </a:lnTo>
                  <a:lnTo>
                    <a:pt x="1520" y="1701"/>
                  </a:lnTo>
                  <a:lnTo>
                    <a:pt x="1517" y="1693"/>
                  </a:lnTo>
                  <a:lnTo>
                    <a:pt x="1515" y="1685"/>
                  </a:lnTo>
                  <a:lnTo>
                    <a:pt x="1515" y="1677"/>
                  </a:lnTo>
                  <a:lnTo>
                    <a:pt x="1515" y="1670"/>
                  </a:lnTo>
                  <a:lnTo>
                    <a:pt x="1489" y="1690"/>
                  </a:lnTo>
                  <a:lnTo>
                    <a:pt x="1462" y="1709"/>
                  </a:lnTo>
                  <a:lnTo>
                    <a:pt x="1449" y="1718"/>
                  </a:lnTo>
                  <a:lnTo>
                    <a:pt x="1437" y="1725"/>
                  </a:lnTo>
                  <a:lnTo>
                    <a:pt x="1432" y="1728"/>
                  </a:lnTo>
                  <a:lnTo>
                    <a:pt x="1426" y="1730"/>
                  </a:lnTo>
                  <a:lnTo>
                    <a:pt x="1421" y="1731"/>
                  </a:lnTo>
                  <a:lnTo>
                    <a:pt x="1415" y="1731"/>
                  </a:lnTo>
                  <a:lnTo>
                    <a:pt x="1413" y="1731"/>
                  </a:lnTo>
                  <a:lnTo>
                    <a:pt x="1410" y="1729"/>
                  </a:lnTo>
                  <a:lnTo>
                    <a:pt x="1406" y="1727"/>
                  </a:lnTo>
                  <a:lnTo>
                    <a:pt x="1403" y="1725"/>
                  </a:lnTo>
                  <a:lnTo>
                    <a:pt x="1400" y="1722"/>
                  </a:lnTo>
                  <a:lnTo>
                    <a:pt x="1398" y="1718"/>
                  </a:lnTo>
                  <a:lnTo>
                    <a:pt x="1395" y="1715"/>
                  </a:lnTo>
                  <a:lnTo>
                    <a:pt x="1395" y="1712"/>
                  </a:lnTo>
                  <a:lnTo>
                    <a:pt x="1372" y="1711"/>
                  </a:lnTo>
                  <a:lnTo>
                    <a:pt x="1349" y="1709"/>
                  </a:lnTo>
                  <a:lnTo>
                    <a:pt x="1338" y="1707"/>
                  </a:lnTo>
                  <a:lnTo>
                    <a:pt x="1327" y="1704"/>
                  </a:lnTo>
                  <a:lnTo>
                    <a:pt x="1316" y="1701"/>
                  </a:lnTo>
                  <a:lnTo>
                    <a:pt x="1307" y="1697"/>
                  </a:lnTo>
                  <a:lnTo>
                    <a:pt x="1297" y="1693"/>
                  </a:lnTo>
                  <a:lnTo>
                    <a:pt x="1289" y="1688"/>
                  </a:lnTo>
                  <a:lnTo>
                    <a:pt x="1281" y="1683"/>
                  </a:lnTo>
                  <a:lnTo>
                    <a:pt x="1275" y="1677"/>
                  </a:lnTo>
                  <a:lnTo>
                    <a:pt x="1269" y="1670"/>
                  </a:lnTo>
                  <a:lnTo>
                    <a:pt x="1266" y="1662"/>
                  </a:lnTo>
                  <a:lnTo>
                    <a:pt x="1264" y="1653"/>
                  </a:lnTo>
                  <a:lnTo>
                    <a:pt x="1263" y="1645"/>
                  </a:lnTo>
                  <a:lnTo>
                    <a:pt x="1263" y="1639"/>
                  </a:lnTo>
                  <a:lnTo>
                    <a:pt x="1264" y="1635"/>
                  </a:lnTo>
                  <a:lnTo>
                    <a:pt x="1266" y="1631"/>
                  </a:lnTo>
                  <a:lnTo>
                    <a:pt x="1268" y="1627"/>
                  </a:lnTo>
                  <a:lnTo>
                    <a:pt x="1272" y="1620"/>
                  </a:lnTo>
                  <a:lnTo>
                    <a:pt x="1279" y="1614"/>
                  </a:lnTo>
                  <a:lnTo>
                    <a:pt x="1286" y="1609"/>
                  </a:lnTo>
                  <a:lnTo>
                    <a:pt x="1290" y="1601"/>
                  </a:lnTo>
                  <a:lnTo>
                    <a:pt x="1292" y="1597"/>
                  </a:lnTo>
                  <a:lnTo>
                    <a:pt x="1294" y="1593"/>
                  </a:lnTo>
                  <a:lnTo>
                    <a:pt x="1296" y="1589"/>
                  </a:lnTo>
                  <a:lnTo>
                    <a:pt x="1296" y="1583"/>
                  </a:lnTo>
                  <a:lnTo>
                    <a:pt x="1296" y="1546"/>
                  </a:lnTo>
                  <a:lnTo>
                    <a:pt x="1309" y="1528"/>
                  </a:lnTo>
                  <a:lnTo>
                    <a:pt x="1309" y="1522"/>
                  </a:lnTo>
                  <a:lnTo>
                    <a:pt x="1256" y="1522"/>
                  </a:lnTo>
                  <a:lnTo>
                    <a:pt x="1249" y="1534"/>
                  </a:lnTo>
                  <a:lnTo>
                    <a:pt x="1255" y="1525"/>
                  </a:lnTo>
                  <a:lnTo>
                    <a:pt x="1263" y="1516"/>
                  </a:lnTo>
                  <a:lnTo>
                    <a:pt x="1269" y="1509"/>
                  </a:lnTo>
                  <a:lnTo>
                    <a:pt x="1276" y="1504"/>
                  </a:lnTo>
                  <a:lnTo>
                    <a:pt x="1276" y="1460"/>
                  </a:lnTo>
                  <a:lnTo>
                    <a:pt x="1270" y="1462"/>
                  </a:lnTo>
                  <a:lnTo>
                    <a:pt x="1265" y="1464"/>
                  </a:lnTo>
                  <a:lnTo>
                    <a:pt x="1260" y="1466"/>
                  </a:lnTo>
                  <a:lnTo>
                    <a:pt x="1256" y="1469"/>
                  </a:lnTo>
                  <a:lnTo>
                    <a:pt x="1249" y="1475"/>
                  </a:lnTo>
                  <a:lnTo>
                    <a:pt x="1243" y="1481"/>
                  </a:lnTo>
                  <a:lnTo>
                    <a:pt x="1237" y="1488"/>
                  </a:lnTo>
                  <a:lnTo>
                    <a:pt x="1232" y="1494"/>
                  </a:lnTo>
                  <a:lnTo>
                    <a:pt x="1229" y="1498"/>
                  </a:lnTo>
                  <a:lnTo>
                    <a:pt x="1225" y="1500"/>
                  </a:lnTo>
                  <a:lnTo>
                    <a:pt x="1221" y="1502"/>
                  </a:lnTo>
                  <a:lnTo>
                    <a:pt x="1216" y="1504"/>
                  </a:lnTo>
                  <a:lnTo>
                    <a:pt x="1189" y="1504"/>
                  </a:lnTo>
                  <a:lnTo>
                    <a:pt x="1222" y="1472"/>
                  </a:lnTo>
                  <a:lnTo>
                    <a:pt x="1252" y="1442"/>
                  </a:lnTo>
                  <a:lnTo>
                    <a:pt x="1280" y="1411"/>
                  </a:lnTo>
                  <a:lnTo>
                    <a:pt x="1309" y="1380"/>
                  </a:lnTo>
                  <a:lnTo>
                    <a:pt x="1305" y="1378"/>
                  </a:lnTo>
                  <a:lnTo>
                    <a:pt x="1301" y="1377"/>
                  </a:lnTo>
                  <a:lnTo>
                    <a:pt x="1298" y="1376"/>
                  </a:lnTo>
                  <a:lnTo>
                    <a:pt x="1294" y="1376"/>
                  </a:lnTo>
                  <a:lnTo>
                    <a:pt x="1287" y="1378"/>
                  </a:lnTo>
                  <a:lnTo>
                    <a:pt x="1280" y="1382"/>
                  </a:lnTo>
                  <a:lnTo>
                    <a:pt x="1267" y="1392"/>
                  </a:lnTo>
                  <a:lnTo>
                    <a:pt x="1256" y="1399"/>
                  </a:lnTo>
                  <a:lnTo>
                    <a:pt x="1230" y="1418"/>
                  </a:lnTo>
                  <a:lnTo>
                    <a:pt x="1185" y="1450"/>
                  </a:lnTo>
                  <a:lnTo>
                    <a:pt x="1142" y="1478"/>
                  </a:lnTo>
                  <a:lnTo>
                    <a:pt x="1123" y="1490"/>
                  </a:lnTo>
                  <a:lnTo>
                    <a:pt x="1123" y="1380"/>
                  </a:lnTo>
                  <a:lnTo>
                    <a:pt x="1113" y="1379"/>
                  </a:lnTo>
                  <a:lnTo>
                    <a:pt x="1106" y="1377"/>
                  </a:lnTo>
                  <a:lnTo>
                    <a:pt x="1099" y="1375"/>
                  </a:lnTo>
                  <a:lnTo>
                    <a:pt x="1093" y="1371"/>
                  </a:lnTo>
                  <a:lnTo>
                    <a:pt x="1090" y="1367"/>
                  </a:lnTo>
                  <a:lnTo>
                    <a:pt x="1088" y="1362"/>
                  </a:lnTo>
                  <a:lnTo>
                    <a:pt x="1088" y="1356"/>
                  </a:lnTo>
                  <a:lnTo>
                    <a:pt x="1090" y="1349"/>
                  </a:lnTo>
                  <a:lnTo>
                    <a:pt x="1078" y="1338"/>
                  </a:lnTo>
                  <a:lnTo>
                    <a:pt x="1064" y="1325"/>
                  </a:lnTo>
                  <a:lnTo>
                    <a:pt x="1047" y="1314"/>
                  </a:lnTo>
                  <a:lnTo>
                    <a:pt x="1030" y="1304"/>
                  </a:lnTo>
                  <a:lnTo>
                    <a:pt x="1020" y="1299"/>
                  </a:lnTo>
                  <a:lnTo>
                    <a:pt x="1011" y="1295"/>
                  </a:lnTo>
                  <a:lnTo>
                    <a:pt x="1001" y="1291"/>
                  </a:lnTo>
                  <a:lnTo>
                    <a:pt x="990" y="1288"/>
                  </a:lnTo>
                  <a:lnTo>
                    <a:pt x="980" y="1285"/>
                  </a:lnTo>
                  <a:lnTo>
                    <a:pt x="971" y="1283"/>
                  </a:lnTo>
                  <a:lnTo>
                    <a:pt x="961" y="1282"/>
                  </a:lnTo>
                  <a:lnTo>
                    <a:pt x="951" y="1282"/>
                  </a:lnTo>
                  <a:lnTo>
                    <a:pt x="941" y="1283"/>
                  </a:lnTo>
                  <a:lnTo>
                    <a:pt x="931" y="1285"/>
                  </a:lnTo>
                  <a:lnTo>
                    <a:pt x="923" y="1289"/>
                  </a:lnTo>
                  <a:lnTo>
                    <a:pt x="917" y="1294"/>
                  </a:lnTo>
                  <a:lnTo>
                    <a:pt x="831" y="1294"/>
                  </a:lnTo>
                  <a:lnTo>
                    <a:pt x="819" y="1301"/>
                  </a:lnTo>
                  <a:lnTo>
                    <a:pt x="807" y="1307"/>
                  </a:lnTo>
                  <a:lnTo>
                    <a:pt x="796" y="1312"/>
                  </a:lnTo>
                  <a:lnTo>
                    <a:pt x="785" y="1316"/>
                  </a:lnTo>
                  <a:lnTo>
                    <a:pt x="775" y="1319"/>
                  </a:lnTo>
                  <a:lnTo>
                    <a:pt x="764" y="1321"/>
                  </a:lnTo>
                  <a:lnTo>
                    <a:pt x="754" y="1323"/>
                  </a:lnTo>
                  <a:lnTo>
                    <a:pt x="745" y="1324"/>
                  </a:lnTo>
                  <a:lnTo>
                    <a:pt x="726" y="1326"/>
                  </a:lnTo>
                  <a:lnTo>
                    <a:pt x="706" y="1328"/>
                  </a:lnTo>
                  <a:lnTo>
                    <a:pt x="686" y="1332"/>
                  </a:lnTo>
                  <a:lnTo>
                    <a:pt x="664" y="1337"/>
                  </a:lnTo>
                  <a:lnTo>
                    <a:pt x="636" y="1345"/>
                  </a:lnTo>
                  <a:lnTo>
                    <a:pt x="596" y="1356"/>
                  </a:lnTo>
                  <a:lnTo>
                    <a:pt x="577" y="1362"/>
                  </a:lnTo>
                  <a:lnTo>
                    <a:pt x="560" y="1369"/>
                  </a:lnTo>
                  <a:lnTo>
                    <a:pt x="547" y="1374"/>
                  </a:lnTo>
                  <a:lnTo>
                    <a:pt x="538" y="1380"/>
                  </a:lnTo>
                  <a:lnTo>
                    <a:pt x="521" y="1402"/>
                  </a:lnTo>
                  <a:lnTo>
                    <a:pt x="507" y="1419"/>
                  </a:lnTo>
                  <a:lnTo>
                    <a:pt x="501" y="1426"/>
                  </a:lnTo>
                  <a:lnTo>
                    <a:pt x="493" y="1431"/>
                  </a:lnTo>
                  <a:lnTo>
                    <a:pt x="488" y="1433"/>
                  </a:lnTo>
                  <a:lnTo>
                    <a:pt x="483" y="1434"/>
                  </a:lnTo>
                  <a:lnTo>
                    <a:pt x="478" y="1435"/>
                  </a:lnTo>
                  <a:lnTo>
                    <a:pt x="472" y="1435"/>
                  </a:lnTo>
                  <a:lnTo>
                    <a:pt x="306" y="1435"/>
                  </a:lnTo>
                  <a:lnTo>
                    <a:pt x="291" y="1439"/>
                  </a:lnTo>
                  <a:lnTo>
                    <a:pt x="277" y="1444"/>
                  </a:lnTo>
                  <a:lnTo>
                    <a:pt x="265" y="1448"/>
                  </a:lnTo>
                  <a:lnTo>
                    <a:pt x="254" y="1453"/>
                  </a:lnTo>
                  <a:lnTo>
                    <a:pt x="233" y="1463"/>
                  </a:lnTo>
                  <a:lnTo>
                    <a:pt x="214" y="1473"/>
                  </a:lnTo>
                  <a:lnTo>
                    <a:pt x="204" y="1478"/>
                  </a:lnTo>
                  <a:lnTo>
                    <a:pt x="193" y="1482"/>
                  </a:lnTo>
                  <a:lnTo>
                    <a:pt x="182" y="1486"/>
                  </a:lnTo>
                  <a:lnTo>
                    <a:pt x="170" y="1490"/>
                  </a:lnTo>
                  <a:lnTo>
                    <a:pt x="157" y="1493"/>
                  </a:lnTo>
                  <a:lnTo>
                    <a:pt x="142" y="1495"/>
                  </a:lnTo>
                  <a:lnTo>
                    <a:pt x="125" y="1496"/>
                  </a:lnTo>
                  <a:lnTo>
                    <a:pt x="106" y="1496"/>
                  </a:lnTo>
                  <a:lnTo>
                    <a:pt x="95" y="1496"/>
                  </a:lnTo>
                  <a:lnTo>
                    <a:pt x="84" y="1495"/>
                  </a:lnTo>
                  <a:lnTo>
                    <a:pt x="75" y="1494"/>
                  </a:lnTo>
                  <a:lnTo>
                    <a:pt x="65" y="1492"/>
                  </a:lnTo>
                  <a:lnTo>
                    <a:pt x="55" y="1490"/>
                  </a:lnTo>
                  <a:lnTo>
                    <a:pt x="46" y="1487"/>
                  </a:lnTo>
                  <a:lnTo>
                    <a:pt x="38" y="1483"/>
                  </a:lnTo>
                  <a:lnTo>
                    <a:pt x="31" y="1479"/>
                  </a:lnTo>
                  <a:lnTo>
                    <a:pt x="24" y="1475"/>
                  </a:lnTo>
                  <a:lnTo>
                    <a:pt x="19" y="1470"/>
                  </a:lnTo>
                  <a:lnTo>
                    <a:pt x="13" y="1464"/>
                  </a:lnTo>
                  <a:lnTo>
                    <a:pt x="9" y="1458"/>
                  </a:lnTo>
                  <a:lnTo>
                    <a:pt x="4" y="1452"/>
                  </a:lnTo>
                  <a:lnTo>
                    <a:pt x="2" y="1445"/>
                  </a:lnTo>
                  <a:lnTo>
                    <a:pt x="1" y="1437"/>
                  </a:lnTo>
                  <a:lnTo>
                    <a:pt x="0" y="1429"/>
                  </a:lnTo>
                  <a:lnTo>
                    <a:pt x="1" y="1426"/>
                  </a:lnTo>
                  <a:lnTo>
                    <a:pt x="2" y="1423"/>
                  </a:lnTo>
                  <a:lnTo>
                    <a:pt x="4" y="1421"/>
                  </a:lnTo>
                  <a:lnTo>
                    <a:pt x="6" y="1418"/>
                  </a:lnTo>
                  <a:lnTo>
                    <a:pt x="13" y="1415"/>
                  </a:lnTo>
                  <a:lnTo>
                    <a:pt x="22" y="1413"/>
                  </a:lnTo>
                  <a:lnTo>
                    <a:pt x="39" y="1411"/>
                  </a:lnTo>
                  <a:lnTo>
                    <a:pt x="54" y="1411"/>
                  </a:lnTo>
                  <a:lnTo>
                    <a:pt x="58" y="1408"/>
                  </a:lnTo>
                  <a:lnTo>
                    <a:pt x="64" y="1404"/>
                  </a:lnTo>
                  <a:lnTo>
                    <a:pt x="68" y="1399"/>
                  </a:lnTo>
                  <a:lnTo>
                    <a:pt x="72" y="1393"/>
                  </a:lnTo>
                  <a:lnTo>
                    <a:pt x="82" y="1378"/>
                  </a:lnTo>
                  <a:lnTo>
                    <a:pt x="90" y="1361"/>
                  </a:lnTo>
                  <a:lnTo>
                    <a:pt x="97" y="1344"/>
                  </a:lnTo>
                  <a:lnTo>
                    <a:pt x="102" y="1325"/>
                  </a:lnTo>
                  <a:lnTo>
                    <a:pt x="105" y="1309"/>
                  </a:lnTo>
                  <a:lnTo>
                    <a:pt x="106" y="1294"/>
                  </a:lnTo>
                  <a:lnTo>
                    <a:pt x="106" y="1288"/>
                  </a:lnTo>
                  <a:lnTo>
                    <a:pt x="105" y="1284"/>
                  </a:lnTo>
                  <a:lnTo>
                    <a:pt x="103" y="1279"/>
                  </a:lnTo>
                  <a:lnTo>
                    <a:pt x="101" y="1275"/>
                  </a:lnTo>
                  <a:lnTo>
                    <a:pt x="95" y="1267"/>
                  </a:lnTo>
                  <a:lnTo>
                    <a:pt x="90" y="1260"/>
                  </a:lnTo>
                  <a:lnTo>
                    <a:pt x="83" y="1254"/>
                  </a:lnTo>
                  <a:lnTo>
                    <a:pt x="79" y="1248"/>
                  </a:lnTo>
                  <a:lnTo>
                    <a:pt x="77" y="1244"/>
                  </a:lnTo>
                  <a:lnTo>
                    <a:pt x="75" y="1241"/>
                  </a:lnTo>
                  <a:lnTo>
                    <a:pt x="73" y="1237"/>
                  </a:lnTo>
                  <a:lnTo>
                    <a:pt x="73" y="1232"/>
                  </a:lnTo>
                  <a:lnTo>
                    <a:pt x="73" y="1225"/>
                  </a:lnTo>
                  <a:lnTo>
                    <a:pt x="75" y="1218"/>
                  </a:lnTo>
                  <a:lnTo>
                    <a:pt x="77" y="1212"/>
                  </a:lnTo>
                  <a:lnTo>
                    <a:pt x="79" y="1207"/>
                  </a:lnTo>
                  <a:lnTo>
                    <a:pt x="86" y="1200"/>
                  </a:lnTo>
                  <a:lnTo>
                    <a:pt x="93" y="1193"/>
                  </a:lnTo>
                  <a:lnTo>
                    <a:pt x="101" y="1188"/>
                  </a:lnTo>
                  <a:lnTo>
                    <a:pt x="106" y="1182"/>
                  </a:lnTo>
                  <a:lnTo>
                    <a:pt x="110" y="1179"/>
                  </a:lnTo>
                  <a:lnTo>
                    <a:pt x="112" y="1175"/>
                  </a:lnTo>
                  <a:lnTo>
                    <a:pt x="113" y="1170"/>
                  </a:lnTo>
                  <a:lnTo>
                    <a:pt x="113" y="1165"/>
                  </a:lnTo>
                  <a:lnTo>
                    <a:pt x="113" y="1150"/>
                  </a:lnTo>
                  <a:lnTo>
                    <a:pt x="111" y="1137"/>
                  </a:lnTo>
                  <a:lnTo>
                    <a:pt x="109" y="1123"/>
                  </a:lnTo>
                  <a:lnTo>
                    <a:pt x="105" y="1110"/>
                  </a:lnTo>
                  <a:lnTo>
                    <a:pt x="98" y="1082"/>
                  </a:lnTo>
                  <a:lnTo>
                    <a:pt x="88" y="1056"/>
                  </a:lnTo>
                  <a:lnTo>
                    <a:pt x="78" y="1030"/>
                  </a:lnTo>
                  <a:lnTo>
                    <a:pt x="68" y="1006"/>
                  </a:lnTo>
                  <a:lnTo>
                    <a:pt x="59" y="982"/>
                  </a:lnTo>
                  <a:lnTo>
                    <a:pt x="54" y="961"/>
                  </a:lnTo>
                  <a:lnTo>
                    <a:pt x="54" y="930"/>
                  </a:lnTo>
                  <a:lnTo>
                    <a:pt x="58" y="943"/>
                  </a:lnTo>
                  <a:lnTo>
                    <a:pt x="64" y="954"/>
                  </a:lnTo>
                  <a:lnTo>
                    <a:pt x="71" y="964"/>
                  </a:lnTo>
                  <a:lnTo>
                    <a:pt x="80" y="973"/>
                  </a:lnTo>
                  <a:lnTo>
                    <a:pt x="80" y="949"/>
                  </a:lnTo>
                  <a:lnTo>
                    <a:pt x="80" y="954"/>
                  </a:lnTo>
                  <a:lnTo>
                    <a:pt x="82" y="958"/>
                  </a:lnTo>
                  <a:lnTo>
                    <a:pt x="84" y="962"/>
                  </a:lnTo>
                  <a:lnTo>
                    <a:pt x="88" y="966"/>
                  </a:lnTo>
                  <a:lnTo>
                    <a:pt x="92" y="969"/>
                  </a:lnTo>
                  <a:lnTo>
                    <a:pt x="97" y="971"/>
                  </a:lnTo>
                  <a:lnTo>
                    <a:pt x="102" y="973"/>
                  </a:lnTo>
                  <a:lnTo>
                    <a:pt x="106" y="973"/>
                  </a:lnTo>
                  <a:lnTo>
                    <a:pt x="113" y="964"/>
                  </a:lnTo>
                  <a:lnTo>
                    <a:pt x="122" y="955"/>
                  </a:lnTo>
                  <a:lnTo>
                    <a:pt x="126" y="951"/>
                  </a:lnTo>
                  <a:lnTo>
                    <a:pt x="129" y="946"/>
                  </a:lnTo>
                  <a:lnTo>
                    <a:pt x="132" y="940"/>
                  </a:lnTo>
                  <a:lnTo>
                    <a:pt x="133" y="936"/>
                  </a:lnTo>
                  <a:lnTo>
                    <a:pt x="132" y="923"/>
                  </a:lnTo>
                  <a:lnTo>
                    <a:pt x="128" y="913"/>
                  </a:lnTo>
                  <a:lnTo>
                    <a:pt x="125" y="903"/>
                  </a:lnTo>
                  <a:lnTo>
                    <a:pt x="120" y="895"/>
                  </a:lnTo>
                  <a:lnTo>
                    <a:pt x="115" y="887"/>
                  </a:lnTo>
                  <a:lnTo>
                    <a:pt x="111" y="879"/>
                  </a:lnTo>
                  <a:lnTo>
                    <a:pt x="107" y="871"/>
                  </a:lnTo>
                  <a:lnTo>
                    <a:pt x="106" y="862"/>
                  </a:lnTo>
                  <a:lnTo>
                    <a:pt x="107" y="855"/>
                  </a:lnTo>
                  <a:lnTo>
                    <a:pt x="111" y="847"/>
                  </a:lnTo>
                  <a:lnTo>
                    <a:pt x="115" y="839"/>
                  </a:lnTo>
                  <a:lnTo>
                    <a:pt x="121" y="831"/>
                  </a:lnTo>
                  <a:lnTo>
                    <a:pt x="126" y="823"/>
                  </a:lnTo>
                  <a:lnTo>
                    <a:pt x="132" y="818"/>
                  </a:lnTo>
                  <a:lnTo>
                    <a:pt x="136" y="814"/>
                  </a:lnTo>
                  <a:lnTo>
                    <a:pt x="139" y="813"/>
                  </a:lnTo>
                  <a:lnTo>
                    <a:pt x="139" y="807"/>
                  </a:lnTo>
                  <a:lnTo>
                    <a:pt x="140" y="800"/>
                  </a:lnTo>
                  <a:lnTo>
                    <a:pt x="143" y="792"/>
                  </a:lnTo>
                  <a:lnTo>
                    <a:pt x="146" y="783"/>
                  </a:lnTo>
                  <a:lnTo>
                    <a:pt x="147" y="765"/>
                  </a:lnTo>
                  <a:lnTo>
                    <a:pt x="149" y="751"/>
                  </a:lnTo>
                  <a:lnTo>
                    <a:pt x="151" y="737"/>
                  </a:lnTo>
                  <a:lnTo>
                    <a:pt x="153" y="721"/>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73" name="Freeform 193">
              <a:hlinkClick r:id="rId389"/>
            </p:cNvPr>
            <p:cNvSpPr>
              <a:spLocks/>
            </p:cNvSpPr>
            <p:nvPr>
              <p:custDataLst>
                <p:tags r:id="rId122"/>
              </p:custDataLst>
            </p:nvPr>
          </p:nvSpPr>
          <p:spPr bwMode="auto">
            <a:xfrm>
              <a:off x="990600" y="2478088"/>
              <a:ext cx="747713" cy="527050"/>
            </a:xfrm>
            <a:custGeom>
              <a:avLst/>
              <a:gdLst>
                <a:gd name="T0" fmla="*/ 2147483647 w 1535"/>
                <a:gd name="T1" fmla="*/ 2147483647 h 1109"/>
                <a:gd name="T2" fmla="*/ 2147483647 w 1535"/>
                <a:gd name="T3" fmla="*/ 2147483647 h 1109"/>
                <a:gd name="T4" fmla="*/ 2147483647 w 1535"/>
                <a:gd name="T5" fmla="*/ 2147483647 h 1109"/>
                <a:gd name="T6" fmla="*/ 2147483647 w 1535"/>
                <a:gd name="T7" fmla="*/ 2147483647 h 1109"/>
                <a:gd name="T8" fmla="*/ 2147483647 w 1535"/>
                <a:gd name="T9" fmla="*/ 2147483647 h 1109"/>
                <a:gd name="T10" fmla="*/ 2147483647 w 1535"/>
                <a:gd name="T11" fmla="*/ 2147483647 h 1109"/>
                <a:gd name="T12" fmla="*/ 2147483647 w 1535"/>
                <a:gd name="T13" fmla="*/ 2147483647 h 1109"/>
                <a:gd name="T14" fmla="*/ 2147483647 w 1535"/>
                <a:gd name="T15" fmla="*/ 2147483647 h 1109"/>
                <a:gd name="T16" fmla="*/ 2147483647 w 1535"/>
                <a:gd name="T17" fmla="*/ 2147483647 h 1109"/>
                <a:gd name="T18" fmla="*/ 2147483647 w 1535"/>
                <a:gd name="T19" fmla="*/ 2147483647 h 1109"/>
                <a:gd name="T20" fmla="*/ 2147483647 w 1535"/>
                <a:gd name="T21" fmla="*/ 2147483647 h 1109"/>
                <a:gd name="T22" fmla="*/ 2147483647 w 1535"/>
                <a:gd name="T23" fmla="*/ 2147483647 h 1109"/>
                <a:gd name="T24" fmla="*/ 2147483647 w 1535"/>
                <a:gd name="T25" fmla="*/ 2147483647 h 1109"/>
                <a:gd name="T26" fmla="*/ 2147483647 w 1535"/>
                <a:gd name="T27" fmla="*/ 2147483647 h 1109"/>
                <a:gd name="T28" fmla="*/ 2147483647 w 1535"/>
                <a:gd name="T29" fmla="*/ 2147483647 h 1109"/>
                <a:gd name="T30" fmla="*/ 2147483647 w 1535"/>
                <a:gd name="T31" fmla="*/ 2147483647 h 1109"/>
                <a:gd name="T32" fmla="*/ 2147483647 w 1535"/>
                <a:gd name="T33" fmla="*/ 2147483647 h 1109"/>
                <a:gd name="T34" fmla="*/ 2147483647 w 1535"/>
                <a:gd name="T35" fmla="*/ 2147483647 h 1109"/>
                <a:gd name="T36" fmla="*/ 2147483647 w 1535"/>
                <a:gd name="T37" fmla="*/ 2147483647 h 1109"/>
                <a:gd name="T38" fmla="*/ 2147483647 w 1535"/>
                <a:gd name="T39" fmla="*/ 2147483647 h 1109"/>
                <a:gd name="T40" fmla="*/ 2147483647 w 1535"/>
                <a:gd name="T41" fmla="*/ 2147483647 h 1109"/>
                <a:gd name="T42" fmla="*/ 2147483647 w 1535"/>
                <a:gd name="T43" fmla="*/ 2147483647 h 1109"/>
                <a:gd name="T44" fmla="*/ 2147483647 w 1535"/>
                <a:gd name="T45" fmla="*/ 2147483647 h 1109"/>
                <a:gd name="T46" fmla="*/ 2147483647 w 1535"/>
                <a:gd name="T47" fmla="*/ 2147483647 h 1109"/>
                <a:gd name="T48" fmla="*/ 2147483647 w 1535"/>
                <a:gd name="T49" fmla="*/ 2147483647 h 1109"/>
                <a:gd name="T50" fmla="*/ 2147483647 w 1535"/>
                <a:gd name="T51" fmla="*/ 2147483647 h 1109"/>
                <a:gd name="T52" fmla="*/ 2147483647 w 1535"/>
                <a:gd name="T53" fmla="*/ 2147483647 h 1109"/>
                <a:gd name="T54" fmla="*/ 2147483647 w 1535"/>
                <a:gd name="T55" fmla="*/ 2147483647 h 1109"/>
                <a:gd name="T56" fmla="*/ 2147483647 w 1535"/>
                <a:gd name="T57" fmla="*/ 2147483647 h 1109"/>
                <a:gd name="T58" fmla="*/ 2147483647 w 1535"/>
                <a:gd name="T59" fmla="*/ 2147483647 h 1109"/>
                <a:gd name="T60" fmla="*/ 2147483647 w 1535"/>
                <a:gd name="T61" fmla="*/ 2147483647 h 1109"/>
                <a:gd name="T62" fmla="*/ 2147483647 w 1535"/>
                <a:gd name="T63" fmla="*/ 2147483647 h 1109"/>
                <a:gd name="T64" fmla="*/ 2147483647 w 1535"/>
                <a:gd name="T65" fmla="*/ 2147483647 h 1109"/>
                <a:gd name="T66" fmla="*/ 2147483647 w 1535"/>
                <a:gd name="T67" fmla="*/ 2147483647 h 1109"/>
                <a:gd name="T68" fmla="*/ 2147483647 w 1535"/>
                <a:gd name="T69" fmla="*/ 2147483647 h 1109"/>
                <a:gd name="T70" fmla="*/ 2147483647 w 1535"/>
                <a:gd name="T71" fmla="*/ 2147483647 h 1109"/>
                <a:gd name="T72" fmla="*/ 2147483647 w 1535"/>
                <a:gd name="T73" fmla="*/ 2147483647 h 1109"/>
                <a:gd name="T74" fmla="*/ 2147483647 w 1535"/>
                <a:gd name="T75" fmla="*/ 2147483647 h 1109"/>
                <a:gd name="T76" fmla="*/ 2147483647 w 1535"/>
                <a:gd name="T77" fmla="*/ 2147483647 h 1109"/>
                <a:gd name="T78" fmla="*/ 2147483647 w 1535"/>
                <a:gd name="T79" fmla="*/ 2147483647 h 1109"/>
                <a:gd name="T80" fmla="*/ 2147483647 w 1535"/>
                <a:gd name="T81" fmla="*/ 2147483647 h 1109"/>
                <a:gd name="T82" fmla="*/ 2147483647 w 1535"/>
                <a:gd name="T83" fmla="*/ 2147483647 h 1109"/>
                <a:gd name="T84" fmla="*/ 2147483647 w 1535"/>
                <a:gd name="T85" fmla="*/ 2147483647 h 1109"/>
                <a:gd name="T86" fmla="*/ 2147483647 w 1535"/>
                <a:gd name="T87" fmla="*/ 2147483647 h 1109"/>
                <a:gd name="T88" fmla="*/ 2147483647 w 1535"/>
                <a:gd name="T89" fmla="*/ 2147483647 h 1109"/>
                <a:gd name="T90" fmla="*/ 2147483647 w 1535"/>
                <a:gd name="T91" fmla="*/ 2147483647 h 1109"/>
                <a:gd name="T92" fmla="*/ 2147483647 w 1535"/>
                <a:gd name="T93" fmla="*/ 2147483647 h 1109"/>
                <a:gd name="T94" fmla="*/ 2147483647 w 1535"/>
                <a:gd name="T95" fmla="*/ 2147483647 h 1109"/>
                <a:gd name="T96" fmla="*/ 2147483647 w 1535"/>
                <a:gd name="T97" fmla="*/ 2147483647 h 1109"/>
                <a:gd name="T98" fmla="*/ 2147483647 w 1535"/>
                <a:gd name="T99" fmla="*/ 2147483647 h 1109"/>
                <a:gd name="T100" fmla="*/ 2147483647 w 1535"/>
                <a:gd name="T101" fmla="*/ 2147483647 h 1109"/>
                <a:gd name="T102" fmla="*/ 2147483647 w 1535"/>
                <a:gd name="T103" fmla="*/ 2147483647 h 1109"/>
                <a:gd name="T104" fmla="*/ 2147483647 w 1535"/>
                <a:gd name="T105" fmla="*/ 2147483647 h 1109"/>
                <a:gd name="T106" fmla="*/ 2147483647 w 1535"/>
                <a:gd name="T107" fmla="*/ 2147483647 h 1109"/>
                <a:gd name="T108" fmla="*/ 2147483647 w 1535"/>
                <a:gd name="T109" fmla="*/ 2147483647 h 1109"/>
                <a:gd name="T110" fmla="*/ 2147483647 w 1535"/>
                <a:gd name="T111" fmla="*/ 2147483647 h 1109"/>
                <a:gd name="T112" fmla="*/ 2147483647 w 1535"/>
                <a:gd name="T113" fmla="*/ 2147483647 h 1109"/>
                <a:gd name="T114" fmla="*/ 2147483647 w 1535"/>
                <a:gd name="T115" fmla="*/ 2147483647 h 1109"/>
                <a:gd name="T116" fmla="*/ 2147483647 w 1535"/>
                <a:gd name="T117" fmla="*/ 2147483647 h 1109"/>
                <a:gd name="T118" fmla="*/ 2147483647 w 1535"/>
                <a:gd name="T119" fmla="*/ 2147483647 h 1109"/>
                <a:gd name="T120" fmla="*/ 2147483647 w 1535"/>
                <a:gd name="T121" fmla="*/ 2147483647 h 110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35"/>
                <a:gd name="T184" fmla="*/ 0 h 1109"/>
                <a:gd name="T185" fmla="*/ 1535 w 1535"/>
                <a:gd name="T186" fmla="*/ 1109 h 110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35" h="1109">
                  <a:moveTo>
                    <a:pt x="1336" y="888"/>
                  </a:moveTo>
                  <a:lnTo>
                    <a:pt x="1319" y="891"/>
                  </a:lnTo>
                  <a:lnTo>
                    <a:pt x="1287" y="901"/>
                  </a:lnTo>
                  <a:lnTo>
                    <a:pt x="1270" y="907"/>
                  </a:lnTo>
                  <a:lnTo>
                    <a:pt x="1256" y="913"/>
                  </a:lnTo>
                  <a:lnTo>
                    <a:pt x="1251" y="916"/>
                  </a:lnTo>
                  <a:lnTo>
                    <a:pt x="1246" y="919"/>
                  </a:lnTo>
                  <a:lnTo>
                    <a:pt x="1244" y="922"/>
                  </a:lnTo>
                  <a:lnTo>
                    <a:pt x="1243" y="925"/>
                  </a:lnTo>
                  <a:lnTo>
                    <a:pt x="1243" y="929"/>
                  </a:lnTo>
                  <a:lnTo>
                    <a:pt x="1244" y="933"/>
                  </a:lnTo>
                  <a:lnTo>
                    <a:pt x="1246" y="937"/>
                  </a:lnTo>
                  <a:lnTo>
                    <a:pt x="1248" y="940"/>
                  </a:lnTo>
                  <a:lnTo>
                    <a:pt x="1255" y="946"/>
                  </a:lnTo>
                  <a:lnTo>
                    <a:pt x="1263" y="951"/>
                  </a:lnTo>
                  <a:lnTo>
                    <a:pt x="1282" y="961"/>
                  </a:lnTo>
                  <a:lnTo>
                    <a:pt x="1302" y="973"/>
                  </a:lnTo>
                  <a:lnTo>
                    <a:pt x="1299" y="982"/>
                  </a:lnTo>
                  <a:lnTo>
                    <a:pt x="1294" y="988"/>
                  </a:lnTo>
                  <a:lnTo>
                    <a:pt x="1289" y="993"/>
                  </a:lnTo>
                  <a:lnTo>
                    <a:pt x="1282" y="996"/>
                  </a:lnTo>
                  <a:lnTo>
                    <a:pt x="1275" y="998"/>
                  </a:lnTo>
                  <a:lnTo>
                    <a:pt x="1267" y="999"/>
                  </a:lnTo>
                  <a:lnTo>
                    <a:pt x="1258" y="999"/>
                  </a:lnTo>
                  <a:lnTo>
                    <a:pt x="1251" y="999"/>
                  </a:lnTo>
                  <a:lnTo>
                    <a:pt x="1234" y="999"/>
                  </a:lnTo>
                  <a:lnTo>
                    <a:pt x="1220" y="999"/>
                  </a:lnTo>
                  <a:lnTo>
                    <a:pt x="1213" y="1000"/>
                  </a:lnTo>
                  <a:lnTo>
                    <a:pt x="1209" y="1002"/>
                  </a:lnTo>
                  <a:lnTo>
                    <a:pt x="1204" y="1006"/>
                  </a:lnTo>
                  <a:lnTo>
                    <a:pt x="1203" y="1011"/>
                  </a:lnTo>
                  <a:lnTo>
                    <a:pt x="1193" y="1036"/>
                  </a:lnTo>
                  <a:lnTo>
                    <a:pt x="1185" y="1058"/>
                  </a:lnTo>
                  <a:lnTo>
                    <a:pt x="1181" y="1069"/>
                  </a:lnTo>
                  <a:lnTo>
                    <a:pt x="1178" y="1080"/>
                  </a:lnTo>
                  <a:lnTo>
                    <a:pt x="1177" y="1095"/>
                  </a:lnTo>
                  <a:lnTo>
                    <a:pt x="1176" y="1109"/>
                  </a:lnTo>
                  <a:lnTo>
                    <a:pt x="1165" y="1100"/>
                  </a:lnTo>
                  <a:lnTo>
                    <a:pt x="1153" y="1091"/>
                  </a:lnTo>
                  <a:lnTo>
                    <a:pt x="1141" y="1081"/>
                  </a:lnTo>
                  <a:lnTo>
                    <a:pt x="1130" y="1072"/>
                  </a:lnTo>
                  <a:lnTo>
                    <a:pt x="1112" y="1051"/>
                  </a:lnTo>
                  <a:lnTo>
                    <a:pt x="1090" y="1026"/>
                  </a:lnTo>
                  <a:lnTo>
                    <a:pt x="1078" y="1015"/>
                  </a:lnTo>
                  <a:lnTo>
                    <a:pt x="1065" y="1006"/>
                  </a:lnTo>
                  <a:lnTo>
                    <a:pt x="1058" y="1003"/>
                  </a:lnTo>
                  <a:lnTo>
                    <a:pt x="1052" y="1001"/>
                  </a:lnTo>
                  <a:lnTo>
                    <a:pt x="1044" y="999"/>
                  </a:lnTo>
                  <a:lnTo>
                    <a:pt x="1036" y="998"/>
                  </a:lnTo>
                  <a:lnTo>
                    <a:pt x="1028" y="999"/>
                  </a:lnTo>
                  <a:lnTo>
                    <a:pt x="1019" y="1000"/>
                  </a:lnTo>
                  <a:lnTo>
                    <a:pt x="1011" y="1002"/>
                  </a:lnTo>
                  <a:lnTo>
                    <a:pt x="1006" y="1005"/>
                  </a:lnTo>
                  <a:lnTo>
                    <a:pt x="994" y="1012"/>
                  </a:lnTo>
                  <a:lnTo>
                    <a:pt x="984" y="1020"/>
                  </a:lnTo>
                  <a:lnTo>
                    <a:pt x="974" y="1027"/>
                  </a:lnTo>
                  <a:lnTo>
                    <a:pt x="962" y="1035"/>
                  </a:lnTo>
                  <a:lnTo>
                    <a:pt x="955" y="1038"/>
                  </a:lnTo>
                  <a:lnTo>
                    <a:pt x="949" y="1040"/>
                  </a:lnTo>
                  <a:lnTo>
                    <a:pt x="940" y="1041"/>
                  </a:lnTo>
                  <a:lnTo>
                    <a:pt x="930" y="1042"/>
                  </a:lnTo>
                  <a:lnTo>
                    <a:pt x="922" y="1041"/>
                  </a:lnTo>
                  <a:lnTo>
                    <a:pt x="913" y="1039"/>
                  </a:lnTo>
                  <a:lnTo>
                    <a:pt x="902" y="1037"/>
                  </a:lnTo>
                  <a:lnTo>
                    <a:pt x="891" y="1032"/>
                  </a:lnTo>
                  <a:lnTo>
                    <a:pt x="868" y="1023"/>
                  </a:lnTo>
                  <a:lnTo>
                    <a:pt x="845" y="1011"/>
                  </a:lnTo>
                  <a:lnTo>
                    <a:pt x="823" y="999"/>
                  </a:lnTo>
                  <a:lnTo>
                    <a:pt x="805" y="987"/>
                  </a:lnTo>
                  <a:lnTo>
                    <a:pt x="797" y="982"/>
                  </a:lnTo>
                  <a:lnTo>
                    <a:pt x="790" y="976"/>
                  </a:lnTo>
                  <a:lnTo>
                    <a:pt x="786" y="971"/>
                  </a:lnTo>
                  <a:lnTo>
                    <a:pt x="784" y="967"/>
                  </a:lnTo>
                  <a:lnTo>
                    <a:pt x="731" y="973"/>
                  </a:lnTo>
                  <a:lnTo>
                    <a:pt x="714" y="962"/>
                  </a:lnTo>
                  <a:lnTo>
                    <a:pt x="697" y="953"/>
                  </a:lnTo>
                  <a:lnTo>
                    <a:pt x="680" y="945"/>
                  </a:lnTo>
                  <a:lnTo>
                    <a:pt x="658" y="937"/>
                  </a:lnTo>
                  <a:lnTo>
                    <a:pt x="653" y="932"/>
                  </a:lnTo>
                  <a:lnTo>
                    <a:pt x="650" y="925"/>
                  </a:lnTo>
                  <a:lnTo>
                    <a:pt x="648" y="917"/>
                  </a:lnTo>
                  <a:lnTo>
                    <a:pt x="644" y="910"/>
                  </a:lnTo>
                  <a:lnTo>
                    <a:pt x="642" y="904"/>
                  </a:lnTo>
                  <a:lnTo>
                    <a:pt x="639" y="898"/>
                  </a:lnTo>
                  <a:lnTo>
                    <a:pt x="638" y="896"/>
                  </a:lnTo>
                  <a:lnTo>
                    <a:pt x="636" y="895"/>
                  </a:lnTo>
                  <a:lnTo>
                    <a:pt x="633" y="894"/>
                  </a:lnTo>
                  <a:lnTo>
                    <a:pt x="631" y="894"/>
                  </a:lnTo>
                  <a:lnTo>
                    <a:pt x="607" y="887"/>
                  </a:lnTo>
                  <a:lnTo>
                    <a:pt x="588" y="883"/>
                  </a:lnTo>
                  <a:lnTo>
                    <a:pt x="575" y="882"/>
                  </a:lnTo>
                  <a:lnTo>
                    <a:pt x="565" y="880"/>
                  </a:lnTo>
                  <a:lnTo>
                    <a:pt x="561" y="879"/>
                  </a:lnTo>
                  <a:lnTo>
                    <a:pt x="558" y="877"/>
                  </a:lnTo>
                  <a:lnTo>
                    <a:pt x="554" y="874"/>
                  </a:lnTo>
                  <a:lnTo>
                    <a:pt x="551" y="870"/>
                  </a:lnTo>
                  <a:lnTo>
                    <a:pt x="546" y="857"/>
                  </a:lnTo>
                  <a:lnTo>
                    <a:pt x="538" y="838"/>
                  </a:lnTo>
                  <a:lnTo>
                    <a:pt x="537" y="835"/>
                  </a:lnTo>
                  <a:lnTo>
                    <a:pt x="535" y="833"/>
                  </a:lnTo>
                  <a:lnTo>
                    <a:pt x="532" y="831"/>
                  </a:lnTo>
                  <a:lnTo>
                    <a:pt x="530" y="829"/>
                  </a:lnTo>
                  <a:lnTo>
                    <a:pt x="524" y="828"/>
                  </a:lnTo>
                  <a:lnTo>
                    <a:pt x="517" y="828"/>
                  </a:lnTo>
                  <a:lnTo>
                    <a:pt x="509" y="828"/>
                  </a:lnTo>
                  <a:lnTo>
                    <a:pt x="501" y="828"/>
                  </a:lnTo>
                  <a:lnTo>
                    <a:pt x="493" y="828"/>
                  </a:lnTo>
                  <a:lnTo>
                    <a:pt x="485" y="826"/>
                  </a:lnTo>
                  <a:lnTo>
                    <a:pt x="480" y="822"/>
                  </a:lnTo>
                  <a:lnTo>
                    <a:pt x="472" y="816"/>
                  </a:lnTo>
                  <a:lnTo>
                    <a:pt x="464" y="806"/>
                  </a:lnTo>
                  <a:lnTo>
                    <a:pt x="457" y="796"/>
                  </a:lnTo>
                  <a:lnTo>
                    <a:pt x="450" y="784"/>
                  </a:lnTo>
                  <a:lnTo>
                    <a:pt x="445" y="773"/>
                  </a:lnTo>
                  <a:lnTo>
                    <a:pt x="442" y="768"/>
                  </a:lnTo>
                  <a:lnTo>
                    <a:pt x="440" y="762"/>
                  </a:lnTo>
                  <a:lnTo>
                    <a:pt x="439" y="757"/>
                  </a:lnTo>
                  <a:lnTo>
                    <a:pt x="439" y="751"/>
                  </a:lnTo>
                  <a:lnTo>
                    <a:pt x="439" y="747"/>
                  </a:lnTo>
                  <a:lnTo>
                    <a:pt x="440" y="743"/>
                  </a:lnTo>
                  <a:lnTo>
                    <a:pt x="441" y="739"/>
                  </a:lnTo>
                  <a:lnTo>
                    <a:pt x="443" y="735"/>
                  </a:lnTo>
                  <a:lnTo>
                    <a:pt x="449" y="728"/>
                  </a:lnTo>
                  <a:lnTo>
                    <a:pt x="456" y="720"/>
                  </a:lnTo>
                  <a:lnTo>
                    <a:pt x="461" y="713"/>
                  </a:lnTo>
                  <a:lnTo>
                    <a:pt x="467" y="705"/>
                  </a:lnTo>
                  <a:lnTo>
                    <a:pt x="469" y="700"/>
                  </a:lnTo>
                  <a:lnTo>
                    <a:pt x="471" y="694"/>
                  </a:lnTo>
                  <a:lnTo>
                    <a:pt x="472" y="689"/>
                  </a:lnTo>
                  <a:lnTo>
                    <a:pt x="472" y="684"/>
                  </a:lnTo>
                  <a:lnTo>
                    <a:pt x="471" y="664"/>
                  </a:lnTo>
                  <a:lnTo>
                    <a:pt x="468" y="647"/>
                  </a:lnTo>
                  <a:lnTo>
                    <a:pt x="463" y="630"/>
                  </a:lnTo>
                  <a:lnTo>
                    <a:pt x="457" y="615"/>
                  </a:lnTo>
                  <a:lnTo>
                    <a:pt x="450" y="601"/>
                  </a:lnTo>
                  <a:lnTo>
                    <a:pt x="441" y="589"/>
                  </a:lnTo>
                  <a:lnTo>
                    <a:pt x="431" y="576"/>
                  </a:lnTo>
                  <a:lnTo>
                    <a:pt x="423" y="565"/>
                  </a:lnTo>
                  <a:lnTo>
                    <a:pt x="402" y="543"/>
                  </a:lnTo>
                  <a:lnTo>
                    <a:pt x="382" y="520"/>
                  </a:lnTo>
                  <a:lnTo>
                    <a:pt x="373" y="509"/>
                  </a:lnTo>
                  <a:lnTo>
                    <a:pt x="366" y="496"/>
                  </a:lnTo>
                  <a:lnTo>
                    <a:pt x="358" y="483"/>
                  </a:lnTo>
                  <a:lnTo>
                    <a:pt x="352" y="468"/>
                  </a:lnTo>
                  <a:lnTo>
                    <a:pt x="350" y="464"/>
                  </a:lnTo>
                  <a:lnTo>
                    <a:pt x="348" y="460"/>
                  </a:lnTo>
                  <a:lnTo>
                    <a:pt x="345" y="456"/>
                  </a:lnTo>
                  <a:lnTo>
                    <a:pt x="341" y="453"/>
                  </a:lnTo>
                  <a:lnTo>
                    <a:pt x="333" y="447"/>
                  </a:lnTo>
                  <a:lnTo>
                    <a:pt x="324" y="441"/>
                  </a:lnTo>
                  <a:lnTo>
                    <a:pt x="314" y="435"/>
                  </a:lnTo>
                  <a:lnTo>
                    <a:pt x="306" y="429"/>
                  </a:lnTo>
                  <a:lnTo>
                    <a:pt x="304" y="426"/>
                  </a:lnTo>
                  <a:lnTo>
                    <a:pt x="301" y="422"/>
                  </a:lnTo>
                  <a:lnTo>
                    <a:pt x="300" y="417"/>
                  </a:lnTo>
                  <a:lnTo>
                    <a:pt x="300" y="413"/>
                  </a:lnTo>
                  <a:lnTo>
                    <a:pt x="306" y="404"/>
                  </a:lnTo>
                  <a:lnTo>
                    <a:pt x="313" y="394"/>
                  </a:lnTo>
                  <a:lnTo>
                    <a:pt x="306" y="391"/>
                  </a:lnTo>
                  <a:lnTo>
                    <a:pt x="300" y="388"/>
                  </a:lnTo>
                  <a:lnTo>
                    <a:pt x="297" y="380"/>
                  </a:lnTo>
                  <a:lnTo>
                    <a:pt x="293" y="369"/>
                  </a:lnTo>
                  <a:lnTo>
                    <a:pt x="286" y="356"/>
                  </a:lnTo>
                  <a:lnTo>
                    <a:pt x="279" y="344"/>
                  </a:lnTo>
                  <a:lnTo>
                    <a:pt x="262" y="321"/>
                  </a:lnTo>
                  <a:lnTo>
                    <a:pt x="252" y="308"/>
                  </a:lnTo>
                  <a:lnTo>
                    <a:pt x="245" y="291"/>
                  </a:lnTo>
                  <a:lnTo>
                    <a:pt x="238" y="278"/>
                  </a:lnTo>
                  <a:lnTo>
                    <a:pt x="230" y="267"/>
                  </a:lnTo>
                  <a:lnTo>
                    <a:pt x="224" y="258"/>
                  </a:lnTo>
                  <a:lnTo>
                    <a:pt x="217" y="248"/>
                  </a:lnTo>
                  <a:lnTo>
                    <a:pt x="211" y="239"/>
                  </a:lnTo>
                  <a:lnTo>
                    <a:pt x="205" y="228"/>
                  </a:lnTo>
                  <a:lnTo>
                    <a:pt x="200" y="216"/>
                  </a:lnTo>
                  <a:lnTo>
                    <a:pt x="193" y="195"/>
                  </a:lnTo>
                  <a:lnTo>
                    <a:pt x="187" y="176"/>
                  </a:lnTo>
                  <a:lnTo>
                    <a:pt x="182" y="158"/>
                  </a:lnTo>
                  <a:lnTo>
                    <a:pt x="178" y="140"/>
                  </a:lnTo>
                  <a:lnTo>
                    <a:pt x="171" y="107"/>
                  </a:lnTo>
                  <a:lnTo>
                    <a:pt x="167" y="74"/>
                  </a:lnTo>
                  <a:lnTo>
                    <a:pt x="155" y="74"/>
                  </a:lnTo>
                  <a:lnTo>
                    <a:pt x="146" y="73"/>
                  </a:lnTo>
                  <a:lnTo>
                    <a:pt x="138" y="71"/>
                  </a:lnTo>
                  <a:lnTo>
                    <a:pt x="132" y="69"/>
                  </a:lnTo>
                  <a:lnTo>
                    <a:pt x="120" y="64"/>
                  </a:lnTo>
                  <a:lnTo>
                    <a:pt x="106" y="56"/>
                  </a:lnTo>
                  <a:lnTo>
                    <a:pt x="97" y="74"/>
                  </a:lnTo>
                  <a:lnTo>
                    <a:pt x="89" y="94"/>
                  </a:lnTo>
                  <a:lnTo>
                    <a:pt x="84" y="104"/>
                  </a:lnTo>
                  <a:lnTo>
                    <a:pt x="82" y="114"/>
                  </a:lnTo>
                  <a:lnTo>
                    <a:pt x="80" y="124"/>
                  </a:lnTo>
                  <a:lnTo>
                    <a:pt x="80" y="135"/>
                  </a:lnTo>
                  <a:lnTo>
                    <a:pt x="81" y="148"/>
                  </a:lnTo>
                  <a:lnTo>
                    <a:pt x="83" y="160"/>
                  </a:lnTo>
                  <a:lnTo>
                    <a:pt x="87" y="171"/>
                  </a:lnTo>
                  <a:lnTo>
                    <a:pt x="90" y="182"/>
                  </a:lnTo>
                  <a:lnTo>
                    <a:pt x="101" y="203"/>
                  </a:lnTo>
                  <a:lnTo>
                    <a:pt x="113" y="222"/>
                  </a:lnTo>
                  <a:lnTo>
                    <a:pt x="125" y="241"/>
                  </a:lnTo>
                  <a:lnTo>
                    <a:pt x="136" y="263"/>
                  </a:lnTo>
                  <a:lnTo>
                    <a:pt x="140" y="273"/>
                  </a:lnTo>
                  <a:lnTo>
                    <a:pt x="144" y="284"/>
                  </a:lnTo>
                  <a:lnTo>
                    <a:pt x="146" y="296"/>
                  </a:lnTo>
                  <a:lnTo>
                    <a:pt x="146" y="308"/>
                  </a:lnTo>
                  <a:lnTo>
                    <a:pt x="147" y="314"/>
                  </a:lnTo>
                  <a:lnTo>
                    <a:pt x="148" y="320"/>
                  </a:lnTo>
                  <a:lnTo>
                    <a:pt x="150" y="326"/>
                  </a:lnTo>
                  <a:lnTo>
                    <a:pt x="154" y="332"/>
                  </a:lnTo>
                  <a:lnTo>
                    <a:pt x="161" y="344"/>
                  </a:lnTo>
                  <a:lnTo>
                    <a:pt x="170" y="355"/>
                  </a:lnTo>
                  <a:lnTo>
                    <a:pt x="178" y="366"/>
                  </a:lnTo>
                  <a:lnTo>
                    <a:pt x="185" y="375"/>
                  </a:lnTo>
                  <a:lnTo>
                    <a:pt x="191" y="383"/>
                  </a:lnTo>
                  <a:lnTo>
                    <a:pt x="193" y="388"/>
                  </a:lnTo>
                  <a:lnTo>
                    <a:pt x="195" y="395"/>
                  </a:lnTo>
                  <a:lnTo>
                    <a:pt x="196" y="402"/>
                  </a:lnTo>
                  <a:lnTo>
                    <a:pt x="196" y="409"/>
                  </a:lnTo>
                  <a:lnTo>
                    <a:pt x="198" y="415"/>
                  </a:lnTo>
                  <a:lnTo>
                    <a:pt x="196" y="429"/>
                  </a:lnTo>
                  <a:lnTo>
                    <a:pt x="195" y="441"/>
                  </a:lnTo>
                  <a:lnTo>
                    <a:pt x="195" y="446"/>
                  </a:lnTo>
                  <a:lnTo>
                    <a:pt x="195" y="452"/>
                  </a:lnTo>
                  <a:lnTo>
                    <a:pt x="196" y="456"/>
                  </a:lnTo>
                  <a:lnTo>
                    <a:pt x="198" y="461"/>
                  </a:lnTo>
                  <a:lnTo>
                    <a:pt x="200" y="465"/>
                  </a:lnTo>
                  <a:lnTo>
                    <a:pt x="203" y="469"/>
                  </a:lnTo>
                  <a:lnTo>
                    <a:pt x="207" y="472"/>
                  </a:lnTo>
                  <a:lnTo>
                    <a:pt x="213" y="474"/>
                  </a:lnTo>
                  <a:lnTo>
                    <a:pt x="211" y="483"/>
                  </a:lnTo>
                  <a:lnTo>
                    <a:pt x="210" y="489"/>
                  </a:lnTo>
                  <a:lnTo>
                    <a:pt x="210" y="495"/>
                  </a:lnTo>
                  <a:lnTo>
                    <a:pt x="211" y="499"/>
                  </a:lnTo>
                  <a:lnTo>
                    <a:pt x="212" y="509"/>
                  </a:lnTo>
                  <a:lnTo>
                    <a:pt x="213" y="524"/>
                  </a:lnTo>
                  <a:lnTo>
                    <a:pt x="221" y="525"/>
                  </a:lnTo>
                  <a:lnTo>
                    <a:pt x="228" y="528"/>
                  </a:lnTo>
                  <a:lnTo>
                    <a:pt x="236" y="533"/>
                  </a:lnTo>
                  <a:lnTo>
                    <a:pt x="244" y="539"/>
                  </a:lnTo>
                  <a:lnTo>
                    <a:pt x="250" y="546"/>
                  </a:lnTo>
                  <a:lnTo>
                    <a:pt x="255" y="553"/>
                  </a:lnTo>
                  <a:lnTo>
                    <a:pt x="258" y="560"/>
                  </a:lnTo>
                  <a:lnTo>
                    <a:pt x="259" y="567"/>
                  </a:lnTo>
                  <a:lnTo>
                    <a:pt x="259" y="571"/>
                  </a:lnTo>
                  <a:lnTo>
                    <a:pt x="258" y="575"/>
                  </a:lnTo>
                  <a:lnTo>
                    <a:pt x="257" y="579"/>
                  </a:lnTo>
                  <a:lnTo>
                    <a:pt x="255" y="583"/>
                  </a:lnTo>
                  <a:lnTo>
                    <a:pt x="250" y="590"/>
                  </a:lnTo>
                  <a:lnTo>
                    <a:pt x="245" y="596"/>
                  </a:lnTo>
                  <a:lnTo>
                    <a:pt x="232" y="604"/>
                  </a:lnTo>
                  <a:lnTo>
                    <a:pt x="219" y="610"/>
                  </a:lnTo>
                  <a:lnTo>
                    <a:pt x="216" y="603"/>
                  </a:lnTo>
                  <a:lnTo>
                    <a:pt x="214" y="596"/>
                  </a:lnTo>
                  <a:lnTo>
                    <a:pt x="213" y="587"/>
                  </a:lnTo>
                  <a:lnTo>
                    <a:pt x="213" y="580"/>
                  </a:lnTo>
                  <a:lnTo>
                    <a:pt x="213" y="573"/>
                  </a:lnTo>
                  <a:lnTo>
                    <a:pt x="212" y="566"/>
                  </a:lnTo>
                  <a:lnTo>
                    <a:pt x="210" y="560"/>
                  </a:lnTo>
                  <a:lnTo>
                    <a:pt x="206" y="555"/>
                  </a:lnTo>
                  <a:lnTo>
                    <a:pt x="203" y="550"/>
                  </a:lnTo>
                  <a:lnTo>
                    <a:pt x="199" y="546"/>
                  </a:lnTo>
                  <a:lnTo>
                    <a:pt x="193" y="542"/>
                  </a:lnTo>
                  <a:lnTo>
                    <a:pt x="188" y="537"/>
                  </a:lnTo>
                  <a:lnTo>
                    <a:pt x="173" y="528"/>
                  </a:lnTo>
                  <a:lnTo>
                    <a:pt x="158" y="519"/>
                  </a:lnTo>
                  <a:lnTo>
                    <a:pt x="144" y="510"/>
                  </a:lnTo>
                  <a:lnTo>
                    <a:pt x="132" y="499"/>
                  </a:lnTo>
                  <a:lnTo>
                    <a:pt x="126" y="494"/>
                  </a:lnTo>
                  <a:lnTo>
                    <a:pt x="123" y="488"/>
                  </a:lnTo>
                  <a:lnTo>
                    <a:pt x="121" y="482"/>
                  </a:lnTo>
                  <a:lnTo>
                    <a:pt x="120" y="474"/>
                  </a:lnTo>
                  <a:lnTo>
                    <a:pt x="121" y="468"/>
                  </a:lnTo>
                  <a:lnTo>
                    <a:pt x="124" y="461"/>
                  </a:lnTo>
                  <a:lnTo>
                    <a:pt x="128" y="456"/>
                  </a:lnTo>
                  <a:lnTo>
                    <a:pt x="133" y="450"/>
                  </a:lnTo>
                  <a:lnTo>
                    <a:pt x="138" y="444"/>
                  </a:lnTo>
                  <a:lnTo>
                    <a:pt x="143" y="438"/>
                  </a:lnTo>
                  <a:lnTo>
                    <a:pt x="145" y="432"/>
                  </a:lnTo>
                  <a:lnTo>
                    <a:pt x="146" y="426"/>
                  </a:lnTo>
                  <a:lnTo>
                    <a:pt x="146" y="420"/>
                  </a:lnTo>
                  <a:lnTo>
                    <a:pt x="145" y="415"/>
                  </a:lnTo>
                  <a:lnTo>
                    <a:pt x="144" y="411"/>
                  </a:lnTo>
                  <a:lnTo>
                    <a:pt x="142" y="406"/>
                  </a:lnTo>
                  <a:lnTo>
                    <a:pt x="136" y="399"/>
                  </a:lnTo>
                  <a:lnTo>
                    <a:pt x="128" y="391"/>
                  </a:lnTo>
                  <a:lnTo>
                    <a:pt x="120" y="385"/>
                  </a:lnTo>
                  <a:lnTo>
                    <a:pt x="111" y="378"/>
                  </a:lnTo>
                  <a:lnTo>
                    <a:pt x="100" y="372"/>
                  </a:lnTo>
                  <a:lnTo>
                    <a:pt x="89" y="366"/>
                  </a:lnTo>
                  <a:lnTo>
                    <a:pt x="78" y="359"/>
                  </a:lnTo>
                  <a:lnTo>
                    <a:pt x="68" y="353"/>
                  </a:lnTo>
                  <a:lnTo>
                    <a:pt x="57" y="347"/>
                  </a:lnTo>
                  <a:lnTo>
                    <a:pt x="48" y="339"/>
                  </a:lnTo>
                  <a:lnTo>
                    <a:pt x="41" y="332"/>
                  </a:lnTo>
                  <a:lnTo>
                    <a:pt x="34" y="323"/>
                  </a:lnTo>
                  <a:lnTo>
                    <a:pt x="32" y="318"/>
                  </a:lnTo>
                  <a:lnTo>
                    <a:pt x="30" y="313"/>
                  </a:lnTo>
                  <a:lnTo>
                    <a:pt x="27" y="307"/>
                  </a:lnTo>
                  <a:lnTo>
                    <a:pt x="27" y="302"/>
                  </a:lnTo>
                  <a:lnTo>
                    <a:pt x="34" y="302"/>
                  </a:lnTo>
                  <a:lnTo>
                    <a:pt x="41" y="301"/>
                  </a:lnTo>
                  <a:lnTo>
                    <a:pt x="46" y="300"/>
                  </a:lnTo>
                  <a:lnTo>
                    <a:pt x="50" y="298"/>
                  </a:lnTo>
                  <a:lnTo>
                    <a:pt x="55" y="297"/>
                  </a:lnTo>
                  <a:lnTo>
                    <a:pt x="59" y="294"/>
                  </a:lnTo>
                  <a:lnTo>
                    <a:pt x="62" y="292"/>
                  </a:lnTo>
                  <a:lnTo>
                    <a:pt x="65" y="289"/>
                  </a:lnTo>
                  <a:lnTo>
                    <a:pt x="69" y="282"/>
                  </a:lnTo>
                  <a:lnTo>
                    <a:pt x="71" y="274"/>
                  </a:lnTo>
                  <a:lnTo>
                    <a:pt x="73" y="264"/>
                  </a:lnTo>
                  <a:lnTo>
                    <a:pt x="73" y="252"/>
                  </a:lnTo>
                  <a:lnTo>
                    <a:pt x="73" y="247"/>
                  </a:lnTo>
                  <a:lnTo>
                    <a:pt x="72" y="242"/>
                  </a:lnTo>
                  <a:lnTo>
                    <a:pt x="71" y="237"/>
                  </a:lnTo>
                  <a:lnTo>
                    <a:pt x="69" y="233"/>
                  </a:lnTo>
                  <a:lnTo>
                    <a:pt x="64" y="225"/>
                  </a:lnTo>
                  <a:lnTo>
                    <a:pt x="58" y="217"/>
                  </a:lnTo>
                  <a:lnTo>
                    <a:pt x="43" y="205"/>
                  </a:lnTo>
                  <a:lnTo>
                    <a:pt x="27" y="191"/>
                  </a:lnTo>
                  <a:lnTo>
                    <a:pt x="19" y="176"/>
                  </a:lnTo>
                  <a:lnTo>
                    <a:pt x="13" y="163"/>
                  </a:lnTo>
                  <a:lnTo>
                    <a:pt x="10" y="151"/>
                  </a:lnTo>
                  <a:lnTo>
                    <a:pt x="9" y="139"/>
                  </a:lnTo>
                  <a:lnTo>
                    <a:pt x="8" y="128"/>
                  </a:lnTo>
                  <a:lnTo>
                    <a:pt x="6" y="117"/>
                  </a:lnTo>
                  <a:lnTo>
                    <a:pt x="4" y="106"/>
                  </a:lnTo>
                  <a:lnTo>
                    <a:pt x="0" y="93"/>
                  </a:lnTo>
                  <a:lnTo>
                    <a:pt x="0" y="50"/>
                  </a:lnTo>
                  <a:lnTo>
                    <a:pt x="1" y="36"/>
                  </a:lnTo>
                  <a:lnTo>
                    <a:pt x="3" y="22"/>
                  </a:lnTo>
                  <a:lnTo>
                    <a:pt x="5" y="10"/>
                  </a:lnTo>
                  <a:lnTo>
                    <a:pt x="6" y="0"/>
                  </a:lnTo>
                  <a:lnTo>
                    <a:pt x="23" y="4"/>
                  </a:lnTo>
                  <a:lnTo>
                    <a:pt x="38" y="5"/>
                  </a:lnTo>
                  <a:lnTo>
                    <a:pt x="53" y="6"/>
                  </a:lnTo>
                  <a:lnTo>
                    <a:pt x="66" y="5"/>
                  </a:lnTo>
                  <a:lnTo>
                    <a:pt x="92" y="2"/>
                  </a:lnTo>
                  <a:lnTo>
                    <a:pt x="120" y="0"/>
                  </a:lnTo>
                  <a:lnTo>
                    <a:pt x="140" y="1"/>
                  </a:lnTo>
                  <a:lnTo>
                    <a:pt x="159" y="4"/>
                  </a:lnTo>
                  <a:lnTo>
                    <a:pt x="178" y="7"/>
                  </a:lnTo>
                  <a:lnTo>
                    <a:pt x="194" y="13"/>
                  </a:lnTo>
                  <a:lnTo>
                    <a:pt x="211" y="18"/>
                  </a:lnTo>
                  <a:lnTo>
                    <a:pt x="226" y="25"/>
                  </a:lnTo>
                  <a:lnTo>
                    <a:pt x="243" y="33"/>
                  </a:lnTo>
                  <a:lnTo>
                    <a:pt x="258" y="41"/>
                  </a:lnTo>
                  <a:lnTo>
                    <a:pt x="273" y="48"/>
                  </a:lnTo>
                  <a:lnTo>
                    <a:pt x="290" y="55"/>
                  </a:lnTo>
                  <a:lnTo>
                    <a:pt x="306" y="62"/>
                  </a:lnTo>
                  <a:lnTo>
                    <a:pt x="324" y="68"/>
                  </a:lnTo>
                  <a:lnTo>
                    <a:pt x="342" y="73"/>
                  </a:lnTo>
                  <a:lnTo>
                    <a:pt x="361" y="76"/>
                  </a:lnTo>
                  <a:lnTo>
                    <a:pt x="383" y="79"/>
                  </a:lnTo>
                  <a:lnTo>
                    <a:pt x="405" y="80"/>
                  </a:lnTo>
                  <a:lnTo>
                    <a:pt x="419" y="79"/>
                  </a:lnTo>
                  <a:lnTo>
                    <a:pt x="432" y="78"/>
                  </a:lnTo>
                  <a:lnTo>
                    <a:pt x="443" y="77"/>
                  </a:lnTo>
                  <a:lnTo>
                    <a:pt x="452" y="74"/>
                  </a:lnTo>
                  <a:lnTo>
                    <a:pt x="470" y="68"/>
                  </a:lnTo>
                  <a:lnTo>
                    <a:pt x="484" y="62"/>
                  </a:lnTo>
                  <a:lnTo>
                    <a:pt x="498" y="55"/>
                  </a:lnTo>
                  <a:lnTo>
                    <a:pt x="515" y="49"/>
                  </a:lnTo>
                  <a:lnTo>
                    <a:pt x="524" y="47"/>
                  </a:lnTo>
                  <a:lnTo>
                    <a:pt x="534" y="45"/>
                  </a:lnTo>
                  <a:lnTo>
                    <a:pt x="546" y="44"/>
                  </a:lnTo>
                  <a:lnTo>
                    <a:pt x="559" y="44"/>
                  </a:lnTo>
                  <a:lnTo>
                    <a:pt x="569" y="44"/>
                  </a:lnTo>
                  <a:lnTo>
                    <a:pt x="577" y="46"/>
                  </a:lnTo>
                  <a:lnTo>
                    <a:pt x="585" y="50"/>
                  </a:lnTo>
                  <a:lnTo>
                    <a:pt x="593" y="54"/>
                  </a:lnTo>
                  <a:lnTo>
                    <a:pt x="598" y="59"/>
                  </a:lnTo>
                  <a:lnTo>
                    <a:pt x="603" y="65"/>
                  </a:lnTo>
                  <a:lnTo>
                    <a:pt x="607" y="71"/>
                  </a:lnTo>
                  <a:lnTo>
                    <a:pt x="610" y="77"/>
                  </a:lnTo>
                  <a:lnTo>
                    <a:pt x="617" y="90"/>
                  </a:lnTo>
                  <a:lnTo>
                    <a:pt x="622" y="101"/>
                  </a:lnTo>
                  <a:lnTo>
                    <a:pt x="626" y="105"/>
                  </a:lnTo>
                  <a:lnTo>
                    <a:pt x="629" y="108"/>
                  </a:lnTo>
                  <a:lnTo>
                    <a:pt x="633" y="110"/>
                  </a:lnTo>
                  <a:lnTo>
                    <a:pt x="638" y="111"/>
                  </a:lnTo>
                  <a:lnTo>
                    <a:pt x="642" y="121"/>
                  </a:lnTo>
                  <a:lnTo>
                    <a:pt x="649" y="134"/>
                  </a:lnTo>
                  <a:lnTo>
                    <a:pt x="658" y="151"/>
                  </a:lnTo>
                  <a:lnTo>
                    <a:pt x="667" y="169"/>
                  </a:lnTo>
                  <a:lnTo>
                    <a:pt x="678" y="186"/>
                  </a:lnTo>
                  <a:lnTo>
                    <a:pt x="689" y="202"/>
                  </a:lnTo>
                  <a:lnTo>
                    <a:pt x="695" y="209"/>
                  </a:lnTo>
                  <a:lnTo>
                    <a:pt x="700" y="215"/>
                  </a:lnTo>
                  <a:lnTo>
                    <a:pt x="706" y="219"/>
                  </a:lnTo>
                  <a:lnTo>
                    <a:pt x="711" y="222"/>
                  </a:lnTo>
                  <a:lnTo>
                    <a:pt x="738" y="222"/>
                  </a:lnTo>
                  <a:lnTo>
                    <a:pt x="738" y="217"/>
                  </a:lnTo>
                  <a:lnTo>
                    <a:pt x="739" y="211"/>
                  </a:lnTo>
                  <a:lnTo>
                    <a:pt x="741" y="206"/>
                  </a:lnTo>
                  <a:lnTo>
                    <a:pt x="743" y="202"/>
                  </a:lnTo>
                  <a:lnTo>
                    <a:pt x="747" y="196"/>
                  </a:lnTo>
                  <a:lnTo>
                    <a:pt x="750" y="192"/>
                  </a:lnTo>
                  <a:lnTo>
                    <a:pt x="754" y="189"/>
                  </a:lnTo>
                  <a:lnTo>
                    <a:pt x="759" y="185"/>
                  </a:lnTo>
                  <a:lnTo>
                    <a:pt x="768" y="180"/>
                  </a:lnTo>
                  <a:lnTo>
                    <a:pt x="779" y="176"/>
                  </a:lnTo>
                  <a:lnTo>
                    <a:pt x="792" y="173"/>
                  </a:lnTo>
                  <a:lnTo>
                    <a:pt x="805" y="173"/>
                  </a:lnTo>
                  <a:lnTo>
                    <a:pt x="810" y="173"/>
                  </a:lnTo>
                  <a:lnTo>
                    <a:pt x="816" y="174"/>
                  </a:lnTo>
                  <a:lnTo>
                    <a:pt x="822" y="176"/>
                  </a:lnTo>
                  <a:lnTo>
                    <a:pt x="828" y="178"/>
                  </a:lnTo>
                  <a:lnTo>
                    <a:pt x="833" y="181"/>
                  </a:lnTo>
                  <a:lnTo>
                    <a:pt x="838" y="185"/>
                  </a:lnTo>
                  <a:lnTo>
                    <a:pt x="843" y="189"/>
                  </a:lnTo>
                  <a:lnTo>
                    <a:pt x="848" y="193"/>
                  </a:lnTo>
                  <a:lnTo>
                    <a:pt x="856" y="205"/>
                  </a:lnTo>
                  <a:lnTo>
                    <a:pt x="865" y="217"/>
                  </a:lnTo>
                  <a:lnTo>
                    <a:pt x="872" y="230"/>
                  </a:lnTo>
                  <a:lnTo>
                    <a:pt x="879" y="244"/>
                  </a:lnTo>
                  <a:lnTo>
                    <a:pt x="885" y="260"/>
                  </a:lnTo>
                  <a:lnTo>
                    <a:pt x="889" y="275"/>
                  </a:lnTo>
                  <a:lnTo>
                    <a:pt x="894" y="290"/>
                  </a:lnTo>
                  <a:lnTo>
                    <a:pt x="898" y="305"/>
                  </a:lnTo>
                  <a:lnTo>
                    <a:pt x="900" y="320"/>
                  </a:lnTo>
                  <a:lnTo>
                    <a:pt x="902" y="334"/>
                  </a:lnTo>
                  <a:lnTo>
                    <a:pt x="904" y="346"/>
                  </a:lnTo>
                  <a:lnTo>
                    <a:pt x="904" y="357"/>
                  </a:lnTo>
                  <a:lnTo>
                    <a:pt x="905" y="362"/>
                  </a:lnTo>
                  <a:lnTo>
                    <a:pt x="906" y="367"/>
                  </a:lnTo>
                  <a:lnTo>
                    <a:pt x="908" y="372"/>
                  </a:lnTo>
                  <a:lnTo>
                    <a:pt x="910" y="376"/>
                  </a:lnTo>
                  <a:lnTo>
                    <a:pt x="918" y="384"/>
                  </a:lnTo>
                  <a:lnTo>
                    <a:pt x="928" y="391"/>
                  </a:lnTo>
                  <a:lnTo>
                    <a:pt x="939" y="398"/>
                  </a:lnTo>
                  <a:lnTo>
                    <a:pt x="952" y="402"/>
                  </a:lnTo>
                  <a:lnTo>
                    <a:pt x="957" y="404"/>
                  </a:lnTo>
                  <a:lnTo>
                    <a:pt x="964" y="405"/>
                  </a:lnTo>
                  <a:lnTo>
                    <a:pt x="971" y="406"/>
                  </a:lnTo>
                  <a:lnTo>
                    <a:pt x="977" y="407"/>
                  </a:lnTo>
                  <a:lnTo>
                    <a:pt x="977" y="394"/>
                  </a:lnTo>
                  <a:lnTo>
                    <a:pt x="976" y="414"/>
                  </a:lnTo>
                  <a:lnTo>
                    <a:pt x="975" y="430"/>
                  </a:lnTo>
                  <a:lnTo>
                    <a:pt x="974" y="437"/>
                  </a:lnTo>
                  <a:lnTo>
                    <a:pt x="974" y="443"/>
                  </a:lnTo>
                  <a:lnTo>
                    <a:pt x="975" y="449"/>
                  </a:lnTo>
                  <a:lnTo>
                    <a:pt x="977" y="456"/>
                  </a:lnTo>
                  <a:lnTo>
                    <a:pt x="971" y="457"/>
                  </a:lnTo>
                  <a:lnTo>
                    <a:pt x="964" y="458"/>
                  </a:lnTo>
                  <a:lnTo>
                    <a:pt x="958" y="461"/>
                  </a:lnTo>
                  <a:lnTo>
                    <a:pt x="953" y="464"/>
                  </a:lnTo>
                  <a:lnTo>
                    <a:pt x="949" y="467"/>
                  </a:lnTo>
                  <a:lnTo>
                    <a:pt x="944" y="471"/>
                  </a:lnTo>
                  <a:lnTo>
                    <a:pt x="940" y="475"/>
                  </a:lnTo>
                  <a:lnTo>
                    <a:pt x="936" y="481"/>
                  </a:lnTo>
                  <a:lnTo>
                    <a:pt x="931" y="492"/>
                  </a:lnTo>
                  <a:lnTo>
                    <a:pt x="926" y="504"/>
                  </a:lnTo>
                  <a:lnTo>
                    <a:pt x="922" y="517"/>
                  </a:lnTo>
                  <a:lnTo>
                    <a:pt x="920" y="531"/>
                  </a:lnTo>
                  <a:lnTo>
                    <a:pt x="918" y="546"/>
                  </a:lnTo>
                  <a:lnTo>
                    <a:pt x="917" y="561"/>
                  </a:lnTo>
                  <a:lnTo>
                    <a:pt x="917" y="575"/>
                  </a:lnTo>
                  <a:lnTo>
                    <a:pt x="917" y="590"/>
                  </a:lnTo>
                  <a:lnTo>
                    <a:pt x="917" y="615"/>
                  </a:lnTo>
                  <a:lnTo>
                    <a:pt x="917" y="634"/>
                  </a:lnTo>
                  <a:lnTo>
                    <a:pt x="917" y="654"/>
                  </a:lnTo>
                  <a:lnTo>
                    <a:pt x="918" y="685"/>
                  </a:lnTo>
                  <a:lnTo>
                    <a:pt x="919" y="702"/>
                  </a:lnTo>
                  <a:lnTo>
                    <a:pt x="920" y="717"/>
                  </a:lnTo>
                  <a:lnTo>
                    <a:pt x="921" y="730"/>
                  </a:lnTo>
                  <a:lnTo>
                    <a:pt x="923" y="739"/>
                  </a:lnTo>
                  <a:lnTo>
                    <a:pt x="933" y="758"/>
                  </a:lnTo>
                  <a:lnTo>
                    <a:pt x="947" y="780"/>
                  </a:lnTo>
                  <a:lnTo>
                    <a:pt x="956" y="791"/>
                  </a:lnTo>
                  <a:lnTo>
                    <a:pt x="965" y="803"/>
                  </a:lnTo>
                  <a:lnTo>
                    <a:pt x="975" y="816"/>
                  </a:lnTo>
                  <a:lnTo>
                    <a:pt x="985" y="827"/>
                  </a:lnTo>
                  <a:lnTo>
                    <a:pt x="996" y="838"/>
                  </a:lnTo>
                  <a:lnTo>
                    <a:pt x="1007" y="848"/>
                  </a:lnTo>
                  <a:lnTo>
                    <a:pt x="1019" y="857"/>
                  </a:lnTo>
                  <a:lnTo>
                    <a:pt x="1030" y="865"/>
                  </a:lnTo>
                  <a:lnTo>
                    <a:pt x="1042" y="872"/>
                  </a:lnTo>
                  <a:lnTo>
                    <a:pt x="1054" y="877"/>
                  </a:lnTo>
                  <a:lnTo>
                    <a:pt x="1065" y="880"/>
                  </a:lnTo>
                  <a:lnTo>
                    <a:pt x="1077" y="881"/>
                  </a:lnTo>
                  <a:lnTo>
                    <a:pt x="1090" y="877"/>
                  </a:lnTo>
                  <a:lnTo>
                    <a:pt x="1114" y="865"/>
                  </a:lnTo>
                  <a:lnTo>
                    <a:pt x="1126" y="860"/>
                  </a:lnTo>
                  <a:lnTo>
                    <a:pt x="1140" y="855"/>
                  </a:lnTo>
                  <a:lnTo>
                    <a:pt x="1149" y="852"/>
                  </a:lnTo>
                  <a:lnTo>
                    <a:pt x="1156" y="850"/>
                  </a:lnTo>
                  <a:lnTo>
                    <a:pt x="1166" y="849"/>
                  </a:lnTo>
                  <a:lnTo>
                    <a:pt x="1178" y="849"/>
                  </a:lnTo>
                  <a:lnTo>
                    <a:pt x="1192" y="851"/>
                  </a:lnTo>
                  <a:lnTo>
                    <a:pt x="1208" y="852"/>
                  </a:lnTo>
                  <a:lnTo>
                    <a:pt x="1222" y="854"/>
                  </a:lnTo>
                  <a:lnTo>
                    <a:pt x="1235" y="854"/>
                  </a:lnTo>
                  <a:lnTo>
                    <a:pt x="1240" y="854"/>
                  </a:lnTo>
                  <a:lnTo>
                    <a:pt x="1244" y="853"/>
                  </a:lnTo>
                  <a:lnTo>
                    <a:pt x="1247" y="852"/>
                  </a:lnTo>
                  <a:lnTo>
                    <a:pt x="1249" y="850"/>
                  </a:lnTo>
                  <a:lnTo>
                    <a:pt x="1257" y="842"/>
                  </a:lnTo>
                  <a:lnTo>
                    <a:pt x="1264" y="834"/>
                  </a:lnTo>
                  <a:lnTo>
                    <a:pt x="1269" y="826"/>
                  </a:lnTo>
                  <a:lnTo>
                    <a:pt x="1274" y="818"/>
                  </a:lnTo>
                  <a:lnTo>
                    <a:pt x="1280" y="801"/>
                  </a:lnTo>
                  <a:lnTo>
                    <a:pt x="1285" y="785"/>
                  </a:lnTo>
                  <a:lnTo>
                    <a:pt x="1288" y="768"/>
                  </a:lnTo>
                  <a:lnTo>
                    <a:pt x="1292" y="750"/>
                  </a:lnTo>
                  <a:lnTo>
                    <a:pt x="1296" y="742"/>
                  </a:lnTo>
                  <a:lnTo>
                    <a:pt x="1299" y="733"/>
                  </a:lnTo>
                  <a:lnTo>
                    <a:pt x="1303" y="724"/>
                  </a:lnTo>
                  <a:lnTo>
                    <a:pt x="1309" y="715"/>
                  </a:lnTo>
                  <a:lnTo>
                    <a:pt x="1311" y="712"/>
                  </a:lnTo>
                  <a:lnTo>
                    <a:pt x="1313" y="709"/>
                  </a:lnTo>
                  <a:lnTo>
                    <a:pt x="1315" y="706"/>
                  </a:lnTo>
                  <a:lnTo>
                    <a:pt x="1319" y="703"/>
                  </a:lnTo>
                  <a:lnTo>
                    <a:pt x="1326" y="697"/>
                  </a:lnTo>
                  <a:lnTo>
                    <a:pt x="1336" y="693"/>
                  </a:lnTo>
                  <a:lnTo>
                    <a:pt x="1347" y="690"/>
                  </a:lnTo>
                  <a:lnTo>
                    <a:pt x="1359" y="687"/>
                  </a:lnTo>
                  <a:lnTo>
                    <a:pt x="1373" y="684"/>
                  </a:lnTo>
                  <a:lnTo>
                    <a:pt x="1387" y="682"/>
                  </a:lnTo>
                  <a:lnTo>
                    <a:pt x="1416" y="680"/>
                  </a:lnTo>
                  <a:lnTo>
                    <a:pt x="1446" y="678"/>
                  </a:lnTo>
                  <a:lnTo>
                    <a:pt x="1472" y="678"/>
                  </a:lnTo>
                  <a:lnTo>
                    <a:pt x="1495" y="678"/>
                  </a:lnTo>
                  <a:lnTo>
                    <a:pt x="1506" y="678"/>
                  </a:lnTo>
                  <a:lnTo>
                    <a:pt x="1522" y="678"/>
                  </a:lnTo>
                  <a:lnTo>
                    <a:pt x="1524" y="684"/>
                  </a:lnTo>
                  <a:lnTo>
                    <a:pt x="1528" y="693"/>
                  </a:lnTo>
                  <a:lnTo>
                    <a:pt x="1533" y="703"/>
                  </a:lnTo>
                  <a:lnTo>
                    <a:pt x="1535" y="709"/>
                  </a:lnTo>
                  <a:lnTo>
                    <a:pt x="1526" y="714"/>
                  </a:lnTo>
                  <a:lnTo>
                    <a:pt x="1515" y="720"/>
                  </a:lnTo>
                  <a:lnTo>
                    <a:pt x="1510" y="724"/>
                  </a:lnTo>
                  <a:lnTo>
                    <a:pt x="1503" y="729"/>
                  </a:lnTo>
                  <a:lnTo>
                    <a:pt x="1498" y="735"/>
                  </a:lnTo>
                  <a:lnTo>
                    <a:pt x="1492" y="741"/>
                  </a:lnTo>
                  <a:lnTo>
                    <a:pt x="1487" y="748"/>
                  </a:lnTo>
                  <a:lnTo>
                    <a:pt x="1481" y="758"/>
                  </a:lnTo>
                  <a:lnTo>
                    <a:pt x="1477" y="767"/>
                  </a:lnTo>
                  <a:lnTo>
                    <a:pt x="1473" y="778"/>
                  </a:lnTo>
                  <a:lnTo>
                    <a:pt x="1470" y="791"/>
                  </a:lnTo>
                  <a:lnTo>
                    <a:pt x="1469" y="804"/>
                  </a:lnTo>
                  <a:lnTo>
                    <a:pt x="1468" y="821"/>
                  </a:lnTo>
                  <a:lnTo>
                    <a:pt x="1469" y="838"/>
                  </a:lnTo>
                  <a:lnTo>
                    <a:pt x="1455" y="854"/>
                  </a:lnTo>
                  <a:lnTo>
                    <a:pt x="1444" y="868"/>
                  </a:lnTo>
                  <a:lnTo>
                    <a:pt x="1435" y="878"/>
                  </a:lnTo>
                  <a:lnTo>
                    <a:pt x="1428" y="888"/>
                  </a:lnTo>
                  <a:lnTo>
                    <a:pt x="1414" y="888"/>
                  </a:lnTo>
                  <a:lnTo>
                    <a:pt x="1401" y="888"/>
                  </a:lnTo>
                  <a:lnTo>
                    <a:pt x="1387" y="888"/>
                  </a:lnTo>
                  <a:lnTo>
                    <a:pt x="1369" y="888"/>
                  </a:lnTo>
                  <a:lnTo>
                    <a:pt x="1367" y="888"/>
                  </a:lnTo>
                  <a:lnTo>
                    <a:pt x="1359" y="888"/>
                  </a:lnTo>
                  <a:lnTo>
                    <a:pt x="1349" y="888"/>
                  </a:lnTo>
                  <a:lnTo>
                    <a:pt x="1336" y="888"/>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774" name="Freeform 194"/>
            <p:cNvSpPr>
              <a:spLocks/>
            </p:cNvSpPr>
            <p:nvPr>
              <p:custDataLst>
                <p:tags r:id="rId123"/>
              </p:custDataLst>
            </p:nvPr>
          </p:nvSpPr>
          <p:spPr bwMode="auto">
            <a:xfrm>
              <a:off x="2416175" y="3959225"/>
              <a:ext cx="234950" cy="239713"/>
            </a:xfrm>
            <a:custGeom>
              <a:avLst/>
              <a:gdLst>
                <a:gd name="T0" fmla="*/ 2147483647 w 486"/>
                <a:gd name="T1" fmla="*/ 2147483647 h 505"/>
                <a:gd name="T2" fmla="*/ 2147483647 w 486"/>
                <a:gd name="T3" fmla="*/ 2147483647 h 505"/>
                <a:gd name="T4" fmla="*/ 2147483647 w 486"/>
                <a:gd name="T5" fmla="*/ 2147483647 h 505"/>
                <a:gd name="T6" fmla="*/ 2147483647 w 486"/>
                <a:gd name="T7" fmla="*/ 2147483647 h 505"/>
                <a:gd name="T8" fmla="*/ 2147483647 w 486"/>
                <a:gd name="T9" fmla="*/ 2147483647 h 505"/>
                <a:gd name="T10" fmla="*/ 2147483647 w 486"/>
                <a:gd name="T11" fmla="*/ 2147483647 h 505"/>
                <a:gd name="T12" fmla="*/ 2147483647 w 486"/>
                <a:gd name="T13" fmla="*/ 2147483647 h 505"/>
                <a:gd name="T14" fmla="*/ 2147483647 w 486"/>
                <a:gd name="T15" fmla="*/ 2147483647 h 505"/>
                <a:gd name="T16" fmla="*/ 2147483647 w 486"/>
                <a:gd name="T17" fmla="*/ 2147483647 h 505"/>
                <a:gd name="T18" fmla="*/ 2147483647 w 486"/>
                <a:gd name="T19" fmla="*/ 2147483647 h 505"/>
                <a:gd name="T20" fmla="*/ 2147483647 w 486"/>
                <a:gd name="T21" fmla="*/ 2147483647 h 505"/>
                <a:gd name="T22" fmla="*/ 2147483647 w 486"/>
                <a:gd name="T23" fmla="*/ 2147483647 h 505"/>
                <a:gd name="T24" fmla="*/ 2147483647 w 486"/>
                <a:gd name="T25" fmla="*/ 2147483647 h 505"/>
                <a:gd name="T26" fmla="*/ 2147483647 w 486"/>
                <a:gd name="T27" fmla="*/ 2147483647 h 505"/>
                <a:gd name="T28" fmla="*/ 2147483647 w 486"/>
                <a:gd name="T29" fmla="*/ 2147483647 h 505"/>
                <a:gd name="T30" fmla="*/ 2147483647 w 486"/>
                <a:gd name="T31" fmla="*/ 2147483647 h 505"/>
                <a:gd name="T32" fmla="*/ 2147483647 w 486"/>
                <a:gd name="T33" fmla="*/ 2147483647 h 505"/>
                <a:gd name="T34" fmla="*/ 2147483647 w 486"/>
                <a:gd name="T35" fmla="*/ 2147483647 h 505"/>
                <a:gd name="T36" fmla="*/ 2147483647 w 486"/>
                <a:gd name="T37" fmla="*/ 2147483647 h 505"/>
                <a:gd name="T38" fmla="*/ 2147483647 w 486"/>
                <a:gd name="T39" fmla="*/ 2147483647 h 505"/>
                <a:gd name="T40" fmla="*/ 2147483647 w 486"/>
                <a:gd name="T41" fmla="*/ 2147483647 h 505"/>
                <a:gd name="T42" fmla="*/ 2147483647 w 486"/>
                <a:gd name="T43" fmla="*/ 2147483647 h 505"/>
                <a:gd name="T44" fmla="*/ 2147483647 w 486"/>
                <a:gd name="T45" fmla="*/ 2147483647 h 505"/>
                <a:gd name="T46" fmla="*/ 2147483647 w 486"/>
                <a:gd name="T47" fmla="*/ 2147483647 h 505"/>
                <a:gd name="T48" fmla="*/ 2147483647 w 486"/>
                <a:gd name="T49" fmla="*/ 2147483647 h 505"/>
                <a:gd name="T50" fmla="*/ 2147483647 w 486"/>
                <a:gd name="T51" fmla="*/ 2147483647 h 505"/>
                <a:gd name="T52" fmla="*/ 2147483647 w 486"/>
                <a:gd name="T53" fmla="*/ 2147483647 h 505"/>
                <a:gd name="T54" fmla="*/ 2147483647 w 486"/>
                <a:gd name="T55" fmla="*/ 2147483647 h 505"/>
                <a:gd name="T56" fmla="*/ 2147483647 w 486"/>
                <a:gd name="T57" fmla="*/ 2147483647 h 505"/>
                <a:gd name="T58" fmla="*/ 2147483647 w 486"/>
                <a:gd name="T59" fmla="*/ 2147483647 h 505"/>
                <a:gd name="T60" fmla="*/ 2147483647 w 486"/>
                <a:gd name="T61" fmla="*/ 2147483647 h 505"/>
                <a:gd name="T62" fmla="*/ 2147483647 w 486"/>
                <a:gd name="T63" fmla="*/ 2147483647 h 505"/>
                <a:gd name="T64" fmla="*/ 2147483647 w 486"/>
                <a:gd name="T65" fmla="*/ 2147483647 h 505"/>
                <a:gd name="T66" fmla="*/ 2147483647 w 486"/>
                <a:gd name="T67" fmla="*/ 2147483647 h 505"/>
                <a:gd name="T68" fmla="*/ 2147483647 w 486"/>
                <a:gd name="T69" fmla="*/ 2147483647 h 505"/>
                <a:gd name="T70" fmla="*/ 2147483647 w 486"/>
                <a:gd name="T71" fmla="*/ 2147483647 h 505"/>
                <a:gd name="T72" fmla="*/ 2147483647 w 486"/>
                <a:gd name="T73" fmla="*/ 2147483647 h 505"/>
                <a:gd name="T74" fmla="*/ 2147483647 w 486"/>
                <a:gd name="T75" fmla="*/ 2147483647 h 505"/>
                <a:gd name="T76" fmla="*/ 2147483647 w 486"/>
                <a:gd name="T77" fmla="*/ 2147483647 h 505"/>
                <a:gd name="T78" fmla="*/ 2147483647 w 486"/>
                <a:gd name="T79" fmla="*/ 2147483647 h 505"/>
                <a:gd name="T80" fmla="*/ 2147483647 w 486"/>
                <a:gd name="T81" fmla="*/ 2147483647 h 505"/>
                <a:gd name="T82" fmla="*/ 2147483647 w 486"/>
                <a:gd name="T83" fmla="*/ 2147483647 h 505"/>
                <a:gd name="T84" fmla="*/ 2147483647 w 486"/>
                <a:gd name="T85" fmla="*/ 2147483647 h 505"/>
                <a:gd name="T86" fmla="*/ 2147483647 w 486"/>
                <a:gd name="T87" fmla="*/ 2147483647 h 505"/>
                <a:gd name="T88" fmla="*/ 2147483647 w 486"/>
                <a:gd name="T89" fmla="*/ 2147483647 h 505"/>
                <a:gd name="T90" fmla="*/ 2147483647 w 486"/>
                <a:gd name="T91" fmla="*/ 2147483647 h 5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6"/>
                <a:gd name="T139" fmla="*/ 0 h 505"/>
                <a:gd name="T140" fmla="*/ 486 w 486"/>
                <a:gd name="T141" fmla="*/ 505 h 50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6" h="505">
                  <a:moveTo>
                    <a:pt x="0" y="166"/>
                  </a:moveTo>
                  <a:lnTo>
                    <a:pt x="7" y="171"/>
                  </a:lnTo>
                  <a:lnTo>
                    <a:pt x="14" y="176"/>
                  </a:lnTo>
                  <a:lnTo>
                    <a:pt x="19" y="181"/>
                  </a:lnTo>
                  <a:lnTo>
                    <a:pt x="24" y="186"/>
                  </a:lnTo>
                  <a:lnTo>
                    <a:pt x="31" y="198"/>
                  </a:lnTo>
                  <a:lnTo>
                    <a:pt x="39" y="210"/>
                  </a:lnTo>
                  <a:lnTo>
                    <a:pt x="44" y="221"/>
                  </a:lnTo>
                  <a:lnTo>
                    <a:pt x="51" y="232"/>
                  </a:lnTo>
                  <a:lnTo>
                    <a:pt x="58" y="242"/>
                  </a:lnTo>
                  <a:lnTo>
                    <a:pt x="66" y="253"/>
                  </a:lnTo>
                  <a:lnTo>
                    <a:pt x="82" y="266"/>
                  </a:lnTo>
                  <a:lnTo>
                    <a:pt x="96" y="276"/>
                  </a:lnTo>
                  <a:lnTo>
                    <a:pt x="111" y="285"/>
                  </a:lnTo>
                  <a:lnTo>
                    <a:pt x="126" y="293"/>
                  </a:lnTo>
                  <a:lnTo>
                    <a:pt x="140" y="299"/>
                  </a:lnTo>
                  <a:lnTo>
                    <a:pt x="155" y="305"/>
                  </a:lnTo>
                  <a:lnTo>
                    <a:pt x="170" y="310"/>
                  </a:lnTo>
                  <a:lnTo>
                    <a:pt x="185" y="314"/>
                  </a:lnTo>
                  <a:lnTo>
                    <a:pt x="215" y="321"/>
                  </a:lnTo>
                  <a:lnTo>
                    <a:pt x="246" y="328"/>
                  </a:lnTo>
                  <a:lnTo>
                    <a:pt x="262" y="332"/>
                  </a:lnTo>
                  <a:lnTo>
                    <a:pt x="278" y="338"/>
                  </a:lnTo>
                  <a:lnTo>
                    <a:pt x="295" y="344"/>
                  </a:lnTo>
                  <a:lnTo>
                    <a:pt x="312" y="351"/>
                  </a:lnTo>
                  <a:lnTo>
                    <a:pt x="307" y="367"/>
                  </a:lnTo>
                  <a:lnTo>
                    <a:pt x="299" y="381"/>
                  </a:lnTo>
                  <a:lnTo>
                    <a:pt x="291" y="394"/>
                  </a:lnTo>
                  <a:lnTo>
                    <a:pt x="284" y="406"/>
                  </a:lnTo>
                  <a:lnTo>
                    <a:pt x="277" y="418"/>
                  </a:lnTo>
                  <a:lnTo>
                    <a:pt x="272" y="430"/>
                  </a:lnTo>
                  <a:lnTo>
                    <a:pt x="269" y="436"/>
                  </a:lnTo>
                  <a:lnTo>
                    <a:pt x="267" y="443"/>
                  </a:lnTo>
                  <a:lnTo>
                    <a:pt x="266" y="449"/>
                  </a:lnTo>
                  <a:lnTo>
                    <a:pt x="266" y="456"/>
                  </a:lnTo>
                  <a:lnTo>
                    <a:pt x="266" y="463"/>
                  </a:lnTo>
                  <a:lnTo>
                    <a:pt x="269" y="471"/>
                  </a:lnTo>
                  <a:lnTo>
                    <a:pt x="273" y="477"/>
                  </a:lnTo>
                  <a:lnTo>
                    <a:pt x="278" y="482"/>
                  </a:lnTo>
                  <a:lnTo>
                    <a:pt x="284" y="487"/>
                  </a:lnTo>
                  <a:lnTo>
                    <a:pt x="291" y="491"/>
                  </a:lnTo>
                  <a:lnTo>
                    <a:pt x="299" y="494"/>
                  </a:lnTo>
                  <a:lnTo>
                    <a:pt x="308" y="497"/>
                  </a:lnTo>
                  <a:lnTo>
                    <a:pt x="325" y="501"/>
                  </a:lnTo>
                  <a:lnTo>
                    <a:pt x="344" y="504"/>
                  </a:lnTo>
                  <a:lnTo>
                    <a:pt x="363" y="505"/>
                  </a:lnTo>
                  <a:lnTo>
                    <a:pt x="379" y="505"/>
                  </a:lnTo>
                  <a:lnTo>
                    <a:pt x="387" y="504"/>
                  </a:lnTo>
                  <a:lnTo>
                    <a:pt x="396" y="502"/>
                  </a:lnTo>
                  <a:lnTo>
                    <a:pt x="406" y="499"/>
                  </a:lnTo>
                  <a:lnTo>
                    <a:pt x="415" y="494"/>
                  </a:lnTo>
                  <a:lnTo>
                    <a:pt x="426" y="488"/>
                  </a:lnTo>
                  <a:lnTo>
                    <a:pt x="436" y="482"/>
                  </a:lnTo>
                  <a:lnTo>
                    <a:pt x="446" y="474"/>
                  </a:lnTo>
                  <a:lnTo>
                    <a:pt x="456" y="465"/>
                  </a:lnTo>
                  <a:lnTo>
                    <a:pt x="465" y="456"/>
                  </a:lnTo>
                  <a:lnTo>
                    <a:pt x="473" y="447"/>
                  </a:lnTo>
                  <a:lnTo>
                    <a:pt x="478" y="437"/>
                  </a:lnTo>
                  <a:lnTo>
                    <a:pt x="482" y="428"/>
                  </a:lnTo>
                  <a:lnTo>
                    <a:pt x="485" y="418"/>
                  </a:lnTo>
                  <a:lnTo>
                    <a:pt x="486" y="407"/>
                  </a:lnTo>
                  <a:lnTo>
                    <a:pt x="485" y="402"/>
                  </a:lnTo>
                  <a:lnTo>
                    <a:pt x="484" y="397"/>
                  </a:lnTo>
                  <a:lnTo>
                    <a:pt x="481" y="393"/>
                  </a:lnTo>
                  <a:lnTo>
                    <a:pt x="478" y="388"/>
                  </a:lnTo>
                  <a:lnTo>
                    <a:pt x="478" y="358"/>
                  </a:lnTo>
                  <a:lnTo>
                    <a:pt x="475" y="345"/>
                  </a:lnTo>
                  <a:lnTo>
                    <a:pt x="473" y="331"/>
                  </a:lnTo>
                  <a:lnTo>
                    <a:pt x="471" y="316"/>
                  </a:lnTo>
                  <a:lnTo>
                    <a:pt x="470" y="299"/>
                  </a:lnTo>
                  <a:lnTo>
                    <a:pt x="468" y="284"/>
                  </a:lnTo>
                  <a:lnTo>
                    <a:pt x="465" y="270"/>
                  </a:lnTo>
                  <a:lnTo>
                    <a:pt x="463" y="263"/>
                  </a:lnTo>
                  <a:lnTo>
                    <a:pt x="461" y="257"/>
                  </a:lnTo>
                  <a:lnTo>
                    <a:pt x="456" y="252"/>
                  </a:lnTo>
                  <a:lnTo>
                    <a:pt x="452" y="247"/>
                  </a:lnTo>
                  <a:lnTo>
                    <a:pt x="446" y="242"/>
                  </a:lnTo>
                  <a:lnTo>
                    <a:pt x="439" y="239"/>
                  </a:lnTo>
                  <a:lnTo>
                    <a:pt x="431" y="236"/>
                  </a:lnTo>
                  <a:lnTo>
                    <a:pt x="422" y="234"/>
                  </a:lnTo>
                  <a:lnTo>
                    <a:pt x="413" y="232"/>
                  </a:lnTo>
                  <a:lnTo>
                    <a:pt x="406" y="229"/>
                  </a:lnTo>
                  <a:lnTo>
                    <a:pt x="398" y="226"/>
                  </a:lnTo>
                  <a:lnTo>
                    <a:pt x="392" y="222"/>
                  </a:lnTo>
                  <a:lnTo>
                    <a:pt x="386" y="216"/>
                  </a:lnTo>
                  <a:lnTo>
                    <a:pt x="378" y="212"/>
                  </a:lnTo>
                  <a:lnTo>
                    <a:pt x="370" y="207"/>
                  </a:lnTo>
                  <a:lnTo>
                    <a:pt x="363" y="203"/>
                  </a:lnTo>
                  <a:lnTo>
                    <a:pt x="346" y="196"/>
                  </a:lnTo>
                  <a:lnTo>
                    <a:pt x="330" y="188"/>
                  </a:lnTo>
                  <a:lnTo>
                    <a:pt x="313" y="182"/>
                  </a:lnTo>
                  <a:lnTo>
                    <a:pt x="298" y="176"/>
                  </a:lnTo>
                  <a:lnTo>
                    <a:pt x="290" y="172"/>
                  </a:lnTo>
                  <a:lnTo>
                    <a:pt x="284" y="169"/>
                  </a:lnTo>
                  <a:lnTo>
                    <a:pt x="278" y="165"/>
                  </a:lnTo>
                  <a:lnTo>
                    <a:pt x="273" y="160"/>
                  </a:lnTo>
                  <a:lnTo>
                    <a:pt x="269" y="158"/>
                  </a:lnTo>
                  <a:lnTo>
                    <a:pt x="266" y="154"/>
                  </a:lnTo>
                  <a:lnTo>
                    <a:pt x="264" y="151"/>
                  </a:lnTo>
                  <a:lnTo>
                    <a:pt x="263" y="146"/>
                  </a:lnTo>
                  <a:lnTo>
                    <a:pt x="262" y="136"/>
                  </a:lnTo>
                  <a:lnTo>
                    <a:pt x="261" y="125"/>
                  </a:lnTo>
                  <a:lnTo>
                    <a:pt x="261" y="113"/>
                  </a:lnTo>
                  <a:lnTo>
                    <a:pt x="262" y="101"/>
                  </a:lnTo>
                  <a:lnTo>
                    <a:pt x="261" y="90"/>
                  </a:lnTo>
                  <a:lnTo>
                    <a:pt x="260" y="81"/>
                  </a:lnTo>
                  <a:lnTo>
                    <a:pt x="258" y="75"/>
                  </a:lnTo>
                  <a:lnTo>
                    <a:pt x="255" y="71"/>
                  </a:lnTo>
                  <a:lnTo>
                    <a:pt x="251" y="67"/>
                  </a:lnTo>
                  <a:lnTo>
                    <a:pt x="246" y="61"/>
                  </a:lnTo>
                  <a:lnTo>
                    <a:pt x="241" y="55"/>
                  </a:lnTo>
                  <a:lnTo>
                    <a:pt x="237" y="47"/>
                  </a:lnTo>
                  <a:lnTo>
                    <a:pt x="235" y="43"/>
                  </a:lnTo>
                  <a:lnTo>
                    <a:pt x="234" y="37"/>
                  </a:lnTo>
                  <a:lnTo>
                    <a:pt x="233" y="32"/>
                  </a:lnTo>
                  <a:lnTo>
                    <a:pt x="233" y="25"/>
                  </a:lnTo>
                  <a:lnTo>
                    <a:pt x="199" y="12"/>
                  </a:lnTo>
                  <a:lnTo>
                    <a:pt x="195" y="12"/>
                  </a:lnTo>
                  <a:lnTo>
                    <a:pt x="190" y="10"/>
                  </a:lnTo>
                  <a:lnTo>
                    <a:pt x="186" y="8"/>
                  </a:lnTo>
                  <a:lnTo>
                    <a:pt x="182" y="6"/>
                  </a:lnTo>
                  <a:lnTo>
                    <a:pt x="177" y="4"/>
                  </a:lnTo>
                  <a:lnTo>
                    <a:pt x="173" y="2"/>
                  </a:lnTo>
                  <a:lnTo>
                    <a:pt x="166" y="0"/>
                  </a:lnTo>
                  <a:lnTo>
                    <a:pt x="160" y="0"/>
                  </a:lnTo>
                  <a:lnTo>
                    <a:pt x="139" y="1"/>
                  </a:lnTo>
                  <a:lnTo>
                    <a:pt x="116" y="2"/>
                  </a:lnTo>
                  <a:lnTo>
                    <a:pt x="92" y="6"/>
                  </a:lnTo>
                  <a:lnTo>
                    <a:pt x="70" y="11"/>
                  </a:lnTo>
                  <a:lnTo>
                    <a:pt x="60" y="14"/>
                  </a:lnTo>
                  <a:lnTo>
                    <a:pt x="50" y="17"/>
                  </a:lnTo>
                  <a:lnTo>
                    <a:pt x="42" y="21"/>
                  </a:lnTo>
                  <a:lnTo>
                    <a:pt x="34" y="27"/>
                  </a:lnTo>
                  <a:lnTo>
                    <a:pt x="28" y="31"/>
                  </a:lnTo>
                  <a:lnTo>
                    <a:pt x="24" y="37"/>
                  </a:lnTo>
                  <a:lnTo>
                    <a:pt x="21" y="43"/>
                  </a:lnTo>
                  <a:lnTo>
                    <a:pt x="20" y="49"/>
                  </a:lnTo>
                  <a:lnTo>
                    <a:pt x="20" y="64"/>
                  </a:lnTo>
                  <a:lnTo>
                    <a:pt x="20" y="74"/>
                  </a:lnTo>
                  <a:lnTo>
                    <a:pt x="0" y="166"/>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775" name="Freeform 195"/>
            <p:cNvSpPr>
              <a:spLocks/>
            </p:cNvSpPr>
            <p:nvPr>
              <p:custDataLst>
                <p:tags r:id="rId124"/>
              </p:custDataLst>
            </p:nvPr>
          </p:nvSpPr>
          <p:spPr bwMode="auto">
            <a:xfrm>
              <a:off x="2605088" y="3241675"/>
              <a:ext cx="80962" cy="98425"/>
            </a:xfrm>
            <a:custGeom>
              <a:avLst/>
              <a:gdLst>
                <a:gd name="T0" fmla="*/ 2147483647 w 166"/>
                <a:gd name="T1" fmla="*/ 2147483647 h 208"/>
                <a:gd name="T2" fmla="*/ 2147483647 w 166"/>
                <a:gd name="T3" fmla="*/ 2147483647 h 208"/>
                <a:gd name="T4" fmla="*/ 2147483647 w 166"/>
                <a:gd name="T5" fmla="*/ 2147483647 h 208"/>
                <a:gd name="T6" fmla="*/ 2147483647 w 166"/>
                <a:gd name="T7" fmla="*/ 2147483647 h 208"/>
                <a:gd name="T8" fmla="*/ 2147483647 w 166"/>
                <a:gd name="T9" fmla="*/ 2147483647 h 208"/>
                <a:gd name="T10" fmla="*/ 2147483647 w 166"/>
                <a:gd name="T11" fmla="*/ 2147483647 h 208"/>
                <a:gd name="T12" fmla="*/ 2147483647 w 166"/>
                <a:gd name="T13" fmla="*/ 2147483647 h 208"/>
                <a:gd name="T14" fmla="*/ 2147483647 w 166"/>
                <a:gd name="T15" fmla="*/ 2147483647 h 208"/>
                <a:gd name="T16" fmla="*/ 2147483647 w 166"/>
                <a:gd name="T17" fmla="*/ 2147483647 h 208"/>
                <a:gd name="T18" fmla="*/ 2147483647 w 166"/>
                <a:gd name="T19" fmla="*/ 2147483647 h 208"/>
                <a:gd name="T20" fmla="*/ 2147483647 w 166"/>
                <a:gd name="T21" fmla="*/ 2147483647 h 208"/>
                <a:gd name="T22" fmla="*/ 2147483647 w 166"/>
                <a:gd name="T23" fmla="*/ 2147483647 h 208"/>
                <a:gd name="T24" fmla="*/ 2147483647 w 166"/>
                <a:gd name="T25" fmla="*/ 2147483647 h 208"/>
                <a:gd name="T26" fmla="*/ 2147483647 w 166"/>
                <a:gd name="T27" fmla="*/ 2147483647 h 208"/>
                <a:gd name="T28" fmla="*/ 2147483647 w 166"/>
                <a:gd name="T29" fmla="*/ 2147483647 h 208"/>
                <a:gd name="T30" fmla="*/ 2147483647 w 166"/>
                <a:gd name="T31" fmla="*/ 2147483647 h 208"/>
                <a:gd name="T32" fmla="*/ 2147483647 w 166"/>
                <a:gd name="T33" fmla="*/ 2147483647 h 208"/>
                <a:gd name="T34" fmla="*/ 2147483647 w 166"/>
                <a:gd name="T35" fmla="*/ 2147483647 h 208"/>
                <a:gd name="T36" fmla="*/ 2147483647 w 166"/>
                <a:gd name="T37" fmla="*/ 2147483647 h 208"/>
                <a:gd name="T38" fmla="*/ 2147483647 w 166"/>
                <a:gd name="T39" fmla="*/ 2147483647 h 208"/>
                <a:gd name="T40" fmla="*/ 2147483647 w 166"/>
                <a:gd name="T41" fmla="*/ 2147483647 h 208"/>
                <a:gd name="T42" fmla="*/ 2147483647 w 166"/>
                <a:gd name="T43" fmla="*/ 2147483647 h 208"/>
                <a:gd name="T44" fmla="*/ 2147483647 w 166"/>
                <a:gd name="T45" fmla="*/ 2147483647 h 208"/>
                <a:gd name="T46" fmla="*/ 2147483647 w 166"/>
                <a:gd name="T47" fmla="*/ 2147483647 h 208"/>
                <a:gd name="T48" fmla="*/ 2147483647 w 166"/>
                <a:gd name="T49" fmla="*/ 2147483647 h 208"/>
                <a:gd name="T50" fmla="*/ 2147483647 w 166"/>
                <a:gd name="T51" fmla="*/ 2147483647 h 208"/>
                <a:gd name="T52" fmla="*/ 2147483647 w 166"/>
                <a:gd name="T53" fmla="*/ 2147483647 h 208"/>
                <a:gd name="T54" fmla="*/ 2147483647 w 166"/>
                <a:gd name="T55" fmla="*/ 0 h 208"/>
                <a:gd name="T56" fmla="*/ 2147483647 w 166"/>
                <a:gd name="T57" fmla="*/ 2147483647 h 208"/>
                <a:gd name="T58" fmla="*/ 2147483647 w 166"/>
                <a:gd name="T59" fmla="*/ 2147483647 h 208"/>
                <a:gd name="T60" fmla="*/ 2147483647 w 166"/>
                <a:gd name="T61" fmla="*/ 2147483647 h 208"/>
                <a:gd name="T62" fmla="*/ 2147483647 w 166"/>
                <a:gd name="T63" fmla="*/ 2147483647 h 208"/>
                <a:gd name="T64" fmla="*/ 2147483647 w 166"/>
                <a:gd name="T65" fmla="*/ 2147483647 h 208"/>
                <a:gd name="T66" fmla="*/ 2147483647 w 166"/>
                <a:gd name="T67" fmla="*/ 2147483647 h 208"/>
                <a:gd name="T68" fmla="*/ 2147483647 w 166"/>
                <a:gd name="T69" fmla="*/ 2147483647 h 208"/>
                <a:gd name="T70" fmla="*/ 0 w 166"/>
                <a:gd name="T71" fmla="*/ 2147483647 h 208"/>
                <a:gd name="T72" fmla="*/ 0 w 166"/>
                <a:gd name="T73" fmla="*/ 2147483647 h 208"/>
                <a:gd name="T74" fmla="*/ 2147483647 w 166"/>
                <a:gd name="T75" fmla="*/ 2147483647 h 208"/>
                <a:gd name="T76" fmla="*/ 2147483647 w 166"/>
                <a:gd name="T77" fmla="*/ 2147483647 h 208"/>
                <a:gd name="T78" fmla="*/ 2147483647 w 166"/>
                <a:gd name="T79" fmla="*/ 2147483647 h 208"/>
                <a:gd name="T80" fmla="*/ 2147483647 w 166"/>
                <a:gd name="T81" fmla="*/ 2147483647 h 208"/>
                <a:gd name="T82" fmla="*/ 2147483647 w 166"/>
                <a:gd name="T83" fmla="*/ 2147483647 h 208"/>
                <a:gd name="T84" fmla="*/ 2147483647 w 166"/>
                <a:gd name="T85" fmla="*/ 2147483647 h 208"/>
                <a:gd name="T86" fmla="*/ 2147483647 w 166"/>
                <a:gd name="T87" fmla="*/ 2147483647 h 208"/>
                <a:gd name="T88" fmla="*/ 2147483647 w 166"/>
                <a:gd name="T89" fmla="*/ 2147483647 h 208"/>
                <a:gd name="T90" fmla="*/ 2147483647 w 166"/>
                <a:gd name="T91" fmla="*/ 2147483647 h 208"/>
                <a:gd name="T92" fmla="*/ 2147483647 w 166"/>
                <a:gd name="T93" fmla="*/ 2147483647 h 208"/>
                <a:gd name="T94" fmla="*/ 2147483647 w 166"/>
                <a:gd name="T95" fmla="*/ 2147483647 h 208"/>
                <a:gd name="T96" fmla="*/ 2147483647 w 166"/>
                <a:gd name="T97" fmla="*/ 2147483647 h 208"/>
                <a:gd name="T98" fmla="*/ 2147483647 w 166"/>
                <a:gd name="T99" fmla="*/ 2147483647 h 208"/>
                <a:gd name="T100" fmla="*/ 2147483647 w 166"/>
                <a:gd name="T101" fmla="*/ 2147483647 h 208"/>
                <a:gd name="T102" fmla="*/ 2147483647 w 166"/>
                <a:gd name="T103" fmla="*/ 2147483647 h 208"/>
                <a:gd name="T104" fmla="*/ 2147483647 w 166"/>
                <a:gd name="T105" fmla="*/ 2147483647 h 208"/>
                <a:gd name="T106" fmla="*/ 2147483647 w 166"/>
                <a:gd name="T107" fmla="*/ 2147483647 h 208"/>
                <a:gd name="T108" fmla="*/ 2147483647 w 166"/>
                <a:gd name="T109" fmla="*/ 2147483647 h 208"/>
                <a:gd name="T110" fmla="*/ 2147483647 w 166"/>
                <a:gd name="T111" fmla="*/ 2147483647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6"/>
                <a:gd name="T169" fmla="*/ 0 h 208"/>
                <a:gd name="T170" fmla="*/ 166 w 166"/>
                <a:gd name="T171" fmla="*/ 208 h 2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6" h="208">
                  <a:moveTo>
                    <a:pt x="7" y="183"/>
                  </a:moveTo>
                  <a:lnTo>
                    <a:pt x="79" y="208"/>
                  </a:lnTo>
                  <a:lnTo>
                    <a:pt x="85" y="207"/>
                  </a:lnTo>
                  <a:lnTo>
                    <a:pt x="90" y="204"/>
                  </a:lnTo>
                  <a:lnTo>
                    <a:pt x="97" y="198"/>
                  </a:lnTo>
                  <a:lnTo>
                    <a:pt x="104" y="192"/>
                  </a:lnTo>
                  <a:lnTo>
                    <a:pt x="117" y="176"/>
                  </a:lnTo>
                  <a:lnTo>
                    <a:pt x="130" y="158"/>
                  </a:lnTo>
                  <a:lnTo>
                    <a:pt x="154" y="122"/>
                  </a:lnTo>
                  <a:lnTo>
                    <a:pt x="166" y="103"/>
                  </a:lnTo>
                  <a:lnTo>
                    <a:pt x="144" y="94"/>
                  </a:lnTo>
                  <a:lnTo>
                    <a:pt x="126" y="84"/>
                  </a:lnTo>
                  <a:lnTo>
                    <a:pt x="108" y="74"/>
                  </a:lnTo>
                  <a:lnTo>
                    <a:pt x="93" y="64"/>
                  </a:lnTo>
                  <a:lnTo>
                    <a:pt x="86" y="58"/>
                  </a:lnTo>
                  <a:lnTo>
                    <a:pt x="81" y="53"/>
                  </a:lnTo>
                  <a:lnTo>
                    <a:pt x="75" y="47"/>
                  </a:lnTo>
                  <a:lnTo>
                    <a:pt x="71" y="40"/>
                  </a:lnTo>
                  <a:lnTo>
                    <a:pt x="67" y="33"/>
                  </a:lnTo>
                  <a:lnTo>
                    <a:pt x="64" y="26"/>
                  </a:lnTo>
                  <a:lnTo>
                    <a:pt x="62" y="18"/>
                  </a:lnTo>
                  <a:lnTo>
                    <a:pt x="60" y="11"/>
                  </a:lnTo>
                  <a:lnTo>
                    <a:pt x="50" y="10"/>
                  </a:lnTo>
                  <a:lnTo>
                    <a:pt x="43" y="8"/>
                  </a:lnTo>
                  <a:lnTo>
                    <a:pt x="40" y="5"/>
                  </a:lnTo>
                  <a:lnTo>
                    <a:pt x="39" y="3"/>
                  </a:lnTo>
                  <a:lnTo>
                    <a:pt x="38" y="1"/>
                  </a:lnTo>
                  <a:lnTo>
                    <a:pt x="36" y="0"/>
                  </a:lnTo>
                  <a:lnTo>
                    <a:pt x="32" y="1"/>
                  </a:lnTo>
                  <a:lnTo>
                    <a:pt x="27" y="5"/>
                  </a:lnTo>
                  <a:lnTo>
                    <a:pt x="20" y="11"/>
                  </a:lnTo>
                  <a:lnTo>
                    <a:pt x="11" y="22"/>
                  </a:lnTo>
                  <a:lnTo>
                    <a:pt x="7" y="29"/>
                  </a:lnTo>
                  <a:lnTo>
                    <a:pt x="4" y="37"/>
                  </a:lnTo>
                  <a:lnTo>
                    <a:pt x="2" y="45"/>
                  </a:lnTo>
                  <a:lnTo>
                    <a:pt x="0" y="54"/>
                  </a:lnTo>
                  <a:lnTo>
                    <a:pt x="0" y="60"/>
                  </a:lnTo>
                  <a:lnTo>
                    <a:pt x="2" y="65"/>
                  </a:lnTo>
                  <a:lnTo>
                    <a:pt x="3" y="70"/>
                  </a:lnTo>
                  <a:lnTo>
                    <a:pt x="5" y="76"/>
                  </a:lnTo>
                  <a:lnTo>
                    <a:pt x="10" y="86"/>
                  </a:lnTo>
                  <a:lnTo>
                    <a:pt x="17" y="98"/>
                  </a:lnTo>
                  <a:lnTo>
                    <a:pt x="22" y="109"/>
                  </a:lnTo>
                  <a:lnTo>
                    <a:pt x="28" y="120"/>
                  </a:lnTo>
                  <a:lnTo>
                    <a:pt x="30" y="126"/>
                  </a:lnTo>
                  <a:lnTo>
                    <a:pt x="32" y="133"/>
                  </a:lnTo>
                  <a:lnTo>
                    <a:pt x="33" y="139"/>
                  </a:lnTo>
                  <a:lnTo>
                    <a:pt x="33" y="147"/>
                  </a:lnTo>
                  <a:lnTo>
                    <a:pt x="32" y="153"/>
                  </a:lnTo>
                  <a:lnTo>
                    <a:pt x="31" y="159"/>
                  </a:lnTo>
                  <a:lnTo>
                    <a:pt x="28" y="165"/>
                  </a:lnTo>
                  <a:lnTo>
                    <a:pt x="25" y="169"/>
                  </a:lnTo>
                  <a:lnTo>
                    <a:pt x="21" y="174"/>
                  </a:lnTo>
                  <a:lnTo>
                    <a:pt x="17" y="177"/>
                  </a:lnTo>
                  <a:lnTo>
                    <a:pt x="11" y="180"/>
                  </a:lnTo>
                  <a:lnTo>
                    <a:pt x="7" y="183"/>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776" name="Freeform 196"/>
            <p:cNvSpPr>
              <a:spLocks/>
            </p:cNvSpPr>
            <p:nvPr>
              <p:custDataLst>
                <p:tags r:id="rId125"/>
              </p:custDataLst>
            </p:nvPr>
          </p:nvSpPr>
          <p:spPr bwMode="auto">
            <a:xfrm>
              <a:off x="2062163" y="2843213"/>
              <a:ext cx="79375" cy="52387"/>
            </a:xfrm>
            <a:custGeom>
              <a:avLst/>
              <a:gdLst>
                <a:gd name="T0" fmla="*/ 2147483647 w 164"/>
                <a:gd name="T1" fmla="*/ 2147483647 h 104"/>
                <a:gd name="T2" fmla="*/ 2147483647 w 164"/>
                <a:gd name="T3" fmla="*/ 2147483647 h 104"/>
                <a:gd name="T4" fmla="*/ 2147483647 w 164"/>
                <a:gd name="T5" fmla="*/ 2147483647 h 104"/>
                <a:gd name="T6" fmla="*/ 2147483647 w 164"/>
                <a:gd name="T7" fmla="*/ 2147483647 h 104"/>
                <a:gd name="T8" fmla="*/ 2147483647 w 164"/>
                <a:gd name="T9" fmla="*/ 2147483647 h 104"/>
                <a:gd name="T10" fmla="*/ 2147483647 w 164"/>
                <a:gd name="T11" fmla="*/ 2147483647 h 104"/>
                <a:gd name="T12" fmla="*/ 2147483647 w 164"/>
                <a:gd name="T13" fmla="*/ 2147483647 h 104"/>
                <a:gd name="T14" fmla="*/ 2147483647 w 164"/>
                <a:gd name="T15" fmla="*/ 2147483647 h 104"/>
                <a:gd name="T16" fmla="*/ 2147483647 w 164"/>
                <a:gd name="T17" fmla="*/ 2147483647 h 104"/>
                <a:gd name="T18" fmla="*/ 2147483647 w 164"/>
                <a:gd name="T19" fmla="*/ 2147483647 h 104"/>
                <a:gd name="T20" fmla="*/ 2147483647 w 164"/>
                <a:gd name="T21" fmla="*/ 2147483647 h 104"/>
                <a:gd name="T22" fmla="*/ 2147483647 w 164"/>
                <a:gd name="T23" fmla="*/ 2147483647 h 104"/>
                <a:gd name="T24" fmla="*/ 2147483647 w 164"/>
                <a:gd name="T25" fmla="*/ 2147483647 h 104"/>
                <a:gd name="T26" fmla="*/ 2147483647 w 164"/>
                <a:gd name="T27" fmla="*/ 2147483647 h 104"/>
                <a:gd name="T28" fmla="*/ 2147483647 w 164"/>
                <a:gd name="T29" fmla="*/ 2147483647 h 104"/>
                <a:gd name="T30" fmla="*/ 2147483647 w 164"/>
                <a:gd name="T31" fmla="*/ 2147483647 h 104"/>
                <a:gd name="T32" fmla="*/ 2147483647 w 164"/>
                <a:gd name="T33" fmla="*/ 2147483647 h 104"/>
                <a:gd name="T34" fmla="*/ 0 w 164"/>
                <a:gd name="T35" fmla="*/ 2147483647 h 104"/>
                <a:gd name="T36" fmla="*/ 0 w 164"/>
                <a:gd name="T37" fmla="*/ 2147483647 h 104"/>
                <a:gd name="T38" fmla="*/ 0 w 164"/>
                <a:gd name="T39" fmla="*/ 2147483647 h 104"/>
                <a:gd name="T40" fmla="*/ 2147483647 w 164"/>
                <a:gd name="T41" fmla="*/ 2147483647 h 104"/>
                <a:gd name="T42" fmla="*/ 2147483647 w 164"/>
                <a:gd name="T43" fmla="*/ 2147483647 h 104"/>
                <a:gd name="T44" fmla="*/ 2147483647 w 164"/>
                <a:gd name="T45" fmla="*/ 2147483647 h 104"/>
                <a:gd name="T46" fmla="*/ 2147483647 w 164"/>
                <a:gd name="T47" fmla="*/ 2147483647 h 104"/>
                <a:gd name="T48" fmla="*/ 2147483647 w 164"/>
                <a:gd name="T49" fmla="*/ 2147483647 h 104"/>
                <a:gd name="T50" fmla="*/ 2147483647 w 164"/>
                <a:gd name="T51" fmla="*/ 2147483647 h 104"/>
                <a:gd name="T52" fmla="*/ 2147483647 w 164"/>
                <a:gd name="T53" fmla="*/ 2147483647 h 104"/>
                <a:gd name="T54" fmla="*/ 2147483647 w 164"/>
                <a:gd name="T55" fmla="*/ 2147483647 h 104"/>
                <a:gd name="T56" fmla="*/ 2147483647 w 164"/>
                <a:gd name="T57" fmla="*/ 2147483647 h 104"/>
                <a:gd name="T58" fmla="*/ 2147483647 w 164"/>
                <a:gd name="T59" fmla="*/ 2147483647 h 104"/>
                <a:gd name="T60" fmla="*/ 2147483647 w 164"/>
                <a:gd name="T61" fmla="*/ 2147483647 h 104"/>
                <a:gd name="T62" fmla="*/ 2147483647 w 164"/>
                <a:gd name="T63" fmla="*/ 2147483647 h 104"/>
                <a:gd name="T64" fmla="*/ 2147483647 w 164"/>
                <a:gd name="T65" fmla="*/ 2147483647 h 104"/>
                <a:gd name="T66" fmla="*/ 2147483647 w 164"/>
                <a:gd name="T67" fmla="*/ 2147483647 h 104"/>
                <a:gd name="T68" fmla="*/ 2147483647 w 164"/>
                <a:gd name="T69" fmla="*/ 2147483647 h 104"/>
                <a:gd name="T70" fmla="*/ 2147483647 w 164"/>
                <a:gd name="T71" fmla="*/ 2147483647 h 104"/>
                <a:gd name="T72" fmla="*/ 2147483647 w 164"/>
                <a:gd name="T73" fmla="*/ 2147483647 h 104"/>
                <a:gd name="T74" fmla="*/ 2147483647 w 164"/>
                <a:gd name="T75" fmla="*/ 2147483647 h 104"/>
                <a:gd name="T76" fmla="*/ 2147483647 w 164"/>
                <a:gd name="T77" fmla="*/ 2147483647 h 104"/>
                <a:gd name="T78" fmla="*/ 2147483647 w 164"/>
                <a:gd name="T79" fmla="*/ 2147483647 h 104"/>
                <a:gd name="T80" fmla="*/ 2147483647 w 164"/>
                <a:gd name="T81" fmla="*/ 0 h 104"/>
                <a:gd name="T82" fmla="*/ 2147483647 w 164"/>
                <a:gd name="T83" fmla="*/ 0 h 104"/>
                <a:gd name="T84" fmla="*/ 2147483647 w 164"/>
                <a:gd name="T85" fmla="*/ 2147483647 h 104"/>
                <a:gd name="T86" fmla="*/ 2147483647 w 164"/>
                <a:gd name="T87" fmla="*/ 2147483647 h 104"/>
                <a:gd name="T88" fmla="*/ 2147483647 w 164"/>
                <a:gd name="T89" fmla="*/ 2147483647 h 104"/>
                <a:gd name="T90" fmla="*/ 2147483647 w 164"/>
                <a:gd name="T91" fmla="*/ 2147483647 h 104"/>
                <a:gd name="T92" fmla="*/ 2147483647 w 164"/>
                <a:gd name="T93" fmla="*/ 2147483647 h 104"/>
                <a:gd name="T94" fmla="*/ 2147483647 w 164"/>
                <a:gd name="T95" fmla="*/ 2147483647 h 104"/>
                <a:gd name="T96" fmla="*/ 2147483647 w 164"/>
                <a:gd name="T97" fmla="*/ 2147483647 h 104"/>
                <a:gd name="T98" fmla="*/ 2147483647 w 164"/>
                <a:gd name="T99" fmla="*/ 2147483647 h 104"/>
                <a:gd name="T100" fmla="*/ 2147483647 w 164"/>
                <a:gd name="T101" fmla="*/ 2147483647 h 104"/>
                <a:gd name="T102" fmla="*/ 2147483647 w 164"/>
                <a:gd name="T103" fmla="*/ 2147483647 h 104"/>
                <a:gd name="T104" fmla="*/ 2147483647 w 164"/>
                <a:gd name="T105" fmla="*/ 2147483647 h 104"/>
                <a:gd name="T106" fmla="*/ 2147483647 w 164"/>
                <a:gd name="T107" fmla="*/ 2147483647 h 104"/>
                <a:gd name="T108" fmla="*/ 2147483647 w 164"/>
                <a:gd name="T109" fmla="*/ 2147483647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4"/>
                <a:gd name="T166" fmla="*/ 0 h 104"/>
                <a:gd name="T167" fmla="*/ 164 w 164"/>
                <a:gd name="T168" fmla="*/ 104 h 1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4" h="104">
                  <a:moveTo>
                    <a:pt x="153" y="104"/>
                  </a:moveTo>
                  <a:lnTo>
                    <a:pt x="134" y="102"/>
                  </a:lnTo>
                  <a:lnTo>
                    <a:pt x="110" y="97"/>
                  </a:lnTo>
                  <a:lnTo>
                    <a:pt x="96" y="94"/>
                  </a:lnTo>
                  <a:lnTo>
                    <a:pt x="80" y="93"/>
                  </a:lnTo>
                  <a:lnTo>
                    <a:pt x="73" y="93"/>
                  </a:lnTo>
                  <a:lnTo>
                    <a:pt x="64" y="94"/>
                  </a:lnTo>
                  <a:lnTo>
                    <a:pt x="55" y="96"/>
                  </a:lnTo>
                  <a:lnTo>
                    <a:pt x="47" y="98"/>
                  </a:lnTo>
                  <a:lnTo>
                    <a:pt x="41" y="100"/>
                  </a:lnTo>
                  <a:lnTo>
                    <a:pt x="34" y="100"/>
                  </a:lnTo>
                  <a:lnTo>
                    <a:pt x="27" y="99"/>
                  </a:lnTo>
                  <a:lnTo>
                    <a:pt x="19" y="96"/>
                  </a:lnTo>
                  <a:lnTo>
                    <a:pt x="11" y="92"/>
                  </a:lnTo>
                  <a:lnTo>
                    <a:pt x="6" y="88"/>
                  </a:lnTo>
                  <a:lnTo>
                    <a:pt x="3" y="86"/>
                  </a:lnTo>
                  <a:lnTo>
                    <a:pt x="1" y="84"/>
                  </a:lnTo>
                  <a:lnTo>
                    <a:pt x="0" y="81"/>
                  </a:lnTo>
                  <a:lnTo>
                    <a:pt x="0" y="79"/>
                  </a:lnTo>
                  <a:lnTo>
                    <a:pt x="0" y="76"/>
                  </a:lnTo>
                  <a:lnTo>
                    <a:pt x="1" y="74"/>
                  </a:lnTo>
                  <a:lnTo>
                    <a:pt x="3" y="71"/>
                  </a:lnTo>
                  <a:lnTo>
                    <a:pt x="6" y="70"/>
                  </a:lnTo>
                  <a:lnTo>
                    <a:pt x="12" y="67"/>
                  </a:lnTo>
                  <a:lnTo>
                    <a:pt x="20" y="66"/>
                  </a:lnTo>
                  <a:lnTo>
                    <a:pt x="40" y="66"/>
                  </a:lnTo>
                  <a:lnTo>
                    <a:pt x="61" y="67"/>
                  </a:lnTo>
                  <a:lnTo>
                    <a:pt x="70" y="67"/>
                  </a:lnTo>
                  <a:lnTo>
                    <a:pt x="79" y="67"/>
                  </a:lnTo>
                  <a:lnTo>
                    <a:pt x="87" y="67"/>
                  </a:lnTo>
                  <a:lnTo>
                    <a:pt x="94" y="67"/>
                  </a:lnTo>
                  <a:lnTo>
                    <a:pt x="94" y="56"/>
                  </a:lnTo>
                  <a:lnTo>
                    <a:pt x="94" y="43"/>
                  </a:lnTo>
                  <a:lnTo>
                    <a:pt x="94" y="29"/>
                  </a:lnTo>
                  <a:lnTo>
                    <a:pt x="94" y="18"/>
                  </a:lnTo>
                  <a:lnTo>
                    <a:pt x="79" y="17"/>
                  </a:lnTo>
                  <a:lnTo>
                    <a:pt x="67" y="15"/>
                  </a:lnTo>
                  <a:lnTo>
                    <a:pt x="62" y="13"/>
                  </a:lnTo>
                  <a:lnTo>
                    <a:pt x="57" y="10"/>
                  </a:lnTo>
                  <a:lnTo>
                    <a:pt x="52" y="6"/>
                  </a:lnTo>
                  <a:lnTo>
                    <a:pt x="47" y="0"/>
                  </a:lnTo>
                  <a:lnTo>
                    <a:pt x="146" y="0"/>
                  </a:lnTo>
                  <a:lnTo>
                    <a:pt x="147" y="6"/>
                  </a:lnTo>
                  <a:lnTo>
                    <a:pt x="148" y="13"/>
                  </a:lnTo>
                  <a:lnTo>
                    <a:pt x="150" y="19"/>
                  </a:lnTo>
                  <a:lnTo>
                    <a:pt x="152" y="25"/>
                  </a:lnTo>
                  <a:lnTo>
                    <a:pt x="156" y="35"/>
                  </a:lnTo>
                  <a:lnTo>
                    <a:pt x="159" y="46"/>
                  </a:lnTo>
                  <a:lnTo>
                    <a:pt x="163" y="54"/>
                  </a:lnTo>
                  <a:lnTo>
                    <a:pt x="164" y="62"/>
                  </a:lnTo>
                  <a:lnTo>
                    <a:pt x="163" y="65"/>
                  </a:lnTo>
                  <a:lnTo>
                    <a:pt x="160" y="68"/>
                  </a:lnTo>
                  <a:lnTo>
                    <a:pt x="157" y="71"/>
                  </a:lnTo>
                  <a:lnTo>
                    <a:pt x="153" y="73"/>
                  </a:lnTo>
                  <a:lnTo>
                    <a:pt x="153" y="104"/>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77" name="Freeform 197"/>
            <p:cNvSpPr>
              <a:spLocks/>
            </p:cNvSpPr>
            <p:nvPr>
              <p:custDataLst>
                <p:tags r:id="rId126"/>
              </p:custDataLst>
            </p:nvPr>
          </p:nvSpPr>
          <p:spPr bwMode="auto">
            <a:xfrm>
              <a:off x="2471738" y="4968875"/>
              <a:ext cx="26987" cy="52388"/>
            </a:xfrm>
            <a:custGeom>
              <a:avLst/>
              <a:gdLst>
                <a:gd name="T0" fmla="*/ 0 w 53"/>
                <a:gd name="T1" fmla="*/ 2147483647 h 19"/>
                <a:gd name="T2" fmla="*/ 2147483647 w 53"/>
                <a:gd name="T3" fmla="*/ 2147483647 h 19"/>
                <a:gd name="T4" fmla="*/ 2147483647 w 53"/>
                <a:gd name="T5" fmla="*/ 2147483647 h 19"/>
                <a:gd name="T6" fmla="*/ 2147483647 w 53"/>
                <a:gd name="T7" fmla="*/ 2147483647 h 19"/>
                <a:gd name="T8" fmla="*/ 2147483647 w 53"/>
                <a:gd name="T9" fmla="*/ 2147483647 h 19"/>
                <a:gd name="T10" fmla="*/ 2147483647 w 53"/>
                <a:gd name="T11" fmla="*/ 2147483647 h 19"/>
                <a:gd name="T12" fmla="*/ 2147483647 w 53"/>
                <a:gd name="T13" fmla="*/ 2147483647 h 19"/>
                <a:gd name="T14" fmla="*/ 2147483647 w 53"/>
                <a:gd name="T15" fmla="*/ 2147483647 h 19"/>
                <a:gd name="T16" fmla="*/ 2147483647 w 53"/>
                <a:gd name="T17" fmla="*/ 2147483647 h 19"/>
                <a:gd name="T18" fmla="*/ 2147483647 w 53"/>
                <a:gd name="T19" fmla="*/ 2147483647 h 19"/>
                <a:gd name="T20" fmla="*/ 2147483647 w 53"/>
                <a:gd name="T21" fmla="*/ 2147483647 h 19"/>
                <a:gd name="T22" fmla="*/ 2147483647 w 53"/>
                <a:gd name="T23" fmla="*/ 2147483647 h 19"/>
                <a:gd name="T24" fmla="*/ 2147483647 w 53"/>
                <a:gd name="T25" fmla="*/ 0 h 19"/>
                <a:gd name="T26" fmla="*/ 2147483647 w 53"/>
                <a:gd name="T27" fmla="*/ 0 h 19"/>
                <a:gd name="T28" fmla="*/ 2147483647 w 53"/>
                <a:gd name="T29" fmla="*/ 2147483647 h 19"/>
                <a:gd name="T30" fmla="*/ 2147483647 w 53"/>
                <a:gd name="T31" fmla="*/ 2147483647 h 19"/>
                <a:gd name="T32" fmla="*/ 0 w 53"/>
                <a:gd name="T33" fmla="*/ 2147483647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19"/>
                <a:gd name="T53" fmla="*/ 53 w 53"/>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78" name="Freeform 198"/>
            <p:cNvSpPr>
              <a:spLocks/>
            </p:cNvSpPr>
            <p:nvPr>
              <p:custDataLst>
                <p:tags r:id="rId127"/>
              </p:custDataLst>
            </p:nvPr>
          </p:nvSpPr>
          <p:spPr bwMode="auto">
            <a:xfrm>
              <a:off x="2433638" y="4949825"/>
              <a:ext cx="38100" cy="53975"/>
            </a:xfrm>
            <a:custGeom>
              <a:avLst/>
              <a:gdLst>
                <a:gd name="T0" fmla="*/ 0 w 80"/>
                <a:gd name="T1" fmla="*/ 0 h 18"/>
                <a:gd name="T2" fmla="*/ 2147483647 w 80"/>
                <a:gd name="T3" fmla="*/ 2147483647 h 18"/>
                <a:gd name="T4" fmla="*/ 2147483647 w 80"/>
                <a:gd name="T5" fmla="*/ 2147483647 h 18"/>
                <a:gd name="T6" fmla="*/ 2147483647 w 80"/>
                <a:gd name="T7" fmla="*/ 2147483647 h 18"/>
                <a:gd name="T8" fmla="*/ 2147483647 w 80"/>
                <a:gd name="T9" fmla="*/ 2147483647 h 18"/>
                <a:gd name="T10" fmla="*/ 2147483647 w 80"/>
                <a:gd name="T11" fmla="*/ 2147483647 h 18"/>
                <a:gd name="T12" fmla="*/ 2147483647 w 80"/>
                <a:gd name="T13" fmla="*/ 2147483647 h 18"/>
                <a:gd name="T14" fmla="*/ 2147483647 w 80"/>
                <a:gd name="T15" fmla="*/ 2147483647 h 18"/>
                <a:gd name="T16" fmla="*/ 2147483647 w 80"/>
                <a:gd name="T17" fmla="*/ 2147483647 h 18"/>
                <a:gd name="T18" fmla="*/ 2147483647 w 80"/>
                <a:gd name="T19" fmla="*/ 2147483647 h 18"/>
                <a:gd name="T20" fmla="*/ 2147483647 w 80"/>
                <a:gd name="T21" fmla="*/ 2147483647 h 18"/>
                <a:gd name="T22" fmla="*/ 2147483647 w 80"/>
                <a:gd name="T23" fmla="*/ 2147483647 h 18"/>
                <a:gd name="T24" fmla="*/ 2147483647 w 80"/>
                <a:gd name="T25" fmla="*/ 2147483647 h 18"/>
                <a:gd name="T26" fmla="*/ 2147483647 w 80"/>
                <a:gd name="T27" fmla="*/ 2147483647 h 18"/>
                <a:gd name="T28" fmla="*/ 2147483647 w 80"/>
                <a:gd name="T29" fmla="*/ 2147483647 h 18"/>
                <a:gd name="T30" fmla="*/ 2147483647 w 80"/>
                <a:gd name="T31" fmla="*/ 2147483647 h 18"/>
                <a:gd name="T32" fmla="*/ 2147483647 w 80"/>
                <a:gd name="T33" fmla="*/ 2147483647 h 18"/>
                <a:gd name="T34" fmla="*/ 2147483647 w 80"/>
                <a:gd name="T35" fmla="*/ 2147483647 h 18"/>
                <a:gd name="T36" fmla="*/ 2147483647 w 80"/>
                <a:gd name="T37" fmla="*/ 0 h 18"/>
                <a:gd name="T38" fmla="*/ 0 w 80"/>
                <a:gd name="T39" fmla="*/ 0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0"/>
                <a:gd name="T61" fmla="*/ 0 h 18"/>
                <a:gd name="T62" fmla="*/ 80 w 80"/>
                <a:gd name="T63" fmla="*/ 18 h 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0" h="18">
                  <a:moveTo>
                    <a:pt x="0" y="0"/>
                  </a:moveTo>
                  <a:lnTo>
                    <a:pt x="1" y="6"/>
                  </a:lnTo>
                  <a:lnTo>
                    <a:pt x="5" y="12"/>
                  </a:lnTo>
                  <a:lnTo>
                    <a:pt x="8" y="14"/>
                  </a:lnTo>
                  <a:lnTo>
                    <a:pt x="11" y="16"/>
                  </a:lnTo>
                  <a:lnTo>
                    <a:pt x="15" y="18"/>
                  </a:lnTo>
                  <a:lnTo>
                    <a:pt x="20" y="18"/>
                  </a:lnTo>
                  <a:lnTo>
                    <a:pt x="22" y="15"/>
                  </a:lnTo>
                  <a:lnTo>
                    <a:pt x="24" y="13"/>
                  </a:lnTo>
                  <a:lnTo>
                    <a:pt x="26" y="11"/>
                  </a:lnTo>
                  <a:lnTo>
                    <a:pt x="31" y="10"/>
                  </a:lnTo>
                  <a:lnTo>
                    <a:pt x="38" y="8"/>
                  </a:lnTo>
                  <a:lnTo>
                    <a:pt x="47" y="7"/>
                  </a:lnTo>
                  <a:lnTo>
                    <a:pt x="57" y="7"/>
                  </a:lnTo>
                  <a:lnTo>
                    <a:pt x="66" y="6"/>
                  </a:lnTo>
                  <a:lnTo>
                    <a:pt x="70" y="5"/>
                  </a:lnTo>
                  <a:lnTo>
                    <a:pt x="74" y="4"/>
                  </a:lnTo>
                  <a:lnTo>
                    <a:pt x="77" y="2"/>
                  </a:lnTo>
                  <a:lnTo>
                    <a:pt x="80" y="0"/>
                  </a:lnTo>
                  <a:lnTo>
                    <a:pt x="0" y="0"/>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79" name="Freeform 199"/>
            <p:cNvSpPr>
              <a:spLocks/>
            </p:cNvSpPr>
            <p:nvPr>
              <p:custDataLst>
                <p:tags r:id="rId128"/>
              </p:custDataLst>
            </p:nvPr>
          </p:nvSpPr>
          <p:spPr bwMode="auto">
            <a:xfrm>
              <a:off x="2433638" y="4932363"/>
              <a:ext cx="23812" cy="53975"/>
            </a:xfrm>
            <a:custGeom>
              <a:avLst/>
              <a:gdLst>
                <a:gd name="T0" fmla="*/ 2147483647 w 46"/>
                <a:gd name="T1" fmla="*/ 0 h 27"/>
                <a:gd name="T2" fmla="*/ 0 w 46"/>
                <a:gd name="T3" fmla="*/ 2147483647 h 27"/>
                <a:gd name="T4" fmla="*/ 2147483647 w 46"/>
                <a:gd name="T5" fmla="*/ 2147483647 h 27"/>
                <a:gd name="T6" fmla="*/ 2147483647 w 46"/>
                <a:gd name="T7" fmla="*/ 2147483647 h 27"/>
                <a:gd name="T8" fmla="*/ 2147483647 w 46"/>
                <a:gd name="T9" fmla="*/ 2147483647 h 27"/>
                <a:gd name="T10" fmla="*/ 2147483647 w 46"/>
                <a:gd name="T11" fmla="*/ 2147483647 h 27"/>
                <a:gd name="T12" fmla="*/ 2147483647 w 46"/>
                <a:gd name="T13" fmla="*/ 2147483647 h 27"/>
                <a:gd name="T14" fmla="*/ 2147483647 w 46"/>
                <a:gd name="T15" fmla="*/ 2147483647 h 27"/>
                <a:gd name="T16" fmla="*/ 2147483647 w 46"/>
                <a:gd name="T17" fmla="*/ 2147483647 h 27"/>
                <a:gd name="T18" fmla="*/ 2147483647 w 46"/>
                <a:gd name="T19" fmla="*/ 2147483647 h 27"/>
                <a:gd name="T20" fmla="*/ 2147483647 w 46"/>
                <a:gd name="T21" fmla="*/ 2147483647 h 27"/>
                <a:gd name="T22" fmla="*/ 2147483647 w 46"/>
                <a:gd name="T23" fmla="*/ 2147483647 h 27"/>
                <a:gd name="T24" fmla="*/ 2147483647 w 46"/>
                <a:gd name="T25" fmla="*/ 2147483647 h 27"/>
                <a:gd name="T26" fmla="*/ 2147483647 w 46"/>
                <a:gd name="T27" fmla="*/ 0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6"/>
                <a:gd name="T43" fmla="*/ 0 h 27"/>
                <a:gd name="T44" fmla="*/ 46 w 46"/>
                <a:gd name="T45" fmla="*/ 27 h 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6" h="27">
                  <a:moveTo>
                    <a:pt x="20" y="0"/>
                  </a:moveTo>
                  <a:lnTo>
                    <a:pt x="0" y="18"/>
                  </a:lnTo>
                  <a:lnTo>
                    <a:pt x="9" y="22"/>
                  </a:lnTo>
                  <a:lnTo>
                    <a:pt x="16" y="25"/>
                  </a:lnTo>
                  <a:lnTo>
                    <a:pt x="23" y="27"/>
                  </a:lnTo>
                  <a:lnTo>
                    <a:pt x="29" y="27"/>
                  </a:lnTo>
                  <a:lnTo>
                    <a:pt x="33" y="27"/>
                  </a:lnTo>
                  <a:lnTo>
                    <a:pt x="37" y="25"/>
                  </a:lnTo>
                  <a:lnTo>
                    <a:pt x="42" y="22"/>
                  </a:lnTo>
                  <a:lnTo>
                    <a:pt x="46" y="18"/>
                  </a:lnTo>
                  <a:lnTo>
                    <a:pt x="41" y="16"/>
                  </a:lnTo>
                  <a:lnTo>
                    <a:pt x="33" y="11"/>
                  </a:lnTo>
                  <a:lnTo>
                    <a:pt x="26" y="5"/>
                  </a:lnTo>
                  <a:lnTo>
                    <a:pt x="20" y="0"/>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80" name="Freeform 200"/>
            <p:cNvSpPr>
              <a:spLocks/>
            </p:cNvSpPr>
            <p:nvPr>
              <p:custDataLst>
                <p:tags r:id="rId129"/>
              </p:custDataLst>
            </p:nvPr>
          </p:nvSpPr>
          <p:spPr bwMode="auto">
            <a:xfrm>
              <a:off x="2400300" y="4926013"/>
              <a:ext cx="26988" cy="55562"/>
            </a:xfrm>
            <a:custGeom>
              <a:avLst/>
              <a:gdLst>
                <a:gd name="T0" fmla="*/ 2147483647 w 54"/>
                <a:gd name="T1" fmla="*/ 0 h 39"/>
                <a:gd name="T2" fmla="*/ 2147483647 w 54"/>
                <a:gd name="T3" fmla="*/ 2147483647 h 39"/>
                <a:gd name="T4" fmla="*/ 2147483647 w 54"/>
                <a:gd name="T5" fmla="*/ 2147483647 h 39"/>
                <a:gd name="T6" fmla="*/ 2147483647 w 54"/>
                <a:gd name="T7" fmla="*/ 2147483647 h 39"/>
                <a:gd name="T8" fmla="*/ 2147483647 w 54"/>
                <a:gd name="T9" fmla="*/ 2147483647 h 39"/>
                <a:gd name="T10" fmla="*/ 2147483647 w 54"/>
                <a:gd name="T11" fmla="*/ 2147483647 h 39"/>
                <a:gd name="T12" fmla="*/ 0 w 54"/>
                <a:gd name="T13" fmla="*/ 2147483647 h 39"/>
                <a:gd name="T14" fmla="*/ 2147483647 w 54"/>
                <a:gd name="T15" fmla="*/ 2147483647 h 39"/>
                <a:gd name="T16" fmla="*/ 2147483647 w 54"/>
                <a:gd name="T17" fmla="*/ 2147483647 h 39"/>
                <a:gd name="T18" fmla="*/ 2147483647 w 54"/>
                <a:gd name="T19" fmla="*/ 2147483647 h 39"/>
                <a:gd name="T20" fmla="*/ 2147483647 w 54"/>
                <a:gd name="T21" fmla="*/ 2147483647 h 39"/>
                <a:gd name="T22" fmla="*/ 2147483647 w 54"/>
                <a:gd name="T23" fmla="*/ 2147483647 h 39"/>
                <a:gd name="T24" fmla="*/ 2147483647 w 54"/>
                <a:gd name="T25" fmla="*/ 2147483647 h 39"/>
                <a:gd name="T26" fmla="*/ 2147483647 w 54"/>
                <a:gd name="T27" fmla="*/ 2147483647 h 39"/>
                <a:gd name="T28" fmla="*/ 2147483647 w 54"/>
                <a:gd name="T29" fmla="*/ 2147483647 h 39"/>
                <a:gd name="T30" fmla="*/ 2147483647 w 54"/>
                <a:gd name="T31" fmla="*/ 2147483647 h 39"/>
                <a:gd name="T32" fmla="*/ 2147483647 w 54"/>
                <a:gd name="T33" fmla="*/ 2147483647 h 39"/>
                <a:gd name="T34" fmla="*/ 2147483647 w 54"/>
                <a:gd name="T35" fmla="*/ 2147483647 h 39"/>
                <a:gd name="T36" fmla="*/ 2147483647 w 54"/>
                <a:gd name="T37" fmla="*/ 2147483647 h 39"/>
                <a:gd name="T38" fmla="*/ 2147483647 w 54"/>
                <a:gd name="T39" fmla="*/ 2147483647 h 39"/>
                <a:gd name="T40" fmla="*/ 2147483647 w 54"/>
                <a:gd name="T41" fmla="*/ 2147483647 h 39"/>
                <a:gd name="T42" fmla="*/ 2147483647 w 54"/>
                <a:gd name="T43" fmla="*/ 2147483647 h 39"/>
                <a:gd name="T44" fmla="*/ 2147483647 w 54"/>
                <a:gd name="T45" fmla="*/ 2147483647 h 39"/>
                <a:gd name="T46" fmla="*/ 2147483647 w 54"/>
                <a:gd name="T47" fmla="*/ 2147483647 h 39"/>
                <a:gd name="T48" fmla="*/ 2147483647 w 54"/>
                <a:gd name="T49" fmla="*/ 2147483647 h 39"/>
                <a:gd name="T50" fmla="*/ 2147483647 w 54"/>
                <a:gd name="T51" fmla="*/ 2147483647 h 39"/>
                <a:gd name="T52" fmla="*/ 2147483647 w 54"/>
                <a:gd name="T53" fmla="*/ 2147483647 h 39"/>
                <a:gd name="T54" fmla="*/ 2147483647 w 54"/>
                <a:gd name="T55" fmla="*/ 2147483647 h 39"/>
                <a:gd name="T56" fmla="*/ 2147483647 w 54"/>
                <a:gd name="T57" fmla="*/ 2147483647 h 39"/>
                <a:gd name="T58" fmla="*/ 2147483647 w 54"/>
                <a:gd name="T59" fmla="*/ 2147483647 h 39"/>
                <a:gd name="T60" fmla="*/ 2147483647 w 54"/>
                <a:gd name="T61" fmla="*/ 0 h 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4"/>
                <a:gd name="T94" fmla="*/ 0 h 39"/>
                <a:gd name="T95" fmla="*/ 54 w 54"/>
                <a:gd name="T96" fmla="*/ 39 h 3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4" h="39">
                  <a:moveTo>
                    <a:pt x="34" y="0"/>
                  </a:moveTo>
                  <a:lnTo>
                    <a:pt x="20" y="4"/>
                  </a:lnTo>
                  <a:lnTo>
                    <a:pt x="10" y="10"/>
                  </a:lnTo>
                  <a:lnTo>
                    <a:pt x="6" y="13"/>
                  </a:lnTo>
                  <a:lnTo>
                    <a:pt x="4" y="16"/>
                  </a:lnTo>
                  <a:lnTo>
                    <a:pt x="2" y="20"/>
                  </a:lnTo>
                  <a:lnTo>
                    <a:pt x="0" y="24"/>
                  </a:lnTo>
                  <a:lnTo>
                    <a:pt x="2" y="28"/>
                  </a:lnTo>
                  <a:lnTo>
                    <a:pt x="3" y="32"/>
                  </a:lnTo>
                  <a:lnTo>
                    <a:pt x="5" y="35"/>
                  </a:lnTo>
                  <a:lnTo>
                    <a:pt x="8" y="37"/>
                  </a:lnTo>
                  <a:lnTo>
                    <a:pt x="11" y="38"/>
                  </a:lnTo>
                  <a:lnTo>
                    <a:pt x="16" y="39"/>
                  </a:lnTo>
                  <a:lnTo>
                    <a:pt x="20" y="39"/>
                  </a:lnTo>
                  <a:lnTo>
                    <a:pt x="25" y="39"/>
                  </a:lnTo>
                  <a:lnTo>
                    <a:pt x="30" y="38"/>
                  </a:lnTo>
                  <a:lnTo>
                    <a:pt x="34" y="37"/>
                  </a:lnTo>
                  <a:lnTo>
                    <a:pt x="39" y="35"/>
                  </a:lnTo>
                  <a:lnTo>
                    <a:pt x="43" y="33"/>
                  </a:lnTo>
                  <a:lnTo>
                    <a:pt x="47" y="30"/>
                  </a:lnTo>
                  <a:lnTo>
                    <a:pt x="50" y="26"/>
                  </a:lnTo>
                  <a:lnTo>
                    <a:pt x="52" y="22"/>
                  </a:lnTo>
                  <a:lnTo>
                    <a:pt x="54" y="18"/>
                  </a:lnTo>
                  <a:lnTo>
                    <a:pt x="51" y="17"/>
                  </a:lnTo>
                  <a:lnTo>
                    <a:pt x="48" y="16"/>
                  </a:lnTo>
                  <a:lnTo>
                    <a:pt x="44" y="14"/>
                  </a:lnTo>
                  <a:lnTo>
                    <a:pt x="42" y="11"/>
                  </a:lnTo>
                  <a:lnTo>
                    <a:pt x="39" y="8"/>
                  </a:lnTo>
                  <a:lnTo>
                    <a:pt x="37" y="5"/>
                  </a:lnTo>
                  <a:lnTo>
                    <a:pt x="34" y="2"/>
                  </a:lnTo>
                  <a:lnTo>
                    <a:pt x="34" y="0"/>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81" name="Freeform 201"/>
            <p:cNvSpPr>
              <a:spLocks/>
            </p:cNvSpPr>
            <p:nvPr>
              <p:custDataLst>
                <p:tags r:id="rId130"/>
              </p:custDataLst>
            </p:nvPr>
          </p:nvSpPr>
          <p:spPr bwMode="auto">
            <a:xfrm>
              <a:off x="2371725" y="4918075"/>
              <a:ext cx="30163" cy="52388"/>
            </a:xfrm>
            <a:custGeom>
              <a:avLst/>
              <a:gdLst>
                <a:gd name="T0" fmla="*/ 0 w 60"/>
                <a:gd name="T1" fmla="*/ 2147483647 h 15"/>
                <a:gd name="T2" fmla="*/ 2147483647 w 60"/>
                <a:gd name="T3" fmla="*/ 2147483647 h 15"/>
                <a:gd name="T4" fmla="*/ 2147483647 w 60"/>
                <a:gd name="T5" fmla="*/ 2147483647 h 15"/>
                <a:gd name="T6" fmla="*/ 2147483647 w 60"/>
                <a:gd name="T7" fmla="*/ 2147483647 h 15"/>
                <a:gd name="T8" fmla="*/ 2147483647 w 60"/>
                <a:gd name="T9" fmla="*/ 2147483647 h 15"/>
                <a:gd name="T10" fmla="*/ 2147483647 w 60"/>
                <a:gd name="T11" fmla="*/ 2147483647 h 15"/>
                <a:gd name="T12" fmla="*/ 2147483647 w 60"/>
                <a:gd name="T13" fmla="*/ 2147483647 h 15"/>
                <a:gd name="T14" fmla="*/ 2147483647 w 60"/>
                <a:gd name="T15" fmla="*/ 2147483647 h 15"/>
                <a:gd name="T16" fmla="*/ 2147483647 w 60"/>
                <a:gd name="T17" fmla="*/ 2147483647 h 15"/>
                <a:gd name="T18" fmla="*/ 2147483647 w 60"/>
                <a:gd name="T19" fmla="*/ 2147483647 h 15"/>
                <a:gd name="T20" fmla="*/ 2147483647 w 60"/>
                <a:gd name="T21" fmla="*/ 0 h 15"/>
                <a:gd name="T22" fmla="*/ 2147483647 w 60"/>
                <a:gd name="T23" fmla="*/ 0 h 15"/>
                <a:gd name="T24" fmla="*/ 2147483647 w 60"/>
                <a:gd name="T25" fmla="*/ 0 h 15"/>
                <a:gd name="T26" fmla="*/ 2147483647 w 60"/>
                <a:gd name="T27" fmla="*/ 0 h 15"/>
                <a:gd name="T28" fmla="*/ 2147483647 w 60"/>
                <a:gd name="T29" fmla="*/ 2147483647 h 15"/>
                <a:gd name="T30" fmla="*/ 2147483647 w 60"/>
                <a:gd name="T31" fmla="*/ 2147483647 h 15"/>
                <a:gd name="T32" fmla="*/ 2147483647 w 60"/>
                <a:gd name="T33" fmla="*/ 2147483647 h 15"/>
                <a:gd name="T34" fmla="*/ 2147483647 w 60"/>
                <a:gd name="T35" fmla="*/ 2147483647 h 15"/>
                <a:gd name="T36" fmla="*/ 0 w 60"/>
                <a:gd name="T37" fmla="*/ 2147483647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0"/>
                <a:gd name="T58" fmla="*/ 0 h 15"/>
                <a:gd name="T59" fmla="*/ 60 w 60"/>
                <a:gd name="T60" fmla="*/ 15 h 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0" h="15">
                  <a:moveTo>
                    <a:pt x="0" y="11"/>
                  </a:moveTo>
                  <a:lnTo>
                    <a:pt x="10" y="13"/>
                  </a:lnTo>
                  <a:lnTo>
                    <a:pt x="18" y="14"/>
                  </a:lnTo>
                  <a:lnTo>
                    <a:pt x="27" y="15"/>
                  </a:lnTo>
                  <a:lnTo>
                    <a:pt x="35" y="15"/>
                  </a:lnTo>
                  <a:lnTo>
                    <a:pt x="41" y="14"/>
                  </a:lnTo>
                  <a:lnTo>
                    <a:pt x="48" y="12"/>
                  </a:lnTo>
                  <a:lnTo>
                    <a:pt x="55" y="9"/>
                  </a:lnTo>
                  <a:lnTo>
                    <a:pt x="60" y="5"/>
                  </a:lnTo>
                  <a:lnTo>
                    <a:pt x="57" y="3"/>
                  </a:lnTo>
                  <a:lnTo>
                    <a:pt x="54" y="0"/>
                  </a:lnTo>
                  <a:lnTo>
                    <a:pt x="51" y="0"/>
                  </a:lnTo>
                  <a:lnTo>
                    <a:pt x="47" y="0"/>
                  </a:lnTo>
                  <a:lnTo>
                    <a:pt x="40" y="0"/>
                  </a:lnTo>
                  <a:lnTo>
                    <a:pt x="33" y="3"/>
                  </a:lnTo>
                  <a:lnTo>
                    <a:pt x="24" y="6"/>
                  </a:lnTo>
                  <a:lnTo>
                    <a:pt x="16" y="8"/>
                  </a:lnTo>
                  <a:lnTo>
                    <a:pt x="7" y="10"/>
                  </a:lnTo>
                  <a:lnTo>
                    <a:pt x="0" y="11"/>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82" name="Freeform 202"/>
            <p:cNvSpPr>
              <a:spLocks/>
            </p:cNvSpPr>
            <p:nvPr>
              <p:custDataLst>
                <p:tags r:id="rId131"/>
              </p:custDataLst>
            </p:nvPr>
          </p:nvSpPr>
          <p:spPr bwMode="auto">
            <a:xfrm>
              <a:off x="2344738" y="4905375"/>
              <a:ext cx="36512" cy="52388"/>
            </a:xfrm>
            <a:custGeom>
              <a:avLst/>
              <a:gdLst>
                <a:gd name="T0" fmla="*/ 2147483647 w 79"/>
                <a:gd name="T1" fmla="*/ 0 h 32"/>
                <a:gd name="T2" fmla="*/ 2147483647 w 79"/>
                <a:gd name="T3" fmla="*/ 2147483647 h 32"/>
                <a:gd name="T4" fmla="*/ 2147483647 w 79"/>
                <a:gd name="T5" fmla="*/ 2147483647 h 32"/>
                <a:gd name="T6" fmla="*/ 2147483647 w 79"/>
                <a:gd name="T7" fmla="*/ 2147483647 h 32"/>
                <a:gd name="T8" fmla="*/ 2147483647 w 79"/>
                <a:gd name="T9" fmla="*/ 2147483647 h 32"/>
                <a:gd name="T10" fmla="*/ 2147483647 w 79"/>
                <a:gd name="T11" fmla="*/ 2147483647 h 32"/>
                <a:gd name="T12" fmla="*/ 2147483647 w 79"/>
                <a:gd name="T13" fmla="*/ 2147483647 h 32"/>
                <a:gd name="T14" fmla="*/ 2147483647 w 79"/>
                <a:gd name="T15" fmla="*/ 2147483647 h 32"/>
                <a:gd name="T16" fmla="*/ 0 w 79"/>
                <a:gd name="T17" fmla="*/ 2147483647 h 32"/>
                <a:gd name="T18" fmla="*/ 2147483647 w 79"/>
                <a:gd name="T19" fmla="*/ 2147483647 h 32"/>
                <a:gd name="T20" fmla="*/ 2147483647 w 79"/>
                <a:gd name="T21" fmla="*/ 2147483647 h 32"/>
                <a:gd name="T22" fmla="*/ 2147483647 w 79"/>
                <a:gd name="T23" fmla="*/ 2147483647 h 32"/>
                <a:gd name="T24" fmla="*/ 2147483647 w 79"/>
                <a:gd name="T25" fmla="*/ 2147483647 h 32"/>
                <a:gd name="T26" fmla="*/ 2147483647 w 79"/>
                <a:gd name="T27" fmla="*/ 2147483647 h 32"/>
                <a:gd name="T28" fmla="*/ 2147483647 w 79"/>
                <a:gd name="T29" fmla="*/ 2147483647 h 32"/>
                <a:gd name="T30" fmla="*/ 2147483647 w 79"/>
                <a:gd name="T31" fmla="*/ 2147483647 h 32"/>
                <a:gd name="T32" fmla="*/ 2147483647 w 79"/>
                <a:gd name="T33" fmla="*/ 2147483647 h 32"/>
                <a:gd name="T34" fmla="*/ 2147483647 w 79"/>
                <a:gd name="T35" fmla="*/ 2147483647 h 32"/>
                <a:gd name="T36" fmla="*/ 2147483647 w 79"/>
                <a:gd name="T37" fmla="*/ 2147483647 h 32"/>
                <a:gd name="T38" fmla="*/ 2147483647 w 79"/>
                <a:gd name="T39" fmla="*/ 2147483647 h 32"/>
                <a:gd name="T40" fmla="*/ 2147483647 w 79"/>
                <a:gd name="T41" fmla="*/ 2147483647 h 32"/>
                <a:gd name="T42" fmla="*/ 2147483647 w 79"/>
                <a:gd name="T43" fmla="*/ 2147483647 h 32"/>
                <a:gd name="T44" fmla="*/ 2147483647 w 79"/>
                <a:gd name="T45" fmla="*/ 2147483647 h 32"/>
                <a:gd name="T46" fmla="*/ 2147483647 w 79"/>
                <a:gd name="T47" fmla="*/ 2147483647 h 32"/>
                <a:gd name="T48" fmla="*/ 2147483647 w 79"/>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
                <a:gd name="T76" fmla="*/ 0 h 32"/>
                <a:gd name="T77" fmla="*/ 79 w 79"/>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 h="32">
                  <a:moveTo>
                    <a:pt x="40" y="0"/>
                  </a:moveTo>
                  <a:lnTo>
                    <a:pt x="34" y="1"/>
                  </a:lnTo>
                  <a:lnTo>
                    <a:pt x="30" y="2"/>
                  </a:lnTo>
                  <a:lnTo>
                    <a:pt x="25" y="4"/>
                  </a:lnTo>
                  <a:lnTo>
                    <a:pt x="20" y="6"/>
                  </a:lnTo>
                  <a:lnTo>
                    <a:pt x="15" y="9"/>
                  </a:lnTo>
                  <a:lnTo>
                    <a:pt x="10" y="11"/>
                  </a:lnTo>
                  <a:lnTo>
                    <a:pt x="5" y="12"/>
                  </a:lnTo>
                  <a:lnTo>
                    <a:pt x="0" y="13"/>
                  </a:lnTo>
                  <a:lnTo>
                    <a:pt x="5" y="21"/>
                  </a:lnTo>
                  <a:lnTo>
                    <a:pt x="10" y="26"/>
                  </a:lnTo>
                  <a:lnTo>
                    <a:pt x="12" y="29"/>
                  </a:lnTo>
                  <a:lnTo>
                    <a:pt x="15" y="31"/>
                  </a:lnTo>
                  <a:lnTo>
                    <a:pt x="18" y="31"/>
                  </a:lnTo>
                  <a:lnTo>
                    <a:pt x="20" y="32"/>
                  </a:lnTo>
                  <a:lnTo>
                    <a:pt x="27" y="31"/>
                  </a:lnTo>
                  <a:lnTo>
                    <a:pt x="34" y="30"/>
                  </a:lnTo>
                  <a:lnTo>
                    <a:pt x="41" y="27"/>
                  </a:lnTo>
                  <a:lnTo>
                    <a:pt x="48" y="24"/>
                  </a:lnTo>
                  <a:lnTo>
                    <a:pt x="62" y="18"/>
                  </a:lnTo>
                  <a:lnTo>
                    <a:pt x="79" y="13"/>
                  </a:lnTo>
                  <a:lnTo>
                    <a:pt x="67" y="6"/>
                  </a:lnTo>
                  <a:lnTo>
                    <a:pt x="58" y="2"/>
                  </a:lnTo>
                  <a:lnTo>
                    <a:pt x="49" y="1"/>
                  </a:lnTo>
                  <a:lnTo>
                    <a:pt x="40" y="0"/>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83" name="Freeform 203"/>
            <p:cNvSpPr>
              <a:spLocks/>
            </p:cNvSpPr>
            <p:nvPr>
              <p:custDataLst>
                <p:tags r:id="rId132"/>
              </p:custDataLst>
            </p:nvPr>
          </p:nvSpPr>
          <p:spPr bwMode="auto">
            <a:xfrm>
              <a:off x="2336800" y="4889500"/>
              <a:ext cx="34925" cy="52388"/>
            </a:xfrm>
            <a:custGeom>
              <a:avLst/>
              <a:gdLst>
                <a:gd name="T0" fmla="*/ 2147483647 w 66"/>
                <a:gd name="T1" fmla="*/ 0 h 19"/>
                <a:gd name="T2" fmla="*/ 2147483647 w 66"/>
                <a:gd name="T3" fmla="*/ 2147483647 h 19"/>
                <a:gd name="T4" fmla="*/ 2147483647 w 66"/>
                <a:gd name="T5" fmla="*/ 2147483647 h 19"/>
                <a:gd name="T6" fmla="*/ 2147483647 w 66"/>
                <a:gd name="T7" fmla="*/ 2147483647 h 19"/>
                <a:gd name="T8" fmla="*/ 2147483647 w 66"/>
                <a:gd name="T9" fmla="*/ 2147483647 h 19"/>
                <a:gd name="T10" fmla="*/ 2147483647 w 66"/>
                <a:gd name="T11" fmla="*/ 2147483647 h 19"/>
                <a:gd name="T12" fmla="*/ 2147483647 w 66"/>
                <a:gd name="T13" fmla="*/ 2147483647 h 19"/>
                <a:gd name="T14" fmla="*/ 0 w 66"/>
                <a:gd name="T15" fmla="*/ 2147483647 h 19"/>
                <a:gd name="T16" fmla="*/ 0 w 66"/>
                <a:gd name="T17" fmla="*/ 2147483647 h 19"/>
                <a:gd name="T18" fmla="*/ 2147483647 w 66"/>
                <a:gd name="T19" fmla="*/ 2147483647 h 19"/>
                <a:gd name="T20" fmla="*/ 2147483647 w 66"/>
                <a:gd name="T21" fmla="*/ 2147483647 h 19"/>
                <a:gd name="T22" fmla="*/ 2147483647 w 66"/>
                <a:gd name="T23" fmla="*/ 2147483647 h 19"/>
                <a:gd name="T24" fmla="*/ 2147483647 w 66"/>
                <a:gd name="T25" fmla="*/ 2147483647 h 19"/>
                <a:gd name="T26" fmla="*/ 2147483647 w 66"/>
                <a:gd name="T27" fmla="*/ 2147483647 h 19"/>
                <a:gd name="T28" fmla="*/ 2147483647 w 66"/>
                <a:gd name="T29" fmla="*/ 2147483647 h 19"/>
                <a:gd name="T30" fmla="*/ 2147483647 w 66"/>
                <a:gd name="T31" fmla="*/ 2147483647 h 19"/>
                <a:gd name="T32" fmla="*/ 2147483647 w 66"/>
                <a:gd name="T33" fmla="*/ 2147483647 h 19"/>
                <a:gd name="T34" fmla="*/ 2147483647 w 66"/>
                <a:gd name="T35" fmla="*/ 2147483647 h 19"/>
                <a:gd name="T36" fmla="*/ 2147483647 w 66"/>
                <a:gd name="T37" fmla="*/ 0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19"/>
                <a:gd name="T59" fmla="*/ 66 w 66"/>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19">
                  <a:moveTo>
                    <a:pt x="33" y="0"/>
                  </a:moveTo>
                  <a:lnTo>
                    <a:pt x="25" y="1"/>
                  </a:lnTo>
                  <a:lnTo>
                    <a:pt x="19" y="2"/>
                  </a:lnTo>
                  <a:lnTo>
                    <a:pt x="13" y="4"/>
                  </a:lnTo>
                  <a:lnTo>
                    <a:pt x="9" y="7"/>
                  </a:lnTo>
                  <a:lnTo>
                    <a:pt x="5" y="11"/>
                  </a:lnTo>
                  <a:lnTo>
                    <a:pt x="2" y="14"/>
                  </a:lnTo>
                  <a:lnTo>
                    <a:pt x="0" y="17"/>
                  </a:lnTo>
                  <a:lnTo>
                    <a:pt x="0" y="19"/>
                  </a:lnTo>
                  <a:lnTo>
                    <a:pt x="19" y="19"/>
                  </a:lnTo>
                  <a:lnTo>
                    <a:pt x="38" y="19"/>
                  </a:lnTo>
                  <a:lnTo>
                    <a:pt x="46" y="18"/>
                  </a:lnTo>
                  <a:lnTo>
                    <a:pt x="54" y="17"/>
                  </a:lnTo>
                  <a:lnTo>
                    <a:pt x="61" y="15"/>
                  </a:lnTo>
                  <a:lnTo>
                    <a:pt x="66" y="13"/>
                  </a:lnTo>
                  <a:lnTo>
                    <a:pt x="57" y="8"/>
                  </a:lnTo>
                  <a:lnTo>
                    <a:pt x="50" y="4"/>
                  </a:lnTo>
                  <a:lnTo>
                    <a:pt x="42" y="1"/>
                  </a:lnTo>
                  <a:lnTo>
                    <a:pt x="33" y="0"/>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84" name="Freeform 204"/>
            <p:cNvSpPr>
              <a:spLocks/>
            </p:cNvSpPr>
            <p:nvPr>
              <p:custDataLst>
                <p:tags r:id="rId133"/>
              </p:custDataLst>
            </p:nvPr>
          </p:nvSpPr>
          <p:spPr bwMode="auto">
            <a:xfrm>
              <a:off x="2225675" y="4610100"/>
              <a:ext cx="28575" cy="53975"/>
            </a:xfrm>
            <a:custGeom>
              <a:avLst/>
              <a:gdLst>
                <a:gd name="T0" fmla="*/ 2147483647 w 53"/>
                <a:gd name="T1" fmla="*/ 0 h 80"/>
                <a:gd name="T2" fmla="*/ 2147483647 w 53"/>
                <a:gd name="T3" fmla="*/ 2147483647 h 80"/>
                <a:gd name="T4" fmla="*/ 2147483647 w 53"/>
                <a:gd name="T5" fmla="*/ 2147483647 h 80"/>
                <a:gd name="T6" fmla="*/ 2147483647 w 53"/>
                <a:gd name="T7" fmla="*/ 2147483647 h 80"/>
                <a:gd name="T8" fmla="*/ 2147483647 w 53"/>
                <a:gd name="T9" fmla="*/ 2147483647 h 80"/>
                <a:gd name="T10" fmla="*/ 0 w 53"/>
                <a:gd name="T11" fmla="*/ 2147483647 h 80"/>
                <a:gd name="T12" fmla="*/ 0 w 53"/>
                <a:gd name="T13" fmla="*/ 2147483647 h 80"/>
                <a:gd name="T14" fmla="*/ 0 w 53"/>
                <a:gd name="T15" fmla="*/ 2147483647 h 80"/>
                <a:gd name="T16" fmla="*/ 2147483647 w 53"/>
                <a:gd name="T17" fmla="*/ 2147483647 h 80"/>
                <a:gd name="T18" fmla="*/ 2147483647 w 53"/>
                <a:gd name="T19" fmla="*/ 2147483647 h 80"/>
                <a:gd name="T20" fmla="*/ 2147483647 w 53"/>
                <a:gd name="T21" fmla="*/ 2147483647 h 80"/>
                <a:gd name="T22" fmla="*/ 2147483647 w 53"/>
                <a:gd name="T23" fmla="*/ 2147483647 h 80"/>
                <a:gd name="T24" fmla="*/ 2147483647 w 53"/>
                <a:gd name="T25" fmla="*/ 2147483647 h 80"/>
                <a:gd name="T26" fmla="*/ 2147483647 w 53"/>
                <a:gd name="T27" fmla="*/ 2147483647 h 80"/>
                <a:gd name="T28" fmla="*/ 2147483647 w 53"/>
                <a:gd name="T29" fmla="*/ 2147483647 h 80"/>
                <a:gd name="T30" fmla="*/ 2147483647 w 53"/>
                <a:gd name="T31" fmla="*/ 2147483647 h 80"/>
                <a:gd name="T32" fmla="*/ 2147483647 w 53"/>
                <a:gd name="T33" fmla="*/ 2147483647 h 80"/>
                <a:gd name="T34" fmla="*/ 2147483647 w 53"/>
                <a:gd name="T35" fmla="*/ 2147483647 h 80"/>
                <a:gd name="T36" fmla="*/ 2147483647 w 53"/>
                <a:gd name="T37" fmla="*/ 2147483647 h 80"/>
                <a:gd name="T38" fmla="*/ 2147483647 w 53"/>
                <a:gd name="T39" fmla="*/ 2147483647 h 80"/>
                <a:gd name="T40" fmla="*/ 2147483647 w 53"/>
                <a:gd name="T41" fmla="*/ 2147483647 h 80"/>
                <a:gd name="T42" fmla="*/ 2147483647 w 53"/>
                <a:gd name="T43" fmla="*/ 2147483647 h 80"/>
                <a:gd name="T44" fmla="*/ 2147483647 w 53"/>
                <a:gd name="T45" fmla="*/ 2147483647 h 80"/>
                <a:gd name="T46" fmla="*/ 2147483647 w 53"/>
                <a:gd name="T47" fmla="*/ 2147483647 h 80"/>
                <a:gd name="T48" fmla="*/ 2147483647 w 53"/>
                <a:gd name="T49" fmla="*/ 2147483647 h 80"/>
                <a:gd name="T50" fmla="*/ 2147483647 w 53"/>
                <a:gd name="T51" fmla="*/ 2147483647 h 80"/>
                <a:gd name="T52" fmla="*/ 2147483647 w 53"/>
                <a:gd name="T53" fmla="*/ 2147483647 h 80"/>
                <a:gd name="T54" fmla="*/ 2147483647 w 53"/>
                <a:gd name="T55" fmla="*/ 2147483647 h 80"/>
                <a:gd name="T56" fmla="*/ 2147483647 w 53"/>
                <a:gd name="T57" fmla="*/ 2147483647 h 80"/>
                <a:gd name="T58" fmla="*/ 2147483647 w 53"/>
                <a:gd name="T59" fmla="*/ 2147483647 h 80"/>
                <a:gd name="T60" fmla="*/ 2147483647 w 53"/>
                <a:gd name="T61" fmla="*/ 2147483647 h 80"/>
                <a:gd name="T62" fmla="*/ 2147483647 w 53"/>
                <a:gd name="T63" fmla="*/ 2147483647 h 80"/>
                <a:gd name="T64" fmla="*/ 2147483647 w 53"/>
                <a:gd name="T65" fmla="*/ 2147483647 h 80"/>
                <a:gd name="T66" fmla="*/ 2147483647 w 53"/>
                <a:gd name="T67" fmla="*/ 2147483647 h 80"/>
                <a:gd name="T68" fmla="*/ 2147483647 w 53"/>
                <a:gd name="T69" fmla="*/ 2147483647 h 80"/>
                <a:gd name="T70" fmla="*/ 2147483647 w 53"/>
                <a:gd name="T71" fmla="*/ 2147483647 h 80"/>
                <a:gd name="T72" fmla="*/ 2147483647 w 53"/>
                <a:gd name="T73" fmla="*/ 2147483647 h 80"/>
                <a:gd name="T74" fmla="*/ 2147483647 w 53"/>
                <a:gd name="T75" fmla="*/ 2147483647 h 80"/>
                <a:gd name="T76" fmla="*/ 2147483647 w 53"/>
                <a:gd name="T77" fmla="*/ 0 h 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
                <a:gd name="T118" fmla="*/ 0 h 80"/>
                <a:gd name="T119" fmla="*/ 53 w 53"/>
                <a:gd name="T120" fmla="*/ 80 h 8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 h="80">
                  <a:moveTo>
                    <a:pt x="13" y="0"/>
                  </a:moveTo>
                  <a:lnTo>
                    <a:pt x="8" y="5"/>
                  </a:lnTo>
                  <a:lnTo>
                    <a:pt x="4" y="10"/>
                  </a:lnTo>
                  <a:lnTo>
                    <a:pt x="2" y="13"/>
                  </a:lnTo>
                  <a:lnTo>
                    <a:pt x="1" y="16"/>
                  </a:lnTo>
                  <a:lnTo>
                    <a:pt x="0" y="20"/>
                  </a:lnTo>
                  <a:lnTo>
                    <a:pt x="0" y="25"/>
                  </a:lnTo>
                  <a:lnTo>
                    <a:pt x="0" y="30"/>
                  </a:lnTo>
                  <a:lnTo>
                    <a:pt x="2" y="39"/>
                  </a:lnTo>
                  <a:lnTo>
                    <a:pt x="6" y="48"/>
                  </a:lnTo>
                  <a:lnTo>
                    <a:pt x="9" y="57"/>
                  </a:lnTo>
                  <a:lnTo>
                    <a:pt x="13" y="66"/>
                  </a:lnTo>
                  <a:lnTo>
                    <a:pt x="20" y="73"/>
                  </a:lnTo>
                  <a:lnTo>
                    <a:pt x="22" y="76"/>
                  </a:lnTo>
                  <a:lnTo>
                    <a:pt x="26" y="78"/>
                  </a:lnTo>
                  <a:lnTo>
                    <a:pt x="30" y="80"/>
                  </a:lnTo>
                  <a:lnTo>
                    <a:pt x="33" y="80"/>
                  </a:lnTo>
                  <a:lnTo>
                    <a:pt x="36" y="79"/>
                  </a:lnTo>
                  <a:lnTo>
                    <a:pt x="38" y="78"/>
                  </a:lnTo>
                  <a:lnTo>
                    <a:pt x="42" y="76"/>
                  </a:lnTo>
                  <a:lnTo>
                    <a:pt x="45" y="73"/>
                  </a:lnTo>
                  <a:lnTo>
                    <a:pt x="48" y="70"/>
                  </a:lnTo>
                  <a:lnTo>
                    <a:pt x="51" y="67"/>
                  </a:lnTo>
                  <a:lnTo>
                    <a:pt x="53" y="64"/>
                  </a:lnTo>
                  <a:lnTo>
                    <a:pt x="53" y="62"/>
                  </a:lnTo>
                  <a:lnTo>
                    <a:pt x="52" y="54"/>
                  </a:lnTo>
                  <a:lnTo>
                    <a:pt x="49" y="47"/>
                  </a:lnTo>
                  <a:lnTo>
                    <a:pt x="46" y="42"/>
                  </a:lnTo>
                  <a:lnTo>
                    <a:pt x="43" y="37"/>
                  </a:lnTo>
                  <a:lnTo>
                    <a:pt x="40" y="32"/>
                  </a:lnTo>
                  <a:lnTo>
                    <a:pt x="36" y="27"/>
                  </a:lnTo>
                  <a:lnTo>
                    <a:pt x="34" y="20"/>
                  </a:lnTo>
                  <a:lnTo>
                    <a:pt x="33" y="12"/>
                  </a:lnTo>
                  <a:lnTo>
                    <a:pt x="33" y="10"/>
                  </a:lnTo>
                  <a:lnTo>
                    <a:pt x="31" y="8"/>
                  </a:lnTo>
                  <a:lnTo>
                    <a:pt x="29" y="6"/>
                  </a:lnTo>
                  <a:lnTo>
                    <a:pt x="25" y="4"/>
                  </a:lnTo>
                  <a:lnTo>
                    <a:pt x="19" y="1"/>
                  </a:lnTo>
                  <a:lnTo>
                    <a:pt x="13" y="0"/>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85" name="Freeform 205"/>
            <p:cNvSpPr>
              <a:spLocks/>
            </p:cNvSpPr>
            <p:nvPr>
              <p:custDataLst>
                <p:tags r:id="rId134"/>
              </p:custDataLst>
            </p:nvPr>
          </p:nvSpPr>
          <p:spPr bwMode="auto">
            <a:xfrm>
              <a:off x="2260600" y="4694238"/>
              <a:ext cx="19050" cy="50800"/>
            </a:xfrm>
            <a:custGeom>
              <a:avLst/>
              <a:gdLst>
                <a:gd name="T0" fmla="*/ 0 w 41"/>
                <a:gd name="T1" fmla="*/ 2147483647 h 43"/>
                <a:gd name="T2" fmla="*/ 2147483647 w 41"/>
                <a:gd name="T3" fmla="*/ 2147483647 h 43"/>
                <a:gd name="T4" fmla="*/ 2147483647 w 41"/>
                <a:gd name="T5" fmla="*/ 2147483647 h 43"/>
                <a:gd name="T6" fmla="*/ 2147483647 w 41"/>
                <a:gd name="T7" fmla="*/ 2147483647 h 43"/>
                <a:gd name="T8" fmla="*/ 2147483647 w 41"/>
                <a:gd name="T9" fmla="*/ 0 h 43"/>
                <a:gd name="T10" fmla="*/ 2147483647 w 41"/>
                <a:gd name="T11" fmla="*/ 2147483647 h 43"/>
                <a:gd name="T12" fmla="*/ 2147483647 w 41"/>
                <a:gd name="T13" fmla="*/ 2147483647 h 43"/>
                <a:gd name="T14" fmla="*/ 2147483647 w 41"/>
                <a:gd name="T15" fmla="*/ 2147483647 h 43"/>
                <a:gd name="T16" fmla="*/ 2147483647 w 41"/>
                <a:gd name="T17" fmla="*/ 2147483647 h 43"/>
                <a:gd name="T18" fmla="*/ 2147483647 w 41"/>
                <a:gd name="T19" fmla="*/ 2147483647 h 43"/>
                <a:gd name="T20" fmla="*/ 2147483647 w 41"/>
                <a:gd name="T21" fmla="*/ 2147483647 h 43"/>
                <a:gd name="T22" fmla="*/ 2147483647 w 41"/>
                <a:gd name="T23" fmla="*/ 2147483647 h 43"/>
                <a:gd name="T24" fmla="*/ 0 w 41"/>
                <a:gd name="T25" fmla="*/ 2147483647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43"/>
                <a:gd name="T41" fmla="*/ 41 w 41"/>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43">
                  <a:moveTo>
                    <a:pt x="0" y="43"/>
                  </a:moveTo>
                  <a:lnTo>
                    <a:pt x="27" y="43"/>
                  </a:lnTo>
                  <a:lnTo>
                    <a:pt x="41" y="24"/>
                  </a:lnTo>
                  <a:lnTo>
                    <a:pt x="38" y="12"/>
                  </a:lnTo>
                  <a:lnTo>
                    <a:pt x="34" y="0"/>
                  </a:lnTo>
                  <a:lnTo>
                    <a:pt x="27" y="4"/>
                  </a:lnTo>
                  <a:lnTo>
                    <a:pt x="20" y="9"/>
                  </a:lnTo>
                  <a:lnTo>
                    <a:pt x="15" y="14"/>
                  </a:lnTo>
                  <a:lnTo>
                    <a:pt x="10" y="19"/>
                  </a:lnTo>
                  <a:lnTo>
                    <a:pt x="6" y="24"/>
                  </a:lnTo>
                  <a:lnTo>
                    <a:pt x="3" y="30"/>
                  </a:lnTo>
                  <a:lnTo>
                    <a:pt x="1" y="37"/>
                  </a:lnTo>
                  <a:lnTo>
                    <a:pt x="0" y="43"/>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86" name="Freeform 206"/>
            <p:cNvSpPr>
              <a:spLocks/>
            </p:cNvSpPr>
            <p:nvPr>
              <p:custDataLst>
                <p:tags r:id="rId135"/>
              </p:custDataLst>
            </p:nvPr>
          </p:nvSpPr>
          <p:spPr bwMode="auto">
            <a:xfrm>
              <a:off x="2263775" y="4714875"/>
              <a:ext cx="9525" cy="53975"/>
            </a:xfrm>
            <a:custGeom>
              <a:avLst/>
              <a:gdLst>
                <a:gd name="T0" fmla="*/ 2147483647 w 20"/>
                <a:gd name="T1" fmla="*/ 0 h 24"/>
                <a:gd name="T2" fmla="*/ 0 w 20"/>
                <a:gd name="T3" fmla="*/ 0 h 24"/>
                <a:gd name="T4" fmla="*/ 2147483647 w 20"/>
                <a:gd name="T5" fmla="*/ 2147483647 h 24"/>
                <a:gd name="T6" fmla="*/ 2147483647 w 20"/>
                <a:gd name="T7" fmla="*/ 2147483647 h 24"/>
                <a:gd name="T8" fmla="*/ 2147483647 w 20"/>
                <a:gd name="T9" fmla="*/ 2147483647 h 24"/>
                <a:gd name="T10" fmla="*/ 2147483647 w 20"/>
                <a:gd name="T11" fmla="*/ 2147483647 h 24"/>
                <a:gd name="T12" fmla="*/ 2147483647 w 20"/>
                <a:gd name="T13" fmla="*/ 2147483647 h 24"/>
                <a:gd name="T14" fmla="*/ 2147483647 w 20"/>
                <a:gd name="T15" fmla="*/ 2147483647 h 24"/>
                <a:gd name="T16" fmla="*/ 2147483647 w 20"/>
                <a:gd name="T17" fmla="*/ 2147483647 h 24"/>
                <a:gd name="T18" fmla="*/ 2147483647 w 20"/>
                <a:gd name="T19" fmla="*/ 2147483647 h 24"/>
                <a:gd name="T20" fmla="*/ 2147483647 w 20"/>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24"/>
                <a:gd name="T35" fmla="*/ 20 w 20"/>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24">
                  <a:moveTo>
                    <a:pt x="20" y="0"/>
                  </a:moveTo>
                  <a:lnTo>
                    <a:pt x="0" y="0"/>
                  </a:lnTo>
                  <a:lnTo>
                    <a:pt x="1" y="5"/>
                  </a:lnTo>
                  <a:lnTo>
                    <a:pt x="2" y="9"/>
                  </a:lnTo>
                  <a:lnTo>
                    <a:pt x="4" y="13"/>
                  </a:lnTo>
                  <a:lnTo>
                    <a:pt x="7" y="17"/>
                  </a:lnTo>
                  <a:lnTo>
                    <a:pt x="10" y="20"/>
                  </a:lnTo>
                  <a:lnTo>
                    <a:pt x="14" y="22"/>
                  </a:lnTo>
                  <a:lnTo>
                    <a:pt x="17" y="24"/>
                  </a:lnTo>
                  <a:lnTo>
                    <a:pt x="20" y="24"/>
                  </a:lnTo>
                  <a:lnTo>
                    <a:pt x="20" y="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87" name="Freeform 207"/>
            <p:cNvSpPr>
              <a:spLocks/>
            </p:cNvSpPr>
            <p:nvPr>
              <p:custDataLst>
                <p:tags r:id="rId136"/>
              </p:custDataLst>
            </p:nvPr>
          </p:nvSpPr>
          <p:spPr bwMode="auto">
            <a:xfrm>
              <a:off x="2281238" y="4770438"/>
              <a:ext cx="19050" cy="55562"/>
            </a:xfrm>
            <a:custGeom>
              <a:avLst/>
              <a:gdLst>
                <a:gd name="T0" fmla="*/ 0 w 39"/>
                <a:gd name="T1" fmla="*/ 2147483647 h 43"/>
                <a:gd name="T2" fmla="*/ 2147483647 w 39"/>
                <a:gd name="T3" fmla="*/ 2147483647 h 43"/>
                <a:gd name="T4" fmla="*/ 2147483647 w 39"/>
                <a:gd name="T5" fmla="*/ 2147483647 h 43"/>
                <a:gd name="T6" fmla="*/ 2147483647 w 39"/>
                <a:gd name="T7" fmla="*/ 2147483647 h 43"/>
                <a:gd name="T8" fmla="*/ 2147483647 w 39"/>
                <a:gd name="T9" fmla="*/ 2147483647 h 43"/>
                <a:gd name="T10" fmla="*/ 2147483647 w 39"/>
                <a:gd name="T11" fmla="*/ 2147483647 h 43"/>
                <a:gd name="T12" fmla="*/ 2147483647 w 39"/>
                <a:gd name="T13" fmla="*/ 2147483647 h 43"/>
                <a:gd name="T14" fmla="*/ 2147483647 w 39"/>
                <a:gd name="T15" fmla="*/ 2147483647 h 43"/>
                <a:gd name="T16" fmla="*/ 2147483647 w 39"/>
                <a:gd name="T17" fmla="*/ 2147483647 h 43"/>
                <a:gd name="T18" fmla="*/ 2147483647 w 39"/>
                <a:gd name="T19" fmla="*/ 2147483647 h 43"/>
                <a:gd name="T20" fmla="*/ 2147483647 w 39"/>
                <a:gd name="T21" fmla="*/ 2147483647 h 43"/>
                <a:gd name="T22" fmla="*/ 2147483647 w 39"/>
                <a:gd name="T23" fmla="*/ 2147483647 h 43"/>
                <a:gd name="T24" fmla="*/ 2147483647 w 39"/>
                <a:gd name="T25" fmla="*/ 0 h 43"/>
                <a:gd name="T26" fmla="*/ 2147483647 w 39"/>
                <a:gd name="T27" fmla="*/ 2147483647 h 43"/>
                <a:gd name="T28" fmla="*/ 2147483647 w 39"/>
                <a:gd name="T29" fmla="*/ 2147483647 h 43"/>
                <a:gd name="T30" fmla="*/ 0 w 39"/>
                <a:gd name="T31" fmla="*/ 2147483647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
                <a:gd name="T49" fmla="*/ 0 h 43"/>
                <a:gd name="T50" fmla="*/ 39 w 39"/>
                <a:gd name="T51" fmla="*/ 43 h 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 h="43">
                  <a:moveTo>
                    <a:pt x="0" y="12"/>
                  </a:moveTo>
                  <a:lnTo>
                    <a:pt x="2" y="17"/>
                  </a:lnTo>
                  <a:lnTo>
                    <a:pt x="6" y="22"/>
                  </a:lnTo>
                  <a:lnTo>
                    <a:pt x="12" y="27"/>
                  </a:lnTo>
                  <a:lnTo>
                    <a:pt x="16" y="32"/>
                  </a:lnTo>
                  <a:lnTo>
                    <a:pt x="23" y="37"/>
                  </a:lnTo>
                  <a:lnTo>
                    <a:pt x="28" y="40"/>
                  </a:lnTo>
                  <a:lnTo>
                    <a:pt x="34" y="43"/>
                  </a:lnTo>
                  <a:lnTo>
                    <a:pt x="39" y="43"/>
                  </a:lnTo>
                  <a:lnTo>
                    <a:pt x="38" y="32"/>
                  </a:lnTo>
                  <a:lnTo>
                    <a:pt x="36" y="19"/>
                  </a:lnTo>
                  <a:lnTo>
                    <a:pt x="34" y="8"/>
                  </a:lnTo>
                  <a:lnTo>
                    <a:pt x="32" y="0"/>
                  </a:lnTo>
                  <a:lnTo>
                    <a:pt x="19" y="3"/>
                  </a:lnTo>
                  <a:lnTo>
                    <a:pt x="6" y="6"/>
                  </a:lnTo>
                  <a:lnTo>
                    <a:pt x="0" y="12"/>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88" name="Freeform 208"/>
            <p:cNvSpPr>
              <a:spLocks/>
            </p:cNvSpPr>
            <p:nvPr>
              <p:custDataLst>
                <p:tags r:id="rId137"/>
              </p:custDataLst>
            </p:nvPr>
          </p:nvSpPr>
          <p:spPr bwMode="auto">
            <a:xfrm>
              <a:off x="2265363" y="4783138"/>
              <a:ext cx="31750" cy="52387"/>
            </a:xfrm>
            <a:custGeom>
              <a:avLst/>
              <a:gdLst>
                <a:gd name="T0" fmla="*/ 2147483647 w 55"/>
                <a:gd name="T1" fmla="*/ 2147483647 h 62"/>
                <a:gd name="T2" fmla="*/ 2147483647 w 55"/>
                <a:gd name="T3" fmla="*/ 0 h 62"/>
                <a:gd name="T4" fmla="*/ 2147483647 w 55"/>
                <a:gd name="T5" fmla="*/ 2147483647 h 62"/>
                <a:gd name="T6" fmla="*/ 2147483647 w 55"/>
                <a:gd name="T7" fmla="*/ 2147483647 h 62"/>
                <a:gd name="T8" fmla="*/ 0 w 55"/>
                <a:gd name="T9" fmla="*/ 2147483647 h 62"/>
                <a:gd name="T10" fmla="*/ 0 w 55"/>
                <a:gd name="T11" fmla="*/ 2147483647 h 62"/>
                <a:gd name="T12" fmla="*/ 2147483647 w 55"/>
                <a:gd name="T13" fmla="*/ 2147483647 h 62"/>
                <a:gd name="T14" fmla="*/ 2147483647 w 55"/>
                <a:gd name="T15" fmla="*/ 2147483647 h 62"/>
                <a:gd name="T16" fmla="*/ 2147483647 w 55"/>
                <a:gd name="T17" fmla="*/ 2147483647 h 62"/>
                <a:gd name="T18" fmla="*/ 2147483647 w 55"/>
                <a:gd name="T19" fmla="*/ 2147483647 h 62"/>
                <a:gd name="T20" fmla="*/ 2147483647 w 55"/>
                <a:gd name="T21" fmla="*/ 2147483647 h 62"/>
                <a:gd name="T22" fmla="*/ 2147483647 w 55"/>
                <a:gd name="T23" fmla="*/ 2147483647 h 62"/>
                <a:gd name="T24" fmla="*/ 2147483647 w 55"/>
                <a:gd name="T25" fmla="*/ 2147483647 h 62"/>
                <a:gd name="T26" fmla="*/ 2147483647 w 55"/>
                <a:gd name="T27" fmla="*/ 2147483647 h 62"/>
                <a:gd name="T28" fmla="*/ 2147483647 w 55"/>
                <a:gd name="T29" fmla="*/ 2147483647 h 62"/>
                <a:gd name="T30" fmla="*/ 2147483647 w 55"/>
                <a:gd name="T31" fmla="*/ 2147483647 h 62"/>
                <a:gd name="T32" fmla="*/ 2147483647 w 55"/>
                <a:gd name="T33" fmla="*/ 2147483647 h 62"/>
                <a:gd name="T34" fmla="*/ 2147483647 w 55"/>
                <a:gd name="T35" fmla="*/ 2147483647 h 62"/>
                <a:gd name="T36" fmla="*/ 2147483647 w 55"/>
                <a:gd name="T37" fmla="*/ 2147483647 h 62"/>
                <a:gd name="T38" fmla="*/ 2147483647 w 55"/>
                <a:gd name="T39" fmla="*/ 2147483647 h 62"/>
                <a:gd name="T40" fmla="*/ 2147483647 w 55"/>
                <a:gd name="T41" fmla="*/ 2147483647 h 62"/>
                <a:gd name="T42" fmla="*/ 2147483647 w 55"/>
                <a:gd name="T43" fmla="*/ 2147483647 h 62"/>
                <a:gd name="T44" fmla="*/ 2147483647 w 55"/>
                <a:gd name="T45" fmla="*/ 2147483647 h 62"/>
                <a:gd name="T46" fmla="*/ 2147483647 w 55"/>
                <a:gd name="T47" fmla="*/ 2147483647 h 62"/>
                <a:gd name="T48" fmla="*/ 2147483647 w 55"/>
                <a:gd name="T49" fmla="*/ 2147483647 h 62"/>
                <a:gd name="T50" fmla="*/ 2147483647 w 55"/>
                <a:gd name="T51" fmla="*/ 2147483647 h 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5"/>
                <a:gd name="T79" fmla="*/ 0 h 62"/>
                <a:gd name="T80" fmla="*/ 55 w 55"/>
                <a:gd name="T81" fmla="*/ 62 h 6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5" h="62">
                  <a:moveTo>
                    <a:pt x="29" y="26"/>
                  </a:moveTo>
                  <a:lnTo>
                    <a:pt x="8" y="0"/>
                  </a:lnTo>
                  <a:lnTo>
                    <a:pt x="4" y="5"/>
                  </a:lnTo>
                  <a:lnTo>
                    <a:pt x="1" y="11"/>
                  </a:lnTo>
                  <a:lnTo>
                    <a:pt x="0" y="16"/>
                  </a:lnTo>
                  <a:lnTo>
                    <a:pt x="0" y="21"/>
                  </a:lnTo>
                  <a:lnTo>
                    <a:pt x="2" y="26"/>
                  </a:lnTo>
                  <a:lnTo>
                    <a:pt x="4" y="31"/>
                  </a:lnTo>
                  <a:lnTo>
                    <a:pt x="8" y="36"/>
                  </a:lnTo>
                  <a:lnTo>
                    <a:pt x="11" y="41"/>
                  </a:lnTo>
                  <a:lnTo>
                    <a:pt x="16" y="45"/>
                  </a:lnTo>
                  <a:lnTo>
                    <a:pt x="21" y="49"/>
                  </a:lnTo>
                  <a:lnTo>
                    <a:pt x="26" y="53"/>
                  </a:lnTo>
                  <a:lnTo>
                    <a:pt x="33" y="56"/>
                  </a:lnTo>
                  <a:lnTo>
                    <a:pt x="38" y="58"/>
                  </a:lnTo>
                  <a:lnTo>
                    <a:pt x="44" y="60"/>
                  </a:lnTo>
                  <a:lnTo>
                    <a:pt x="49" y="61"/>
                  </a:lnTo>
                  <a:lnTo>
                    <a:pt x="55" y="62"/>
                  </a:lnTo>
                  <a:lnTo>
                    <a:pt x="54" y="53"/>
                  </a:lnTo>
                  <a:lnTo>
                    <a:pt x="53" y="46"/>
                  </a:lnTo>
                  <a:lnTo>
                    <a:pt x="49" y="40"/>
                  </a:lnTo>
                  <a:lnTo>
                    <a:pt x="46" y="35"/>
                  </a:lnTo>
                  <a:lnTo>
                    <a:pt x="43" y="31"/>
                  </a:lnTo>
                  <a:lnTo>
                    <a:pt x="38" y="28"/>
                  </a:lnTo>
                  <a:lnTo>
                    <a:pt x="33" y="26"/>
                  </a:lnTo>
                  <a:lnTo>
                    <a:pt x="29" y="26"/>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89" name="Freeform 209"/>
            <p:cNvSpPr>
              <a:spLocks/>
            </p:cNvSpPr>
            <p:nvPr>
              <p:custDataLst>
                <p:tags r:id="rId138"/>
              </p:custDataLst>
            </p:nvPr>
          </p:nvSpPr>
          <p:spPr bwMode="auto">
            <a:xfrm>
              <a:off x="2300288" y="4811713"/>
              <a:ext cx="11112" cy="53975"/>
            </a:xfrm>
            <a:custGeom>
              <a:avLst/>
              <a:gdLst>
                <a:gd name="T0" fmla="*/ 2147483647 w 35"/>
                <a:gd name="T1" fmla="*/ 2147483647 h 43"/>
                <a:gd name="T2" fmla="*/ 2147483647 w 35"/>
                <a:gd name="T3" fmla="*/ 0 h 43"/>
                <a:gd name="T4" fmla="*/ 2147483647 w 35"/>
                <a:gd name="T5" fmla="*/ 2147483647 h 43"/>
                <a:gd name="T6" fmla="*/ 0 w 35"/>
                <a:gd name="T7" fmla="*/ 2147483647 h 43"/>
                <a:gd name="T8" fmla="*/ 2147483647 w 35"/>
                <a:gd name="T9" fmla="*/ 2147483647 h 43"/>
                <a:gd name="T10" fmla="*/ 2147483647 w 35"/>
                <a:gd name="T11" fmla="*/ 2147483647 h 43"/>
                <a:gd name="T12" fmla="*/ 2147483647 w 35"/>
                <a:gd name="T13" fmla="*/ 2147483647 h 43"/>
                <a:gd name="T14" fmla="*/ 2147483647 w 35"/>
                <a:gd name="T15" fmla="*/ 2147483647 h 43"/>
                <a:gd name="T16" fmla="*/ 2147483647 w 35"/>
                <a:gd name="T17" fmla="*/ 2147483647 h 43"/>
                <a:gd name="T18" fmla="*/ 2147483647 w 35"/>
                <a:gd name="T19" fmla="*/ 2147483647 h 43"/>
                <a:gd name="T20" fmla="*/ 2147483647 w 35"/>
                <a:gd name="T21" fmla="*/ 2147483647 h 43"/>
                <a:gd name="T22" fmla="*/ 2147483647 w 35"/>
                <a:gd name="T23" fmla="*/ 2147483647 h 43"/>
                <a:gd name="T24" fmla="*/ 2147483647 w 35"/>
                <a:gd name="T25" fmla="*/ 2147483647 h 43"/>
                <a:gd name="T26" fmla="*/ 2147483647 w 35"/>
                <a:gd name="T27" fmla="*/ 2147483647 h 43"/>
                <a:gd name="T28" fmla="*/ 2147483647 w 35"/>
                <a:gd name="T29" fmla="*/ 2147483647 h 43"/>
                <a:gd name="T30" fmla="*/ 2147483647 w 35"/>
                <a:gd name="T31" fmla="*/ 2147483647 h 43"/>
                <a:gd name="T32" fmla="*/ 2147483647 w 35"/>
                <a:gd name="T33" fmla="*/ 2147483647 h 43"/>
                <a:gd name="T34" fmla="*/ 2147483647 w 35"/>
                <a:gd name="T35" fmla="*/ 2147483647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
                <a:gd name="T55" fmla="*/ 0 h 43"/>
                <a:gd name="T56" fmla="*/ 35 w 35"/>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 h="43">
                  <a:moveTo>
                    <a:pt x="33" y="13"/>
                  </a:moveTo>
                  <a:lnTo>
                    <a:pt x="7" y="0"/>
                  </a:lnTo>
                  <a:lnTo>
                    <a:pt x="4" y="8"/>
                  </a:lnTo>
                  <a:lnTo>
                    <a:pt x="0" y="19"/>
                  </a:lnTo>
                  <a:lnTo>
                    <a:pt x="2" y="28"/>
                  </a:lnTo>
                  <a:lnTo>
                    <a:pt x="5" y="36"/>
                  </a:lnTo>
                  <a:lnTo>
                    <a:pt x="6" y="39"/>
                  </a:lnTo>
                  <a:lnTo>
                    <a:pt x="8" y="41"/>
                  </a:lnTo>
                  <a:lnTo>
                    <a:pt x="11" y="43"/>
                  </a:lnTo>
                  <a:lnTo>
                    <a:pt x="14" y="43"/>
                  </a:lnTo>
                  <a:lnTo>
                    <a:pt x="18" y="43"/>
                  </a:lnTo>
                  <a:lnTo>
                    <a:pt x="22" y="42"/>
                  </a:lnTo>
                  <a:lnTo>
                    <a:pt x="26" y="41"/>
                  </a:lnTo>
                  <a:lnTo>
                    <a:pt x="28" y="39"/>
                  </a:lnTo>
                  <a:lnTo>
                    <a:pt x="31" y="35"/>
                  </a:lnTo>
                  <a:lnTo>
                    <a:pt x="33" y="30"/>
                  </a:lnTo>
                  <a:lnTo>
                    <a:pt x="35" y="20"/>
                  </a:lnTo>
                  <a:lnTo>
                    <a:pt x="33" y="13"/>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90" name="Freeform 210"/>
            <p:cNvSpPr>
              <a:spLocks/>
            </p:cNvSpPr>
            <p:nvPr>
              <p:custDataLst>
                <p:tags r:id="rId139"/>
              </p:custDataLst>
            </p:nvPr>
          </p:nvSpPr>
          <p:spPr bwMode="auto">
            <a:xfrm>
              <a:off x="2297113" y="4843463"/>
              <a:ext cx="22225" cy="49212"/>
            </a:xfrm>
            <a:custGeom>
              <a:avLst/>
              <a:gdLst>
                <a:gd name="T0" fmla="*/ 2147483647 w 53"/>
                <a:gd name="T1" fmla="*/ 0 h 21"/>
                <a:gd name="T2" fmla="*/ 2147483647 w 53"/>
                <a:gd name="T3" fmla="*/ 2147483647 h 21"/>
                <a:gd name="T4" fmla="*/ 2147483647 w 53"/>
                <a:gd name="T5" fmla="*/ 2147483647 h 21"/>
                <a:gd name="T6" fmla="*/ 2147483647 w 53"/>
                <a:gd name="T7" fmla="*/ 2147483647 h 21"/>
                <a:gd name="T8" fmla="*/ 2147483647 w 53"/>
                <a:gd name="T9" fmla="*/ 2147483647 h 21"/>
                <a:gd name="T10" fmla="*/ 2147483647 w 53"/>
                <a:gd name="T11" fmla="*/ 2147483647 h 21"/>
                <a:gd name="T12" fmla="*/ 2147483647 w 53"/>
                <a:gd name="T13" fmla="*/ 2147483647 h 21"/>
                <a:gd name="T14" fmla="*/ 2147483647 w 53"/>
                <a:gd name="T15" fmla="*/ 2147483647 h 21"/>
                <a:gd name="T16" fmla="*/ 0 w 53"/>
                <a:gd name="T17" fmla="*/ 2147483647 h 21"/>
                <a:gd name="T18" fmla="*/ 2147483647 w 53"/>
                <a:gd name="T19" fmla="*/ 2147483647 h 21"/>
                <a:gd name="T20" fmla="*/ 2147483647 w 53"/>
                <a:gd name="T21" fmla="*/ 2147483647 h 21"/>
                <a:gd name="T22" fmla="*/ 2147483647 w 53"/>
                <a:gd name="T23" fmla="*/ 2147483647 h 21"/>
                <a:gd name="T24" fmla="*/ 2147483647 w 53"/>
                <a:gd name="T25" fmla="*/ 2147483647 h 21"/>
                <a:gd name="T26" fmla="*/ 2147483647 w 53"/>
                <a:gd name="T27" fmla="*/ 2147483647 h 21"/>
                <a:gd name="T28" fmla="*/ 2147483647 w 53"/>
                <a:gd name="T29" fmla="*/ 2147483647 h 21"/>
                <a:gd name="T30" fmla="*/ 2147483647 w 53"/>
                <a:gd name="T31" fmla="*/ 0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
                <a:gd name="T49" fmla="*/ 0 h 21"/>
                <a:gd name="T50" fmla="*/ 53 w 53"/>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 h="21">
                  <a:moveTo>
                    <a:pt x="53" y="0"/>
                  </a:moveTo>
                  <a:lnTo>
                    <a:pt x="41" y="1"/>
                  </a:lnTo>
                  <a:lnTo>
                    <a:pt x="32" y="2"/>
                  </a:lnTo>
                  <a:lnTo>
                    <a:pt x="25" y="5"/>
                  </a:lnTo>
                  <a:lnTo>
                    <a:pt x="21" y="7"/>
                  </a:lnTo>
                  <a:lnTo>
                    <a:pt x="17" y="10"/>
                  </a:lnTo>
                  <a:lnTo>
                    <a:pt x="13" y="13"/>
                  </a:lnTo>
                  <a:lnTo>
                    <a:pt x="8" y="16"/>
                  </a:lnTo>
                  <a:lnTo>
                    <a:pt x="0" y="18"/>
                  </a:lnTo>
                  <a:lnTo>
                    <a:pt x="5" y="20"/>
                  </a:lnTo>
                  <a:lnTo>
                    <a:pt x="11" y="21"/>
                  </a:lnTo>
                  <a:lnTo>
                    <a:pt x="17" y="21"/>
                  </a:lnTo>
                  <a:lnTo>
                    <a:pt x="24" y="21"/>
                  </a:lnTo>
                  <a:lnTo>
                    <a:pt x="38" y="19"/>
                  </a:lnTo>
                  <a:lnTo>
                    <a:pt x="53" y="18"/>
                  </a:lnTo>
                  <a:lnTo>
                    <a:pt x="53" y="0"/>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91" name="Freeform 211"/>
            <p:cNvSpPr>
              <a:spLocks/>
            </p:cNvSpPr>
            <p:nvPr>
              <p:custDataLst>
                <p:tags r:id="rId140"/>
              </p:custDataLst>
            </p:nvPr>
          </p:nvSpPr>
          <p:spPr bwMode="auto">
            <a:xfrm>
              <a:off x="2324100" y="4854575"/>
              <a:ext cx="19050" cy="52388"/>
            </a:xfrm>
            <a:custGeom>
              <a:avLst/>
              <a:gdLst>
                <a:gd name="T0" fmla="*/ 2147483647 w 43"/>
                <a:gd name="T1" fmla="*/ 0 h 38"/>
                <a:gd name="T2" fmla="*/ 2147483647 w 43"/>
                <a:gd name="T3" fmla="*/ 0 h 38"/>
                <a:gd name="T4" fmla="*/ 2147483647 w 43"/>
                <a:gd name="T5" fmla="*/ 0 h 38"/>
                <a:gd name="T6" fmla="*/ 2147483647 w 43"/>
                <a:gd name="T7" fmla="*/ 0 h 38"/>
                <a:gd name="T8" fmla="*/ 0 w 43"/>
                <a:gd name="T9" fmla="*/ 2147483647 h 38"/>
                <a:gd name="T10" fmla="*/ 0 w 43"/>
                <a:gd name="T11" fmla="*/ 2147483647 h 38"/>
                <a:gd name="T12" fmla="*/ 0 w 43"/>
                <a:gd name="T13" fmla="*/ 2147483647 h 38"/>
                <a:gd name="T14" fmla="*/ 2147483647 w 43"/>
                <a:gd name="T15" fmla="*/ 2147483647 h 38"/>
                <a:gd name="T16" fmla="*/ 2147483647 w 43"/>
                <a:gd name="T17" fmla="*/ 2147483647 h 38"/>
                <a:gd name="T18" fmla="*/ 2147483647 w 43"/>
                <a:gd name="T19" fmla="*/ 2147483647 h 38"/>
                <a:gd name="T20" fmla="*/ 2147483647 w 43"/>
                <a:gd name="T21" fmla="*/ 2147483647 h 38"/>
                <a:gd name="T22" fmla="*/ 2147483647 w 43"/>
                <a:gd name="T23" fmla="*/ 2147483647 h 38"/>
                <a:gd name="T24" fmla="*/ 2147483647 w 43"/>
                <a:gd name="T25" fmla="*/ 2147483647 h 38"/>
                <a:gd name="T26" fmla="*/ 2147483647 w 43"/>
                <a:gd name="T27" fmla="*/ 2147483647 h 38"/>
                <a:gd name="T28" fmla="*/ 2147483647 w 43"/>
                <a:gd name="T29" fmla="*/ 2147483647 h 38"/>
                <a:gd name="T30" fmla="*/ 2147483647 w 43"/>
                <a:gd name="T31" fmla="*/ 2147483647 h 38"/>
                <a:gd name="T32" fmla="*/ 2147483647 w 43"/>
                <a:gd name="T33" fmla="*/ 2147483647 h 38"/>
                <a:gd name="T34" fmla="*/ 2147483647 w 43"/>
                <a:gd name="T35" fmla="*/ 2147483647 h 38"/>
                <a:gd name="T36" fmla="*/ 2147483647 w 43"/>
                <a:gd name="T37" fmla="*/ 2147483647 h 38"/>
                <a:gd name="T38" fmla="*/ 2147483647 w 43"/>
                <a:gd name="T39" fmla="*/ 2147483647 h 38"/>
                <a:gd name="T40" fmla="*/ 2147483647 w 43"/>
                <a:gd name="T41" fmla="*/ 2147483647 h 38"/>
                <a:gd name="T42" fmla="*/ 2147483647 w 43"/>
                <a:gd name="T43" fmla="*/ 2147483647 h 38"/>
                <a:gd name="T44" fmla="*/ 2147483647 w 43"/>
                <a:gd name="T45" fmla="*/ 2147483647 h 38"/>
                <a:gd name="T46" fmla="*/ 2147483647 w 43"/>
                <a:gd name="T47" fmla="*/ 2147483647 h 38"/>
                <a:gd name="T48" fmla="*/ 2147483647 w 43"/>
                <a:gd name="T49" fmla="*/ 0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
                <a:gd name="T76" fmla="*/ 0 h 38"/>
                <a:gd name="T77" fmla="*/ 43 w 43"/>
                <a:gd name="T78" fmla="*/ 38 h 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 h="38">
                  <a:moveTo>
                    <a:pt x="22" y="0"/>
                  </a:moveTo>
                  <a:lnTo>
                    <a:pt x="12" y="0"/>
                  </a:lnTo>
                  <a:lnTo>
                    <a:pt x="2" y="0"/>
                  </a:lnTo>
                  <a:lnTo>
                    <a:pt x="1" y="0"/>
                  </a:lnTo>
                  <a:lnTo>
                    <a:pt x="0" y="1"/>
                  </a:lnTo>
                  <a:lnTo>
                    <a:pt x="0" y="3"/>
                  </a:lnTo>
                  <a:lnTo>
                    <a:pt x="0" y="6"/>
                  </a:lnTo>
                  <a:lnTo>
                    <a:pt x="1" y="10"/>
                  </a:lnTo>
                  <a:lnTo>
                    <a:pt x="2" y="12"/>
                  </a:lnTo>
                  <a:lnTo>
                    <a:pt x="3" y="18"/>
                  </a:lnTo>
                  <a:lnTo>
                    <a:pt x="5" y="25"/>
                  </a:lnTo>
                  <a:lnTo>
                    <a:pt x="10" y="30"/>
                  </a:lnTo>
                  <a:lnTo>
                    <a:pt x="15" y="34"/>
                  </a:lnTo>
                  <a:lnTo>
                    <a:pt x="21" y="37"/>
                  </a:lnTo>
                  <a:lnTo>
                    <a:pt x="27" y="38"/>
                  </a:lnTo>
                  <a:lnTo>
                    <a:pt x="35" y="38"/>
                  </a:lnTo>
                  <a:lnTo>
                    <a:pt x="43" y="37"/>
                  </a:lnTo>
                  <a:lnTo>
                    <a:pt x="40" y="29"/>
                  </a:lnTo>
                  <a:lnTo>
                    <a:pt x="36" y="23"/>
                  </a:lnTo>
                  <a:lnTo>
                    <a:pt x="33" y="17"/>
                  </a:lnTo>
                  <a:lnTo>
                    <a:pt x="30" y="13"/>
                  </a:lnTo>
                  <a:lnTo>
                    <a:pt x="27" y="10"/>
                  </a:lnTo>
                  <a:lnTo>
                    <a:pt x="24" y="7"/>
                  </a:lnTo>
                  <a:lnTo>
                    <a:pt x="23" y="4"/>
                  </a:lnTo>
                  <a:lnTo>
                    <a:pt x="22" y="0"/>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92" name="Freeform 212"/>
            <p:cNvSpPr>
              <a:spLocks/>
            </p:cNvSpPr>
            <p:nvPr>
              <p:custDataLst>
                <p:tags r:id="rId141"/>
              </p:custDataLst>
            </p:nvPr>
          </p:nvSpPr>
          <p:spPr bwMode="auto">
            <a:xfrm>
              <a:off x="2325688" y="4881563"/>
              <a:ext cx="6350" cy="52387"/>
            </a:xfrm>
            <a:custGeom>
              <a:avLst/>
              <a:gdLst>
                <a:gd name="T0" fmla="*/ 0 w 20"/>
                <a:gd name="T1" fmla="*/ 0 h 5"/>
                <a:gd name="T2" fmla="*/ 2147483647 w 20"/>
                <a:gd name="T3" fmla="*/ 2147483647 h 5"/>
                <a:gd name="T4" fmla="*/ 2147483647 w 20"/>
                <a:gd name="T5" fmla="*/ 2147483647 h 5"/>
                <a:gd name="T6" fmla="*/ 2147483647 w 20"/>
                <a:gd name="T7" fmla="*/ 2147483647 h 5"/>
                <a:gd name="T8" fmla="*/ 2147483647 w 20"/>
                <a:gd name="T9" fmla="*/ 2147483647 h 5"/>
                <a:gd name="T10" fmla="*/ 2147483647 w 20"/>
                <a:gd name="T11" fmla="*/ 2147483647 h 5"/>
                <a:gd name="T12" fmla="*/ 2147483647 w 20"/>
                <a:gd name="T13" fmla="*/ 2147483647 h 5"/>
                <a:gd name="T14" fmla="*/ 2147483647 w 20"/>
                <a:gd name="T15" fmla="*/ 2147483647 h 5"/>
                <a:gd name="T16" fmla="*/ 2147483647 w 20"/>
                <a:gd name="T17" fmla="*/ 0 h 5"/>
                <a:gd name="T18" fmla="*/ 0 w 20"/>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5"/>
                <a:gd name="T32" fmla="*/ 20 w 20"/>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5">
                  <a:moveTo>
                    <a:pt x="0" y="0"/>
                  </a:moveTo>
                  <a:lnTo>
                    <a:pt x="1" y="2"/>
                  </a:lnTo>
                  <a:lnTo>
                    <a:pt x="2" y="3"/>
                  </a:lnTo>
                  <a:lnTo>
                    <a:pt x="4" y="4"/>
                  </a:lnTo>
                  <a:lnTo>
                    <a:pt x="7" y="5"/>
                  </a:lnTo>
                  <a:lnTo>
                    <a:pt x="11" y="4"/>
                  </a:lnTo>
                  <a:lnTo>
                    <a:pt x="14" y="3"/>
                  </a:lnTo>
                  <a:lnTo>
                    <a:pt x="17" y="2"/>
                  </a:lnTo>
                  <a:lnTo>
                    <a:pt x="20" y="0"/>
                  </a:lnTo>
                  <a:lnTo>
                    <a:pt x="0" y="0"/>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93" name="Freeform 213"/>
            <p:cNvSpPr>
              <a:spLocks/>
            </p:cNvSpPr>
            <p:nvPr>
              <p:custDataLst>
                <p:tags r:id="rId142"/>
              </p:custDataLst>
            </p:nvPr>
          </p:nvSpPr>
          <p:spPr bwMode="auto">
            <a:xfrm>
              <a:off x="2408238" y="4943475"/>
              <a:ext cx="39687" cy="52388"/>
            </a:xfrm>
            <a:custGeom>
              <a:avLst/>
              <a:gdLst>
                <a:gd name="T0" fmla="*/ 2147483647 w 73"/>
                <a:gd name="T1" fmla="*/ 0 h 22"/>
                <a:gd name="T2" fmla="*/ 2147483647 w 73"/>
                <a:gd name="T3" fmla="*/ 2147483647 h 22"/>
                <a:gd name="T4" fmla="*/ 2147483647 w 73"/>
                <a:gd name="T5" fmla="*/ 2147483647 h 22"/>
                <a:gd name="T6" fmla="*/ 2147483647 w 73"/>
                <a:gd name="T7" fmla="*/ 2147483647 h 22"/>
                <a:gd name="T8" fmla="*/ 2147483647 w 73"/>
                <a:gd name="T9" fmla="*/ 2147483647 h 22"/>
                <a:gd name="T10" fmla="*/ 2147483647 w 73"/>
                <a:gd name="T11" fmla="*/ 2147483647 h 22"/>
                <a:gd name="T12" fmla="*/ 0 w 73"/>
                <a:gd name="T13" fmla="*/ 2147483647 h 22"/>
                <a:gd name="T14" fmla="*/ 2147483647 w 73"/>
                <a:gd name="T15" fmla="*/ 2147483647 h 22"/>
                <a:gd name="T16" fmla="*/ 2147483647 w 73"/>
                <a:gd name="T17" fmla="*/ 2147483647 h 22"/>
                <a:gd name="T18" fmla="*/ 2147483647 w 73"/>
                <a:gd name="T19" fmla="*/ 2147483647 h 22"/>
                <a:gd name="T20" fmla="*/ 2147483647 w 73"/>
                <a:gd name="T21" fmla="*/ 2147483647 h 22"/>
                <a:gd name="T22" fmla="*/ 2147483647 w 73"/>
                <a:gd name="T23" fmla="*/ 2147483647 h 22"/>
                <a:gd name="T24" fmla="*/ 2147483647 w 73"/>
                <a:gd name="T25" fmla="*/ 2147483647 h 22"/>
                <a:gd name="T26" fmla="*/ 2147483647 w 73"/>
                <a:gd name="T27" fmla="*/ 2147483647 h 22"/>
                <a:gd name="T28" fmla="*/ 2147483647 w 73"/>
                <a:gd name="T29" fmla="*/ 2147483647 h 22"/>
                <a:gd name="T30" fmla="*/ 2147483647 w 73"/>
                <a:gd name="T31" fmla="*/ 2147483647 h 22"/>
                <a:gd name="T32" fmla="*/ 2147483647 w 73"/>
                <a:gd name="T33" fmla="*/ 2147483647 h 22"/>
                <a:gd name="T34" fmla="*/ 2147483647 w 73"/>
                <a:gd name="T35" fmla="*/ 2147483647 h 22"/>
                <a:gd name="T36" fmla="*/ 2147483647 w 73"/>
                <a:gd name="T37" fmla="*/ 0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3"/>
                <a:gd name="T58" fmla="*/ 0 h 22"/>
                <a:gd name="T59" fmla="*/ 73 w 73"/>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3" h="22">
                  <a:moveTo>
                    <a:pt x="40" y="0"/>
                  </a:moveTo>
                  <a:lnTo>
                    <a:pt x="32" y="1"/>
                  </a:lnTo>
                  <a:lnTo>
                    <a:pt x="26" y="2"/>
                  </a:lnTo>
                  <a:lnTo>
                    <a:pt x="20" y="5"/>
                  </a:lnTo>
                  <a:lnTo>
                    <a:pt x="15" y="8"/>
                  </a:lnTo>
                  <a:lnTo>
                    <a:pt x="6" y="14"/>
                  </a:lnTo>
                  <a:lnTo>
                    <a:pt x="0" y="19"/>
                  </a:lnTo>
                  <a:lnTo>
                    <a:pt x="20" y="20"/>
                  </a:lnTo>
                  <a:lnTo>
                    <a:pt x="39" y="22"/>
                  </a:lnTo>
                  <a:lnTo>
                    <a:pt x="49" y="22"/>
                  </a:lnTo>
                  <a:lnTo>
                    <a:pt x="57" y="22"/>
                  </a:lnTo>
                  <a:lnTo>
                    <a:pt x="65" y="21"/>
                  </a:lnTo>
                  <a:lnTo>
                    <a:pt x="73" y="19"/>
                  </a:lnTo>
                  <a:lnTo>
                    <a:pt x="64" y="14"/>
                  </a:lnTo>
                  <a:lnTo>
                    <a:pt x="56" y="8"/>
                  </a:lnTo>
                  <a:lnTo>
                    <a:pt x="53" y="5"/>
                  </a:lnTo>
                  <a:lnTo>
                    <a:pt x="49" y="2"/>
                  </a:lnTo>
                  <a:lnTo>
                    <a:pt x="44" y="1"/>
                  </a:lnTo>
                  <a:lnTo>
                    <a:pt x="40" y="0"/>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94" name="Freeform 214"/>
            <p:cNvSpPr>
              <a:spLocks/>
            </p:cNvSpPr>
            <p:nvPr>
              <p:custDataLst>
                <p:tags r:id="rId143"/>
              </p:custDataLst>
            </p:nvPr>
          </p:nvSpPr>
          <p:spPr bwMode="auto">
            <a:xfrm>
              <a:off x="2451100" y="4891088"/>
              <a:ext cx="138113" cy="92075"/>
            </a:xfrm>
            <a:custGeom>
              <a:avLst/>
              <a:gdLst>
                <a:gd name="T0" fmla="*/ 2147483647 w 281"/>
                <a:gd name="T1" fmla="*/ 2147483647 h 193"/>
                <a:gd name="T2" fmla="*/ 2147483647 w 281"/>
                <a:gd name="T3" fmla="*/ 2147483647 h 193"/>
                <a:gd name="T4" fmla="*/ 2147483647 w 281"/>
                <a:gd name="T5" fmla="*/ 2147483647 h 193"/>
                <a:gd name="T6" fmla="*/ 2147483647 w 281"/>
                <a:gd name="T7" fmla="*/ 2147483647 h 193"/>
                <a:gd name="T8" fmla="*/ 2147483647 w 281"/>
                <a:gd name="T9" fmla="*/ 2147483647 h 193"/>
                <a:gd name="T10" fmla="*/ 2147483647 w 281"/>
                <a:gd name="T11" fmla="*/ 2147483647 h 193"/>
                <a:gd name="T12" fmla="*/ 2147483647 w 281"/>
                <a:gd name="T13" fmla="*/ 2147483647 h 193"/>
                <a:gd name="T14" fmla="*/ 2147483647 w 281"/>
                <a:gd name="T15" fmla="*/ 2147483647 h 193"/>
                <a:gd name="T16" fmla="*/ 2147483647 w 281"/>
                <a:gd name="T17" fmla="*/ 2147483647 h 193"/>
                <a:gd name="T18" fmla="*/ 2147483647 w 281"/>
                <a:gd name="T19" fmla="*/ 0 h 193"/>
                <a:gd name="T20" fmla="*/ 2147483647 w 281"/>
                <a:gd name="T21" fmla="*/ 2147483647 h 193"/>
                <a:gd name="T22" fmla="*/ 2147483647 w 281"/>
                <a:gd name="T23" fmla="*/ 2147483647 h 193"/>
                <a:gd name="T24" fmla="*/ 2147483647 w 281"/>
                <a:gd name="T25" fmla="*/ 2147483647 h 193"/>
                <a:gd name="T26" fmla="*/ 0 w 281"/>
                <a:gd name="T27" fmla="*/ 2147483647 h 193"/>
                <a:gd name="T28" fmla="*/ 2147483647 w 281"/>
                <a:gd name="T29" fmla="*/ 2147483647 h 193"/>
                <a:gd name="T30" fmla="*/ 2147483647 w 281"/>
                <a:gd name="T31" fmla="*/ 2147483647 h 193"/>
                <a:gd name="T32" fmla="*/ 2147483647 w 281"/>
                <a:gd name="T33" fmla="*/ 2147483647 h 193"/>
                <a:gd name="T34" fmla="*/ 2147483647 w 281"/>
                <a:gd name="T35" fmla="*/ 2147483647 h 193"/>
                <a:gd name="T36" fmla="*/ 2147483647 w 281"/>
                <a:gd name="T37" fmla="*/ 2147483647 h 193"/>
                <a:gd name="T38" fmla="*/ 2147483647 w 281"/>
                <a:gd name="T39" fmla="*/ 2147483647 h 193"/>
                <a:gd name="T40" fmla="*/ 2147483647 w 281"/>
                <a:gd name="T41" fmla="*/ 2147483647 h 193"/>
                <a:gd name="T42" fmla="*/ 2147483647 w 281"/>
                <a:gd name="T43" fmla="*/ 2147483647 h 193"/>
                <a:gd name="T44" fmla="*/ 2147483647 w 281"/>
                <a:gd name="T45" fmla="*/ 2147483647 h 193"/>
                <a:gd name="T46" fmla="*/ 2147483647 w 281"/>
                <a:gd name="T47" fmla="*/ 2147483647 h 193"/>
                <a:gd name="T48" fmla="*/ 2147483647 w 281"/>
                <a:gd name="T49" fmla="*/ 2147483647 h 193"/>
                <a:gd name="T50" fmla="*/ 2147483647 w 281"/>
                <a:gd name="T51" fmla="*/ 2147483647 h 193"/>
                <a:gd name="T52" fmla="*/ 2147483647 w 281"/>
                <a:gd name="T53" fmla="*/ 2147483647 h 193"/>
                <a:gd name="T54" fmla="*/ 2147483647 w 281"/>
                <a:gd name="T55" fmla="*/ 2147483647 h 193"/>
                <a:gd name="T56" fmla="*/ 2147483647 w 281"/>
                <a:gd name="T57" fmla="*/ 2147483647 h 193"/>
                <a:gd name="T58" fmla="*/ 2147483647 w 281"/>
                <a:gd name="T59" fmla="*/ 2147483647 h 193"/>
                <a:gd name="T60" fmla="*/ 2147483647 w 281"/>
                <a:gd name="T61" fmla="*/ 2147483647 h 193"/>
                <a:gd name="T62" fmla="*/ 2147483647 w 281"/>
                <a:gd name="T63" fmla="*/ 2147483647 h 193"/>
                <a:gd name="T64" fmla="*/ 2147483647 w 281"/>
                <a:gd name="T65" fmla="*/ 2147483647 h 193"/>
                <a:gd name="T66" fmla="*/ 2147483647 w 281"/>
                <a:gd name="T67" fmla="*/ 2147483647 h 193"/>
                <a:gd name="T68" fmla="*/ 2147483647 w 281"/>
                <a:gd name="T69" fmla="*/ 2147483647 h 193"/>
                <a:gd name="T70" fmla="*/ 2147483647 w 281"/>
                <a:gd name="T71" fmla="*/ 2147483647 h 1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1"/>
                <a:gd name="T109" fmla="*/ 0 h 193"/>
                <a:gd name="T110" fmla="*/ 281 w 281"/>
                <a:gd name="T111" fmla="*/ 193 h 19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1" h="193">
                  <a:moveTo>
                    <a:pt x="275" y="167"/>
                  </a:moveTo>
                  <a:lnTo>
                    <a:pt x="235" y="168"/>
                  </a:lnTo>
                  <a:lnTo>
                    <a:pt x="202" y="171"/>
                  </a:lnTo>
                  <a:lnTo>
                    <a:pt x="188" y="171"/>
                  </a:lnTo>
                  <a:lnTo>
                    <a:pt x="175" y="169"/>
                  </a:lnTo>
                  <a:lnTo>
                    <a:pt x="168" y="168"/>
                  </a:lnTo>
                  <a:lnTo>
                    <a:pt x="162" y="166"/>
                  </a:lnTo>
                  <a:lnTo>
                    <a:pt x="155" y="164"/>
                  </a:lnTo>
                  <a:lnTo>
                    <a:pt x="149" y="161"/>
                  </a:lnTo>
                  <a:lnTo>
                    <a:pt x="130" y="135"/>
                  </a:lnTo>
                  <a:lnTo>
                    <a:pt x="108" y="103"/>
                  </a:lnTo>
                  <a:lnTo>
                    <a:pt x="104" y="94"/>
                  </a:lnTo>
                  <a:lnTo>
                    <a:pt x="98" y="84"/>
                  </a:lnTo>
                  <a:lnTo>
                    <a:pt x="94" y="74"/>
                  </a:lnTo>
                  <a:lnTo>
                    <a:pt x="90" y="63"/>
                  </a:lnTo>
                  <a:lnTo>
                    <a:pt x="87" y="51"/>
                  </a:lnTo>
                  <a:lnTo>
                    <a:pt x="85" y="39"/>
                  </a:lnTo>
                  <a:lnTo>
                    <a:pt x="83" y="27"/>
                  </a:lnTo>
                  <a:lnTo>
                    <a:pt x="83" y="13"/>
                  </a:lnTo>
                  <a:lnTo>
                    <a:pt x="43" y="0"/>
                  </a:lnTo>
                  <a:lnTo>
                    <a:pt x="30" y="50"/>
                  </a:lnTo>
                  <a:lnTo>
                    <a:pt x="28" y="52"/>
                  </a:lnTo>
                  <a:lnTo>
                    <a:pt x="23" y="56"/>
                  </a:lnTo>
                  <a:lnTo>
                    <a:pt x="18" y="61"/>
                  </a:lnTo>
                  <a:lnTo>
                    <a:pt x="11" y="65"/>
                  </a:lnTo>
                  <a:lnTo>
                    <a:pt x="6" y="69"/>
                  </a:lnTo>
                  <a:lnTo>
                    <a:pt x="1" y="72"/>
                  </a:lnTo>
                  <a:lnTo>
                    <a:pt x="0" y="73"/>
                  </a:lnTo>
                  <a:lnTo>
                    <a:pt x="0" y="74"/>
                  </a:lnTo>
                  <a:lnTo>
                    <a:pt x="1" y="75"/>
                  </a:lnTo>
                  <a:lnTo>
                    <a:pt x="3" y="75"/>
                  </a:lnTo>
                  <a:lnTo>
                    <a:pt x="9" y="81"/>
                  </a:lnTo>
                  <a:lnTo>
                    <a:pt x="23" y="96"/>
                  </a:lnTo>
                  <a:lnTo>
                    <a:pt x="37" y="111"/>
                  </a:lnTo>
                  <a:lnTo>
                    <a:pt x="43" y="118"/>
                  </a:lnTo>
                  <a:lnTo>
                    <a:pt x="45" y="122"/>
                  </a:lnTo>
                  <a:lnTo>
                    <a:pt x="49" y="126"/>
                  </a:lnTo>
                  <a:lnTo>
                    <a:pt x="53" y="129"/>
                  </a:lnTo>
                  <a:lnTo>
                    <a:pt x="57" y="132"/>
                  </a:lnTo>
                  <a:lnTo>
                    <a:pt x="62" y="134"/>
                  </a:lnTo>
                  <a:lnTo>
                    <a:pt x="66" y="135"/>
                  </a:lnTo>
                  <a:lnTo>
                    <a:pt x="71" y="136"/>
                  </a:lnTo>
                  <a:lnTo>
                    <a:pt x="76" y="136"/>
                  </a:lnTo>
                  <a:lnTo>
                    <a:pt x="76" y="141"/>
                  </a:lnTo>
                  <a:lnTo>
                    <a:pt x="77" y="145"/>
                  </a:lnTo>
                  <a:lnTo>
                    <a:pt x="79" y="148"/>
                  </a:lnTo>
                  <a:lnTo>
                    <a:pt x="82" y="150"/>
                  </a:lnTo>
                  <a:lnTo>
                    <a:pt x="86" y="153"/>
                  </a:lnTo>
                  <a:lnTo>
                    <a:pt x="93" y="154"/>
                  </a:lnTo>
                  <a:lnTo>
                    <a:pt x="99" y="154"/>
                  </a:lnTo>
                  <a:lnTo>
                    <a:pt x="104" y="156"/>
                  </a:lnTo>
                  <a:lnTo>
                    <a:pt x="106" y="157"/>
                  </a:lnTo>
                  <a:lnTo>
                    <a:pt x="108" y="160"/>
                  </a:lnTo>
                  <a:lnTo>
                    <a:pt x="109" y="163"/>
                  </a:lnTo>
                  <a:lnTo>
                    <a:pt x="109" y="167"/>
                  </a:lnTo>
                  <a:lnTo>
                    <a:pt x="109" y="179"/>
                  </a:lnTo>
                  <a:lnTo>
                    <a:pt x="111" y="187"/>
                  </a:lnTo>
                  <a:lnTo>
                    <a:pt x="111" y="189"/>
                  </a:lnTo>
                  <a:lnTo>
                    <a:pt x="113" y="191"/>
                  </a:lnTo>
                  <a:lnTo>
                    <a:pt x="115" y="193"/>
                  </a:lnTo>
                  <a:lnTo>
                    <a:pt x="117" y="193"/>
                  </a:lnTo>
                  <a:lnTo>
                    <a:pt x="129" y="193"/>
                  </a:lnTo>
                  <a:lnTo>
                    <a:pt x="149" y="192"/>
                  </a:lnTo>
                  <a:lnTo>
                    <a:pt x="164" y="191"/>
                  </a:lnTo>
                  <a:lnTo>
                    <a:pt x="174" y="190"/>
                  </a:lnTo>
                  <a:lnTo>
                    <a:pt x="180" y="189"/>
                  </a:lnTo>
                  <a:lnTo>
                    <a:pt x="186" y="187"/>
                  </a:lnTo>
                  <a:lnTo>
                    <a:pt x="192" y="186"/>
                  </a:lnTo>
                  <a:lnTo>
                    <a:pt x="200" y="187"/>
                  </a:lnTo>
                  <a:lnTo>
                    <a:pt x="212" y="188"/>
                  </a:lnTo>
                  <a:lnTo>
                    <a:pt x="229" y="192"/>
                  </a:lnTo>
                  <a:lnTo>
                    <a:pt x="281" y="167"/>
                  </a:lnTo>
                  <a:lnTo>
                    <a:pt x="275" y="167"/>
                  </a:lnTo>
                </a:path>
              </a:pathLst>
            </a:custGeom>
            <a:solidFill>
              <a:srgbClr val="D9D9D9"/>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95" name="Freeform 215"/>
            <p:cNvSpPr>
              <a:spLocks/>
            </p:cNvSpPr>
            <p:nvPr>
              <p:custDataLst>
                <p:tags r:id="rId144"/>
              </p:custDataLst>
            </p:nvPr>
          </p:nvSpPr>
          <p:spPr bwMode="auto">
            <a:xfrm>
              <a:off x="1951038" y="2874963"/>
              <a:ext cx="57150" cy="53975"/>
            </a:xfrm>
            <a:custGeom>
              <a:avLst/>
              <a:gdLst>
                <a:gd name="T0" fmla="*/ 0 w 120"/>
                <a:gd name="T1" fmla="*/ 2147483647 h 56"/>
                <a:gd name="T2" fmla="*/ 2147483647 w 120"/>
                <a:gd name="T3" fmla="*/ 2147483647 h 56"/>
                <a:gd name="T4" fmla="*/ 2147483647 w 120"/>
                <a:gd name="T5" fmla="*/ 2147483647 h 56"/>
                <a:gd name="T6" fmla="*/ 2147483647 w 120"/>
                <a:gd name="T7" fmla="*/ 2147483647 h 56"/>
                <a:gd name="T8" fmla="*/ 2147483647 w 120"/>
                <a:gd name="T9" fmla="*/ 2147483647 h 56"/>
                <a:gd name="T10" fmla="*/ 2147483647 w 120"/>
                <a:gd name="T11" fmla="*/ 2147483647 h 56"/>
                <a:gd name="T12" fmla="*/ 2147483647 w 120"/>
                <a:gd name="T13" fmla="*/ 2147483647 h 56"/>
                <a:gd name="T14" fmla="*/ 2147483647 w 120"/>
                <a:gd name="T15" fmla="*/ 2147483647 h 56"/>
                <a:gd name="T16" fmla="*/ 2147483647 w 120"/>
                <a:gd name="T17" fmla="*/ 2147483647 h 56"/>
                <a:gd name="T18" fmla="*/ 2147483647 w 120"/>
                <a:gd name="T19" fmla="*/ 2147483647 h 56"/>
                <a:gd name="T20" fmla="*/ 2147483647 w 120"/>
                <a:gd name="T21" fmla="*/ 2147483647 h 56"/>
                <a:gd name="T22" fmla="*/ 2147483647 w 120"/>
                <a:gd name="T23" fmla="*/ 2147483647 h 56"/>
                <a:gd name="T24" fmla="*/ 2147483647 w 120"/>
                <a:gd name="T25" fmla="*/ 2147483647 h 56"/>
                <a:gd name="T26" fmla="*/ 2147483647 w 120"/>
                <a:gd name="T27" fmla="*/ 2147483647 h 56"/>
                <a:gd name="T28" fmla="*/ 2147483647 w 120"/>
                <a:gd name="T29" fmla="*/ 2147483647 h 56"/>
                <a:gd name="T30" fmla="*/ 2147483647 w 120"/>
                <a:gd name="T31" fmla="*/ 2147483647 h 56"/>
                <a:gd name="T32" fmla="*/ 2147483647 w 120"/>
                <a:gd name="T33" fmla="*/ 2147483647 h 56"/>
                <a:gd name="T34" fmla="*/ 2147483647 w 120"/>
                <a:gd name="T35" fmla="*/ 2147483647 h 56"/>
                <a:gd name="T36" fmla="*/ 2147483647 w 120"/>
                <a:gd name="T37" fmla="*/ 2147483647 h 56"/>
                <a:gd name="T38" fmla="*/ 2147483647 w 120"/>
                <a:gd name="T39" fmla="*/ 2147483647 h 56"/>
                <a:gd name="T40" fmla="*/ 2147483647 w 120"/>
                <a:gd name="T41" fmla="*/ 2147483647 h 56"/>
                <a:gd name="T42" fmla="*/ 2147483647 w 120"/>
                <a:gd name="T43" fmla="*/ 0 h 56"/>
                <a:gd name="T44" fmla="*/ 2147483647 w 120"/>
                <a:gd name="T45" fmla="*/ 2147483647 h 56"/>
                <a:gd name="T46" fmla="*/ 2147483647 w 120"/>
                <a:gd name="T47" fmla="*/ 2147483647 h 56"/>
                <a:gd name="T48" fmla="*/ 2147483647 w 120"/>
                <a:gd name="T49" fmla="*/ 2147483647 h 56"/>
                <a:gd name="T50" fmla="*/ 2147483647 w 120"/>
                <a:gd name="T51" fmla="*/ 2147483647 h 56"/>
                <a:gd name="T52" fmla="*/ 2147483647 w 120"/>
                <a:gd name="T53" fmla="*/ 2147483647 h 56"/>
                <a:gd name="T54" fmla="*/ 2147483647 w 120"/>
                <a:gd name="T55" fmla="*/ 2147483647 h 56"/>
                <a:gd name="T56" fmla="*/ 2147483647 w 120"/>
                <a:gd name="T57" fmla="*/ 2147483647 h 56"/>
                <a:gd name="T58" fmla="*/ 0 w 120"/>
                <a:gd name="T59" fmla="*/ 2147483647 h 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0"/>
                <a:gd name="T91" fmla="*/ 0 h 56"/>
                <a:gd name="T92" fmla="*/ 120 w 120"/>
                <a:gd name="T93" fmla="*/ 56 h 5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0" h="56">
                  <a:moveTo>
                    <a:pt x="0" y="18"/>
                  </a:moveTo>
                  <a:lnTo>
                    <a:pt x="4" y="26"/>
                  </a:lnTo>
                  <a:lnTo>
                    <a:pt x="10" y="33"/>
                  </a:lnTo>
                  <a:lnTo>
                    <a:pt x="15" y="37"/>
                  </a:lnTo>
                  <a:lnTo>
                    <a:pt x="21" y="41"/>
                  </a:lnTo>
                  <a:lnTo>
                    <a:pt x="27" y="44"/>
                  </a:lnTo>
                  <a:lnTo>
                    <a:pt x="35" y="46"/>
                  </a:lnTo>
                  <a:lnTo>
                    <a:pt x="43" y="48"/>
                  </a:lnTo>
                  <a:lnTo>
                    <a:pt x="51" y="49"/>
                  </a:lnTo>
                  <a:lnTo>
                    <a:pt x="67" y="50"/>
                  </a:lnTo>
                  <a:lnTo>
                    <a:pt x="85" y="51"/>
                  </a:lnTo>
                  <a:lnTo>
                    <a:pt x="102" y="52"/>
                  </a:lnTo>
                  <a:lnTo>
                    <a:pt x="120" y="56"/>
                  </a:lnTo>
                  <a:lnTo>
                    <a:pt x="120" y="37"/>
                  </a:lnTo>
                  <a:lnTo>
                    <a:pt x="111" y="34"/>
                  </a:lnTo>
                  <a:lnTo>
                    <a:pt x="102" y="30"/>
                  </a:lnTo>
                  <a:lnTo>
                    <a:pt x="94" y="24"/>
                  </a:lnTo>
                  <a:lnTo>
                    <a:pt x="88" y="18"/>
                  </a:lnTo>
                  <a:lnTo>
                    <a:pt x="81" y="13"/>
                  </a:lnTo>
                  <a:lnTo>
                    <a:pt x="75" y="7"/>
                  </a:lnTo>
                  <a:lnTo>
                    <a:pt x="67" y="3"/>
                  </a:lnTo>
                  <a:lnTo>
                    <a:pt x="60" y="0"/>
                  </a:lnTo>
                  <a:lnTo>
                    <a:pt x="55" y="1"/>
                  </a:lnTo>
                  <a:lnTo>
                    <a:pt x="48" y="3"/>
                  </a:lnTo>
                  <a:lnTo>
                    <a:pt x="41" y="6"/>
                  </a:lnTo>
                  <a:lnTo>
                    <a:pt x="33" y="9"/>
                  </a:lnTo>
                  <a:lnTo>
                    <a:pt x="24" y="13"/>
                  </a:lnTo>
                  <a:lnTo>
                    <a:pt x="16" y="15"/>
                  </a:lnTo>
                  <a:lnTo>
                    <a:pt x="8" y="18"/>
                  </a:lnTo>
                  <a:lnTo>
                    <a:pt x="0" y="18"/>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96" name="Freeform 216"/>
            <p:cNvSpPr>
              <a:spLocks/>
            </p:cNvSpPr>
            <p:nvPr>
              <p:custDataLst>
                <p:tags r:id="rId145"/>
              </p:custDataLst>
            </p:nvPr>
          </p:nvSpPr>
          <p:spPr bwMode="auto">
            <a:xfrm>
              <a:off x="1792288" y="2749550"/>
              <a:ext cx="279400" cy="100013"/>
            </a:xfrm>
            <a:custGeom>
              <a:avLst/>
              <a:gdLst>
                <a:gd name="T0" fmla="*/ 2147483647 w 574"/>
                <a:gd name="T1" fmla="*/ 2147483647 h 204"/>
                <a:gd name="T2" fmla="*/ 2147483647 w 574"/>
                <a:gd name="T3" fmla="*/ 2147483647 h 204"/>
                <a:gd name="T4" fmla="*/ 2147483647 w 574"/>
                <a:gd name="T5" fmla="*/ 2147483647 h 204"/>
                <a:gd name="T6" fmla="*/ 2147483647 w 574"/>
                <a:gd name="T7" fmla="*/ 2147483647 h 204"/>
                <a:gd name="T8" fmla="*/ 2147483647 w 574"/>
                <a:gd name="T9" fmla="*/ 2147483647 h 204"/>
                <a:gd name="T10" fmla="*/ 2147483647 w 574"/>
                <a:gd name="T11" fmla="*/ 2147483647 h 204"/>
                <a:gd name="T12" fmla="*/ 2147483647 w 574"/>
                <a:gd name="T13" fmla="*/ 2147483647 h 204"/>
                <a:gd name="T14" fmla="*/ 0 w 574"/>
                <a:gd name="T15" fmla="*/ 2147483647 h 204"/>
                <a:gd name="T16" fmla="*/ 2147483647 w 574"/>
                <a:gd name="T17" fmla="*/ 2147483647 h 204"/>
                <a:gd name="T18" fmla="*/ 2147483647 w 574"/>
                <a:gd name="T19" fmla="*/ 2147483647 h 204"/>
                <a:gd name="T20" fmla="*/ 2147483647 w 574"/>
                <a:gd name="T21" fmla="*/ 2147483647 h 204"/>
                <a:gd name="T22" fmla="*/ 2147483647 w 574"/>
                <a:gd name="T23" fmla="*/ 2147483647 h 204"/>
                <a:gd name="T24" fmla="*/ 2147483647 w 574"/>
                <a:gd name="T25" fmla="*/ 2147483647 h 204"/>
                <a:gd name="T26" fmla="*/ 2147483647 w 574"/>
                <a:gd name="T27" fmla="*/ 2147483647 h 204"/>
                <a:gd name="T28" fmla="*/ 2147483647 w 574"/>
                <a:gd name="T29" fmla="*/ 2147483647 h 204"/>
                <a:gd name="T30" fmla="*/ 2147483647 w 574"/>
                <a:gd name="T31" fmla="*/ 2147483647 h 204"/>
                <a:gd name="T32" fmla="*/ 2147483647 w 574"/>
                <a:gd name="T33" fmla="*/ 2147483647 h 204"/>
                <a:gd name="T34" fmla="*/ 2147483647 w 574"/>
                <a:gd name="T35" fmla="*/ 2147483647 h 204"/>
                <a:gd name="T36" fmla="*/ 2147483647 w 574"/>
                <a:gd name="T37" fmla="*/ 2147483647 h 204"/>
                <a:gd name="T38" fmla="*/ 2147483647 w 574"/>
                <a:gd name="T39" fmla="*/ 2147483647 h 204"/>
                <a:gd name="T40" fmla="*/ 2147483647 w 574"/>
                <a:gd name="T41" fmla="*/ 2147483647 h 204"/>
                <a:gd name="T42" fmla="*/ 2147483647 w 574"/>
                <a:gd name="T43" fmla="*/ 2147483647 h 204"/>
                <a:gd name="T44" fmla="*/ 2147483647 w 574"/>
                <a:gd name="T45" fmla="*/ 2147483647 h 204"/>
                <a:gd name="T46" fmla="*/ 2147483647 w 574"/>
                <a:gd name="T47" fmla="*/ 2147483647 h 204"/>
                <a:gd name="T48" fmla="*/ 2147483647 w 574"/>
                <a:gd name="T49" fmla="*/ 2147483647 h 204"/>
                <a:gd name="T50" fmla="*/ 2147483647 w 574"/>
                <a:gd name="T51" fmla="*/ 2147483647 h 204"/>
                <a:gd name="T52" fmla="*/ 2147483647 w 574"/>
                <a:gd name="T53" fmla="*/ 2147483647 h 204"/>
                <a:gd name="T54" fmla="*/ 2147483647 w 574"/>
                <a:gd name="T55" fmla="*/ 2147483647 h 204"/>
                <a:gd name="T56" fmla="*/ 2147483647 w 574"/>
                <a:gd name="T57" fmla="*/ 2147483647 h 204"/>
                <a:gd name="T58" fmla="*/ 2147483647 w 574"/>
                <a:gd name="T59" fmla="*/ 2147483647 h 204"/>
                <a:gd name="T60" fmla="*/ 2147483647 w 574"/>
                <a:gd name="T61" fmla="*/ 2147483647 h 204"/>
                <a:gd name="T62" fmla="*/ 2147483647 w 574"/>
                <a:gd name="T63" fmla="*/ 2147483647 h 204"/>
                <a:gd name="T64" fmla="*/ 2147483647 w 574"/>
                <a:gd name="T65" fmla="*/ 2147483647 h 204"/>
                <a:gd name="T66" fmla="*/ 2147483647 w 574"/>
                <a:gd name="T67" fmla="*/ 2147483647 h 204"/>
                <a:gd name="T68" fmla="*/ 2147483647 w 574"/>
                <a:gd name="T69" fmla="*/ 2147483647 h 204"/>
                <a:gd name="T70" fmla="*/ 2147483647 w 574"/>
                <a:gd name="T71" fmla="*/ 2147483647 h 204"/>
                <a:gd name="T72" fmla="*/ 2147483647 w 574"/>
                <a:gd name="T73" fmla="*/ 2147483647 h 204"/>
                <a:gd name="T74" fmla="*/ 2147483647 w 574"/>
                <a:gd name="T75" fmla="*/ 2147483647 h 204"/>
                <a:gd name="T76" fmla="*/ 2147483647 w 574"/>
                <a:gd name="T77" fmla="*/ 2147483647 h 204"/>
                <a:gd name="T78" fmla="*/ 2147483647 w 574"/>
                <a:gd name="T79" fmla="*/ 2147483647 h 204"/>
                <a:gd name="T80" fmla="*/ 2147483647 w 574"/>
                <a:gd name="T81" fmla="*/ 2147483647 h 204"/>
                <a:gd name="T82" fmla="*/ 2147483647 w 574"/>
                <a:gd name="T83" fmla="*/ 2147483647 h 204"/>
                <a:gd name="T84" fmla="*/ 2147483647 w 574"/>
                <a:gd name="T85" fmla="*/ 2147483647 h 204"/>
                <a:gd name="T86" fmla="*/ 2147483647 w 574"/>
                <a:gd name="T87" fmla="*/ 2147483647 h 204"/>
                <a:gd name="T88" fmla="*/ 2147483647 w 574"/>
                <a:gd name="T89" fmla="*/ 2147483647 h 204"/>
                <a:gd name="T90" fmla="*/ 2147483647 w 574"/>
                <a:gd name="T91" fmla="*/ 2147483647 h 204"/>
                <a:gd name="T92" fmla="*/ 2147483647 w 574"/>
                <a:gd name="T93" fmla="*/ 2147483647 h 204"/>
                <a:gd name="T94" fmla="*/ 2147483647 w 574"/>
                <a:gd name="T95" fmla="*/ 2147483647 h 204"/>
                <a:gd name="T96" fmla="*/ 2147483647 w 574"/>
                <a:gd name="T97" fmla="*/ 2147483647 h 204"/>
                <a:gd name="T98" fmla="*/ 2147483647 w 574"/>
                <a:gd name="T99" fmla="*/ 2147483647 h 204"/>
                <a:gd name="T100" fmla="*/ 2147483647 w 574"/>
                <a:gd name="T101" fmla="*/ 2147483647 h 204"/>
                <a:gd name="T102" fmla="*/ 2147483647 w 574"/>
                <a:gd name="T103" fmla="*/ 2147483647 h 204"/>
                <a:gd name="T104" fmla="*/ 2147483647 w 574"/>
                <a:gd name="T105" fmla="*/ 0 h 2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4"/>
                <a:gd name="T160" fmla="*/ 0 h 204"/>
                <a:gd name="T161" fmla="*/ 574 w 574"/>
                <a:gd name="T162" fmla="*/ 204 h 20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4" h="204">
                  <a:moveTo>
                    <a:pt x="142" y="0"/>
                  </a:moveTo>
                  <a:lnTo>
                    <a:pt x="127" y="1"/>
                  </a:lnTo>
                  <a:lnTo>
                    <a:pt x="111" y="3"/>
                  </a:lnTo>
                  <a:lnTo>
                    <a:pt x="95" y="6"/>
                  </a:lnTo>
                  <a:lnTo>
                    <a:pt x="80" y="11"/>
                  </a:lnTo>
                  <a:lnTo>
                    <a:pt x="66" y="16"/>
                  </a:lnTo>
                  <a:lnTo>
                    <a:pt x="52" y="21"/>
                  </a:lnTo>
                  <a:lnTo>
                    <a:pt x="43" y="26"/>
                  </a:lnTo>
                  <a:lnTo>
                    <a:pt x="36" y="31"/>
                  </a:lnTo>
                  <a:lnTo>
                    <a:pt x="30" y="35"/>
                  </a:lnTo>
                  <a:lnTo>
                    <a:pt x="24" y="42"/>
                  </a:lnTo>
                  <a:lnTo>
                    <a:pt x="16" y="51"/>
                  </a:lnTo>
                  <a:lnTo>
                    <a:pt x="10" y="61"/>
                  </a:lnTo>
                  <a:lnTo>
                    <a:pt x="4" y="71"/>
                  </a:lnTo>
                  <a:lnTo>
                    <a:pt x="1" y="79"/>
                  </a:lnTo>
                  <a:lnTo>
                    <a:pt x="0" y="82"/>
                  </a:lnTo>
                  <a:lnTo>
                    <a:pt x="0" y="85"/>
                  </a:lnTo>
                  <a:lnTo>
                    <a:pt x="1" y="86"/>
                  </a:lnTo>
                  <a:lnTo>
                    <a:pt x="3" y="87"/>
                  </a:lnTo>
                  <a:lnTo>
                    <a:pt x="13" y="86"/>
                  </a:lnTo>
                  <a:lnTo>
                    <a:pt x="22" y="85"/>
                  </a:lnTo>
                  <a:lnTo>
                    <a:pt x="29" y="83"/>
                  </a:lnTo>
                  <a:lnTo>
                    <a:pt x="38" y="81"/>
                  </a:lnTo>
                  <a:lnTo>
                    <a:pt x="52" y="75"/>
                  </a:lnTo>
                  <a:lnTo>
                    <a:pt x="66" y="66"/>
                  </a:lnTo>
                  <a:lnTo>
                    <a:pt x="80" y="58"/>
                  </a:lnTo>
                  <a:lnTo>
                    <a:pt x="94" y="50"/>
                  </a:lnTo>
                  <a:lnTo>
                    <a:pt x="102" y="46"/>
                  </a:lnTo>
                  <a:lnTo>
                    <a:pt x="111" y="43"/>
                  </a:lnTo>
                  <a:lnTo>
                    <a:pt x="119" y="40"/>
                  </a:lnTo>
                  <a:lnTo>
                    <a:pt x="129" y="37"/>
                  </a:lnTo>
                  <a:lnTo>
                    <a:pt x="175" y="37"/>
                  </a:lnTo>
                  <a:lnTo>
                    <a:pt x="175" y="43"/>
                  </a:lnTo>
                  <a:lnTo>
                    <a:pt x="176" y="48"/>
                  </a:lnTo>
                  <a:lnTo>
                    <a:pt x="178" y="52"/>
                  </a:lnTo>
                  <a:lnTo>
                    <a:pt x="180" y="55"/>
                  </a:lnTo>
                  <a:lnTo>
                    <a:pt x="181" y="58"/>
                  </a:lnTo>
                  <a:lnTo>
                    <a:pt x="184" y="59"/>
                  </a:lnTo>
                  <a:lnTo>
                    <a:pt x="186" y="60"/>
                  </a:lnTo>
                  <a:lnTo>
                    <a:pt x="190" y="61"/>
                  </a:lnTo>
                  <a:lnTo>
                    <a:pt x="206" y="60"/>
                  </a:lnTo>
                  <a:lnTo>
                    <a:pt x="229" y="61"/>
                  </a:lnTo>
                  <a:lnTo>
                    <a:pt x="250" y="69"/>
                  </a:lnTo>
                  <a:lnTo>
                    <a:pt x="269" y="78"/>
                  </a:lnTo>
                  <a:lnTo>
                    <a:pt x="285" y="86"/>
                  </a:lnTo>
                  <a:lnTo>
                    <a:pt x="302" y="95"/>
                  </a:lnTo>
                  <a:lnTo>
                    <a:pt x="318" y="103"/>
                  </a:lnTo>
                  <a:lnTo>
                    <a:pt x="336" y="111"/>
                  </a:lnTo>
                  <a:lnTo>
                    <a:pt x="354" y="118"/>
                  </a:lnTo>
                  <a:lnTo>
                    <a:pt x="375" y="123"/>
                  </a:lnTo>
                  <a:lnTo>
                    <a:pt x="375" y="129"/>
                  </a:lnTo>
                  <a:lnTo>
                    <a:pt x="376" y="134"/>
                  </a:lnTo>
                  <a:lnTo>
                    <a:pt x="379" y="138"/>
                  </a:lnTo>
                  <a:lnTo>
                    <a:pt x="382" y="142"/>
                  </a:lnTo>
                  <a:lnTo>
                    <a:pt x="388" y="147"/>
                  </a:lnTo>
                  <a:lnTo>
                    <a:pt x="396" y="152"/>
                  </a:lnTo>
                  <a:lnTo>
                    <a:pt x="415" y="159"/>
                  </a:lnTo>
                  <a:lnTo>
                    <a:pt x="428" y="166"/>
                  </a:lnTo>
                  <a:lnTo>
                    <a:pt x="417" y="176"/>
                  </a:lnTo>
                  <a:lnTo>
                    <a:pt x="402" y="191"/>
                  </a:lnTo>
                  <a:lnTo>
                    <a:pt x="404" y="195"/>
                  </a:lnTo>
                  <a:lnTo>
                    <a:pt x="407" y="197"/>
                  </a:lnTo>
                  <a:lnTo>
                    <a:pt x="410" y="199"/>
                  </a:lnTo>
                  <a:lnTo>
                    <a:pt x="414" y="201"/>
                  </a:lnTo>
                  <a:lnTo>
                    <a:pt x="421" y="203"/>
                  </a:lnTo>
                  <a:lnTo>
                    <a:pt x="429" y="204"/>
                  </a:lnTo>
                  <a:lnTo>
                    <a:pt x="445" y="204"/>
                  </a:lnTo>
                  <a:lnTo>
                    <a:pt x="461" y="204"/>
                  </a:lnTo>
                  <a:lnTo>
                    <a:pt x="554" y="191"/>
                  </a:lnTo>
                  <a:lnTo>
                    <a:pt x="555" y="189"/>
                  </a:lnTo>
                  <a:lnTo>
                    <a:pt x="556" y="186"/>
                  </a:lnTo>
                  <a:lnTo>
                    <a:pt x="559" y="183"/>
                  </a:lnTo>
                  <a:lnTo>
                    <a:pt x="562" y="179"/>
                  </a:lnTo>
                  <a:lnTo>
                    <a:pt x="565" y="177"/>
                  </a:lnTo>
                  <a:lnTo>
                    <a:pt x="568" y="174"/>
                  </a:lnTo>
                  <a:lnTo>
                    <a:pt x="572" y="173"/>
                  </a:lnTo>
                  <a:lnTo>
                    <a:pt x="574" y="172"/>
                  </a:lnTo>
                  <a:lnTo>
                    <a:pt x="574" y="161"/>
                  </a:lnTo>
                  <a:lnTo>
                    <a:pt x="574" y="154"/>
                  </a:lnTo>
                  <a:lnTo>
                    <a:pt x="561" y="153"/>
                  </a:lnTo>
                  <a:lnTo>
                    <a:pt x="546" y="151"/>
                  </a:lnTo>
                  <a:lnTo>
                    <a:pt x="532" y="148"/>
                  </a:lnTo>
                  <a:lnTo>
                    <a:pt x="518" y="143"/>
                  </a:lnTo>
                  <a:lnTo>
                    <a:pt x="504" y="138"/>
                  </a:lnTo>
                  <a:lnTo>
                    <a:pt x="489" y="132"/>
                  </a:lnTo>
                  <a:lnTo>
                    <a:pt x="475" y="124"/>
                  </a:lnTo>
                  <a:lnTo>
                    <a:pt x="461" y="116"/>
                  </a:lnTo>
                  <a:lnTo>
                    <a:pt x="433" y="100"/>
                  </a:lnTo>
                  <a:lnTo>
                    <a:pt x="407" y="84"/>
                  </a:lnTo>
                  <a:lnTo>
                    <a:pt x="383" y="68"/>
                  </a:lnTo>
                  <a:lnTo>
                    <a:pt x="362" y="55"/>
                  </a:lnTo>
                  <a:lnTo>
                    <a:pt x="358" y="54"/>
                  </a:lnTo>
                  <a:lnTo>
                    <a:pt x="353" y="52"/>
                  </a:lnTo>
                  <a:lnTo>
                    <a:pt x="348" y="52"/>
                  </a:lnTo>
                  <a:lnTo>
                    <a:pt x="342" y="52"/>
                  </a:lnTo>
                  <a:lnTo>
                    <a:pt x="330" y="52"/>
                  </a:lnTo>
                  <a:lnTo>
                    <a:pt x="318" y="52"/>
                  </a:lnTo>
                  <a:lnTo>
                    <a:pt x="312" y="51"/>
                  </a:lnTo>
                  <a:lnTo>
                    <a:pt x="306" y="50"/>
                  </a:lnTo>
                  <a:lnTo>
                    <a:pt x="302" y="49"/>
                  </a:lnTo>
                  <a:lnTo>
                    <a:pt x="297" y="46"/>
                  </a:lnTo>
                  <a:lnTo>
                    <a:pt x="294" y="43"/>
                  </a:lnTo>
                  <a:lnTo>
                    <a:pt x="291" y="38"/>
                  </a:lnTo>
                  <a:lnTo>
                    <a:pt x="290" y="32"/>
                  </a:lnTo>
                  <a:lnTo>
                    <a:pt x="288" y="25"/>
                  </a:lnTo>
                  <a:lnTo>
                    <a:pt x="142"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97" name="Freeform 217"/>
            <p:cNvSpPr>
              <a:spLocks/>
            </p:cNvSpPr>
            <p:nvPr>
              <p:custDataLst>
                <p:tags r:id="rId146"/>
              </p:custDataLst>
            </p:nvPr>
          </p:nvSpPr>
          <p:spPr bwMode="auto">
            <a:xfrm>
              <a:off x="2132013" y="2843213"/>
              <a:ext cx="100012" cy="63500"/>
            </a:xfrm>
            <a:custGeom>
              <a:avLst/>
              <a:gdLst>
                <a:gd name="T0" fmla="*/ 2147483647 w 207"/>
                <a:gd name="T1" fmla="*/ 2147483647 h 129"/>
                <a:gd name="T2" fmla="*/ 2147483647 w 207"/>
                <a:gd name="T3" fmla="*/ 2147483647 h 129"/>
                <a:gd name="T4" fmla="*/ 2147483647 w 207"/>
                <a:gd name="T5" fmla="*/ 2147483647 h 129"/>
                <a:gd name="T6" fmla="*/ 2147483647 w 207"/>
                <a:gd name="T7" fmla="*/ 2147483647 h 129"/>
                <a:gd name="T8" fmla="*/ 2147483647 w 207"/>
                <a:gd name="T9" fmla="*/ 2147483647 h 129"/>
                <a:gd name="T10" fmla="*/ 2147483647 w 207"/>
                <a:gd name="T11" fmla="*/ 2147483647 h 129"/>
                <a:gd name="T12" fmla="*/ 2147483647 w 207"/>
                <a:gd name="T13" fmla="*/ 2147483647 h 129"/>
                <a:gd name="T14" fmla="*/ 2147483647 w 207"/>
                <a:gd name="T15" fmla="*/ 2147483647 h 129"/>
                <a:gd name="T16" fmla="*/ 2147483647 w 207"/>
                <a:gd name="T17" fmla="*/ 2147483647 h 129"/>
                <a:gd name="T18" fmla="*/ 2147483647 w 207"/>
                <a:gd name="T19" fmla="*/ 2147483647 h 129"/>
                <a:gd name="T20" fmla="*/ 2147483647 w 207"/>
                <a:gd name="T21" fmla="*/ 2147483647 h 129"/>
                <a:gd name="T22" fmla="*/ 2147483647 w 207"/>
                <a:gd name="T23" fmla="*/ 2147483647 h 129"/>
                <a:gd name="T24" fmla="*/ 2147483647 w 207"/>
                <a:gd name="T25" fmla="*/ 2147483647 h 129"/>
                <a:gd name="T26" fmla="*/ 2147483647 w 207"/>
                <a:gd name="T27" fmla="*/ 2147483647 h 129"/>
                <a:gd name="T28" fmla="*/ 2147483647 w 207"/>
                <a:gd name="T29" fmla="*/ 2147483647 h 129"/>
                <a:gd name="T30" fmla="*/ 2147483647 w 207"/>
                <a:gd name="T31" fmla="*/ 2147483647 h 129"/>
                <a:gd name="T32" fmla="*/ 2147483647 w 207"/>
                <a:gd name="T33" fmla="*/ 2147483647 h 129"/>
                <a:gd name="T34" fmla="*/ 2147483647 w 207"/>
                <a:gd name="T35" fmla="*/ 2147483647 h 129"/>
                <a:gd name="T36" fmla="*/ 2147483647 w 207"/>
                <a:gd name="T37" fmla="*/ 2147483647 h 129"/>
                <a:gd name="T38" fmla="*/ 2147483647 w 207"/>
                <a:gd name="T39" fmla="*/ 2147483647 h 129"/>
                <a:gd name="T40" fmla="*/ 2147483647 w 207"/>
                <a:gd name="T41" fmla="*/ 2147483647 h 129"/>
                <a:gd name="T42" fmla="*/ 2147483647 w 207"/>
                <a:gd name="T43" fmla="*/ 2147483647 h 129"/>
                <a:gd name="T44" fmla="*/ 2147483647 w 207"/>
                <a:gd name="T45" fmla="*/ 0 h 129"/>
                <a:gd name="T46" fmla="*/ 0 w 207"/>
                <a:gd name="T47" fmla="*/ 0 h 129"/>
                <a:gd name="T48" fmla="*/ 2147483647 w 207"/>
                <a:gd name="T49" fmla="*/ 2147483647 h 129"/>
                <a:gd name="T50" fmla="*/ 2147483647 w 207"/>
                <a:gd name="T51" fmla="*/ 2147483647 h 129"/>
                <a:gd name="T52" fmla="*/ 2147483647 w 207"/>
                <a:gd name="T53" fmla="*/ 2147483647 h 129"/>
                <a:gd name="T54" fmla="*/ 2147483647 w 207"/>
                <a:gd name="T55" fmla="*/ 2147483647 h 129"/>
                <a:gd name="T56" fmla="*/ 2147483647 w 207"/>
                <a:gd name="T57" fmla="*/ 2147483647 h 129"/>
                <a:gd name="T58" fmla="*/ 2147483647 w 207"/>
                <a:gd name="T59" fmla="*/ 2147483647 h 129"/>
                <a:gd name="T60" fmla="*/ 2147483647 w 207"/>
                <a:gd name="T61" fmla="*/ 2147483647 h 129"/>
                <a:gd name="T62" fmla="*/ 2147483647 w 207"/>
                <a:gd name="T63" fmla="*/ 2147483647 h 129"/>
                <a:gd name="T64" fmla="*/ 2147483647 w 207"/>
                <a:gd name="T65" fmla="*/ 2147483647 h 129"/>
                <a:gd name="T66" fmla="*/ 2147483647 w 207"/>
                <a:gd name="T67" fmla="*/ 2147483647 h 129"/>
                <a:gd name="T68" fmla="*/ 2147483647 w 207"/>
                <a:gd name="T69" fmla="*/ 2147483647 h 129"/>
                <a:gd name="T70" fmla="*/ 2147483647 w 207"/>
                <a:gd name="T71" fmla="*/ 2147483647 h 129"/>
                <a:gd name="T72" fmla="*/ 0 w 207"/>
                <a:gd name="T73" fmla="*/ 2147483647 h 129"/>
                <a:gd name="T74" fmla="*/ 2147483647 w 207"/>
                <a:gd name="T75" fmla="*/ 2147483647 h 129"/>
                <a:gd name="T76" fmla="*/ 2147483647 w 207"/>
                <a:gd name="T77" fmla="*/ 2147483647 h 129"/>
                <a:gd name="T78" fmla="*/ 2147483647 w 207"/>
                <a:gd name="T79" fmla="*/ 2147483647 h 129"/>
                <a:gd name="T80" fmla="*/ 2147483647 w 207"/>
                <a:gd name="T81" fmla="*/ 2147483647 h 129"/>
                <a:gd name="T82" fmla="*/ 2147483647 w 207"/>
                <a:gd name="T83" fmla="*/ 2147483647 h 129"/>
                <a:gd name="T84" fmla="*/ 2147483647 w 207"/>
                <a:gd name="T85" fmla="*/ 2147483647 h 1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7"/>
                <a:gd name="T130" fmla="*/ 0 h 129"/>
                <a:gd name="T131" fmla="*/ 207 w 207"/>
                <a:gd name="T132" fmla="*/ 129 h 12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7" h="129">
                  <a:moveTo>
                    <a:pt x="41" y="129"/>
                  </a:moveTo>
                  <a:lnTo>
                    <a:pt x="50" y="121"/>
                  </a:lnTo>
                  <a:lnTo>
                    <a:pt x="60" y="115"/>
                  </a:lnTo>
                  <a:lnTo>
                    <a:pt x="70" y="110"/>
                  </a:lnTo>
                  <a:lnTo>
                    <a:pt x="81" y="105"/>
                  </a:lnTo>
                  <a:lnTo>
                    <a:pt x="105" y="99"/>
                  </a:lnTo>
                  <a:lnTo>
                    <a:pt x="129" y="92"/>
                  </a:lnTo>
                  <a:lnTo>
                    <a:pt x="152" y="87"/>
                  </a:lnTo>
                  <a:lnTo>
                    <a:pt x="173" y="81"/>
                  </a:lnTo>
                  <a:lnTo>
                    <a:pt x="182" y="77"/>
                  </a:lnTo>
                  <a:lnTo>
                    <a:pt x="191" y="73"/>
                  </a:lnTo>
                  <a:lnTo>
                    <a:pt x="200" y="67"/>
                  </a:lnTo>
                  <a:lnTo>
                    <a:pt x="207" y="61"/>
                  </a:lnTo>
                  <a:lnTo>
                    <a:pt x="198" y="54"/>
                  </a:lnTo>
                  <a:lnTo>
                    <a:pt x="188" y="47"/>
                  </a:lnTo>
                  <a:lnTo>
                    <a:pt x="179" y="42"/>
                  </a:lnTo>
                  <a:lnTo>
                    <a:pt x="169" y="36"/>
                  </a:lnTo>
                  <a:lnTo>
                    <a:pt x="150" y="29"/>
                  </a:lnTo>
                  <a:lnTo>
                    <a:pt x="129" y="23"/>
                  </a:lnTo>
                  <a:lnTo>
                    <a:pt x="107" y="18"/>
                  </a:lnTo>
                  <a:lnTo>
                    <a:pt x="85" y="13"/>
                  </a:lnTo>
                  <a:lnTo>
                    <a:pt x="63" y="7"/>
                  </a:lnTo>
                  <a:lnTo>
                    <a:pt x="41" y="0"/>
                  </a:lnTo>
                  <a:lnTo>
                    <a:pt x="0" y="0"/>
                  </a:lnTo>
                  <a:lnTo>
                    <a:pt x="1" y="6"/>
                  </a:lnTo>
                  <a:lnTo>
                    <a:pt x="2" y="13"/>
                  </a:lnTo>
                  <a:lnTo>
                    <a:pt x="4" y="19"/>
                  </a:lnTo>
                  <a:lnTo>
                    <a:pt x="6" y="25"/>
                  </a:lnTo>
                  <a:lnTo>
                    <a:pt x="10" y="35"/>
                  </a:lnTo>
                  <a:lnTo>
                    <a:pt x="13" y="46"/>
                  </a:lnTo>
                  <a:lnTo>
                    <a:pt x="17" y="54"/>
                  </a:lnTo>
                  <a:lnTo>
                    <a:pt x="18" y="62"/>
                  </a:lnTo>
                  <a:lnTo>
                    <a:pt x="17" y="65"/>
                  </a:lnTo>
                  <a:lnTo>
                    <a:pt x="14" y="68"/>
                  </a:lnTo>
                  <a:lnTo>
                    <a:pt x="11" y="71"/>
                  </a:lnTo>
                  <a:lnTo>
                    <a:pt x="7" y="73"/>
                  </a:lnTo>
                  <a:lnTo>
                    <a:pt x="0" y="104"/>
                  </a:lnTo>
                  <a:lnTo>
                    <a:pt x="4" y="106"/>
                  </a:lnTo>
                  <a:lnTo>
                    <a:pt x="13" y="110"/>
                  </a:lnTo>
                  <a:lnTo>
                    <a:pt x="19" y="113"/>
                  </a:lnTo>
                  <a:lnTo>
                    <a:pt x="25" y="117"/>
                  </a:lnTo>
                  <a:lnTo>
                    <a:pt x="33" y="122"/>
                  </a:lnTo>
                  <a:lnTo>
                    <a:pt x="41" y="129"/>
                  </a:lnTo>
                </a:path>
              </a:pathLst>
            </a:custGeom>
            <a:solidFill>
              <a:srgbClr val="D9D9D9"/>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98" name="Freeform 218">
              <a:hlinkClick r:id="rId390"/>
            </p:cNvPr>
            <p:cNvSpPr>
              <a:spLocks/>
            </p:cNvSpPr>
            <p:nvPr>
              <p:custDataLst>
                <p:tags r:id="rId147"/>
              </p:custDataLst>
            </p:nvPr>
          </p:nvSpPr>
          <p:spPr bwMode="auto">
            <a:xfrm>
              <a:off x="1649413" y="2897188"/>
              <a:ext cx="36512" cy="76200"/>
            </a:xfrm>
            <a:custGeom>
              <a:avLst/>
              <a:gdLst>
                <a:gd name="T0" fmla="*/ 2147483647 w 72"/>
                <a:gd name="T1" fmla="*/ 0 h 154"/>
                <a:gd name="T2" fmla="*/ 2147483647 w 72"/>
                <a:gd name="T3" fmla="*/ 2147483647 h 154"/>
                <a:gd name="T4" fmla="*/ 2147483647 w 72"/>
                <a:gd name="T5" fmla="*/ 2147483647 h 154"/>
                <a:gd name="T6" fmla="*/ 2147483647 w 72"/>
                <a:gd name="T7" fmla="*/ 2147483647 h 154"/>
                <a:gd name="T8" fmla="*/ 2147483647 w 72"/>
                <a:gd name="T9" fmla="*/ 2147483647 h 154"/>
                <a:gd name="T10" fmla="*/ 2147483647 w 72"/>
                <a:gd name="T11" fmla="*/ 2147483647 h 154"/>
                <a:gd name="T12" fmla="*/ 2147483647 w 72"/>
                <a:gd name="T13" fmla="*/ 2147483647 h 154"/>
                <a:gd name="T14" fmla="*/ 2147483647 w 72"/>
                <a:gd name="T15" fmla="*/ 2147483647 h 154"/>
                <a:gd name="T16" fmla="*/ 2147483647 w 72"/>
                <a:gd name="T17" fmla="*/ 2147483647 h 154"/>
                <a:gd name="T18" fmla="*/ 2147483647 w 72"/>
                <a:gd name="T19" fmla="*/ 2147483647 h 154"/>
                <a:gd name="T20" fmla="*/ 2147483647 w 72"/>
                <a:gd name="T21" fmla="*/ 2147483647 h 154"/>
                <a:gd name="T22" fmla="*/ 2147483647 w 72"/>
                <a:gd name="T23" fmla="*/ 2147483647 h 154"/>
                <a:gd name="T24" fmla="*/ 2147483647 w 72"/>
                <a:gd name="T25" fmla="*/ 2147483647 h 154"/>
                <a:gd name="T26" fmla="*/ 2147483647 w 72"/>
                <a:gd name="T27" fmla="*/ 2147483647 h 154"/>
                <a:gd name="T28" fmla="*/ 2147483647 w 72"/>
                <a:gd name="T29" fmla="*/ 2147483647 h 154"/>
                <a:gd name="T30" fmla="*/ 2147483647 w 72"/>
                <a:gd name="T31" fmla="*/ 2147483647 h 154"/>
                <a:gd name="T32" fmla="*/ 2147483647 w 72"/>
                <a:gd name="T33" fmla="*/ 2147483647 h 154"/>
                <a:gd name="T34" fmla="*/ 2147483647 w 72"/>
                <a:gd name="T35" fmla="*/ 2147483647 h 154"/>
                <a:gd name="T36" fmla="*/ 2147483647 w 72"/>
                <a:gd name="T37" fmla="*/ 2147483647 h 154"/>
                <a:gd name="T38" fmla="*/ 2147483647 w 72"/>
                <a:gd name="T39" fmla="*/ 2147483647 h 154"/>
                <a:gd name="T40" fmla="*/ 2147483647 w 72"/>
                <a:gd name="T41" fmla="*/ 2147483647 h 154"/>
                <a:gd name="T42" fmla="*/ 0 w 72"/>
                <a:gd name="T43" fmla="*/ 2147483647 h 154"/>
                <a:gd name="T44" fmla="*/ 2147483647 w 72"/>
                <a:gd name="T45" fmla="*/ 2147483647 h 154"/>
                <a:gd name="T46" fmla="*/ 2147483647 w 72"/>
                <a:gd name="T47" fmla="*/ 2147483647 h 154"/>
                <a:gd name="T48" fmla="*/ 2147483647 w 72"/>
                <a:gd name="T49" fmla="*/ 2147483647 h 154"/>
                <a:gd name="T50" fmla="*/ 2147483647 w 72"/>
                <a:gd name="T51" fmla="*/ 2147483647 h 154"/>
                <a:gd name="T52" fmla="*/ 2147483647 w 72"/>
                <a:gd name="T53" fmla="*/ 2147483647 h 154"/>
                <a:gd name="T54" fmla="*/ 2147483647 w 72"/>
                <a:gd name="T55" fmla="*/ 2147483647 h 154"/>
                <a:gd name="T56" fmla="*/ 2147483647 w 72"/>
                <a:gd name="T57" fmla="*/ 0 h 154"/>
                <a:gd name="T58" fmla="*/ 2147483647 w 72"/>
                <a:gd name="T59" fmla="*/ 0 h 154"/>
                <a:gd name="T60" fmla="*/ 2147483647 w 72"/>
                <a:gd name="T61" fmla="*/ 0 h 154"/>
                <a:gd name="T62" fmla="*/ 2147483647 w 72"/>
                <a:gd name="T63" fmla="*/ 0 h 154"/>
                <a:gd name="T64" fmla="*/ 2147483647 w 72"/>
                <a:gd name="T65" fmla="*/ 0 h 1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154"/>
                <a:gd name="T101" fmla="*/ 72 w 72"/>
                <a:gd name="T102" fmla="*/ 154 h 1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154">
                  <a:moveTo>
                    <a:pt x="72" y="0"/>
                  </a:moveTo>
                  <a:lnTo>
                    <a:pt x="69" y="4"/>
                  </a:lnTo>
                  <a:lnTo>
                    <a:pt x="67" y="9"/>
                  </a:lnTo>
                  <a:lnTo>
                    <a:pt x="66" y="13"/>
                  </a:lnTo>
                  <a:lnTo>
                    <a:pt x="66" y="18"/>
                  </a:lnTo>
                  <a:lnTo>
                    <a:pt x="66" y="27"/>
                  </a:lnTo>
                  <a:lnTo>
                    <a:pt x="66" y="37"/>
                  </a:lnTo>
                  <a:lnTo>
                    <a:pt x="69" y="43"/>
                  </a:lnTo>
                  <a:lnTo>
                    <a:pt x="71" y="50"/>
                  </a:lnTo>
                  <a:lnTo>
                    <a:pt x="71" y="57"/>
                  </a:lnTo>
                  <a:lnTo>
                    <a:pt x="71" y="65"/>
                  </a:lnTo>
                  <a:lnTo>
                    <a:pt x="69" y="73"/>
                  </a:lnTo>
                  <a:lnTo>
                    <a:pt x="67" y="82"/>
                  </a:lnTo>
                  <a:lnTo>
                    <a:pt x="65" y="91"/>
                  </a:lnTo>
                  <a:lnTo>
                    <a:pt x="61" y="100"/>
                  </a:lnTo>
                  <a:lnTo>
                    <a:pt x="53" y="116"/>
                  </a:lnTo>
                  <a:lnTo>
                    <a:pt x="44" y="131"/>
                  </a:lnTo>
                  <a:lnTo>
                    <a:pt x="34" y="144"/>
                  </a:lnTo>
                  <a:lnTo>
                    <a:pt x="26" y="154"/>
                  </a:lnTo>
                  <a:lnTo>
                    <a:pt x="26" y="141"/>
                  </a:lnTo>
                  <a:lnTo>
                    <a:pt x="15" y="144"/>
                  </a:lnTo>
                  <a:lnTo>
                    <a:pt x="0" y="148"/>
                  </a:lnTo>
                  <a:lnTo>
                    <a:pt x="3" y="129"/>
                  </a:lnTo>
                  <a:lnTo>
                    <a:pt x="8" y="105"/>
                  </a:lnTo>
                  <a:lnTo>
                    <a:pt x="9" y="92"/>
                  </a:lnTo>
                  <a:lnTo>
                    <a:pt x="12" y="77"/>
                  </a:lnTo>
                  <a:lnTo>
                    <a:pt x="15" y="63"/>
                  </a:lnTo>
                  <a:lnTo>
                    <a:pt x="20" y="49"/>
                  </a:lnTo>
                  <a:lnTo>
                    <a:pt x="20" y="0"/>
                  </a:lnTo>
                  <a:lnTo>
                    <a:pt x="25" y="0"/>
                  </a:lnTo>
                  <a:lnTo>
                    <a:pt x="38" y="0"/>
                  </a:lnTo>
                  <a:lnTo>
                    <a:pt x="56" y="0"/>
                  </a:lnTo>
                  <a:lnTo>
                    <a:pt x="72" y="0"/>
                  </a:lnTo>
                </a:path>
              </a:pathLst>
            </a:custGeom>
            <a:solidFill>
              <a:srgbClr val="D9D9D9"/>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799" name="Freeform 219">
              <a:hlinkClick r:id="rId391"/>
            </p:cNvPr>
            <p:cNvSpPr>
              <a:spLocks/>
            </p:cNvSpPr>
            <p:nvPr>
              <p:custDataLst>
                <p:tags r:id="rId148"/>
              </p:custDataLst>
            </p:nvPr>
          </p:nvSpPr>
          <p:spPr bwMode="auto">
            <a:xfrm>
              <a:off x="1560513" y="2897188"/>
              <a:ext cx="104775" cy="133350"/>
            </a:xfrm>
            <a:custGeom>
              <a:avLst/>
              <a:gdLst>
                <a:gd name="T0" fmla="*/ 2147483647 w 214"/>
                <a:gd name="T1" fmla="*/ 2147483647 h 271"/>
                <a:gd name="T2" fmla="*/ 2147483647 w 214"/>
                <a:gd name="T3" fmla="*/ 2147483647 h 271"/>
                <a:gd name="T4" fmla="*/ 2147483647 w 214"/>
                <a:gd name="T5" fmla="*/ 2147483647 h 271"/>
                <a:gd name="T6" fmla="*/ 2147483647 w 214"/>
                <a:gd name="T7" fmla="*/ 2147483647 h 271"/>
                <a:gd name="T8" fmla="*/ 2147483647 w 214"/>
                <a:gd name="T9" fmla="*/ 2147483647 h 271"/>
                <a:gd name="T10" fmla="*/ 2147483647 w 214"/>
                <a:gd name="T11" fmla="*/ 2147483647 h 271"/>
                <a:gd name="T12" fmla="*/ 2147483647 w 214"/>
                <a:gd name="T13" fmla="*/ 2147483647 h 271"/>
                <a:gd name="T14" fmla="*/ 2147483647 w 214"/>
                <a:gd name="T15" fmla="*/ 2147483647 h 271"/>
                <a:gd name="T16" fmla="*/ 2147483647 w 214"/>
                <a:gd name="T17" fmla="*/ 2147483647 h 271"/>
                <a:gd name="T18" fmla="*/ 2147483647 w 214"/>
                <a:gd name="T19" fmla="*/ 2147483647 h 271"/>
                <a:gd name="T20" fmla="*/ 2147483647 w 214"/>
                <a:gd name="T21" fmla="*/ 2147483647 h 271"/>
                <a:gd name="T22" fmla="*/ 2147483647 w 214"/>
                <a:gd name="T23" fmla="*/ 2147483647 h 271"/>
                <a:gd name="T24" fmla="*/ 2147483647 w 214"/>
                <a:gd name="T25" fmla="*/ 2147483647 h 271"/>
                <a:gd name="T26" fmla="*/ 2147483647 w 214"/>
                <a:gd name="T27" fmla="*/ 2147483647 h 271"/>
                <a:gd name="T28" fmla="*/ 2147483647 w 214"/>
                <a:gd name="T29" fmla="*/ 2147483647 h 271"/>
                <a:gd name="T30" fmla="*/ 2147483647 w 214"/>
                <a:gd name="T31" fmla="*/ 2147483647 h 271"/>
                <a:gd name="T32" fmla="*/ 2147483647 w 214"/>
                <a:gd name="T33" fmla="*/ 2147483647 h 271"/>
                <a:gd name="T34" fmla="*/ 2147483647 w 214"/>
                <a:gd name="T35" fmla="*/ 2147483647 h 271"/>
                <a:gd name="T36" fmla="*/ 2147483647 w 214"/>
                <a:gd name="T37" fmla="*/ 0 h 271"/>
                <a:gd name="T38" fmla="*/ 2147483647 w 214"/>
                <a:gd name="T39" fmla="*/ 0 h 271"/>
                <a:gd name="T40" fmla="*/ 2147483647 w 214"/>
                <a:gd name="T41" fmla="*/ 2147483647 h 271"/>
                <a:gd name="T42" fmla="*/ 2147483647 w 214"/>
                <a:gd name="T43" fmla="*/ 2147483647 h 271"/>
                <a:gd name="T44" fmla="*/ 2147483647 w 214"/>
                <a:gd name="T45" fmla="*/ 2147483647 h 271"/>
                <a:gd name="T46" fmla="*/ 2147483647 w 214"/>
                <a:gd name="T47" fmla="*/ 2147483647 h 271"/>
                <a:gd name="T48" fmla="*/ 2147483647 w 214"/>
                <a:gd name="T49" fmla="*/ 2147483647 h 271"/>
                <a:gd name="T50" fmla="*/ 2147483647 w 214"/>
                <a:gd name="T51" fmla="*/ 2147483647 h 271"/>
                <a:gd name="T52" fmla="*/ 2147483647 w 214"/>
                <a:gd name="T53" fmla="*/ 2147483647 h 271"/>
                <a:gd name="T54" fmla="*/ 2147483647 w 214"/>
                <a:gd name="T55" fmla="*/ 2147483647 h 271"/>
                <a:gd name="T56" fmla="*/ 2147483647 w 214"/>
                <a:gd name="T57" fmla="*/ 2147483647 h 271"/>
                <a:gd name="T58" fmla="*/ 2147483647 w 214"/>
                <a:gd name="T59" fmla="*/ 2147483647 h 271"/>
                <a:gd name="T60" fmla="*/ 2147483647 w 214"/>
                <a:gd name="T61" fmla="*/ 2147483647 h 271"/>
                <a:gd name="T62" fmla="*/ 2147483647 w 214"/>
                <a:gd name="T63" fmla="*/ 2147483647 h 271"/>
                <a:gd name="T64" fmla="*/ 2147483647 w 214"/>
                <a:gd name="T65" fmla="*/ 2147483647 h 271"/>
                <a:gd name="T66" fmla="*/ 2147483647 w 214"/>
                <a:gd name="T67" fmla="*/ 2147483647 h 271"/>
                <a:gd name="T68" fmla="*/ 2147483647 w 214"/>
                <a:gd name="T69" fmla="*/ 2147483647 h 271"/>
                <a:gd name="T70" fmla="*/ 0 w 214"/>
                <a:gd name="T71" fmla="*/ 2147483647 h 2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4"/>
                <a:gd name="T109" fmla="*/ 0 h 271"/>
                <a:gd name="T110" fmla="*/ 214 w 214"/>
                <a:gd name="T111" fmla="*/ 271 h 27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4" h="271">
                  <a:moveTo>
                    <a:pt x="7" y="221"/>
                  </a:moveTo>
                  <a:lnTo>
                    <a:pt x="8" y="207"/>
                  </a:lnTo>
                  <a:lnTo>
                    <a:pt x="9" y="192"/>
                  </a:lnTo>
                  <a:lnTo>
                    <a:pt x="12" y="181"/>
                  </a:lnTo>
                  <a:lnTo>
                    <a:pt x="16" y="170"/>
                  </a:lnTo>
                  <a:lnTo>
                    <a:pt x="24" y="148"/>
                  </a:lnTo>
                  <a:lnTo>
                    <a:pt x="34" y="123"/>
                  </a:lnTo>
                  <a:lnTo>
                    <a:pt x="35" y="118"/>
                  </a:lnTo>
                  <a:lnTo>
                    <a:pt x="40" y="114"/>
                  </a:lnTo>
                  <a:lnTo>
                    <a:pt x="44" y="112"/>
                  </a:lnTo>
                  <a:lnTo>
                    <a:pt x="51" y="111"/>
                  </a:lnTo>
                  <a:lnTo>
                    <a:pt x="65" y="111"/>
                  </a:lnTo>
                  <a:lnTo>
                    <a:pt x="82" y="111"/>
                  </a:lnTo>
                  <a:lnTo>
                    <a:pt x="89" y="111"/>
                  </a:lnTo>
                  <a:lnTo>
                    <a:pt x="98" y="111"/>
                  </a:lnTo>
                  <a:lnTo>
                    <a:pt x="106" y="110"/>
                  </a:lnTo>
                  <a:lnTo>
                    <a:pt x="113" y="108"/>
                  </a:lnTo>
                  <a:lnTo>
                    <a:pt x="120" y="105"/>
                  </a:lnTo>
                  <a:lnTo>
                    <a:pt x="125" y="100"/>
                  </a:lnTo>
                  <a:lnTo>
                    <a:pt x="130" y="94"/>
                  </a:lnTo>
                  <a:lnTo>
                    <a:pt x="133" y="85"/>
                  </a:lnTo>
                  <a:lnTo>
                    <a:pt x="113" y="73"/>
                  </a:lnTo>
                  <a:lnTo>
                    <a:pt x="94" y="63"/>
                  </a:lnTo>
                  <a:lnTo>
                    <a:pt x="86" y="58"/>
                  </a:lnTo>
                  <a:lnTo>
                    <a:pt x="79" y="52"/>
                  </a:lnTo>
                  <a:lnTo>
                    <a:pt x="77" y="49"/>
                  </a:lnTo>
                  <a:lnTo>
                    <a:pt x="75" y="45"/>
                  </a:lnTo>
                  <a:lnTo>
                    <a:pt x="74" y="41"/>
                  </a:lnTo>
                  <a:lnTo>
                    <a:pt x="74" y="37"/>
                  </a:lnTo>
                  <a:lnTo>
                    <a:pt x="75" y="34"/>
                  </a:lnTo>
                  <a:lnTo>
                    <a:pt x="77" y="31"/>
                  </a:lnTo>
                  <a:lnTo>
                    <a:pt x="82" y="28"/>
                  </a:lnTo>
                  <a:lnTo>
                    <a:pt x="87" y="25"/>
                  </a:lnTo>
                  <a:lnTo>
                    <a:pt x="101" y="19"/>
                  </a:lnTo>
                  <a:lnTo>
                    <a:pt x="118" y="13"/>
                  </a:lnTo>
                  <a:lnTo>
                    <a:pt x="150" y="3"/>
                  </a:lnTo>
                  <a:lnTo>
                    <a:pt x="167" y="0"/>
                  </a:lnTo>
                  <a:lnTo>
                    <a:pt x="180" y="0"/>
                  </a:lnTo>
                  <a:lnTo>
                    <a:pt x="190" y="0"/>
                  </a:lnTo>
                  <a:lnTo>
                    <a:pt x="198" y="0"/>
                  </a:lnTo>
                  <a:lnTo>
                    <a:pt x="200" y="0"/>
                  </a:lnTo>
                  <a:lnTo>
                    <a:pt x="207" y="49"/>
                  </a:lnTo>
                  <a:lnTo>
                    <a:pt x="202" y="63"/>
                  </a:lnTo>
                  <a:lnTo>
                    <a:pt x="199" y="77"/>
                  </a:lnTo>
                  <a:lnTo>
                    <a:pt x="196" y="92"/>
                  </a:lnTo>
                  <a:lnTo>
                    <a:pt x="195" y="105"/>
                  </a:lnTo>
                  <a:lnTo>
                    <a:pt x="190" y="129"/>
                  </a:lnTo>
                  <a:lnTo>
                    <a:pt x="187" y="148"/>
                  </a:lnTo>
                  <a:lnTo>
                    <a:pt x="202" y="151"/>
                  </a:lnTo>
                  <a:lnTo>
                    <a:pt x="213" y="154"/>
                  </a:lnTo>
                  <a:lnTo>
                    <a:pt x="214" y="158"/>
                  </a:lnTo>
                  <a:lnTo>
                    <a:pt x="214" y="166"/>
                  </a:lnTo>
                  <a:lnTo>
                    <a:pt x="213" y="170"/>
                  </a:lnTo>
                  <a:lnTo>
                    <a:pt x="210" y="174"/>
                  </a:lnTo>
                  <a:lnTo>
                    <a:pt x="209" y="176"/>
                  </a:lnTo>
                  <a:lnTo>
                    <a:pt x="207" y="177"/>
                  </a:lnTo>
                  <a:lnTo>
                    <a:pt x="203" y="178"/>
                  </a:lnTo>
                  <a:lnTo>
                    <a:pt x="200" y="178"/>
                  </a:lnTo>
                  <a:lnTo>
                    <a:pt x="197" y="187"/>
                  </a:lnTo>
                  <a:lnTo>
                    <a:pt x="192" y="196"/>
                  </a:lnTo>
                  <a:lnTo>
                    <a:pt x="188" y="205"/>
                  </a:lnTo>
                  <a:lnTo>
                    <a:pt x="181" y="214"/>
                  </a:lnTo>
                  <a:lnTo>
                    <a:pt x="169" y="229"/>
                  </a:lnTo>
                  <a:lnTo>
                    <a:pt x="155" y="243"/>
                  </a:lnTo>
                  <a:lnTo>
                    <a:pt x="131" y="263"/>
                  </a:lnTo>
                  <a:lnTo>
                    <a:pt x="120" y="271"/>
                  </a:lnTo>
                  <a:lnTo>
                    <a:pt x="103" y="266"/>
                  </a:lnTo>
                  <a:lnTo>
                    <a:pt x="87" y="261"/>
                  </a:lnTo>
                  <a:lnTo>
                    <a:pt x="71" y="254"/>
                  </a:lnTo>
                  <a:lnTo>
                    <a:pt x="55" y="248"/>
                  </a:lnTo>
                  <a:lnTo>
                    <a:pt x="27" y="235"/>
                  </a:lnTo>
                  <a:lnTo>
                    <a:pt x="0" y="221"/>
                  </a:lnTo>
                  <a:lnTo>
                    <a:pt x="7" y="221"/>
                  </a:lnTo>
                </a:path>
              </a:pathLst>
            </a:custGeom>
            <a:solidFill>
              <a:srgbClr val="D9D9D9"/>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00" name="Freeform 220"/>
            <p:cNvSpPr>
              <a:spLocks/>
            </p:cNvSpPr>
            <p:nvPr>
              <p:custDataLst>
                <p:tags r:id="rId149"/>
              </p:custDataLst>
            </p:nvPr>
          </p:nvSpPr>
          <p:spPr bwMode="auto">
            <a:xfrm>
              <a:off x="1612900" y="2997200"/>
              <a:ext cx="80963" cy="52388"/>
            </a:xfrm>
            <a:custGeom>
              <a:avLst/>
              <a:gdLst>
                <a:gd name="T0" fmla="*/ 2147483647 w 153"/>
                <a:gd name="T1" fmla="*/ 0 h 80"/>
                <a:gd name="T2" fmla="*/ 2147483647 w 153"/>
                <a:gd name="T3" fmla="*/ 2147483647 h 80"/>
                <a:gd name="T4" fmla="*/ 2147483647 w 153"/>
                <a:gd name="T5" fmla="*/ 2147483647 h 80"/>
                <a:gd name="T6" fmla="*/ 2147483647 w 153"/>
                <a:gd name="T7" fmla="*/ 2147483647 h 80"/>
                <a:gd name="T8" fmla="*/ 2147483647 w 153"/>
                <a:gd name="T9" fmla="*/ 2147483647 h 80"/>
                <a:gd name="T10" fmla="*/ 2147483647 w 153"/>
                <a:gd name="T11" fmla="*/ 2147483647 h 80"/>
                <a:gd name="T12" fmla="*/ 2147483647 w 153"/>
                <a:gd name="T13" fmla="*/ 2147483647 h 80"/>
                <a:gd name="T14" fmla="*/ 2147483647 w 153"/>
                <a:gd name="T15" fmla="*/ 2147483647 h 80"/>
                <a:gd name="T16" fmla="*/ 2147483647 w 153"/>
                <a:gd name="T17" fmla="*/ 2147483647 h 80"/>
                <a:gd name="T18" fmla="*/ 2147483647 w 153"/>
                <a:gd name="T19" fmla="*/ 2147483647 h 80"/>
                <a:gd name="T20" fmla="*/ 2147483647 w 153"/>
                <a:gd name="T21" fmla="*/ 2147483647 h 80"/>
                <a:gd name="T22" fmla="*/ 2147483647 w 153"/>
                <a:gd name="T23" fmla="*/ 2147483647 h 80"/>
                <a:gd name="T24" fmla="*/ 2147483647 w 153"/>
                <a:gd name="T25" fmla="*/ 2147483647 h 80"/>
                <a:gd name="T26" fmla="*/ 2147483647 w 153"/>
                <a:gd name="T27" fmla="*/ 2147483647 h 80"/>
                <a:gd name="T28" fmla="*/ 2147483647 w 153"/>
                <a:gd name="T29" fmla="*/ 2147483647 h 80"/>
                <a:gd name="T30" fmla="*/ 2147483647 w 153"/>
                <a:gd name="T31" fmla="*/ 2147483647 h 80"/>
                <a:gd name="T32" fmla="*/ 2147483647 w 153"/>
                <a:gd name="T33" fmla="*/ 2147483647 h 80"/>
                <a:gd name="T34" fmla="*/ 2147483647 w 153"/>
                <a:gd name="T35" fmla="*/ 2147483647 h 80"/>
                <a:gd name="T36" fmla="*/ 2147483647 w 153"/>
                <a:gd name="T37" fmla="*/ 2147483647 h 80"/>
                <a:gd name="T38" fmla="*/ 2147483647 w 153"/>
                <a:gd name="T39" fmla="*/ 2147483647 h 80"/>
                <a:gd name="T40" fmla="*/ 2147483647 w 153"/>
                <a:gd name="T41" fmla="*/ 2147483647 h 80"/>
                <a:gd name="T42" fmla="*/ 2147483647 w 153"/>
                <a:gd name="T43" fmla="*/ 2147483647 h 80"/>
                <a:gd name="T44" fmla="*/ 2147483647 w 153"/>
                <a:gd name="T45" fmla="*/ 2147483647 h 80"/>
                <a:gd name="T46" fmla="*/ 2147483647 w 153"/>
                <a:gd name="T47" fmla="*/ 2147483647 h 80"/>
                <a:gd name="T48" fmla="*/ 2147483647 w 153"/>
                <a:gd name="T49" fmla="*/ 2147483647 h 80"/>
                <a:gd name="T50" fmla="*/ 0 w 153"/>
                <a:gd name="T51" fmla="*/ 2147483647 h 80"/>
                <a:gd name="T52" fmla="*/ 2147483647 w 153"/>
                <a:gd name="T53" fmla="*/ 2147483647 h 80"/>
                <a:gd name="T54" fmla="*/ 2147483647 w 153"/>
                <a:gd name="T55" fmla="*/ 2147483647 h 80"/>
                <a:gd name="T56" fmla="*/ 2147483647 w 153"/>
                <a:gd name="T57" fmla="*/ 2147483647 h 80"/>
                <a:gd name="T58" fmla="*/ 2147483647 w 153"/>
                <a:gd name="T59" fmla="*/ 2147483647 h 80"/>
                <a:gd name="T60" fmla="*/ 2147483647 w 153"/>
                <a:gd name="T61" fmla="*/ 2147483647 h 80"/>
                <a:gd name="T62" fmla="*/ 2147483647 w 153"/>
                <a:gd name="T63" fmla="*/ 2147483647 h 80"/>
                <a:gd name="T64" fmla="*/ 2147483647 w 153"/>
                <a:gd name="T65" fmla="*/ 0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3"/>
                <a:gd name="T100" fmla="*/ 0 h 80"/>
                <a:gd name="T101" fmla="*/ 153 w 153"/>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3" h="80">
                  <a:moveTo>
                    <a:pt x="60" y="0"/>
                  </a:moveTo>
                  <a:lnTo>
                    <a:pt x="83" y="14"/>
                  </a:lnTo>
                  <a:lnTo>
                    <a:pt x="104" y="24"/>
                  </a:lnTo>
                  <a:lnTo>
                    <a:pt x="115" y="28"/>
                  </a:lnTo>
                  <a:lnTo>
                    <a:pt x="126" y="31"/>
                  </a:lnTo>
                  <a:lnTo>
                    <a:pt x="133" y="32"/>
                  </a:lnTo>
                  <a:lnTo>
                    <a:pt x="139" y="32"/>
                  </a:lnTo>
                  <a:lnTo>
                    <a:pt x="146" y="31"/>
                  </a:lnTo>
                  <a:lnTo>
                    <a:pt x="153" y="30"/>
                  </a:lnTo>
                  <a:lnTo>
                    <a:pt x="153" y="56"/>
                  </a:lnTo>
                  <a:lnTo>
                    <a:pt x="149" y="60"/>
                  </a:lnTo>
                  <a:lnTo>
                    <a:pt x="145" y="65"/>
                  </a:lnTo>
                  <a:lnTo>
                    <a:pt x="138" y="69"/>
                  </a:lnTo>
                  <a:lnTo>
                    <a:pt x="132" y="72"/>
                  </a:lnTo>
                  <a:lnTo>
                    <a:pt x="125" y="75"/>
                  </a:lnTo>
                  <a:lnTo>
                    <a:pt x="119" y="78"/>
                  </a:lnTo>
                  <a:lnTo>
                    <a:pt x="112" y="79"/>
                  </a:lnTo>
                  <a:lnTo>
                    <a:pt x="106" y="80"/>
                  </a:lnTo>
                  <a:lnTo>
                    <a:pt x="90" y="74"/>
                  </a:lnTo>
                  <a:lnTo>
                    <a:pt x="76" y="71"/>
                  </a:lnTo>
                  <a:lnTo>
                    <a:pt x="63" y="69"/>
                  </a:lnTo>
                  <a:lnTo>
                    <a:pt x="50" y="69"/>
                  </a:lnTo>
                  <a:lnTo>
                    <a:pt x="39" y="68"/>
                  </a:lnTo>
                  <a:lnTo>
                    <a:pt x="27" y="67"/>
                  </a:lnTo>
                  <a:lnTo>
                    <a:pt x="14" y="65"/>
                  </a:lnTo>
                  <a:lnTo>
                    <a:pt x="0" y="62"/>
                  </a:lnTo>
                  <a:lnTo>
                    <a:pt x="7" y="58"/>
                  </a:lnTo>
                  <a:lnTo>
                    <a:pt x="23" y="45"/>
                  </a:lnTo>
                  <a:lnTo>
                    <a:pt x="34" y="37"/>
                  </a:lnTo>
                  <a:lnTo>
                    <a:pt x="45" y="28"/>
                  </a:lnTo>
                  <a:lnTo>
                    <a:pt x="56" y="17"/>
                  </a:lnTo>
                  <a:lnTo>
                    <a:pt x="67" y="6"/>
                  </a:lnTo>
                  <a:lnTo>
                    <a:pt x="60" y="0"/>
                  </a:lnTo>
                </a:path>
              </a:pathLst>
            </a:custGeom>
            <a:solidFill>
              <a:srgbClr val="D9D9D9"/>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01" name="Freeform 221">
              <a:hlinkClick r:id="rId392"/>
            </p:cNvPr>
            <p:cNvSpPr>
              <a:spLocks/>
            </p:cNvSpPr>
            <p:nvPr>
              <p:custDataLst>
                <p:tags r:id="rId150"/>
              </p:custDataLst>
            </p:nvPr>
          </p:nvSpPr>
          <p:spPr bwMode="auto">
            <a:xfrm>
              <a:off x="1649413" y="2963863"/>
              <a:ext cx="160337" cy="77787"/>
            </a:xfrm>
            <a:custGeom>
              <a:avLst/>
              <a:gdLst>
                <a:gd name="T0" fmla="*/ 0 w 332"/>
                <a:gd name="T1" fmla="*/ 2147483647 h 169"/>
                <a:gd name="T2" fmla="*/ 2147483647 w 332"/>
                <a:gd name="T3" fmla="*/ 2147483647 h 169"/>
                <a:gd name="T4" fmla="*/ 2147483647 w 332"/>
                <a:gd name="T5" fmla="*/ 2147483647 h 169"/>
                <a:gd name="T6" fmla="*/ 2147483647 w 332"/>
                <a:gd name="T7" fmla="*/ 2147483647 h 169"/>
                <a:gd name="T8" fmla="*/ 2147483647 w 332"/>
                <a:gd name="T9" fmla="*/ 2147483647 h 169"/>
                <a:gd name="T10" fmla="*/ 2147483647 w 332"/>
                <a:gd name="T11" fmla="*/ 2147483647 h 169"/>
                <a:gd name="T12" fmla="*/ 2147483647 w 332"/>
                <a:gd name="T13" fmla="*/ 2147483647 h 169"/>
                <a:gd name="T14" fmla="*/ 2147483647 w 332"/>
                <a:gd name="T15" fmla="*/ 2147483647 h 169"/>
                <a:gd name="T16" fmla="*/ 2147483647 w 332"/>
                <a:gd name="T17" fmla="*/ 2147483647 h 169"/>
                <a:gd name="T18" fmla="*/ 2147483647 w 332"/>
                <a:gd name="T19" fmla="*/ 2147483647 h 169"/>
                <a:gd name="T20" fmla="*/ 2147483647 w 332"/>
                <a:gd name="T21" fmla="*/ 2147483647 h 169"/>
                <a:gd name="T22" fmla="*/ 2147483647 w 332"/>
                <a:gd name="T23" fmla="*/ 2147483647 h 169"/>
                <a:gd name="T24" fmla="*/ 2147483647 w 332"/>
                <a:gd name="T25" fmla="*/ 2147483647 h 169"/>
                <a:gd name="T26" fmla="*/ 2147483647 w 332"/>
                <a:gd name="T27" fmla="*/ 2147483647 h 169"/>
                <a:gd name="T28" fmla="*/ 2147483647 w 332"/>
                <a:gd name="T29" fmla="*/ 2147483647 h 169"/>
                <a:gd name="T30" fmla="*/ 2147483647 w 332"/>
                <a:gd name="T31" fmla="*/ 2147483647 h 169"/>
                <a:gd name="T32" fmla="*/ 2147483647 w 332"/>
                <a:gd name="T33" fmla="*/ 2147483647 h 169"/>
                <a:gd name="T34" fmla="*/ 2147483647 w 332"/>
                <a:gd name="T35" fmla="*/ 2147483647 h 169"/>
                <a:gd name="T36" fmla="*/ 2147483647 w 332"/>
                <a:gd name="T37" fmla="*/ 2147483647 h 169"/>
                <a:gd name="T38" fmla="*/ 2147483647 w 332"/>
                <a:gd name="T39" fmla="*/ 2147483647 h 169"/>
                <a:gd name="T40" fmla="*/ 2147483647 w 332"/>
                <a:gd name="T41" fmla="*/ 2147483647 h 169"/>
                <a:gd name="T42" fmla="*/ 2147483647 w 332"/>
                <a:gd name="T43" fmla="*/ 0 h 169"/>
                <a:gd name="T44" fmla="*/ 2147483647 w 332"/>
                <a:gd name="T45" fmla="*/ 2147483647 h 169"/>
                <a:gd name="T46" fmla="*/ 2147483647 w 332"/>
                <a:gd name="T47" fmla="*/ 2147483647 h 169"/>
                <a:gd name="T48" fmla="*/ 2147483647 w 332"/>
                <a:gd name="T49" fmla="*/ 2147483647 h 169"/>
                <a:gd name="T50" fmla="*/ 2147483647 w 332"/>
                <a:gd name="T51" fmla="*/ 2147483647 h 169"/>
                <a:gd name="T52" fmla="*/ 2147483647 w 332"/>
                <a:gd name="T53" fmla="*/ 2147483647 h 169"/>
                <a:gd name="T54" fmla="*/ 2147483647 w 332"/>
                <a:gd name="T55" fmla="*/ 2147483647 h 169"/>
                <a:gd name="T56" fmla="*/ 2147483647 w 332"/>
                <a:gd name="T57" fmla="*/ 2147483647 h 169"/>
                <a:gd name="T58" fmla="*/ 2147483647 w 332"/>
                <a:gd name="T59" fmla="*/ 2147483647 h 169"/>
                <a:gd name="T60" fmla="*/ 2147483647 w 332"/>
                <a:gd name="T61" fmla="*/ 2147483647 h 169"/>
                <a:gd name="T62" fmla="*/ 2147483647 w 332"/>
                <a:gd name="T63" fmla="*/ 2147483647 h 169"/>
                <a:gd name="T64" fmla="*/ 2147483647 w 332"/>
                <a:gd name="T65" fmla="*/ 2147483647 h 169"/>
                <a:gd name="T66" fmla="*/ 2147483647 w 332"/>
                <a:gd name="T67" fmla="*/ 2147483647 h 169"/>
                <a:gd name="T68" fmla="*/ 2147483647 w 332"/>
                <a:gd name="T69" fmla="*/ 2147483647 h 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2"/>
                <a:gd name="T106" fmla="*/ 0 h 169"/>
                <a:gd name="T107" fmla="*/ 332 w 332"/>
                <a:gd name="T108" fmla="*/ 169 h 16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2" h="169">
                  <a:moveTo>
                    <a:pt x="7" y="83"/>
                  </a:moveTo>
                  <a:lnTo>
                    <a:pt x="0" y="77"/>
                  </a:lnTo>
                  <a:lnTo>
                    <a:pt x="23" y="91"/>
                  </a:lnTo>
                  <a:lnTo>
                    <a:pt x="44" y="101"/>
                  </a:lnTo>
                  <a:lnTo>
                    <a:pt x="55" y="105"/>
                  </a:lnTo>
                  <a:lnTo>
                    <a:pt x="66" y="108"/>
                  </a:lnTo>
                  <a:lnTo>
                    <a:pt x="73" y="109"/>
                  </a:lnTo>
                  <a:lnTo>
                    <a:pt x="79" y="109"/>
                  </a:lnTo>
                  <a:lnTo>
                    <a:pt x="86" y="108"/>
                  </a:lnTo>
                  <a:lnTo>
                    <a:pt x="93" y="107"/>
                  </a:lnTo>
                  <a:lnTo>
                    <a:pt x="86" y="139"/>
                  </a:lnTo>
                  <a:lnTo>
                    <a:pt x="90" y="144"/>
                  </a:lnTo>
                  <a:lnTo>
                    <a:pt x="94" y="149"/>
                  </a:lnTo>
                  <a:lnTo>
                    <a:pt x="95" y="154"/>
                  </a:lnTo>
                  <a:lnTo>
                    <a:pt x="97" y="158"/>
                  </a:lnTo>
                  <a:lnTo>
                    <a:pt x="99" y="163"/>
                  </a:lnTo>
                  <a:lnTo>
                    <a:pt x="102" y="166"/>
                  </a:lnTo>
                  <a:lnTo>
                    <a:pt x="107" y="168"/>
                  </a:lnTo>
                  <a:lnTo>
                    <a:pt x="113" y="169"/>
                  </a:lnTo>
                  <a:lnTo>
                    <a:pt x="117" y="169"/>
                  </a:lnTo>
                  <a:lnTo>
                    <a:pt x="120" y="167"/>
                  </a:lnTo>
                  <a:lnTo>
                    <a:pt x="123" y="166"/>
                  </a:lnTo>
                  <a:lnTo>
                    <a:pt x="127" y="163"/>
                  </a:lnTo>
                  <a:lnTo>
                    <a:pt x="132" y="157"/>
                  </a:lnTo>
                  <a:lnTo>
                    <a:pt x="138" y="150"/>
                  </a:lnTo>
                  <a:lnTo>
                    <a:pt x="146" y="136"/>
                  </a:lnTo>
                  <a:lnTo>
                    <a:pt x="153" y="127"/>
                  </a:lnTo>
                  <a:lnTo>
                    <a:pt x="174" y="115"/>
                  </a:lnTo>
                  <a:lnTo>
                    <a:pt x="195" y="105"/>
                  </a:lnTo>
                  <a:lnTo>
                    <a:pt x="214" y="96"/>
                  </a:lnTo>
                  <a:lnTo>
                    <a:pt x="235" y="88"/>
                  </a:lnTo>
                  <a:lnTo>
                    <a:pt x="256" y="80"/>
                  </a:lnTo>
                  <a:lnTo>
                    <a:pt x="279" y="73"/>
                  </a:lnTo>
                  <a:lnTo>
                    <a:pt x="304" y="65"/>
                  </a:lnTo>
                  <a:lnTo>
                    <a:pt x="332" y="58"/>
                  </a:lnTo>
                  <a:lnTo>
                    <a:pt x="332" y="46"/>
                  </a:lnTo>
                  <a:lnTo>
                    <a:pt x="332" y="35"/>
                  </a:lnTo>
                  <a:lnTo>
                    <a:pt x="332" y="22"/>
                  </a:lnTo>
                  <a:lnTo>
                    <a:pt x="332" y="3"/>
                  </a:lnTo>
                  <a:lnTo>
                    <a:pt x="320" y="2"/>
                  </a:lnTo>
                  <a:lnTo>
                    <a:pt x="303" y="2"/>
                  </a:lnTo>
                  <a:lnTo>
                    <a:pt x="283" y="1"/>
                  </a:lnTo>
                  <a:lnTo>
                    <a:pt x="259" y="0"/>
                  </a:lnTo>
                  <a:lnTo>
                    <a:pt x="234" y="0"/>
                  </a:lnTo>
                  <a:lnTo>
                    <a:pt x="208" y="0"/>
                  </a:lnTo>
                  <a:lnTo>
                    <a:pt x="180" y="1"/>
                  </a:lnTo>
                  <a:lnTo>
                    <a:pt x="153" y="3"/>
                  </a:lnTo>
                  <a:lnTo>
                    <a:pt x="131" y="4"/>
                  </a:lnTo>
                  <a:lnTo>
                    <a:pt x="110" y="6"/>
                  </a:lnTo>
                  <a:lnTo>
                    <a:pt x="90" y="10"/>
                  </a:lnTo>
                  <a:lnTo>
                    <a:pt x="73" y="15"/>
                  </a:lnTo>
                  <a:lnTo>
                    <a:pt x="59" y="19"/>
                  </a:lnTo>
                  <a:lnTo>
                    <a:pt x="46" y="22"/>
                  </a:lnTo>
                  <a:lnTo>
                    <a:pt x="42" y="22"/>
                  </a:lnTo>
                  <a:lnTo>
                    <a:pt x="38" y="23"/>
                  </a:lnTo>
                  <a:lnTo>
                    <a:pt x="35" y="23"/>
                  </a:lnTo>
                  <a:lnTo>
                    <a:pt x="33" y="22"/>
                  </a:lnTo>
                  <a:lnTo>
                    <a:pt x="34" y="26"/>
                  </a:lnTo>
                  <a:lnTo>
                    <a:pt x="34" y="34"/>
                  </a:lnTo>
                  <a:lnTo>
                    <a:pt x="33" y="38"/>
                  </a:lnTo>
                  <a:lnTo>
                    <a:pt x="30" y="42"/>
                  </a:lnTo>
                  <a:lnTo>
                    <a:pt x="29" y="44"/>
                  </a:lnTo>
                  <a:lnTo>
                    <a:pt x="27" y="45"/>
                  </a:lnTo>
                  <a:lnTo>
                    <a:pt x="23" y="46"/>
                  </a:lnTo>
                  <a:lnTo>
                    <a:pt x="20" y="46"/>
                  </a:lnTo>
                  <a:lnTo>
                    <a:pt x="19" y="55"/>
                  </a:lnTo>
                  <a:lnTo>
                    <a:pt x="16" y="63"/>
                  </a:lnTo>
                  <a:lnTo>
                    <a:pt x="11" y="72"/>
                  </a:lnTo>
                  <a:lnTo>
                    <a:pt x="7" y="77"/>
                  </a:lnTo>
                  <a:lnTo>
                    <a:pt x="7" y="83"/>
                  </a:lnTo>
                </a:path>
              </a:pathLst>
            </a:custGeom>
            <a:solidFill>
              <a:srgbClr val="D9D9D9"/>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02" name="Freeform 222"/>
            <p:cNvSpPr>
              <a:spLocks/>
            </p:cNvSpPr>
            <p:nvPr>
              <p:custDataLst>
                <p:tags r:id="rId151"/>
              </p:custDataLst>
            </p:nvPr>
          </p:nvSpPr>
          <p:spPr bwMode="auto">
            <a:xfrm>
              <a:off x="1668463" y="2990850"/>
              <a:ext cx="141287" cy="109538"/>
            </a:xfrm>
            <a:custGeom>
              <a:avLst/>
              <a:gdLst>
                <a:gd name="T0" fmla="*/ 2147483647 w 286"/>
                <a:gd name="T1" fmla="*/ 2147483647 h 235"/>
                <a:gd name="T2" fmla="*/ 2147483647 w 286"/>
                <a:gd name="T3" fmla="*/ 2147483647 h 235"/>
                <a:gd name="T4" fmla="*/ 2147483647 w 286"/>
                <a:gd name="T5" fmla="*/ 2147483647 h 235"/>
                <a:gd name="T6" fmla="*/ 2147483647 w 286"/>
                <a:gd name="T7" fmla="*/ 2147483647 h 235"/>
                <a:gd name="T8" fmla="*/ 2147483647 w 286"/>
                <a:gd name="T9" fmla="*/ 2147483647 h 235"/>
                <a:gd name="T10" fmla="*/ 2147483647 w 286"/>
                <a:gd name="T11" fmla="*/ 2147483647 h 235"/>
                <a:gd name="T12" fmla="*/ 2147483647 w 286"/>
                <a:gd name="T13" fmla="*/ 2147483647 h 235"/>
                <a:gd name="T14" fmla="*/ 2147483647 w 286"/>
                <a:gd name="T15" fmla="*/ 2147483647 h 235"/>
                <a:gd name="T16" fmla="*/ 2147483647 w 286"/>
                <a:gd name="T17" fmla="*/ 2147483647 h 235"/>
                <a:gd name="T18" fmla="*/ 2147483647 w 286"/>
                <a:gd name="T19" fmla="*/ 2147483647 h 235"/>
                <a:gd name="T20" fmla="*/ 2147483647 w 286"/>
                <a:gd name="T21" fmla="*/ 2147483647 h 235"/>
                <a:gd name="T22" fmla="*/ 2147483647 w 286"/>
                <a:gd name="T23" fmla="*/ 2147483647 h 235"/>
                <a:gd name="T24" fmla="*/ 2147483647 w 286"/>
                <a:gd name="T25" fmla="*/ 2147483647 h 235"/>
                <a:gd name="T26" fmla="*/ 2147483647 w 286"/>
                <a:gd name="T27" fmla="*/ 2147483647 h 235"/>
                <a:gd name="T28" fmla="*/ 2147483647 w 286"/>
                <a:gd name="T29" fmla="*/ 2147483647 h 235"/>
                <a:gd name="T30" fmla="*/ 2147483647 w 286"/>
                <a:gd name="T31" fmla="*/ 2147483647 h 235"/>
                <a:gd name="T32" fmla="*/ 2147483647 w 286"/>
                <a:gd name="T33" fmla="*/ 2147483647 h 235"/>
                <a:gd name="T34" fmla="*/ 2147483647 w 286"/>
                <a:gd name="T35" fmla="*/ 2147483647 h 235"/>
                <a:gd name="T36" fmla="*/ 2147483647 w 286"/>
                <a:gd name="T37" fmla="*/ 2147483647 h 235"/>
                <a:gd name="T38" fmla="*/ 2147483647 w 286"/>
                <a:gd name="T39" fmla="*/ 2147483647 h 235"/>
                <a:gd name="T40" fmla="*/ 2147483647 w 286"/>
                <a:gd name="T41" fmla="*/ 2147483647 h 235"/>
                <a:gd name="T42" fmla="*/ 2147483647 w 286"/>
                <a:gd name="T43" fmla="*/ 2147483647 h 235"/>
                <a:gd name="T44" fmla="*/ 2147483647 w 286"/>
                <a:gd name="T45" fmla="*/ 2147483647 h 235"/>
                <a:gd name="T46" fmla="*/ 2147483647 w 286"/>
                <a:gd name="T47" fmla="*/ 2147483647 h 235"/>
                <a:gd name="T48" fmla="*/ 2147483647 w 286"/>
                <a:gd name="T49" fmla="*/ 2147483647 h 235"/>
                <a:gd name="T50" fmla="*/ 2147483647 w 286"/>
                <a:gd name="T51" fmla="*/ 2147483647 h 235"/>
                <a:gd name="T52" fmla="*/ 2147483647 w 286"/>
                <a:gd name="T53" fmla="*/ 2147483647 h 235"/>
                <a:gd name="T54" fmla="*/ 2147483647 w 286"/>
                <a:gd name="T55" fmla="*/ 2147483647 h 235"/>
                <a:gd name="T56" fmla="*/ 0 w 286"/>
                <a:gd name="T57" fmla="*/ 2147483647 h 235"/>
                <a:gd name="T58" fmla="*/ 2147483647 w 286"/>
                <a:gd name="T59" fmla="*/ 2147483647 h 235"/>
                <a:gd name="T60" fmla="*/ 2147483647 w 286"/>
                <a:gd name="T61" fmla="*/ 2147483647 h 235"/>
                <a:gd name="T62" fmla="*/ 2147483647 w 286"/>
                <a:gd name="T63" fmla="*/ 2147483647 h 235"/>
                <a:gd name="T64" fmla="*/ 2147483647 w 286"/>
                <a:gd name="T65" fmla="*/ 2147483647 h 2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6"/>
                <a:gd name="T100" fmla="*/ 0 h 235"/>
                <a:gd name="T101" fmla="*/ 286 w 286"/>
                <a:gd name="T102" fmla="*/ 235 h 2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6" h="235">
                  <a:moveTo>
                    <a:pt x="40" y="81"/>
                  </a:moveTo>
                  <a:lnTo>
                    <a:pt x="44" y="86"/>
                  </a:lnTo>
                  <a:lnTo>
                    <a:pt x="48" y="91"/>
                  </a:lnTo>
                  <a:lnTo>
                    <a:pt x="49" y="96"/>
                  </a:lnTo>
                  <a:lnTo>
                    <a:pt x="51" y="100"/>
                  </a:lnTo>
                  <a:lnTo>
                    <a:pt x="53" y="105"/>
                  </a:lnTo>
                  <a:lnTo>
                    <a:pt x="56" y="108"/>
                  </a:lnTo>
                  <a:lnTo>
                    <a:pt x="61" y="110"/>
                  </a:lnTo>
                  <a:lnTo>
                    <a:pt x="67" y="111"/>
                  </a:lnTo>
                  <a:lnTo>
                    <a:pt x="71" y="111"/>
                  </a:lnTo>
                  <a:lnTo>
                    <a:pt x="74" y="109"/>
                  </a:lnTo>
                  <a:lnTo>
                    <a:pt x="77" y="108"/>
                  </a:lnTo>
                  <a:lnTo>
                    <a:pt x="81" y="105"/>
                  </a:lnTo>
                  <a:lnTo>
                    <a:pt x="86" y="99"/>
                  </a:lnTo>
                  <a:lnTo>
                    <a:pt x="92" y="92"/>
                  </a:lnTo>
                  <a:lnTo>
                    <a:pt x="100" y="78"/>
                  </a:lnTo>
                  <a:lnTo>
                    <a:pt x="107" y="69"/>
                  </a:lnTo>
                  <a:lnTo>
                    <a:pt x="128" y="57"/>
                  </a:lnTo>
                  <a:lnTo>
                    <a:pt x="149" y="47"/>
                  </a:lnTo>
                  <a:lnTo>
                    <a:pt x="168" y="38"/>
                  </a:lnTo>
                  <a:lnTo>
                    <a:pt x="189" y="30"/>
                  </a:lnTo>
                  <a:lnTo>
                    <a:pt x="210" y="22"/>
                  </a:lnTo>
                  <a:lnTo>
                    <a:pt x="233" y="15"/>
                  </a:lnTo>
                  <a:lnTo>
                    <a:pt x="258" y="7"/>
                  </a:lnTo>
                  <a:lnTo>
                    <a:pt x="286" y="0"/>
                  </a:lnTo>
                  <a:lnTo>
                    <a:pt x="286" y="11"/>
                  </a:lnTo>
                  <a:lnTo>
                    <a:pt x="284" y="21"/>
                  </a:lnTo>
                  <a:lnTo>
                    <a:pt x="282" y="32"/>
                  </a:lnTo>
                  <a:lnTo>
                    <a:pt x="279" y="44"/>
                  </a:lnTo>
                  <a:lnTo>
                    <a:pt x="272" y="70"/>
                  </a:lnTo>
                  <a:lnTo>
                    <a:pt x="263" y="97"/>
                  </a:lnTo>
                  <a:lnTo>
                    <a:pt x="254" y="128"/>
                  </a:lnTo>
                  <a:lnTo>
                    <a:pt x="246" y="158"/>
                  </a:lnTo>
                  <a:lnTo>
                    <a:pt x="244" y="174"/>
                  </a:lnTo>
                  <a:lnTo>
                    <a:pt x="242" y="190"/>
                  </a:lnTo>
                  <a:lnTo>
                    <a:pt x="240" y="206"/>
                  </a:lnTo>
                  <a:lnTo>
                    <a:pt x="240" y="222"/>
                  </a:lnTo>
                  <a:lnTo>
                    <a:pt x="146" y="216"/>
                  </a:lnTo>
                  <a:lnTo>
                    <a:pt x="142" y="216"/>
                  </a:lnTo>
                  <a:lnTo>
                    <a:pt x="138" y="218"/>
                  </a:lnTo>
                  <a:lnTo>
                    <a:pt x="134" y="220"/>
                  </a:lnTo>
                  <a:lnTo>
                    <a:pt x="132" y="223"/>
                  </a:lnTo>
                  <a:lnTo>
                    <a:pt x="128" y="229"/>
                  </a:lnTo>
                  <a:lnTo>
                    <a:pt x="127" y="235"/>
                  </a:lnTo>
                  <a:lnTo>
                    <a:pt x="117" y="226"/>
                  </a:lnTo>
                  <a:lnTo>
                    <a:pt x="109" y="217"/>
                  </a:lnTo>
                  <a:lnTo>
                    <a:pt x="101" y="208"/>
                  </a:lnTo>
                  <a:lnTo>
                    <a:pt x="94" y="199"/>
                  </a:lnTo>
                  <a:lnTo>
                    <a:pt x="81" y="180"/>
                  </a:lnTo>
                  <a:lnTo>
                    <a:pt x="69" y="160"/>
                  </a:lnTo>
                  <a:lnTo>
                    <a:pt x="62" y="150"/>
                  </a:lnTo>
                  <a:lnTo>
                    <a:pt x="55" y="142"/>
                  </a:lnTo>
                  <a:lnTo>
                    <a:pt x="49" y="133"/>
                  </a:lnTo>
                  <a:lnTo>
                    <a:pt x="41" y="125"/>
                  </a:lnTo>
                  <a:lnTo>
                    <a:pt x="32" y="117"/>
                  </a:lnTo>
                  <a:lnTo>
                    <a:pt x="22" y="110"/>
                  </a:lnTo>
                  <a:lnTo>
                    <a:pt x="13" y="104"/>
                  </a:lnTo>
                  <a:lnTo>
                    <a:pt x="0" y="99"/>
                  </a:lnTo>
                  <a:lnTo>
                    <a:pt x="6" y="98"/>
                  </a:lnTo>
                  <a:lnTo>
                    <a:pt x="13" y="97"/>
                  </a:lnTo>
                  <a:lnTo>
                    <a:pt x="19" y="94"/>
                  </a:lnTo>
                  <a:lnTo>
                    <a:pt x="26" y="91"/>
                  </a:lnTo>
                  <a:lnTo>
                    <a:pt x="32" y="88"/>
                  </a:lnTo>
                  <a:lnTo>
                    <a:pt x="39" y="84"/>
                  </a:lnTo>
                  <a:lnTo>
                    <a:pt x="43" y="79"/>
                  </a:lnTo>
                  <a:lnTo>
                    <a:pt x="47" y="75"/>
                  </a:lnTo>
                  <a:lnTo>
                    <a:pt x="40" y="81"/>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03" name="Freeform 223"/>
            <p:cNvSpPr>
              <a:spLocks/>
            </p:cNvSpPr>
            <p:nvPr>
              <p:custDataLst>
                <p:tags r:id="rId152"/>
              </p:custDataLst>
            </p:nvPr>
          </p:nvSpPr>
          <p:spPr bwMode="auto">
            <a:xfrm>
              <a:off x="1725613" y="3092450"/>
              <a:ext cx="95250" cy="90488"/>
            </a:xfrm>
            <a:custGeom>
              <a:avLst/>
              <a:gdLst>
                <a:gd name="T0" fmla="*/ 2147483647 w 205"/>
                <a:gd name="T1" fmla="*/ 2147483647 h 191"/>
                <a:gd name="T2" fmla="*/ 2147483647 w 205"/>
                <a:gd name="T3" fmla="*/ 2147483647 h 191"/>
                <a:gd name="T4" fmla="*/ 2147483647 w 205"/>
                <a:gd name="T5" fmla="*/ 2147483647 h 191"/>
                <a:gd name="T6" fmla="*/ 2147483647 w 205"/>
                <a:gd name="T7" fmla="*/ 2147483647 h 191"/>
                <a:gd name="T8" fmla="*/ 2147483647 w 205"/>
                <a:gd name="T9" fmla="*/ 2147483647 h 191"/>
                <a:gd name="T10" fmla="*/ 2147483647 w 205"/>
                <a:gd name="T11" fmla="*/ 2147483647 h 191"/>
                <a:gd name="T12" fmla="*/ 2147483647 w 205"/>
                <a:gd name="T13" fmla="*/ 2147483647 h 191"/>
                <a:gd name="T14" fmla="*/ 2147483647 w 205"/>
                <a:gd name="T15" fmla="*/ 2147483647 h 191"/>
                <a:gd name="T16" fmla="*/ 2147483647 w 205"/>
                <a:gd name="T17" fmla="*/ 2147483647 h 191"/>
                <a:gd name="T18" fmla="*/ 2147483647 w 205"/>
                <a:gd name="T19" fmla="*/ 2147483647 h 191"/>
                <a:gd name="T20" fmla="*/ 2147483647 w 205"/>
                <a:gd name="T21" fmla="*/ 2147483647 h 191"/>
                <a:gd name="T22" fmla="*/ 2147483647 w 205"/>
                <a:gd name="T23" fmla="*/ 2147483647 h 191"/>
                <a:gd name="T24" fmla="*/ 2147483647 w 205"/>
                <a:gd name="T25" fmla="*/ 2147483647 h 191"/>
                <a:gd name="T26" fmla="*/ 2147483647 w 205"/>
                <a:gd name="T27" fmla="*/ 2147483647 h 191"/>
                <a:gd name="T28" fmla="*/ 2147483647 w 205"/>
                <a:gd name="T29" fmla="*/ 2147483647 h 191"/>
                <a:gd name="T30" fmla="*/ 2147483647 w 205"/>
                <a:gd name="T31" fmla="*/ 2147483647 h 191"/>
                <a:gd name="T32" fmla="*/ 2147483647 w 205"/>
                <a:gd name="T33" fmla="*/ 2147483647 h 191"/>
                <a:gd name="T34" fmla="*/ 2147483647 w 205"/>
                <a:gd name="T35" fmla="*/ 2147483647 h 191"/>
                <a:gd name="T36" fmla="*/ 2147483647 w 205"/>
                <a:gd name="T37" fmla="*/ 2147483647 h 191"/>
                <a:gd name="T38" fmla="*/ 2147483647 w 205"/>
                <a:gd name="T39" fmla="*/ 2147483647 h 191"/>
                <a:gd name="T40" fmla="*/ 2147483647 w 205"/>
                <a:gd name="T41" fmla="*/ 2147483647 h 191"/>
                <a:gd name="T42" fmla="*/ 2147483647 w 205"/>
                <a:gd name="T43" fmla="*/ 2147483647 h 191"/>
                <a:gd name="T44" fmla="*/ 2147483647 w 205"/>
                <a:gd name="T45" fmla="*/ 2147483647 h 191"/>
                <a:gd name="T46" fmla="*/ 0 w 205"/>
                <a:gd name="T47" fmla="*/ 2147483647 h 191"/>
                <a:gd name="T48" fmla="*/ 0 w 205"/>
                <a:gd name="T49" fmla="*/ 2147483647 h 191"/>
                <a:gd name="T50" fmla="*/ 2147483647 w 205"/>
                <a:gd name="T51" fmla="*/ 2147483647 h 191"/>
                <a:gd name="T52" fmla="*/ 2147483647 w 205"/>
                <a:gd name="T53" fmla="*/ 2147483647 h 191"/>
                <a:gd name="T54" fmla="*/ 2147483647 w 205"/>
                <a:gd name="T55" fmla="*/ 2147483647 h 191"/>
                <a:gd name="T56" fmla="*/ 2147483647 w 205"/>
                <a:gd name="T57" fmla="*/ 2147483647 h 191"/>
                <a:gd name="T58" fmla="*/ 2147483647 w 205"/>
                <a:gd name="T59" fmla="*/ 0 h 191"/>
                <a:gd name="T60" fmla="*/ 2147483647 w 205"/>
                <a:gd name="T61" fmla="*/ 2147483647 h 191"/>
                <a:gd name="T62" fmla="*/ 2147483647 w 205"/>
                <a:gd name="T63" fmla="*/ 2147483647 h 191"/>
                <a:gd name="T64" fmla="*/ 2147483647 w 205"/>
                <a:gd name="T65" fmla="*/ 2147483647 h 191"/>
                <a:gd name="T66" fmla="*/ 2147483647 w 205"/>
                <a:gd name="T67" fmla="*/ 2147483647 h 191"/>
                <a:gd name="T68" fmla="*/ 2147483647 w 205"/>
                <a:gd name="T69" fmla="*/ 2147483647 h 191"/>
                <a:gd name="T70" fmla="*/ 2147483647 w 205"/>
                <a:gd name="T71" fmla="*/ 2147483647 h 191"/>
                <a:gd name="T72" fmla="*/ 2147483647 w 205"/>
                <a:gd name="T73" fmla="*/ 2147483647 h 191"/>
                <a:gd name="T74" fmla="*/ 2147483647 w 205"/>
                <a:gd name="T75" fmla="*/ 2147483647 h 191"/>
                <a:gd name="T76" fmla="*/ 2147483647 w 205"/>
                <a:gd name="T77" fmla="*/ 2147483647 h 191"/>
                <a:gd name="T78" fmla="*/ 2147483647 w 205"/>
                <a:gd name="T79" fmla="*/ 2147483647 h 191"/>
                <a:gd name="T80" fmla="*/ 2147483647 w 205"/>
                <a:gd name="T81" fmla="*/ 2147483647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5"/>
                <a:gd name="T124" fmla="*/ 0 h 191"/>
                <a:gd name="T125" fmla="*/ 205 w 205"/>
                <a:gd name="T126" fmla="*/ 191 h 1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5" h="191">
                  <a:moveTo>
                    <a:pt x="205" y="185"/>
                  </a:moveTo>
                  <a:lnTo>
                    <a:pt x="188" y="185"/>
                  </a:lnTo>
                  <a:lnTo>
                    <a:pt x="181" y="185"/>
                  </a:lnTo>
                  <a:lnTo>
                    <a:pt x="175" y="185"/>
                  </a:lnTo>
                  <a:lnTo>
                    <a:pt x="165" y="185"/>
                  </a:lnTo>
                  <a:lnTo>
                    <a:pt x="158" y="185"/>
                  </a:lnTo>
                  <a:lnTo>
                    <a:pt x="151" y="182"/>
                  </a:lnTo>
                  <a:lnTo>
                    <a:pt x="144" y="180"/>
                  </a:lnTo>
                  <a:lnTo>
                    <a:pt x="140" y="177"/>
                  </a:lnTo>
                  <a:lnTo>
                    <a:pt x="136" y="173"/>
                  </a:lnTo>
                  <a:lnTo>
                    <a:pt x="132" y="168"/>
                  </a:lnTo>
                  <a:lnTo>
                    <a:pt x="129" y="163"/>
                  </a:lnTo>
                  <a:lnTo>
                    <a:pt x="127" y="158"/>
                  </a:lnTo>
                  <a:lnTo>
                    <a:pt x="120" y="147"/>
                  </a:lnTo>
                  <a:lnTo>
                    <a:pt x="114" y="136"/>
                  </a:lnTo>
                  <a:lnTo>
                    <a:pt x="110" y="131"/>
                  </a:lnTo>
                  <a:lnTo>
                    <a:pt x="105" y="125"/>
                  </a:lnTo>
                  <a:lnTo>
                    <a:pt x="99" y="121"/>
                  </a:lnTo>
                  <a:lnTo>
                    <a:pt x="93" y="117"/>
                  </a:lnTo>
                  <a:lnTo>
                    <a:pt x="93" y="126"/>
                  </a:lnTo>
                  <a:lnTo>
                    <a:pt x="93" y="136"/>
                  </a:lnTo>
                  <a:lnTo>
                    <a:pt x="90" y="135"/>
                  </a:lnTo>
                  <a:lnTo>
                    <a:pt x="86" y="133"/>
                  </a:lnTo>
                  <a:lnTo>
                    <a:pt x="84" y="130"/>
                  </a:lnTo>
                  <a:lnTo>
                    <a:pt x="80" y="124"/>
                  </a:lnTo>
                  <a:lnTo>
                    <a:pt x="72" y="113"/>
                  </a:lnTo>
                  <a:lnTo>
                    <a:pt x="64" y="100"/>
                  </a:lnTo>
                  <a:lnTo>
                    <a:pt x="56" y="87"/>
                  </a:lnTo>
                  <a:lnTo>
                    <a:pt x="46" y="74"/>
                  </a:lnTo>
                  <a:lnTo>
                    <a:pt x="41" y="67"/>
                  </a:lnTo>
                  <a:lnTo>
                    <a:pt x="36" y="62"/>
                  </a:lnTo>
                  <a:lnTo>
                    <a:pt x="31" y="58"/>
                  </a:lnTo>
                  <a:lnTo>
                    <a:pt x="26" y="55"/>
                  </a:lnTo>
                  <a:lnTo>
                    <a:pt x="26" y="60"/>
                  </a:lnTo>
                  <a:lnTo>
                    <a:pt x="27" y="64"/>
                  </a:lnTo>
                  <a:lnTo>
                    <a:pt x="29" y="69"/>
                  </a:lnTo>
                  <a:lnTo>
                    <a:pt x="31" y="74"/>
                  </a:lnTo>
                  <a:lnTo>
                    <a:pt x="34" y="78"/>
                  </a:lnTo>
                  <a:lnTo>
                    <a:pt x="37" y="81"/>
                  </a:lnTo>
                  <a:lnTo>
                    <a:pt x="41" y="84"/>
                  </a:lnTo>
                  <a:lnTo>
                    <a:pt x="46" y="87"/>
                  </a:lnTo>
                  <a:lnTo>
                    <a:pt x="46" y="105"/>
                  </a:lnTo>
                  <a:lnTo>
                    <a:pt x="19" y="105"/>
                  </a:lnTo>
                  <a:lnTo>
                    <a:pt x="13" y="98"/>
                  </a:lnTo>
                  <a:lnTo>
                    <a:pt x="8" y="91"/>
                  </a:lnTo>
                  <a:lnTo>
                    <a:pt x="4" y="84"/>
                  </a:lnTo>
                  <a:lnTo>
                    <a:pt x="2" y="77"/>
                  </a:lnTo>
                  <a:lnTo>
                    <a:pt x="0" y="60"/>
                  </a:lnTo>
                  <a:lnTo>
                    <a:pt x="0" y="43"/>
                  </a:lnTo>
                  <a:lnTo>
                    <a:pt x="0" y="38"/>
                  </a:lnTo>
                  <a:lnTo>
                    <a:pt x="1" y="31"/>
                  </a:lnTo>
                  <a:lnTo>
                    <a:pt x="3" y="28"/>
                  </a:lnTo>
                  <a:lnTo>
                    <a:pt x="5" y="25"/>
                  </a:lnTo>
                  <a:lnTo>
                    <a:pt x="8" y="22"/>
                  </a:lnTo>
                  <a:lnTo>
                    <a:pt x="13" y="19"/>
                  </a:lnTo>
                  <a:lnTo>
                    <a:pt x="14" y="13"/>
                  </a:lnTo>
                  <a:lnTo>
                    <a:pt x="18" y="7"/>
                  </a:lnTo>
                  <a:lnTo>
                    <a:pt x="20" y="4"/>
                  </a:lnTo>
                  <a:lnTo>
                    <a:pt x="24" y="2"/>
                  </a:lnTo>
                  <a:lnTo>
                    <a:pt x="28" y="0"/>
                  </a:lnTo>
                  <a:lnTo>
                    <a:pt x="32" y="0"/>
                  </a:lnTo>
                  <a:lnTo>
                    <a:pt x="126" y="6"/>
                  </a:lnTo>
                  <a:lnTo>
                    <a:pt x="126" y="13"/>
                  </a:lnTo>
                  <a:lnTo>
                    <a:pt x="127" y="21"/>
                  </a:lnTo>
                  <a:lnTo>
                    <a:pt x="128" y="29"/>
                  </a:lnTo>
                  <a:lnTo>
                    <a:pt x="130" y="37"/>
                  </a:lnTo>
                  <a:lnTo>
                    <a:pt x="136" y="53"/>
                  </a:lnTo>
                  <a:lnTo>
                    <a:pt x="143" y="70"/>
                  </a:lnTo>
                  <a:lnTo>
                    <a:pt x="153" y="87"/>
                  </a:lnTo>
                  <a:lnTo>
                    <a:pt x="165" y="102"/>
                  </a:lnTo>
                  <a:lnTo>
                    <a:pt x="171" y="110"/>
                  </a:lnTo>
                  <a:lnTo>
                    <a:pt x="177" y="117"/>
                  </a:lnTo>
                  <a:lnTo>
                    <a:pt x="185" y="123"/>
                  </a:lnTo>
                  <a:lnTo>
                    <a:pt x="192" y="130"/>
                  </a:lnTo>
                  <a:lnTo>
                    <a:pt x="191" y="137"/>
                  </a:lnTo>
                  <a:lnTo>
                    <a:pt x="189" y="143"/>
                  </a:lnTo>
                  <a:lnTo>
                    <a:pt x="189" y="149"/>
                  </a:lnTo>
                  <a:lnTo>
                    <a:pt x="189" y="156"/>
                  </a:lnTo>
                  <a:lnTo>
                    <a:pt x="192" y="171"/>
                  </a:lnTo>
                  <a:lnTo>
                    <a:pt x="192" y="191"/>
                  </a:lnTo>
                  <a:lnTo>
                    <a:pt x="192" y="185"/>
                  </a:lnTo>
                  <a:lnTo>
                    <a:pt x="205" y="185"/>
                  </a:lnTo>
                </a:path>
              </a:pathLst>
            </a:custGeom>
            <a:solidFill>
              <a:srgbClr val="D9D9D9"/>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04" name="Freeform 224"/>
            <p:cNvSpPr>
              <a:spLocks/>
            </p:cNvSpPr>
            <p:nvPr>
              <p:custDataLst>
                <p:tags r:id="rId153"/>
              </p:custDataLst>
            </p:nvPr>
          </p:nvSpPr>
          <p:spPr bwMode="auto">
            <a:xfrm>
              <a:off x="1816100" y="3143250"/>
              <a:ext cx="160338" cy="69850"/>
            </a:xfrm>
            <a:custGeom>
              <a:avLst/>
              <a:gdLst>
                <a:gd name="T0" fmla="*/ 2147483647 w 329"/>
                <a:gd name="T1" fmla="*/ 2147483647 h 154"/>
                <a:gd name="T2" fmla="*/ 0 w 329"/>
                <a:gd name="T3" fmla="*/ 2147483647 h 154"/>
                <a:gd name="T4" fmla="*/ 2147483647 w 329"/>
                <a:gd name="T5" fmla="*/ 2147483647 h 154"/>
                <a:gd name="T6" fmla="*/ 2147483647 w 329"/>
                <a:gd name="T7" fmla="*/ 2147483647 h 154"/>
                <a:gd name="T8" fmla="*/ 2147483647 w 329"/>
                <a:gd name="T9" fmla="*/ 2147483647 h 154"/>
                <a:gd name="T10" fmla="*/ 2147483647 w 329"/>
                <a:gd name="T11" fmla="*/ 2147483647 h 154"/>
                <a:gd name="T12" fmla="*/ 2147483647 w 329"/>
                <a:gd name="T13" fmla="*/ 2147483647 h 154"/>
                <a:gd name="T14" fmla="*/ 2147483647 w 329"/>
                <a:gd name="T15" fmla="*/ 2147483647 h 154"/>
                <a:gd name="T16" fmla="*/ 2147483647 w 329"/>
                <a:gd name="T17" fmla="*/ 2147483647 h 154"/>
                <a:gd name="T18" fmla="*/ 2147483647 w 329"/>
                <a:gd name="T19" fmla="*/ 2147483647 h 154"/>
                <a:gd name="T20" fmla="*/ 2147483647 w 329"/>
                <a:gd name="T21" fmla="*/ 2147483647 h 154"/>
                <a:gd name="T22" fmla="*/ 2147483647 w 329"/>
                <a:gd name="T23" fmla="*/ 0 h 154"/>
                <a:gd name="T24" fmla="*/ 2147483647 w 329"/>
                <a:gd name="T25" fmla="*/ 0 h 154"/>
                <a:gd name="T26" fmla="*/ 2147483647 w 329"/>
                <a:gd name="T27" fmla="*/ 2147483647 h 154"/>
                <a:gd name="T28" fmla="*/ 2147483647 w 329"/>
                <a:gd name="T29" fmla="*/ 2147483647 h 154"/>
                <a:gd name="T30" fmla="*/ 2147483647 w 329"/>
                <a:gd name="T31" fmla="*/ 2147483647 h 154"/>
                <a:gd name="T32" fmla="*/ 2147483647 w 329"/>
                <a:gd name="T33" fmla="*/ 2147483647 h 154"/>
                <a:gd name="T34" fmla="*/ 2147483647 w 329"/>
                <a:gd name="T35" fmla="*/ 2147483647 h 154"/>
                <a:gd name="T36" fmla="*/ 2147483647 w 329"/>
                <a:gd name="T37" fmla="*/ 2147483647 h 154"/>
                <a:gd name="T38" fmla="*/ 2147483647 w 329"/>
                <a:gd name="T39" fmla="*/ 2147483647 h 154"/>
                <a:gd name="T40" fmla="*/ 2147483647 w 329"/>
                <a:gd name="T41" fmla="*/ 2147483647 h 154"/>
                <a:gd name="T42" fmla="*/ 2147483647 w 329"/>
                <a:gd name="T43" fmla="*/ 2147483647 h 154"/>
                <a:gd name="T44" fmla="*/ 2147483647 w 329"/>
                <a:gd name="T45" fmla="*/ 2147483647 h 154"/>
                <a:gd name="T46" fmla="*/ 2147483647 w 329"/>
                <a:gd name="T47" fmla="*/ 2147483647 h 154"/>
                <a:gd name="T48" fmla="*/ 2147483647 w 329"/>
                <a:gd name="T49" fmla="*/ 2147483647 h 154"/>
                <a:gd name="T50" fmla="*/ 2147483647 w 329"/>
                <a:gd name="T51" fmla="*/ 2147483647 h 154"/>
                <a:gd name="T52" fmla="*/ 2147483647 w 329"/>
                <a:gd name="T53" fmla="*/ 2147483647 h 154"/>
                <a:gd name="T54" fmla="*/ 2147483647 w 329"/>
                <a:gd name="T55" fmla="*/ 2147483647 h 154"/>
                <a:gd name="T56" fmla="*/ 2147483647 w 329"/>
                <a:gd name="T57" fmla="*/ 2147483647 h 154"/>
                <a:gd name="T58" fmla="*/ 2147483647 w 329"/>
                <a:gd name="T59" fmla="*/ 2147483647 h 154"/>
                <a:gd name="T60" fmla="*/ 2147483647 w 329"/>
                <a:gd name="T61" fmla="*/ 2147483647 h 154"/>
                <a:gd name="T62" fmla="*/ 2147483647 w 329"/>
                <a:gd name="T63" fmla="*/ 2147483647 h 154"/>
                <a:gd name="T64" fmla="*/ 2147483647 w 329"/>
                <a:gd name="T65" fmla="*/ 2147483647 h 154"/>
                <a:gd name="T66" fmla="*/ 2147483647 w 329"/>
                <a:gd name="T67" fmla="*/ 2147483647 h 154"/>
                <a:gd name="T68" fmla="*/ 2147483647 w 329"/>
                <a:gd name="T69" fmla="*/ 2147483647 h 154"/>
                <a:gd name="T70" fmla="*/ 2147483647 w 329"/>
                <a:gd name="T71" fmla="*/ 2147483647 h 154"/>
                <a:gd name="T72" fmla="*/ 2147483647 w 329"/>
                <a:gd name="T73" fmla="*/ 2147483647 h 154"/>
                <a:gd name="T74" fmla="*/ 2147483647 w 329"/>
                <a:gd name="T75" fmla="*/ 2147483647 h 154"/>
                <a:gd name="T76" fmla="*/ 2147483647 w 329"/>
                <a:gd name="T77" fmla="*/ 2147483647 h 154"/>
                <a:gd name="T78" fmla="*/ 2147483647 w 329"/>
                <a:gd name="T79" fmla="*/ 2147483647 h 154"/>
                <a:gd name="T80" fmla="*/ 2147483647 w 329"/>
                <a:gd name="T81" fmla="*/ 2147483647 h 154"/>
                <a:gd name="T82" fmla="*/ 2147483647 w 329"/>
                <a:gd name="T83" fmla="*/ 2147483647 h 154"/>
                <a:gd name="T84" fmla="*/ 2147483647 w 329"/>
                <a:gd name="T85" fmla="*/ 2147483647 h 154"/>
                <a:gd name="T86" fmla="*/ 2147483647 w 329"/>
                <a:gd name="T87" fmla="*/ 2147483647 h 154"/>
                <a:gd name="T88" fmla="*/ 2147483647 w 329"/>
                <a:gd name="T89" fmla="*/ 2147483647 h 154"/>
                <a:gd name="T90" fmla="*/ 2147483647 w 329"/>
                <a:gd name="T91" fmla="*/ 2147483647 h 154"/>
                <a:gd name="T92" fmla="*/ 2147483647 w 329"/>
                <a:gd name="T93" fmla="*/ 2147483647 h 154"/>
                <a:gd name="T94" fmla="*/ 2147483647 w 329"/>
                <a:gd name="T95" fmla="*/ 2147483647 h 154"/>
                <a:gd name="T96" fmla="*/ 2147483647 w 329"/>
                <a:gd name="T97" fmla="*/ 2147483647 h 1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9"/>
                <a:gd name="T148" fmla="*/ 0 h 154"/>
                <a:gd name="T149" fmla="*/ 329 w 329"/>
                <a:gd name="T150" fmla="*/ 154 h 15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9" h="154">
                  <a:moveTo>
                    <a:pt x="3" y="73"/>
                  </a:moveTo>
                  <a:lnTo>
                    <a:pt x="3" y="58"/>
                  </a:lnTo>
                  <a:lnTo>
                    <a:pt x="0" y="47"/>
                  </a:lnTo>
                  <a:lnTo>
                    <a:pt x="0" y="42"/>
                  </a:lnTo>
                  <a:lnTo>
                    <a:pt x="0" y="37"/>
                  </a:lnTo>
                  <a:lnTo>
                    <a:pt x="2" y="31"/>
                  </a:lnTo>
                  <a:lnTo>
                    <a:pt x="3" y="25"/>
                  </a:lnTo>
                  <a:lnTo>
                    <a:pt x="17" y="33"/>
                  </a:lnTo>
                  <a:lnTo>
                    <a:pt x="30" y="39"/>
                  </a:lnTo>
                  <a:lnTo>
                    <a:pt x="36" y="41"/>
                  </a:lnTo>
                  <a:lnTo>
                    <a:pt x="42" y="42"/>
                  </a:lnTo>
                  <a:lnTo>
                    <a:pt x="49" y="43"/>
                  </a:lnTo>
                  <a:lnTo>
                    <a:pt x="56" y="43"/>
                  </a:lnTo>
                  <a:lnTo>
                    <a:pt x="67" y="43"/>
                  </a:lnTo>
                  <a:lnTo>
                    <a:pt x="77" y="41"/>
                  </a:lnTo>
                  <a:lnTo>
                    <a:pt x="86" y="39"/>
                  </a:lnTo>
                  <a:lnTo>
                    <a:pt x="95" y="36"/>
                  </a:lnTo>
                  <a:lnTo>
                    <a:pt x="110" y="30"/>
                  </a:lnTo>
                  <a:lnTo>
                    <a:pt x="126" y="21"/>
                  </a:lnTo>
                  <a:lnTo>
                    <a:pt x="140" y="13"/>
                  </a:lnTo>
                  <a:lnTo>
                    <a:pt x="154" y="6"/>
                  </a:lnTo>
                  <a:lnTo>
                    <a:pt x="162" y="4"/>
                  </a:lnTo>
                  <a:lnTo>
                    <a:pt x="171" y="2"/>
                  </a:lnTo>
                  <a:lnTo>
                    <a:pt x="179" y="0"/>
                  </a:lnTo>
                  <a:lnTo>
                    <a:pt x="189" y="0"/>
                  </a:lnTo>
                  <a:lnTo>
                    <a:pt x="203" y="0"/>
                  </a:lnTo>
                  <a:lnTo>
                    <a:pt x="214" y="3"/>
                  </a:lnTo>
                  <a:lnTo>
                    <a:pt x="224" y="6"/>
                  </a:lnTo>
                  <a:lnTo>
                    <a:pt x="234" y="10"/>
                  </a:lnTo>
                  <a:lnTo>
                    <a:pt x="243" y="15"/>
                  </a:lnTo>
                  <a:lnTo>
                    <a:pt x="251" y="21"/>
                  </a:lnTo>
                  <a:lnTo>
                    <a:pt x="259" y="28"/>
                  </a:lnTo>
                  <a:lnTo>
                    <a:pt x="266" y="34"/>
                  </a:lnTo>
                  <a:lnTo>
                    <a:pt x="280" y="46"/>
                  </a:lnTo>
                  <a:lnTo>
                    <a:pt x="295" y="57"/>
                  </a:lnTo>
                  <a:lnTo>
                    <a:pt x="302" y="61"/>
                  </a:lnTo>
                  <a:lnTo>
                    <a:pt x="310" y="64"/>
                  </a:lnTo>
                  <a:lnTo>
                    <a:pt x="319" y="67"/>
                  </a:lnTo>
                  <a:lnTo>
                    <a:pt x="329" y="67"/>
                  </a:lnTo>
                  <a:lnTo>
                    <a:pt x="313" y="82"/>
                  </a:lnTo>
                  <a:lnTo>
                    <a:pt x="301" y="94"/>
                  </a:lnTo>
                  <a:lnTo>
                    <a:pt x="293" y="106"/>
                  </a:lnTo>
                  <a:lnTo>
                    <a:pt x="286" y="117"/>
                  </a:lnTo>
                  <a:lnTo>
                    <a:pt x="277" y="138"/>
                  </a:lnTo>
                  <a:lnTo>
                    <a:pt x="268" y="154"/>
                  </a:lnTo>
                  <a:lnTo>
                    <a:pt x="265" y="153"/>
                  </a:lnTo>
                  <a:lnTo>
                    <a:pt x="260" y="150"/>
                  </a:lnTo>
                  <a:lnTo>
                    <a:pt x="253" y="146"/>
                  </a:lnTo>
                  <a:lnTo>
                    <a:pt x="246" y="141"/>
                  </a:lnTo>
                  <a:lnTo>
                    <a:pt x="240" y="136"/>
                  </a:lnTo>
                  <a:lnTo>
                    <a:pt x="234" y="130"/>
                  </a:lnTo>
                  <a:lnTo>
                    <a:pt x="230" y="126"/>
                  </a:lnTo>
                  <a:lnTo>
                    <a:pt x="229" y="123"/>
                  </a:lnTo>
                  <a:lnTo>
                    <a:pt x="230" y="114"/>
                  </a:lnTo>
                  <a:lnTo>
                    <a:pt x="232" y="107"/>
                  </a:lnTo>
                  <a:lnTo>
                    <a:pt x="235" y="100"/>
                  </a:lnTo>
                  <a:lnTo>
                    <a:pt x="240" y="95"/>
                  </a:lnTo>
                  <a:lnTo>
                    <a:pt x="249" y="86"/>
                  </a:lnTo>
                  <a:lnTo>
                    <a:pt x="255" y="80"/>
                  </a:lnTo>
                  <a:lnTo>
                    <a:pt x="233" y="68"/>
                  </a:lnTo>
                  <a:lnTo>
                    <a:pt x="215" y="60"/>
                  </a:lnTo>
                  <a:lnTo>
                    <a:pt x="207" y="55"/>
                  </a:lnTo>
                  <a:lnTo>
                    <a:pt x="200" y="49"/>
                  </a:lnTo>
                  <a:lnTo>
                    <a:pt x="195" y="41"/>
                  </a:lnTo>
                  <a:lnTo>
                    <a:pt x="189" y="31"/>
                  </a:lnTo>
                  <a:lnTo>
                    <a:pt x="179" y="34"/>
                  </a:lnTo>
                  <a:lnTo>
                    <a:pt x="171" y="37"/>
                  </a:lnTo>
                  <a:lnTo>
                    <a:pt x="163" y="41"/>
                  </a:lnTo>
                  <a:lnTo>
                    <a:pt x="156" y="45"/>
                  </a:lnTo>
                  <a:lnTo>
                    <a:pt x="150" y="50"/>
                  </a:lnTo>
                  <a:lnTo>
                    <a:pt x="144" y="55"/>
                  </a:lnTo>
                  <a:lnTo>
                    <a:pt x="140" y="61"/>
                  </a:lnTo>
                  <a:lnTo>
                    <a:pt x="136" y="67"/>
                  </a:lnTo>
                  <a:lnTo>
                    <a:pt x="132" y="74"/>
                  </a:lnTo>
                  <a:lnTo>
                    <a:pt x="130" y="81"/>
                  </a:lnTo>
                  <a:lnTo>
                    <a:pt x="128" y="88"/>
                  </a:lnTo>
                  <a:lnTo>
                    <a:pt x="126" y="95"/>
                  </a:lnTo>
                  <a:lnTo>
                    <a:pt x="123" y="109"/>
                  </a:lnTo>
                  <a:lnTo>
                    <a:pt x="122" y="123"/>
                  </a:lnTo>
                  <a:lnTo>
                    <a:pt x="122" y="125"/>
                  </a:lnTo>
                  <a:lnTo>
                    <a:pt x="120" y="127"/>
                  </a:lnTo>
                  <a:lnTo>
                    <a:pt x="118" y="129"/>
                  </a:lnTo>
                  <a:lnTo>
                    <a:pt x="115" y="131"/>
                  </a:lnTo>
                  <a:lnTo>
                    <a:pt x="108" y="135"/>
                  </a:lnTo>
                  <a:lnTo>
                    <a:pt x="103" y="136"/>
                  </a:lnTo>
                  <a:lnTo>
                    <a:pt x="96" y="135"/>
                  </a:lnTo>
                  <a:lnTo>
                    <a:pt x="89" y="132"/>
                  </a:lnTo>
                  <a:lnTo>
                    <a:pt x="83" y="129"/>
                  </a:lnTo>
                  <a:lnTo>
                    <a:pt x="77" y="125"/>
                  </a:lnTo>
                  <a:lnTo>
                    <a:pt x="66" y="116"/>
                  </a:lnTo>
                  <a:lnTo>
                    <a:pt x="58" y="105"/>
                  </a:lnTo>
                  <a:lnTo>
                    <a:pt x="48" y="94"/>
                  </a:lnTo>
                  <a:lnTo>
                    <a:pt x="38" y="84"/>
                  </a:lnTo>
                  <a:lnTo>
                    <a:pt x="33" y="80"/>
                  </a:lnTo>
                  <a:lnTo>
                    <a:pt x="28" y="76"/>
                  </a:lnTo>
                  <a:lnTo>
                    <a:pt x="22" y="74"/>
                  </a:lnTo>
                  <a:lnTo>
                    <a:pt x="16" y="73"/>
                  </a:lnTo>
                  <a:lnTo>
                    <a:pt x="3" y="73"/>
                  </a:lnTo>
                </a:path>
              </a:pathLst>
            </a:custGeom>
            <a:solidFill>
              <a:srgbClr val="D9D9D9"/>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05" name="Freeform 225"/>
            <p:cNvSpPr>
              <a:spLocks/>
            </p:cNvSpPr>
            <p:nvPr>
              <p:custDataLst>
                <p:tags r:id="rId154"/>
              </p:custDataLst>
            </p:nvPr>
          </p:nvSpPr>
          <p:spPr bwMode="auto">
            <a:xfrm>
              <a:off x="2576513" y="4275138"/>
              <a:ext cx="149225" cy="139700"/>
            </a:xfrm>
            <a:custGeom>
              <a:avLst/>
              <a:gdLst>
                <a:gd name="T0" fmla="*/ 2147483647 w 306"/>
                <a:gd name="T1" fmla="*/ 2147483647 h 293"/>
                <a:gd name="T2" fmla="*/ 2147483647 w 306"/>
                <a:gd name="T3" fmla="*/ 2147483647 h 293"/>
                <a:gd name="T4" fmla="*/ 2147483647 w 306"/>
                <a:gd name="T5" fmla="*/ 2147483647 h 293"/>
                <a:gd name="T6" fmla="*/ 2147483647 w 306"/>
                <a:gd name="T7" fmla="*/ 2147483647 h 293"/>
                <a:gd name="T8" fmla="*/ 2147483647 w 306"/>
                <a:gd name="T9" fmla="*/ 2147483647 h 293"/>
                <a:gd name="T10" fmla="*/ 2147483647 w 306"/>
                <a:gd name="T11" fmla="*/ 2147483647 h 293"/>
                <a:gd name="T12" fmla="*/ 2147483647 w 306"/>
                <a:gd name="T13" fmla="*/ 2147483647 h 293"/>
                <a:gd name="T14" fmla="*/ 2147483647 w 306"/>
                <a:gd name="T15" fmla="*/ 2147483647 h 293"/>
                <a:gd name="T16" fmla="*/ 2147483647 w 306"/>
                <a:gd name="T17" fmla="*/ 2147483647 h 293"/>
                <a:gd name="T18" fmla="*/ 2147483647 w 306"/>
                <a:gd name="T19" fmla="*/ 2147483647 h 293"/>
                <a:gd name="T20" fmla="*/ 2147483647 w 306"/>
                <a:gd name="T21" fmla="*/ 2147483647 h 293"/>
                <a:gd name="T22" fmla="*/ 2147483647 w 306"/>
                <a:gd name="T23" fmla="*/ 2147483647 h 293"/>
                <a:gd name="T24" fmla="*/ 2147483647 w 306"/>
                <a:gd name="T25" fmla="*/ 2147483647 h 293"/>
                <a:gd name="T26" fmla="*/ 2147483647 w 306"/>
                <a:gd name="T27" fmla="*/ 2147483647 h 293"/>
                <a:gd name="T28" fmla="*/ 2147483647 w 306"/>
                <a:gd name="T29" fmla="*/ 2147483647 h 293"/>
                <a:gd name="T30" fmla="*/ 2147483647 w 306"/>
                <a:gd name="T31" fmla="*/ 2147483647 h 293"/>
                <a:gd name="T32" fmla="*/ 2147483647 w 306"/>
                <a:gd name="T33" fmla="*/ 2147483647 h 293"/>
                <a:gd name="T34" fmla="*/ 2147483647 w 306"/>
                <a:gd name="T35" fmla="*/ 2147483647 h 293"/>
                <a:gd name="T36" fmla="*/ 2147483647 w 306"/>
                <a:gd name="T37" fmla="*/ 2147483647 h 293"/>
                <a:gd name="T38" fmla="*/ 0 w 306"/>
                <a:gd name="T39" fmla="*/ 2147483647 h 293"/>
                <a:gd name="T40" fmla="*/ 2147483647 w 306"/>
                <a:gd name="T41" fmla="*/ 2147483647 h 293"/>
                <a:gd name="T42" fmla="*/ 2147483647 w 306"/>
                <a:gd name="T43" fmla="*/ 2147483647 h 293"/>
                <a:gd name="T44" fmla="*/ 2147483647 w 306"/>
                <a:gd name="T45" fmla="*/ 2147483647 h 293"/>
                <a:gd name="T46" fmla="*/ 2147483647 w 306"/>
                <a:gd name="T47" fmla="*/ 2147483647 h 293"/>
                <a:gd name="T48" fmla="*/ 2147483647 w 306"/>
                <a:gd name="T49" fmla="*/ 2147483647 h 293"/>
                <a:gd name="T50" fmla="*/ 2147483647 w 306"/>
                <a:gd name="T51" fmla="*/ 0 h 293"/>
                <a:gd name="T52" fmla="*/ 2147483647 w 306"/>
                <a:gd name="T53" fmla="*/ 2147483647 h 293"/>
                <a:gd name="T54" fmla="*/ 2147483647 w 306"/>
                <a:gd name="T55" fmla="*/ 2147483647 h 293"/>
                <a:gd name="T56" fmla="*/ 2147483647 w 306"/>
                <a:gd name="T57" fmla="*/ 2147483647 h 293"/>
                <a:gd name="T58" fmla="*/ 2147483647 w 306"/>
                <a:gd name="T59" fmla="*/ 2147483647 h 293"/>
                <a:gd name="T60" fmla="*/ 2147483647 w 306"/>
                <a:gd name="T61" fmla="*/ 2147483647 h 293"/>
                <a:gd name="T62" fmla="*/ 2147483647 w 306"/>
                <a:gd name="T63" fmla="*/ 2147483647 h 293"/>
                <a:gd name="T64" fmla="*/ 2147483647 w 306"/>
                <a:gd name="T65" fmla="*/ 2147483647 h 293"/>
                <a:gd name="T66" fmla="*/ 2147483647 w 306"/>
                <a:gd name="T67" fmla="*/ 2147483647 h 293"/>
                <a:gd name="T68" fmla="*/ 2147483647 w 306"/>
                <a:gd name="T69" fmla="*/ 2147483647 h 293"/>
                <a:gd name="T70" fmla="*/ 2147483647 w 306"/>
                <a:gd name="T71" fmla="*/ 2147483647 h 293"/>
                <a:gd name="T72" fmla="*/ 2147483647 w 306"/>
                <a:gd name="T73" fmla="*/ 2147483647 h 293"/>
                <a:gd name="T74" fmla="*/ 2147483647 w 306"/>
                <a:gd name="T75" fmla="*/ 2147483647 h 293"/>
                <a:gd name="T76" fmla="*/ 2147483647 w 306"/>
                <a:gd name="T77" fmla="*/ 2147483647 h 293"/>
                <a:gd name="T78" fmla="*/ 2147483647 w 306"/>
                <a:gd name="T79" fmla="*/ 2147483647 h 293"/>
                <a:gd name="T80" fmla="*/ 2147483647 w 306"/>
                <a:gd name="T81" fmla="*/ 2147483647 h 293"/>
                <a:gd name="T82" fmla="*/ 2147483647 w 306"/>
                <a:gd name="T83" fmla="*/ 2147483647 h 293"/>
                <a:gd name="T84" fmla="*/ 2147483647 w 306"/>
                <a:gd name="T85" fmla="*/ 2147483647 h 2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6"/>
                <a:gd name="T130" fmla="*/ 0 h 293"/>
                <a:gd name="T131" fmla="*/ 306 w 306"/>
                <a:gd name="T132" fmla="*/ 293 h 29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6" h="293">
                  <a:moveTo>
                    <a:pt x="300" y="169"/>
                  </a:moveTo>
                  <a:lnTo>
                    <a:pt x="297" y="181"/>
                  </a:lnTo>
                  <a:lnTo>
                    <a:pt x="297" y="185"/>
                  </a:lnTo>
                  <a:lnTo>
                    <a:pt x="296" y="185"/>
                  </a:lnTo>
                  <a:lnTo>
                    <a:pt x="294" y="187"/>
                  </a:lnTo>
                  <a:lnTo>
                    <a:pt x="291" y="194"/>
                  </a:lnTo>
                  <a:lnTo>
                    <a:pt x="286" y="197"/>
                  </a:lnTo>
                  <a:lnTo>
                    <a:pt x="282" y="199"/>
                  </a:lnTo>
                  <a:lnTo>
                    <a:pt x="276" y="200"/>
                  </a:lnTo>
                  <a:lnTo>
                    <a:pt x="272" y="201"/>
                  </a:lnTo>
                  <a:lnTo>
                    <a:pt x="267" y="203"/>
                  </a:lnTo>
                  <a:lnTo>
                    <a:pt x="263" y="207"/>
                  </a:lnTo>
                  <a:lnTo>
                    <a:pt x="260" y="212"/>
                  </a:lnTo>
                  <a:lnTo>
                    <a:pt x="253" y="229"/>
                  </a:lnTo>
                  <a:lnTo>
                    <a:pt x="248" y="242"/>
                  </a:lnTo>
                  <a:lnTo>
                    <a:pt x="242" y="254"/>
                  </a:lnTo>
                  <a:lnTo>
                    <a:pt x="236" y="263"/>
                  </a:lnTo>
                  <a:lnTo>
                    <a:pt x="231" y="267"/>
                  </a:lnTo>
                  <a:lnTo>
                    <a:pt x="227" y="270"/>
                  </a:lnTo>
                  <a:lnTo>
                    <a:pt x="221" y="273"/>
                  </a:lnTo>
                  <a:lnTo>
                    <a:pt x="215" y="276"/>
                  </a:lnTo>
                  <a:lnTo>
                    <a:pt x="200" y="281"/>
                  </a:lnTo>
                  <a:lnTo>
                    <a:pt x="181" y="286"/>
                  </a:lnTo>
                  <a:lnTo>
                    <a:pt x="164" y="290"/>
                  </a:lnTo>
                  <a:lnTo>
                    <a:pt x="148" y="292"/>
                  </a:lnTo>
                  <a:lnTo>
                    <a:pt x="139" y="293"/>
                  </a:lnTo>
                  <a:lnTo>
                    <a:pt x="130" y="293"/>
                  </a:lnTo>
                  <a:lnTo>
                    <a:pt x="123" y="293"/>
                  </a:lnTo>
                  <a:lnTo>
                    <a:pt x="114" y="292"/>
                  </a:lnTo>
                  <a:lnTo>
                    <a:pt x="106" y="290"/>
                  </a:lnTo>
                  <a:lnTo>
                    <a:pt x="98" y="288"/>
                  </a:lnTo>
                  <a:lnTo>
                    <a:pt x="92" y="286"/>
                  </a:lnTo>
                  <a:lnTo>
                    <a:pt x="85" y="282"/>
                  </a:lnTo>
                  <a:lnTo>
                    <a:pt x="80" y="278"/>
                  </a:lnTo>
                  <a:lnTo>
                    <a:pt x="74" y="274"/>
                  </a:lnTo>
                  <a:lnTo>
                    <a:pt x="71" y="268"/>
                  </a:lnTo>
                  <a:lnTo>
                    <a:pt x="68" y="262"/>
                  </a:lnTo>
                  <a:lnTo>
                    <a:pt x="1" y="236"/>
                  </a:lnTo>
                  <a:lnTo>
                    <a:pt x="1" y="119"/>
                  </a:lnTo>
                  <a:lnTo>
                    <a:pt x="0" y="88"/>
                  </a:lnTo>
                  <a:lnTo>
                    <a:pt x="0" y="56"/>
                  </a:lnTo>
                  <a:lnTo>
                    <a:pt x="1" y="49"/>
                  </a:lnTo>
                  <a:lnTo>
                    <a:pt x="2" y="42"/>
                  </a:lnTo>
                  <a:lnTo>
                    <a:pt x="4" y="35"/>
                  </a:lnTo>
                  <a:lnTo>
                    <a:pt x="6" y="28"/>
                  </a:lnTo>
                  <a:lnTo>
                    <a:pt x="11" y="21"/>
                  </a:lnTo>
                  <a:lnTo>
                    <a:pt x="15" y="14"/>
                  </a:lnTo>
                  <a:lnTo>
                    <a:pt x="20" y="8"/>
                  </a:lnTo>
                  <a:lnTo>
                    <a:pt x="28" y="2"/>
                  </a:lnTo>
                  <a:lnTo>
                    <a:pt x="41" y="2"/>
                  </a:lnTo>
                  <a:lnTo>
                    <a:pt x="48" y="0"/>
                  </a:lnTo>
                  <a:lnTo>
                    <a:pt x="53" y="0"/>
                  </a:lnTo>
                  <a:lnTo>
                    <a:pt x="68" y="2"/>
                  </a:lnTo>
                  <a:lnTo>
                    <a:pt x="72" y="6"/>
                  </a:lnTo>
                  <a:lnTo>
                    <a:pt x="76" y="7"/>
                  </a:lnTo>
                  <a:lnTo>
                    <a:pt x="80" y="7"/>
                  </a:lnTo>
                  <a:lnTo>
                    <a:pt x="82" y="6"/>
                  </a:lnTo>
                  <a:lnTo>
                    <a:pt x="84" y="4"/>
                  </a:lnTo>
                  <a:lnTo>
                    <a:pt x="86" y="4"/>
                  </a:lnTo>
                  <a:lnTo>
                    <a:pt x="87" y="5"/>
                  </a:lnTo>
                  <a:lnTo>
                    <a:pt x="87" y="9"/>
                  </a:lnTo>
                  <a:lnTo>
                    <a:pt x="90" y="11"/>
                  </a:lnTo>
                  <a:lnTo>
                    <a:pt x="94" y="15"/>
                  </a:lnTo>
                  <a:lnTo>
                    <a:pt x="99" y="19"/>
                  </a:lnTo>
                  <a:lnTo>
                    <a:pt x="107" y="23"/>
                  </a:lnTo>
                  <a:lnTo>
                    <a:pt x="121" y="31"/>
                  </a:lnTo>
                  <a:lnTo>
                    <a:pt x="127" y="34"/>
                  </a:lnTo>
                  <a:lnTo>
                    <a:pt x="148" y="41"/>
                  </a:lnTo>
                  <a:lnTo>
                    <a:pt x="165" y="49"/>
                  </a:lnTo>
                  <a:lnTo>
                    <a:pt x="182" y="59"/>
                  </a:lnTo>
                  <a:lnTo>
                    <a:pt x="196" y="69"/>
                  </a:lnTo>
                  <a:lnTo>
                    <a:pt x="210" y="79"/>
                  </a:lnTo>
                  <a:lnTo>
                    <a:pt x="226" y="91"/>
                  </a:lnTo>
                  <a:lnTo>
                    <a:pt x="241" y="102"/>
                  </a:lnTo>
                  <a:lnTo>
                    <a:pt x="260" y="113"/>
                  </a:lnTo>
                  <a:lnTo>
                    <a:pt x="261" y="117"/>
                  </a:lnTo>
                  <a:lnTo>
                    <a:pt x="263" y="120"/>
                  </a:lnTo>
                  <a:lnTo>
                    <a:pt x="266" y="124"/>
                  </a:lnTo>
                  <a:lnTo>
                    <a:pt x="270" y="128"/>
                  </a:lnTo>
                  <a:lnTo>
                    <a:pt x="280" y="135"/>
                  </a:lnTo>
                  <a:lnTo>
                    <a:pt x="291" y="144"/>
                  </a:lnTo>
                  <a:lnTo>
                    <a:pt x="299" y="151"/>
                  </a:lnTo>
                  <a:lnTo>
                    <a:pt x="305" y="158"/>
                  </a:lnTo>
                  <a:lnTo>
                    <a:pt x="306" y="161"/>
                  </a:lnTo>
                  <a:lnTo>
                    <a:pt x="306" y="164"/>
                  </a:lnTo>
                  <a:lnTo>
                    <a:pt x="304" y="166"/>
                  </a:lnTo>
                  <a:lnTo>
                    <a:pt x="300" y="169"/>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06" name="Freeform 227">
              <a:hlinkClick r:id="rId393"/>
            </p:cNvPr>
            <p:cNvSpPr>
              <a:spLocks/>
            </p:cNvSpPr>
            <p:nvPr>
              <p:custDataLst>
                <p:tags r:id="rId155"/>
              </p:custDataLst>
            </p:nvPr>
          </p:nvSpPr>
          <p:spPr bwMode="auto">
            <a:xfrm>
              <a:off x="4222750" y="1427163"/>
              <a:ext cx="501650" cy="327025"/>
            </a:xfrm>
            <a:custGeom>
              <a:avLst/>
              <a:gdLst>
                <a:gd name="T0" fmla="*/ 2147483647 w 1037"/>
                <a:gd name="T1" fmla="*/ 2147483647 h 690"/>
                <a:gd name="T2" fmla="*/ 2147483647 w 1037"/>
                <a:gd name="T3" fmla="*/ 2147483647 h 690"/>
                <a:gd name="T4" fmla="*/ 2147483647 w 1037"/>
                <a:gd name="T5" fmla="*/ 2147483647 h 690"/>
                <a:gd name="T6" fmla="*/ 2147483647 w 1037"/>
                <a:gd name="T7" fmla="*/ 2147483647 h 690"/>
                <a:gd name="T8" fmla="*/ 2147483647 w 1037"/>
                <a:gd name="T9" fmla="*/ 2147483647 h 690"/>
                <a:gd name="T10" fmla="*/ 2147483647 w 1037"/>
                <a:gd name="T11" fmla="*/ 2147483647 h 690"/>
                <a:gd name="T12" fmla="*/ 2147483647 w 1037"/>
                <a:gd name="T13" fmla="*/ 2147483647 h 690"/>
                <a:gd name="T14" fmla="*/ 2147483647 w 1037"/>
                <a:gd name="T15" fmla="*/ 2147483647 h 690"/>
                <a:gd name="T16" fmla="*/ 2147483647 w 1037"/>
                <a:gd name="T17" fmla="*/ 2147483647 h 690"/>
                <a:gd name="T18" fmla="*/ 0 w 1037"/>
                <a:gd name="T19" fmla="*/ 2147483647 h 690"/>
                <a:gd name="T20" fmla="*/ 2147483647 w 1037"/>
                <a:gd name="T21" fmla="*/ 2147483647 h 690"/>
                <a:gd name="T22" fmla="*/ 2147483647 w 1037"/>
                <a:gd name="T23" fmla="*/ 2147483647 h 690"/>
                <a:gd name="T24" fmla="*/ 2147483647 w 1037"/>
                <a:gd name="T25" fmla="*/ 2147483647 h 690"/>
                <a:gd name="T26" fmla="*/ 2147483647 w 1037"/>
                <a:gd name="T27" fmla="*/ 2147483647 h 690"/>
                <a:gd name="T28" fmla="*/ 2147483647 w 1037"/>
                <a:gd name="T29" fmla="*/ 2147483647 h 690"/>
                <a:gd name="T30" fmla="*/ 2147483647 w 1037"/>
                <a:gd name="T31" fmla="*/ 2147483647 h 690"/>
                <a:gd name="T32" fmla="*/ 2147483647 w 1037"/>
                <a:gd name="T33" fmla="*/ 2147483647 h 690"/>
                <a:gd name="T34" fmla="*/ 2147483647 w 1037"/>
                <a:gd name="T35" fmla="*/ 2147483647 h 690"/>
                <a:gd name="T36" fmla="*/ 2147483647 w 1037"/>
                <a:gd name="T37" fmla="*/ 2147483647 h 690"/>
                <a:gd name="T38" fmla="*/ 2147483647 w 1037"/>
                <a:gd name="T39" fmla="*/ 2147483647 h 690"/>
                <a:gd name="T40" fmla="*/ 2147483647 w 1037"/>
                <a:gd name="T41" fmla="*/ 2147483647 h 690"/>
                <a:gd name="T42" fmla="*/ 2147483647 w 1037"/>
                <a:gd name="T43" fmla="*/ 2147483647 h 690"/>
                <a:gd name="T44" fmla="*/ 2147483647 w 1037"/>
                <a:gd name="T45" fmla="*/ 2147483647 h 690"/>
                <a:gd name="T46" fmla="*/ 2147483647 w 1037"/>
                <a:gd name="T47" fmla="*/ 2147483647 h 690"/>
                <a:gd name="T48" fmla="*/ 2147483647 w 1037"/>
                <a:gd name="T49" fmla="*/ 2147483647 h 690"/>
                <a:gd name="T50" fmla="*/ 2147483647 w 1037"/>
                <a:gd name="T51" fmla="*/ 2147483647 h 690"/>
                <a:gd name="T52" fmla="*/ 2147483647 w 1037"/>
                <a:gd name="T53" fmla="*/ 2147483647 h 690"/>
                <a:gd name="T54" fmla="*/ 2147483647 w 1037"/>
                <a:gd name="T55" fmla="*/ 2147483647 h 690"/>
                <a:gd name="T56" fmla="*/ 2147483647 w 1037"/>
                <a:gd name="T57" fmla="*/ 2147483647 h 690"/>
                <a:gd name="T58" fmla="*/ 2147483647 w 1037"/>
                <a:gd name="T59" fmla="*/ 2147483647 h 690"/>
                <a:gd name="T60" fmla="*/ 2147483647 w 1037"/>
                <a:gd name="T61" fmla="*/ 2147483647 h 690"/>
                <a:gd name="T62" fmla="*/ 2147483647 w 1037"/>
                <a:gd name="T63" fmla="*/ 2147483647 h 690"/>
                <a:gd name="T64" fmla="*/ 2147483647 w 1037"/>
                <a:gd name="T65" fmla="*/ 2147483647 h 690"/>
                <a:gd name="T66" fmla="*/ 2147483647 w 1037"/>
                <a:gd name="T67" fmla="*/ 2147483647 h 690"/>
                <a:gd name="T68" fmla="*/ 2147483647 w 1037"/>
                <a:gd name="T69" fmla="*/ 2147483647 h 690"/>
                <a:gd name="T70" fmla="*/ 2147483647 w 1037"/>
                <a:gd name="T71" fmla="*/ 2147483647 h 690"/>
                <a:gd name="T72" fmla="*/ 2147483647 w 1037"/>
                <a:gd name="T73" fmla="*/ 2147483647 h 690"/>
                <a:gd name="T74" fmla="*/ 2147483647 w 1037"/>
                <a:gd name="T75" fmla="*/ 2147483647 h 690"/>
                <a:gd name="T76" fmla="*/ 2147483647 w 1037"/>
                <a:gd name="T77" fmla="*/ 2147483647 h 690"/>
                <a:gd name="T78" fmla="*/ 2147483647 w 1037"/>
                <a:gd name="T79" fmla="*/ 2147483647 h 690"/>
                <a:gd name="T80" fmla="*/ 2147483647 w 1037"/>
                <a:gd name="T81" fmla="*/ 2147483647 h 690"/>
                <a:gd name="T82" fmla="*/ 2147483647 w 1037"/>
                <a:gd name="T83" fmla="*/ 2147483647 h 690"/>
                <a:gd name="T84" fmla="*/ 2147483647 w 1037"/>
                <a:gd name="T85" fmla="*/ 2147483647 h 690"/>
                <a:gd name="T86" fmla="*/ 2147483647 w 1037"/>
                <a:gd name="T87" fmla="*/ 2147483647 h 690"/>
                <a:gd name="T88" fmla="*/ 2147483647 w 1037"/>
                <a:gd name="T89" fmla="*/ 2147483647 h 690"/>
                <a:gd name="T90" fmla="*/ 2147483647 w 1037"/>
                <a:gd name="T91" fmla="*/ 2147483647 h 690"/>
                <a:gd name="T92" fmla="*/ 2147483647 w 1037"/>
                <a:gd name="T93" fmla="*/ 2147483647 h 690"/>
                <a:gd name="T94" fmla="*/ 2147483647 w 1037"/>
                <a:gd name="T95" fmla="*/ 2147483647 h 690"/>
                <a:gd name="T96" fmla="*/ 2147483647 w 1037"/>
                <a:gd name="T97" fmla="*/ 2147483647 h 690"/>
                <a:gd name="T98" fmla="*/ 2147483647 w 1037"/>
                <a:gd name="T99" fmla="*/ 2147483647 h 690"/>
                <a:gd name="T100" fmla="*/ 2147483647 w 1037"/>
                <a:gd name="T101" fmla="*/ 2147483647 h 690"/>
                <a:gd name="T102" fmla="*/ 2147483647 w 1037"/>
                <a:gd name="T103" fmla="*/ 2147483647 h 690"/>
                <a:gd name="T104" fmla="*/ 2147483647 w 1037"/>
                <a:gd name="T105" fmla="*/ 2147483647 h 690"/>
                <a:gd name="T106" fmla="*/ 2147483647 w 1037"/>
                <a:gd name="T107" fmla="*/ 2147483647 h 690"/>
                <a:gd name="T108" fmla="*/ 2147483647 w 1037"/>
                <a:gd name="T109" fmla="*/ 2147483647 h 690"/>
                <a:gd name="T110" fmla="*/ 2147483647 w 1037"/>
                <a:gd name="T111" fmla="*/ 2147483647 h 690"/>
                <a:gd name="T112" fmla="*/ 2147483647 w 1037"/>
                <a:gd name="T113" fmla="*/ 2147483647 h 690"/>
                <a:gd name="T114" fmla="*/ 2147483647 w 1037"/>
                <a:gd name="T115" fmla="*/ 2147483647 h 690"/>
                <a:gd name="T116" fmla="*/ 2147483647 w 1037"/>
                <a:gd name="T117" fmla="*/ 2147483647 h 690"/>
                <a:gd name="T118" fmla="*/ 2147483647 w 1037"/>
                <a:gd name="T119" fmla="*/ 2147483647 h 6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37"/>
                <a:gd name="T181" fmla="*/ 0 h 690"/>
                <a:gd name="T182" fmla="*/ 1037 w 1037"/>
                <a:gd name="T183" fmla="*/ 690 h 6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37" h="690">
                  <a:moveTo>
                    <a:pt x="286" y="647"/>
                  </a:moveTo>
                  <a:lnTo>
                    <a:pt x="273" y="631"/>
                  </a:lnTo>
                  <a:lnTo>
                    <a:pt x="262" y="621"/>
                  </a:lnTo>
                  <a:lnTo>
                    <a:pt x="253" y="612"/>
                  </a:lnTo>
                  <a:lnTo>
                    <a:pt x="246" y="604"/>
                  </a:lnTo>
                  <a:lnTo>
                    <a:pt x="243" y="613"/>
                  </a:lnTo>
                  <a:lnTo>
                    <a:pt x="240" y="622"/>
                  </a:lnTo>
                  <a:lnTo>
                    <a:pt x="239" y="627"/>
                  </a:lnTo>
                  <a:lnTo>
                    <a:pt x="235" y="632"/>
                  </a:lnTo>
                  <a:lnTo>
                    <a:pt x="231" y="638"/>
                  </a:lnTo>
                  <a:lnTo>
                    <a:pt x="224" y="644"/>
                  </a:lnTo>
                  <a:lnTo>
                    <a:pt x="208" y="655"/>
                  </a:lnTo>
                  <a:lnTo>
                    <a:pt x="190" y="665"/>
                  </a:lnTo>
                  <a:lnTo>
                    <a:pt x="155" y="683"/>
                  </a:lnTo>
                  <a:lnTo>
                    <a:pt x="140" y="690"/>
                  </a:lnTo>
                  <a:lnTo>
                    <a:pt x="107" y="690"/>
                  </a:lnTo>
                  <a:lnTo>
                    <a:pt x="86" y="683"/>
                  </a:lnTo>
                  <a:lnTo>
                    <a:pt x="60" y="672"/>
                  </a:lnTo>
                  <a:lnTo>
                    <a:pt x="48" y="666"/>
                  </a:lnTo>
                  <a:lnTo>
                    <a:pt x="37" y="658"/>
                  </a:lnTo>
                  <a:lnTo>
                    <a:pt x="32" y="654"/>
                  </a:lnTo>
                  <a:lnTo>
                    <a:pt x="30" y="650"/>
                  </a:lnTo>
                  <a:lnTo>
                    <a:pt x="28" y="646"/>
                  </a:lnTo>
                  <a:lnTo>
                    <a:pt x="27" y="641"/>
                  </a:lnTo>
                  <a:lnTo>
                    <a:pt x="40" y="641"/>
                  </a:lnTo>
                  <a:lnTo>
                    <a:pt x="50" y="640"/>
                  </a:lnTo>
                  <a:lnTo>
                    <a:pt x="58" y="639"/>
                  </a:lnTo>
                  <a:lnTo>
                    <a:pt x="67" y="634"/>
                  </a:lnTo>
                  <a:lnTo>
                    <a:pt x="59" y="627"/>
                  </a:lnTo>
                  <a:lnTo>
                    <a:pt x="49" y="620"/>
                  </a:lnTo>
                  <a:lnTo>
                    <a:pt x="38" y="613"/>
                  </a:lnTo>
                  <a:lnTo>
                    <a:pt x="27" y="606"/>
                  </a:lnTo>
                  <a:lnTo>
                    <a:pt x="8" y="596"/>
                  </a:lnTo>
                  <a:lnTo>
                    <a:pt x="0" y="592"/>
                  </a:lnTo>
                  <a:lnTo>
                    <a:pt x="18" y="596"/>
                  </a:lnTo>
                  <a:lnTo>
                    <a:pt x="32" y="599"/>
                  </a:lnTo>
                  <a:lnTo>
                    <a:pt x="38" y="600"/>
                  </a:lnTo>
                  <a:lnTo>
                    <a:pt x="43" y="600"/>
                  </a:lnTo>
                  <a:lnTo>
                    <a:pt x="49" y="600"/>
                  </a:lnTo>
                  <a:lnTo>
                    <a:pt x="54" y="598"/>
                  </a:lnTo>
                  <a:lnTo>
                    <a:pt x="49" y="597"/>
                  </a:lnTo>
                  <a:lnTo>
                    <a:pt x="44" y="595"/>
                  </a:lnTo>
                  <a:lnTo>
                    <a:pt x="40" y="591"/>
                  </a:lnTo>
                  <a:lnTo>
                    <a:pt x="36" y="587"/>
                  </a:lnTo>
                  <a:lnTo>
                    <a:pt x="32" y="583"/>
                  </a:lnTo>
                  <a:lnTo>
                    <a:pt x="29" y="576"/>
                  </a:lnTo>
                  <a:lnTo>
                    <a:pt x="28" y="571"/>
                  </a:lnTo>
                  <a:lnTo>
                    <a:pt x="27" y="567"/>
                  </a:lnTo>
                  <a:lnTo>
                    <a:pt x="67" y="567"/>
                  </a:lnTo>
                  <a:lnTo>
                    <a:pt x="56" y="566"/>
                  </a:lnTo>
                  <a:lnTo>
                    <a:pt x="45" y="564"/>
                  </a:lnTo>
                  <a:lnTo>
                    <a:pt x="35" y="562"/>
                  </a:lnTo>
                  <a:lnTo>
                    <a:pt x="25" y="558"/>
                  </a:lnTo>
                  <a:lnTo>
                    <a:pt x="16" y="554"/>
                  </a:lnTo>
                  <a:lnTo>
                    <a:pt x="10" y="549"/>
                  </a:lnTo>
                  <a:lnTo>
                    <a:pt x="8" y="546"/>
                  </a:lnTo>
                  <a:lnTo>
                    <a:pt x="7" y="543"/>
                  </a:lnTo>
                  <a:lnTo>
                    <a:pt x="7" y="540"/>
                  </a:lnTo>
                  <a:lnTo>
                    <a:pt x="7" y="536"/>
                  </a:lnTo>
                  <a:lnTo>
                    <a:pt x="0" y="523"/>
                  </a:lnTo>
                  <a:lnTo>
                    <a:pt x="29" y="523"/>
                  </a:lnTo>
                  <a:lnTo>
                    <a:pt x="54" y="523"/>
                  </a:lnTo>
                  <a:lnTo>
                    <a:pt x="74" y="523"/>
                  </a:lnTo>
                  <a:lnTo>
                    <a:pt x="87" y="523"/>
                  </a:lnTo>
                  <a:lnTo>
                    <a:pt x="72" y="519"/>
                  </a:lnTo>
                  <a:lnTo>
                    <a:pt x="39" y="511"/>
                  </a:lnTo>
                  <a:lnTo>
                    <a:pt x="22" y="507"/>
                  </a:lnTo>
                  <a:lnTo>
                    <a:pt x="8" y="503"/>
                  </a:lnTo>
                  <a:lnTo>
                    <a:pt x="0" y="500"/>
                  </a:lnTo>
                  <a:lnTo>
                    <a:pt x="0" y="499"/>
                  </a:lnTo>
                  <a:lnTo>
                    <a:pt x="2" y="485"/>
                  </a:lnTo>
                  <a:lnTo>
                    <a:pt x="3" y="476"/>
                  </a:lnTo>
                  <a:lnTo>
                    <a:pt x="4" y="472"/>
                  </a:lnTo>
                  <a:lnTo>
                    <a:pt x="4" y="467"/>
                  </a:lnTo>
                  <a:lnTo>
                    <a:pt x="3" y="462"/>
                  </a:lnTo>
                  <a:lnTo>
                    <a:pt x="0" y="456"/>
                  </a:lnTo>
                  <a:lnTo>
                    <a:pt x="20" y="456"/>
                  </a:lnTo>
                  <a:lnTo>
                    <a:pt x="21" y="460"/>
                  </a:lnTo>
                  <a:lnTo>
                    <a:pt x="24" y="463"/>
                  </a:lnTo>
                  <a:lnTo>
                    <a:pt x="25" y="464"/>
                  </a:lnTo>
                  <a:lnTo>
                    <a:pt x="26" y="464"/>
                  </a:lnTo>
                  <a:lnTo>
                    <a:pt x="27" y="463"/>
                  </a:lnTo>
                  <a:lnTo>
                    <a:pt x="27" y="462"/>
                  </a:lnTo>
                  <a:lnTo>
                    <a:pt x="37" y="461"/>
                  </a:lnTo>
                  <a:lnTo>
                    <a:pt x="51" y="459"/>
                  </a:lnTo>
                  <a:lnTo>
                    <a:pt x="67" y="457"/>
                  </a:lnTo>
                  <a:lnTo>
                    <a:pt x="81" y="456"/>
                  </a:lnTo>
                  <a:lnTo>
                    <a:pt x="78" y="455"/>
                  </a:lnTo>
                  <a:lnTo>
                    <a:pt x="77" y="454"/>
                  </a:lnTo>
                  <a:lnTo>
                    <a:pt x="77" y="452"/>
                  </a:lnTo>
                  <a:lnTo>
                    <a:pt x="77" y="449"/>
                  </a:lnTo>
                  <a:lnTo>
                    <a:pt x="80" y="443"/>
                  </a:lnTo>
                  <a:lnTo>
                    <a:pt x="81" y="437"/>
                  </a:lnTo>
                  <a:lnTo>
                    <a:pt x="91" y="437"/>
                  </a:lnTo>
                  <a:lnTo>
                    <a:pt x="100" y="437"/>
                  </a:lnTo>
                  <a:lnTo>
                    <a:pt x="99" y="433"/>
                  </a:lnTo>
                  <a:lnTo>
                    <a:pt x="96" y="428"/>
                  </a:lnTo>
                  <a:lnTo>
                    <a:pt x="92" y="424"/>
                  </a:lnTo>
                  <a:lnTo>
                    <a:pt x="87" y="419"/>
                  </a:lnTo>
                  <a:lnTo>
                    <a:pt x="97" y="416"/>
                  </a:lnTo>
                  <a:lnTo>
                    <a:pt x="107" y="413"/>
                  </a:lnTo>
                  <a:lnTo>
                    <a:pt x="117" y="412"/>
                  </a:lnTo>
                  <a:lnTo>
                    <a:pt x="127" y="412"/>
                  </a:lnTo>
                  <a:lnTo>
                    <a:pt x="129" y="412"/>
                  </a:lnTo>
                  <a:lnTo>
                    <a:pt x="130" y="409"/>
                  </a:lnTo>
                  <a:lnTo>
                    <a:pt x="130" y="406"/>
                  </a:lnTo>
                  <a:lnTo>
                    <a:pt x="129" y="402"/>
                  </a:lnTo>
                  <a:lnTo>
                    <a:pt x="128" y="394"/>
                  </a:lnTo>
                  <a:lnTo>
                    <a:pt x="127" y="388"/>
                  </a:lnTo>
                  <a:lnTo>
                    <a:pt x="147" y="388"/>
                  </a:lnTo>
                  <a:lnTo>
                    <a:pt x="133" y="382"/>
                  </a:lnTo>
                  <a:lnTo>
                    <a:pt x="220" y="382"/>
                  </a:lnTo>
                  <a:lnTo>
                    <a:pt x="207" y="376"/>
                  </a:lnTo>
                  <a:lnTo>
                    <a:pt x="213" y="373"/>
                  </a:lnTo>
                  <a:lnTo>
                    <a:pt x="218" y="370"/>
                  </a:lnTo>
                  <a:lnTo>
                    <a:pt x="221" y="367"/>
                  </a:lnTo>
                  <a:lnTo>
                    <a:pt x="224" y="362"/>
                  </a:lnTo>
                  <a:lnTo>
                    <a:pt x="227" y="351"/>
                  </a:lnTo>
                  <a:lnTo>
                    <a:pt x="227" y="339"/>
                  </a:lnTo>
                  <a:lnTo>
                    <a:pt x="243" y="339"/>
                  </a:lnTo>
                  <a:lnTo>
                    <a:pt x="255" y="339"/>
                  </a:lnTo>
                  <a:lnTo>
                    <a:pt x="266" y="339"/>
                  </a:lnTo>
                  <a:lnTo>
                    <a:pt x="279" y="339"/>
                  </a:lnTo>
                  <a:lnTo>
                    <a:pt x="279" y="333"/>
                  </a:lnTo>
                  <a:lnTo>
                    <a:pt x="282" y="327"/>
                  </a:lnTo>
                  <a:lnTo>
                    <a:pt x="283" y="325"/>
                  </a:lnTo>
                  <a:lnTo>
                    <a:pt x="285" y="323"/>
                  </a:lnTo>
                  <a:lnTo>
                    <a:pt x="288" y="321"/>
                  </a:lnTo>
                  <a:lnTo>
                    <a:pt x="293" y="321"/>
                  </a:lnTo>
                  <a:lnTo>
                    <a:pt x="286" y="318"/>
                  </a:lnTo>
                  <a:lnTo>
                    <a:pt x="279" y="314"/>
                  </a:lnTo>
                  <a:lnTo>
                    <a:pt x="280" y="312"/>
                  </a:lnTo>
                  <a:lnTo>
                    <a:pt x="282" y="310"/>
                  </a:lnTo>
                  <a:lnTo>
                    <a:pt x="284" y="308"/>
                  </a:lnTo>
                  <a:lnTo>
                    <a:pt x="287" y="305"/>
                  </a:lnTo>
                  <a:lnTo>
                    <a:pt x="294" y="300"/>
                  </a:lnTo>
                  <a:lnTo>
                    <a:pt x="299" y="295"/>
                  </a:lnTo>
                  <a:lnTo>
                    <a:pt x="298" y="292"/>
                  </a:lnTo>
                  <a:lnTo>
                    <a:pt x="297" y="288"/>
                  </a:lnTo>
                  <a:lnTo>
                    <a:pt x="298" y="285"/>
                  </a:lnTo>
                  <a:lnTo>
                    <a:pt x="299" y="281"/>
                  </a:lnTo>
                  <a:lnTo>
                    <a:pt x="305" y="274"/>
                  </a:lnTo>
                  <a:lnTo>
                    <a:pt x="311" y="267"/>
                  </a:lnTo>
                  <a:lnTo>
                    <a:pt x="325" y="254"/>
                  </a:lnTo>
                  <a:lnTo>
                    <a:pt x="333" y="246"/>
                  </a:lnTo>
                  <a:lnTo>
                    <a:pt x="333" y="244"/>
                  </a:lnTo>
                  <a:lnTo>
                    <a:pt x="335" y="243"/>
                  </a:lnTo>
                  <a:lnTo>
                    <a:pt x="338" y="243"/>
                  </a:lnTo>
                  <a:lnTo>
                    <a:pt x="340" y="244"/>
                  </a:lnTo>
                  <a:lnTo>
                    <a:pt x="344" y="245"/>
                  </a:lnTo>
                  <a:lnTo>
                    <a:pt x="346" y="246"/>
                  </a:lnTo>
                  <a:lnTo>
                    <a:pt x="344" y="239"/>
                  </a:lnTo>
                  <a:lnTo>
                    <a:pt x="343" y="233"/>
                  </a:lnTo>
                  <a:lnTo>
                    <a:pt x="343" y="226"/>
                  </a:lnTo>
                  <a:lnTo>
                    <a:pt x="344" y="220"/>
                  </a:lnTo>
                  <a:lnTo>
                    <a:pt x="345" y="210"/>
                  </a:lnTo>
                  <a:lnTo>
                    <a:pt x="346" y="204"/>
                  </a:lnTo>
                  <a:lnTo>
                    <a:pt x="370" y="204"/>
                  </a:lnTo>
                  <a:lnTo>
                    <a:pt x="385" y="203"/>
                  </a:lnTo>
                  <a:lnTo>
                    <a:pt x="388" y="202"/>
                  </a:lnTo>
                  <a:lnTo>
                    <a:pt x="390" y="200"/>
                  </a:lnTo>
                  <a:lnTo>
                    <a:pt x="392" y="198"/>
                  </a:lnTo>
                  <a:lnTo>
                    <a:pt x="394" y="196"/>
                  </a:lnTo>
                  <a:lnTo>
                    <a:pt x="397" y="188"/>
                  </a:lnTo>
                  <a:lnTo>
                    <a:pt x="399" y="178"/>
                  </a:lnTo>
                  <a:lnTo>
                    <a:pt x="395" y="173"/>
                  </a:lnTo>
                  <a:lnTo>
                    <a:pt x="390" y="166"/>
                  </a:lnTo>
                  <a:lnTo>
                    <a:pt x="387" y="157"/>
                  </a:lnTo>
                  <a:lnTo>
                    <a:pt x="386" y="148"/>
                  </a:lnTo>
                  <a:lnTo>
                    <a:pt x="384" y="148"/>
                  </a:lnTo>
                  <a:lnTo>
                    <a:pt x="379" y="147"/>
                  </a:lnTo>
                  <a:lnTo>
                    <a:pt x="377" y="147"/>
                  </a:lnTo>
                  <a:lnTo>
                    <a:pt x="375" y="146"/>
                  </a:lnTo>
                  <a:lnTo>
                    <a:pt x="373" y="144"/>
                  </a:lnTo>
                  <a:lnTo>
                    <a:pt x="373" y="142"/>
                  </a:lnTo>
                  <a:lnTo>
                    <a:pt x="363" y="150"/>
                  </a:lnTo>
                  <a:lnTo>
                    <a:pt x="353" y="156"/>
                  </a:lnTo>
                  <a:lnTo>
                    <a:pt x="347" y="158"/>
                  </a:lnTo>
                  <a:lnTo>
                    <a:pt x="343" y="159"/>
                  </a:lnTo>
                  <a:lnTo>
                    <a:pt x="338" y="160"/>
                  </a:lnTo>
                  <a:lnTo>
                    <a:pt x="333" y="160"/>
                  </a:lnTo>
                  <a:lnTo>
                    <a:pt x="334" y="154"/>
                  </a:lnTo>
                  <a:lnTo>
                    <a:pt x="338" y="148"/>
                  </a:lnTo>
                  <a:lnTo>
                    <a:pt x="341" y="143"/>
                  </a:lnTo>
                  <a:lnTo>
                    <a:pt x="345" y="138"/>
                  </a:lnTo>
                  <a:lnTo>
                    <a:pt x="355" y="128"/>
                  </a:lnTo>
                  <a:lnTo>
                    <a:pt x="367" y="120"/>
                  </a:lnTo>
                  <a:lnTo>
                    <a:pt x="378" y="112"/>
                  </a:lnTo>
                  <a:lnTo>
                    <a:pt x="390" y="103"/>
                  </a:lnTo>
                  <a:lnTo>
                    <a:pt x="395" y="98"/>
                  </a:lnTo>
                  <a:lnTo>
                    <a:pt x="399" y="93"/>
                  </a:lnTo>
                  <a:lnTo>
                    <a:pt x="403" y="87"/>
                  </a:lnTo>
                  <a:lnTo>
                    <a:pt x="406" y="80"/>
                  </a:lnTo>
                  <a:lnTo>
                    <a:pt x="407" y="83"/>
                  </a:lnTo>
                  <a:lnTo>
                    <a:pt x="409" y="88"/>
                  </a:lnTo>
                  <a:lnTo>
                    <a:pt x="411" y="96"/>
                  </a:lnTo>
                  <a:lnTo>
                    <a:pt x="412" y="105"/>
                  </a:lnTo>
                  <a:lnTo>
                    <a:pt x="414" y="107"/>
                  </a:lnTo>
                  <a:lnTo>
                    <a:pt x="420" y="111"/>
                  </a:lnTo>
                  <a:lnTo>
                    <a:pt x="426" y="115"/>
                  </a:lnTo>
                  <a:lnTo>
                    <a:pt x="432" y="117"/>
                  </a:lnTo>
                  <a:lnTo>
                    <a:pt x="450" y="116"/>
                  </a:lnTo>
                  <a:lnTo>
                    <a:pt x="463" y="114"/>
                  </a:lnTo>
                  <a:lnTo>
                    <a:pt x="473" y="112"/>
                  </a:lnTo>
                  <a:lnTo>
                    <a:pt x="479" y="111"/>
                  </a:lnTo>
                  <a:lnTo>
                    <a:pt x="474" y="106"/>
                  </a:lnTo>
                  <a:lnTo>
                    <a:pt x="469" y="101"/>
                  </a:lnTo>
                  <a:lnTo>
                    <a:pt x="468" y="98"/>
                  </a:lnTo>
                  <a:lnTo>
                    <a:pt x="467" y="95"/>
                  </a:lnTo>
                  <a:lnTo>
                    <a:pt x="466" y="91"/>
                  </a:lnTo>
                  <a:lnTo>
                    <a:pt x="466" y="87"/>
                  </a:lnTo>
                  <a:lnTo>
                    <a:pt x="485" y="83"/>
                  </a:lnTo>
                  <a:lnTo>
                    <a:pt x="510" y="78"/>
                  </a:lnTo>
                  <a:lnTo>
                    <a:pt x="523" y="75"/>
                  </a:lnTo>
                  <a:lnTo>
                    <a:pt x="536" y="72"/>
                  </a:lnTo>
                  <a:lnTo>
                    <a:pt x="548" y="67"/>
                  </a:lnTo>
                  <a:lnTo>
                    <a:pt x="558" y="61"/>
                  </a:lnTo>
                  <a:lnTo>
                    <a:pt x="565" y="57"/>
                  </a:lnTo>
                  <a:lnTo>
                    <a:pt x="573" y="53"/>
                  </a:lnTo>
                  <a:lnTo>
                    <a:pt x="579" y="50"/>
                  </a:lnTo>
                  <a:lnTo>
                    <a:pt x="586" y="49"/>
                  </a:lnTo>
                  <a:lnTo>
                    <a:pt x="587" y="55"/>
                  </a:lnTo>
                  <a:lnTo>
                    <a:pt x="589" y="61"/>
                  </a:lnTo>
                  <a:lnTo>
                    <a:pt x="591" y="63"/>
                  </a:lnTo>
                  <a:lnTo>
                    <a:pt x="593" y="65"/>
                  </a:lnTo>
                  <a:lnTo>
                    <a:pt x="596" y="67"/>
                  </a:lnTo>
                  <a:lnTo>
                    <a:pt x="599" y="67"/>
                  </a:lnTo>
                  <a:lnTo>
                    <a:pt x="609" y="66"/>
                  </a:lnTo>
                  <a:lnTo>
                    <a:pt x="624" y="61"/>
                  </a:lnTo>
                  <a:lnTo>
                    <a:pt x="638" y="57"/>
                  </a:lnTo>
                  <a:lnTo>
                    <a:pt x="645" y="55"/>
                  </a:lnTo>
                  <a:lnTo>
                    <a:pt x="643" y="53"/>
                  </a:lnTo>
                  <a:lnTo>
                    <a:pt x="641" y="51"/>
                  </a:lnTo>
                  <a:lnTo>
                    <a:pt x="638" y="48"/>
                  </a:lnTo>
                  <a:lnTo>
                    <a:pt x="638" y="46"/>
                  </a:lnTo>
                  <a:lnTo>
                    <a:pt x="638" y="42"/>
                  </a:lnTo>
                  <a:lnTo>
                    <a:pt x="641" y="37"/>
                  </a:lnTo>
                  <a:lnTo>
                    <a:pt x="645" y="33"/>
                  </a:lnTo>
                  <a:lnTo>
                    <a:pt x="650" y="28"/>
                  </a:lnTo>
                  <a:lnTo>
                    <a:pt x="657" y="24"/>
                  </a:lnTo>
                  <a:lnTo>
                    <a:pt x="665" y="20"/>
                  </a:lnTo>
                  <a:lnTo>
                    <a:pt x="674" y="17"/>
                  </a:lnTo>
                  <a:lnTo>
                    <a:pt x="682" y="15"/>
                  </a:lnTo>
                  <a:lnTo>
                    <a:pt x="691" y="14"/>
                  </a:lnTo>
                  <a:lnTo>
                    <a:pt x="699" y="13"/>
                  </a:lnTo>
                  <a:lnTo>
                    <a:pt x="708" y="13"/>
                  </a:lnTo>
                  <a:lnTo>
                    <a:pt x="714" y="13"/>
                  </a:lnTo>
                  <a:lnTo>
                    <a:pt x="721" y="15"/>
                  </a:lnTo>
                  <a:lnTo>
                    <a:pt x="725" y="18"/>
                  </a:lnTo>
                  <a:lnTo>
                    <a:pt x="717" y="20"/>
                  </a:lnTo>
                  <a:lnTo>
                    <a:pt x="709" y="26"/>
                  </a:lnTo>
                  <a:lnTo>
                    <a:pt x="705" y="29"/>
                  </a:lnTo>
                  <a:lnTo>
                    <a:pt x="701" y="32"/>
                  </a:lnTo>
                  <a:lnTo>
                    <a:pt x="699" y="35"/>
                  </a:lnTo>
                  <a:lnTo>
                    <a:pt x="699" y="37"/>
                  </a:lnTo>
                  <a:lnTo>
                    <a:pt x="702" y="39"/>
                  </a:lnTo>
                  <a:lnTo>
                    <a:pt x="705" y="40"/>
                  </a:lnTo>
                  <a:lnTo>
                    <a:pt x="709" y="41"/>
                  </a:lnTo>
                  <a:lnTo>
                    <a:pt x="712" y="40"/>
                  </a:lnTo>
                  <a:lnTo>
                    <a:pt x="719" y="39"/>
                  </a:lnTo>
                  <a:lnTo>
                    <a:pt x="725" y="36"/>
                  </a:lnTo>
                  <a:lnTo>
                    <a:pt x="733" y="32"/>
                  </a:lnTo>
                  <a:lnTo>
                    <a:pt x="741" y="29"/>
                  </a:lnTo>
                  <a:lnTo>
                    <a:pt x="748" y="26"/>
                  </a:lnTo>
                  <a:lnTo>
                    <a:pt x="758" y="24"/>
                  </a:lnTo>
                  <a:lnTo>
                    <a:pt x="758" y="12"/>
                  </a:lnTo>
                  <a:lnTo>
                    <a:pt x="758" y="0"/>
                  </a:lnTo>
                  <a:lnTo>
                    <a:pt x="777" y="0"/>
                  </a:lnTo>
                  <a:lnTo>
                    <a:pt x="793" y="1"/>
                  </a:lnTo>
                  <a:lnTo>
                    <a:pt x="800" y="1"/>
                  </a:lnTo>
                  <a:lnTo>
                    <a:pt x="806" y="2"/>
                  </a:lnTo>
                  <a:lnTo>
                    <a:pt x="813" y="4"/>
                  </a:lnTo>
                  <a:lnTo>
                    <a:pt x="817" y="6"/>
                  </a:lnTo>
                  <a:lnTo>
                    <a:pt x="812" y="11"/>
                  </a:lnTo>
                  <a:lnTo>
                    <a:pt x="805" y="18"/>
                  </a:lnTo>
                  <a:lnTo>
                    <a:pt x="800" y="26"/>
                  </a:lnTo>
                  <a:lnTo>
                    <a:pt x="798" y="31"/>
                  </a:lnTo>
                  <a:lnTo>
                    <a:pt x="815" y="22"/>
                  </a:lnTo>
                  <a:lnTo>
                    <a:pt x="828" y="15"/>
                  </a:lnTo>
                  <a:lnTo>
                    <a:pt x="844" y="8"/>
                  </a:lnTo>
                  <a:lnTo>
                    <a:pt x="865" y="0"/>
                  </a:lnTo>
                  <a:lnTo>
                    <a:pt x="865" y="4"/>
                  </a:lnTo>
                  <a:lnTo>
                    <a:pt x="864" y="9"/>
                  </a:lnTo>
                  <a:lnTo>
                    <a:pt x="861" y="14"/>
                  </a:lnTo>
                  <a:lnTo>
                    <a:pt x="858" y="18"/>
                  </a:lnTo>
                  <a:lnTo>
                    <a:pt x="860" y="14"/>
                  </a:lnTo>
                  <a:lnTo>
                    <a:pt x="862" y="11"/>
                  </a:lnTo>
                  <a:lnTo>
                    <a:pt x="866" y="9"/>
                  </a:lnTo>
                  <a:lnTo>
                    <a:pt x="869" y="7"/>
                  </a:lnTo>
                  <a:lnTo>
                    <a:pt x="876" y="6"/>
                  </a:lnTo>
                  <a:lnTo>
                    <a:pt x="884" y="6"/>
                  </a:lnTo>
                  <a:lnTo>
                    <a:pt x="892" y="6"/>
                  </a:lnTo>
                  <a:lnTo>
                    <a:pt x="907" y="6"/>
                  </a:lnTo>
                  <a:lnTo>
                    <a:pt x="924" y="6"/>
                  </a:lnTo>
                  <a:lnTo>
                    <a:pt x="930" y="6"/>
                  </a:lnTo>
                  <a:lnTo>
                    <a:pt x="947" y="12"/>
                  </a:lnTo>
                  <a:lnTo>
                    <a:pt x="979" y="22"/>
                  </a:lnTo>
                  <a:lnTo>
                    <a:pt x="996" y="28"/>
                  </a:lnTo>
                  <a:lnTo>
                    <a:pt x="1013" y="33"/>
                  </a:lnTo>
                  <a:lnTo>
                    <a:pt x="1027" y="38"/>
                  </a:lnTo>
                  <a:lnTo>
                    <a:pt x="1037" y="43"/>
                  </a:lnTo>
                  <a:lnTo>
                    <a:pt x="1031" y="52"/>
                  </a:lnTo>
                  <a:lnTo>
                    <a:pt x="1025" y="61"/>
                  </a:lnTo>
                  <a:lnTo>
                    <a:pt x="1022" y="66"/>
                  </a:lnTo>
                  <a:lnTo>
                    <a:pt x="1019" y="70"/>
                  </a:lnTo>
                  <a:lnTo>
                    <a:pt x="1017" y="75"/>
                  </a:lnTo>
                  <a:lnTo>
                    <a:pt x="1017" y="80"/>
                  </a:lnTo>
                  <a:lnTo>
                    <a:pt x="1005" y="79"/>
                  </a:lnTo>
                  <a:lnTo>
                    <a:pt x="993" y="76"/>
                  </a:lnTo>
                  <a:lnTo>
                    <a:pt x="982" y="72"/>
                  </a:lnTo>
                  <a:lnTo>
                    <a:pt x="971" y="67"/>
                  </a:lnTo>
                  <a:lnTo>
                    <a:pt x="961" y="63"/>
                  </a:lnTo>
                  <a:lnTo>
                    <a:pt x="951" y="59"/>
                  </a:lnTo>
                  <a:lnTo>
                    <a:pt x="940" y="56"/>
                  </a:lnTo>
                  <a:lnTo>
                    <a:pt x="930" y="55"/>
                  </a:lnTo>
                  <a:lnTo>
                    <a:pt x="919" y="55"/>
                  </a:lnTo>
                  <a:lnTo>
                    <a:pt x="906" y="55"/>
                  </a:lnTo>
                  <a:lnTo>
                    <a:pt x="892" y="55"/>
                  </a:lnTo>
                  <a:lnTo>
                    <a:pt x="878" y="55"/>
                  </a:lnTo>
                  <a:lnTo>
                    <a:pt x="877" y="62"/>
                  </a:lnTo>
                  <a:lnTo>
                    <a:pt x="876" y="68"/>
                  </a:lnTo>
                  <a:lnTo>
                    <a:pt x="873" y="74"/>
                  </a:lnTo>
                  <a:lnTo>
                    <a:pt x="871" y="80"/>
                  </a:lnTo>
                  <a:lnTo>
                    <a:pt x="869" y="88"/>
                  </a:lnTo>
                  <a:lnTo>
                    <a:pt x="867" y="95"/>
                  </a:lnTo>
                  <a:lnTo>
                    <a:pt x="865" y="102"/>
                  </a:lnTo>
                  <a:lnTo>
                    <a:pt x="865" y="111"/>
                  </a:lnTo>
                  <a:lnTo>
                    <a:pt x="854" y="114"/>
                  </a:lnTo>
                  <a:lnTo>
                    <a:pt x="848" y="116"/>
                  </a:lnTo>
                  <a:lnTo>
                    <a:pt x="844" y="116"/>
                  </a:lnTo>
                  <a:lnTo>
                    <a:pt x="842" y="115"/>
                  </a:lnTo>
                  <a:lnTo>
                    <a:pt x="838" y="114"/>
                  </a:lnTo>
                  <a:lnTo>
                    <a:pt x="835" y="113"/>
                  </a:lnTo>
                  <a:lnTo>
                    <a:pt x="828" y="111"/>
                  </a:lnTo>
                  <a:lnTo>
                    <a:pt x="817" y="111"/>
                  </a:lnTo>
                  <a:lnTo>
                    <a:pt x="811" y="111"/>
                  </a:lnTo>
                  <a:lnTo>
                    <a:pt x="804" y="112"/>
                  </a:lnTo>
                  <a:lnTo>
                    <a:pt x="798" y="113"/>
                  </a:lnTo>
                  <a:lnTo>
                    <a:pt x="790" y="115"/>
                  </a:lnTo>
                  <a:lnTo>
                    <a:pt x="776" y="121"/>
                  </a:lnTo>
                  <a:lnTo>
                    <a:pt x="758" y="129"/>
                  </a:lnTo>
                  <a:lnTo>
                    <a:pt x="750" y="129"/>
                  </a:lnTo>
                  <a:lnTo>
                    <a:pt x="745" y="128"/>
                  </a:lnTo>
                  <a:lnTo>
                    <a:pt x="738" y="126"/>
                  </a:lnTo>
                  <a:lnTo>
                    <a:pt x="734" y="124"/>
                  </a:lnTo>
                  <a:lnTo>
                    <a:pt x="724" y="119"/>
                  </a:lnTo>
                  <a:lnTo>
                    <a:pt x="716" y="112"/>
                  </a:lnTo>
                  <a:lnTo>
                    <a:pt x="709" y="105"/>
                  </a:lnTo>
                  <a:lnTo>
                    <a:pt x="702" y="98"/>
                  </a:lnTo>
                  <a:lnTo>
                    <a:pt x="694" y="92"/>
                  </a:lnTo>
                  <a:lnTo>
                    <a:pt x="685" y="87"/>
                  </a:lnTo>
                  <a:lnTo>
                    <a:pt x="677" y="92"/>
                  </a:lnTo>
                  <a:lnTo>
                    <a:pt x="669" y="96"/>
                  </a:lnTo>
                  <a:lnTo>
                    <a:pt x="661" y="100"/>
                  </a:lnTo>
                  <a:lnTo>
                    <a:pt x="654" y="103"/>
                  </a:lnTo>
                  <a:lnTo>
                    <a:pt x="637" y="109"/>
                  </a:lnTo>
                  <a:lnTo>
                    <a:pt x="620" y="112"/>
                  </a:lnTo>
                  <a:lnTo>
                    <a:pt x="602" y="116"/>
                  </a:lnTo>
                  <a:lnTo>
                    <a:pt x="584" y="119"/>
                  </a:lnTo>
                  <a:lnTo>
                    <a:pt x="565" y="123"/>
                  </a:lnTo>
                  <a:lnTo>
                    <a:pt x="545" y="129"/>
                  </a:lnTo>
                  <a:lnTo>
                    <a:pt x="542" y="130"/>
                  </a:lnTo>
                  <a:lnTo>
                    <a:pt x="537" y="131"/>
                  </a:lnTo>
                  <a:lnTo>
                    <a:pt x="534" y="134"/>
                  </a:lnTo>
                  <a:lnTo>
                    <a:pt x="530" y="138"/>
                  </a:lnTo>
                  <a:lnTo>
                    <a:pt x="521" y="147"/>
                  </a:lnTo>
                  <a:lnTo>
                    <a:pt x="513" y="158"/>
                  </a:lnTo>
                  <a:lnTo>
                    <a:pt x="506" y="170"/>
                  </a:lnTo>
                  <a:lnTo>
                    <a:pt x="498" y="184"/>
                  </a:lnTo>
                  <a:lnTo>
                    <a:pt x="491" y="198"/>
                  </a:lnTo>
                  <a:lnTo>
                    <a:pt x="486" y="210"/>
                  </a:lnTo>
                  <a:lnTo>
                    <a:pt x="482" y="217"/>
                  </a:lnTo>
                  <a:lnTo>
                    <a:pt x="478" y="225"/>
                  </a:lnTo>
                  <a:lnTo>
                    <a:pt x="473" y="232"/>
                  </a:lnTo>
                  <a:lnTo>
                    <a:pt x="466" y="239"/>
                  </a:lnTo>
                  <a:lnTo>
                    <a:pt x="453" y="255"/>
                  </a:lnTo>
                  <a:lnTo>
                    <a:pt x="437" y="270"/>
                  </a:lnTo>
                  <a:lnTo>
                    <a:pt x="430" y="279"/>
                  </a:lnTo>
                  <a:lnTo>
                    <a:pt x="423" y="288"/>
                  </a:lnTo>
                  <a:lnTo>
                    <a:pt x="417" y="298"/>
                  </a:lnTo>
                  <a:lnTo>
                    <a:pt x="411" y="309"/>
                  </a:lnTo>
                  <a:lnTo>
                    <a:pt x="406" y="321"/>
                  </a:lnTo>
                  <a:lnTo>
                    <a:pt x="402" y="334"/>
                  </a:lnTo>
                  <a:lnTo>
                    <a:pt x="400" y="348"/>
                  </a:lnTo>
                  <a:lnTo>
                    <a:pt x="399" y="364"/>
                  </a:lnTo>
                  <a:lnTo>
                    <a:pt x="396" y="362"/>
                  </a:lnTo>
                  <a:lnTo>
                    <a:pt x="392" y="361"/>
                  </a:lnTo>
                  <a:lnTo>
                    <a:pt x="387" y="361"/>
                  </a:lnTo>
                  <a:lnTo>
                    <a:pt x="381" y="362"/>
                  </a:lnTo>
                  <a:lnTo>
                    <a:pt x="367" y="363"/>
                  </a:lnTo>
                  <a:lnTo>
                    <a:pt x="353" y="364"/>
                  </a:lnTo>
                  <a:lnTo>
                    <a:pt x="333" y="425"/>
                  </a:lnTo>
                  <a:lnTo>
                    <a:pt x="333" y="441"/>
                  </a:lnTo>
                  <a:lnTo>
                    <a:pt x="336" y="464"/>
                  </a:lnTo>
                  <a:lnTo>
                    <a:pt x="340" y="477"/>
                  </a:lnTo>
                  <a:lnTo>
                    <a:pt x="344" y="487"/>
                  </a:lnTo>
                  <a:lnTo>
                    <a:pt x="347" y="491"/>
                  </a:lnTo>
                  <a:lnTo>
                    <a:pt x="351" y="495"/>
                  </a:lnTo>
                  <a:lnTo>
                    <a:pt x="355" y="497"/>
                  </a:lnTo>
                  <a:lnTo>
                    <a:pt x="360" y="499"/>
                  </a:lnTo>
                  <a:lnTo>
                    <a:pt x="358" y="515"/>
                  </a:lnTo>
                  <a:lnTo>
                    <a:pt x="357" y="528"/>
                  </a:lnTo>
                  <a:lnTo>
                    <a:pt x="356" y="537"/>
                  </a:lnTo>
                  <a:lnTo>
                    <a:pt x="354" y="544"/>
                  </a:lnTo>
                  <a:lnTo>
                    <a:pt x="354" y="551"/>
                  </a:lnTo>
                  <a:lnTo>
                    <a:pt x="354" y="558"/>
                  </a:lnTo>
                  <a:lnTo>
                    <a:pt x="355" y="567"/>
                  </a:lnTo>
                  <a:lnTo>
                    <a:pt x="360" y="579"/>
                  </a:lnTo>
                  <a:lnTo>
                    <a:pt x="352" y="585"/>
                  </a:lnTo>
                  <a:lnTo>
                    <a:pt x="346" y="591"/>
                  </a:lnTo>
                  <a:lnTo>
                    <a:pt x="340" y="598"/>
                  </a:lnTo>
                  <a:lnTo>
                    <a:pt x="335" y="606"/>
                  </a:lnTo>
                  <a:lnTo>
                    <a:pt x="331" y="615"/>
                  </a:lnTo>
                  <a:lnTo>
                    <a:pt x="329" y="625"/>
                  </a:lnTo>
                  <a:lnTo>
                    <a:pt x="327" y="635"/>
                  </a:lnTo>
                  <a:lnTo>
                    <a:pt x="327" y="647"/>
                  </a:lnTo>
                  <a:lnTo>
                    <a:pt x="318" y="646"/>
                  </a:lnTo>
                  <a:lnTo>
                    <a:pt x="306" y="645"/>
                  </a:lnTo>
                  <a:lnTo>
                    <a:pt x="300" y="645"/>
                  </a:lnTo>
                  <a:lnTo>
                    <a:pt x="295" y="645"/>
                  </a:lnTo>
                  <a:lnTo>
                    <a:pt x="289" y="646"/>
                  </a:lnTo>
                  <a:lnTo>
                    <a:pt x="286" y="647"/>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07" name="Freeform 228"/>
            <p:cNvSpPr>
              <a:spLocks/>
            </p:cNvSpPr>
            <p:nvPr>
              <p:custDataLst>
                <p:tags r:id="rId156"/>
              </p:custDataLst>
            </p:nvPr>
          </p:nvSpPr>
          <p:spPr bwMode="auto">
            <a:xfrm>
              <a:off x="4602163" y="2185988"/>
              <a:ext cx="53975" cy="80962"/>
            </a:xfrm>
            <a:custGeom>
              <a:avLst/>
              <a:gdLst>
                <a:gd name="T0" fmla="*/ 2147483647 w 120"/>
                <a:gd name="T1" fmla="*/ 2147483647 h 173"/>
                <a:gd name="T2" fmla="*/ 2147483647 w 120"/>
                <a:gd name="T3" fmla="*/ 2147483647 h 173"/>
                <a:gd name="T4" fmla="*/ 2147483647 w 120"/>
                <a:gd name="T5" fmla="*/ 2147483647 h 173"/>
                <a:gd name="T6" fmla="*/ 2147483647 w 120"/>
                <a:gd name="T7" fmla="*/ 2147483647 h 173"/>
                <a:gd name="T8" fmla="*/ 2147483647 w 120"/>
                <a:gd name="T9" fmla="*/ 2147483647 h 173"/>
                <a:gd name="T10" fmla="*/ 2147483647 w 120"/>
                <a:gd name="T11" fmla="*/ 2147483647 h 173"/>
                <a:gd name="T12" fmla="*/ 2147483647 w 120"/>
                <a:gd name="T13" fmla="*/ 2147483647 h 173"/>
                <a:gd name="T14" fmla="*/ 2147483647 w 120"/>
                <a:gd name="T15" fmla="*/ 2147483647 h 173"/>
                <a:gd name="T16" fmla="*/ 2147483647 w 120"/>
                <a:gd name="T17" fmla="*/ 0 h 173"/>
                <a:gd name="T18" fmla="*/ 2147483647 w 120"/>
                <a:gd name="T19" fmla="*/ 0 h 173"/>
                <a:gd name="T20" fmla="*/ 2147483647 w 120"/>
                <a:gd name="T21" fmla="*/ 2147483647 h 173"/>
                <a:gd name="T22" fmla="*/ 2147483647 w 120"/>
                <a:gd name="T23" fmla="*/ 2147483647 h 173"/>
                <a:gd name="T24" fmla="*/ 2147483647 w 120"/>
                <a:gd name="T25" fmla="*/ 2147483647 h 173"/>
                <a:gd name="T26" fmla="*/ 2147483647 w 120"/>
                <a:gd name="T27" fmla="*/ 2147483647 h 173"/>
                <a:gd name="T28" fmla="*/ 2147483647 w 120"/>
                <a:gd name="T29" fmla="*/ 2147483647 h 173"/>
                <a:gd name="T30" fmla="*/ 2147483647 w 120"/>
                <a:gd name="T31" fmla="*/ 2147483647 h 173"/>
                <a:gd name="T32" fmla="*/ 2147483647 w 120"/>
                <a:gd name="T33" fmla="*/ 2147483647 h 173"/>
                <a:gd name="T34" fmla="*/ 2147483647 w 120"/>
                <a:gd name="T35" fmla="*/ 2147483647 h 173"/>
                <a:gd name="T36" fmla="*/ 2147483647 w 120"/>
                <a:gd name="T37" fmla="*/ 2147483647 h 173"/>
                <a:gd name="T38" fmla="*/ 2147483647 w 120"/>
                <a:gd name="T39" fmla="*/ 2147483647 h 173"/>
                <a:gd name="T40" fmla="*/ 2147483647 w 120"/>
                <a:gd name="T41" fmla="*/ 2147483647 h 173"/>
                <a:gd name="T42" fmla="*/ 2147483647 w 120"/>
                <a:gd name="T43" fmla="*/ 2147483647 h 173"/>
                <a:gd name="T44" fmla="*/ 0 w 120"/>
                <a:gd name="T45" fmla="*/ 2147483647 h 173"/>
                <a:gd name="T46" fmla="*/ 2147483647 w 120"/>
                <a:gd name="T47" fmla="*/ 2147483647 h 173"/>
                <a:gd name="T48" fmla="*/ 2147483647 w 120"/>
                <a:gd name="T49" fmla="*/ 2147483647 h 173"/>
                <a:gd name="T50" fmla="*/ 2147483647 w 120"/>
                <a:gd name="T51" fmla="*/ 2147483647 h 173"/>
                <a:gd name="T52" fmla="*/ 2147483647 w 120"/>
                <a:gd name="T53" fmla="*/ 2147483647 h 173"/>
                <a:gd name="T54" fmla="*/ 2147483647 w 120"/>
                <a:gd name="T55" fmla="*/ 2147483647 h 173"/>
                <a:gd name="T56" fmla="*/ 2147483647 w 120"/>
                <a:gd name="T57" fmla="*/ 2147483647 h 173"/>
                <a:gd name="T58" fmla="*/ 2147483647 w 120"/>
                <a:gd name="T59" fmla="*/ 2147483647 h 173"/>
                <a:gd name="T60" fmla="*/ 2147483647 w 120"/>
                <a:gd name="T61" fmla="*/ 2147483647 h 173"/>
                <a:gd name="T62" fmla="*/ 2147483647 w 120"/>
                <a:gd name="T63" fmla="*/ 2147483647 h 173"/>
                <a:gd name="T64" fmla="*/ 2147483647 w 120"/>
                <a:gd name="T65" fmla="*/ 2147483647 h 173"/>
                <a:gd name="T66" fmla="*/ 2147483647 w 120"/>
                <a:gd name="T67" fmla="*/ 2147483647 h 173"/>
                <a:gd name="T68" fmla="*/ 2147483647 w 120"/>
                <a:gd name="T69" fmla="*/ 2147483647 h 173"/>
                <a:gd name="T70" fmla="*/ 2147483647 w 120"/>
                <a:gd name="T71" fmla="*/ 2147483647 h 173"/>
                <a:gd name="T72" fmla="*/ 2147483647 w 120"/>
                <a:gd name="T73" fmla="*/ 2147483647 h 173"/>
                <a:gd name="T74" fmla="*/ 2147483647 w 120"/>
                <a:gd name="T75" fmla="*/ 2147483647 h 173"/>
                <a:gd name="T76" fmla="*/ 2147483647 w 120"/>
                <a:gd name="T77" fmla="*/ 2147483647 h 173"/>
                <a:gd name="T78" fmla="*/ 2147483647 w 120"/>
                <a:gd name="T79" fmla="*/ 2147483647 h 173"/>
                <a:gd name="T80" fmla="*/ 2147483647 w 120"/>
                <a:gd name="T81" fmla="*/ 2147483647 h 173"/>
                <a:gd name="T82" fmla="*/ 2147483647 w 120"/>
                <a:gd name="T83" fmla="*/ 2147483647 h 173"/>
                <a:gd name="T84" fmla="*/ 2147483647 w 120"/>
                <a:gd name="T85" fmla="*/ 2147483647 h 173"/>
                <a:gd name="T86" fmla="*/ 2147483647 w 120"/>
                <a:gd name="T87" fmla="*/ 2147483647 h 173"/>
                <a:gd name="T88" fmla="*/ 2147483647 w 120"/>
                <a:gd name="T89" fmla="*/ 2147483647 h 1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0"/>
                <a:gd name="T136" fmla="*/ 0 h 173"/>
                <a:gd name="T137" fmla="*/ 120 w 120"/>
                <a:gd name="T138" fmla="*/ 173 h 17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0" h="173">
                  <a:moveTo>
                    <a:pt x="120" y="99"/>
                  </a:moveTo>
                  <a:lnTo>
                    <a:pt x="92" y="60"/>
                  </a:lnTo>
                  <a:lnTo>
                    <a:pt x="70" y="28"/>
                  </a:lnTo>
                  <a:lnTo>
                    <a:pt x="60" y="16"/>
                  </a:lnTo>
                  <a:lnTo>
                    <a:pt x="53" y="8"/>
                  </a:lnTo>
                  <a:lnTo>
                    <a:pt x="48" y="4"/>
                  </a:lnTo>
                  <a:lnTo>
                    <a:pt x="45" y="2"/>
                  </a:lnTo>
                  <a:lnTo>
                    <a:pt x="43" y="1"/>
                  </a:lnTo>
                  <a:lnTo>
                    <a:pt x="39" y="0"/>
                  </a:lnTo>
                  <a:lnTo>
                    <a:pt x="33" y="0"/>
                  </a:lnTo>
                  <a:lnTo>
                    <a:pt x="27" y="1"/>
                  </a:lnTo>
                  <a:lnTo>
                    <a:pt x="24" y="3"/>
                  </a:lnTo>
                  <a:lnTo>
                    <a:pt x="21" y="5"/>
                  </a:lnTo>
                  <a:lnTo>
                    <a:pt x="19" y="8"/>
                  </a:lnTo>
                  <a:lnTo>
                    <a:pt x="16" y="12"/>
                  </a:lnTo>
                  <a:lnTo>
                    <a:pt x="15" y="15"/>
                  </a:lnTo>
                  <a:lnTo>
                    <a:pt x="15" y="20"/>
                  </a:lnTo>
                  <a:lnTo>
                    <a:pt x="14" y="30"/>
                  </a:lnTo>
                  <a:lnTo>
                    <a:pt x="12" y="42"/>
                  </a:lnTo>
                  <a:lnTo>
                    <a:pt x="10" y="48"/>
                  </a:lnTo>
                  <a:lnTo>
                    <a:pt x="8" y="54"/>
                  </a:lnTo>
                  <a:lnTo>
                    <a:pt x="4" y="61"/>
                  </a:lnTo>
                  <a:lnTo>
                    <a:pt x="0" y="68"/>
                  </a:lnTo>
                  <a:lnTo>
                    <a:pt x="5" y="82"/>
                  </a:lnTo>
                  <a:lnTo>
                    <a:pt x="10" y="99"/>
                  </a:lnTo>
                  <a:lnTo>
                    <a:pt x="15" y="115"/>
                  </a:lnTo>
                  <a:lnTo>
                    <a:pt x="20" y="129"/>
                  </a:lnTo>
                  <a:lnTo>
                    <a:pt x="24" y="134"/>
                  </a:lnTo>
                  <a:lnTo>
                    <a:pt x="30" y="139"/>
                  </a:lnTo>
                  <a:lnTo>
                    <a:pt x="37" y="145"/>
                  </a:lnTo>
                  <a:lnTo>
                    <a:pt x="46" y="151"/>
                  </a:lnTo>
                  <a:lnTo>
                    <a:pt x="54" y="157"/>
                  </a:lnTo>
                  <a:lnTo>
                    <a:pt x="60" y="163"/>
                  </a:lnTo>
                  <a:lnTo>
                    <a:pt x="62" y="165"/>
                  </a:lnTo>
                  <a:lnTo>
                    <a:pt x="65" y="168"/>
                  </a:lnTo>
                  <a:lnTo>
                    <a:pt x="66" y="170"/>
                  </a:lnTo>
                  <a:lnTo>
                    <a:pt x="67" y="173"/>
                  </a:lnTo>
                  <a:lnTo>
                    <a:pt x="76" y="167"/>
                  </a:lnTo>
                  <a:lnTo>
                    <a:pt x="86" y="160"/>
                  </a:lnTo>
                  <a:lnTo>
                    <a:pt x="93" y="152"/>
                  </a:lnTo>
                  <a:lnTo>
                    <a:pt x="101" y="142"/>
                  </a:lnTo>
                  <a:lnTo>
                    <a:pt x="106" y="132"/>
                  </a:lnTo>
                  <a:lnTo>
                    <a:pt x="112" y="121"/>
                  </a:lnTo>
                  <a:lnTo>
                    <a:pt x="116" y="110"/>
                  </a:lnTo>
                  <a:lnTo>
                    <a:pt x="120" y="99"/>
                  </a:lnTo>
                </a:path>
              </a:pathLst>
            </a:custGeom>
            <a:solidFill>
              <a:srgbClr val="D9D9D9"/>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08" name="Freeform 229">
              <a:hlinkClick r:id="rId394"/>
            </p:cNvPr>
            <p:cNvSpPr>
              <a:spLocks/>
            </p:cNvSpPr>
            <p:nvPr>
              <p:custDataLst>
                <p:tags r:id="rId157"/>
              </p:custDataLst>
            </p:nvPr>
          </p:nvSpPr>
          <p:spPr bwMode="auto">
            <a:xfrm>
              <a:off x="4276725" y="2041525"/>
              <a:ext cx="93663" cy="52388"/>
            </a:xfrm>
            <a:custGeom>
              <a:avLst/>
              <a:gdLst>
                <a:gd name="T0" fmla="*/ 2147483647 w 200"/>
                <a:gd name="T1" fmla="*/ 2147483647 h 98"/>
                <a:gd name="T2" fmla="*/ 2147483647 w 200"/>
                <a:gd name="T3" fmla="*/ 2147483647 h 98"/>
                <a:gd name="T4" fmla="*/ 2147483647 w 200"/>
                <a:gd name="T5" fmla="*/ 2147483647 h 98"/>
                <a:gd name="T6" fmla="*/ 2147483647 w 200"/>
                <a:gd name="T7" fmla="*/ 2147483647 h 98"/>
                <a:gd name="T8" fmla="*/ 2147483647 w 200"/>
                <a:gd name="T9" fmla="*/ 2147483647 h 98"/>
                <a:gd name="T10" fmla="*/ 2147483647 w 200"/>
                <a:gd name="T11" fmla="*/ 2147483647 h 98"/>
                <a:gd name="T12" fmla="*/ 2147483647 w 200"/>
                <a:gd name="T13" fmla="*/ 2147483647 h 98"/>
                <a:gd name="T14" fmla="*/ 2147483647 w 200"/>
                <a:gd name="T15" fmla="*/ 2147483647 h 98"/>
                <a:gd name="T16" fmla="*/ 2147483647 w 200"/>
                <a:gd name="T17" fmla="*/ 2147483647 h 98"/>
                <a:gd name="T18" fmla="*/ 2147483647 w 200"/>
                <a:gd name="T19" fmla="*/ 2147483647 h 98"/>
                <a:gd name="T20" fmla="*/ 2147483647 w 200"/>
                <a:gd name="T21" fmla="*/ 2147483647 h 98"/>
                <a:gd name="T22" fmla="*/ 2147483647 w 200"/>
                <a:gd name="T23" fmla="*/ 2147483647 h 98"/>
                <a:gd name="T24" fmla="*/ 2147483647 w 200"/>
                <a:gd name="T25" fmla="*/ 2147483647 h 98"/>
                <a:gd name="T26" fmla="*/ 2147483647 w 200"/>
                <a:gd name="T27" fmla="*/ 2147483647 h 98"/>
                <a:gd name="T28" fmla="*/ 2147483647 w 200"/>
                <a:gd name="T29" fmla="*/ 2147483647 h 98"/>
                <a:gd name="T30" fmla="*/ 2147483647 w 200"/>
                <a:gd name="T31" fmla="*/ 2147483647 h 98"/>
                <a:gd name="T32" fmla="*/ 2147483647 w 200"/>
                <a:gd name="T33" fmla="*/ 2147483647 h 98"/>
                <a:gd name="T34" fmla="*/ 2147483647 w 200"/>
                <a:gd name="T35" fmla="*/ 2147483647 h 98"/>
                <a:gd name="T36" fmla="*/ 2147483647 w 200"/>
                <a:gd name="T37" fmla="*/ 2147483647 h 98"/>
                <a:gd name="T38" fmla="*/ 2147483647 w 200"/>
                <a:gd name="T39" fmla="*/ 2147483647 h 98"/>
                <a:gd name="T40" fmla="*/ 2147483647 w 200"/>
                <a:gd name="T41" fmla="*/ 2147483647 h 98"/>
                <a:gd name="T42" fmla="*/ 2147483647 w 200"/>
                <a:gd name="T43" fmla="*/ 2147483647 h 98"/>
                <a:gd name="T44" fmla="*/ 2147483647 w 200"/>
                <a:gd name="T45" fmla="*/ 2147483647 h 98"/>
                <a:gd name="T46" fmla="*/ 2147483647 w 200"/>
                <a:gd name="T47" fmla="*/ 2147483647 h 98"/>
                <a:gd name="T48" fmla="*/ 2147483647 w 200"/>
                <a:gd name="T49" fmla="*/ 2147483647 h 98"/>
                <a:gd name="T50" fmla="*/ 2147483647 w 200"/>
                <a:gd name="T51" fmla="*/ 2147483647 h 98"/>
                <a:gd name="T52" fmla="*/ 2147483647 w 200"/>
                <a:gd name="T53" fmla="*/ 2147483647 h 98"/>
                <a:gd name="T54" fmla="*/ 2147483647 w 200"/>
                <a:gd name="T55" fmla="*/ 2147483647 h 98"/>
                <a:gd name="T56" fmla="*/ 2147483647 w 200"/>
                <a:gd name="T57" fmla="*/ 2147483647 h 98"/>
                <a:gd name="T58" fmla="*/ 2147483647 w 200"/>
                <a:gd name="T59" fmla="*/ 2147483647 h 98"/>
                <a:gd name="T60" fmla="*/ 2147483647 w 200"/>
                <a:gd name="T61" fmla="*/ 2147483647 h 98"/>
                <a:gd name="T62" fmla="*/ 0 w 200"/>
                <a:gd name="T63" fmla="*/ 2147483647 h 98"/>
                <a:gd name="T64" fmla="*/ 2147483647 w 200"/>
                <a:gd name="T65" fmla="*/ 2147483647 h 98"/>
                <a:gd name="T66" fmla="*/ 2147483647 w 200"/>
                <a:gd name="T67" fmla="*/ 2147483647 h 98"/>
                <a:gd name="T68" fmla="*/ 2147483647 w 200"/>
                <a:gd name="T69" fmla="*/ 2147483647 h 98"/>
                <a:gd name="T70" fmla="*/ 2147483647 w 200"/>
                <a:gd name="T71" fmla="*/ 2147483647 h 98"/>
                <a:gd name="T72" fmla="*/ 2147483647 w 200"/>
                <a:gd name="T73" fmla="*/ 2147483647 h 98"/>
                <a:gd name="T74" fmla="*/ 2147483647 w 200"/>
                <a:gd name="T75" fmla="*/ 2147483647 h 98"/>
                <a:gd name="T76" fmla="*/ 2147483647 w 200"/>
                <a:gd name="T77" fmla="*/ 2147483647 h 98"/>
                <a:gd name="T78" fmla="*/ 2147483647 w 200"/>
                <a:gd name="T79" fmla="*/ 2147483647 h 98"/>
                <a:gd name="T80" fmla="*/ 2147483647 w 200"/>
                <a:gd name="T81" fmla="*/ 2147483647 h 98"/>
                <a:gd name="T82" fmla="*/ 2147483647 w 200"/>
                <a:gd name="T83" fmla="*/ 2147483647 h 98"/>
                <a:gd name="T84" fmla="*/ 2147483647 w 200"/>
                <a:gd name="T85" fmla="*/ 2147483647 h 98"/>
                <a:gd name="T86" fmla="*/ 2147483647 w 200"/>
                <a:gd name="T87" fmla="*/ 0 h 98"/>
                <a:gd name="T88" fmla="*/ 2147483647 w 200"/>
                <a:gd name="T89" fmla="*/ 2147483647 h 98"/>
                <a:gd name="T90" fmla="*/ 2147483647 w 200"/>
                <a:gd name="T91" fmla="*/ 2147483647 h 98"/>
                <a:gd name="T92" fmla="*/ 2147483647 w 200"/>
                <a:gd name="T93" fmla="*/ 2147483647 h 98"/>
                <a:gd name="T94" fmla="*/ 2147483647 w 200"/>
                <a:gd name="T95" fmla="*/ 2147483647 h 98"/>
                <a:gd name="T96" fmla="*/ 2147483647 w 200"/>
                <a:gd name="T97" fmla="*/ 2147483647 h 98"/>
                <a:gd name="T98" fmla="*/ 2147483647 w 200"/>
                <a:gd name="T99" fmla="*/ 2147483647 h 98"/>
                <a:gd name="T100" fmla="*/ 2147483647 w 200"/>
                <a:gd name="T101" fmla="*/ 2147483647 h 98"/>
                <a:gd name="T102" fmla="*/ 2147483647 w 200"/>
                <a:gd name="T103" fmla="*/ 2147483647 h 98"/>
                <a:gd name="T104" fmla="*/ 2147483647 w 200"/>
                <a:gd name="T105" fmla="*/ 2147483647 h 98"/>
                <a:gd name="T106" fmla="*/ 2147483647 w 200"/>
                <a:gd name="T107" fmla="*/ 2147483647 h 98"/>
                <a:gd name="T108" fmla="*/ 2147483647 w 200"/>
                <a:gd name="T109" fmla="*/ 2147483647 h 98"/>
                <a:gd name="T110" fmla="*/ 2147483647 w 200"/>
                <a:gd name="T111" fmla="*/ 2147483647 h 98"/>
                <a:gd name="T112" fmla="*/ 2147483647 w 200"/>
                <a:gd name="T113" fmla="*/ 2147483647 h 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0"/>
                <a:gd name="T172" fmla="*/ 0 h 98"/>
                <a:gd name="T173" fmla="*/ 200 w 200"/>
                <a:gd name="T174" fmla="*/ 98 h 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0" h="98">
                  <a:moveTo>
                    <a:pt x="200" y="55"/>
                  </a:moveTo>
                  <a:lnTo>
                    <a:pt x="195" y="56"/>
                  </a:lnTo>
                  <a:lnTo>
                    <a:pt x="186" y="60"/>
                  </a:lnTo>
                  <a:lnTo>
                    <a:pt x="177" y="65"/>
                  </a:lnTo>
                  <a:lnTo>
                    <a:pt x="166" y="73"/>
                  </a:lnTo>
                  <a:lnTo>
                    <a:pt x="155" y="80"/>
                  </a:lnTo>
                  <a:lnTo>
                    <a:pt x="145" y="87"/>
                  </a:lnTo>
                  <a:lnTo>
                    <a:pt x="137" y="93"/>
                  </a:lnTo>
                  <a:lnTo>
                    <a:pt x="133" y="98"/>
                  </a:lnTo>
                  <a:lnTo>
                    <a:pt x="127" y="98"/>
                  </a:lnTo>
                  <a:lnTo>
                    <a:pt x="122" y="98"/>
                  </a:lnTo>
                  <a:lnTo>
                    <a:pt x="116" y="97"/>
                  </a:lnTo>
                  <a:lnTo>
                    <a:pt x="111" y="95"/>
                  </a:lnTo>
                  <a:lnTo>
                    <a:pt x="106" y="93"/>
                  </a:lnTo>
                  <a:lnTo>
                    <a:pt x="103" y="88"/>
                  </a:lnTo>
                  <a:lnTo>
                    <a:pt x="101" y="82"/>
                  </a:lnTo>
                  <a:lnTo>
                    <a:pt x="100" y="74"/>
                  </a:lnTo>
                  <a:lnTo>
                    <a:pt x="91" y="80"/>
                  </a:lnTo>
                  <a:lnTo>
                    <a:pt x="82" y="86"/>
                  </a:lnTo>
                  <a:lnTo>
                    <a:pt x="78" y="90"/>
                  </a:lnTo>
                  <a:lnTo>
                    <a:pt x="72" y="93"/>
                  </a:lnTo>
                  <a:lnTo>
                    <a:pt x="67" y="96"/>
                  </a:lnTo>
                  <a:lnTo>
                    <a:pt x="60" y="98"/>
                  </a:lnTo>
                  <a:lnTo>
                    <a:pt x="39" y="98"/>
                  </a:lnTo>
                  <a:lnTo>
                    <a:pt x="34" y="98"/>
                  </a:lnTo>
                  <a:lnTo>
                    <a:pt x="28" y="95"/>
                  </a:lnTo>
                  <a:lnTo>
                    <a:pt x="22" y="92"/>
                  </a:lnTo>
                  <a:lnTo>
                    <a:pt x="15" y="89"/>
                  </a:lnTo>
                  <a:lnTo>
                    <a:pt x="9" y="85"/>
                  </a:lnTo>
                  <a:lnTo>
                    <a:pt x="4" y="81"/>
                  </a:lnTo>
                  <a:lnTo>
                    <a:pt x="1" y="77"/>
                  </a:lnTo>
                  <a:lnTo>
                    <a:pt x="0" y="74"/>
                  </a:lnTo>
                  <a:lnTo>
                    <a:pt x="5" y="71"/>
                  </a:lnTo>
                  <a:lnTo>
                    <a:pt x="10" y="67"/>
                  </a:lnTo>
                  <a:lnTo>
                    <a:pt x="14" y="60"/>
                  </a:lnTo>
                  <a:lnTo>
                    <a:pt x="20" y="53"/>
                  </a:lnTo>
                  <a:lnTo>
                    <a:pt x="23" y="45"/>
                  </a:lnTo>
                  <a:lnTo>
                    <a:pt x="27" y="37"/>
                  </a:lnTo>
                  <a:lnTo>
                    <a:pt x="30" y="28"/>
                  </a:lnTo>
                  <a:lnTo>
                    <a:pt x="33" y="19"/>
                  </a:lnTo>
                  <a:lnTo>
                    <a:pt x="66" y="14"/>
                  </a:lnTo>
                  <a:lnTo>
                    <a:pt x="103" y="9"/>
                  </a:lnTo>
                  <a:lnTo>
                    <a:pt x="145" y="4"/>
                  </a:lnTo>
                  <a:lnTo>
                    <a:pt x="193" y="0"/>
                  </a:lnTo>
                  <a:lnTo>
                    <a:pt x="166" y="31"/>
                  </a:lnTo>
                  <a:lnTo>
                    <a:pt x="166" y="34"/>
                  </a:lnTo>
                  <a:lnTo>
                    <a:pt x="164" y="37"/>
                  </a:lnTo>
                  <a:lnTo>
                    <a:pt x="162" y="39"/>
                  </a:lnTo>
                  <a:lnTo>
                    <a:pt x="161" y="41"/>
                  </a:lnTo>
                  <a:lnTo>
                    <a:pt x="157" y="45"/>
                  </a:lnTo>
                  <a:lnTo>
                    <a:pt x="156" y="47"/>
                  </a:lnTo>
                  <a:lnTo>
                    <a:pt x="156" y="49"/>
                  </a:lnTo>
                  <a:lnTo>
                    <a:pt x="157" y="50"/>
                  </a:lnTo>
                  <a:lnTo>
                    <a:pt x="159" y="50"/>
                  </a:lnTo>
                  <a:lnTo>
                    <a:pt x="163" y="51"/>
                  </a:lnTo>
                  <a:lnTo>
                    <a:pt x="177" y="53"/>
                  </a:lnTo>
                  <a:lnTo>
                    <a:pt x="200" y="55"/>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09" name="Freeform 230">
              <a:hlinkClick r:id="rId395"/>
            </p:cNvPr>
            <p:cNvSpPr>
              <a:spLocks/>
            </p:cNvSpPr>
            <p:nvPr>
              <p:custDataLst>
                <p:tags r:id="rId158"/>
              </p:custDataLst>
            </p:nvPr>
          </p:nvSpPr>
          <p:spPr bwMode="auto">
            <a:xfrm>
              <a:off x="4206875" y="1878013"/>
              <a:ext cx="93663" cy="66675"/>
            </a:xfrm>
            <a:custGeom>
              <a:avLst/>
              <a:gdLst>
                <a:gd name="T0" fmla="*/ 0 w 186"/>
                <a:gd name="T1" fmla="*/ 2147483647 h 142"/>
                <a:gd name="T2" fmla="*/ 2147483647 w 186"/>
                <a:gd name="T3" fmla="*/ 2147483647 h 142"/>
                <a:gd name="T4" fmla="*/ 2147483647 w 186"/>
                <a:gd name="T5" fmla="*/ 2147483647 h 142"/>
                <a:gd name="T6" fmla="*/ 2147483647 w 186"/>
                <a:gd name="T7" fmla="*/ 2147483647 h 142"/>
                <a:gd name="T8" fmla="*/ 2147483647 w 186"/>
                <a:gd name="T9" fmla="*/ 2147483647 h 142"/>
                <a:gd name="T10" fmla="*/ 2147483647 w 186"/>
                <a:gd name="T11" fmla="*/ 2147483647 h 142"/>
                <a:gd name="T12" fmla="*/ 2147483647 w 186"/>
                <a:gd name="T13" fmla="*/ 2147483647 h 142"/>
                <a:gd name="T14" fmla="*/ 2147483647 w 186"/>
                <a:gd name="T15" fmla="*/ 2147483647 h 142"/>
                <a:gd name="T16" fmla="*/ 2147483647 w 186"/>
                <a:gd name="T17" fmla="*/ 2147483647 h 142"/>
                <a:gd name="T18" fmla="*/ 2147483647 w 186"/>
                <a:gd name="T19" fmla="*/ 2147483647 h 142"/>
                <a:gd name="T20" fmla="*/ 2147483647 w 186"/>
                <a:gd name="T21" fmla="*/ 2147483647 h 142"/>
                <a:gd name="T22" fmla="*/ 2147483647 w 186"/>
                <a:gd name="T23" fmla="*/ 2147483647 h 142"/>
                <a:gd name="T24" fmla="*/ 2147483647 w 186"/>
                <a:gd name="T25" fmla="*/ 2147483647 h 142"/>
                <a:gd name="T26" fmla="*/ 2147483647 w 186"/>
                <a:gd name="T27" fmla="*/ 2147483647 h 142"/>
                <a:gd name="T28" fmla="*/ 2147483647 w 186"/>
                <a:gd name="T29" fmla="*/ 2147483647 h 142"/>
                <a:gd name="T30" fmla="*/ 2147483647 w 186"/>
                <a:gd name="T31" fmla="*/ 2147483647 h 142"/>
                <a:gd name="T32" fmla="*/ 2147483647 w 186"/>
                <a:gd name="T33" fmla="*/ 2147483647 h 142"/>
                <a:gd name="T34" fmla="*/ 2147483647 w 186"/>
                <a:gd name="T35" fmla="*/ 2147483647 h 142"/>
                <a:gd name="T36" fmla="*/ 2147483647 w 186"/>
                <a:gd name="T37" fmla="*/ 2147483647 h 142"/>
                <a:gd name="T38" fmla="*/ 2147483647 w 186"/>
                <a:gd name="T39" fmla="*/ 2147483647 h 142"/>
                <a:gd name="T40" fmla="*/ 2147483647 w 186"/>
                <a:gd name="T41" fmla="*/ 2147483647 h 142"/>
                <a:gd name="T42" fmla="*/ 2147483647 w 186"/>
                <a:gd name="T43" fmla="*/ 2147483647 h 142"/>
                <a:gd name="T44" fmla="*/ 2147483647 w 186"/>
                <a:gd name="T45" fmla="*/ 2147483647 h 142"/>
                <a:gd name="T46" fmla="*/ 2147483647 w 186"/>
                <a:gd name="T47" fmla="*/ 2147483647 h 142"/>
                <a:gd name="T48" fmla="*/ 2147483647 w 186"/>
                <a:gd name="T49" fmla="*/ 2147483647 h 142"/>
                <a:gd name="T50" fmla="*/ 2147483647 w 186"/>
                <a:gd name="T51" fmla="*/ 2147483647 h 142"/>
                <a:gd name="T52" fmla="*/ 2147483647 w 186"/>
                <a:gd name="T53" fmla="*/ 2147483647 h 142"/>
                <a:gd name="T54" fmla="*/ 2147483647 w 186"/>
                <a:gd name="T55" fmla="*/ 2147483647 h 142"/>
                <a:gd name="T56" fmla="*/ 2147483647 w 186"/>
                <a:gd name="T57" fmla="*/ 2147483647 h 142"/>
                <a:gd name="T58" fmla="*/ 2147483647 w 186"/>
                <a:gd name="T59" fmla="*/ 2147483647 h 142"/>
                <a:gd name="T60" fmla="*/ 2147483647 w 186"/>
                <a:gd name="T61" fmla="*/ 2147483647 h 142"/>
                <a:gd name="T62" fmla="*/ 2147483647 w 186"/>
                <a:gd name="T63" fmla="*/ 2147483647 h 142"/>
                <a:gd name="T64" fmla="*/ 2147483647 w 186"/>
                <a:gd name="T65" fmla="*/ 2147483647 h 142"/>
                <a:gd name="T66" fmla="*/ 2147483647 w 186"/>
                <a:gd name="T67" fmla="*/ 2147483647 h 142"/>
                <a:gd name="T68" fmla="*/ 2147483647 w 186"/>
                <a:gd name="T69" fmla="*/ 2147483647 h 142"/>
                <a:gd name="T70" fmla="*/ 2147483647 w 186"/>
                <a:gd name="T71" fmla="*/ 2147483647 h 142"/>
                <a:gd name="T72" fmla="*/ 2147483647 w 186"/>
                <a:gd name="T73" fmla="*/ 2147483647 h 1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6"/>
                <a:gd name="T112" fmla="*/ 0 h 142"/>
                <a:gd name="T113" fmla="*/ 186 w 186"/>
                <a:gd name="T114" fmla="*/ 142 h 1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6" h="142">
                  <a:moveTo>
                    <a:pt x="0" y="111"/>
                  </a:moveTo>
                  <a:lnTo>
                    <a:pt x="0" y="112"/>
                  </a:lnTo>
                  <a:lnTo>
                    <a:pt x="1" y="114"/>
                  </a:lnTo>
                  <a:lnTo>
                    <a:pt x="2" y="116"/>
                  </a:lnTo>
                  <a:lnTo>
                    <a:pt x="7" y="117"/>
                  </a:lnTo>
                  <a:lnTo>
                    <a:pt x="3" y="107"/>
                  </a:lnTo>
                  <a:lnTo>
                    <a:pt x="2" y="99"/>
                  </a:lnTo>
                  <a:lnTo>
                    <a:pt x="3" y="93"/>
                  </a:lnTo>
                  <a:lnTo>
                    <a:pt x="6" y="87"/>
                  </a:lnTo>
                  <a:lnTo>
                    <a:pt x="9" y="82"/>
                  </a:lnTo>
                  <a:lnTo>
                    <a:pt x="13" y="76"/>
                  </a:lnTo>
                  <a:lnTo>
                    <a:pt x="17" y="69"/>
                  </a:lnTo>
                  <a:lnTo>
                    <a:pt x="20" y="61"/>
                  </a:lnTo>
                  <a:lnTo>
                    <a:pt x="20" y="56"/>
                  </a:lnTo>
                  <a:lnTo>
                    <a:pt x="21" y="51"/>
                  </a:lnTo>
                  <a:lnTo>
                    <a:pt x="23" y="46"/>
                  </a:lnTo>
                  <a:lnTo>
                    <a:pt x="25" y="42"/>
                  </a:lnTo>
                  <a:lnTo>
                    <a:pt x="28" y="37"/>
                  </a:lnTo>
                  <a:lnTo>
                    <a:pt x="31" y="34"/>
                  </a:lnTo>
                  <a:lnTo>
                    <a:pt x="35" y="32"/>
                  </a:lnTo>
                  <a:lnTo>
                    <a:pt x="40" y="31"/>
                  </a:lnTo>
                  <a:lnTo>
                    <a:pt x="41" y="38"/>
                  </a:lnTo>
                  <a:lnTo>
                    <a:pt x="41" y="43"/>
                  </a:lnTo>
                  <a:lnTo>
                    <a:pt x="43" y="49"/>
                  </a:lnTo>
                  <a:lnTo>
                    <a:pt x="45" y="54"/>
                  </a:lnTo>
                  <a:lnTo>
                    <a:pt x="47" y="58"/>
                  </a:lnTo>
                  <a:lnTo>
                    <a:pt x="51" y="62"/>
                  </a:lnTo>
                  <a:lnTo>
                    <a:pt x="55" y="65"/>
                  </a:lnTo>
                  <a:lnTo>
                    <a:pt x="59" y="67"/>
                  </a:lnTo>
                  <a:lnTo>
                    <a:pt x="87" y="67"/>
                  </a:lnTo>
                  <a:lnTo>
                    <a:pt x="87" y="43"/>
                  </a:lnTo>
                  <a:lnTo>
                    <a:pt x="79" y="41"/>
                  </a:lnTo>
                  <a:lnTo>
                    <a:pt x="74" y="38"/>
                  </a:lnTo>
                  <a:lnTo>
                    <a:pt x="69" y="36"/>
                  </a:lnTo>
                  <a:lnTo>
                    <a:pt x="66" y="33"/>
                  </a:lnTo>
                  <a:lnTo>
                    <a:pt x="63" y="30"/>
                  </a:lnTo>
                  <a:lnTo>
                    <a:pt x="62" y="27"/>
                  </a:lnTo>
                  <a:lnTo>
                    <a:pt x="61" y="23"/>
                  </a:lnTo>
                  <a:lnTo>
                    <a:pt x="59" y="18"/>
                  </a:lnTo>
                  <a:lnTo>
                    <a:pt x="70" y="17"/>
                  </a:lnTo>
                  <a:lnTo>
                    <a:pt x="79" y="16"/>
                  </a:lnTo>
                  <a:lnTo>
                    <a:pt x="87" y="14"/>
                  </a:lnTo>
                  <a:lnTo>
                    <a:pt x="92" y="12"/>
                  </a:lnTo>
                  <a:lnTo>
                    <a:pt x="98" y="10"/>
                  </a:lnTo>
                  <a:lnTo>
                    <a:pt x="103" y="8"/>
                  </a:lnTo>
                  <a:lnTo>
                    <a:pt x="111" y="6"/>
                  </a:lnTo>
                  <a:lnTo>
                    <a:pt x="120" y="6"/>
                  </a:lnTo>
                  <a:lnTo>
                    <a:pt x="130" y="3"/>
                  </a:lnTo>
                  <a:lnTo>
                    <a:pt x="140" y="0"/>
                  </a:lnTo>
                  <a:lnTo>
                    <a:pt x="147" y="1"/>
                  </a:lnTo>
                  <a:lnTo>
                    <a:pt x="154" y="2"/>
                  </a:lnTo>
                  <a:lnTo>
                    <a:pt x="159" y="2"/>
                  </a:lnTo>
                  <a:lnTo>
                    <a:pt x="165" y="2"/>
                  </a:lnTo>
                  <a:lnTo>
                    <a:pt x="176" y="1"/>
                  </a:lnTo>
                  <a:lnTo>
                    <a:pt x="186" y="0"/>
                  </a:lnTo>
                  <a:lnTo>
                    <a:pt x="183" y="10"/>
                  </a:lnTo>
                  <a:lnTo>
                    <a:pt x="181" y="19"/>
                  </a:lnTo>
                  <a:lnTo>
                    <a:pt x="178" y="26"/>
                  </a:lnTo>
                  <a:lnTo>
                    <a:pt x="176" y="32"/>
                  </a:lnTo>
                  <a:lnTo>
                    <a:pt x="169" y="40"/>
                  </a:lnTo>
                  <a:lnTo>
                    <a:pt x="165" y="45"/>
                  </a:lnTo>
                  <a:lnTo>
                    <a:pt x="159" y="51"/>
                  </a:lnTo>
                  <a:lnTo>
                    <a:pt x="156" y="58"/>
                  </a:lnTo>
                  <a:lnTo>
                    <a:pt x="155" y="63"/>
                  </a:lnTo>
                  <a:lnTo>
                    <a:pt x="154" y="69"/>
                  </a:lnTo>
                  <a:lnTo>
                    <a:pt x="153" y="76"/>
                  </a:lnTo>
                  <a:lnTo>
                    <a:pt x="153" y="86"/>
                  </a:lnTo>
                  <a:lnTo>
                    <a:pt x="120" y="142"/>
                  </a:lnTo>
                  <a:lnTo>
                    <a:pt x="93" y="123"/>
                  </a:lnTo>
                  <a:lnTo>
                    <a:pt x="80" y="122"/>
                  </a:lnTo>
                  <a:lnTo>
                    <a:pt x="52" y="119"/>
                  </a:lnTo>
                  <a:lnTo>
                    <a:pt x="35" y="117"/>
                  </a:lnTo>
                  <a:lnTo>
                    <a:pt x="20" y="115"/>
                  </a:lnTo>
                  <a:lnTo>
                    <a:pt x="8" y="113"/>
                  </a:lnTo>
                  <a:lnTo>
                    <a:pt x="0" y="111"/>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10" name="Freeform 231">
              <a:hlinkClick r:id="rId396"/>
            </p:cNvPr>
            <p:cNvSpPr>
              <a:spLocks/>
            </p:cNvSpPr>
            <p:nvPr>
              <p:custDataLst>
                <p:tags r:id="rId159"/>
              </p:custDataLst>
            </p:nvPr>
          </p:nvSpPr>
          <p:spPr bwMode="auto">
            <a:xfrm>
              <a:off x="4186238" y="1936750"/>
              <a:ext cx="93662" cy="50800"/>
            </a:xfrm>
            <a:custGeom>
              <a:avLst/>
              <a:gdLst>
                <a:gd name="T0" fmla="*/ 2147483647 w 192"/>
                <a:gd name="T1" fmla="*/ 2147483647 h 105"/>
                <a:gd name="T2" fmla="*/ 2147483647 w 192"/>
                <a:gd name="T3" fmla="*/ 2147483647 h 105"/>
                <a:gd name="T4" fmla="*/ 2147483647 w 192"/>
                <a:gd name="T5" fmla="*/ 2147483647 h 105"/>
                <a:gd name="T6" fmla="*/ 2147483647 w 192"/>
                <a:gd name="T7" fmla="*/ 2147483647 h 105"/>
                <a:gd name="T8" fmla="*/ 2147483647 w 192"/>
                <a:gd name="T9" fmla="*/ 2147483647 h 105"/>
                <a:gd name="T10" fmla="*/ 2147483647 w 192"/>
                <a:gd name="T11" fmla="*/ 2147483647 h 105"/>
                <a:gd name="T12" fmla="*/ 2147483647 w 192"/>
                <a:gd name="T13" fmla="*/ 2147483647 h 105"/>
                <a:gd name="T14" fmla="*/ 2147483647 w 192"/>
                <a:gd name="T15" fmla="*/ 2147483647 h 105"/>
                <a:gd name="T16" fmla="*/ 2147483647 w 192"/>
                <a:gd name="T17" fmla="*/ 2147483647 h 105"/>
                <a:gd name="T18" fmla="*/ 2147483647 w 192"/>
                <a:gd name="T19" fmla="*/ 2147483647 h 105"/>
                <a:gd name="T20" fmla="*/ 2147483647 w 192"/>
                <a:gd name="T21" fmla="*/ 2147483647 h 105"/>
                <a:gd name="T22" fmla="*/ 2147483647 w 192"/>
                <a:gd name="T23" fmla="*/ 2147483647 h 105"/>
                <a:gd name="T24" fmla="*/ 2147483647 w 192"/>
                <a:gd name="T25" fmla="*/ 2147483647 h 105"/>
                <a:gd name="T26" fmla="*/ 2147483647 w 192"/>
                <a:gd name="T27" fmla="*/ 2147483647 h 105"/>
                <a:gd name="T28" fmla="*/ 2147483647 w 192"/>
                <a:gd name="T29" fmla="*/ 2147483647 h 105"/>
                <a:gd name="T30" fmla="*/ 2147483647 w 192"/>
                <a:gd name="T31" fmla="*/ 2147483647 h 105"/>
                <a:gd name="T32" fmla="*/ 2147483647 w 192"/>
                <a:gd name="T33" fmla="*/ 2147483647 h 105"/>
                <a:gd name="T34" fmla="*/ 2147483647 w 192"/>
                <a:gd name="T35" fmla="*/ 2147483647 h 105"/>
                <a:gd name="T36" fmla="*/ 0 w 192"/>
                <a:gd name="T37" fmla="*/ 2147483647 h 105"/>
                <a:gd name="T38" fmla="*/ 0 w 192"/>
                <a:gd name="T39" fmla="*/ 2147483647 h 105"/>
                <a:gd name="T40" fmla="*/ 2147483647 w 192"/>
                <a:gd name="T41" fmla="*/ 2147483647 h 105"/>
                <a:gd name="T42" fmla="*/ 2147483647 w 192"/>
                <a:gd name="T43" fmla="*/ 2147483647 h 105"/>
                <a:gd name="T44" fmla="*/ 2147483647 w 192"/>
                <a:gd name="T45" fmla="*/ 2147483647 h 105"/>
                <a:gd name="T46" fmla="*/ 2147483647 w 192"/>
                <a:gd name="T47" fmla="*/ 0 h 105"/>
                <a:gd name="T48" fmla="*/ 2147483647 w 192"/>
                <a:gd name="T49" fmla="*/ 2147483647 h 105"/>
                <a:gd name="T50" fmla="*/ 2147483647 w 192"/>
                <a:gd name="T51" fmla="*/ 2147483647 h 105"/>
                <a:gd name="T52" fmla="*/ 2147483647 w 192"/>
                <a:gd name="T53" fmla="*/ 2147483647 h 105"/>
                <a:gd name="T54" fmla="*/ 2147483647 w 192"/>
                <a:gd name="T55" fmla="*/ 2147483647 h 105"/>
                <a:gd name="T56" fmla="*/ 2147483647 w 192"/>
                <a:gd name="T57" fmla="*/ 2147483647 h 105"/>
                <a:gd name="T58" fmla="*/ 2147483647 w 192"/>
                <a:gd name="T59" fmla="*/ 2147483647 h 105"/>
                <a:gd name="T60" fmla="*/ 2147483647 w 192"/>
                <a:gd name="T61" fmla="*/ 2147483647 h 105"/>
                <a:gd name="T62" fmla="*/ 2147483647 w 192"/>
                <a:gd name="T63" fmla="*/ 2147483647 h 105"/>
                <a:gd name="T64" fmla="*/ 2147483647 w 192"/>
                <a:gd name="T65" fmla="*/ 2147483647 h 105"/>
                <a:gd name="T66" fmla="*/ 2147483647 w 192"/>
                <a:gd name="T67" fmla="*/ 2147483647 h 105"/>
                <a:gd name="T68" fmla="*/ 2147483647 w 192"/>
                <a:gd name="T69" fmla="*/ 2147483647 h 105"/>
                <a:gd name="T70" fmla="*/ 2147483647 w 192"/>
                <a:gd name="T71" fmla="*/ 2147483647 h 105"/>
                <a:gd name="T72" fmla="*/ 2147483647 w 192"/>
                <a:gd name="T73" fmla="*/ 2147483647 h 105"/>
                <a:gd name="T74" fmla="*/ 2147483647 w 192"/>
                <a:gd name="T75" fmla="*/ 2147483647 h 105"/>
                <a:gd name="T76" fmla="*/ 2147483647 w 192"/>
                <a:gd name="T77" fmla="*/ 2147483647 h 105"/>
                <a:gd name="T78" fmla="*/ 2147483647 w 192"/>
                <a:gd name="T79" fmla="*/ 2147483647 h 105"/>
                <a:gd name="T80" fmla="*/ 2147483647 w 192"/>
                <a:gd name="T81" fmla="*/ 2147483647 h 105"/>
                <a:gd name="T82" fmla="*/ 2147483647 w 192"/>
                <a:gd name="T83" fmla="*/ 2147483647 h 105"/>
                <a:gd name="T84" fmla="*/ 2147483647 w 192"/>
                <a:gd name="T85" fmla="*/ 2147483647 h 1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2"/>
                <a:gd name="T130" fmla="*/ 0 h 105"/>
                <a:gd name="T131" fmla="*/ 192 w 192"/>
                <a:gd name="T132" fmla="*/ 105 h 1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2" h="105">
                  <a:moveTo>
                    <a:pt x="192" y="61"/>
                  </a:moveTo>
                  <a:lnTo>
                    <a:pt x="189" y="62"/>
                  </a:lnTo>
                  <a:lnTo>
                    <a:pt x="184" y="63"/>
                  </a:lnTo>
                  <a:lnTo>
                    <a:pt x="180" y="64"/>
                  </a:lnTo>
                  <a:lnTo>
                    <a:pt x="177" y="67"/>
                  </a:lnTo>
                  <a:lnTo>
                    <a:pt x="168" y="72"/>
                  </a:lnTo>
                  <a:lnTo>
                    <a:pt x="160" y="79"/>
                  </a:lnTo>
                  <a:lnTo>
                    <a:pt x="154" y="86"/>
                  </a:lnTo>
                  <a:lnTo>
                    <a:pt x="147" y="93"/>
                  </a:lnTo>
                  <a:lnTo>
                    <a:pt x="143" y="99"/>
                  </a:lnTo>
                  <a:lnTo>
                    <a:pt x="139" y="105"/>
                  </a:lnTo>
                  <a:lnTo>
                    <a:pt x="120" y="97"/>
                  </a:lnTo>
                  <a:lnTo>
                    <a:pt x="102" y="89"/>
                  </a:lnTo>
                  <a:lnTo>
                    <a:pt x="86" y="80"/>
                  </a:lnTo>
                  <a:lnTo>
                    <a:pt x="69" y="71"/>
                  </a:lnTo>
                  <a:lnTo>
                    <a:pt x="53" y="61"/>
                  </a:lnTo>
                  <a:lnTo>
                    <a:pt x="36" y="53"/>
                  </a:lnTo>
                  <a:lnTo>
                    <a:pt x="19" y="44"/>
                  </a:lnTo>
                  <a:lnTo>
                    <a:pt x="0" y="37"/>
                  </a:lnTo>
                  <a:lnTo>
                    <a:pt x="0" y="13"/>
                  </a:lnTo>
                  <a:lnTo>
                    <a:pt x="7" y="7"/>
                  </a:lnTo>
                  <a:lnTo>
                    <a:pt x="16" y="4"/>
                  </a:lnTo>
                  <a:lnTo>
                    <a:pt x="29" y="1"/>
                  </a:lnTo>
                  <a:lnTo>
                    <a:pt x="40" y="0"/>
                  </a:lnTo>
                  <a:lnTo>
                    <a:pt x="60" y="2"/>
                  </a:lnTo>
                  <a:lnTo>
                    <a:pt x="93" y="5"/>
                  </a:lnTo>
                  <a:lnTo>
                    <a:pt x="111" y="7"/>
                  </a:lnTo>
                  <a:lnTo>
                    <a:pt x="128" y="7"/>
                  </a:lnTo>
                  <a:lnTo>
                    <a:pt x="143" y="7"/>
                  </a:lnTo>
                  <a:lnTo>
                    <a:pt x="153" y="6"/>
                  </a:lnTo>
                  <a:lnTo>
                    <a:pt x="155" y="11"/>
                  </a:lnTo>
                  <a:lnTo>
                    <a:pt x="159" y="17"/>
                  </a:lnTo>
                  <a:lnTo>
                    <a:pt x="161" y="20"/>
                  </a:lnTo>
                  <a:lnTo>
                    <a:pt x="164" y="23"/>
                  </a:lnTo>
                  <a:lnTo>
                    <a:pt x="165" y="27"/>
                  </a:lnTo>
                  <a:lnTo>
                    <a:pt x="166" y="31"/>
                  </a:lnTo>
                  <a:lnTo>
                    <a:pt x="170" y="32"/>
                  </a:lnTo>
                  <a:lnTo>
                    <a:pt x="177" y="33"/>
                  </a:lnTo>
                  <a:lnTo>
                    <a:pt x="180" y="34"/>
                  </a:lnTo>
                  <a:lnTo>
                    <a:pt x="183" y="34"/>
                  </a:lnTo>
                  <a:lnTo>
                    <a:pt x="188" y="33"/>
                  </a:lnTo>
                  <a:lnTo>
                    <a:pt x="192" y="31"/>
                  </a:lnTo>
                  <a:lnTo>
                    <a:pt x="192" y="61"/>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11" name="Freeform 235"/>
            <p:cNvSpPr>
              <a:spLocks/>
            </p:cNvSpPr>
            <p:nvPr>
              <p:custDataLst>
                <p:tags r:id="rId160"/>
              </p:custDataLst>
            </p:nvPr>
          </p:nvSpPr>
          <p:spPr bwMode="auto">
            <a:xfrm>
              <a:off x="3652838" y="2632075"/>
              <a:ext cx="342900" cy="352425"/>
            </a:xfrm>
            <a:custGeom>
              <a:avLst/>
              <a:gdLst>
                <a:gd name="T0" fmla="*/ 2147483647 w 232"/>
                <a:gd name="T1" fmla="*/ 2147483647 h 248"/>
                <a:gd name="T2" fmla="*/ 2147483647 w 232"/>
                <a:gd name="T3" fmla="*/ 2147483647 h 248"/>
                <a:gd name="T4" fmla="*/ 2147483647 w 232"/>
                <a:gd name="T5" fmla="*/ 2147483647 h 248"/>
                <a:gd name="T6" fmla="*/ 2147483647 w 232"/>
                <a:gd name="T7" fmla="*/ 2147483647 h 248"/>
                <a:gd name="T8" fmla="*/ 2147483647 w 232"/>
                <a:gd name="T9" fmla="*/ 2147483647 h 248"/>
                <a:gd name="T10" fmla="*/ 2147483647 w 232"/>
                <a:gd name="T11" fmla="*/ 2147483647 h 248"/>
                <a:gd name="T12" fmla="*/ 2147483647 w 232"/>
                <a:gd name="T13" fmla="*/ 2147483647 h 248"/>
                <a:gd name="T14" fmla="*/ 2147483647 w 232"/>
                <a:gd name="T15" fmla="*/ 2147483647 h 248"/>
                <a:gd name="T16" fmla="*/ 2147483647 w 232"/>
                <a:gd name="T17" fmla="*/ 2147483647 h 248"/>
                <a:gd name="T18" fmla="*/ 2147483647 w 232"/>
                <a:gd name="T19" fmla="*/ 2147483647 h 248"/>
                <a:gd name="T20" fmla="*/ 2147483647 w 232"/>
                <a:gd name="T21" fmla="*/ 2147483647 h 248"/>
                <a:gd name="T22" fmla="*/ 2147483647 w 232"/>
                <a:gd name="T23" fmla="*/ 2147483647 h 248"/>
                <a:gd name="T24" fmla="*/ 2147483647 w 232"/>
                <a:gd name="T25" fmla="*/ 2147483647 h 248"/>
                <a:gd name="T26" fmla="*/ 2147483647 w 232"/>
                <a:gd name="T27" fmla="*/ 2147483647 h 248"/>
                <a:gd name="T28" fmla="*/ 2147483647 w 232"/>
                <a:gd name="T29" fmla="*/ 2147483647 h 248"/>
                <a:gd name="T30" fmla="*/ 2147483647 w 232"/>
                <a:gd name="T31" fmla="*/ 2147483647 h 248"/>
                <a:gd name="T32" fmla="*/ 2147483647 w 232"/>
                <a:gd name="T33" fmla="*/ 2147483647 h 248"/>
                <a:gd name="T34" fmla="*/ 2147483647 w 232"/>
                <a:gd name="T35" fmla="*/ 2147483647 h 248"/>
                <a:gd name="T36" fmla="*/ 2147483647 w 232"/>
                <a:gd name="T37" fmla="*/ 2147483647 h 248"/>
                <a:gd name="T38" fmla="*/ 2147483647 w 232"/>
                <a:gd name="T39" fmla="*/ 2147483647 h 248"/>
                <a:gd name="T40" fmla="*/ 2147483647 w 232"/>
                <a:gd name="T41" fmla="*/ 2147483647 h 248"/>
                <a:gd name="T42" fmla="*/ 2147483647 w 232"/>
                <a:gd name="T43" fmla="*/ 2147483647 h 248"/>
                <a:gd name="T44" fmla="*/ 2147483647 w 232"/>
                <a:gd name="T45" fmla="*/ 2147483647 h 248"/>
                <a:gd name="T46" fmla="*/ 2147483647 w 232"/>
                <a:gd name="T47" fmla="*/ 2147483647 h 248"/>
                <a:gd name="T48" fmla="*/ 2147483647 w 232"/>
                <a:gd name="T49" fmla="*/ 2147483647 h 248"/>
                <a:gd name="T50" fmla="*/ 2147483647 w 232"/>
                <a:gd name="T51" fmla="*/ 2147483647 h 248"/>
                <a:gd name="T52" fmla="*/ 2147483647 w 232"/>
                <a:gd name="T53" fmla="*/ 2147483647 h 248"/>
                <a:gd name="T54" fmla="*/ 2147483647 w 232"/>
                <a:gd name="T55" fmla="*/ 2147483647 h 248"/>
                <a:gd name="T56" fmla="*/ 2147483647 w 232"/>
                <a:gd name="T57" fmla="*/ 2147483647 h 248"/>
                <a:gd name="T58" fmla="*/ 2147483647 w 232"/>
                <a:gd name="T59" fmla="*/ 2147483647 h 248"/>
                <a:gd name="T60" fmla="*/ 2147483647 w 232"/>
                <a:gd name="T61" fmla="*/ 2147483647 h 248"/>
                <a:gd name="T62" fmla="*/ 2147483647 w 232"/>
                <a:gd name="T63" fmla="*/ 2147483647 h 248"/>
                <a:gd name="T64" fmla="*/ 2147483647 w 232"/>
                <a:gd name="T65" fmla="*/ 2147483647 h 248"/>
                <a:gd name="T66" fmla="*/ 2147483647 w 232"/>
                <a:gd name="T67" fmla="*/ 2147483647 h 248"/>
                <a:gd name="T68" fmla="*/ 2147483647 w 232"/>
                <a:gd name="T69" fmla="*/ 2147483647 h 248"/>
                <a:gd name="T70" fmla="*/ 2147483647 w 232"/>
                <a:gd name="T71" fmla="*/ 2147483647 h 248"/>
                <a:gd name="T72" fmla="*/ 2147483647 w 232"/>
                <a:gd name="T73" fmla="*/ 2147483647 h 248"/>
                <a:gd name="T74" fmla="*/ 2147483647 w 232"/>
                <a:gd name="T75" fmla="*/ 2147483647 h 248"/>
                <a:gd name="T76" fmla="*/ 2147483647 w 232"/>
                <a:gd name="T77" fmla="*/ 2147483647 h 248"/>
                <a:gd name="T78" fmla="*/ 2147483647 w 232"/>
                <a:gd name="T79" fmla="*/ 2147483647 h 248"/>
                <a:gd name="T80" fmla="*/ 2147483647 w 232"/>
                <a:gd name="T81" fmla="*/ 2147483647 h 248"/>
                <a:gd name="T82" fmla="*/ 2147483647 w 232"/>
                <a:gd name="T83" fmla="*/ 2147483647 h 248"/>
                <a:gd name="T84" fmla="*/ 2147483647 w 232"/>
                <a:gd name="T85" fmla="*/ 2147483647 h 248"/>
                <a:gd name="T86" fmla="*/ 2147483647 w 232"/>
                <a:gd name="T87" fmla="*/ 2147483647 h 248"/>
                <a:gd name="T88" fmla="*/ 2147483647 w 232"/>
                <a:gd name="T89" fmla="*/ 2147483647 h 248"/>
                <a:gd name="T90" fmla="*/ 2147483647 w 232"/>
                <a:gd name="T91" fmla="*/ 2147483647 h 248"/>
                <a:gd name="T92" fmla="*/ 2147483647 w 232"/>
                <a:gd name="T93" fmla="*/ 2147483647 h 248"/>
                <a:gd name="T94" fmla="*/ 2147483647 w 232"/>
                <a:gd name="T95" fmla="*/ 2147483647 h 248"/>
                <a:gd name="T96" fmla="*/ 2147483647 w 232"/>
                <a:gd name="T97" fmla="*/ 2147483647 h 248"/>
                <a:gd name="T98" fmla="*/ 2147483647 w 232"/>
                <a:gd name="T99" fmla="*/ 2147483647 h 248"/>
                <a:gd name="T100" fmla="*/ 2147483647 w 232"/>
                <a:gd name="T101" fmla="*/ 2147483647 h 248"/>
                <a:gd name="T102" fmla="*/ 2147483647 w 232"/>
                <a:gd name="T103" fmla="*/ 2147483647 h 248"/>
                <a:gd name="T104" fmla="*/ 2147483647 w 232"/>
                <a:gd name="T105" fmla="*/ 2147483647 h 248"/>
                <a:gd name="T106" fmla="*/ 2147483647 w 232"/>
                <a:gd name="T107" fmla="*/ 2147483647 h 2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2"/>
                <a:gd name="T163" fmla="*/ 0 h 248"/>
                <a:gd name="T164" fmla="*/ 232 w 232"/>
                <a:gd name="T165" fmla="*/ 248 h 2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2" h="248">
                  <a:moveTo>
                    <a:pt x="91" y="248"/>
                  </a:moveTo>
                  <a:lnTo>
                    <a:pt x="94" y="246"/>
                  </a:lnTo>
                  <a:lnTo>
                    <a:pt x="95" y="245"/>
                  </a:lnTo>
                  <a:lnTo>
                    <a:pt x="96" y="243"/>
                  </a:lnTo>
                  <a:lnTo>
                    <a:pt x="97" y="240"/>
                  </a:lnTo>
                  <a:lnTo>
                    <a:pt x="98" y="238"/>
                  </a:lnTo>
                  <a:lnTo>
                    <a:pt x="99" y="235"/>
                  </a:lnTo>
                  <a:lnTo>
                    <a:pt x="100" y="232"/>
                  </a:lnTo>
                  <a:lnTo>
                    <a:pt x="103" y="230"/>
                  </a:lnTo>
                  <a:lnTo>
                    <a:pt x="103" y="231"/>
                  </a:lnTo>
                  <a:lnTo>
                    <a:pt x="103" y="236"/>
                  </a:lnTo>
                  <a:lnTo>
                    <a:pt x="104" y="238"/>
                  </a:lnTo>
                  <a:lnTo>
                    <a:pt x="105" y="240"/>
                  </a:lnTo>
                  <a:lnTo>
                    <a:pt x="106" y="241"/>
                  </a:lnTo>
                  <a:lnTo>
                    <a:pt x="107" y="241"/>
                  </a:lnTo>
                  <a:lnTo>
                    <a:pt x="108" y="242"/>
                  </a:lnTo>
                  <a:lnTo>
                    <a:pt x="109" y="242"/>
                  </a:lnTo>
                  <a:lnTo>
                    <a:pt x="110" y="242"/>
                  </a:lnTo>
                  <a:lnTo>
                    <a:pt x="112" y="241"/>
                  </a:lnTo>
                  <a:lnTo>
                    <a:pt x="113" y="241"/>
                  </a:lnTo>
                  <a:lnTo>
                    <a:pt x="114" y="240"/>
                  </a:lnTo>
                  <a:lnTo>
                    <a:pt x="116" y="238"/>
                  </a:lnTo>
                  <a:lnTo>
                    <a:pt x="118" y="236"/>
                  </a:lnTo>
                  <a:lnTo>
                    <a:pt x="216" y="234"/>
                  </a:lnTo>
                  <a:lnTo>
                    <a:pt x="215" y="225"/>
                  </a:lnTo>
                  <a:lnTo>
                    <a:pt x="213" y="204"/>
                  </a:lnTo>
                  <a:lnTo>
                    <a:pt x="210" y="173"/>
                  </a:lnTo>
                  <a:lnTo>
                    <a:pt x="207" y="138"/>
                  </a:lnTo>
                  <a:lnTo>
                    <a:pt x="204" y="103"/>
                  </a:lnTo>
                  <a:lnTo>
                    <a:pt x="201" y="73"/>
                  </a:lnTo>
                  <a:lnTo>
                    <a:pt x="199" y="51"/>
                  </a:lnTo>
                  <a:lnTo>
                    <a:pt x="198" y="43"/>
                  </a:lnTo>
                  <a:lnTo>
                    <a:pt x="203" y="43"/>
                  </a:lnTo>
                  <a:lnTo>
                    <a:pt x="215" y="44"/>
                  </a:lnTo>
                  <a:lnTo>
                    <a:pt x="226" y="45"/>
                  </a:lnTo>
                  <a:lnTo>
                    <a:pt x="232" y="46"/>
                  </a:lnTo>
                  <a:lnTo>
                    <a:pt x="161" y="0"/>
                  </a:lnTo>
                  <a:lnTo>
                    <a:pt x="161" y="2"/>
                  </a:lnTo>
                  <a:lnTo>
                    <a:pt x="160" y="5"/>
                  </a:lnTo>
                  <a:lnTo>
                    <a:pt x="160" y="8"/>
                  </a:lnTo>
                  <a:lnTo>
                    <a:pt x="161" y="11"/>
                  </a:lnTo>
                  <a:lnTo>
                    <a:pt x="161" y="18"/>
                  </a:lnTo>
                  <a:lnTo>
                    <a:pt x="161" y="24"/>
                  </a:lnTo>
                  <a:lnTo>
                    <a:pt x="98" y="24"/>
                  </a:lnTo>
                  <a:lnTo>
                    <a:pt x="94" y="22"/>
                  </a:lnTo>
                  <a:lnTo>
                    <a:pt x="98" y="74"/>
                  </a:lnTo>
                  <a:lnTo>
                    <a:pt x="97" y="75"/>
                  </a:lnTo>
                  <a:lnTo>
                    <a:pt x="95" y="76"/>
                  </a:lnTo>
                  <a:lnTo>
                    <a:pt x="91" y="77"/>
                  </a:lnTo>
                  <a:lnTo>
                    <a:pt x="87" y="78"/>
                  </a:lnTo>
                  <a:lnTo>
                    <a:pt x="78" y="80"/>
                  </a:lnTo>
                  <a:lnTo>
                    <a:pt x="72" y="82"/>
                  </a:lnTo>
                  <a:lnTo>
                    <a:pt x="73" y="85"/>
                  </a:lnTo>
                  <a:lnTo>
                    <a:pt x="74" y="88"/>
                  </a:lnTo>
                  <a:lnTo>
                    <a:pt x="76" y="92"/>
                  </a:lnTo>
                  <a:lnTo>
                    <a:pt x="78" y="96"/>
                  </a:lnTo>
                  <a:lnTo>
                    <a:pt x="79" y="99"/>
                  </a:lnTo>
                  <a:lnTo>
                    <a:pt x="80" y="105"/>
                  </a:lnTo>
                  <a:lnTo>
                    <a:pt x="80" y="112"/>
                  </a:lnTo>
                  <a:lnTo>
                    <a:pt x="81" y="115"/>
                  </a:lnTo>
                  <a:lnTo>
                    <a:pt x="13" y="115"/>
                  </a:lnTo>
                  <a:lnTo>
                    <a:pt x="9" y="119"/>
                  </a:lnTo>
                  <a:lnTo>
                    <a:pt x="4" y="123"/>
                  </a:lnTo>
                  <a:lnTo>
                    <a:pt x="5" y="130"/>
                  </a:lnTo>
                  <a:lnTo>
                    <a:pt x="5" y="137"/>
                  </a:lnTo>
                  <a:lnTo>
                    <a:pt x="6" y="143"/>
                  </a:lnTo>
                  <a:lnTo>
                    <a:pt x="7" y="149"/>
                  </a:lnTo>
                  <a:lnTo>
                    <a:pt x="8" y="155"/>
                  </a:lnTo>
                  <a:lnTo>
                    <a:pt x="8" y="161"/>
                  </a:lnTo>
                  <a:lnTo>
                    <a:pt x="9" y="168"/>
                  </a:lnTo>
                  <a:lnTo>
                    <a:pt x="9" y="176"/>
                  </a:lnTo>
                  <a:lnTo>
                    <a:pt x="9" y="182"/>
                  </a:lnTo>
                  <a:lnTo>
                    <a:pt x="8" y="188"/>
                  </a:lnTo>
                  <a:lnTo>
                    <a:pt x="8" y="194"/>
                  </a:lnTo>
                  <a:lnTo>
                    <a:pt x="7" y="200"/>
                  </a:lnTo>
                  <a:lnTo>
                    <a:pt x="6" y="206"/>
                  </a:lnTo>
                  <a:lnTo>
                    <a:pt x="4" y="211"/>
                  </a:lnTo>
                  <a:lnTo>
                    <a:pt x="2" y="216"/>
                  </a:lnTo>
                  <a:lnTo>
                    <a:pt x="0" y="221"/>
                  </a:lnTo>
                  <a:lnTo>
                    <a:pt x="2" y="219"/>
                  </a:lnTo>
                  <a:lnTo>
                    <a:pt x="3" y="219"/>
                  </a:lnTo>
                  <a:lnTo>
                    <a:pt x="3" y="220"/>
                  </a:lnTo>
                  <a:lnTo>
                    <a:pt x="3" y="221"/>
                  </a:lnTo>
                  <a:lnTo>
                    <a:pt x="3" y="222"/>
                  </a:lnTo>
                  <a:lnTo>
                    <a:pt x="4" y="217"/>
                  </a:lnTo>
                  <a:lnTo>
                    <a:pt x="7" y="217"/>
                  </a:lnTo>
                  <a:lnTo>
                    <a:pt x="12" y="215"/>
                  </a:lnTo>
                  <a:lnTo>
                    <a:pt x="18" y="213"/>
                  </a:lnTo>
                  <a:lnTo>
                    <a:pt x="25" y="211"/>
                  </a:lnTo>
                  <a:lnTo>
                    <a:pt x="36" y="207"/>
                  </a:lnTo>
                  <a:lnTo>
                    <a:pt x="41" y="205"/>
                  </a:lnTo>
                  <a:lnTo>
                    <a:pt x="45" y="208"/>
                  </a:lnTo>
                  <a:lnTo>
                    <a:pt x="48" y="210"/>
                  </a:lnTo>
                  <a:lnTo>
                    <a:pt x="51" y="212"/>
                  </a:lnTo>
                  <a:lnTo>
                    <a:pt x="53" y="213"/>
                  </a:lnTo>
                  <a:lnTo>
                    <a:pt x="56" y="214"/>
                  </a:lnTo>
                  <a:lnTo>
                    <a:pt x="59" y="215"/>
                  </a:lnTo>
                  <a:lnTo>
                    <a:pt x="62" y="215"/>
                  </a:lnTo>
                  <a:lnTo>
                    <a:pt x="66" y="215"/>
                  </a:lnTo>
                  <a:lnTo>
                    <a:pt x="66" y="219"/>
                  </a:lnTo>
                  <a:lnTo>
                    <a:pt x="66" y="222"/>
                  </a:lnTo>
                  <a:lnTo>
                    <a:pt x="67" y="225"/>
                  </a:lnTo>
                  <a:lnTo>
                    <a:pt x="69" y="228"/>
                  </a:lnTo>
                  <a:lnTo>
                    <a:pt x="70" y="231"/>
                  </a:lnTo>
                  <a:lnTo>
                    <a:pt x="72" y="233"/>
                  </a:lnTo>
                  <a:lnTo>
                    <a:pt x="74" y="235"/>
                  </a:lnTo>
                  <a:lnTo>
                    <a:pt x="76" y="237"/>
                  </a:lnTo>
                  <a:lnTo>
                    <a:pt x="85" y="243"/>
                  </a:lnTo>
                  <a:lnTo>
                    <a:pt x="91" y="248"/>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12" name="Freeform 236"/>
            <p:cNvSpPr>
              <a:spLocks/>
            </p:cNvSpPr>
            <p:nvPr>
              <p:custDataLst>
                <p:tags r:id="rId161"/>
              </p:custDataLst>
            </p:nvPr>
          </p:nvSpPr>
          <p:spPr bwMode="auto">
            <a:xfrm>
              <a:off x="3783013" y="2687638"/>
              <a:ext cx="461962" cy="422275"/>
            </a:xfrm>
            <a:custGeom>
              <a:avLst/>
              <a:gdLst>
                <a:gd name="T0" fmla="*/ 2147483647 w 948"/>
                <a:gd name="T1" fmla="*/ 2147483647 h 893"/>
                <a:gd name="T2" fmla="*/ 2147483647 w 948"/>
                <a:gd name="T3" fmla="*/ 2147483647 h 893"/>
                <a:gd name="T4" fmla="*/ 2147483647 w 948"/>
                <a:gd name="T5" fmla="*/ 2147483647 h 893"/>
                <a:gd name="T6" fmla="*/ 2147483647 w 948"/>
                <a:gd name="T7" fmla="*/ 2147483647 h 893"/>
                <a:gd name="T8" fmla="*/ 2147483647 w 948"/>
                <a:gd name="T9" fmla="*/ 2147483647 h 893"/>
                <a:gd name="T10" fmla="*/ 2147483647 w 948"/>
                <a:gd name="T11" fmla="*/ 2147483647 h 893"/>
                <a:gd name="T12" fmla="*/ 2147483647 w 948"/>
                <a:gd name="T13" fmla="*/ 2147483647 h 893"/>
                <a:gd name="T14" fmla="*/ 2147483647 w 948"/>
                <a:gd name="T15" fmla="*/ 2147483647 h 893"/>
                <a:gd name="T16" fmla="*/ 2147483647 w 948"/>
                <a:gd name="T17" fmla="*/ 2147483647 h 893"/>
                <a:gd name="T18" fmla="*/ 2147483647 w 948"/>
                <a:gd name="T19" fmla="*/ 2147483647 h 893"/>
                <a:gd name="T20" fmla="*/ 2147483647 w 948"/>
                <a:gd name="T21" fmla="*/ 2147483647 h 893"/>
                <a:gd name="T22" fmla="*/ 2147483647 w 948"/>
                <a:gd name="T23" fmla="*/ 2147483647 h 893"/>
                <a:gd name="T24" fmla="*/ 2147483647 w 948"/>
                <a:gd name="T25" fmla="*/ 2147483647 h 893"/>
                <a:gd name="T26" fmla="*/ 2147483647 w 948"/>
                <a:gd name="T27" fmla="*/ 2147483647 h 893"/>
                <a:gd name="T28" fmla="*/ 2147483647 w 948"/>
                <a:gd name="T29" fmla="*/ 2147483647 h 893"/>
                <a:gd name="T30" fmla="*/ 2147483647 w 948"/>
                <a:gd name="T31" fmla="*/ 2147483647 h 893"/>
                <a:gd name="T32" fmla="*/ 2147483647 w 948"/>
                <a:gd name="T33" fmla="*/ 2147483647 h 893"/>
                <a:gd name="T34" fmla="*/ 2147483647 w 948"/>
                <a:gd name="T35" fmla="*/ 2147483647 h 893"/>
                <a:gd name="T36" fmla="*/ 2147483647 w 948"/>
                <a:gd name="T37" fmla="*/ 2147483647 h 893"/>
                <a:gd name="T38" fmla="*/ 2147483647 w 948"/>
                <a:gd name="T39" fmla="*/ 2147483647 h 893"/>
                <a:gd name="T40" fmla="*/ 2147483647 w 948"/>
                <a:gd name="T41" fmla="*/ 2147483647 h 893"/>
                <a:gd name="T42" fmla="*/ 2147483647 w 948"/>
                <a:gd name="T43" fmla="*/ 2147483647 h 893"/>
                <a:gd name="T44" fmla="*/ 2147483647 w 948"/>
                <a:gd name="T45" fmla="*/ 2147483647 h 893"/>
                <a:gd name="T46" fmla="*/ 2147483647 w 948"/>
                <a:gd name="T47" fmla="*/ 2147483647 h 893"/>
                <a:gd name="T48" fmla="*/ 2147483647 w 948"/>
                <a:gd name="T49" fmla="*/ 2147483647 h 893"/>
                <a:gd name="T50" fmla="*/ 2147483647 w 948"/>
                <a:gd name="T51" fmla="*/ 2147483647 h 893"/>
                <a:gd name="T52" fmla="*/ 2147483647 w 948"/>
                <a:gd name="T53" fmla="*/ 2147483647 h 893"/>
                <a:gd name="T54" fmla="*/ 2147483647 w 948"/>
                <a:gd name="T55" fmla="*/ 2147483647 h 893"/>
                <a:gd name="T56" fmla="*/ 2147483647 w 948"/>
                <a:gd name="T57" fmla="*/ 2147483647 h 893"/>
                <a:gd name="T58" fmla="*/ 2147483647 w 948"/>
                <a:gd name="T59" fmla="*/ 2147483647 h 893"/>
                <a:gd name="T60" fmla="*/ 2147483647 w 948"/>
                <a:gd name="T61" fmla="*/ 2147483647 h 893"/>
                <a:gd name="T62" fmla="*/ 2147483647 w 948"/>
                <a:gd name="T63" fmla="*/ 2147483647 h 893"/>
                <a:gd name="T64" fmla="*/ 2147483647 w 948"/>
                <a:gd name="T65" fmla="*/ 2147483647 h 893"/>
                <a:gd name="T66" fmla="*/ 2147483647 w 948"/>
                <a:gd name="T67" fmla="*/ 2147483647 h 893"/>
                <a:gd name="T68" fmla="*/ 2147483647 w 948"/>
                <a:gd name="T69" fmla="*/ 2147483647 h 893"/>
                <a:gd name="T70" fmla="*/ 2147483647 w 948"/>
                <a:gd name="T71" fmla="*/ 2147483647 h 893"/>
                <a:gd name="T72" fmla="*/ 2147483647 w 948"/>
                <a:gd name="T73" fmla="*/ 2147483647 h 893"/>
                <a:gd name="T74" fmla="*/ 2147483647 w 948"/>
                <a:gd name="T75" fmla="*/ 2147483647 h 893"/>
                <a:gd name="T76" fmla="*/ 2147483647 w 948"/>
                <a:gd name="T77" fmla="*/ 2147483647 h 893"/>
                <a:gd name="T78" fmla="*/ 2147483647 w 948"/>
                <a:gd name="T79" fmla="*/ 2147483647 h 893"/>
                <a:gd name="T80" fmla="*/ 2147483647 w 948"/>
                <a:gd name="T81" fmla="*/ 2147483647 h 893"/>
                <a:gd name="T82" fmla="*/ 2147483647 w 948"/>
                <a:gd name="T83" fmla="*/ 2147483647 h 893"/>
                <a:gd name="T84" fmla="*/ 2147483647 w 948"/>
                <a:gd name="T85" fmla="*/ 2147483647 h 893"/>
                <a:gd name="T86" fmla="*/ 2147483647 w 948"/>
                <a:gd name="T87" fmla="*/ 2147483647 h 893"/>
                <a:gd name="T88" fmla="*/ 2147483647 w 948"/>
                <a:gd name="T89" fmla="*/ 2147483647 h 893"/>
                <a:gd name="T90" fmla="*/ 2147483647 w 948"/>
                <a:gd name="T91" fmla="*/ 2147483647 h 893"/>
                <a:gd name="T92" fmla="*/ 2147483647 w 948"/>
                <a:gd name="T93" fmla="*/ 2147483647 h 893"/>
                <a:gd name="T94" fmla="*/ 2147483647 w 948"/>
                <a:gd name="T95" fmla="*/ 2147483647 h 893"/>
                <a:gd name="T96" fmla="*/ 2147483647 w 948"/>
                <a:gd name="T97" fmla="*/ 2147483647 h 893"/>
                <a:gd name="T98" fmla="*/ 2147483647 w 948"/>
                <a:gd name="T99" fmla="*/ 2147483647 h 893"/>
                <a:gd name="T100" fmla="*/ 2147483647 w 948"/>
                <a:gd name="T101" fmla="*/ 2147483647 h 893"/>
                <a:gd name="T102" fmla="*/ 2147483647 w 948"/>
                <a:gd name="T103" fmla="*/ 2147483647 h 893"/>
                <a:gd name="T104" fmla="*/ 2147483647 w 948"/>
                <a:gd name="T105" fmla="*/ 2147483647 h 893"/>
                <a:gd name="T106" fmla="*/ 2147483647 w 948"/>
                <a:gd name="T107" fmla="*/ 2147483647 h 893"/>
                <a:gd name="T108" fmla="*/ 2147483647 w 948"/>
                <a:gd name="T109" fmla="*/ 2147483647 h 893"/>
                <a:gd name="T110" fmla="*/ 2147483647 w 948"/>
                <a:gd name="T111" fmla="*/ 2147483647 h 893"/>
                <a:gd name="T112" fmla="*/ 2147483647 w 948"/>
                <a:gd name="T113" fmla="*/ 2147483647 h 893"/>
                <a:gd name="T114" fmla="*/ 2147483647 w 948"/>
                <a:gd name="T115" fmla="*/ 2147483647 h 893"/>
                <a:gd name="T116" fmla="*/ 2147483647 w 948"/>
                <a:gd name="T117" fmla="*/ 2147483647 h 8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48"/>
                <a:gd name="T178" fmla="*/ 0 h 893"/>
                <a:gd name="T179" fmla="*/ 948 w 948"/>
                <a:gd name="T180" fmla="*/ 893 h 89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48" h="893">
                  <a:moveTo>
                    <a:pt x="54" y="788"/>
                  </a:moveTo>
                  <a:lnTo>
                    <a:pt x="74" y="788"/>
                  </a:lnTo>
                  <a:lnTo>
                    <a:pt x="90" y="788"/>
                  </a:lnTo>
                  <a:lnTo>
                    <a:pt x="100" y="788"/>
                  </a:lnTo>
                  <a:lnTo>
                    <a:pt x="106" y="788"/>
                  </a:lnTo>
                  <a:lnTo>
                    <a:pt x="121" y="788"/>
                  </a:lnTo>
                  <a:lnTo>
                    <a:pt x="135" y="787"/>
                  </a:lnTo>
                  <a:lnTo>
                    <a:pt x="140" y="785"/>
                  </a:lnTo>
                  <a:lnTo>
                    <a:pt x="146" y="783"/>
                  </a:lnTo>
                  <a:lnTo>
                    <a:pt x="150" y="780"/>
                  </a:lnTo>
                  <a:lnTo>
                    <a:pt x="152" y="776"/>
                  </a:lnTo>
                  <a:lnTo>
                    <a:pt x="186" y="776"/>
                  </a:lnTo>
                  <a:lnTo>
                    <a:pt x="189" y="788"/>
                  </a:lnTo>
                  <a:lnTo>
                    <a:pt x="193" y="800"/>
                  </a:lnTo>
                  <a:lnTo>
                    <a:pt x="197" y="813"/>
                  </a:lnTo>
                  <a:lnTo>
                    <a:pt x="204" y="825"/>
                  </a:lnTo>
                  <a:lnTo>
                    <a:pt x="207" y="830"/>
                  </a:lnTo>
                  <a:lnTo>
                    <a:pt x="212" y="835"/>
                  </a:lnTo>
                  <a:lnTo>
                    <a:pt x="216" y="839"/>
                  </a:lnTo>
                  <a:lnTo>
                    <a:pt x="221" y="843"/>
                  </a:lnTo>
                  <a:lnTo>
                    <a:pt x="226" y="846"/>
                  </a:lnTo>
                  <a:lnTo>
                    <a:pt x="233" y="848"/>
                  </a:lnTo>
                  <a:lnTo>
                    <a:pt x="239" y="849"/>
                  </a:lnTo>
                  <a:lnTo>
                    <a:pt x="246" y="850"/>
                  </a:lnTo>
                  <a:lnTo>
                    <a:pt x="246" y="862"/>
                  </a:lnTo>
                  <a:lnTo>
                    <a:pt x="246" y="871"/>
                  </a:lnTo>
                  <a:lnTo>
                    <a:pt x="246" y="881"/>
                  </a:lnTo>
                  <a:lnTo>
                    <a:pt x="246" y="893"/>
                  </a:lnTo>
                  <a:lnTo>
                    <a:pt x="326" y="893"/>
                  </a:lnTo>
                  <a:lnTo>
                    <a:pt x="326" y="889"/>
                  </a:lnTo>
                  <a:lnTo>
                    <a:pt x="328" y="884"/>
                  </a:lnTo>
                  <a:lnTo>
                    <a:pt x="330" y="880"/>
                  </a:lnTo>
                  <a:lnTo>
                    <a:pt x="334" y="876"/>
                  </a:lnTo>
                  <a:lnTo>
                    <a:pt x="339" y="868"/>
                  </a:lnTo>
                  <a:lnTo>
                    <a:pt x="346" y="862"/>
                  </a:lnTo>
                  <a:lnTo>
                    <a:pt x="347" y="871"/>
                  </a:lnTo>
                  <a:lnTo>
                    <a:pt x="348" y="880"/>
                  </a:lnTo>
                  <a:lnTo>
                    <a:pt x="349" y="884"/>
                  </a:lnTo>
                  <a:lnTo>
                    <a:pt x="348" y="888"/>
                  </a:lnTo>
                  <a:lnTo>
                    <a:pt x="348" y="891"/>
                  </a:lnTo>
                  <a:lnTo>
                    <a:pt x="346" y="893"/>
                  </a:lnTo>
                  <a:lnTo>
                    <a:pt x="358" y="893"/>
                  </a:lnTo>
                  <a:lnTo>
                    <a:pt x="371" y="893"/>
                  </a:lnTo>
                  <a:lnTo>
                    <a:pt x="381" y="893"/>
                  </a:lnTo>
                  <a:lnTo>
                    <a:pt x="385" y="893"/>
                  </a:lnTo>
                  <a:lnTo>
                    <a:pt x="392" y="881"/>
                  </a:lnTo>
                  <a:lnTo>
                    <a:pt x="397" y="868"/>
                  </a:lnTo>
                  <a:lnTo>
                    <a:pt x="401" y="854"/>
                  </a:lnTo>
                  <a:lnTo>
                    <a:pt x="404" y="841"/>
                  </a:lnTo>
                  <a:lnTo>
                    <a:pt x="408" y="813"/>
                  </a:lnTo>
                  <a:lnTo>
                    <a:pt x="412" y="788"/>
                  </a:lnTo>
                  <a:lnTo>
                    <a:pt x="415" y="782"/>
                  </a:lnTo>
                  <a:lnTo>
                    <a:pt x="418" y="776"/>
                  </a:lnTo>
                  <a:lnTo>
                    <a:pt x="424" y="771"/>
                  </a:lnTo>
                  <a:lnTo>
                    <a:pt x="428" y="767"/>
                  </a:lnTo>
                  <a:lnTo>
                    <a:pt x="440" y="759"/>
                  </a:lnTo>
                  <a:lnTo>
                    <a:pt x="452" y="754"/>
                  </a:lnTo>
                  <a:lnTo>
                    <a:pt x="464" y="750"/>
                  </a:lnTo>
                  <a:lnTo>
                    <a:pt x="475" y="746"/>
                  </a:lnTo>
                  <a:lnTo>
                    <a:pt x="485" y="743"/>
                  </a:lnTo>
                  <a:lnTo>
                    <a:pt x="492" y="739"/>
                  </a:lnTo>
                  <a:lnTo>
                    <a:pt x="496" y="734"/>
                  </a:lnTo>
                  <a:lnTo>
                    <a:pt x="501" y="729"/>
                  </a:lnTo>
                  <a:lnTo>
                    <a:pt x="505" y="723"/>
                  </a:lnTo>
                  <a:lnTo>
                    <a:pt x="508" y="716"/>
                  </a:lnTo>
                  <a:lnTo>
                    <a:pt x="515" y="702"/>
                  </a:lnTo>
                  <a:lnTo>
                    <a:pt x="521" y="690"/>
                  </a:lnTo>
                  <a:lnTo>
                    <a:pt x="528" y="678"/>
                  </a:lnTo>
                  <a:lnTo>
                    <a:pt x="535" y="668"/>
                  </a:lnTo>
                  <a:lnTo>
                    <a:pt x="539" y="664"/>
                  </a:lnTo>
                  <a:lnTo>
                    <a:pt x="542" y="662"/>
                  </a:lnTo>
                  <a:lnTo>
                    <a:pt x="547" y="660"/>
                  </a:lnTo>
                  <a:lnTo>
                    <a:pt x="551" y="659"/>
                  </a:lnTo>
                  <a:lnTo>
                    <a:pt x="562" y="660"/>
                  </a:lnTo>
                  <a:lnTo>
                    <a:pt x="572" y="659"/>
                  </a:lnTo>
                  <a:lnTo>
                    <a:pt x="581" y="657"/>
                  </a:lnTo>
                  <a:lnTo>
                    <a:pt x="588" y="653"/>
                  </a:lnTo>
                  <a:lnTo>
                    <a:pt x="605" y="644"/>
                  </a:lnTo>
                  <a:lnTo>
                    <a:pt x="620" y="634"/>
                  </a:lnTo>
                  <a:lnTo>
                    <a:pt x="629" y="629"/>
                  </a:lnTo>
                  <a:lnTo>
                    <a:pt x="639" y="624"/>
                  </a:lnTo>
                  <a:lnTo>
                    <a:pt x="649" y="620"/>
                  </a:lnTo>
                  <a:lnTo>
                    <a:pt x="661" y="616"/>
                  </a:lnTo>
                  <a:lnTo>
                    <a:pt x="674" y="613"/>
                  </a:lnTo>
                  <a:lnTo>
                    <a:pt x="688" y="610"/>
                  </a:lnTo>
                  <a:lnTo>
                    <a:pt x="706" y="609"/>
                  </a:lnTo>
                  <a:lnTo>
                    <a:pt x="724" y="610"/>
                  </a:lnTo>
                  <a:lnTo>
                    <a:pt x="777" y="610"/>
                  </a:lnTo>
                  <a:lnTo>
                    <a:pt x="783" y="606"/>
                  </a:lnTo>
                  <a:lnTo>
                    <a:pt x="788" y="602"/>
                  </a:lnTo>
                  <a:lnTo>
                    <a:pt x="795" y="600"/>
                  </a:lnTo>
                  <a:lnTo>
                    <a:pt x="800" y="598"/>
                  </a:lnTo>
                  <a:lnTo>
                    <a:pt x="815" y="594"/>
                  </a:lnTo>
                  <a:lnTo>
                    <a:pt x="830" y="592"/>
                  </a:lnTo>
                  <a:lnTo>
                    <a:pt x="845" y="591"/>
                  </a:lnTo>
                  <a:lnTo>
                    <a:pt x="863" y="590"/>
                  </a:lnTo>
                  <a:lnTo>
                    <a:pt x="879" y="588"/>
                  </a:lnTo>
                  <a:lnTo>
                    <a:pt x="897" y="585"/>
                  </a:lnTo>
                  <a:lnTo>
                    <a:pt x="901" y="583"/>
                  </a:lnTo>
                  <a:lnTo>
                    <a:pt x="906" y="580"/>
                  </a:lnTo>
                  <a:lnTo>
                    <a:pt x="909" y="577"/>
                  </a:lnTo>
                  <a:lnTo>
                    <a:pt x="913" y="574"/>
                  </a:lnTo>
                  <a:lnTo>
                    <a:pt x="920" y="565"/>
                  </a:lnTo>
                  <a:lnTo>
                    <a:pt x="925" y="555"/>
                  </a:lnTo>
                  <a:lnTo>
                    <a:pt x="931" y="544"/>
                  </a:lnTo>
                  <a:lnTo>
                    <a:pt x="935" y="531"/>
                  </a:lnTo>
                  <a:lnTo>
                    <a:pt x="940" y="518"/>
                  </a:lnTo>
                  <a:lnTo>
                    <a:pt x="943" y="504"/>
                  </a:lnTo>
                  <a:lnTo>
                    <a:pt x="945" y="490"/>
                  </a:lnTo>
                  <a:lnTo>
                    <a:pt x="947" y="475"/>
                  </a:lnTo>
                  <a:lnTo>
                    <a:pt x="948" y="461"/>
                  </a:lnTo>
                  <a:lnTo>
                    <a:pt x="948" y="447"/>
                  </a:lnTo>
                  <a:lnTo>
                    <a:pt x="948" y="434"/>
                  </a:lnTo>
                  <a:lnTo>
                    <a:pt x="947" y="421"/>
                  </a:lnTo>
                  <a:lnTo>
                    <a:pt x="945" y="410"/>
                  </a:lnTo>
                  <a:lnTo>
                    <a:pt x="943" y="400"/>
                  </a:lnTo>
                  <a:lnTo>
                    <a:pt x="943" y="363"/>
                  </a:lnTo>
                  <a:lnTo>
                    <a:pt x="939" y="362"/>
                  </a:lnTo>
                  <a:lnTo>
                    <a:pt x="931" y="359"/>
                  </a:lnTo>
                  <a:lnTo>
                    <a:pt x="922" y="356"/>
                  </a:lnTo>
                  <a:lnTo>
                    <a:pt x="912" y="350"/>
                  </a:lnTo>
                  <a:lnTo>
                    <a:pt x="888" y="337"/>
                  </a:lnTo>
                  <a:lnTo>
                    <a:pt x="862" y="322"/>
                  </a:lnTo>
                  <a:lnTo>
                    <a:pt x="835" y="305"/>
                  </a:lnTo>
                  <a:lnTo>
                    <a:pt x="811" y="290"/>
                  </a:lnTo>
                  <a:lnTo>
                    <a:pt x="794" y="278"/>
                  </a:lnTo>
                  <a:lnTo>
                    <a:pt x="784" y="271"/>
                  </a:lnTo>
                  <a:lnTo>
                    <a:pt x="764" y="240"/>
                  </a:lnTo>
                  <a:lnTo>
                    <a:pt x="738" y="216"/>
                  </a:lnTo>
                  <a:lnTo>
                    <a:pt x="405" y="0"/>
                  </a:lnTo>
                  <a:lnTo>
                    <a:pt x="408" y="6"/>
                  </a:lnTo>
                  <a:lnTo>
                    <a:pt x="412" y="12"/>
                  </a:lnTo>
                  <a:lnTo>
                    <a:pt x="339" y="12"/>
                  </a:lnTo>
                  <a:lnTo>
                    <a:pt x="341" y="36"/>
                  </a:lnTo>
                  <a:lnTo>
                    <a:pt x="348" y="102"/>
                  </a:lnTo>
                  <a:lnTo>
                    <a:pt x="358" y="193"/>
                  </a:lnTo>
                  <a:lnTo>
                    <a:pt x="368" y="299"/>
                  </a:lnTo>
                  <a:lnTo>
                    <a:pt x="379" y="405"/>
                  </a:lnTo>
                  <a:lnTo>
                    <a:pt x="386" y="498"/>
                  </a:lnTo>
                  <a:lnTo>
                    <a:pt x="390" y="535"/>
                  </a:lnTo>
                  <a:lnTo>
                    <a:pt x="392" y="565"/>
                  </a:lnTo>
                  <a:lnTo>
                    <a:pt x="393" y="583"/>
                  </a:lnTo>
                  <a:lnTo>
                    <a:pt x="392" y="591"/>
                  </a:lnTo>
                  <a:lnTo>
                    <a:pt x="93" y="591"/>
                  </a:lnTo>
                  <a:lnTo>
                    <a:pt x="88" y="597"/>
                  </a:lnTo>
                  <a:lnTo>
                    <a:pt x="82" y="603"/>
                  </a:lnTo>
                  <a:lnTo>
                    <a:pt x="79" y="606"/>
                  </a:lnTo>
                  <a:lnTo>
                    <a:pt x="76" y="608"/>
                  </a:lnTo>
                  <a:lnTo>
                    <a:pt x="71" y="609"/>
                  </a:lnTo>
                  <a:lnTo>
                    <a:pt x="67" y="610"/>
                  </a:lnTo>
                  <a:lnTo>
                    <a:pt x="64" y="609"/>
                  </a:lnTo>
                  <a:lnTo>
                    <a:pt x="60" y="608"/>
                  </a:lnTo>
                  <a:lnTo>
                    <a:pt x="57" y="607"/>
                  </a:lnTo>
                  <a:lnTo>
                    <a:pt x="55" y="604"/>
                  </a:lnTo>
                  <a:lnTo>
                    <a:pt x="51" y="598"/>
                  </a:lnTo>
                  <a:lnTo>
                    <a:pt x="49" y="591"/>
                  </a:lnTo>
                  <a:lnTo>
                    <a:pt x="47" y="578"/>
                  </a:lnTo>
                  <a:lnTo>
                    <a:pt x="47" y="573"/>
                  </a:lnTo>
                  <a:lnTo>
                    <a:pt x="40" y="581"/>
                  </a:lnTo>
                  <a:lnTo>
                    <a:pt x="36" y="590"/>
                  </a:lnTo>
                  <a:lnTo>
                    <a:pt x="33" y="598"/>
                  </a:lnTo>
                  <a:lnTo>
                    <a:pt x="29" y="605"/>
                  </a:lnTo>
                  <a:lnTo>
                    <a:pt x="26" y="612"/>
                  </a:lnTo>
                  <a:lnTo>
                    <a:pt x="22" y="618"/>
                  </a:lnTo>
                  <a:lnTo>
                    <a:pt x="15" y="623"/>
                  </a:lnTo>
                  <a:lnTo>
                    <a:pt x="6" y="628"/>
                  </a:lnTo>
                  <a:lnTo>
                    <a:pt x="0" y="709"/>
                  </a:lnTo>
                  <a:lnTo>
                    <a:pt x="67" y="733"/>
                  </a:lnTo>
                  <a:lnTo>
                    <a:pt x="65" y="738"/>
                  </a:lnTo>
                  <a:lnTo>
                    <a:pt x="62" y="743"/>
                  </a:lnTo>
                  <a:lnTo>
                    <a:pt x="61" y="748"/>
                  </a:lnTo>
                  <a:lnTo>
                    <a:pt x="61" y="753"/>
                  </a:lnTo>
                  <a:lnTo>
                    <a:pt x="61" y="757"/>
                  </a:lnTo>
                  <a:lnTo>
                    <a:pt x="62" y="760"/>
                  </a:lnTo>
                  <a:lnTo>
                    <a:pt x="65" y="763"/>
                  </a:lnTo>
                  <a:lnTo>
                    <a:pt x="67" y="764"/>
                  </a:lnTo>
                  <a:lnTo>
                    <a:pt x="54" y="788"/>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13" name="Freeform 237"/>
            <p:cNvSpPr>
              <a:spLocks/>
            </p:cNvSpPr>
            <p:nvPr>
              <p:custDataLst>
                <p:tags r:id="rId162"/>
              </p:custDataLst>
            </p:nvPr>
          </p:nvSpPr>
          <p:spPr bwMode="auto">
            <a:xfrm>
              <a:off x="3892550" y="2332038"/>
              <a:ext cx="550863" cy="522287"/>
            </a:xfrm>
            <a:custGeom>
              <a:avLst/>
              <a:gdLst>
                <a:gd name="T0" fmla="*/ 2147483647 w 373"/>
                <a:gd name="T1" fmla="*/ 2147483647 h 370"/>
                <a:gd name="T2" fmla="*/ 2147483647 w 373"/>
                <a:gd name="T3" fmla="*/ 2147483647 h 370"/>
                <a:gd name="T4" fmla="*/ 2147483647 w 373"/>
                <a:gd name="T5" fmla="*/ 2147483647 h 370"/>
                <a:gd name="T6" fmla="*/ 2147483647 w 373"/>
                <a:gd name="T7" fmla="*/ 2147483647 h 370"/>
                <a:gd name="T8" fmla="*/ 2147483647 w 373"/>
                <a:gd name="T9" fmla="*/ 2147483647 h 370"/>
                <a:gd name="T10" fmla="*/ 2147483647 w 373"/>
                <a:gd name="T11" fmla="*/ 2147483647 h 370"/>
                <a:gd name="T12" fmla="*/ 2147483647 w 373"/>
                <a:gd name="T13" fmla="*/ 2147483647 h 370"/>
                <a:gd name="T14" fmla="*/ 2147483647 w 373"/>
                <a:gd name="T15" fmla="*/ 2147483647 h 370"/>
                <a:gd name="T16" fmla="*/ 2147483647 w 373"/>
                <a:gd name="T17" fmla="*/ 2147483647 h 370"/>
                <a:gd name="T18" fmla="*/ 2147483647 w 373"/>
                <a:gd name="T19" fmla="*/ 2147483647 h 370"/>
                <a:gd name="T20" fmla="*/ 2147483647 w 373"/>
                <a:gd name="T21" fmla="*/ 2147483647 h 370"/>
                <a:gd name="T22" fmla="*/ 2147483647 w 373"/>
                <a:gd name="T23" fmla="*/ 2147483647 h 370"/>
                <a:gd name="T24" fmla="*/ 2147483647 w 373"/>
                <a:gd name="T25" fmla="*/ 2147483647 h 370"/>
                <a:gd name="T26" fmla="*/ 2147483647 w 373"/>
                <a:gd name="T27" fmla="*/ 2147483647 h 370"/>
                <a:gd name="T28" fmla="*/ 2147483647 w 373"/>
                <a:gd name="T29" fmla="*/ 2147483647 h 370"/>
                <a:gd name="T30" fmla="*/ 2147483647 w 373"/>
                <a:gd name="T31" fmla="*/ 2147483647 h 370"/>
                <a:gd name="T32" fmla="*/ 2147483647 w 373"/>
                <a:gd name="T33" fmla="*/ 2147483647 h 370"/>
                <a:gd name="T34" fmla="*/ 2147483647 w 373"/>
                <a:gd name="T35" fmla="*/ 2147483647 h 370"/>
                <a:gd name="T36" fmla="*/ 2147483647 w 373"/>
                <a:gd name="T37" fmla="*/ 2147483647 h 370"/>
                <a:gd name="T38" fmla="*/ 2147483647 w 373"/>
                <a:gd name="T39" fmla="*/ 2147483647 h 370"/>
                <a:gd name="T40" fmla="*/ 2147483647 w 373"/>
                <a:gd name="T41" fmla="*/ 2147483647 h 370"/>
                <a:gd name="T42" fmla="*/ 2147483647 w 373"/>
                <a:gd name="T43" fmla="*/ 2147483647 h 370"/>
                <a:gd name="T44" fmla="*/ 2147483647 w 373"/>
                <a:gd name="T45" fmla="*/ 2147483647 h 370"/>
                <a:gd name="T46" fmla="*/ 2147483647 w 373"/>
                <a:gd name="T47" fmla="*/ 2147483647 h 370"/>
                <a:gd name="T48" fmla="*/ 2147483647 w 373"/>
                <a:gd name="T49" fmla="*/ 2147483647 h 370"/>
                <a:gd name="T50" fmla="*/ 2147483647 w 373"/>
                <a:gd name="T51" fmla="*/ 2147483647 h 370"/>
                <a:gd name="T52" fmla="*/ 2147483647 w 373"/>
                <a:gd name="T53" fmla="*/ 2147483647 h 370"/>
                <a:gd name="T54" fmla="*/ 2147483647 w 373"/>
                <a:gd name="T55" fmla="*/ 2147483647 h 370"/>
                <a:gd name="T56" fmla="*/ 2147483647 w 373"/>
                <a:gd name="T57" fmla="*/ 2147483647 h 370"/>
                <a:gd name="T58" fmla="*/ 2147483647 w 373"/>
                <a:gd name="T59" fmla="*/ 2147483647 h 370"/>
                <a:gd name="T60" fmla="*/ 2147483647 w 373"/>
                <a:gd name="T61" fmla="*/ 2147483647 h 370"/>
                <a:gd name="T62" fmla="*/ 2147483647 w 373"/>
                <a:gd name="T63" fmla="*/ 2147483647 h 370"/>
                <a:gd name="T64" fmla="*/ 2147483647 w 373"/>
                <a:gd name="T65" fmla="*/ 2147483647 h 370"/>
                <a:gd name="T66" fmla="*/ 2147483647 w 373"/>
                <a:gd name="T67" fmla="*/ 2147483647 h 370"/>
                <a:gd name="T68" fmla="*/ 2147483647 w 373"/>
                <a:gd name="T69" fmla="*/ 2147483647 h 370"/>
                <a:gd name="T70" fmla="*/ 2147483647 w 373"/>
                <a:gd name="T71" fmla="*/ 2147483647 h 370"/>
                <a:gd name="T72" fmla="*/ 2147483647 w 373"/>
                <a:gd name="T73" fmla="*/ 2147483647 h 370"/>
                <a:gd name="T74" fmla="*/ 2147483647 w 373"/>
                <a:gd name="T75" fmla="*/ 2147483647 h 370"/>
                <a:gd name="T76" fmla="*/ 2147483647 w 373"/>
                <a:gd name="T77" fmla="*/ 2147483647 h 370"/>
                <a:gd name="T78" fmla="*/ 2147483647 w 373"/>
                <a:gd name="T79" fmla="*/ 2147483647 h 370"/>
                <a:gd name="T80" fmla="*/ 2147483647 w 373"/>
                <a:gd name="T81" fmla="*/ 2147483647 h 370"/>
                <a:gd name="T82" fmla="*/ 2147483647 w 373"/>
                <a:gd name="T83" fmla="*/ 2147483647 h 370"/>
                <a:gd name="T84" fmla="*/ 2147483647 w 373"/>
                <a:gd name="T85" fmla="*/ 2147483647 h 370"/>
                <a:gd name="T86" fmla="*/ 2147483647 w 373"/>
                <a:gd name="T87" fmla="*/ 2147483647 h 370"/>
                <a:gd name="T88" fmla="*/ 0 w 373"/>
                <a:gd name="T89" fmla="*/ 2147483647 h 370"/>
                <a:gd name="T90" fmla="*/ 2147483647 w 373"/>
                <a:gd name="T91" fmla="*/ 2147483647 h 370"/>
                <a:gd name="T92" fmla="*/ 2147483647 w 373"/>
                <a:gd name="T93" fmla="*/ 2147483647 h 370"/>
                <a:gd name="T94" fmla="*/ 2147483647 w 373"/>
                <a:gd name="T95" fmla="*/ 2147483647 h 3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3"/>
                <a:gd name="T145" fmla="*/ 0 h 370"/>
                <a:gd name="T146" fmla="*/ 373 w 373"/>
                <a:gd name="T147" fmla="*/ 370 h 37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3" h="370">
                  <a:moveTo>
                    <a:pt x="235" y="370"/>
                  </a:moveTo>
                  <a:lnTo>
                    <a:pt x="237" y="369"/>
                  </a:lnTo>
                  <a:lnTo>
                    <a:pt x="238" y="367"/>
                  </a:lnTo>
                  <a:lnTo>
                    <a:pt x="240" y="366"/>
                  </a:lnTo>
                  <a:lnTo>
                    <a:pt x="241" y="366"/>
                  </a:lnTo>
                  <a:lnTo>
                    <a:pt x="242" y="365"/>
                  </a:lnTo>
                  <a:lnTo>
                    <a:pt x="244" y="365"/>
                  </a:lnTo>
                  <a:lnTo>
                    <a:pt x="245" y="365"/>
                  </a:lnTo>
                  <a:lnTo>
                    <a:pt x="249" y="366"/>
                  </a:lnTo>
                  <a:lnTo>
                    <a:pt x="252" y="367"/>
                  </a:lnTo>
                  <a:lnTo>
                    <a:pt x="255" y="368"/>
                  </a:lnTo>
                  <a:lnTo>
                    <a:pt x="257" y="370"/>
                  </a:lnTo>
                  <a:lnTo>
                    <a:pt x="373" y="282"/>
                  </a:lnTo>
                  <a:lnTo>
                    <a:pt x="373" y="279"/>
                  </a:lnTo>
                  <a:lnTo>
                    <a:pt x="372" y="277"/>
                  </a:lnTo>
                  <a:lnTo>
                    <a:pt x="372" y="275"/>
                  </a:lnTo>
                  <a:lnTo>
                    <a:pt x="371" y="273"/>
                  </a:lnTo>
                  <a:lnTo>
                    <a:pt x="370" y="271"/>
                  </a:lnTo>
                  <a:lnTo>
                    <a:pt x="369" y="270"/>
                  </a:lnTo>
                  <a:lnTo>
                    <a:pt x="368" y="268"/>
                  </a:lnTo>
                  <a:lnTo>
                    <a:pt x="367" y="267"/>
                  </a:lnTo>
                  <a:lnTo>
                    <a:pt x="364" y="265"/>
                  </a:lnTo>
                  <a:lnTo>
                    <a:pt x="361" y="264"/>
                  </a:lnTo>
                  <a:lnTo>
                    <a:pt x="358" y="262"/>
                  </a:lnTo>
                  <a:lnTo>
                    <a:pt x="354" y="261"/>
                  </a:lnTo>
                  <a:lnTo>
                    <a:pt x="351" y="260"/>
                  </a:lnTo>
                  <a:lnTo>
                    <a:pt x="347" y="259"/>
                  </a:lnTo>
                  <a:lnTo>
                    <a:pt x="344" y="258"/>
                  </a:lnTo>
                  <a:lnTo>
                    <a:pt x="342" y="256"/>
                  </a:lnTo>
                  <a:lnTo>
                    <a:pt x="340" y="255"/>
                  </a:lnTo>
                  <a:lnTo>
                    <a:pt x="339" y="254"/>
                  </a:lnTo>
                  <a:lnTo>
                    <a:pt x="338" y="252"/>
                  </a:lnTo>
                  <a:lnTo>
                    <a:pt x="337" y="251"/>
                  </a:lnTo>
                  <a:lnTo>
                    <a:pt x="337" y="249"/>
                  </a:lnTo>
                  <a:lnTo>
                    <a:pt x="336" y="247"/>
                  </a:lnTo>
                  <a:lnTo>
                    <a:pt x="336" y="245"/>
                  </a:lnTo>
                  <a:lnTo>
                    <a:pt x="336" y="243"/>
                  </a:lnTo>
                  <a:lnTo>
                    <a:pt x="336" y="235"/>
                  </a:lnTo>
                  <a:lnTo>
                    <a:pt x="337" y="228"/>
                  </a:lnTo>
                  <a:lnTo>
                    <a:pt x="338" y="220"/>
                  </a:lnTo>
                  <a:lnTo>
                    <a:pt x="338" y="214"/>
                  </a:lnTo>
                  <a:lnTo>
                    <a:pt x="338" y="205"/>
                  </a:lnTo>
                  <a:lnTo>
                    <a:pt x="337" y="196"/>
                  </a:lnTo>
                  <a:lnTo>
                    <a:pt x="337" y="186"/>
                  </a:lnTo>
                  <a:lnTo>
                    <a:pt x="336" y="177"/>
                  </a:lnTo>
                  <a:lnTo>
                    <a:pt x="335" y="172"/>
                  </a:lnTo>
                  <a:lnTo>
                    <a:pt x="334" y="168"/>
                  </a:lnTo>
                  <a:lnTo>
                    <a:pt x="333" y="164"/>
                  </a:lnTo>
                  <a:lnTo>
                    <a:pt x="332" y="160"/>
                  </a:lnTo>
                  <a:lnTo>
                    <a:pt x="330" y="157"/>
                  </a:lnTo>
                  <a:lnTo>
                    <a:pt x="329" y="155"/>
                  </a:lnTo>
                  <a:lnTo>
                    <a:pt x="327" y="153"/>
                  </a:lnTo>
                  <a:lnTo>
                    <a:pt x="325" y="152"/>
                  </a:lnTo>
                  <a:lnTo>
                    <a:pt x="324" y="147"/>
                  </a:lnTo>
                  <a:lnTo>
                    <a:pt x="323" y="142"/>
                  </a:lnTo>
                  <a:lnTo>
                    <a:pt x="322" y="136"/>
                  </a:lnTo>
                  <a:lnTo>
                    <a:pt x="321" y="130"/>
                  </a:lnTo>
                  <a:lnTo>
                    <a:pt x="319" y="120"/>
                  </a:lnTo>
                  <a:lnTo>
                    <a:pt x="315" y="109"/>
                  </a:lnTo>
                  <a:lnTo>
                    <a:pt x="313" y="104"/>
                  </a:lnTo>
                  <a:lnTo>
                    <a:pt x="311" y="99"/>
                  </a:lnTo>
                  <a:lnTo>
                    <a:pt x="308" y="94"/>
                  </a:lnTo>
                  <a:lnTo>
                    <a:pt x="306" y="90"/>
                  </a:lnTo>
                  <a:lnTo>
                    <a:pt x="304" y="86"/>
                  </a:lnTo>
                  <a:lnTo>
                    <a:pt x="301" y="83"/>
                  </a:lnTo>
                  <a:lnTo>
                    <a:pt x="299" y="80"/>
                  </a:lnTo>
                  <a:lnTo>
                    <a:pt x="297" y="78"/>
                  </a:lnTo>
                  <a:lnTo>
                    <a:pt x="298" y="74"/>
                  </a:lnTo>
                  <a:lnTo>
                    <a:pt x="299" y="69"/>
                  </a:lnTo>
                  <a:lnTo>
                    <a:pt x="300" y="66"/>
                  </a:lnTo>
                  <a:lnTo>
                    <a:pt x="300" y="63"/>
                  </a:lnTo>
                  <a:lnTo>
                    <a:pt x="301" y="60"/>
                  </a:lnTo>
                  <a:lnTo>
                    <a:pt x="303" y="57"/>
                  </a:lnTo>
                  <a:lnTo>
                    <a:pt x="302" y="50"/>
                  </a:lnTo>
                  <a:lnTo>
                    <a:pt x="301" y="43"/>
                  </a:lnTo>
                  <a:lnTo>
                    <a:pt x="301" y="37"/>
                  </a:lnTo>
                  <a:lnTo>
                    <a:pt x="301" y="32"/>
                  </a:lnTo>
                  <a:lnTo>
                    <a:pt x="301" y="27"/>
                  </a:lnTo>
                  <a:lnTo>
                    <a:pt x="302" y="23"/>
                  </a:lnTo>
                  <a:lnTo>
                    <a:pt x="303" y="19"/>
                  </a:lnTo>
                  <a:lnTo>
                    <a:pt x="304" y="16"/>
                  </a:lnTo>
                  <a:lnTo>
                    <a:pt x="307" y="11"/>
                  </a:lnTo>
                  <a:lnTo>
                    <a:pt x="310" y="7"/>
                  </a:lnTo>
                  <a:lnTo>
                    <a:pt x="312" y="3"/>
                  </a:lnTo>
                  <a:lnTo>
                    <a:pt x="314" y="0"/>
                  </a:lnTo>
                  <a:lnTo>
                    <a:pt x="308" y="3"/>
                  </a:lnTo>
                  <a:lnTo>
                    <a:pt x="302" y="6"/>
                  </a:lnTo>
                  <a:lnTo>
                    <a:pt x="297" y="8"/>
                  </a:lnTo>
                  <a:lnTo>
                    <a:pt x="290" y="9"/>
                  </a:lnTo>
                  <a:lnTo>
                    <a:pt x="284" y="11"/>
                  </a:lnTo>
                  <a:lnTo>
                    <a:pt x="278" y="12"/>
                  </a:lnTo>
                  <a:lnTo>
                    <a:pt x="271" y="12"/>
                  </a:lnTo>
                  <a:lnTo>
                    <a:pt x="264" y="12"/>
                  </a:lnTo>
                  <a:lnTo>
                    <a:pt x="256" y="12"/>
                  </a:lnTo>
                  <a:lnTo>
                    <a:pt x="245" y="12"/>
                  </a:lnTo>
                  <a:lnTo>
                    <a:pt x="233" y="12"/>
                  </a:lnTo>
                  <a:lnTo>
                    <a:pt x="222" y="12"/>
                  </a:lnTo>
                  <a:lnTo>
                    <a:pt x="215" y="13"/>
                  </a:lnTo>
                  <a:lnTo>
                    <a:pt x="206" y="14"/>
                  </a:lnTo>
                  <a:lnTo>
                    <a:pt x="197" y="16"/>
                  </a:lnTo>
                  <a:lnTo>
                    <a:pt x="187" y="18"/>
                  </a:lnTo>
                  <a:lnTo>
                    <a:pt x="177" y="21"/>
                  </a:lnTo>
                  <a:lnTo>
                    <a:pt x="168" y="24"/>
                  </a:lnTo>
                  <a:lnTo>
                    <a:pt x="159" y="26"/>
                  </a:lnTo>
                  <a:lnTo>
                    <a:pt x="153" y="29"/>
                  </a:lnTo>
                  <a:lnTo>
                    <a:pt x="150" y="30"/>
                  </a:lnTo>
                  <a:lnTo>
                    <a:pt x="145" y="32"/>
                  </a:lnTo>
                  <a:lnTo>
                    <a:pt x="140" y="34"/>
                  </a:lnTo>
                  <a:lnTo>
                    <a:pt x="135" y="37"/>
                  </a:lnTo>
                  <a:lnTo>
                    <a:pt x="130" y="40"/>
                  </a:lnTo>
                  <a:lnTo>
                    <a:pt x="124" y="44"/>
                  </a:lnTo>
                  <a:lnTo>
                    <a:pt x="119" y="48"/>
                  </a:lnTo>
                  <a:lnTo>
                    <a:pt x="116" y="51"/>
                  </a:lnTo>
                  <a:lnTo>
                    <a:pt x="118" y="52"/>
                  </a:lnTo>
                  <a:lnTo>
                    <a:pt x="123" y="52"/>
                  </a:lnTo>
                  <a:lnTo>
                    <a:pt x="128" y="53"/>
                  </a:lnTo>
                  <a:lnTo>
                    <a:pt x="131" y="53"/>
                  </a:lnTo>
                  <a:lnTo>
                    <a:pt x="131" y="88"/>
                  </a:lnTo>
                  <a:lnTo>
                    <a:pt x="131" y="89"/>
                  </a:lnTo>
                  <a:lnTo>
                    <a:pt x="131" y="90"/>
                  </a:lnTo>
                  <a:lnTo>
                    <a:pt x="132" y="91"/>
                  </a:lnTo>
                  <a:lnTo>
                    <a:pt x="133" y="92"/>
                  </a:lnTo>
                  <a:lnTo>
                    <a:pt x="134" y="93"/>
                  </a:lnTo>
                  <a:lnTo>
                    <a:pt x="136" y="94"/>
                  </a:lnTo>
                  <a:lnTo>
                    <a:pt x="138" y="95"/>
                  </a:lnTo>
                  <a:lnTo>
                    <a:pt x="140" y="97"/>
                  </a:lnTo>
                  <a:lnTo>
                    <a:pt x="141" y="98"/>
                  </a:lnTo>
                  <a:lnTo>
                    <a:pt x="141" y="99"/>
                  </a:lnTo>
                  <a:lnTo>
                    <a:pt x="142" y="100"/>
                  </a:lnTo>
                  <a:lnTo>
                    <a:pt x="142" y="101"/>
                  </a:lnTo>
                  <a:lnTo>
                    <a:pt x="142" y="102"/>
                  </a:lnTo>
                  <a:lnTo>
                    <a:pt x="141" y="104"/>
                  </a:lnTo>
                  <a:lnTo>
                    <a:pt x="141" y="105"/>
                  </a:lnTo>
                  <a:lnTo>
                    <a:pt x="140" y="106"/>
                  </a:lnTo>
                  <a:lnTo>
                    <a:pt x="139" y="107"/>
                  </a:lnTo>
                  <a:lnTo>
                    <a:pt x="138" y="107"/>
                  </a:lnTo>
                  <a:lnTo>
                    <a:pt x="136" y="107"/>
                  </a:lnTo>
                  <a:lnTo>
                    <a:pt x="135" y="108"/>
                  </a:lnTo>
                  <a:lnTo>
                    <a:pt x="128" y="107"/>
                  </a:lnTo>
                  <a:lnTo>
                    <a:pt x="120" y="107"/>
                  </a:lnTo>
                  <a:lnTo>
                    <a:pt x="116" y="108"/>
                  </a:lnTo>
                  <a:lnTo>
                    <a:pt x="112" y="111"/>
                  </a:lnTo>
                  <a:lnTo>
                    <a:pt x="106" y="113"/>
                  </a:lnTo>
                  <a:lnTo>
                    <a:pt x="101" y="116"/>
                  </a:lnTo>
                  <a:lnTo>
                    <a:pt x="99" y="118"/>
                  </a:lnTo>
                  <a:lnTo>
                    <a:pt x="97" y="120"/>
                  </a:lnTo>
                  <a:lnTo>
                    <a:pt x="95" y="122"/>
                  </a:lnTo>
                  <a:lnTo>
                    <a:pt x="93" y="124"/>
                  </a:lnTo>
                  <a:lnTo>
                    <a:pt x="92" y="126"/>
                  </a:lnTo>
                  <a:lnTo>
                    <a:pt x="91" y="128"/>
                  </a:lnTo>
                  <a:lnTo>
                    <a:pt x="90" y="131"/>
                  </a:lnTo>
                  <a:lnTo>
                    <a:pt x="90" y="133"/>
                  </a:lnTo>
                  <a:lnTo>
                    <a:pt x="87" y="134"/>
                  </a:lnTo>
                  <a:lnTo>
                    <a:pt x="84" y="135"/>
                  </a:lnTo>
                  <a:lnTo>
                    <a:pt x="82" y="137"/>
                  </a:lnTo>
                  <a:lnTo>
                    <a:pt x="79" y="139"/>
                  </a:lnTo>
                  <a:lnTo>
                    <a:pt x="74" y="143"/>
                  </a:lnTo>
                  <a:lnTo>
                    <a:pt x="69" y="148"/>
                  </a:lnTo>
                  <a:lnTo>
                    <a:pt x="66" y="150"/>
                  </a:lnTo>
                  <a:lnTo>
                    <a:pt x="62" y="152"/>
                  </a:lnTo>
                  <a:lnTo>
                    <a:pt x="59" y="155"/>
                  </a:lnTo>
                  <a:lnTo>
                    <a:pt x="55" y="156"/>
                  </a:lnTo>
                  <a:lnTo>
                    <a:pt x="51" y="158"/>
                  </a:lnTo>
                  <a:lnTo>
                    <a:pt x="46" y="159"/>
                  </a:lnTo>
                  <a:lnTo>
                    <a:pt x="41" y="160"/>
                  </a:lnTo>
                  <a:lnTo>
                    <a:pt x="35" y="160"/>
                  </a:lnTo>
                  <a:lnTo>
                    <a:pt x="31" y="160"/>
                  </a:lnTo>
                  <a:lnTo>
                    <a:pt x="29" y="161"/>
                  </a:lnTo>
                  <a:lnTo>
                    <a:pt x="26" y="161"/>
                  </a:lnTo>
                  <a:lnTo>
                    <a:pt x="24" y="162"/>
                  </a:lnTo>
                  <a:lnTo>
                    <a:pt x="20" y="164"/>
                  </a:lnTo>
                  <a:lnTo>
                    <a:pt x="17" y="167"/>
                  </a:lnTo>
                  <a:lnTo>
                    <a:pt x="13" y="169"/>
                  </a:lnTo>
                  <a:lnTo>
                    <a:pt x="10" y="172"/>
                  </a:lnTo>
                  <a:lnTo>
                    <a:pt x="8" y="174"/>
                  </a:lnTo>
                  <a:lnTo>
                    <a:pt x="6" y="175"/>
                  </a:lnTo>
                  <a:lnTo>
                    <a:pt x="3" y="176"/>
                  </a:lnTo>
                  <a:lnTo>
                    <a:pt x="0" y="177"/>
                  </a:lnTo>
                  <a:lnTo>
                    <a:pt x="0" y="200"/>
                  </a:lnTo>
                  <a:lnTo>
                    <a:pt x="0" y="208"/>
                  </a:lnTo>
                  <a:lnTo>
                    <a:pt x="69" y="253"/>
                  </a:lnTo>
                  <a:lnTo>
                    <a:pt x="170" y="323"/>
                  </a:lnTo>
                  <a:lnTo>
                    <a:pt x="179" y="331"/>
                  </a:lnTo>
                  <a:lnTo>
                    <a:pt x="185" y="341"/>
                  </a:lnTo>
                  <a:lnTo>
                    <a:pt x="189" y="344"/>
                  </a:lnTo>
                  <a:lnTo>
                    <a:pt x="194" y="347"/>
                  </a:lnTo>
                  <a:lnTo>
                    <a:pt x="201" y="352"/>
                  </a:lnTo>
                  <a:lnTo>
                    <a:pt x="210" y="357"/>
                  </a:lnTo>
                  <a:lnTo>
                    <a:pt x="218" y="362"/>
                  </a:lnTo>
                  <a:lnTo>
                    <a:pt x="226" y="366"/>
                  </a:lnTo>
                  <a:lnTo>
                    <a:pt x="229" y="368"/>
                  </a:lnTo>
                  <a:lnTo>
                    <a:pt x="232" y="369"/>
                  </a:lnTo>
                  <a:lnTo>
                    <a:pt x="234" y="370"/>
                  </a:lnTo>
                  <a:lnTo>
                    <a:pt x="235" y="37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14" name="Freeform 238"/>
            <p:cNvSpPr>
              <a:spLocks/>
            </p:cNvSpPr>
            <p:nvPr>
              <p:custDataLst>
                <p:tags r:id="rId163"/>
              </p:custDataLst>
            </p:nvPr>
          </p:nvSpPr>
          <p:spPr bwMode="auto">
            <a:xfrm>
              <a:off x="4379913" y="2454275"/>
              <a:ext cx="430212" cy="392113"/>
            </a:xfrm>
            <a:custGeom>
              <a:avLst/>
              <a:gdLst>
                <a:gd name="T0" fmla="*/ 2147483647 w 877"/>
                <a:gd name="T1" fmla="*/ 2147483647 h 826"/>
                <a:gd name="T2" fmla="*/ 2147483647 w 877"/>
                <a:gd name="T3" fmla="*/ 2147483647 h 826"/>
                <a:gd name="T4" fmla="*/ 2147483647 w 877"/>
                <a:gd name="T5" fmla="*/ 2147483647 h 826"/>
                <a:gd name="T6" fmla="*/ 2147483647 w 877"/>
                <a:gd name="T7" fmla="*/ 2147483647 h 826"/>
                <a:gd name="T8" fmla="*/ 2147483647 w 877"/>
                <a:gd name="T9" fmla="*/ 2147483647 h 826"/>
                <a:gd name="T10" fmla="*/ 2147483647 w 877"/>
                <a:gd name="T11" fmla="*/ 2147483647 h 826"/>
                <a:gd name="T12" fmla="*/ 2147483647 w 877"/>
                <a:gd name="T13" fmla="*/ 2147483647 h 826"/>
                <a:gd name="T14" fmla="*/ 2147483647 w 877"/>
                <a:gd name="T15" fmla="*/ 2147483647 h 826"/>
                <a:gd name="T16" fmla="*/ 2147483647 w 877"/>
                <a:gd name="T17" fmla="*/ 2147483647 h 826"/>
                <a:gd name="T18" fmla="*/ 2147483647 w 877"/>
                <a:gd name="T19" fmla="*/ 2147483647 h 826"/>
                <a:gd name="T20" fmla="*/ 2147483647 w 877"/>
                <a:gd name="T21" fmla="*/ 2147483647 h 826"/>
                <a:gd name="T22" fmla="*/ 2147483647 w 877"/>
                <a:gd name="T23" fmla="*/ 2147483647 h 826"/>
                <a:gd name="T24" fmla="*/ 2147483647 w 877"/>
                <a:gd name="T25" fmla="*/ 2147483647 h 826"/>
                <a:gd name="T26" fmla="*/ 2147483647 w 877"/>
                <a:gd name="T27" fmla="*/ 2147483647 h 826"/>
                <a:gd name="T28" fmla="*/ 2147483647 w 877"/>
                <a:gd name="T29" fmla="*/ 2147483647 h 826"/>
                <a:gd name="T30" fmla="*/ 2147483647 w 877"/>
                <a:gd name="T31" fmla="*/ 2147483647 h 826"/>
                <a:gd name="T32" fmla="*/ 2147483647 w 877"/>
                <a:gd name="T33" fmla="*/ 2147483647 h 826"/>
                <a:gd name="T34" fmla="*/ 2147483647 w 877"/>
                <a:gd name="T35" fmla="*/ 2147483647 h 826"/>
                <a:gd name="T36" fmla="*/ 2147483647 w 877"/>
                <a:gd name="T37" fmla="*/ 2147483647 h 826"/>
                <a:gd name="T38" fmla="*/ 2147483647 w 877"/>
                <a:gd name="T39" fmla="*/ 2147483647 h 826"/>
                <a:gd name="T40" fmla="*/ 2147483647 w 877"/>
                <a:gd name="T41" fmla="*/ 2147483647 h 826"/>
                <a:gd name="T42" fmla="*/ 2147483647 w 877"/>
                <a:gd name="T43" fmla="*/ 2147483647 h 826"/>
                <a:gd name="T44" fmla="*/ 2147483647 w 877"/>
                <a:gd name="T45" fmla="*/ 2147483647 h 826"/>
                <a:gd name="T46" fmla="*/ 2147483647 w 877"/>
                <a:gd name="T47" fmla="*/ 0 h 826"/>
                <a:gd name="T48" fmla="*/ 2147483647 w 877"/>
                <a:gd name="T49" fmla="*/ 2147483647 h 826"/>
                <a:gd name="T50" fmla="*/ 2147483647 w 877"/>
                <a:gd name="T51" fmla="*/ 2147483647 h 826"/>
                <a:gd name="T52" fmla="*/ 2147483647 w 877"/>
                <a:gd name="T53" fmla="*/ 2147483647 h 826"/>
                <a:gd name="T54" fmla="*/ 2147483647 w 877"/>
                <a:gd name="T55" fmla="*/ 2147483647 h 826"/>
                <a:gd name="T56" fmla="*/ 2147483647 w 877"/>
                <a:gd name="T57" fmla="*/ 2147483647 h 826"/>
                <a:gd name="T58" fmla="*/ 2147483647 w 877"/>
                <a:gd name="T59" fmla="*/ 2147483647 h 826"/>
                <a:gd name="T60" fmla="*/ 2147483647 w 877"/>
                <a:gd name="T61" fmla="*/ 2147483647 h 826"/>
                <a:gd name="T62" fmla="*/ 2147483647 w 877"/>
                <a:gd name="T63" fmla="*/ 2147483647 h 826"/>
                <a:gd name="T64" fmla="*/ 2147483647 w 877"/>
                <a:gd name="T65" fmla="*/ 2147483647 h 826"/>
                <a:gd name="T66" fmla="*/ 2147483647 w 877"/>
                <a:gd name="T67" fmla="*/ 2147483647 h 826"/>
                <a:gd name="T68" fmla="*/ 2147483647 w 877"/>
                <a:gd name="T69" fmla="*/ 2147483647 h 826"/>
                <a:gd name="T70" fmla="*/ 2147483647 w 877"/>
                <a:gd name="T71" fmla="*/ 2147483647 h 826"/>
                <a:gd name="T72" fmla="*/ 2147483647 w 877"/>
                <a:gd name="T73" fmla="*/ 2147483647 h 826"/>
                <a:gd name="T74" fmla="*/ 2147483647 w 877"/>
                <a:gd name="T75" fmla="*/ 2147483647 h 826"/>
                <a:gd name="T76" fmla="*/ 2147483647 w 877"/>
                <a:gd name="T77" fmla="*/ 2147483647 h 826"/>
                <a:gd name="T78" fmla="*/ 2147483647 w 877"/>
                <a:gd name="T79" fmla="*/ 2147483647 h 826"/>
                <a:gd name="T80" fmla="*/ 2147483647 w 877"/>
                <a:gd name="T81" fmla="*/ 2147483647 h 826"/>
                <a:gd name="T82" fmla="*/ 2147483647 w 877"/>
                <a:gd name="T83" fmla="*/ 2147483647 h 826"/>
                <a:gd name="T84" fmla="*/ 2147483647 w 877"/>
                <a:gd name="T85" fmla="*/ 2147483647 h 826"/>
                <a:gd name="T86" fmla="*/ 2147483647 w 877"/>
                <a:gd name="T87" fmla="*/ 2147483647 h 826"/>
                <a:gd name="T88" fmla="*/ 2147483647 w 877"/>
                <a:gd name="T89" fmla="*/ 2147483647 h 826"/>
                <a:gd name="T90" fmla="*/ 2147483647 w 877"/>
                <a:gd name="T91" fmla="*/ 2147483647 h 826"/>
                <a:gd name="T92" fmla="*/ 2147483647 w 877"/>
                <a:gd name="T93" fmla="*/ 2147483647 h 826"/>
                <a:gd name="T94" fmla="*/ 2147483647 w 877"/>
                <a:gd name="T95" fmla="*/ 2147483647 h 826"/>
                <a:gd name="T96" fmla="*/ 2147483647 w 877"/>
                <a:gd name="T97" fmla="*/ 2147483647 h 826"/>
                <a:gd name="T98" fmla="*/ 2147483647 w 877"/>
                <a:gd name="T99" fmla="*/ 2147483647 h 826"/>
                <a:gd name="T100" fmla="*/ 2147483647 w 877"/>
                <a:gd name="T101" fmla="*/ 2147483647 h 826"/>
                <a:gd name="T102" fmla="*/ 2147483647 w 877"/>
                <a:gd name="T103" fmla="*/ 2147483647 h 826"/>
                <a:gd name="T104" fmla="*/ 2147483647 w 877"/>
                <a:gd name="T105" fmla="*/ 2147483647 h 826"/>
                <a:gd name="T106" fmla="*/ 2147483647 w 877"/>
                <a:gd name="T107" fmla="*/ 2147483647 h 826"/>
                <a:gd name="T108" fmla="*/ 2147483647 w 877"/>
                <a:gd name="T109" fmla="*/ 2147483647 h 826"/>
                <a:gd name="T110" fmla="*/ 2147483647 w 877"/>
                <a:gd name="T111" fmla="*/ 2147483647 h 826"/>
                <a:gd name="T112" fmla="*/ 2147483647 w 877"/>
                <a:gd name="T113" fmla="*/ 2147483647 h 826"/>
                <a:gd name="T114" fmla="*/ 2147483647 w 877"/>
                <a:gd name="T115" fmla="*/ 2147483647 h 8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77"/>
                <a:gd name="T175" fmla="*/ 0 h 826"/>
                <a:gd name="T176" fmla="*/ 877 w 877"/>
                <a:gd name="T177" fmla="*/ 826 h 82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77" h="826">
                  <a:moveTo>
                    <a:pt x="0" y="190"/>
                  </a:moveTo>
                  <a:lnTo>
                    <a:pt x="16" y="167"/>
                  </a:lnTo>
                  <a:lnTo>
                    <a:pt x="33" y="147"/>
                  </a:lnTo>
                  <a:lnTo>
                    <a:pt x="36" y="141"/>
                  </a:lnTo>
                  <a:lnTo>
                    <a:pt x="39" y="133"/>
                  </a:lnTo>
                  <a:lnTo>
                    <a:pt x="41" y="126"/>
                  </a:lnTo>
                  <a:lnTo>
                    <a:pt x="43" y="118"/>
                  </a:lnTo>
                  <a:lnTo>
                    <a:pt x="46" y="109"/>
                  </a:lnTo>
                  <a:lnTo>
                    <a:pt x="47" y="99"/>
                  </a:lnTo>
                  <a:lnTo>
                    <a:pt x="47" y="87"/>
                  </a:lnTo>
                  <a:lnTo>
                    <a:pt x="46" y="73"/>
                  </a:lnTo>
                  <a:lnTo>
                    <a:pt x="46" y="70"/>
                  </a:lnTo>
                  <a:lnTo>
                    <a:pt x="47" y="67"/>
                  </a:lnTo>
                  <a:lnTo>
                    <a:pt x="49" y="66"/>
                  </a:lnTo>
                  <a:lnTo>
                    <a:pt x="52" y="65"/>
                  </a:lnTo>
                  <a:lnTo>
                    <a:pt x="61" y="64"/>
                  </a:lnTo>
                  <a:lnTo>
                    <a:pt x="72" y="63"/>
                  </a:lnTo>
                  <a:lnTo>
                    <a:pt x="78" y="61"/>
                  </a:lnTo>
                  <a:lnTo>
                    <a:pt x="83" y="59"/>
                  </a:lnTo>
                  <a:lnTo>
                    <a:pt x="89" y="55"/>
                  </a:lnTo>
                  <a:lnTo>
                    <a:pt x="93" y="50"/>
                  </a:lnTo>
                  <a:lnTo>
                    <a:pt x="96" y="42"/>
                  </a:lnTo>
                  <a:lnTo>
                    <a:pt x="98" y="33"/>
                  </a:lnTo>
                  <a:lnTo>
                    <a:pt x="99" y="20"/>
                  </a:lnTo>
                  <a:lnTo>
                    <a:pt x="98" y="6"/>
                  </a:lnTo>
                  <a:lnTo>
                    <a:pt x="124" y="4"/>
                  </a:lnTo>
                  <a:lnTo>
                    <a:pt x="147" y="5"/>
                  </a:lnTo>
                  <a:lnTo>
                    <a:pt x="168" y="6"/>
                  </a:lnTo>
                  <a:lnTo>
                    <a:pt x="188" y="9"/>
                  </a:lnTo>
                  <a:lnTo>
                    <a:pt x="208" y="13"/>
                  </a:lnTo>
                  <a:lnTo>
                    <a:pt x="226" y="18"/>
                  </a:lnTo>
                  <a:lnTo>
                    <a:pt x="242" y="24"/>
                  </a:lnTo>
                  <a:lnTo>
                    <a:pt x="259" y="31"/>
                  </a:lnTo>
                  <a:lnTo>
                    <a:pt x="264" y="35"/>
                  </a:lnTo>
                  <a:lnTo>
                    <a:pt x="269" y="39"/>
                  </a:lnTo>
                  <a:lnTo>
                    <a:pt x="273" y="43"/>
                  </a:lnTo>
                  <a:lnTo>
                    <a:pt x="276" y="47"/>
                  </a:lnTo>
                  <a:lnTo>
                    <a:pt x="281" y="57"/>
                  </a:lnTo>
                  <a:lnTo>
                    <a:pt x="283" y="67"/>
                  </a:lnTo>
                  <a:lnTo>
                    <a:pt x="285" y="78"/>
                  </a:lnTo>
                  <a:lnTo>
                    <a:pt x="288" y="88"/>
                  </a:lnTo>
                  <a:lnTo>
                    <a:pt x="289" y="93"/>
                  </a:lnTo>
                  <a:lnTo>
                    <a:pt x="292" y="97"/>
                  </a:lnTo>
                  <a:lnTo>
                    <a:pt x="295" y="101"/>
                  </a:lnTo>
                  <a:lnTo>
                    <a:pt x="298" y="105"/>
                  </a:lnTo>
                  <a:lnTo>
                    <a:pt x="306" y="108"/>
                  </a:lnTo>
                  <a:lnTo>
                    <a:pt x="315" y="110"/>
                  </a:lnTo>
                  <a:lnTo>
                    <a:pt x="325" y="110"/>
                  </a:lnTo>
                  <a:lnTo>
                    <a:pt x="334" y="110"/>
                  </a:lnTo>
                  <a:lnTo>
                    <a:pt x="344" y="109"/>
                  </a:lnTo>
                  <a:lnTo>
                    <a:pt x="354" y="109"/>
                  </a:lnTo>
                  <a:lnTo>
                    <a:pt x="363" y="109"/>
                  </a:lnTo>
                  <a:lnTo>
                    <a:pt x="372" y="111"/>
                  </a:lnTo>
                  <a:lnTo>
                    <a:pt x="388" y="117"/>
                  </a:lnTo>
                  <a:lnTo>
                    <a:pt x="405" y="124"/>
                  </a:lnTo>
                  <a:lnTo>
                    <a:pt x="421" y="133"/>
                  </a:lnTo>
                  <a:lnTo>
                    <a:pt x="438" y="143"/>
                  </a:lnTo>
                  <a:lnTo>
                    <a:pt x="454" y="152"/>
                  </a:lnTo>
                  <a:lnTo>
                    <a:pt x="471" y="159"/>
                  </a:lnTo>
                  <a:lnTo>
                    <a:pt x="478" y="162"/>
                  </a:lnTo>
                  <a:lnTo>
                    <a:pt x="487" y="164"/>
                  </a:lnTo>
                  <a:lnTo>
                    <a:pt x="496" y="166"/>
                  </a:lnTo>
                  <a:lnTo>
                    <a:pt x="505" y="166"/>
                  </a:lnTo>
                  <a:lnTo>
                    <a:pt x="513" y="166"/>
                  </a:lnTo>
                  <a:lnTo>
                    <a:pt x="521" y="166"/>
                  </a:lnTo>
                  <a:lnTo>
                    <a:pt x="529" y="166"/>
                  </a:lnTo>
                  <a:lnTo>
                    <a:pt x="538" y="166"/>
                  </a:lnTo>
                  <a:lnTo>
                    <a:pt x="538" y="158"/>
                  </a:lnTo>
                  <a:lnTo>
                    <a:pt x="540" y="150"/>
                  </a:lnTo>
                  <a:lnTo>
                    <a:pt x="542" y="143"/>
                  </a:lnTo>
                  <a:lnTo>
                    <a:pt x="544" y="137"/>
                  </a:lnTo>
                  <a:lnTo>
                    <a:pt x="549" y="126"/>
                  </a:lnTo>
                  <a:lnTo>
                    <a:pt x="551" y="117"/>
                  </a:lnTo>
                  <a:lnTo>
                    <a:pt x="550" y="112"/>
                  </a:lnTo>
                  <a:lnTo>
                    <a:pt x="547" y="108"/>
                  </a:lnTo>
                  <a:lnTo>
                    <a:pt x="544" y="103"/>
                  </a:lnTo>
                  <a:lnTo>
                    <a:pt x="541" y="98"/>
                  </a:lnTo>
                  <a:lnTo>
                    <a:pt x="537" y="93"/>
                  </a:lnTo>
                  <a:lnTo>
                    <a:pt x="534" y="87"/>
                  </a:lnTo>
                  <a:lnTo>
                    <a:pt x="531" y="81"/>
                  </a:lnTo>
                  <a:lnTo>
                    <a:pt x="531" y="73"/>
                  </a:lnTo>
                  <a:lnTo>
                    <a:pt x="531" y="61"/>
                  </a:lnTo>
                  <a:lnTo>
                    <a:pt x="531" y="49"/>
                  </a:lnTo>
                  <a:lnTo>
                    <a:pt x="539" y="49"/>
                  </a:lnTo>
                  <a:lnTo>
                    <a:pt x="547" y="47"/>
                  </a:lnTo>
                  <a:lnTo>
                    <a:pt x="554" y="45"/>
                  </a:lnTo>
                  <a:lnTo>
                    <a:pt x="562" y="42"/>
                  </a:lnTo>
                  <a:lnTo>
                    <a:pt x="574" y="34"/>
                  </a:lnTo>
                  <a:lnTo>
                    <a:pt x="586" y="24"/>
                  </a:lnTo>
                  <a:lnTo>
                    <a:pt x="598" y="15"/>
                  </a:lnTo>
                  <a:lnTo>
                    <a:pt x="610" y="7"/>
                  </a:lnTo>
                  <a:lnTo>
                    <a:pt x="617" y="4"/>
                  </a:lnTo>
                  <a:lnTo>
                    <a:pt x="623" y="2"/>
                  </a:lnTo>
                  <a:lnTo>
                    <a:pt x="630" y="0"/>
                  </a:lnTo>
                  <a:lnTo>
                    <a:pt x="638" y="0"/>
                  </a:lnTo>
                  <a:lnTo>
                    <a:pt x="650" y="0"/>
                  </a:lnTo>
                  <a:lnTo>
                    <a:pt x="659" y="1"/>
                  </a:lnTo>
                  <a:lnTo>
                    <a:pt x="668" y="2"/>
                  </a:lnTo>
                  <a:lnTo>
                    <a:pt x="676" y="4"/>
                  </a:lnTo>
                  <a:lnTo>
                    <a:pt x="681" y="6"/>
                  </a:lnTo>
                  <a:lnTo>
                    <a:pt x="685" y="9"/>
                  </a:lnTo>
                  <a:lnTo>
                    <a:pt x="688" y="12"/>
                  </a:lnTo>
                  <a:lnTo>
                    <a:pt x="691" y="16"/>
                  </a:lnTo>
                  <a:lnTo>
                    <a:pt x="695" y="24"/>
                  </a:lnTo>
                  <a:lnTo>
                    <a:pt x="698" y="34"/>
                  </a:lnTo>
                  <a:lnTo>
                    <a:pt x="700" y="39"/>
                  </a:lnTo>
                  <a:lnTo>
                    <a:pt x="702" y="44"/>
                  </a:lnTo>
                  <a:lnTo>
                    <a:pt x="706" y="50"/>
                  </a:lnTo>
                  <a:lnTo>
                    <a:pt x="710" y="55"/>
                  </a:lnTo>
                  <a:lnTo>
                    <a:pt x="715" y="58"/>
                  </a:lnTo>
                  <a:lnTo>
                    <a:pt x="721" y="61"/>
                  </a:lnTo>
                  <a:lnTo>
                    <a:pt x="728" y="63"/>
                  </a:lnTo>
                  <a:lnTo>
                    <a:pt x="734" y="65"/>
                  </a:lnTo>
                  <a:lnTo>
                    <a:pt x="750" y="67"/>
                  </a:lnTo>
                  <a:lnTo>
                    <a:pt x="765" y="69"/>
                  </a:lnTo>
                  <a:lnTo>
                    <a:pt x="798" y="71"/>
                  </a:lnTo>
                  <a:lnTo>
                    <a:pt x="830" y="73"/>
                  </a:lnTo>
                  <a:lnTo>
                    <a:pt x="830" y="83"/>
                  </a:lnTo>
                  <a:lnTo>
                    <a:pt x="830" y="90"/>
                  </a:lnTo>
                  <a:lnTo>
                    <a:pt x="830" y="97"/>
                  </a:lnTo>
                  <a:lnTo>
                    <a:pt x="830" y="105"/>
                  </a:lnTo>
                  <a:lnTo>
                    <a:pt x="830" y="109"/>
                  </a:lnTo>
                  <a:lnTo>
                    <a:pt x="832" y="113"/>
                  </a:lnTo>
                  <a:lnTo>
                    <a:pt x="834" y="117"/>
                  </a:lnTo>
                  <a:lnTo>
                    <a:pt x="836" y="121"/>
                  </a:lnTo>
                  <a:lnTo>
                    <a:pt x="838" y="126"/>
                  </a:lnTo>
                  <a:lnTo>
                    <a:pt x="841" y="132"/>
                  </a:lnTo>
                  <a:lnTo>
                    <a:pt x="843" y="140"/>
                  </a:lnTo>
                  <a:lnTo>
                    <a:pt x="843" y="148"/>
                  </a:lnTo>
                  <a:lnTo>
                    <a:pt x="842" y="152"/>
                  </a:lnTo>
                  <a:lnTo>
                    <a:pt x="840" y="156"/>
                  </a:lnTo>
                  <a:lnTo>
                    <a:pt x="836" y="159"/>
                  </a:lnTo>
                  <a:lnTo>
                    <a:pt x="833" y="162"/>
                  </a:lnTo>
                  <a:lnTo>
                    <a:pt x="830" y="165"/>
                  </a:lnTo>
                  <a:lnTo>
                    <a:pt x="826" y="168"/>
                  </a:lnTo>
                  <a:lnTo>
                    <a:pt x="824" y="170"/>
                  </a:lnTo>
                  <a:lnTo>
                    <a:pt x="823" y="172"/>
                  </a:lnTo>
                  <a:lnTo>
                    <a:pt x="824" y="184"/>
                  </a:lnTo>
                  <a:lnTo>
                    <a:pt x="825" y="196"/>
                  </a:lnTo>
                  <a:lnTo>
                    <a:pt x="829" y="207"/>
                  </a:lnTo>
                  <a:lnTo>
                    <a:pt x="834" y="217"/>
                  </a:lnTo>
                  <a:lnTo>
                    <a:pt x="841" y="227"/>
                  </a:lnTo>
                  <a:lnTo>
                    <a:pt x="848" y="236"/>
                  </a:lnTo>
                  <a:lnTo>
                    <a:pt x="858" y="245"/>
                  </a:lnTo>
                  <a:lnTo>
                    <a:pt x="869" y="253"/>
                  </a:lnTo>
                  <a:lnTo>
                    <a:pt x="876" y="671"/>
                  </a:lnTo>
                  <a:lnTo>
                    <a:pt x="876" y="680"/>
                  </a:lnTo>
                  <a:lnTo>
                    <a:pt x="876" y="687"/>
                  </a:lnTo>
                  <a:lnTo>
                    <a:pt x="876" y="697"/>
                  </a:lnTo>
                  <a:lnTo>
                    <a:pt x="876" y="709"/>
                  </a:lnTo>
                  <a:lnTo>
                    <a:pt x="877" y="726"/>
                  </a:lnTo>
                  <a:lnTo>
                    <a:pt x="877" y="741"/>
                  </a:lnTo>
                  <a:lnTo>
                    <a:pt x="877" y="756"/>
                  </a:lnTo>
                  <a:lnTo>
                    <a:pt x="876" y="766"/>
                  </a:lnTo>
                  <a:lnTo>
                    <a:pt x="874" y="771"/>
                  </a:lnTo>
                  <a:lnTo>
                    <a:pt x="870" y="775"/>
                  </a:lnTo>
                  <a:lnTo>
                    <a:pt x="867" y="778"/>
                  </a:lnTo>
                  <a:lnTo>
                    <a:pt x="863" y="780"/>
                  </a:lnTo>
                  <a:lnTo>
                    <a:pt x="856" y="782"/>
                  </a:lnTo>
                  <a:lnTo>
                    <a:pt x="848" y="783"/>
                  </a:lnTo>
                  <a:lnTo>
                    <a:pt x="840" y="783"/>
                  </a:lnTo>
                  <a:lnTo>
                    <a:pt x="830" y="782"/>
                  </a:lnTo>
                  <a:lnTo>
                    <a:pt x="830" y="792"/>
                  </a:lnTo>
                  <a:lnTo>
                    <a:pt x="830" y="804"/>
                  </a:lnTo>
                  <a:lnTo>
                    <a:pt x="830" y="816"/>
                  </a:lnTo>
                  <a:lnTo>
                    <a:pt x="830" y="826"/>
                  </a:lnTo>
                  <a:lnTo>
                    <a:pt x="378" y="592"/>
                  </a:lnTo>
                  <a:lnTo>
                    <a:pt x="366" y="593"/>
                  </a:lnTo>
                  <a:lnTo>
                    <a:pt x="359" y="595"/>
                  </a:lnTo>
                  <a:lnTo>
                    <a:pt x="353" y="597"/>
                  </a:lnTo>
                  <a:lnTo>
                    <a:pt x="344" y="598"/>
                  </a:lnTo>
                  <a:lnTo>
                    <a:pt x="331" y="607"/>
                  </a:lnTo>
                  <a:lnTo>
                    <a:pt x="318" y="616"/>
                  </a:lnTo>
                  <a:lnTo>
                    <a:pt x="308" y="620"/>
                  </a:lnTo>
                  <a:lnTo>
                    <a:pt x="297" y="624"/>
                  </a:lnTo>
                  <a:lnTo>
                    <a:pt x="292" y="626"/>
                  </a:lnTo>
                  <a:lnTo>
                    <a:pt x="285" y="627"/>
                  </a:lnTo>
                  <a:lnTo>
                    <a:pt x="278" y="628"/>
                  </a:lnTo>
                  <a:lnTo>
                    <a:pt x="272" y="628"/>
                  </a:lnTo>
                  <a:lnTo>
                    <a:pt x="263" y="627"/>
                  </a:lnTo>
                  <a:lnTo>
                    <a:pt x="254" y="624"/>
                  </a:lnTo>
                  <a:lnTo>
                    <a:pt x="246" y="620"/>
                  </a:lnTo>
                  <a:lnTo>
                    <a:pt x="238" y="614"/>
                  </a:lnTo>
                  <a:lnTo>
                    <a:pt x="230" y="609"/>
                  </a:lnTo>
                  <a:lnTo>
                    <a:pt x="224" y="602"/>
                  </a:lnTo>
                  <a:lnTo>
                    <a:pt x="220" y="597"/>
                  </a:lnTo>
                  <a:lnTo>
                    <a:pt x="218" y="592"/>
                  </a:lnTo>
                  <a:lnTo>
                    <a:pt x="193" y="586"/>
                  </a:lnTo>
                  <a:lnTo>
                    <a:pt x="173" y="579"/>
                  </a:lnTo>
                  <a:lnTo>
                    <a:pt x="165" y="577"/>
                  </a:lnTo>
                  <a:lnTo>
                    <a:pt x="157" y="577"/>
                  </a:lnTo>
                  <a:lnTo>
                    <a:pt x="152" y="578"/>
                  </a:lnTo>
                  <a:lnTo>
                    <a:pt x="148" y="579"/>
                  </a:lnTo>
                  <a:lnTo>
                    <a:pt x="143" y="583"/>
                  </a:lnTo>
                  <a:lnTo>
                    <a:pt x="139" y="586"/>
                  </a:lnTo>
                  <a:lnTo>
                    <a:pt x="138" y="577"/>
                  </a:lnTo>
                  <a:lnTo>
                    <a:pt x="137" y="570"/>
                  </a:lnTo>
                  <a:lnTo>
                    <a:pt x="136" y="564"/>
                  </a:lnTo>
                  <a:lnTo>
                    <a:pt x="134" y="558"/>
                  </a:lnTo>
                  <a:lnTo>
                    <a:pt x="130" y="553"/>
                  </a:lnTo>
                  <a:lnTo>
                    <a:pt x="127" y="549"/>
                  </a:lnTo>
                  <a:lnTo>
                    <a:pt x="124" y="545"/>
                  </a:lnTo>
                  <a:lnTo>
                    <a:pt x="119" y="541"/>
                  </a:lnTo>
                  <a:lnTo>
                    <a:pt x="109" y="535"/>
                  </a:lnTo>
                  <a:lnTo>
                    <a:pt x="98" y="530"/>
                  </a:lnTo>
                  <a:lnTo>
                    <a:pt x="87" y="526"/>
                  </a:lnTo>
                  <a:lnTo>
                    <a:pt x="75" y="521"/>
                  </a:lnTo>
                  <a:lnTo>
                    <a:pt x="63" y="517"/>
                  </a:lnTo>
                  <a:lnTo>
                    <a:pt x="52" y="513"/>
                  </a:lnTo>
                  <a:lnTo>
                    <a:pt x="41" y="509"/>
                  </a:lnTo>
                  <a:lnTo>
                    <a:pt x="33" y="503"/>
                  </a:lnTo>
                  <a:lnTo>
                    <a:pt x="28" y="499"/>
                  </a:lnTo>
                  <a:lnTo>
                    <a:pt x="24" y="496"/>
                  </a:lnTo>
                  <a:lnTo>
                    <a:pt x="20" y="492"/>
                  </a:lnTo>
                  <a:lnTo>
                    <a:pt x="18" y="487"/>
                  </a:lnTo>
                  <a:lnTo>
                    <a:pt x="16" y="482"/>
                  </a:lnTo>
                  <a:lnTo>
                    <a:pt x="14" y="476"/>
                  </a:lnTo>
                  <a:lnTo>
                    <a:pt x="13" y="469"/>
                  </a:lnTo>
                  <a:lnTo>
                    <a:pt x="13" y="462"/>
                  </a:lnTo>
                  <a:lnTo>
                    <a:pt x="14" y="439"/>
                  </a:lnTo>
                  <a:lnTo>
                    <a:pt x="16" y="417"/>
                  </a:lnTo>
                  <a:lnTo>
                    <a:pt x="18" y="395"/>
                  </a:lnTo>
                  <a:lnTo>
                    <a:pt x="19" y="376"/>
                  </a:lnTo>
                  <a:lnTo>
                    <a:pt x="19" y="352"/>
                  </a:lnTo>
                  <a:lnTo>
                    <a:pt x="19" y="329"/>
                  </a:lnTo>
                  <a:lnTo>
                    <a:pt x="19" y="305"/>
                  </a:lnTo>
                  <a:lnTo>
                    <a:pt x="19" y="281"/>
                  </a:lnTo>
                  <a:lnTo>
                    <a:pt x="17" y="258"/>
                  </a:lnTo>
                  <a:lnTo>
                    <a:pt x="14" y="234"/>
                  </a:lnTo>
                  <a:lnTo>
                    <a:pt x="11" y="223"/>
                  </a:lnTo>
                  <a:lnTo>
                    <a:pt x="7" y="212"/>
                  </a:lnTo>
                  <a:lnTo>
                    <a:pt x="4" y="202"/>
                  </a:lnTo>
                  <a:lnTo>
                    <a:pt x="0" y="19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15" name="Freeform 239"/>
            <p:cNvSpPr>
              <a:spLocks/>
            </p:cNvSpPr>
            <p:nvPr>
              <p:custDataLst>
                <p:tags r:id="rId164"/>
              </p:custDataLst>
            </p:nvPr>
          </p:nvSpPr>
          <p:spPr bwMode="auto">
            <a:xfrm>
              <a:off x="4325938" y="2332038"/>
              <a:ext cx="106362" cy="211137"/>
            </a:xfrm>
            <a:custGeom>
              <a:avLst/>
              <a:gdLst>
                <a:gd name="T0" fmla="*/ 2147483647 w 206"/>
                <a:gd name="T1" fmla="*/ 2147483647 h 455"/>
                <a:gd name="T2" fmla="*/ 2147483647 w 206"/>
                <a:gd name="T3" fmla="*/ 2147483647 h 455"/>
                <a:gd name="T4" fmla="*/ 2147483647 w 206"/>
                <a:gd name="T5" fmla="*/ 2147483647 h 455"/>
                <a:gd name="T6" fmla="*/ 2147483647 w 206"/>
                <a:gd name="T7" fmla="*/ 2147483647 h 455"/>
                <a:gd name="T8" fmla="*/ 2147483647 w 206"/>
                <a:gd name="T9" fmla="*/ 2147483647 h 455"/>
                <a:gd name="T10" fmla="*/ 2147483647 w 206"/>
                <a:gd name="T11" fmla="*/ 2147483647 h 455"/>
                <a:gd name="T12" fmla="*/ 2147483647 w 206"/>
                <a:gd name="T13" fmla="*/ 2147483647 h 455"/>
                <a:gd name="T14" fmla="*/ 2147483647 w 206"/>
                <a:gd name="T15" fmla="*/ 2147483647 h 455"/>
                <a:gd name="T16" fmla="*/ 2147483647 w 206"/>
                <a:gd name="T17" fmla="*/ 2147483647 h 455"/>
                <a:gd name="T18" fmla="*/ 2147483647 w 206"/>
                <a:gd name="T19" fmla="*/ 2147483647 h 455"/>
                <a:gd name="T20" fmla="*/ 2147483647 w 206"/>
                <a:gd name="T21" fmla="*/ 2147483647 h 455"/>
                <a:gd name="T22" fmla="*/ 2147483647 w 206"/>
                <a:gd name="T23" fmla="*/ 2147483647 h 455"/>
                <a:gd name="T24" fmla="*/ 2147483647 w 206"/>
                <a:gd name="T25" fmla="*/ 2147483647 h 455"/>
                <a:gd name="T26" fmla="*/ 2147483647 w 206"/>
                <a:gd name="T27" fmla="*/ 2147483647 h 455"/>
                <a:gd name="T28" fmla="*/ 2147483647 w 206"/>
                <a:gd name="T29" fmla="*/ 2147483647 h 455"/>
                <a:gd name="T30" fmla="*/ 2147483647 w 206"/>
                <a:gd name="T31" fmla="*/ 2147483647 h 455"/>
                <a:gd name="T32" fmla="*/ 2147483647 w 206"/>
                <a:gd name="T33" fmla="*/ 2147483647 h 455"/>
                <a:gd name="T34" fmla="*/ 2147483647 w 206"/>
                <a:gd name="T35" fmla="*/ 2147483647 h 455"/>
                <a:gd name="T36" fmla="*/ 2147483647 w 206"/>
                <a:gd name="T37" fmla="*/ 2147483647 h 455"/>
                <a:gd name="T38" fmla="*/ 2147483647 w 206"/>
                <a:gd name="T39" fmla="*/ 2147483647 h 455"/>
                <a:gd name="T40" fmla="*/ 2147483647 w 206"/>
                <a:gd name="T41" fmla="*/ 2147483647 h 455"/>
                <a:gd name="T42" fmla="*/ 2147483647 w 206"/>
                <a:gd name="T43" fmla="*/ 2147483647 h 455"/>
                <a:gd name="T44" fmla="*/ 2147483647 w 206"/>
                <a:gd name="T45" fmla="*/ 2147483647 h 455"/>
                <a:gd name="T46" fmla="*/ 2147483647 w 206"/>
                <a:gd name="T47" fmla="*/ 2147483647 h 455"/>
                <a:gd name="T48" fmla="*/ 2147483647 w 206"/>
                <a:gd name="T49" fmla="*/ 2147483647 h 455"/>
                <a:gd name="T50" fmla="*/ 2147483647 w 206"/>
                <a:gd name="T51" fmla="*/ 2147483647 h 455"/>
                <a:gd name="T52" fmla="*/ 2147483647 w 206"/>
                <a:gd name="T53" fmla="*/ 2147483647 h 455"/>
                <a:gd name="T54" fmla="*/ 2147483647 w 206"/>
                <a:gd name="T55" fmla="*/ 2147483647 h 455"/>
                <a:gd name="T56" fmla="*/ 2147483647 w 206"/>
                <a:gd name="T57" fmla="*/ 2147483647 h 455"/>
                <a:gd name="T58" fmla="*/ 2147483647 w 206"/>
                <a:gd name="T59" fmla="*/ 2147483647 h 455"/>
                <a:gd name="T60" fmla="*/ 2147483647 w 206"/>
                <a:gd name="T61" fmla="*/ 2147483647 h 455"/>
                <a:gd name="T62" fmla="*/ 2147483647 w 206"/>
                <a:gd name="T63" fmla="*/ 2147483647 h 455"/>
                <a:gd name="T64" fmla="*/ 2147483647 w 206"/>
                <a:gd name="T65" fmla="*/ 2147483647 h 455"/>
                <a:gd name="T66" fmla="*/ 2147483647 w 206"/>
                <a:gd name="T67" fmla="*/ 2147483647 h 455"/>
                <a:gd name="T68" fmla="*/ 2147483647 w 206"/>
                <a:gd name="T69" fmla="*/ 2147483647 h 455"/>
                <a:gd name="T70" fmla="*/ 2147483647 w 206"/>
                <a:gd name="T71" fmla="*/ 2147483647 h 455"/>
                <a:gd name="T72" fmla="*/ 2147483647 w 206"/>
                <a:gd name="T73" fmla="*/ 2147483647 h 455"/>
                <a:gd name="T74" fmla="*/ 2147483647 w 206"/>
                <a:gd name="T75" fmla="*/ 0 h 455"/>
                <a:gd name="T76" fmla="*/ 2147483647 w 206"/>
                <a:gd name="T77" fmla="*/ 2147483647 h 455"/>
                <a:gd name="T78" fmla="*/ 2147483647 w 206"/>
                <a:gd name="T79" fmla="*/ 2147483647 h 455"/>
                <a:gd name="T80" fmla="*/ 2147483647 w 206"/>
                <a:gd name="T81" fmla="*/ 2147483647 h 455"/>
                <a:gd name="T82" fmla="*/ 2147483647 w 206"/>
                <a:gd name="T83" fmla="*/ 2147483647 h 455"/>
                <a:gd name="T84" fmla="*/ 2147483647 w 206"/>
                <a:gd name="T85" fmla="*/ 2147483647 h 455"/>
                <a:gd name="T86" fmla="*/ 2147483647 w 206"/>
                <a:gd name="T87" fmla="*/ 2147483647 h 455"/>
                <a:gd name="T88" fmla="*/ 2147483647 w 206"/>
                <a:gd name="T89" fmla="*/ 2147483647 h 455"/>
                <a:gd name="T90" fmla="*/ 2147483647 w 206"/>
                <a:gd name="T91" fmla="*/ 2147483647 h 455"/>
                <a:gd name="T92" fmla="*/ 0 w 206"/>
                <a:gd name="T93" fmla="*/ 2147483647 h 455"/>
                <a:gd name="T94" fmla="*/ 2147483647 w 206"/>
                <a:gd name="T95" fmla="*/ 2147483647 h 455"/>
                <a:gd name="T96" fmla="*/ 2147483647 w 206"/>
                <a:gd name="T97" fmla="*/ 2147483647 h 455"/>
                <a:gd name="T98" fmla="*/ 2147483647 w 206"/>
                <a:gd name="T99" fmla="*/ 2147483647 h 455"/>
                <a:gd name="T100" fmla="*/ 2147483647 w 206"/>
                <a:gd name="T101" fmla="*/ 2147483647 h 455"/>
                <a:gd name="T102" fmla="*/ 2147483647 w 206"/>
                <a:gd name="T103" fmla="*/ 2147483647 h 455"/>
                <a:gd name="T104" fmla="*/ 2147483647 w 206"/>
                <a:gd name="T105" fmla="*/ 2147483647 h 455"/>
                <a:gd name="T106" fmla="*/ 2147483647 w 206"/>
                <a:gd name="T107" fmla="*/ 2147483647 h 4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6"/>
                <a:gd name="T163" fmla="*/ 0 h 455"/>
                <a:gd name="T164" fmla="*/ 206 w 206"/>
                <a:gd name="T165" fmla="*/ 455 h 45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6" h="455">
                  <a:moveTo>
                    <a:pt x="93" y="455"/>
                  </a:moveTo>
                  <a:lnTo>
                    <a:pt x="103" y="441"/>
                  </a:lnTo>
                  <a:lnTo>
                    <a:pt x="114" y="430"/>
                  </a:lnTo>
                  <a:lnTo>
                    <a:pt x="125" y="420"/>
                  </a:lnTo>
                  <a:lnTo>
                    <a:pt x="135" y="409"/>
                  </a:lnTo>
                  <a:lnTo>
                    <a:pt x="140" y="404"/>
                  </a:lnTo>
                  <a:lnTo>
                    <a:pt x="144" y="397"/>
                  </a:lnTo>
                  <a:lnTo>
                    <a:pt x="147" y="390"/>
                  </a:lnTo>
                  <a:lnTo>
                    <a:pt x="149" y="382"/>
                  </a:lnTo>
                  <a:lnTo>
                    <a:pt x="152" y="373"/>
                  </a:lnTo>
                  <a:lnTo>
                    <a:pt x="153" y="363"/>
                  </a:lnTo>
                  <a:lnTo>
                    <a:pt x="154" y="352"/>
                  </a:lnTo>
                  <a:lnTo>
                    <a:pt x="153" y="338"/>
                  </a:lnTo>
                  <a:lnTo>
                    <a:pt x="153" y="335"/>
                  </a:lnTo>
                  <a:lnTo>
                    <a:pt x="154" y="332"/>
                  </a:lnTo>
                  <a:lnTo>
                    <a:pt x="156" y="331"/>
                  </a:lnTo>
                  <a:lnTo>
                    <a:pt x="159" y="330"/>
                  </a:lnTo>
                  <a:lnTo>
                    <a:pt x="168" y="329"/>
                  </a:lnTo>
                  <a:lnTo>
                    <a:pt x="179" y="327"/>
                  </a:lnTo>
                  <a:lnTo>
                    <a:pt x="185" y="325"/>
                  </a:lnTo>
                  <a:lnTo>
                    <a:pt x="190" y="322"/>
                  </a:lnTo>
                  <a:lnTo>
                    <a:pt x="196" y="318"/>
                  </a:lnTo>
                  <a:lnTo>
                    <a:pt x="200" y="312"/>
                  </a:lnTo>
                  <a:lnTo>
                    <a:pt x="203" y="304"/>
                  </a:lnTo>
                  <a:lnTo>
                    <a:pt x="205" y="294"/>
                  </a:lnTo>
                  <a:lnTo>
                    <a:pt x="206" y="280"/>
                  </a:lnTo>
                  <a:lnTo>
                    <a:pt x="205" y="265"/>
                  </a:lnTo>
                  <a:lnTo>
                    <a:pt x="202" y="265"/>
                  </a:lnTo>
                  <a:lnTo>
                    <a:pt x="198" y="265"/>
                  </a:lnTo>
                  <a:lnTo>
                    <a:pt x="193" y="264"/>
                  </a:lnTo>
                  <a:lnTo>
                    <a:pt x="188" y="262"/>
                  </a:lnTo>
                  <a:lnTo>
                    <a:pt x="177" y="256"/>
                  </a:lnTo>
                  <a:lnTo>
                    <a:pt x="166" y="249"/>
                  </a:lnTo>
                  <a:lnTo>
                    <a:pt x="155" y="242"/>
                  </a:lnTo>
                  <a:lnTo>
                    <a:pt x="144" y="235"/>
                  </a:lnTo>
                  <a:lnTo>
                    <a:pt x="140" y="231"/>
                  </a:lnTo>
                  <a:lnTo>
                    <a:pt x="134" y="229"/>
                  </a:lnTo>
                  <a:lnTo>
                    <a:pt x="130" y="228"/>
                  </a:lnTo>
                  <a:lnTo>
                    <a:pt x="126" y="227"/>
                  </a:lnTo>
                  <a:lnTo>
                    <a:pt x="119" y="222"/>
                  </a:lnTo>
                  <a:lnTo>
                    <a:pt x="107" y="215"/>
                  </a:lnTo>
                  <a:lnTo>
                    <a:pt x="101" y="212"/>
                  </a:lnTo>
                  <a:lnTo>
                    <a:pt x="97" y="209"/>
                  </a:lnTo>
                  <a:lnTo>
                    <a:pt x="95" y="206"/>
                  </a:lnTo>
                  <a:lnTo>
                    <a:pt x="93" y="203"/>
                  </a:lnTo>
                  <a:lnTo>
                    <a:pt x="95" y="199"/>
                  </a:lnTo>
                  <a:lnTo>
                    <a:pt x="98" y="191"/>
                  </a:lnTo>
                  <a:lnTo>
                    <a:pt x="104" y="181"/>
                  </a:lnTo>
                  <a:lnTo>
                    <a:pt x="111" y="169"/>
                  </a:lnTo>
                  <a:lnTo>
                    <a:pt x="119" y="158"/>
                  </a:lnTo>
                  <a:lnTo>
                    <a:pt x="126" y="148"/>
                  </a:lnTo>
                  <a:lnTo>
                    <a:pt x="134" y="140"/>
                  </a:lnTo>
                  <a:lnTo>
                    <a:pt x="140" y="136"/>
                  </a:lnTo>
                  <a:lnTo>
                    <a:pt x="136" y="129"/>
                  </a:lnTo>
                  <a:lnTo>
                    <a:pt x="132" y="122"/>
                  </a:lnTo>
                  <a:lnTo>
                    <a:pt x="126" y="116"/>
                  </a:lnTo>
                  <a:lnTo>
                    <a:pt x="121" y="111"/>
                  </a:lnTo>
                  <a:lnTo>
                    <a:pt x="115" y="105"/>
                  </a:lnTo>
                  <a:lnTo>
                    <a:pt x="111" y="99"/>
                  </a:lnTo>
                  <a:lnTo>
                    <a:pt x="108" y="93"/>
                  </a:lnTo>
                  <a:lnTo>
                    <a:pt x="107" y="86"/>
                  </a:lnTo>
                  <a:lnTo>
                    <a:pt x="107" y="84"/>
                  </a:lnTo>
                  <a:lnTo>
                    <a:pt x="109" y="81"/>
                  </a:lnTo>
                  <a:lnTo>
                    <a:pt x="111" y="78"/>
                  </a:lnTo>
                  <a:lnTo>
                    <a:pt x="113" y="75"/>
                  </a:lnTo>
                  <a:lnTo>
                    <a:pt x="116" y="72"/>
                  </a:lnTo>
                  <a:lnTo>
                    <a:pt x="120" y="70"/>
                  </a:lnTo>
                  <a:lnTo>
                    <a:pt x="123" y="69"/>
                  </a:lnTo>
                  <a:lnTo>
                    <a:pt x="126" y="68"/>
                  </a:lnTo>
                  <a:lnTo>
                    <a:pt x="126" y="37"/>
                  </a:lnTo>
                  <a:lnTo>
                    <a:pt x="120" y="36"/>
                  </a:lnTo>
                  <a:lnTo>
                    <a:pt x="110" y="32"/>
                  </a:lnTo>
                  <a:lnTo>
                    <a:pt x="99" y="27"/>
                  </a:lnTo>
                  <a:lnTo>
                    <a:pt x="87" y="21"/>
                  </a:lnTo>
                  <a:lnTo>
                    <a:pt x="65" y="8"/>
                  </a:lnTo>
                  <a:lnTo>
                    <a:pt x="53" y="0"/>
                  </a:lnTo>
                  <a:lnTo>
                    <a:pt x="52" y="2"/>
                  </a:lnTo>
                  <a:lnTo>
                    <a:pt x="47" y="11"/>
                  </a:lnTo>
                  <a:lnTo>
                    <a:pt x="41" y="26"/>
                  </a:lnTo>
                  <a:lnTo>
                    <a:pt x="34" y="44"/>
                  </a:lnTo>
                  <a:lnTo>
                    <a:pt x="31" y="56"/>
                  </a:lnTo>
                  <a:lnTo>
                    <a:pt x="28" y="70"/>
                  </a:lnTo>
                  <a:lnTo>
                    <a:pt x="24" y="83"/>
                  </a:lnTo>
                  <a:lnTo>
                    <a:pt x="22" y="99"/>
                  </a:lnTo>
                  <a:lnTo>
                    <a:pt x="20" y="115"/>
                  </a:lnTo>
                  <a:lnTo>
                    <a:pt x="20" y="133"/>
                  </a:lnTo>
                  <a:lnTo>
                    <a:pt x="19" y="152"/>
                  </a:lnTo>
                  <a:lnTo>
                    <a:pt x="20" y="172"/>
                  </a:lnTo>
                  <a:lnTo>
                    <a:pt x="15" y="180"/>
                  </a:lnTo>
                  <a:lnTo>
                    <a:pt x="12" y="188"/>
                  </a:lnTo>
                  <a:lnTo>
                    <a:pt x="9" y="197"/>
                  </a:lnTo>
                  <a:lnTo>
                    <a:pt x="8" y="206"/>
                  </a:lnTo>
                  <a:lnTo>
                    <a:pt x="3" y="222"/>
                  </a:lnTo>
                  <a:lnTo>
                    <a:pt x="0" y="235"/>
                  </a:lnTo>
                  <a:lnTo>
                    <a:pt x="12" y="247"/>
                  </a:lnTo>
                  <a:lnTo>
                    <a:pt x="22" y="259"/>
                  </a:lnTo>
                  <a:lnTo>
                    <a:pt x="32" y="270"/>
                  </a:lnTo>
                  <a:lnTo>
                    <a:pt x="41" y="281"/>
                  </a:lnTo>
                  <a:lnTo>
                    <a:pt x="48" y="294"/>
                  </a:lnTo>
                  <a:lnTo>
                    <a:pt x="55" y="305"/>
                  </a:lnTo>
                  <a:lnTo>
                    <a:pt x="60" y="317"/>
                  </a:lnTo>
                  <a:lnTo>
                    <a:pt x="66" y="329"/>
                  </a:lnTo>
                  <a:lnTo>
                    <a:pt x="71" y="341"/>
                  </a:lnTo>
                  <a:lnTo>
                    <a:pt x="75" y="355"/>
                  </a:lnTo>
                  <a:lnTo>
                    <a:pt x="79" y="369"/>
                  </a:lnTo>
                  <a:lnTo>
                    <a:pt x="82" y="384"/>
                  </a:lnTo>
                  <a:lnTo>
                    <a:pt x="88" y="417"/>
                  </a:lnTo>
                  <a:lnTo>
                    <a:pt x="93" y="455"/>
                  </a:lnTo>
                </a:path>
              </a:pathLst>
            </a:custGeom>
            <a:solidFill>
              <a:srgbClr val="D9D9D9"/>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16" name="Freeform 240"/>
            <p:cNvSpPr>
              <a:spLocks/>
            </p:cNvSpPr>
            <p:nvPr>
              <p:custDataLst>
                <p:tags r:id="rId165"/>
              </p:custDataLst>
            </p:nvPr>
          </p:nvSpPr>
          <p:spPr bwMode="auto">
            <a:xfrm>
              <a:off x="3636963" y="2611438"/>
              <a:ext cx="258762" cy="195262"/>
            </a:xfrm>
            <a:custGeom>
              <a:avLst/>
              <a:gdLst>
                <a:gd name="T0" fmla="*/ 2147483647 w 518"/>
                <a:gd name="T1" fmla="*/ 2147483647 h 406"/>
                <a:gd name="T2" fmla="*/ 2147483647 w 518"/>
                <a:gd name="T3" fmla="*/ 2147483647 h 406"/>
                <a:gd name="T4" fmla="*/ 2147483647 w 518"/>
                <a:gd name="T5" fmla="*/ 2147483647 h 406"/>
                <a:gd name="T6" fmla="*/ 2147483647 w 518"/>
                <a:gd name="T7" fmla="*/ 2147483647 h 406"/>
                <a:gd name="T8" fmla="*/ 2147483647 w 518"/>
                <a:gd name="T9" fmla="*/ 2147483647 h 406"/>
                <a:gd name="T10" fmla="*/ 2147483647 w 518"/>
                <a:gd name="T11" fmla="*/ 2147483647 h 406"/>
                <a:gd name="T12" fmla="*/ 2147483647 w 518"/>
                <a:gd name="T13" fmla="*/ 2147483647 h 406"/>
                <a:gd name="T14" fmla="*/ 2147483647 w 518"/>
                <a:gd name="T15" fmla="*/ 2147483647 h 406"/>
                <a:gd name="T16" fmla="*/ 2147483647 w 518"/>
                <a:gd name="T17" fmla="*/ 2147483647 h 406"/>
                <a:gd name="T18" fmla="*/ 2147483647 w 518"/>
                <a:gd name="T19" fmla="*/ 2147483647 h 406"/>
                <a:gd name="T20" fmla="*/ 2147483647 w 518"/>
                <a:gd name="T21" fmla="*/ 2147483647 h 406"/>
                <a:gd name="T22" fmla="*/ 2147483647 w 518"/>
                <a:gd name="T23" fmla="*/ 2147483647 h 406"/>
                <a:gd name="T24" fmla="*/ 2147483647 w 518"/>
                <a:gd name="T25" fmla="*/ 2147483647 h 406"/>
                <a:gd name="T26" fmla="*/ 2147483647 w 518"/>
                <a:gd name="T27" fmla="*/ 2147483647 h 406"/>
                <a:gd name="T28" fmla="*/ 2147483647 w 518"/>
                <a:gd name="T29" fmla="*/ 2147483647 h 406"/>
                <a:gd name="T30" fmla="*/ 2147483647 w 518"/>
                <a:gd name="T31" fmla="*/ 2147483647 h 406"/>
                <a:gd name="T32" fmla="*/ 2147483647 w 518"/>
                <a:gd name="T33" fmla="*/ 2147483647 h 406"/>
                <a:gd name="T34" fmla="*/ 2147483647 w 518"/>
                <a:gd name="T35" fmla="*/ 2147483647 h 406"/>
                <a:gd name="T36" fmla="*/ 2147483647 w 518"/>
                <a:gd name="T37" fmla="*/ 2147483647 h 406"/>
                <a:gd name="T38" fmla="*/ 2147483647 w 518"/>
                <a:gd name="T39" fmla="*/ 2147483647 h 406"/>
                <a:gd name="T40" fmla="*/ 2147483647 w 518"/>
                <a:gd name="T41" fmla="*/ 2147483647 h 406"/>
                <a:gd name="T42" fmla="*/ 2147483647 w 518"/>
                <a:gd name="T43" fmla="*/ 2147483647 h 406"/>
                <a:gd name="T44" fmla="*/ 2147483647 w 518"/>
                <a:gd name="T45" fmla="*/ 2147483647 h 406"/>
                <a:gd name="T46" fmla="*/ 2147483647 w 518"/>
                <a:gd name="T47" fmla="*/ 2147483647 h 406"/>
                <a:gd name="T48" fmla="*/ 2147483647 w 518"/>
                <a:gd name="T49" fmla="*/ 2147483647 h 406"/>
                <a:gd name="T50" fmla="*/ 2147483647 w 518"/>
                <a:gd name="T51" fmla="*/ 2147483647 h 406"/>
                <a:gd name="T52" fmla="*/ 2147483647 w 518"/>
                <a:gd name="T53" fmla="*/ 2147483647 h 406"/>
                <a:gd name="T54" fmla="*/ 2147483647 w 518"/>
                <a:gd name="T55" fmla="*/ 2147483647 h 406"/>
                <a:gd name="T56" fmla="*/ 2147483647 w 518"/>
                <a:gd name="T57" fmla="*/ 2147483647 h 406"/>
                <a:gd name="T58" fmla="*/ 2147483647 w 518"/>
                <a:gd name="T59" fmla="*/ 2147483647 h 406"/>
                <a:gd name="T60" fmla="*/ 2147483647 w 518"/>
                <a:gd name="T61" fmla="*/ 2147483647 h 406"/>
                <a:gd name="T62" fmla="*/ 2147483647 w 518"/>
                <a:gd name="T63" fmla="*/ 2147483647 h 406"/>
                <a:gd name="T64" fmla="*/ 2147483647 w 518"/>
                <a:gd name="T65" fmla="*/ 2147483647 h 406"/>
                <a:gd name="T66" fmla="*/ 2147483647 w 518"/>
                <a:gd name="T67" fmla="*/ 2147483647 h 406"/>
                <a:gd name="T68" fmla="*/ 2147483647 w 518"/>
                <a:gd name="T69" fmla="*/ 2147483647 h 406"/>
                <a:gd name="T70" fmla="*/ 2147483647 w 518"/>
                <a:gd name="T71" fmla="*/ 2147483647 h 406"/>
                <a:gd name="T72" fmla="*/ 2147483647 w 518"/>
                <a:gd name="T73" fmla="*/ 2147483647 h 406"/>
                <a:gd name="T74" fmla="*/ 2147483647 w 518"/>
                <a:gd name="T75" fmla="*/ 2147483647 h 406"/>
                <a:gd name="T76" fmla="*/ 2147483647 w 518"/>
                <a:gd name="T77" fmla="*/ 0 h 406"/>
                <a:gd name="T78" fmla="*/ 2147483647 w 518"/>
                <a:gd name="T79" fmla="*/ 2147483647 h 406"/>
                <a:gd name="T80" fmla="*/ 2147483647 w 518"/>
                <a:gd name="T81" fmla="*/ 2147483647 h 4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18"/>
                <a:gd name="T124" fmla="*/ 0 h 406"/>
                <a:gd name="T125" fmla="*/ 518 w 518"/>
                <a:gd name="T126" fmla="*/ 406 h 40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18" h="406">
                  <a:moveTo>
                    <a:pt x="518" y="110"/>
                  </a:moveTo>
                  <a:lnTo>
                    <a:pt x="326" y="110"/>
                  </a:lnTo>
                  <a:lnTo>
                    <a:pt x="312" y="104"/>
                  </a:lnTo>
                  <a:lnTo>
                    <a:pt x="326" y="259"/>
                  </a:lnTo>
                  <a:lnTo>
                    <a:pt x="323" y="261"/>
                  </a:lnTo>
                  <a:lnTo>
                    <a:pt x="315" y="264"/>
                  </a:lnTo>
                  <a:lnTo>
                    <a:pt x="304" y="267"/>
                  </a:lnTo>
                  <a:lnTo>
                    <a:pt x="291" y="271"/>
                  </a:lnTo>
                  <a:lnTo>
                    <a:pt x="263" y="277"/>
                  </a:lnTo>
                  <a:lnTo>
                    <a:pt x="246" y="283"/>
                  </a:lnTo>
                  <a:lnTo>
                    <a:pt x="250" y="292"/>
                  </a:lnTo>
                  <a:lnTo>
                    <a:pt x="253" y="302"/>
                  </a:lnTo>
                  <a:lnTo>
                    <a:pt x="258" y="314"/>
                  </a:lnTo>
                  <a:lnTo>
                    <a:pt x="265" y="326"/>
                  </a:lnTo>
                  <a:lnTo>
                    <a:pt x="267" y="335"/>
                  </a:lnTo>
                  <a:lnTo>
                    <a:pt x="269" y="353"/>
                  </a:lnTo>
                  <a:lnTo>
                    <a:pt x="271" y="373"/>
                  </a:lnTo>
                  <a:lnTo>
                    <a:pt x="272" y="382"/>
                  </a:lnTo>
                  <a:lnTo>
                    <a:pt x="67" y="382"/>
                  </a:lnTo>
                  <a:lnTo>
                    <a:pt x="52" y="394"/>
                  </a:lnTo>
                  <a:lnTo>
                    <a:pt x="39" y="406"/>
                  </a:lnTo>
                  <a:lnTo>
                    <a:pt x="22" y="406"/>
                  </a:lnTo>
                  <a:lnTo>
                    <a:pt x="10" y="404"/>
                  </a:lnTo>
                  <a:lnTo>
                    <a:pt x="5" y="403"/>
                  </a:lnTo>
                  <a:lnTo>
                    <a:pt x="2" y="401"/>
                  </a:lnTo>
                  <a:lnTo>
                    <a:pt x="1" y="398"/>
                  </a:lnTo>
                  <a:lnTo>
                    <a:pt x="0" y="394"/>
                  </a:lnTo>
                  <a:lnTo>
                    <a:pt x="1" y="385"/>
                  </a:lnTo>
                  <a:lnTo>
                    <a:pt x="2" y="378"/>
                  </a:lnTo>
                  <a:lnTo>
                    <a:pt x="4" y="371"/>
                  </a:lnTo>
                  <a:lnTo>
                    <a:pt x="6" y="365"/>
                  </a:lnTo>
                  <a:lnTo>
                    <a:pt x="11" y="354"/>
                  </a:lnTo>
                  <a:lnTo>
                    <a:pt x="13" y="344"/>
                  </a:lnTo>
                  <a:lnTo>
                    <a:pt x="20" y="341"/>
                  </a:lnTo>
                  <a:lnTo>
                    <a:pt x="26" y="337"/>
                  </a:lnTo>
                  <a:lnTo>
                    <a:pt x="30" y="334"/>
                  </a:lnTo>
                  <a:lnTo>
                    <a:pt x="35" y="330"/>
                  </a:lnTo>
                  <a:lnTo>
                    <a:pt x="38" y="326"/>
                  </a:lnTo>
                  <a:lnTo>
                    <a:pt x="41" y="321"/>
                  </a:lnTo>
                  <a:lnTo>
                    <a:pt x="44" y="317"/>
                  </a:lnTo>
                  <a:lnTo>
                    <a:pt x="46" y="313"/>
                  </a:lnTo>
                  <a:lnTo>
                    <a:pt x="49" y="292"/>
                  </a:lnTo>
                  <a:lnTo>
                    <a:pt x="52" y="271"/>
                  </a:lnTo>
                  <a:lnTo>
                    <a:pt x="56" y="265"/>
                  </a:lnTo>
                  <a:lnTo>
                    <a:pt x="59" y="261"/>
                  </a:lnTo>
                  <a:lnTo>
                    <a:pt x="62" y="257"/>
                  </a:lnTo>
                  <a:lnTo>
                    <a:pt x="66" y="253"/>
                  </a:lnTo>
                  <a:lnTo>
                    <a:pt x="74" y="246"/>
                  </a:lnTo>
                  <a:lnTo>
                    <a:pt x="83" y="242"/>
                  </a:lnTo>
                  <a:lnTo>
                    <a:pt x="92" y="238"/>
                  </a:lnTo>
                  <a:lnTo>
                    <a:pt x="100" y="235"/>
                  </a:lnTo>
                  <a:lnTo>
                    <a:pt x="107" y="231"/>
                  </a:lnTo>
                  <a:lnTo>
                    <a:pt x="113" y="227"/>
                  </a:lnTo>
                  <a:lnTo>
                    <a:pt x="122" y="218"/>
                  </a:lnTo>
                  <a:lnTo>
                    <a:pt x="129" y="207"/>
                  </a:lnTo>
                  <a:lnTo>
                    <a:pt x="136" y="195"/>
                  </a:lnTo>
                  <a:lnTo>
                    <a:pt x="141" y="182"/>
                  </a:lnTo>
                  <a:lnTo>
                    <a:pt x="150" y="156"/>
                  </a:lnTo>
                  <a:lnTo>
                    <a:pt x="158" y="129"/>
                  </a:lnTo>
                  <a:lnTo>
                    <a:pt x="162" y="117"/>
                  </a:lnTo>
                  <a:lnTo>
                    <a:pt x="168" y="105"/>
                  </a:lnTo>
                  <a:lnTo>
                    <a:pt x="172" y="94"/>
                  </a:lnTo>
                  <a:lnTo>
                    <a:pt x="179" y="83"/>
                  </a:lnTo>
                  <a:lnTo>
                    <a:pt x="186" y="73"/>
                  </a:lnTo>
                  <a:lnTo>
                    <a:pt x="195" y="66"/>
                  </a:lnTo>
                  <a:lnTo>
                    <a:pt x="201" y="62"/>
                  </a:lnTo>
                  <a:lnTo>
                    <a:pt x="206" y="59"/>
                  </a:lnTo>
                  <a:lnTo>
                    <a:pt x="213" y="57"/>
                  </a:lnTo>
                  <a:lnTo>
                    <a:pt x="219" y="55"/>
                  </a:lnTo>
                  <a:lnTo>
                    <a:pt x="219" y="44"/>
                  </a:lnTo>
                  <a:lnTo>
                    <a:pt x="220" y="36"/>
                  </a:lnTo>
                  <a:lnTo>
                    <a:pt x="223" y="28"/>
                  </a:lnTo>
                  <a:lnTo>
                    <a:pt x="225" y="21"/>
                  </a:lnTo>
                  <a:lnTo>
                    <a:pt x="228" y="16"/>
                  </a:lnTo>
                  <a:lnTo>
                    <a:pt x="233" y="11"/>
                  </a:lnTo>
                  <a:lnTo>
                    <a:pt x="239" y="8"/>
                  </a:lnTo>
                  <a:lnTo>
                    <a:pt x="246" y="6"/>
                  </a:lnTo>
                  <a:lnTo>
                    <a:pt x="511" y="0"/>
                  </a:lnTo>
                  <a:lnTo>
                    <a:pt x="513" y="13"/>
                  </a:lnTo>
                  <a:lnTo>
                    <a:pt x="515" y="46"/>
                  </a:lnTo>
                  <a:lnTo>
                    <a:pt x="517" y="83"/>
                  </a:lnTo>
                  <a:lnTo>
                    <a:pt x="518" y="11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17" name="Freeform 241"/>
            <p:cNvSpPr>
              <a:spLocks/>
            </p:cNvSpPr>
            <p:nvPr>
              <p:custDataLst>
                <p:tags r:id="rId166"/>
              </p:custDataLst>
            </p:nvPr>
          </p:nvSpPr>
          <p:spPr bwMode="auto">
            <a:xfrm>
              <a:off x="3495675" y="1514475"/>
              <a:ext cx="134938" cy="52388"/>
            </a:xfrm>
            <a:custGeom>
              <a:avLst/>
              <a:gdLst>
                <a:gd name="T0" fmla="*/ 2147483647 w 446"/>
                <a:gd name="T1" fmla="*/ 2147483647 h 178"/>
                <a:gd name="T2" fmla="*/ 2147483647 w 446"/>
                <a:gd name="T3" fmla="*/ 2147483647 h 178"/>
                <a:gd name="T4" fmla="*/ 2147483647 w 446"/>
                <a:gd name="T5" fmla="*/ 2147483647 h 178"/>
                <a:gd name="T6" fmla="*/ 2147483647 w 446"/>
                <a:gd name="T7" fmla="*/ 2147483647 h 178"/>
                <a:gd name="T8" fmla="*/ 2147483647 w 446"/>
                <a:gd name="T9" fmla="*/ 2147483647 h 178"/>
                <a:gd name="T10" fmla="*/ 2147483647 w 446"/>
                <a:gd name="T11" fmla="*/ 0 h 178"/>
                <a:gd name="T12" fmla="*/ 2147483647 w 446"/>
                <a:gd name="T13" fmla="*/ 2147483647 h 178"/>
                <a:gd name="T14" fmla="*/ 2147483647 w 446"/>
                <a:gd name="T15" fmla="*/ 2147483647 h 178"/>
                <a:gd name="T16" fmla="*/ 2147483647 w 446"/>
                <a:gd name="T17" fmla="*/ 2147483647 h 178"/>
                <a:gd name="T18" fmla="*/ 2147483647 w 446"/>
                <a:gd name="T19" fmla="*/ 2147483647 h 178"/>
                <a:gd name="T20" fmla="*/ 2147483647 w 446"/>
                <a:gd name="T21" fmla="*/ 2147483647 h 178"/>
                <a:gd name="T22" fmla="*/ 2147483647 w 446"/>
                <a:gd name="T23" fmla="*/ 2147483647 h 178"/>
                <a:gd name="T24" fmla="*/ 2147483647 w 446"/>
                <a:gd name="T25" fmla="*/ 2147483647 h 178"/>
                <a:gd name="T26" fmla="*/ 2147483647 w 446"/>
                <a:gd name="T27" fmla="*/ 2147483647 h 178"/>
                <a:gd name="T28" fmla="*/ 2147483647 w 446"/>
                <a:gd name="T29" fmla="*/ 2147483647 h 178"/>
                <a:gd name="T30" fmla="*/ 2147483647 w 446"/>
                <a:gd name="T31" fmla="*/ 2147483647 h 178"/>
                <a:gd name="T32" fmla="*/ 2147483647 w 446"/>
                <a:gd name="T33" fmla="*/ 2147483647 h 178"/>
                <a:gd name="T34" fmla="*/ 2147483647 w 446"/>
                <a:gd name="T35" fmla="*/ 2147483647 h 178"/>
                <a:gd name="T36" fmla="*/ 2147483647 w 446"/>
                <a:gd name="T37" fmla="*/ 2147483647 h 178"/>
                <a:gd name="T38" fmla="*/ 2147483647 w 446"/>
                <a:gd name="T39" fmla="*/ 2147483647 h 178"/>
                <a:gd name="T40" fmla="*/ 2147483647 w 446"/>
                <a:gd name="T41" fmla="*/ 2147483647 h 178"/>
                <a:gd name="T42" fmla="*/ 2147483647 w 446"/>
                <a:gd name="T43" fmla="*/ 2147483647 h 178"/>
                <a:gd name="T44" fmla="*/ 2147483647 w 446"/>
                <a:gd name="T45" fmla="*/ 2147483647 h 178"/>
                <a:gd name="T46" fmla="*/ 2147483647 w 446"/>
                <a:gd name="T47" fmla="*/ 2147483647 h 178"/>
                <a:gd name="T48" fmla="*/ 2147483647 w 446"/>
                <a:gd name="T49" fmla="*/ 2147483647 h 178"/>
                <a:gd name="T50" fmla="*/ 2147483647 w 446"/>
                <a:gd name="T51" fmla="*/ 2147483647 h 178"/>
                <a:gd name="T52" fmla="*/ 2147483647 w 446"/>
                <a:gd name="T53" fmla="*/ 2147483647 h 178"/>
                <a:gd name="T54" fmla="*/ 2147483647 w 446"/>
                <a:gd name="T55" fmla="*/ 2147483647 h 178"/>
                <a:gd name="T56" fmla="*/ 2147483647 w 446"/>
                <a:gd name="T57" fmla="*/ 2147483647 h 178"/>
                <a:gd name="T58" fmla="*/ 2147483647 w 446"/>
                <a:gd name="T59" fmla="*/ 2147483647 h 178"/>
                <a:gd name="T60" fmla="*/ 2147483647 w 446"/>
                <a:gd name="T61" fmla="*/ 2147483647 h 178"/>
                <a:gd name="T62" fmla="*/ 2147483647 w 446"/>
                <a:gd name="T63" fmla="*/ 2147483647 h 178"/>
                <a:gd name="T64" fmla="*/ 2147483647 w 446"/>
                <a:gd name="T65" fmla="*/ 2147483647 h 178"/>
                <a:gd name="T66" fmla="*/ 2147483647 w 446"/>
                <a:gd name="T67" fmla="*/ 2147483647 h 178"/>
                <a:gd name="T68" fmla="*/ 2147483647 w 446"/>
                <a:gd name="T69" fmla="*/ 2147483647 h 178"/>
                <a:gd name="T70" fmla="*/ 2147483647 w 446"/>
                <a:gd name="T71" fmla="*/ 2147483647 h 178"/>
                <a:gd name="T72" fmla="*/ 2147483647 w 446"/>
                <a:gd name="T73" fmla="*/ 2147483647 h 178"/>
                <a:gd name="T74" fmla="*/ 2147483647 w 446"/>
                <a:gd name="T75" fmla="*/ 2147483647 h 178"/>
                <a:gd name="T76" fmla="*/ 2147483647 w 446"/>
                <a:gd name="T77" fmla="*/ 2147483647 h 178"/>
                <a:gd name="T78" fmla="*/ 2147483647 w 446"/>
                <a:gd name="T79" fmla="*/ 2147483647 h 178"/>
                <a:gd name="T80" fmla="*/ 0 w 446"/>
                <a:gd name="T81" fmla="*/ 2147483647 h 178"/>
                <a:gd name="T82" fmla="*/ 2147483647 w 446"/>
                <a:gd name="T83" fmla="*/ 2147483647 h 178"/>
                <a:gd name="T84" fmla="*/ 2147483647 w 446"/>
                <a:gd name="T85" fmla="*/ 2147483647 h 178"/>
                <a:gd name="T86" fmla="*/ 2147483647 w 446"/>
                <a:gd name="T87" fmla="*/ 2147483647 h 178"/>
                <a:gd name="T88" fmla="*/ 2147483647 w 446"/>
                <a:gd name="T89" fmla="*/ 2147483647 h 1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46"/>
                <a:gd name="T136" fmla="*/ 0 h 178"/>
                <a:gd name="T137" fmla="*/ 446 w 446"/>
                <a:gd name="T138" fmla="*/ 178 h 1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46" h="178">
                  <a:moveTo>
                    <a:pt x="27" y="43"/>
                  </a:moveTo>
                  <a:lnTo>
                    <a:pt x="31" y="52"/>
                  </a:lnTo>
                  <a:lnTo>
                    <a:pt x="34" y="61"/>
                  </a:lnTo>
                  <a:lnTo>
                    <a:pt x="37" y="53"/>
                  </a:lnTo>
                  <a:lnTo>
                    <a:pt x="40" y="47"/>
                  </a:lnTo>
                  <a:lnTo>
                    <a:pt x="41" y="42"/>
                  </a:lnTo>
                  <a:lnTo>
                    <a:pt x="41" y="37"/>
                  </a:lnTo>
                  <a:lnTo>
                    <a:pt x="55" y="37"/>
                  </a:lnTo>
                  <a:lnTo>
                    <a:pt x="68" y="37"/>
                  </a:lnTo>
                  <a:lnTo>
                    <a:pt x="77" y="37"/>
                  </a:lnTo>
                  <a:lnTo>
                    <a:pt x="80" y="37"/>
                  </a:lnTo>
                  <a:lnTo>
                    <a:pt x="80" y="18"/>
                  </a:lnTo>
                  <a:lnTo>
                    <a:pt x="78" y="17"/>
                  </a:lnTo>
                  <a:lnTo>
                    <a:pt x="75" y="16"/>
                  </a:lnTo>
                  <a:lnTo>
                    <a:pt x="72" y="14"/>
                  </a:lnTo>
                  <a:lnTo>
                    <a:pt x="70" y="11"/>
                  </a:lnTo>
                  <a:lnTo>
                    <a:pt x="65" y="5"/>
                  </a:lnTo>
                  <a:lnTo>
                    <a:pt x="60" y="0"/>
                  </a:lnTo>
                  <a:lnTo>
                    <a:pt x="69" y="3"/>
                  </a:lnTo>
                  <a:lnTo>
                    <a:pt x="78" y="6"/>
                  </a:lnTo>
                  <a:lnTo>
                    <a:pt x="85" y="10"/>
                  </a:lnTo>
                  <a:lnTo>
                    <a:pt x="90" y="15"/>
                  </a:lnTo>
                  <a:lnTo>
                    <a:pt x="100" y="27"/>
                  </a:lnTo>
                  <a:lnTo>
                    <a:pt x="108" y="39"/>
                  </a:lnTo>
                  <a:lnTo>
                    <a:pt x="114" y="49"/>
                  </a:lnTo>
                  <a:lnTo>
                    <a:pt x="121" y="59"/>
                  </a:lnTo>
                  <a:lnTo>
                    <a:pt x="125" y="62"/>
                  </a:lnTo>
                  <a:lnTo>
                    <a:pt x="130" y="65"/>
                  </a:lnTo>
                  <a:lnTo>
                    <a:pt x="134" y="67"/>
                  </a:lnTo>
                  <a:lnTo>
                    <a:pt x="139" y="67"/>
                  </a:lnTo>
                  <a:lnTo>
                    <a:pt x="146" y="67"/>
                  </a:lnTo>
                  <a:lnTo>
                    <a:pt x="152" y="66"/>
                  </a:lnTo>
                  <a:lnTo>
                    <a:pt x="157" y="63"/>
                  </a:lnTo>
                  <a:lnTo>
                    <a:pt x="163" y="61"/>
                  </a:lnTo>
                  <a:lnTo>
                    <a:pt x="172" y="54"/>
                  </a:lnTo>
                  <a:lnTo>
                    <a:pt x="181" y="45"/>
                  </a:lnTo>
                  <a:lnTo>
                    <a:pt x="190" y="37"/>
                  </a:lnTo>
                  <a:lnTo>
                    <a:pt x="198" y="29"/>
                  </a:lnTo>
                  <a:lnTo>
                    <a:pt x="205" y="23"/>
                  </a:lnTo>
                  <a:lnTo>
                    <a:pt x="213" y="18"/>
                  </a:lnTo>
                  <a:lnTo>
                    <a:pt x="216" y="25"/>
                  </a:lnTo>
                  <a:lnTo>
                    <a:pt x="220" y="31"/>
                  </a:lnTo>
                  <a:lnTo>
                    <a:pt x="293" y="31"/>
                  </a:lnTo>
                  <a:lnTo>
                    <a:pt x="352" y="6"/>
                  </a:lnTo>
                  <a:lnTo>
                    <a:pt x="359" y="11"/>
                  </a:lnTo>
                  <a:lnTo>
                    <a:pt x="367" y="17"/>
                  </a:lnTo>
                  <a:lnTo>
                    <a:pt x="371" y="21"/>
                  </a:lnTo>
                  <a:lnTo>
                    <a:pt x="376" y="23"/>
                  </a:lnTo>
                  <a:lnTo>
                    <a:pt x="381" y="24"/>
                  </a:lnTo>
                  <a:lnTo>
                    <a:pt x="385" y="25"/>
                  </a:lnTo>
                  <a:lnTo>
                    <a:pt x="396" y="22"/>
                  </a:lnTo>
                  <a:lnTo>
                    <a:pt x="413" y="18"/>
                  </a:lnTo>
                  <a:lnTo>
                    <a:pt x="413" y="28"/>
                  </a:lnTo>
                  <a:lnTo>
                    <a:pt x="413" y="37"/>
                  </a:lnTo>
                  <a:lnTo>
                    <a:pt x="413" y="39"/>
                  </a:lnTo>
                  <a:lnTo>
                    <a:pt x="414" y="41"/>
                  </a:lnTo>
                  <a:lnTo>
                    <a:pt x="415" y="43"/>
                  </a:lnTo>
                  <a:lnTo>
                    <a:pt x="417" y="45"/>
                  </a:lnTo>
                  <a:lnTo>
                    <a:pt x="423" y="49"/>
                  </a:lnTo>
                  <a:lnTo>
                    <a:pt x="429" y="54"/>
                  </a:lnTo>
                  <a:lnTo>
                    <a:pt x="435" y="59"/>
                  </a:lnTo>
                  <a:lnTo>
                    <a:pt x="440" y="64"/>
                  </a:lnTo>
                  <a:lnTo>
                    <a:pt x="443" y="68"/>
                  </a:lnTo>
                  <a:lnTo>
                    <a:pt x="444" y="71"/>
                  </a:lnTo>
                  <a:lnTo>
                    <a:pt x="445" y="76"/>
                  </a:lnTo>
                  <a:lnTo>
                    <a:pt x="446" y="80"/>
                  </a:lnTo>
                  <a:lnTo>
                    <a:pt x="445" y="87"/>
                  </a:lnTo>
                  <a:lnTo>
                    <a:pt x="443" y="92"/>
                  </a:lnTo>
                  <a:lnTo>
                    <a:pt x="438" y="96"/>
                  </a:lnTo>
                  <a:lnTo>
                    <a:pt x="434" y="100"/>
                  </a:lnTo>
                  <a:lnTo>
                    <a:pt x="423" y="106"/>
                  </a:lnTo>
                  <a:lnTo>
                    <a:pt x="413" y="111"/>
                  </a:lnTo>
                  <a:lnTo>
                    <a:pt x="407" y="115"/>
                  </a:lnTo>
                  <a:lnTo>
                    <a:pt x="402" y="118"/>
                  </a:lnTo>
                  <a:lnTo>
                    <a:pt x="397" y="120"/>
                  </a:lnTo>
                  <a:lnTo>
                    <a:pt x="392" y="121"/>
                  </a:lnTo>
                  <a:lnTo>
                    <a:pt x="380" y="123"/>
                  </a:lnTo>
                  <a:lnTo>
                    <a:pt x="366" y="123"/>
                  </a:lnTo>
                  <a:lnTo>
                    <a:pt x="344" y="129"/>
                  </a:lnTo>
                  <a:lnTo>
                    <a:pt x="322" y="137"/>
                  </a:lnTo>
                  <a:lnTo>
                    <a:pt x="300" y="146"/>
                  </a:lnTo>
                  <a:lnTo>
                    <a:pt x="279" y="156"/>
                  </a:lnTo>
                  <a:lnTo>
                    <a:pt x="257" y="164"/>
                  </a:lnTo>
                  <a:lnTo>
                    <a:pt x="234" y="171"/>
                  </a:lnTo>
                  <a:lnTo>
                    <a:pt x="223" y="174"/>
                  </a:lnTo>
                  <a:lnTo>
                    <a:pt x="211" y="176"/>
                  </a:lnTo>
                  <a:lnTo>
                    <a:pt x="199" y="178"/>
                  </a:lnTo>
                  <a:lnTo>
                    <a:pt x="187" y="178"/>
                  </a:lnTo>
                  <a:lnTo>
                    <a:pt x="181" y="177"/>
                  </a:lnTo>
                  <a:lnTo>
                    <a:pt x="177" y="174"/>
                  </a:lnTo>
                  <a:lnTo>
                    <a:pt x="175" y="171"/>
                  </a:lnTo>
                  <a:lnTo>
                    <a:pt x="173" y="166"/>
                  </a:lnTo>
                  <a:lnTo>
                    <a:pt x="172" y="164"/>
                  </a:lnTo>
                  <a:lnTo>
                    <a:pt x="172" y="163"/>
                  </a:lnTo>
                  <a:lnTo>
                    <a:pt x="171" y="162"/>
                  </a:lnTo>
                  <a:lnTo>
                    <a:pt x="170" y="161"/>
                  </a:lnTo>
                  <a:lnTo>
                    <a:pt x="166" y="161"/>
                  </a:lnTo>
                  <a:lnTo>
                    <a:pt x="161" y="161"/>
                  </a:lnTo>
                  <a:lnTo>
                    <a:pt x="156" y="161"/>
                  </a:lnTo>
                  <a:lnTo>
                    <a:pt x="150" y="162"/>
                  </a:lnTo>
                  <a:lnTo>
                    <a:pt x="145" y="162"/>
                  </a:lnTo>
                  <a:lnTo>
                    <a:pt x="139" y="160"/>
                  </a:lnTo>
                  <a:lnTo>
                    <a:pt x="125" y="156"/>
                  </a:lnTo>
                  <a:lnTo>
                    <a:pt x="112" y="152"/>
                  </a:lnTo>
                  <a:lnTo>
                    <a:pt x="100" y="147"/>
                  </a:lnTo>
                  <a:lnTo>
                    <a:pt x="91" y="143"/>
                  </a:lnTo>
                  <a:lnTo>
                    <a:pt x="87" y="140"/>
                  </a:lnTo>
                  <a:lnTo>
                    <a:pt x="85" y="137"/>
                  </a:lnTo>
                  <a:lnTo>
                    <a:pt x="82" y="134"/>
                  </a:lnTo>
                  <a:lnTo>
                    <a:pt x="81" y="129"/>
                  </a:lnTo>
                  <a:lnTo>
                    <a:pt x="81" y="125"/>
                  </a:lnTo>
                  <a:lnTo>
                    <a:pt x="81" y="121"/>
                  </a:lnTo>
                  <a:lnTo>
                    <a:pt x="83" y="116"/>
                  </a:lnTo>
                  <a:lnTo>
                    <a:pt x="87" y="111"/>
                  </a:lnTo>
                  <a:lnTo>
                    <a:pt x="63" y="108"/>
                  </a:lnTo>
                  <a:lnTo>
                    <a:pt x="38" y="104"/>
                  </a:lnTo>
                  <a:lnTo>
                    <a:pt x="27" y="103"/>
                  </a:lnTo>
                  <a:lnTo>
                    <a:pt x="18" y="103"/>
                  </a:lnTo>
                  <a:lnTo>
                    <a:pt x="13" y="104"/>
                  </a:lnTo>
                  <a:lnTo>
                    <a:pt x="9" y="105"/>
                  </a:lnTo>
                  <a:lnTo>
                    <a:pt x="4" y="108"/>
                  </a:lnTo>
                  <a:lnTo>
                    <a:pt x="0" y="111"/>
                  </a:lnTo>
                  <a:lnTo>
                    <a:pt x="0" y="80"/>
                  </a:lnTo>
                  <a:lnTo>
                    <a:pt x="30" y="82"/>
                  </a:lnTo>
                  <a:lnTo>
                    <a:pt x="51" y="85"/>
                  </a:lnTo>
                  <a:lnTo>
                    <a:pt x="60" y="86"/>
                  </a:lnTo>
                  <a:lnTo>
                    <a:pt x="68" y="86"/>
                  </a:lnTo>
                  <a:lnTo>
                    <a:pt x="77" y="84"/>
                  </a:lnTo>
                  <a:lnTo>
                    <a:pt x="87" y="80"/>
                  </a:lnTo>
                  <a:lnTo>
                    <a:pt x="64" y="76"/>
                  </a:lnTo>
                  <a:lnTo>
                    <a:pt x="44" y="71"/>
                  </a:lnTo>
                  <a:lnTo>
                    <a:pt x="23" y="68"/>
                  </a:lnTo>
                  <a:lnTo>
                    <a:pt x="0" y="67"/>
                  </a:lnTo>
                  <a:lnTo>
                    <a:pt x="9" y="62"/>
                  </a:lnTo>
                  <a:lnTo>
                    <a:pt x="16" y="55"/>
                  </a:lnTo>
                  <a:lnTo>
                    <a:pt x="22" y="49"/>
                  </a:lnTo>
                  <a:lnTo>
                    <a:pt x="27" y="43"/>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18" name="Freeform 242"/>
            <p:cNvSpPr>
              <a:spLocks/>
            </p:cNvSpPr>
            <p:nvPr>
              <p:custDataLst>
                <p:tags r:id="rId167"/>
              </p:custDataLst>
            </p:nvPr>
          </p:nvSpPr>
          <p:spPr bwMode="auto">
            <a:xfrm>
              <a:off x="4487863" y="1773238"/>
              <a:ext cx="14287" cy="52387"/>
            </a:xfrm>
            <a:custGeom>
              <a:avLst/>
              <a:gdLst>
                <a:gd name="T0" fmla="*/ 0 w 28"/>
                <a:gd name="T1" fmla="*/ 2147483647 h 73"/>
                <a:gd name="T2" fmla="*/ 2147483647 w 28"/>
                <a:gd name="T3" fmla="*/ 2147483647 h 73"/>
                <a:gd name="T4" fmla="*/ 2147483647 w 28"/>
                <a:gd name="T5" fmla="*/ 2147483647 h 73"/>
                <a:gd name="T6" fmla="*/ 2147483647 w 28"/>
                <a:gd name="T7" fmla="*/ 2147483647 h 73"/>
                <a:gd name="T8" fmla="*/ 2147483647 w 28"/>
                <a:gd name="T9" fmla="*/ 2147483647 h 73"/>
                <a:gd name="T10" fmla="*/ 2147483647 w 28"/>
                <a:gd name="T11" fmla="*/ 2147483647 h 73"/>
                <a:gd name="T12" fmla="*/ 0 w 28"/>
                <a:gd name="T13" fmla="*/ 0 h 73"/>
                <a:gd name="T14" fmla="*/ 2147483647 w 28"/>
                <a:gd name="T15" fmla="*/ 0 h 73"/>
                <a:gd name="T16" fmla="*/ 2147483647 w 28"/>
                <a:gd name="T17" fmla="*/ 2147483647 h 73"/>
                <a:gd name="T18" fmla="*/ 2147483647 w 28"/>
                <a:gd name="T19" fmla="*/ 2147483647 h 73"/>
                <a:gd name="T20" fmla="*/ 2147483647 w 28"/>
                <a:gd name="T21" fmla="*/ 2147483647 h 73"/>
                <a:gd name="T22" fmla="*/ 2147483647 w 28"/>
                <a:gd name="T23" fmla="*/ 2147483647 h 73"/>
                <a:gd name="T24" fmla="*/ 0 w 28"/>
                <a:gd name="T25" fmla="*/ 2147483647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73"/>
                <a:gd name="T41" fmla="*/ 28 w 28"/>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73">
                  <a:moveTo>
                    <a:pt x="0" y="73"/>
                  </a:moveTo>
                  <a:lnTo>
                    <a:pt x="2" y="47"/>
                  </a:lnTo>
                  <a:lnTo>
                    <a:pt x="6" y="28"/>
                  </a:lnTo>
                  <a:lnTo>
                    <a:pt x="7" y="20"/>
                  </a:lnTo>
                  <a:lnTo>
                    <a:pt x="6" y="13"/>
                  </a:lnTo>
                  <a:lnTo>
                    <a:pt x="4" y="7"/>
                  </a:lnTo>
                  <a:lnTo>
                    <a:pt x="0" y="0"/>
                  </a:lnTo>
                  <a:lnTo>
                    <a:pt x="28" y="0"/>
                  </a:lnTo>
                  <a:lnTo>
                    <a:pt x="22" y="16"/>
                  </a:lnTo>
                  <a:lnTo>
                    <a:pt x="17" y="30"/>
                  </a:lnTo>
                  <a:lnTo>
                    <a:pt x="12" y="43"/>
                  </a:lnTo>
                  <a:lnTo>
                    <a:pt x="7" y="55"/>
                  </a:lnTo>
                  <a:lnTo>
                    <a:pt x="0" y="73"/>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19" name="Freeform 243">
              <a:hlinkClick r:id="rId397"/>
            </p:cNvPr>
            <p:cNvSpPr>
              <a:spLocks/>
            </p:cNvSpPr>
            <p:nvPr>
              <p:custDataLst>
                <p:tags r:id="rId168"/>
              </p:custDataLst>
            </p:nvPr>
          </p:nvSpPr>
          <p:spPr bwMode="auto">
            <a:xfrm>
              <a:off x="4360863" y="1470025"/>
              <a:ext cx="263525" cy="357188"/>
            </a:xfrm>
            <a:custGeom>
              <a:avLst/>
              <a:gdLst>
                <a:gd name="T0" fmla="*/ 2147483647 w 531"/>
                <a:gd name="T1" fmla="*/ 2147483647 h 757"/>
                <a:gd name="T2" fmla="*/ 2147483647 w 531"/>
                <a:gd name="T3" fmla="*/ 2147483647 h 757"/>
                <a:gd name="T4" fmla="*/ 2147483647 w 531"/>
                <a:gd name="T5" fmla="*/ 2147483647 h 757"/>
                <a:gd name="T6" fmla="*/ 2147483647 w 531"/>
                <a:gd name="T7" fmla="*/ 2147483647 h 757"/>
                <a:gd name="T8" fmla="*/ 2147483647 w 531"/>
                <a:gd name="T9" fmla="*/ 2147483647 h 757"/>
                <a:gd name="T10" fmla="*/ 2147483647 w 531"/>
                <a:gd name="T11" fmla="*/ 2147483647 h 757"/>
                <a:gd name="T12" fmla="*/ 2147483647 w 531"/>
                <a:gd name="T13" fmla="*/ 2147483647 h 757"/>
                <a:gd name="T14" fmla="*/ 2147483647 w 531"/>
                <a:gd name="T15" fmla="*/ 2147483647 h 757"/>
                <a:gd name="T16" fmla="*/ 2147483647 w 531"/>
                <a:gd name="T17" fmla="*/ 2147483647 h 757"/>
                <a:gd name="T18" fmla="*/ 2147483647 w 531"/>
                <a:gd name="T19" fmla="*/ 2147483647 h 757"/>
                <a:gd name="T20" fmla="*/ 2147483647 w 531"/>
                <a:gd name="T21" fmla="*/ 2147483647 h 757"/>
                <a:gd name="T22" fmla="*/ 2147483647 w 531"/>
                <a:gd name="T23" fmla="*/ 2147483647 h 757"/>
                <a:gd name="T24" fmla="*/ 2147483647 w 531"/>
                <a:gd name="T25" fmla="*/ 2147483647 h 757"/>
                <a:gd name="T26" fmla="*/ 2147483647 w 531"/>
                <a:gd name="T27" fmla="*/ 2147483647 h 757"/>
                <a:gd name="T28" fmla="*/ 2147483647 w 531"/>
                <a:gd name="T29" fmla="*/ 2147483647 h 757"/>
                <a:gd name="T30" fmla="*/ 2147483647 w 531"/>
                <a:gd name="T31" fmla="*/ 2147483647 h 757"/>
                <a:gd name="T32" fmla="*/ 2147483647 w 531"/>
                <a:gd name="T33" fmla="*/ 2147483647 h 757"/>
                <a:gd name="T34" fmla="*/ 2147483647 w 531"/>
                <a:gd name="T35" fmla="*/ 2147483647 h 757"/>
                <a:gd name="T36" fmla="*/ 2147483647 w 531"/>
                <a:gd name="T37" fmla="*/ 2147483647 h 757"/>
                <a:gd name="T38" fmla="*/ 2147483647 w 531"/>
                <a:gd name="T39" fmla="*/ 2147483647 h 757"/>
                <a:gd name="T40" fmla="*/ 2147483647 w 531"/>
                <a:gd name="T41" fmla="*/ 2147483647 h 757"/>
                <a:gd name="T42" fmla="*/ 2147483647 w 531"/>
                <a:gd name="T43" fmla="*/ 2147483647 h 757"/>
                <a:gd name="T44" fmla="*/ 2147483647 w 531"/>
                <a:gd name="T45" fmla="*/ 2147483647 h 757"/>
                <a:gd name="T46" fmla="*/ 2147483647 w 531"/>
                <a:gd name="T47" fmla="*/ 2147483647 h 757"/>
                <a:gd name="T48" fmla="*/ 2147483647 w 531"/>
                <a:gd name="T49" fmla="*/ 2147483647 h 757"/>
                <a:gd name="T50" fmla="*/ 2147483647 w 531"/>
                <a:gd name="T51" fmla="*/ 2147483647 h 757"/>
                <a:gd name="T52" fmla="*/ 2147483647 w 531"/>
                <a:gd name="T53" fmla="*/ 2147483647 h 757"/>
                <a:gd name="T54" fmla="*/ 2147483647 w 531"/>
                <a:gd name="T55" fmla="*/ 2147483647 h 757"/>
                <a:gd name="T56" fmla="*/ 2147483647 w 531"/>
                <a:gd name="T57" fmla="*/ 2147483647 h 757"/>
                <a:gd name="T58" fmla="*/ 2147483647 w 531"/>
                <a:gd name="T59" fmla="*/ 2147483647 h 757"/>
                <a:gd name="T60" fmla="*/ 2147483647 w 531"/>
                <a:gd name="T61" fmla="*/ 2147483647 h 757"/>
                <a:gd name="T62" fmla="*/ 2147483647 w 531"/>
                <a:gd name="T63" fmla="*/ 2147483647 h 757"/>
                <a:gd name="T64" fmla="*/ 2147483647 w 531"/>
                <a:gd name="T65" fmla="*/ 2147483647 h 757"/>
                <a:gd name="T66" fmla="*/ 2147483647 w 531"/>
                <a:gd name="T67" fmla="*/ 2147483647 h 757"/>
                <a:gd name="T68" fmla="*/ 2147483647 w 531"/>
                <a:gd name="T69" fmla="*/ 2147483647 h 757"/>
                <a:gd name="T70" fmla="*/ 2147483647 w 531"/>
                <a:gd name="T71" fmla="*/ 2147483647 h 757"/>
                <a:gd name="T72" fmla="*/ 2147483647 w 531"/>
                <a:gd name="T73" fmla="*/ 2147483647 h 757"/>
                <a:gd name="T74" fmla="*/ 2147483647 w 531"/>
                <a:gd name="T75" fmla="*/ 2147483647 h 757"/>
                <a:gd name="T76" fmla="*/ 2147483647 w 531"/>
                <a:gd name="T77" fmla="*/ 2147483647 h 757"/>
                <a:gd name="T78" fmla="*/ 2147483647 w 531"/>
                <a:gd name="T79" fmla="*/ 2147483647 h 757"/>
                <a:gd name="T80" fmla="*/ 2147483647 w 531"/>
                <a:gd name="T81" fmla="*/ 2147483647 h 757"/>
                <a:gd name="T82" fmla="*/ 2147483647 w 531"/>
                <a:gd name="T83" fmla="*/ 2147483647 h 757"/>
                <a:gd name="T84" fmla="*/ 2147483647 w 531"/>
                <a:gd name="T85" fmla="*/ 2147483647 h 757"/>
                <a:gd name="T86" fmla="*/ 2147483647 w 531"/>
                <a:gd name="T87" fmla="*/ 2147483647 h 757"/>
                <a:gd name="T88" fmla="*/ 2147483647 w 531"/>
                <a:gd name="T89" fmla="*/ 2147483647 h 757"/>
                <a:gd name="T90" fmla="*/ 2147483647 w 531"/>
                <a:gd name="T91" fmla="*/ 2147483647 h 757"/>
                <a:gd name="T92" fmla="*/ 2147483647 w 531"/>
                <a:gd name="T93" fmla="*/ 2147483647 h 757"/>
                <a:gd name="T94" fmla="*/ 2147483647 w 531"/>
                <a:gd name="T95" fmla="*/ 2147483647 h 757"/>
                <a:gd name="T96" fmla="*/ 2147483647 w 531"/>
                <a:gd name="T97" fmla="*/ 2147483647 h 7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1"/>
                <a:gd name="T148" fmla="*/ 0 h 757"/>
                <a:gd name="T149" fmla="*/ 531 w 531"/>
                <a:gd name="T150" fmla="*/ 757 h 75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1" h="757">
                  <a:moveTo>
                    <a:pt x="531" y="190"/>
                  </a:moveTo>
                  <a:lnTo>
                    <a:pt x="432" y="190"/>
                  </a:lnTo>
                  <a:lnTo>
                    <a:pt x="428" y="194"/>
                  </a:lnTo>
                  <a:lnTo>
                    <a:pt x="419" y="203"/>
                  </a:lnTo>
                  <a:lnTo>
                    <a:pt x="413" y="208"/>
                  </a:lnTo>
                  <a:lnTo>
                    <a:pt x="409" y="213"/>
                  </a:lnTo>
                  <a:lnTo>
                    <a:pt x="407" y="218"/>
                  </a:lnTo>
                  <a:lnTo>
                    <a:pt x="406" y="221"/>
                  </a:lnTo>
                  <a:lnTo>
                    <a:pt x="404" y="226"/>
                  </a:lnTo>
                  <a:lnTo>
                    <a:pt x="403" y="230"/>
                  </a:lnTo>
                  <a:lnTo>
                    <a:pt x="403" y="233"/>
                  </a:lnTo>
                  <a:lnTo>
                    <a:pt x="404" y="237"/>
                  </a:lnTo>
                  <a:lnTo>
                    <a:pt x="407" y="244"/>
                  </a:lnTo>
                  <a:lnTo>
                    <a:pt x="412" y="252"/>
                  </a:lnTo>
                  <a:lnTo>
                    <a:pt x="397" y="264"/>
                  </a:lnTo>
                  <a:lnTo>
                    <a:pt x="382" y="275"/>
                  </a:lnTo>
                  <a:lnTo>
                    <a:pt x="367" y="284"/>
                  </a:lnTo>
                  <a:lnTo>
                    <a:pt x="353" y="291"/>
                  </a:lnTo>
                  <a:lnTo>
                    <a:pt x="339" y="299"/>
                  </a:lnTo>
                  <a:lnTo>
                    <a:pt x="325" y="306"/>
                  </a:lnTo>
                  <a:lnTo>
                    <a:pt x="311" y="315"/>
                  </a:lnTo>
                  <a:lnTo>
                    <a:pt x="299" y="325"/>
                  </a:lnTo>
                  <a:lnTo>
                    <a:pt x="277" y="338"/>
                  </a:lnTo>
                  <a:lnTo>
                    <a:pt x="252" y="354"/>
                  </a:lnTo>
                  <a:lnTo>
                    <a:pt x="248" y="358"/>
                  </a:lnTo>
                  <a:lnTo>
                    <a:pt x="242" y="361"/>
                  </a:lnTo>
                  <a:lnTo>
                    <a:pt x="239" y="365"/>
                  </a:lnTo>
                  <a:lnTo>
                    <a:pt x="237" y="369"/>
                  </a:lnTo>
                  <a:lnTo>
                    <a:pt x="237" y="372"/>
                  </a:lnTo>
                  <a:lnTo>
                    <a:pt x="238" y="375"/>
                  </a:lnTo>
                  <a:lnTo>
                    <a:pt x="241" y="378"/>
                  </a:lnTo>
                  <a:lnTo>
                    <a:pt x="245" y="381"/>
                  </a:lnTo>
                  <a:lnTo>
                    <a:pt x="245" y="391"/>
                  </a:lnTo>
                  <a:lnTo>
                    <a:pt x="245" y="400"/>
                  </a:lnTo>
                  <a:lnTo>
                    <a:pt x="243" y="413"/>
                  </a:lnTo>
                  <a:lnTo>
                    <a:pt x="240" y="424"/>
                  </a:lnTo>
                  <a:lnTo>
                    <a:pt x="238" y="430"/>
                  </a:lnTo>
                  <a:lnTo>
                    <a:pt x="238" y="436"/>
                  </a:lnTo>
                  <a:lnTo>
                    <a:pt x="238" y="443"/>
                  </a:lnTo>
                  <a:lnTo>
                    <a:pt x="239" y="449"/>
                  </a:lnTo>
                  <a:lnTo>
                    <a:pt x="243" y="456"/>
                  </a:lnTo>
                  <a:lnTo>
                    <a:pt x="249" y="461"/>
                  </a:lnTo>
                  <a:lnTo>
                    <a:pt x="255" y="465"/>
                  </a:lnTo>
                  <a:lnTo>
                    <a:pt x="262" y="468"/>
                  </a:lnTo>
                  <a:lnTo>
                    <a:pt x="277" y="473"/>
                  </a:lnTo>
                  <a:lnTo>
                    <a:pt x="293" y="477"/>
                  </a:lnTo>
                  <a:lnTo>
                    <a:pt x="308" y="480"/>
                  </a:lnTo>
                  <a:lnTo>
                    <a:pt x="320" y="485"/>
                  </a:lnTo>
                  <a:lnTo>
                    <a:pt x="326" y="488"/>
                  </a:lnTo>
                  <a:lnTo>
                    <a:pt x="329" y="492"/>
                  </a:lnTo>
                  <a:lnTo>
                    <a:pt x="331" y="499"/>
                  </a:lnTo>
                  <a:lnTo>
                    <a:pt x="332" y="505"/>
                  </a:lnTo>
                  <a:lnTo>
                    <a:pt x="332" y="517"/>
                  </a:lnTo>
                  <a:lnTo>
                    <a:pt x="332" y="529"/>
                  </a:lnTo>
                  <a:lnTo>
                    <a:pt x="321" y="530"/>
                  </a:lnTo>
                  <a:lnTo>
                    <a:pt x="310" y="531"/>
                  </a:lnTo>
                  <a:lnTo>
                    <a:pt x="299" y="534"/>
                  </a:lnTo>
                  <a:lnTo>
                    <a:pt x="289" y="537"/>
                  </a:lnTo>
                  <a:lnTo>
                    <a:pt x="280" y="542"/>
                  </a:lnTo>
                  <a:lnTo>
                    <a:pt x="272" y="547"/>
                  </a:lnTo>
                  <a:lnTo>
                    <a:pt x="270" y="551"/>
                  </a:lnTo>
                  <a:lnTo>
                    <a:pt x="267" y="554"/>
                  </a:lnTo>
                  <a:lnTo>
                    <a:pt x="266" y="557"/>
                  </a:lnTo>
                  <a:lnTo>
                    <a:pt x="265" y="560"/>
                  </a:lnTo>
                  <a:lnTo>
                    <a:pt x="264" y="576"/>
                  </a:lnTo>
                  <a:lnTo>
                    <a:pt x="262" y="593"/>
                  </a:lnTo>
                  <a:lnTo>
                    <a:pt x="258" y="612"/>
                  </a:lnTo>
                  <a:lnTo>
                    <a:pt x="252" y="631"/>
                  </a:lnTo>
                  <a:lnTo>
                    <a:pt x="248" y="651"/>
                  </a:lnTo>
                  <a:lnTo>
                    <a:pt x="243" y="673"/>
                  </a:lnTo>
                  <a:lnTo>
                    <a:pt x="240" y="695"/>
                  </a:lnTo>
                  <a:lnTo>
                    <a:pt x="239" y="721"/>
                  </a:lnTo>
                  <a:lnTo>
                    <a:pt x="224" y="721"/>
                  </a:lnTo>
                  <a:lnTo>
                    <a:pt x="206" y="722"/>
                  </a:lnTo>
                  <a:lnTo>
                    <a:pt x="189" y="724"/>
                  </a:lnTo>
                  <a:lnTo>
                    <a:pt x="173" y="727"/>
                  </a:lnTo>
                  <a:lnTo>
                    <a:pt x="166" y="730"/>
                  </a:lnTo>
                  <a:lnTo>
                    <a:pt x="161" y="732"/>
                  </a:lnTo>
                  <a:lnTo>
                    <a:pt x="155" y="735"/>
                  </a:lnTo>
                  <a:lnTo>
                    <a:pt x="152" y="738"/>
                  </a:lnTo>
                  <a:lnTo>
                    <a:pt x="150" y="742"/>
                  </a:lnTo>
                  <a:lnTo>
                    <a:pt x="149" y="747"/>
                  </a:lnTo>
                  <a:lnTo>
                    <a:pt x="150" y="751"/>
                  </a:lnTo>
                  <a:lnTo>
                    <a:pt x="153" y="757"/>
                  </a:lnTo>
                  <a:lnTo>
                    <a:pt x="142" y="757"/>
                  </a:lnTo>
                  <a:lnTo>
                    <a:pt x="127" y="757"/>
                  </a:lnTo>
                  <a:lnTo>
                    <a:pt x="113" y="757"/>
                  </a:lnTo>
                  <a:lnTo>
                    <a:pt x="106" y="757"/>
                  </a:lnTo>
                  <a:lnTo>
                    <a:pt x="104" y="757"/>
                  </a:lnTo>
                  <a:lnTo>
                    <a:pt x="101" y="756"/>
                  </a:lnTo>
                  <a:lnTo>
                    <a:pt x="98" y="754"/>
                  </a:lnTo>
                  <a:lnTo>
                    <a:pt x="95" y="752"/>
                  </a:lnTo>
                  <a:lnTo>
                    <a:pt x="90" y="746"/>
                  </a:lnTo>
                  <a:lnTo>
                    <a:pt x="84" y="738"/>
                  </a:lnTo>
                  <a:lnTo>
                    <a:pt x="77" y="729"/>
                  </a:lnTo>
                  <a:lnTo>
                    <a:pt x="71" y="718"/>
                  </a:lnTo>
                  <a:lnTo>
                    <a:pt x="65" y="706"/>
                  </a:lnTo>
                  <a:lnTo>
                    <a:pt x="60" y="693"/>
                  </a:lnTo>
                  <a:lnTo>
                    <a:pt x="49" y="667"/>
                  </a:lnTo>
                  <a:lnTo>
                    <a:pt x="41" y="640"/>
                  </a:lnTo>
                  <a:lnTo>
                    <a:pt x="38" y="628"/>
                  </a:lnTo>
                  <a:lnTo>
                    <a:pt x="35" y="616"/>
                  </a:lnTo>
                  <a:lnTo>
                    <a:pt x="34" y="606"/>
                  </a:lnTo>
                  <a:lnTo>
                    <a:pt x="34" y="597"/>
                  </a:lnTo>
                  <a:lnTo>
                    <a:pt x="27" y="596"/>
                  </a:lnTo>
                  <a:lnTo>
                    <a:pt x="22" y="594"/>
                  </a:lnTo>
                  <a:lnTo>
                    <a:pt x="17" y="590"/>
                  </a:lnTo>
                  <a:lnTo>
                    <a:pt x="14" y="586"/>
                  </a:lnTo>
                  <a:lnTo>
                    <a:pt x="8" y="576"/>
                  </a:lnTo>
                  <a:lnTo>
                    <a:pt x="0" y="566"/>
                  </a:lnTo>
                  <a:lnTo>
                    <a:pt x="9" y="563"/>
                  </a:lnTo>
                  <a:lnTo>
                    <a:pt x="19" y="561"/>
                  </a:lnTo>
                  <a:lnTo>
                    <a:pt x="27" y="560"/>
                  </a:lnTo>
                  <a:lnTo>
                    <a:pt x="34" y="560"/>
                  </a:lnTo>
                  <a:lnTo>
                    <a:pt x="34" y="548"/>
                  </a:lnTo>
                  <a:lnTo>
                    <a:pt x="36" y="538"/>
                  </a:lnTo>
                  <a:lnTo>
                    <a:pt x="38" y="528"/>
                  </a:lnTo>
                  <a:lnTo>
                    <a:pt x="42" y="519"/>
                  </a:lnTo>
                  <a:lnTo>
                    <a:pt x="47" y="511"/>
                  </a:lnTo>
                  <a:lnTo>
                    <a:pt x="53" y="504"/>
                  </a:lnTo>
                  <a:lnTo>
                    <a:pt x="59" y="498"/>
                  </a:lnTo>
                  <a:lnTo>
                    <a:pt x="67" y="492"/>
                  </a:lnTo>
                  <a:lnTo>
                    <a:pt x="62" y="480"/>
                  </a:lnTo>
                  <a:lnTo>
                    <a:pt x="61" y="471"/>
                  </a:lnTo>
                  <a:lnTo>
                    <a:pt x="61" y="464"/>
                  </a:lnTo>
                  <a:lnTo>
                    <a:pt x="61" y="457"/>
                  </a:lnTo>
                  <a:lnTo>
                    <a:pt x="63" y="450"/>
                  </a:lnTo>
                  <a:lnTo>
                    <a:pt x="64" y="441"/>
                  </a:lnTo>
                  <a:lnTo>
                    <a:pt x="65" y="428"/>
                  </a:lnTo>
                  <a:lnTo>
                    <a:pt x="67" y="412"/>
                  </a:lnTo>
                  <a:lnTo>
                    <a:pt x="62" y="410"/>
                  </a:lnTo>
                  <a:lnTo>
                    <a:pt x="58" y="408"/>
                  </a:lnTo>
                  <a:lnTo>
                    <a:pt x="54" y="404"/>
                  </a:lnTo>
                  <a:lnTo>
                    <a:pt x="51" y="400"/>
                  </a:lnTo>
                  <a:lnTo>
                    <a:pt x="47" y="390"/>
                  </a:lnTo>
                  <a:lnTo>
                    <a:pt x="43" y="377"/>
                  </a:lnTo>
                  <a:lnTo>
                    <a:pt x="40" y="354"/>
                  </a:lnTo>
                  <a:lnTo>
                    <a:pt x="40" y="338"/>
                  </a:lnTo>
                  <a:lnTo>
                    <a:pt x="60" y="277"/>
                  </a:lnTo>
                  <a:lnTo>
                    <a:pt x="74" y="276"/>
                  </a:lnTo>
                  <a:lnTo>
                    <a:pt x="88" y="275"/>
                  </a:lnTo>
                  <a:lnTo>
                    <a:pt x="94" y="274"/>
                  </a:lnTo>
                  <a:lnTo>
                    <a:pt x="99" y="274"/>
                  </a:lnTo>
                  <a:lnTo>
                    <a:pt x="103" y="275"/>
                  </a:lnTo>
                  <a:lnTo>
                    <a:pt x="106" y="277"/>
                  </a:lnTo>
                  <a:lnTo>
                    <a:pt x="107" y="261"/>
                  </a:lnTo>
                  <a:lnTo>
                    <a:pt x="109" y="247"/>
                  </a:lnTo>
                  <a:lnTo>
                    <a:pt x="113" y="234"/>
                  </a:lnTo>
                  <a:lnTo>
                    <a:pt x="118" y="222"/>
                  </a:lnTo>
                  <a:lnTo>
                    <a:pt x="124" y="211"/>
                  </a:lnTo>
                  <a:lnTo>
                    <a:pt x="130" y="201"/>
                  </a:lnTo>
                  <a:lnTo>
                    <a:pt x="137" y="192"/>
                  </a:lnTo>
                  <a:lnTo>
                    <a:pt x="144" y="183"/>
                  </a:lnTo>
                  <a:lnTo>
                    <a:pt x="160" y="168"/>
                  </a:lnTo>
                  <a:lnTo>
                    <a:pt x="173" y="152"/>
                  </a:lnTo>
                  <a:lnTo>
                    <a:pt x="180" y="145"/>
                  </a:lnTo>
                  <a:lnTo>
                    <a:pt x="185" y="138"/>
                  </a:lnTo>
                  <a:lnTo>
                    <a:pt x="189" y="130"/>
                  </a:lnTo>
                  <a:lnTo>
                    <a:pt x="193" y="123"/>
                  </a:lnTo>
                  <a:lnTo>
                    <a:pt x="198" y="111"/>
                  </a:lnTo>
                  <a:lnTo>
                    <a:pt x="205" y="97"/>
                  </a:lnTo>
                  <a:lnTo>
                    <a:pt x="213" y="83"/>
                  </a:lnTo>
                  <a:lnTo>
                    <a:pt x="220" y="71"/>
                  </a:lnTo>
                  <a:lnTo>
                    <a:pt x="228" y="60"/>
                  </a:lnTo>
                  <a:lnTo>
                    <a:pt x="237" y="51"/>
                  </a:lnTo>
                  <a:lnTo>
                    <a:pt x="241" y="47"/>
                  </a:lnTo>
                  <a:lnTo>
                    <a:pt x="244" y="44"/>
                  </a:lnTo>
                  <a:lnTo>
                    <a:pt x="249" y="43"/>
                  </a:lnTo>
                  <a:lnTo>
                    <a:pt x="252" y="42"/>
                  </a:lnTo>
                  <a:lnTo>
                    <a:pt x="272" y="36"/>
                  </a:lnTo>
                  <a:lnTo>
                    <a:pt x="291" y="32"/>
                  </a:lnTo>
                  <a:lnTo>
                    <a:pt x="309" y="29"/>
                  </a:lnTo>
                  <a:lnTo>
                    <a:pt x="327" y="25"/>
                  </a:lnTo>
                  <a:lnTo>
                    <a:pt x="344" y="22"/>
                  </a:lnTo>
                  <a:lnTo>
                    <a:pt x="361" y="16"/>
                  </a:lnTo>
                  <a:lnTo>
                    <a:pt x="368" y="13"/>
                  </a:lnTo>
                  <a:lnTo>
                    <a:pt x="376" y="9"/>
                  </a:lnTo>
                  <a:lnTo>
                    <a:pt x="384" y="5"/>
                  </a:lnTo>
                  <a:lnTo>
                    <a:pt x="392" y="0"/>
                  </a:lnTo>
                  <a:lnTo>
                    <a:pt x="401" y="5"/>
                  </a:lnTo>
                  <a:lnTo>
                    <a:pt x="409" y="11"/>
                  </a:lnTo>
                  <a:lnTo>
                    <a:pt x="416" y="18"/>
                  </a:lnTo>
                  <a:lnTo>
                    <a:pt x="423" y="25"/>
                  </a:lnTo>
                  <a:lnTo>
                    <a:pt x="431" y="32"/>
                  </a:lnTo>
                  <a:lnTo>
                    <a:pt x="441" y="37"/>
                  </a:lnTo>
                  <a:lnTo>
                    <a:pt x="445" y="39"/>
                  </a:lnTo>
                  <a:lnTo>
                    <a:pt x="452" y="41"/>
                  </a:lnTo>
                  <a:lnTo>
                    <a:pt x="457" y="42"/>
                  </a:lnTo>
                  <a:lnTo>
                    <a:pt x="465" y="42"/>
                  </a:lnTo>
                  <a:lnTo>
                    <a:pt x="487" y="72"/>
                  </a:lnTo>
                  <a:lnTo>
                    <a:pt x="508" y="102"/>
                  </a:lnTo>
                  <a:lnTo>
                    <a:pt x="513" y="111"/>
                  </a:lnTo>
                  <a:lnTo>
                    <a:pt x="518" y="120"/>
                  </a:lnTo>
                  <a:lnTo>
                    <a:pt x="521" y="129"/>
                  </a:lnTo>
                  <a:lnTo>
                    <a:pt x="524" y="139"/>
                  </a:lnTo>
                  <a:lnTo>
                    <a:pt x="528" y="150"/>
                  </a:lnTo>
                  <a:lnTo>
                    <a:pt x="530" y="163"/>
                  </a:lnTo>
                  <a:lnTo>
                    <a:pt x="531" y="176"/>
                  </a:lnTo>
                  <a:lnTo>
                    <a:pt x="531" y="190"/>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20" name="Freeform 244"/>
            <p:cNvSpPr>
              <a:spLocks/>
            </p:cNvSpPr>
            <p:nvPr>
              <p:custDataLst>
                <p:tags r:id="rId169"/>
              </p:custDataLst>
            </p:nvPr>
          </p:nvSpPr>
          <p:spPr bwMode="auto">
            <a:xfrm>
              <a:off x="4514850" y="1754188"/>
              <a:ext cx="30163" cy="50800"/>
            </a:xfrm>
            <a:custGeom>
              <a:avLst/>
              <a:gdLst>
                <a:gd name="T0" fmla="*/ 0 w 60"/>
                <a:gd name="T1" fmla="*/ 2147483647 h 51"/>
                <a:gd name="T2" fmla="*/ 2147483647 w 60"/>
                <a:gd name="T3" fmla="*/ 2147483647 h 51"/>
                <a:gd name="T4" fmla="*/ 2147483647 w 60"/>
                <a:gd name="T5" fmla="*/ 2147483647 h 51"/>
                <a:gd name="T6" fmla="*/ 2147483647 w 60"/>
                <a:gd name="T7" fmla="*/ 2147483647 h 51"/>
                <a:gd name="T8" fmla="*/ 2147483647 w 60"/>
                <a:gd name="T9" fmla="*/ 2147483647 h 51"/>
                <a:gd name="T10" fmla="*/ 2147483647 w 60"/>
                <a:gd name="T11" fmla="*/ 2147483647 h 51"/>
                <a:gd name="T12" fmla="*/ 2147483647 w 60"/>
                <a:gd name="T13" fmla="*/ 0 h 51"/>
                <a:gd name="T14" fmla="*/ 2147483647 w 60"/>
                <a:gd name="T15" fmla="*/ 2147483647 h 51"/>
                <a:gd name="T16" fmla="*/ 2147483647 w 60"/>
                <a:gd name="T17" fmla="*/ 2147483647 h 51"/>
                <a:gd name="T18" fmla="*/ 2147483647 w 60"/>
                <a:gd name="T19" fmla="*/ 2147483647 h 51"/>
                <a:gd name="T20" fmla="*/ 2147483647 w 60"/>
                <a:gd name="T21" fmla="*/ 2147483647 h 51"/>
                <a:gd name="T22" fmla="*/ 2147483647 w 60"/>
                <a:gd name="T23" fmla="*/ 2147483647 h 51"/>
                <a:gd name="T24" fmla="*/ 2147483647 w 60"/>
                <a:gd name="T25" fmla="*/ 2147483647 h 51"/>
                <a:gd name="T26" fmla="*/ 2147483647 w 60"/>
                <a:gd name="T27" fmla="*/ 2147483647 h 51"/>
                <a:gd name="T28" fmla="*/ 2147483647 w 60"/>
                <a:gd name="T29" fmla="*/ 2147483647 h 51"/>
                <a:gd name="T30" fmla="*/ 2147483647 w 60"/>
                <a:gd name="T31" fmla="*/ 2147483647 h 51"/>
                <a:gd name="T32" fmla="*/ 2147483647 w 60"/>
                <a:gd name="T33" fmla="*/ 2147483647 h 51"/>
                <a:gd name="T34" fmla="*/ 2147483647 w 60"/>
                <a:gd name="T35" fmla="*/ 2147483647 h 51"/>
                <a:gd name="T36" fmla="*/ 2147483647 w 60"/>
                <a:gd name="T37" fmla="*/ 2147483647 h 51"/>
                <a:gd name="T38" fmla="*/ 2147483647 w 60"/>
                <a:gd name="T39" fmla="*/ 2147483647 h 51"/>
                <a:gd name="T40" fmla="*/ 2147483647 w 60"/>
                <a:gd name="T41" fmla="*/ 2147483647 h 51"/>
                <a:gd name="T42" fmla="*/ 2147483647 w 60"/>
                <a:gd name="T43" fmla="*/ 2147483647 h 51"/>
                <a:gd name="T44" fmla="*/ 0 w 60"/>
                <a:gd name="T45" fmla="*/ 2147483647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0"/>
                <a:gd name="T70" fmla="*/ 0 h 51"/>
                <a:gd name="T71" fmla="*/ 60 w 60"/>
                <a:gd name="T72" fmla="*/ 51 h 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0" h="51">
                  <a:moveTo>
                    <a:pt x="0" y="37"/>
                  </a:moveTo>
                  <a:lnTo>
                    <a:pt x="6" y="30"/>
                  </a:lnTo>
                  <a:lnTo>
                    <a:pt x="15" y="19"/>
                  </a:lnTo>
                  <a:lnTo>
                    <a:pt x="20" y="13"/>
                  </a:lnTo>
                  <a:lnTo>
                    <a:pt x="27" y="8"/>
                  </a:lnTo>
                  <a:lnTo>
                    <a:pt x="33" y="4"/>
                  </a:lnTo>
                  <a:lnTo>
                    <a:pt x="40" y="0"/>
                  </a:lnTo>
                  <a:lnTo>
                    <a:pt x="50" y="7"/>
                  </a:lnTo>
                  <a:lnTo>
                    <a:pt x="60" y="13"/>
                  </a:lnTo>
                  <a:lnTo>
                    <a:pt x="59" y="20"/>
                  </a:lnTo>
                  <a:lnTo>
                    <a:pt x="56" y="29"/>
                  </a:lnTo>
                  <a:lnTo>
                    <a:pt x="54" y="34"/>
                  </a:lnTo>
                  <a:lnTo>
                    <a:pt x="52" y="38"/>
                  </a:lnTo>
                  <a:lnTo>
                    <a:pt x="49" y="42"/>
                  </a:lnTo>
                  <a:lnTo>
                    <a:pt x="45" y="45"/>
                  </a:lnTo>
                  <a:lnTo>
                    <a:pt x="41" y="48"/>
                  </a:lnTo>
                  <a:lnTo>
                    <a:pt x="37" y="50"/>
                  </a:lnTo>
                  <a:lnTo>
                    <a:pt x="31" y="51"/>
                  </a:lnTo>
                  <a:lnTo>
                    <a:pt x="27" y="51"/>
                  </a:lnTo>
                  <a:lnTo>
                    <a:pt x="20" y="50"/>
                  </a:lnTo>
                  <a:lnTo>
                    <a:pt x="15" y="47"/>
                  </a:lnTo>
                  <a:lnTo>
                    <a:pt x="7" y="43"/>
                  </a:lnTo>
                  <a:lnTo>
                    <a:pt x="0" y="37"/>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21" name="Freeform 246">
              <a:hlinkClick r:id="rId398"/>
            </p:cNvPr>
            <p:cNvSpPr>
              <a:spLocks/>
            </p:cNvSpPr>
            <p:nvPr>
              <p:custDataLst>
                <p:tags r:id="rId170"/>
              </p:custDataLst>
            </p:nvPr>
          </p:nvSpPr>
          <p:spPr bwMode="auto">
            <a:xfrm>
              <a:off x="4957763" y="2376488"/>
              <a:ext cx="57150" cy="52387"/>
            </a:xfrm>
            <a:custGeom>
              <a:avLst/>
              <a:gdLst>
                <a:gd name="T0" fmla="*/ 0 w 113"/>
                <a:gd name="T1" fmla="*/ 2147483647 h 74"/>
                <a:gd name="T2" fmla="*/ 2147483647 w 113"/>
                <a:gd name="T3" fmla="*/ 2147483647 h 74"/>
                <a:gd name="T4" fmla="*/ 2147483647 w 113"/>
                <a:gd name="T5" fmla="*/ 2147483647 h 74"/>
                <a:gd name="T6" fmla="*/ 2147483647 w 113"/>
                <a:gd name="T7" fmla="*/ 2147483647 h 74"/>
                <a:gd name="T8" fmla="*/ 2147483647 w 113"/>
                <a:gd name="T9" fmla="*/ 2147483647 h 74"/>
                <a:gd name="T10" fmla="*/ 2147483647 w 113"/>
                <a:gd name="T11" fmla="*/ 2147483647 h 74"/>
                <a:gd name="T12" fmla="*/ 2147483647 w 113"/>
                <a:gd name="T13" fmla="*/ 2147483647 h 74"/>
                <a:gd name="T14" fmla="*/ 2147483647 w 113"/>
                <a:gd name="T15" fmla="*/ 2147483647 h 74"/>
                <a:gd name="T16" fmla="*/ 2147483647 w 113"/>
                <a:gd name="T17" fmla="*/ 2147483647 h 74"/>
                <a:gd name="T18" fmla="*/ 2147483647 w 113"/>
                <a:gd name="T19" fmla="*/ 2147483647 h 74"/>
                <a:gd name="T20" fmla="*/ 2147483647 w 113"/>
                <a:gd name="T21" fmla="*/ 2147483647 h 74"/>
                <a:gd name="T22" fmla="*/ 2147483647 w 113"/>
                <a:gd name="T23" fmla="*/ 2147483647 h 74"/>
                <a:gd name="T24" fmla="*/ 2147483647 w 113"/>
                <a:gd name="T25" fmla="*/ 2147483647 h 74"/>
                <a:gd name="T26" fmla="*/ 2147483647 w 113"/>
                <a:gd name="T27" fmla="*/ 2147483647 h 74"/>
                <a:gd name="T28" fmla="*/ 2147483647 w 113"/>
                <a:gd name="T29" fmla="*/ 2147483647 h 74"/>
                <a:gd name="T30" fmla="*/ 2147483647 w 113"/>
                <a:gd name="T31" fmla="*/ 2147483647 h 74"/>
                <a:gd name="T32" fmla="*/ 2147483647 w 113"/>
                <a:gd name="T33" fmla="*/ 2147483647 h 74"/>
                <a:gd name="T34" fmla="*/ 2147483647 w 113"/>
                <a:gd name="T35" fmla="*/ 2147483647 h 74"/>
                <a:gd name="T36" fmla="*/ 2147483647 w 113"/>
                <a:gd name="T37" fmla="*/ 2147483647 h 74"/>
                <a:gd name="T38" fmla="*/ 2147483647 w 113"/>
                <a:gd name="T39" fmla="*/ 0 h 74"/>
                <a:gd name="T40" fmla="*/ 2147483647 w 113"/>
                <a:gd name="T41" fmla="*/ 2147483647 h 74"/>
                <a:gd name="T42" fmla="*/ 2147483647 w 113"/>
                <a:gd name="T43" fmla="*/ 2147483647 h 74"/>
                <a:gd name="T44" fmla="*/ 2147483647 w 113"/>
                <a:gd name="T45" fmla="*/ 2147483647 h 74"/>
                <a:gd name="T46" fmla="*/ 2147483647 w 113"/>
                <a:gd name="T47" fmla="*/ 2147483647 h 74"/>
                <a:gd name="T48" fmla="*/ 2147483647 w 113"/>
                <a:gd name="T49" fmla="*/ 2147483647 h 74"/>
                <a:gd name="T50" fmla="*/ 0 w 113"/>
                <a:gd name="T51" fmla="*/ 2147483647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3"/>
                <a:gd name="T79" fmla="*/ 0 h 74"/>
                <a:gd name="T80" fmla="*/ 113 w 113"/>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3" h="74">
                  <a:moveTo>
                    <a:pt x="0" y="44"/>
                  </a:moveTo>
                  <a:lnTo>
                    <a:pt x="20" y="74"/>
                  </a:lnTo>
                  <a:lnTo>
                    <a:pt x="37" y="69"/>
                  </a:lnTo>
                  <a:lnTo>
                    <a:pt x="51" y="65"/>
                  </a:lnTo>
                  <a:lnTo>
                    <a:pt x="64" y="59"/>
                  </a:lnTo>
                  <a:lnTo>
                    <a:pt x="74" y="53"/>
                  </a:lnTo>
                  <a:lnTo>
                    <a:pt x="78" y="49"/>
                  </a:lnTo>
                  <a:lnTo>
                    <a:pt x="83" y="45"/>
                  </a:lnTo>
                  <a:lnTo>
                    <a:pt x="86" y="41"/>
                  </a:lnTo>
                  <a:lnTo>
                    <a:pt x="88" y="37"/>
                  </a:lnTo>
                  <a:lnTo>
                    <a:pt x="90" y="32"/>
                  </a:lnTo>
                  <a:lnTo>
                    <a:pt x="91" y="26"/>
                  </a:lnTo>
                  <a:lnTo>
                    <a:pt x="93" y="19"/>
                  </a:lnTo>
                  <a:lnTo>
                    <a:pt x="94" y="13"/>
                  </a:lnTo>
                  <a:lnTo>
                    <a:pt x="99" y="12"/>
                  </a:lnTo>
                  <a:lnTo>
                    <a:pt x="106" y="9"/>
                  </a:lnTo>
                  <a:lnTo>
                    <a:pt x="108" y="7"/>
                  </a:lnTo>
                  <a:lnTo>
                    <a:pt x="111" y="5"/>
                  </a:lnTo>
                  <a:lnTo>
                    <a:pt x="112" y="3"/>
                  </a:lnTo>
                  <a:lnTo>
                    <a:pt x="113" y="0"/>
                  </a:lnTo>
                  <a:lnTo>
                    <a:pt x="98" y="4"/>
                  </a:lnTo>
                  <a:lnTo>
                    <a:pt x="82" y="8"/>
                  </a:lnTo>
                  <a:lnTo>
                    <a:pt x="65" y="13"/>
                  </a:lnTo>
                  <a:lnTo>
                    <a:pt x="49" y="19"/>
                  </a:lnTo>
                  <a:lnTo>
                    <a:pt x="20" y="33"/>
                  </a:lnTo>
                  <a:lnTo>
                    <a:pt x="0" y="44"/>
                  </a:lnTo>
                </a:path>
              </a:pathLst>
            </a:custGeom>
            <a:solidFill>
              <a:srgbClr val="D9D9D9"/>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22" name="Freeform 247"/>
            <p:cNvSpPr>
              <a:spLocks/>
            </p:cNvSpPr>
            <p:nvPr>
              <p:custDataLst>
                <p:tags r:id="rId171"/>
              </p:custDataLst>
            </p:nvPr>
          </p:nvSpPr>
          <p:spPr bwMode="auto">
            <a:xfrm>
              <a:off x="4519613" y="3092450"/>
              <a:ext cx="363537" cy="220663"/>
            </a:xfrm>
            <a:custGeom>
              <a:avLst/>
              <a:gdLst>
                <a:gd name="T0" fmla="*/ 2147483647 w 746"/>
                <a:gd name="T1" fmla="*/ 2147483647 h 469"/>
                <a:gd name="T2" fmla="*/ 2147483647 w 746"/>
                <a:gd name="T3" fmla="*/ 2147483647 h 469"/>
                <a:gd name="T4" fmla="*/ 2147483647 w 746"/>
                <a:gd name="T5" fmla="*/ 2147483647 h 469"/>
                <a:gd name="T6" fmla="*/ 2147483647 w 746"/>
                <a:gd name="T7" fmla="*/ 2147483647 h 469"/>
                <a:gd name="T8" fmla="*/ 0 w 746"/>
                <a:gd name="T9" fmla="*/ 2147483647 h 469"/>
                <a:gd name="T10" fmla="*/ 2147483647 w 746"/>
                <a:gd name="T11" fmla="*/ 2147483647 h 469"/>
                <a:gd name="T12" fmla="*/ 2147483647 w 746"/>
                <a:gd name="T13" fmla="*/ 2147483647 h 469"/>
                <a:gd name="T14" fmla="*/ 2147483647 w 746"/>
                <a:gd name="T15" fmla="*/ 2147483647 h 469"/>
                <a:gd name="T16" fmla="*/ 2147483647 w 746"/>
                <a:gd name="T17" fmla="*/ 2147483647 h 469"/>
                <a:gd name="T18" fmla="*/ 2147483647 w 746"/>
                <a:gd name="T19" fmla="*/ 2147483647 h 469"/>
                <a:gd name="T20" fmla="*/ 2147483647 w 746"/>
                <a:gd name="T21" fmla="*/ 2147483647 h 469"/>
                <a:gd name="T22" fmla="*/ 2147483647 w 746"/>
                <a:gd name="T23" fmla="*/ 2147483647 h 469"/>
                <a:gd name="T24" fmla="*/ 2147483647 w 746"/>
                <a:gd name="T25" fmla="*/ 2147483647 h 469"/>
                <a:gd name="T26" fmla="*/ 2147483647 w 746"/>
                <a:gd name="T27" fmla="*/ 2147483647 h 469"/>
                <a:gd name="T28" fmla="*/ 2147483647 w 746"/>
                <a:gd name="T29" fmla="*/ 2147483647 h 469"/>
                <a:gd name="T30" fmla="*/ 2147483647 w 746"/>
                <a:gd name="T31" fmla="*/ 2147483647 h 469"/>
                <a:gd name="T32" fmla="*/ 2147483647 w 746"/>
                <a:gd name="T33" fmla="*/ 2147483647 h 469"/>
                <a:gd name="T34" fmla="*/ 2147483647 w 746"/>
                <a:gd name="T35" fmla="*/ 2147483647 h 469"/>
                <a:gd name="T36" fmla="*/ 2147483647 w 746"/>
                <a:gd name="T37" fmla="*/ 2147483647 h 469"/>
                <a:gd name="T38" fmla="*/ 2147483647 w 746"/>
                <a:gd name="T39" fmla="*/ 0 h 469"/>
                <a:gd name="T40" fmla="*/ 2147483647 w 746"/>
                <a:gd name="T41" fmla="*/ 2147483647 h 469"/>
                <a:gd name="T42" fmla="*/ 2147483647 w 746"/>
                <a:gd name="T43" fmla="*/ 2147483647 h 469"/>
                <a:gd name="T44" fmla="*/ 2147483647 w 746"/>
                <a:gd name="T45" fmla="*/ 2147483647 h 469"/>
                <a:gd name="T46" fmla="*/ 2147483647 w 746"/>
                <a:gd name="T47" fmla="*/ 2147483647 h 469"/>
                <a:gd name="T48" fmla="*/ 2147483647 w 746"/>
                <a:gd name="T49" fmla="*/ 2147483647 h 469"/>
                <a:gd name="T50" fmla="*/ 2147483647 w 746"/>
                <a:gd name="T51" fmla="*/ 2147483647 h 469"/>
                <a:gd name="T52" fmla="*/ 2147483647 w 746"/>
                <a:gd name="T53" fmla="*/ 2147483647 h 469"/>
                <a:gd name="T54" fmla="*/ 2147483647 w 746"/>
                <a:gd name="T55" fmla="*/ 2147483647 h 469"/>
                <a:gd name="T56" fmla="*/ 2147483647 w 746"/>
                <a:gd name="T57" fmla="*/ 2147483647 h 469"/>
                <a:gd name="T58" fmla="*/ 2147483647 w 746"/>
                <a:gd name="T59" fmla="*/ 2147483647 h 469"/>
                <a:gd name="T60" fmla="*/ 2147483647 w 746"/>
                <a:gd name="T61" fmla="*/ 2147483647 h 469"/>
                <a:gd name="T62" fmla="*/ 2147483647 w 746"/>
                <a:gd name="T63" fmla="*/ 2147483647 h 469"/>
                <a:gd name="T64" fmla="*/ 2147483647 w 746"/>
                <a:gd name="T65" fmla="*/ 2147483647 h 469"/>
                <a:gd name="T66" fmla="*/ 2147483647 w 746"/>
                <a:gd name="T67" fmla="*/ 2147483647 h 469"/>
                <a:gd name="T68" fmla="*/ 2147483647 w 746"/>
                <a:gd name="T69" fmla="*/ 2147483647 h 469"/>
                <a:gd name="T70" fmla="*/ 2147483647 w 746"/>
                <a:gd name="T71" fmla="*/ 2147483647 h 469"/>
                <a:gd name="T72" fmla="*/ 2147483647 w 746"/>
                <a:gd name="T73" fmla="*/ 2147483647 h 469"/>
                <a:gd name="T74" fmla="*/ 2147483647 w 746"/>
                <a:gd name="T75" fmla="*/ 2147483647 h 469"/>
                <a:gd name="T76" fmla="*/ 2147483647 w 746"/>
                <a:gd name="T77" fmla="*/ 2147483647 h 469"/>
                <a:gd name="T78" fmla="*/ 2147483647 w 746"/>
                <a:gd name="T79" fmla="*/ 2147483647 h 469"/>
                <a:gd name="T80" fmla="*/ 2147483647 w 746"/>
                <a:gd name="T81" fmla="*/ 2147483647 h 469"/>
                <a:gd name="T82" fmla="*/ 2147483647 w 746"/>
                <a:gd name="T83" fmla="*/ 2147483647 h 469"/>
                <a:gd name="T84" fmla="*/ 2147483647 w 746"/>
                <a:gd name="T85" fmla="*/ 2147483647 h 469"/>
                <a:gd name="T86" fmla="*/ 2147483647 w 746"/>
                <a:gd name="T87" fmla="*/ 2147483647 h 469"/>
                <a:gd name="T88" fmla="*/ 2147483647 w 746"/>
                <a:gd name="T89" fmla="*/ 2147483647 h 469"/>
                <a:gd name="T90" fmla="*/ 2147483647 w 746"/>
                <a:gd name="T91" fmla="*/ 2147483647 h 469"/>
                <a:gd name="T92" fmla="*/ 2147483647 w 746"/>
                <a:gd name="T93" fmla="*/ 2147483647 h 469"/>
                <a:gd name="T94" fmla="*/ 2147483647 w 746"/>
                <a:gd name="T95" fmla="*/ 2147483647 h 4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46"/>
                <a:gd name="T145" fmla="*/ 0 h 469"/>
                <a:gd name="T146" fmla="*/ 746 w 746"/>
                <a:gd name="T147" fmla="*/ 469 h 4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46" h="469">
                  <a:moveTo>
                    <a:pt x="114" y="469"/>
                  </a:moveTo>
                  <a:lnTo>
                    <a:pt x="109" y="463"/>
                  </a:lnTo>
                  <a:lnTo>
                    <a:pt x="103" y="456"/>
                  </a:lnTo>
                  <a:lnTo>
                    <a:pt x="98" y="452"/>
                  </a:lnTo>
                  <a:lnTo>
                    <a:pt x="92" y="449"/>
                  </a:lnTo>
                  <a:lnTo>
                    <a:pt x="79" y="445"/>
                  </a:lnTo>
                  <a:lnTo>
                    <a:pt x="67" y="442"/>
                  </a:lnTo>
                  <a:lnTo>
                    <a:pt x="54" y="440"/>
                  </a:lnTo>
                  <a:lnTo>
                    <a:pt x="39" y="437"/>
                  </a:lnTo>
                  <a:lnTo>
                    <a:pt x="33" y="435"/>
                  </a:lnTo>
                  <a:lnTo>
                    <a:pt x="26" y="433"/>
                  </a:lnTo>
                  <a:lnTo>
                    <a:pt x="21" y="429"/>
                  </a:lnTo>
                  <a:lnTo>
                    <a:pt x="14" y="425"/>
                  </a:lnTo>
                  <a:lnTo>
                    <a:pt x="11" y="422"/>
                  </a:lnTo>
                  <a:lnTo>
                    <a:pt x="8" y="418"/>
                  </a:lnTo>
                  <a:lnTo>
                    <a:pt x="5" y="413"/>
                  </a:lnTo>
                  <a:lnTo>
                    <a:pt x="3" y="408"/>
                  </a:lnTo>
                  <a:lnTo>
                    <a:pt x="1" y="396"/>
                  </a:lnTo>
                  <a:lnTo>
                    <a:pt x="0" y="385"/>
                  </a:lnTo>
                  <a:lnTo>
                    <a:pt x="0" y="363"/>
                  </a:lnTo>
                  <a:lnTo>
                    <a:pt x="1" y="345"/>
                  </a:lnTo>
                  <a:lnTo>
                    <a:pt x="1" y="332"/>
                  </a:lnTo>
                  <a:lnTo>
                    <a:pt x="3" y="320"/>
                  </a:lnTo>
                  <a:lnTo>
                    <a:pt x="5" y="309"/>
                  </a:lnTo>
                  <a:lnTo>
                    <a:pt x="10" y="299"/>
                  </a:lnTo>
                  <a:lnTo>
                    <a:pt x="13" y="289"/>
                  </a:lnTo>
                  <a:lnTo>
                    <a:pt x="19" y="281"/>
                  </a:lnTo>
                  <a:lnTo>
                    <a:pt x="23" y="273"/>
                  </a:lnTo>
                  <a:lnTo>
                    <a:pt x="30" y="265"/>
                  </a:lnTo>
                  <a:lnTo>
                    <a:pt x="41" y="251"/>
                  </a:lnTo>
                  <a:lnTo>
                    <a:pt x="52" y="236"/>
                  </a:lnTo>
                  <a:lnTo>
                    <a:pt x="56" y="228"/>
                  </a:lnTo>
                  <a:lnTo>
                    <a:pt x="60" y="220"/>
                  </a:lnTo>
                  <a:lnTo>
                    <a:pt x="65" y="212"/>
                  </a:lnTo>
                  <a:lnTo>
                    <a:pt x="67" y="204"/>
                  </a:lnTo>
                  <a:lnTo>
                    <a:pt x="121" y="204"/>
                  </a:lnTo>
                  <a:lnTo>
                    <a:pt x="131" y="198"/>
                  </a:lnTo>
                  <a:lnTo>
                    <a:pt x="142" y="194"/>
                  </a:lnTo>
                  <a:lnTo>
                    <a:pt x="154" y="191"/>
                  </a:lnTo>
                  <a:lnTo>
                    <a:pt x="166" y="188"/>
                  </a:lnTo>
                  <a:lnTo>
                    <a:pt x="190" y="184"/>
                  </a:lnTo>
                  <a:lnTo>
                    <a:pt x="213" y="178"/>
                  </a:lnTo>
                  <a:lnTo>
                    <a:pt x="224" y="176"/>
                  </a:lnTo>
                  <a:lnTo>
                    <a:pt x="235" y="173"/>
                  </a:lnTo>
                  <a:lnTo>
                    <a:pt x="244" y="170"/>
                  </a:lnTo>
                  <a:lnTo>
                    <a:pt x="251" y="165"/>
                  </a:lnTo>
                  <a:lnTo>
                    <a:pt x="258" y="160"/>
                  </a:lnTo>
                  <a:lnTo>
                    <a:pt x="262" y="153"/>
                  </a:lnTo>
                  <a:lnTo>
                    <a:pt x="265" y="150"/>
                  </a:lnTo>
                  <a:lnTo>
                    <a:pt x="266" y="145"/>
                  </a:lnTo>
                  <a:lnTo>
                    <a:pt x="267" y="141"/>
                  </a:lnTo>
                  <a:lnTo>
                    <a:pt x="267" y="136"/>
                  </a:lnTo>
                  <a:lnTo>
                    <a:pt x="267" y="126"/>
                  </a:lnTo>
                  <a:lnTo>
                    <a:pt x="267" y="117"/>
                  </a:lnTo>
                  <a:lnTo>
                    <a:pt x="280" y="119"/>
                  </a:lnTo>
                  <a:lnTo>
                    <a:pt x="292" y="120"/>
                  </a:lnTo>
                  <a:lnTo>
                    <a:pt x="303" y="120"/>
                  </a:lnTo>
                  <a:lnTo>
                    <a:pt x="313" y="119"/>
                  </a:lnTo>
                  <a:lnTo>
                    <a:pt x="323" y="117"/>
                  </a:lnTo>
                  <a:lnTo>
                    <a:pt x="332" y="115"/>
                  </a:lnTo>
                  <a:lnTo>
                    <a:pt x="339" y="112"/>
                  </a:lnTo>
                  <a:lnTo>
                    <a:pt x="347" y="109"/>
                  </a:lnTo>
                  <a:lnTo>
                    <a:pt x="354" y="105"/>
                  </a:lnTo>
                  <a:lnTo>
                    <a:pt x="359" y="101"/>
                  </a:lnTo>
                  <a:lnTo>
                    <a:pt x="366" y="96"/>
                  </a:lnTo>
                  <a:lnTo>
                    <a:pt x="370" y="91"/>
                  </a:lnTo>
                  <a:lnTo>
                    <a:pt x="380" y="80"/>
                  </a:lnTo>
                  <a:lnTo>
                    <a:pt x="389" y="67"/>
                  </a:lnTo>
                  <a:lnTo>
                    <a:pt x="397" y="56"/>
                  </a:lnTo>
                  <a:lnTo>
                    <a:pt x="405" y="44"/>
                  </a:lnTo>
                  <a:lnTo>
                    <a:pt x="414" y="32"/>
                  </a:lnTo>
                  <a:lnTo>
                    <a:pt x="425" y="22"/>
                  </a:lnTo>
                  <a:lnTo>
                    <a:pt x="430" y="18"/>
                  </a:lnTo>
                  <a:lnTo>
                    <a:pt x="436" y="13"/>
                  </a:lnTo>
                  <a:lnTo>
                    <a:pt x="442" y="9"/>
                  </a:lnTo>
                  <a:lnTo>
                    <a:pt x="450" y="6"/>
                  </a:lnTo>
                  <a:lnTo>
                    <a:pt x="458" y="3"/>
                  </a:lnTo>
                  <a:lnTo>
                    <a:pt x="467" y="1"/>
                  </a:lnTo>
                  <a:lnTo>
                    <a:pt x="475" y="0"/>
                  </a:lnTo>
                  <a:lnTo>
                    <a:pt x="486" y="0"/>
                  </a:lnTo>
                  <a:lnTo>
                    <a:pt x="486" y="6"/>
                  </a:lnTo>
                  <a:lnTo>
                    <a:pt x="492" y="14"/>
                  </a:lnTo>
                  <a:lnTo>
                    <a:pt x="498" y="22"/>
                  </a:lnTo>
                  <a:lnTo>
                    <a:pt x="507" y="29"/>
                  </a:lnTo>
                  <a:lnTo>
                    <a:pt x="515" y="35"/>
                  </a:lnTo>
                  <a:lnTo>
                    <a:pt x="523" y="41"/>
                  </a:lnTo>
                  <a:lnTo>
                    <a:pt x="530" y="49"/>
                  </a:lnTo>
                  <a:lnTo>
                    <a:pt x="532" y="53"/>
                  </a:lnTo>
                  <a:lnTo>
                    <a:pt x="536" y="57"/>
                  </a:lnTo>
                  <a:lnTo>
                    <a:pt x="538" y="62"/>
                  </a:lnTo>
                  <a:lnTo>
                    <a:pt x="539" y="67"/>
                  </a:lnTo>
                  <a:lnTo>
                    <a:pt x="553" y="107"/>
                  </a:lnTo>
                  <a:lnTo>
                    <a:pt x="564" y="141"/>
                  </a:lnTo>
                  <a:lnTo>
                    <a:pt x="569" y="148"/>
                  </a:lnTo>
                  <a:lnTo>
                    <a:pt x="573" y="154"/>
                  </a:lnTo>
                  <a:lnTo>
                    <a:pt x="579" y="159"/>
                  </a:lnTo>
                  <a:lnTo>
                    <a:pt x="585" y="164"/>
                  </a:lnTo>
                  <a:lnTo>
                    <a:pt x="593" y="168"/>
                  </a:lnTo>
                  <a:lnTo>
                    <a:pt x="602" y="170"/>
                  </a:lnTo>
                  <a:lnTo>
                    <a:pt x="613" y="172"/>
                  </a:lnTo>
                  <a:lnTo>
                    <a:pt x="626" y="172"/>
                  </a:lnTo>
                  <a:lnTo>
                    <a:pt x="626" y="179"/>
                  </a:lnTo>
                  <a:lnTo>
                    <a:pt x="627" y="187"/>
                  </a:lnTo>
                  <a:lnTo>
                    <a:pt x="628" y="193"/>
                  </a:lnTo>
                  <a:lnTo>
                    <a:pt x="630" y="199"/>
                  </a:lnTo>
                  <a:lnTo>
                    <a:pt x="636" y="211"/>
                  </a:lnTo>
                  <a:lnTo>
                    <a:pt x="642" y="222"/>
                  </a:lnTo>
                  <a:lnTo>
                    <a:pt x="650" y="233"/>
                  </a:lnTo>
                  <a:lnTo>
                    <a:pt x="660" y="244"/>
                  </a:lnTo>
                  <a:lnTo>
                    <a:pt x="670" y="254"/>
                  </a:lnTo>
                  <a:lnTo>
                    <a:pt x="681" y="263"/>
                  </a:lnTo>
                  <a:lnTo>
                    <a:pt x="702" y="279"/>
                  </a:lnTo>
                  <a:lnTo>
                    <a:pt x="720" y="294"/>
                  </a:lnTo>
                  <a:lnTo>
                    <a:pt x="729" y="302"/>
                  </a:lnTo>
                  <a:lnTo>
                    <a:pt x="736" y="309"/>
                  </a:lnTo>
                  <a:lnTo>
                    <a:pt x="741" y="315"/>
                  </a:lnTo>
                  <a:lnTo>
                    <a:pt x="746" y="321"/>
                  </a:lnTo>
                  <a:lnTo>
                    <a:pt x="738" y="345"/>
                  </a:lnTo>
                  <a:lnTo>
                    <a:pt x="728" y="345"/>
                  </a:lnTo>
                  <a:lnTo>
                    <a:pt x="711" y="345"/>
                  </a:lnTo>
                  <a:lnTo>
                    <a:pt x="706" y="345"/>
                  </a:lnTo>
                  <a:lnTo>
                    <a:pt x="700" y="344"/>
                  </a:lnTo>
                  <a:lnTo>
                    <a:pt x="695" y="343"/>
                  </a:lnTo>
                  <a:lnTo>
                    <a:pt x="691" y="342"/>
                  </a:lnTo>
                  <a:lnTo>
                    <a:pt x="685" y="339"/>
                  </a:lnTo>
                  <a:lnTo>
                    <a:pt x="682" y="335"/>
                  </a:lnTo>
                  <a:lnTo>
                    <a:pt x="680" y="329"/>
                  </a:lnTo>
                  <a:lnTo>
                    <a:pt x="679" y="321"/>
                  </a:lnTo>
                  <a:lnTo>
                    <a:pt x="666" y="321"/>
                  </a:lnTo>
                  <a:lnTo>
                    <a:pt x="659" y="321"/>
                  </a:lnTo>
                  <a:lnTo>
                    <a:pt x="654" y="325"/>
                  </a:lnTo>
                  <a:lnTo>
                    <a:pt x="651" y="330"/>
                  </a:lnTo>
                  <a:lnTo>
                    <a:pt x="648" y="334"/>
                  </a:lnTo>
                  <a:lnTo>
                    <a:pt x="647" y="338"/>
                  </a:lnTo>
                  <a:lnTo>
                    <a:pt x="642" y="345"/>
                  </a:lnTo>
                  <a:lnTo>
                    <a:pt x="639" y="352"/>
                  </a:lnTo>
                  <a:lnTo>
                    <a:pt x="630" y="354"/>
                  </a:lnTo>
                  <a:lnTo>
                    <a:pt x="621" y="355"/>
                  </a:lnTo>
                  <a:lnTo>
                    <a:pt x="613" y="355"/>
                  </a:lnTo>
                  <a:lnTo>
                    <a:pt x="604" y="356"/>
                  </a:lnTo>
                  <a:lnTo>
                    <a:pt x="586" y="355"/>
                  </a:lnTo>
                  <a:lnTo>
                    <a:pt x="570" y="355"/>
                  </a:lnTo>
                  <a:lnTo>
                    <a:pt x="561" y="355"/>
                  </a:lnTo>
                  <a:lnTo>
                    <a:pt x="553" y="356"/>
                  </a:lnTo>
                  <a:lnTo>
                    <a:pt x="545" y="357"/>
                  </a:lnTo>
                  <a:lnTo>
                    <a:pt x="537" y="359"/>
                  </a:lnTo>
                  <a:lnTo>
                    <a:pt x="529" y="361"/>
                  </a:lnTo>
                  <a:lnTo>
                    <a:pt x="522" y="365"/>
                  </a:lnTo>
                  <a:lnTo>
                    <a:pt x="514" y="370"/>
                  </a:lnTo>
                  <a:lnTo>
                    <a:pt x="506" y="376"/>
                  </a:lnTo>
                  <a:lnTo>
                    <a:pt x="501" y="381"/>
                  </a:lnTo>
                  <a:lnTo>
                    <a:pt x="496" y="387"/>
                  </a:lnTo>
                  <a:lnTo>
                    <a:pt x="493" y="390"/>
                  </a:lnTo>
                  <a:lnTo>
                    <a:pt x="491" y="392"/>
                  </a:lnTo>
                  <a:lnTo>
                    <a:pt x="489" y="394"/>
                  </a:lnTo>
                  <a:lnTo>
                    <a:pt x="486" y="394"/>
                  </a:lnTo>
                  <a:lnTo>
                    <a:pt x="466" y="395"/>
                  </a:lnTo>
                  <a:lnTo>
                    <a:pt x="451" y="397"/>
                  </a:lnTo>
                  <a:lnTo>
                    <a:pt x="439" y="399"/>
                  </a:lnTo>
                  <a:lnTo>
                    <a:pt x="426" y="400"/>
                  </a:lnTo>
                  <a:lnTo>
                    <a:pt x="417" y="400"/>
                  </a:lnTo>
                  <a:lnTo>
                    <a:pt x="410" y="398"/>
                  </a:lnTo>
                  <a:lnTo>
                    <a:pt x="403" y="395"/>
                  </a:lnTo>
                  <a:lnTo>
                    <a:pt x="396" y="392"/>
                  </a:lnTo>
                  <a:lnTo>
                    <a:pt x="384" y="383"/>
                  </a:lnTo>
                  <a:lnTo>
                    <a:pt x="373" y="373"/>
                  </a:lnTo>
                  <a:lnTo>
                    <a:pt x="361" y="363"/>
                  </a:lnTo>
                  <a:lnTo>
                    <a:pt x="349" y="354"/>
                  </a:lnTo>
                  <a:lnTo>
                    <a:pt x="343" y="351"/>
                  </a:lnTo>
                  <a:lnTo>
                    <a:pt x="336" y="347"/>
                  </a:lnTo>
                  <a:lnTo>
                    <a:pt x="328" y="345"/>
                  </a:lnTo>
                  <a:lnTo>
                    <a:pt x="319" y="345"/>
                  </a:lnTo>
                  <a:lnTo>
                    <a:pt x="313" y="345"/>
                  </a:lnTo>
                  <a:lnTo>
                    <a:pt x="305" y="347"/>
                  </a:lnTo>
                  <a:lnTo>
                    <a:pt x="299" y="351"/>
                  </a:lnTo>
                  <a:lnTo>
                    <a:pt x="291" y="355"/>
                  </a:lnTo>
                  <a:lnTo>
                    <a:pt x="284" y="360"/>
                  </a:lnTo>
                  <a:lnTo>
                    <a:pt x="278" y="365"/>
                  </a:lnTo>
                  <a:lnTo>
                    <a:pt x="272" y="371"/>
                  </a:lnTo>
                  <a:lnTo>
                    <a:pt x="266" y="377"/>
                  </a:lnTo>
                  <a:lnTo>
                    <a:pt x="255" y="392"/>
                  </a:lnTo>
                  <a:lnTo>
                    <a:pt x="244" y="408"/>
                  </a:lnTo>
                  <a:lnTo>
                    <a:pt x="235" y="423"/>
                  </a:lnTo>
                  <a:lnTo>
                    <a:pt x="227" y="437"/>
                  </a:lnTo>
                  <a:lnTo>
                    <a:pt x="197" y="437"/>
                  </a:lnTo>
                  <a:lnTo>
                    <a:pt x="176" y="437"/>
                  </a:lnTo>
                  <a:lnTo>
                    <a:pt x="160" y="437"/>
                  </a:lnTo>
                  <a:lnTo>
                    <a:pt x="150" y="439"/>
                  </a:lnTo>
                  <a:lnTo>
                    <a:pt x="146" y="440"/>
                  </a:lnTo>
                  <a:lnTo>
                    <a:pt x="143" y="442"/>
                  </a:lnTo>
                  <a:lnTo>
                    <a:pt x="139" y="445"/>
                  </a:lnTo>
                  <a:lnTo>
                    <a:pt x="135" y="448"/>
                  </a:lnTo>
                  <a:lnTo>
                    <a:pt x="126" y="456"/>
                  </a:lnTo>
                  <a:lnTo>
                    <a:pt x="114" y="469"/>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23" name="Freeform 248"/>
            <p:cNvSpPr>
              <a:spLocks/>
            </p:cNvSpPr>
            <p:nvPr>
              <p:custDataLst>
                <p:tags r:id="rId172"/>
              </p:custDataLst>
            </p:nvPr>
          </p:nvSpPr>
          <p:spPr bwMode="auto">
            <a:xfrm>
              <a:off x="4449763" y="3244850"/>
              <a:ext cx="557212" cy="498475"/>
            </a:xfrm>
            <a:custGeom>
              <a:avLst/>
              <a:gdLst>
                <a:gd name="T0" fmla="*/ 2147483647 w 1145"/>
                <a:gd name="T1" fmla="*/ 2147483647 h 1053"/>
                <a:gd name="T2" fmla="*/ 2147483647 w 1145"/>
                <a:gd name="T3" fmla="*/ 2147483647 h 1053"/>
                <a:gd name="T4" fmla="*/ 2147483647 w 1145"/>
                <a:gd name="T5" fmla="*/ 2147483647 h 1053"/>
                <a:gd name="T6" fmla="*/ 2147483647 w 1145"/>
                <a:gd name="T7" fmla="*/ 2147483647 h 1053"/>
                <a:gd name="T8" fmla="*/ 2147483647 w 1145"/>
                <a:gd name="T9" fmla="*/ 2147483647 h 1053"/>
                <a:gd name="T10" fmla="*/ 2147483647 w 1145"/>
                <a:gd name="T11" fmla="*/ 2147483647 h 1053"/>
                <a:gd name="T12" fmla="*/ 2147483647 w 1145"/>
                <a:gd name="T13" fmla="*/ 2147483647 h 1053"/>
                <a:gd name="T14" fmla="*/ 2147483647 w 1145"/>
                <a:gd name="T15" fmla="*/ 2147483647 h 1053"/>
                <a:gd name="T16" fmla="*/ 2147483647 w 1145"/>
                <a:gd name="T17" fmla="*/ 2147483647 h 1053"/>
                <a:gd name="T18" fmla="*/ 2147483647 w 1145"/>
                <a:gd name="T19" fmla="*/ 2147483647 h 1053"/>
                <a:gd name="T20" fmla="*/ 2147483647 w 1145"/>
                <a:gd name="T21" fmla="*/ 2147483647 h 1053"/>
                <a:gd name="T22" fmla="*/ 2147483647 w 1145"/>
                <a:gd name="T23" fmla="*/ 2147483647 h 1053"/>
                <a:gd name="T24" fmla="*/ 2147483647 w 1145"/>
                <a:gd name="T25" fmla="*/ 2147483647 h 1053"/>
                <a:gd name="T26" fmla="*/ 2147483647 w 1145"/>
                <a:gd name="T27" fmla="*/ 2147483647 h 1053"/>
                <a:gd name="T28" fmla="*/ 2147483647 w 1145"/>
                <a:gd name="T29" fmla="*/ 2147483647 h 1053"/>
                <a:gd name="T30" fmla="*/ 2147483647 w 1145"/>
                <a:gd name="T31" fmla="*/ 2147483647 h 1053"/>
                <a:gd name="T32" fmla="*/ 2147483647 w 1145"/>
                <a:gd name="T33" fmla="*/ 2147483647 h 1053"/>
                <a:gd name="T34" fmla="*/ 2147483647 w 1145"/>
                <a:gd name="T35" fmla="*/ 2147483647 h 1053"/>
                <a:gd name="T36" fmla="*/ 2147483647 w 1145"/>
                <a:gd name="T37" fmla="*/ 2147483647 h 1053"/>
                <a:gd name="T38" fmla="*/ 2147483647 w 1145"/>
                <a:gd name="T39" fmla="*/ 2147483647 h 1053"/>
                <a:gd name="T40" fmla="*/ 2147483647 w 1145"/>
                <a:gd name="T41" fmla="*/ 2147483647 h 1053"/>
                <a:gd name="T42" fmla="*/ 2147483647 w 1145"/>
                <a:gd name="T43" fmla="*/ 2147483647 h 1053"/>
                <a:gd name="T44" fmla="*/ 2147483647 w 1145"/>
                <a:gd name="T45" fmla="*/ 2147483647 h 1053"/>
                <a:gd name="T46" fmla="*/ 2147483647 w 1145"/>
                <a:gd name="T47" fmla="*/ 2147483647 h 1053"/>
                <a:gd name="T48" fmla="*/ 2147483647 w 1145"/>
                <a:gd name="T49" fmla="*/ 2147483647 h 1053"/>
                <a:gd name="T50" fmla="*/ 2147483647 w 1145"/>
                <a:gd name="T51" fmla="*/ 2147483647 h 1053"/>
                <a:gd name="T52" fmla="*/ 2147483647 w 1145"/>
                <a:gd name="T53" fmla="*/ 2147483647 h 1053"/>
                <a:gd name="T54" fmla="*/ 2147483647 w 1145"/>
                <a:gd name="T55" fmla="*/ 2147483647 h 1053"/>
                <a:gd name="T56" fmla="*/ 2147483647 w 1145"/>
                <a:gd name="T57" fmla="*/ 2147483647 h 1053"/>
                <a:gd name="T58" fmla="*/ 2147483647 w 1145"/>
                <a:gd name="T59" fmla="*/ 2147483647 h 1053"/>
                <a:gd name="T60" fmla="*/ 2147483647 w 1145"/>
                <a:gd name="T61" fmla="*/ 2147483647 h 1053"/>
                <a:gd name="T62" fmla="*/ 2147483647 w 1145"/>
                <a:gd name="T63" fmla="*/ 2147483647 h 1053"/>
                <a:gd name="T64" fmla="*/ 2147483647 w 1145"/>
                <a:gd name="T65" fmla="*/ 2147483647 h 1053"/>
                <a:gd name="T66" fmla="*/ 2147483647 w 1145"/>
                <a:gd name="T67" fmla="*/ 2147483647 h 1053"/>
                <a:gd name="T68" fmla="*/ 2147483647 w 1145"/>
                <a:gd name="T69" fmla="*/ 2147483647 h 1053"/>
                <a:gd name="T70" fmla="*/ 2147483647 w 1145"/>
                <a:gd name="T71" fmla="*/ 2147483647 h 1053"/>
                <a:gd name="T72" fmla="*/ 2147483647 w 1145"/>
                <a:gd name="T73" fmla="*/ 2147483647 h 1053"/>
                <a:gd name="T74" fmla="*/ 2147483647 w 1145"/>
                <a:gd name="T75" fmla="*/ 2147483647 h 1053"/>
                <a:gd name="T76" fmla="*/ 2147483647 w 1145"/>
                <a:gd name="T77" fmla="*/ 2147483647 h 1053"/>
                <a:gd name="T78" fmla="*/ 2147483647 w 1145"/>
                <a:gd name="T79" fmla="*/ 2147483647 h 1053"/>
                <a:gd name="T80" fmla="*/ 2147483647 w 1145"/>
                <a:gd name="T81" fmla="*/ 2147483647 h 1053"/>
                <a:gd name="T82" fmla="*/ 2147483647 w 1145"/>
                <a:gd name="T83" fmla="*/ 2147483647 h 1053"/>
                <a:gd name="T84" fmla="*/ 2147483647 w 1145"/>
                <a:gd name="T85" fmla="*/ 2147483647 h 1053"/>
                <a:gd name="T86" fmla="*/ 2147483647 w 1145"/>
                <a:gd name="T87" fmla="*/ 2147483647 h 1053"/>
                <a:gd name="T88" fmla="*/ 2147483647 w 1145"/>
                <a:gd name="T89" fmla="*/ 2147483647 h 1053"/>
                <a:gd name="T90" fmla="*/ 2147483647 w 1145"/>
                <a:gd name="T91" fmla="*/ 2147483647 h 1053"/>
                <a:gd name="T92" fmla="*/ 2147483647 w 1145"/>
                <a:gd name="T93" fmla="*/ 2147483647 h 1053"/>
                <a:gd name="T94" fmla="*/ 2147483647 w 1145"/>
                <a:gd name="T95" fmla="*/ 2147483647 h 1053"/>
                <a:gd name="T96" fmla="*/ 2147483647 w 1145"/>
                <a:gd name="T97" fmla="*/ 2147483647 h 1053"/>
                <a:gd name="T98" fmla="*/ 2147483647 w 1145"/>
                <a:gd name="T99" fmla="*/ 2147483647 h 1053"/>
                <a:gd name="T100" fmla="*/ 2147483647 w 1145"/>
                <a:gd name="T101" fmla="*/ 2147483647 h 1053"/>
                <a:gd name="T102" fmla="*/ 2147483647 w 1145"/>
                <a:gd name="T103" fmla="*/ 2147483647 h 1053"/>
                <a:gd name="T104" fmla="*/ 2147483647 w 1145"/>
                <a:gd name="T105" fmla="*/ 2147483647 h 1053"/>
                <a:gd name="T106" fmla="*/ 2147483647 w 1145"/>
                <a:gd name="T107" fmla="*/ 2147483647 h 1053"/>
                <a:gd name="T108" fmla="*/ 2147483647 w 1145"/>
                <a:gd name="T109" fmla="*/ 2147483647 h 1053"/>
                <a:gd name="T110" fmla="*/ 2147483647 w 1145"/>
                <a:gd name="T111" fmla="*/ 2147483647 h 10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5"/>
                <a:gd name="T169" fmla="*/ 0 h 1053"/>
                <a:gd name="T170" fmla="*/ 1145 w 1145"/>
                <a:gd name="T171" fmla="*/ 1053 h 105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5" h="1053">
                  <a:moveTo>
                    <a:pt x="894" y="24"/>
                  </a:moveTo>
                  <a:lnTo>
                    <a:pt x="894" y="32"/>
                  </a:lnTo>
                  <a:lnTo>
                    <a:pt x="895" y="38"/>
                  </a:lnTo>
                  <a:lnTo>
                    <a:pt x="896" y="44"/>
                  </a:lnTo>
                  <a:lnTo>
                    <a:pt x="897" y="49"/>
                  </a:lnTo>
                  <a:lnTo>
                    <a:pt x="900" y="53"/>
                  </a:lnTo>
                  <a:lnTo>
                    <a:pt x="902" y="57"/>
                  </a:lnTo>
                  <a:lnTo>
                    <a:pt x="906" y="61"/>
                  </a:lnTo>
                  <a:lnTo>
                    <a:pt x="909" y="64"/>
                  </a:lnTo>
                  <a:lnTo>
                    <a:pt x="918" y="68"/>
                  </a:lnTo>
                  <a:lnTo>
                    <a:pt x="926" y="71"/>
                  </a:lnTo>
                  <a:lnTo>
                    <a:pt x="936" y="72"/>
                  </a:lnTo>
                  <a:lnTo>
                    <a:pt x="947" y="72"/>
                  </a:lnTo>
                  <a:lnTo>
                    <a:pt x="993" y="66"/>
                  </a:lnTo>
                  <a:lnTo>
                    <a:pt x="1033" y="61"/>
                  </a:lnTo>
                  <a:lnTo>
                    <a:pt x="1038" y="61"/>
                  </a:lnTo>
                  <a:lnTo>
                    <a:pt x="1045" y="63"/>
                  </a:lnTo>
                  <a:lnTo>
                    <a:pt x="1051" y="64"/>
                  </a:lnTo>
                  <a:lnTo>
                    <a:pt x="1057" y="67"/>
                  </a:lnTo>
                  <a:lnTo>
                    <a:pt x="1069" y="73"/>
                  </a:lnTo>
                  <a:lnTo>
                    <a:pt x="1080" y="81"/>
                  </a:lnTo>
                  <a:lnTo>
                    <a:pt x="1099" y="98"/>
                  </a:lnTo>
                  <a:lnTo>
                    <a:pt x="1112" y="110"/>
                  </a:lnTo>
                  <a:lnTo>
                    <a:pt x="1113" y="124"/>
                  </a:lnTo>
                  <a:lnTo>
                    <a:pt x="1114" y="138"/>
                  </a:lnTo>
                  <a:lnTo>
                    <a:pt x="1117" y="152"/>
                  </a:lnTo>
                  <a:lnTo>
                    <a:pt x="1122" y="164"/>
                  </a:lnTo>
                  <a:lnTo>
                    <a:pt x="1126" y="175"/>
                  </a:lnTo>
                  <a:lnTo>
                    <a:pt x="1132" y="183"/>
                  </a:lnTo>
                  <a:lnTo>
                    <a:pt x="1135" y="186"/>
                  </a:lnTo>
                  <a:lnTo>
                    <a:pt x="1138" y="188"/>
                  </a:lnTo>
                  <a:lnTo>
                    <a:pt x="1142" y="190"/>
                  </a:lnTo>
                  <a:lnTo>
                    <a:pt x="1145" y="190"/>
                  </a:lnTo>
                  <a:lnTo>
                    <a:pt x="1139" y="202"/>
                  </a:lnTo>
                  <a:lnTo>
                    <a:pt x="1133" y="211"/>
                  </a:lnTo>
                  <a:lnTo>
                    <a:pt x="1125" y="220"/>
                  </a:lnTo>
                  <a:lnTo>
                    <a:pt x="1117" y="227"/>
                  </a:lnTo>
                  <a:lnTo>
                    <a:pt x="1100" y="240"/>
                  </a:lnTo>
                  <a:lnTo>
                    <a:pt x="1082" y="253"/>
                  </a:lnTo>
                  <a:lnTo>
                    <a:pt x="1074" y="259"/>
                  </a:lnTo>
                  <a:lnTo>
                    <a:pt x="1066" y="266"/>
                  </a:lnTo>
                  <a:lnTo>
                    <a:pt x="1058" y="272"/>
                  </a:lnTo>
                  <a:lnTo>
                    <a:pt x="1052" y="280"/>
                  </a:lnTo>
                  <a:lnTo>
                    <a:pt x="1046" y="288"/>
                  </a:lnTo>
                  <a:lnTo>
                    <a:pt x="1043" y="297"/>
                  </a:lnTo>
                  <a:lnTo>
                    <a:pt x="1040" y="308"/>
                  </a:lnTo>
                  <a:lnTo>
                    <a:pt x="1040" y="320"/>
                  </a:lnTo>
                  <a:lnTo>
                    <a:pt x="1041" y="339"/>
                  </a:lnTo>
                  <a:lnTo>
                    <a:pt x="1045" y="360"/>
                  </a:lnTo>
                  <a:lnTo>
                    <a:pt x="1046" y="371"/>
                  </a:lnTo>
                  <a:lnTo>
                    <a:pt x="1047" y="381"/>
                  </a:lnTo>
                  <a:lnTo>
                    <a:pt x="1047" y="391"/>
                  </a:lnTo>
                  <a:lnTo>
                    <a:pt x="1046" y="400"/>
                  </a:lnTo>
                  <a:lnTo>
                    <a:pt x="1034" y="410"/>
                  </a:lnTo>
                  <a:lnTo>
                    <a:pt x="1013" y="430"/>
                  </a:lnTo>
                  <a:lnTo>
                    <a:pt x="1003" y="440"/>
                  </a:lnTo>
                  <a:lnTo>
                    <a:pt x="995" y="450"/>
                  </a:lnTo>
                  <a:lnTo>
                    <a:pt x="991" y="455"/>
                  </a:lnTo>
                  <a:lnTo>
                    <a:pt x="988" y="460"/>
                  </a:lnTo>
                  <a:lnTo>
                    <a:pt x="987" y="464"/>
                  </a:lnTo>
                  <a:lnTo>
                    <a:pt x="986" y="467"/>
                  </a:lnTo>
                  <a:lnTo>
                    <a:pt x="987" y="470"/>
                  </a:lnTo>
                  <a:lnTo>
                    <a:pt x="990" y="476"/>
                  </a:lnTo>
                  <a:lnTo>
                    <a:pt x="995" y="481"/>
                  </a:lnTo>
                  <a:lnTo>
                    <a:pt x="999" y="486"/>
                  </a:lnTo>
                  <a:lnTo>
                    <a:pt x="1009" y="495"/>
                  </a:lnTo>
                  <a:lnTo>
                    <a:pt x="1012" y="499"/>
                  </a:lnTo>
                  <a:lnTo>
                    <a:pt x="1016" y="524"/>
                  </a:lnTo>
                  <a:lnTo>
                    <a:pt x="1019" y="550"/>
                  </a:lnTo>
                  <a:lnTo>
                    <a:pt x="1019" y="576"/>
                  </a:lnTo>
                  <a:lnTo>
                    <a:pt x="1019" y="610"/>
                  </a:lnTo>
                  <a:lnTo>
                    <a:pt x="1020" y="618"/>
                  </a:lnTo>
                  <a:lnTo>
                    <a:pt x="1022" y="625"/>
                  </a:lnTo>
                  <a:lnTo>
                    <a:pt x="1025" y="632"/>
                  </a:lnTo>
                  <a:lnTo>
                    <a:pt x="1026" y="640"/>
                  </a:lnTo>
                  <a:lnTo>
                    <a:pt x="1026" y="650"/>
                  </a:lnTo>
                  <a:lnTo>
                    <a:pt x="1026" y="664"/>
                  </a:lnTo>
                  <a:lnTo>
                    <a:pt x="1027" y="679"/>
                  </a:lnTo>
                  <a:lnTo>
                    <a:pt x="1031" y="696"/>
                  </a:lnTo>
                  <a:lnTo>
                    <a:pt x="1033" y="705"/>
                  </a:lnTo>
                  <a:lnTo>
                    <a:pt x="1035" y="713"/>
                  </a:lnTo>
                  <a:lnTo>
                    <a:pt x="1038" y="720"/>
                  </a:lnTo>
                  <a:lnTo>
                    <a:pt x="1043" y="726"/>
                  </a:lnTo>
                  <a:lnTo>
                    <a:pt x="1047" y="731"/>
                  </a:lnTo>
                  <a:lnTo>
                    <a:pt x="1053" y="735"/>
                  </a:lnTo>
                  <a:lnTo>
                    <a:pt x="1058" y="738"/>
                  </a:lnTo>
                  <a:lnTo>
                    <a:pt x="1066" y="739"/>
                  </a:lnTo>
                  <a:lnTo>
                    <a:pt x="1067" y="745"/>
                  </a:lnTo>
                  <a:lnTo>
                    <a:pt x="1070" y="751"/>
                  </a:lnTo>
                  <a:lnTo>
                    <a:pt x="1074" y="759"/>
                  </a:lnTo>
                  <a:lnTo>
                    <a:pt x="1079" y="765"/>
                  </a:lnTo>
                  <a:lnTo>
                    <a:pt x="1083" y="772"/>
                  </a:lnTo>
                  <a:lnTo>
                    <a:pt x="1088" y="780"/>
                  </a:lnTo>
                  <a:lnTo>
                    <a:pt x="1091" y="790"/>
                  </a:lnTo>
                  <a:lnTo>
                    <a:pt x="1092" y="800"/>
                  </a:lnTo>
                  <a:lnTo>
                    <a:pt x="1092" y="807"/>
                  </a:lnTo>
                  <a:lnTo>
                    <a:pt x="1092" y="816"/>
                  </a:lnTo>
                  <a:lnTo>
                    <a:pt x="1092" y="825"/>
                  </a:lnTo>
                  <a:lnTo>
                    <a:pt x="1092" y="831"/>
                  </a:lnTo>
                  <a:lnTo>
                    <a:pt x="1092" y="837"/>
                  </a:lnTo>
                  <a:lnTo>
                    <a:pt x="1080" y="836"/>
                  </a:lnTo>
                  <a:lnTo>
                    <a:pt x="1069" y="837"/>
                  </a:lnTo>
                  <a:lnTo>
                    <a:pt x="1059" y="840"/>
                  </a:lnTo>
                  <a:lnTo>
                    <a:pt x="1049" y="842"/>
                  </a:lnTo>
                  <a:lnTo>
                    <a:pt x="1040" y="844"/>
                  </a:lnTo>
                  <a:lnTo>
                    <a:pt x="1029" y="844"/>
                  </a:lnTo>
                  <a:lnTo>
                    <a:pt x="1023" y="844"/>
                  </a:lnTo>
                  <a:lnTo>
                    <a:pt x="1018" y="842"/>
                  </a:lnTo>
                  <a:lnTo>
                    <a:pt x="1012" y="840"/>
                  </a:lnTo>
                  <a:lnTo>
                    <a:pt x="1005" y="837"/>
                  </a:lnTo>
                  <a:lnTo>
                    <a:pt x="1001" y="846"/>
                  </a:lnTo>
                  <a:lnTo>
                    <a:pt x="997" y="856"/>
                  </a:lnTo>
                  <a:lnTo>
                    <a:pt x="993" y="869"/>
                  </a:lnTo>
                  <a:lnTo>
                    <a:pt x="990" y="883"/>
                  </a:lnTo>
                  <a:lnTo>
                    <a:pt x="982" y="914"/>
                  </a:lnTo>
                  <a:lnTo>
                    <a:pt x="975" y="947"/>
                  </a:lnTo>
                  <a:lnTo>
                    <a:pt x="970" y="962"/>
                  </a:lnTo>
                  <a:lnTo>
                    <a:pt x="966" y="978"/>
                  </a:lnTo>
                  <a:lnTo>
                    <a:pt x="960" y="992"/>
                  </a:lnTo>
                  <a:lnTo>
                    <a:pt x="955" y="1004"/>
                  </a:lnTo>
                  <a:lnTo>
                    <a:pt x="951" y="1009"/>
                  </a:lnTo>
                  <a:lnTo>
                    <a:pt x="947" y="1014"/>
                  </a:lnTo>
                  <a:lnTo>
                    <a:pt x="944" y="1018"/>
                  </a:lnTo>
                  <a:lnTo>
                    <a:pt x="940" y="1021"/>
                  </a:lnTo>
                  <a:lnTo>
                    <a:pt x="935" y="1024"/>
                  </a:lnTo>
                  <a:lnTo>
                    <a:pt x="930" y="1026"/>
                  </a:lnTo>
                  <a:lnTo>
                    <a:pt x="925" y="1028"/>
                  </a:lnTo>
                  <a:lnTo>
                    <a:pt x="920" y="1028"/>
                  </a:lnTo>
                  <a:lnTo>
                    <a:pt x="918" y="1029"/>
                  </a:lnTo>
                  <a:lnTo>
                    <a:pt x="912" y="1031"/>
                  </a:lnTo>
                  <a:lnTo>
                    <a:pt x="909" y="1032"/>
                  </a:lnTo>
                  <a:lnTo>
                    <a:pt x="906" y="1032"/>
                  </a:lnTo>
                  <a:lnTo>
                    <a:pt x="902" y="1031"/>
                  </a:lnTo>
                  <a:lnTo>
                    <a:pt x="900" y="1028"/>
                  </a:lnTo>
                  <a:lnTo>
                    <a:pt x="888" y="1035"/>
                  </a:lnTo>
                  <a:lnTo>
                    <a:pt x="873" y="1043"/>
                  </a:lnTo>
                  <a:lnTo>
                    <a:pt x="864" y="1047"/>
                  </a:lnTo>
                  <a:lnTo>
                    <a:pt x="856" y="1050"/>
                  </a:lnTo>
                  <a:lnTo>
                    <a:pt x="847" y="1052"/>
                  </a:lnTo>
                  <a:lnTo>
                    <a:pt x="840" y="1053"/>
                  </a:lnTo>
                  <a:lnTo>
                    <a:pt x="828" y="1053"/>
                  </a:lnTo>
                  <a:lnTo>
                    <a:pt x="816" y="1052"/>
                  </a:lnTo>
                  <a:lnTo>
                    <a:pt x="805" y="1049"/>
                  </a:lnTo>
                  <a:lnTo>
                    <a:pt x="795" y="1046"/>
                  </a:lnTo>
                  <a:lnTo>
                    <a:pt x="789" y="1043"/>
                  </a:lnTo>
                  <a:lnTo>
                    <a:pt x="786" y="1040"/>
                  </a:lnTo>
                  <a:lnTo>
                    <a:pt x="782" y="1037"/>
                  </a:lnTo>
                  <a:lnTo>
                    <a:pt x="779" y="1033"/>
                  </a:lnTo>
                  <a:lnTo>
                    <a:pt x="777" y="1027"/>
                  </a:lnTo>
                  <a:lnTo>
                    <a:pt x="775" y="1022"/>
                  </a:lnTo>
                  <a:lnTo>
                    <a:pt x="774" y="1016"/>
                  </a:lnTo>
                  <a:lnTo>
                    <a:pt x="774" y="1010"/>
                  </a:lnTo>
                  <a:lnTo>
                    <a:pt x="761" y="1011"/>
                  </a:lnTo>
                  <a:lnTo>
                    <a:pt x="743" y="1014"/>
                  </a:lnTo>
                  <a:lnTo>
                    <a:pt x="734" y="1014"/>
                  </a:lnTo>
                  <a:lnTo>
                    <a:pt x="727" y="1012"/>
                  </a:lnTo>
                  <a:lnTo>
                    <a:pt x="723" y="1011"/>
                  </a:lnTo>
                  <a:lnTo>
                    <a:pt x="719" y="1009"/>
                  </a:lnTo>
                  <a:lnTo>
                    <a:pt x="717" y="1007"/>
                  </a:lnTo>
                  <a:lnTo>
                    <a:pt x="713" y="1004"/>
                  </a:lnTo>
                  <a:lnTo>
                    <a:pt x="707" y="997"/>
                  </a:lnTo>
                  <a:lnTo>
                    <a:pt x="701" y="993"/>
                  </a:lnTo>
                  <a:lnTo>
                    <a:pt x="697" y="992"/>
                  </a:lnTo>
                  <a:lnTo>
                    <a:pt x="694" y="992"/>
                  </a:lnTo>
                  <a:lnTo>
                    <a:pt x="689" y="993"/>
                  </a:lnTo>
                  <a:lnTo>
                    <a:pt x="686" y="993"/>
                  </a:lnTo>
                  <a:lnTo>
                    <a:pt x="680" y="991"/>
                  </a:lnTo>
                  <a:lnTo>
                    <a:pt x="674" y="986"/>
                  </a:lnTo>
                  <a:lnTo>
                    <a:pt x="662" y="987"/>
                  </a:lnTo>
                  <a:lnTo>
                    <a:pt x="653" y="989"/>
                  </a:lnTo>
                  <a:lnTo>
                    <a:pt x="643" y="991"/>
                  </a:lnTo>
                  <a:lnTo>
                    <a:pt x="627" y="992"/>
                  </a:lnTo>
                  <a:lnTo>
                    <a:pt x="618" y="991"/>
                  </a:lnTo>
                  <a:lnTo>
                    <a:pt x="611" y="988"/>
                  </a:lnTo>
                  <a:lnTo>
                    <a:pt x="608" y="987"/>
                  </a:lnTo>
                  <a:lnTo>
                    <a:pt x="605" y="984"/>
                  </a:lnTo>
                  <a:lnTo>
                    <a:pt x="603" y="982"/>
                  </a:lnTo>
                  <a:lnTo>
                    <a:pt x="600" y="979"/>
                  </a:lnTo>
                  <a:lnTo>
                    <a:pt x="597" y="971"/>
                  </a:lnTo>
                  <a:lnTo>
                    <a:pt x="596" y="963"/>
                  </a:lnTo>
                  <a:lnTo>
                    <a:pt x="595" y="953"/>
                  </a:lnTo>
                  <a:lnTo>
                    <a:pt x="594" y="942"/>
                  </a:lnTo>
                  <a:lnTo>
                    <a:pt x="593" y="933"/>
                  </a:lnTo>
                  <a:lnTo>
                    <a:pt x="590" y="925"/>
                  </a:lnTo>
                  <a:lnTo>
                    <a:pt x="587" y="916"/>
                  </a:lnTo>
                  <a:lnTo>
                    <a:pt x="584" y="908"/>
                  </a:lnTo>
                  <a:lnTo>
                    <a:pt x="581" y="900"/>
                  </a:lnTo>
                  <a:lnTo>
                    <a:pt x="577" y="892"/>
                  </a:lnTo>
                  <a:lnTo>
                    <a:pt x="575" y="884"/>
                  </a:lnTo>
                  <a:lnTo>
                    <a:pt x="574" y="875"/>
                  </a:lnTo>
                  <a:lnTo>
                    <a:pt x="575" y="870"/>
                  </a:lnTo>
                  <a:lnTo>
                    <a:pt x="577" y="866"/>
                  </a:lnTo>
                  <a:lnTo>
                    <a:pt x="581" y="860"/>
                  </a:lnTo>
                  <a:lnTo>
                    <a:pt x="584" y="856"/>
                  </a:lnTo>
                  <a:lnTo>
                    <a:pt x="587" y="851"/>
                  </a:lnTo>
                  <a:lnTo>
                    <a:pt x="590" y="846"/>
                  </a:lnTo>
                  <a:lnTo>
                    <a:pt x="593" y="842"/>
                  </a:lnTo>
                  <a:lnTo>
                    <a:pt x="594" y="837"/>
                  </a:lnTo>
                  <a:lnTo>
                    <a:pt x="593" y="825"/>
                  </a:lnTo>
                  <a:lnTo>
                    <a:pt x="589" y="809"/>
                  </a:lnTo>
                  <a:lnTo>
                    <a:pt x="588" y="798"/>
                  </a:lnTo>
                  <a:lnTo>
                    <a:pt x="588" y="789"/>
                  </a:lnTo>
                  <a:lnTo>
                    <a:pt x="590" y="779"/>
                  </a:lnTo>
                  <a:lnTo>
                    <a:pt x="594" y="770"/>
                  </a:lnTo>
                  <a:lnTo>
                    <a:pt x="571" y="766"/>
                  </a:lnTo>
                  <a:lnTo>
                    <a:pt x="521" y="759"/>
                  </a:lnTo>
                  <a:lnTo>
                    <a:pt x="494" y="756"/>
                  </a:lnTo>
                  <a:lnTo>
                    <a:pt x="471" y="755"/>
                  </a:lnTo>
                  <a:lnTo>
                    <a:pt x="461" y="754"/>
                  </a:lnTo>
                  <a:lnTo>
                    <a:pt x="454" y="755"/>
                  </a:lnTo>
                  <a:lnTo>
                    <a:pt x="450" y="756"/>
                  </a:lnTo>
                  <a:lnTo>
                    <a:pt x="448" y="758"/>
                  </a:lnTo>
                  <a:lnTo>
                    <a:pt x="448" y="762"/>
                  </a:lnTo>
                  <a:lnTo>
                    <a:pt x="448" y="770"/>
                  </a:lnTo>
                  <a:lnTo>
                    <a:pt x="447" y="775"/>
                  </a:lnTo>
                  <a:lnTo>
                    <a:pt x="446" y="780"/>
                  </a:lnTo>
                  <a:lnTo>
                    <a:pt x="443" y="785"/>
                  </a:lnTo>
                  <a:lnTo>
                    <a:pt x="440" y="790"/>
                  </a:lnTo>
                  <a:lnTo>
                    <a:pt x="437" y="796"/>
                  </a:lnTo>
                  <a:lnTo>
                    <a:pt x="431" y="801"/>
                  </a:lnTo>
                  <a:lnTo>
                    <a:pt x="425" y="806"/>
                  </a:lnTo>
                  <a:lnTo>
                    <a:pt x="417" y="811"/>
                  </a:lnTo>
                  <a:lnTo>
                    <a:pt x="407" y="814"/>
                  </a:lnTo>
                  <a:lnTo>
                    <a:pt x="396" y="817"/>
                  </a:lnTo>
                  <a:lnTo>
                    <a:pt x="383" y="819"/>
                  </a:lnTo>
                  <a:lnTo>
                    <a:pt x="369" y="819"/>
                  </a:lnTo>
                  <a:lnTo>
                    <a:pt x="362" y="818"/>
                  </a:lnTo>
                  <a:lnTo>
                    <a:pt x="355" y="816"/>
                  </a:lnTo>
                  <a:lnTo>
                    <a:pt x="349" y="811"/>
                  </a:lnTo>
                  <a:lnTo>
                    <a:pt x="342" y="804"/>
                  </a:lnTo>
                  <a:lnTo>
                    <a:pt x="337" y="797"/>
                  </a:lnTo>
                  <a:lnTo>
                    <a:pt x="330" y="789"/>
                  </a:lnTo>
                  <a:lnTo>
                    <a:pt x="325" y="780"/>
                  </a:lnTo>
                  <a:lnTo>
                    <a:pt x="319" y="771"/>
                  </a:lnTo>
                  <a:lnTo>
                    <a:pt x="309" y="749"/>
                  </a:lnTo>
                  <a:lnTo>
                    <a:pt x="302" y="728"/>
                  </a:lnTo>
                  <a:lnTo>
                    <a:pt x="298" y="718"/>
                  </a:lnTo>
                  <a:lnTo>
                    <a:pt x="297" y="708"/>
                  </a:lnTo>
                  <a:lnTo>
                    <a:pt x="295" y="699"/>
                  </a:lnTo>
                  <a:lnTo>
                    <a:pt x="295" y="689"/>
                  </a:lnTo>
                  <a:lnTo>
                    <a:pt x="3" y="689"/>
                  </a:lnTo>
                  <a:lnTo>
                    <a:pt x="2" y="683"/>
                  </a:lnTo>
                  <a:lnTo>
                    <a:pt x="0" y="680"/>
                  </a:lnTo>
                  <a:lnTo>
                    <a:pt x="0" y="677"/>
                  </a:lnTo>
                  <a:lnTo>
                    <a:pt x="3" y="671"/>
                  </a:lnTo>
                  <a:lnTo>
                    <a:pt x="10" y="669"/>
                  </a:lnTo>
                  <a:lnTo>
                    <a:pt x="16" y="668"/>
                  </a:lnTo>
                  <a:lnTo>
                    <a:pt x="23" y="668"/>
                  </a:lnTo>
                  <a:lnTo>
                    <a:pt x="28" y="668"/>
                  </a:lnTo>
                  <a:lnTo>
                    <a:pt x="34" y="668"/>
                  </a:lnTo>
                  <a:lnTo>
                    <a:pt x="39" y="668"/>
                  </a:lnTo>
                  <a:lnTo>
                    <a:pt x="45" y="667"/>
                  </a:lnTo>
                  <a:lnTo>
                    <a:pt x="49" y="665"/>
                  </a:lnTo>
                  <a:lnTo>
                    <a:pt x="49" y="640"/>
                  </a:lnTo>
                  <a:lnTo>
                    <a:pt x="36" y="640"/>
                  </a:lnTo>
                  <a:lnTo>
                    <a:pt x="27" y="640"/>
                  </a:lnTo>
                  <a:lnTo>
                    <a:pt x="18" y="640"/>
                  </a:lnTo>
                  <a:lnTo>
                    <a:pt x="10" y="640"/>
                  </a:lnTo>
                  <a:lnTo>
                    <a:pt x="26" y="631"/>
                  </a:lnTo>
                  <a:lnTo>
                    <a:pt x="39" y="622"/>
                  </a:lnTo>
                  <a:lnTo>
                    <a:pt x="46" y="619"/>
                  </a:lnTo>
                  <a:lnTo>
                    <a:pt x="52" y="615"/>
                  </a:lnTo>
                  <a:lnTo>
                    <a:pt x="60" y="612"/>
                  </a:lnTo>
                  <a:lnTo>
                    <a:pt x="69" y="610"/>
                  </a:lnTo>
                  <a:lnTo>
                    <a:pt x="72" y="613"/>
                  </a:lnTo>
                  <a:lnTo>
                    <a:pt x="75" y="615"/>
                  </a:lnTo>
                  <a:lnTo>
                    <a:pt x="79" y="616"/>
                  </a:lnTo>
                  <a:lnTo>
                    <a:pt x="82" y="617"/>
                  </a:lnTo>
                  <a:lnTo>
                    <a:pt x="91" y="618"/>
                  </a:lnTo>
                  <a:lnTo>
                    <a:pt x="101" y="616"/>
                  </a:lnTo>
                  <a:lnTo>
                    <a:pt x="122" y="612"/>
                  </a:lnTo>
                  <a:lnTo>
                    <a:pt x="142" y="610"/>
                  </a:lnTo>
                  <a:lnTo>
                    <a:pt x="145" y="614"/>
                  </a:lnTo>
                  <a:lnTo>
                    <a:pt x="148" y="617"/>
                  </a:lnTo>
                  <a:lnTo>
                    <a:pt x="152" y="619"/>
                  </a:lnTo>
                  <a:lnTo>
                    <a:pt x="157" y="620"/>
                  </a:lnTo>
                  <a:lnTo>
                    <a:pt x="166" y="621"/>
                  </a:lnTo>
                  <a:lnTo>
                    <a:pt x="175" y="622"/>
                  </a:lnTo>
                  <a:lnTo>
                    <a:pt x="179" y="621"/>
                  </a:lnTo>
                  <a:lnTo>
                    <a:pt x="183" y="620"/>
                  </a:lnTo>
                  <a:lnTo>
                    <a:pt x="186" y="618"/>
                  </a:lnTo>
                  <a:lnTo>
                    <a:pt x="190" y="616"/>
                  </a:lnTo>
                  <a:lnTo>
                    <a:pt x="195" y="610"/>
                  </a:lnTo>
                  <a:lnTo>
                    <a:pt x="201" y="603"/>
                  </a:lnTo>
                  <a:lnTo>
                    <a:pt x="209" y="588"/>
                  </a:lnTo>
                  <a:lnTo>
                    <a:pt x="215" y="578"/>
                  </a:lnTo>
                  <a:lnTo>
                    <a:pt x="220" y="574"/>
                  </a:lnTo>
                  <a:lnTo>
                    <a:pt x="225" y="571"/>
                  </a:lnTo>
                  <a:lnTo>
                    <a:pt x="230" y="569"/>
                  </a:lnTo>
                  <a:lnTo>
                    <a:pt x="236" y="567"/>
                  </a:lnTo>
                  <a:lnTo>
                    <a:pt x="246" y="564"/>
                  </a:lnTo>
                  <a:lnTo>
                    <a:pt x="256" y="560"/>
                  </a:lnTo>
                  <a:lnTo>
                    <a:pt x="258" y="558"/>
                  </a:lnTo>
                  <a:lnTo>
                    <a:pt x="260" y="555"/>
                  </a:lnTo>
                  <a:lnTo>
                    <a:pt x="262" y="550"/>
                  </a:lnTo>
                  <a:lnTo>
                    <a:pt x="264" y="544"/>
                  </a:lnTo>
                  <a:lnTo>
                    <a:pt x="268" y="528"/>
                  </a:lnTo>
                  <a:lnTo>
                    <a:pt x="270" y="511"/>
                  </a:lnTo>
                  <a:lnTo>
                    <a:pt x="274" y="477"/>
                  </a:lnTo>
                  <a:lnTo>
                    <a:pt x="275" y="449"/>
                  </a:lnTo>
                  <a:lnTo>
                    <a:pt x="281" y="440"/>
                  </a:lnTo>
                  <a:lnTo>
                    <a:pt x="287" y="432"/>
                  </a:lnTo>
                  <a:lnTo>
                    <a:pt x="294" y="425"/>
                  </a:lnTo>
                  <a:lnTo>
                    <a:pt x="302" y="416"/>
                  </a:lnTo>
                  <a:lnTo>
                    <a:pt x="316" y="404"/>
                  </a:lnTo>
                  <a:lnTo>
                    <a:pt x="328" y="394"/>
                  </a:lnTo>
                  <a:lnTo>
                    <a:pt x="338" y="382"/>
                  </a:lnTo>
                  <a:lnTo>
                    <a:pt x="346" y="370"/>
                  </a:lnTo>
                  <a:lnTo>
                    <a:pt x="352" y="357"/>
                  </a:lnTo>
                  <a:lnTo>
                    <a:pt x="357" y="345"/>
                  </a:lnTo>
                  <a:lnTo>
                    <a:pt x="361" y="334"/>
                  </a:lnTo>
                  <a:lnTo>
                    <a:pt x="364" y="323"/>
                  </a:lnTo>
                  <a:lnTo>
                    <a:pt x="366" y="312"/>
                  </a:lnTo>
                  <a:lnTo>
                    <a:pt x="369" y="299"/>
                  </a:lnTo>
                  <a:lnTo>
                    <a:pt x="370" y="276"/>
                  </a:lnTo>
                  <a:lnTo>
                    <a:pt x="370" y="251"/>
                  </a:lnTo>
                  <a:lnTo>
                    <a:pt x="369" y="225"/>
                  </a:lnTo>
                  <a:lnTo>
                    <a:pt x="369" y="197"/>
                  </a:lnTo>
                  <a:lnTo>
                    <a:pt x="369" y="191"/>
                  </a:lnTo>
                  <a:lnTo>
                    <a:pt x="369" y="187"/>
                  </a:lnTo>
                  <a:lnTo>
                    <a:pt x="371" y="183"/>
                  </a:lnTo>
                  <a:lnTo>
                    <a:pt x="372" y="180"/>
                  </a:lnTo>
                  <a:lnTo>
                    <a:pt x="375" y="174"/>
                  </a:lnTo>
                  <a:lnTo>
                    <a:pt x="380" y="167"/>
                  </a:lnTo>
                  <a:lnTo>
                    <a:pt x="383" y="160"/>
                  </a:lnTo>
                  <a:lnTo>
                    <a:pt x="385" y="149"/>
                  </a:lnTo>
                  <a:lnTo>
                    <a:pt x="385" y="140"/>
                  </a:lnTo>
                  <a:lnTo>
                    <a:pt x="385" y="132"/>
                  </a:lnTo>
                  <a:lnTo>
                    <a:pt x="383" y="122"/>
                  </a:lnTo>
                  <a:lnTo>
                    <a:pt x="382" y="110"/>
                  </a:lnTo>
                  <a:lnTo>
                    <a:pt x="397" y="87"/>
                  </a:lnTo>
                  <a:lnTo>
                    <a:pt x="417" y="58"/>
                  </a:lnTo>
                  <a:lnTo>
                    <a:pt x="422" y="51"/>
                  </a:lnTo>
                  <a:lnTo>
                    <a:pt x="428" y="45"/>
                  </a:lnTo>
                  <a:lnTo>
                    <a:pt x="435" y="40"/>
                  </a:lnTo>
                  <a:lnTo>
                    <a:pt x="440" y="35"/>
                  </a:lnTo>
                  <a:lnTo>
                    <a:pt x="447" y="31"/>
                  </a:lnTo>
                  <a:lnTo>
                    <a:pt x="453" y="26"/>
                  </a:lnTo>
                  <a:lnTo>
                    <a:pt x="461" y="24"/>
                  </a:lnTo>
                  <a:lnTo>
                    <a:pt x="467" y="24"/>
                  </a:lnTo>
                  <a:lnTo>
                    <a:pt x="476" y="24"/>
                  </a:lnTo>
                  <a:lnTo>
                    <a:pt x="484" y="26"/>
                  </a:lnTo>
                  <a:lnTo>
                    <a:pt x="491" y="30"/>
                  </a:lnTo>
                  <a:lnTo>
                    <a:pt x="497" y="33"/>
                  </a:lnTo>
                  <a:lnTo>
                    <a:pt x="509" y="42"/>
                  </a:lnTo>
                  <a:lnTo>
                    <a:pt x="521" y="52"/>
                  </a:lnTo>
                  <a:lnTo>
                    <a:pt x="532" y="62"/>
                  </a:lnTo>
                  <a:lnTo>
                    <a:pt x="544" y="71"/>
                  </a:lnTo>
                  <a:lnTo>
                    <a:pt x="551" y="74"/>
                  </a:lnTo>
                  <a:lnTo>
                    <a:pt x="558" y="77"/>
                  </a:lnTo>
                  <a:lnTo>
                    <a:pt x="565" y="79"/>
                  </a:lnTo>
                  <a:lnTo>
                    <a:pt x="574" y="79"/>
                  </a:lnTo>
                  <a:lnTo>
                    <a:pt x="587" y="78"/>
                  </a:lnTo>
                  <a:lnTo>
                    <a:pt x="599" y="76"/>
                  </a:lnTo>
                  <a:lnTo>
                    <a:pt x="614" y="74"/>
                  </a:lnTo>
                  <a:lnTo>
                    <a:pt x="634" y="73"/>
                  </a:lnTo>
                  <a:lnTo>
                    <a:pt x="637" y="73"/>
                  </a:lnTo>
                  <a:lnTo>
                    <a:pt x="639" y="71"/>
                  </a:lnTo>
                  <a:lnTo>
                    <a:pt x="641" y="69"/>
                  </a:lnTo>
                  <a:lnTo>
                    <a:pt x="644" y="66"/>
                  </a:lnTo>
                  <a:lnTo>
                    <a:pt x="649" y="60"/>
                  </a:lnTo>
                  <a:lnTo>
                    <a:pt x="654" y="55"/>
                  </a:lnTo>
                  <a:lnTo>
                    <a:pt x="662" y="49"/>
                  </a:lnTo>
                  <a:lnTo>
                    <a:pt x="670" y="44"/>
                  </a:lnTo>
                  <a:lnTo>
                    <a:pt x="677" y="40"/>
                  </a:lnTo>
                  <a:lnTo>
                    <a:pt x="685" y="38"/>
                  </a:lnTo>
                  <a:lnTo>
                    <a:pt x="693" y="36"/>
                  </a:lnTo>
                  <a:lnTo>
                    <a:pt x="701" y="35"/>
                  </a:lnTo>
                  <a:lnTo>
                    <a:pt x="709" y="34"/>
                  </a:lnTo>
                  <a:lnTo>
                    <a:pt x="718" y="34"/>
                  </a:lnTo>
                  <a:lnTo>
                    <a:pt x="734" y="34"/>
                  </a:lnTo>
                  <a:lnTo>
                    <a:pt x="752" y="35"/>
                  </a:lnTo>
                  <a:lnTo>
                    <a:pt x="761" y="34"/>
                  </a:lnTo>
                  <a:lnTo>
                    <a:pt x="769" y="34"/>
                  </a:lnTo>
                  <a:lnTo>
                    <a:pt x="778" y="33"/>
                  </a:lnTo>
                  <a:lnTo>
                    <a:pt x="787" y="31"/>
                  </a:lnTo>
                  <a:lnTo>
                    <a:pt x="790" y="24"/>
                  </a:lnTo>
                  <a:lnTo>
                    <a:pt x="795" y="17"/>
                  </a:lnTo>
                  <a:lnTo>
                    <a:pt x="796" y="13"/>
                  </a:lnTo>
                  <a:lnTo>
                    <a:pt x="799" y="9"/>
                  </a:lnTo>
                  <a:lnTo>
                    <a:pt x="802" y="4"/>
                  </a:lnTo>
                  <a:lnTo>
                    <a:pt x="807" y="0"/>
                  </a:lnTo>
                  <a:lnTo>
                    <a:pt x="814" y="0"/>
                  </a:lnTo>
                  <a:lnTo>
                    <a:pt x="827" y="0"/>
                  </a:lnTo>
                  <a:lnTo>
                    <a:pt x="828" y="8"/>
                  </a:lnTo>
                  <a:lnTo>
                    <a:pt x="830" y="14"/>
                  </a:lnTo>
                  <a:lnTo>
                    <a:pt x="833" y="18"/>
                  </a:lnTo>
                  <a:lnTo>
                    <a:pt x="839" y="21"/>
                  </a:lnTo>
                  <a:lnTo>
                    <a:pt x="843" y="22"/>
                  </a:lnTo>
                  <a:lnTo>
                    <a:pt x="848" y="23"/>
                  </a:lnTo>
                  <a:lnTo>
                    <a:pt x="854" y="24"/>
                  </a:lnTo>
                  <a:lnTo>
                    <a:pt x="859" y="24"/>
                  </a:lnTo>
                  <a:lnTo>
                    <a:pt x="869" y="24"/>
                  </a:lnTo>
                  <a:lnTo>
                    <a:pt x="879" y="24"/>
                  </a:lnTo>
                  <a:lnTo>
                    <a:pt x="887" y="24"/>
                  </a:lnTo>
                  <a:lnTo>
                    <a:pt x="894" y="24"/>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24" name="Freeform 249"/>
            <p:cNvSpPr>
              <a:spLocks/>
            </p:cNvSpPr>
            <p:nvPr>
              <p:custDataLst>
                <p:tags r:id="rId173"/>
              </p:custDataLst>
            </p:nvPr>
          </p:nvSpPr>
          <p:spPr bwMode="auto">
            <a:xfrm>
              <a:off x="4378325" y="3335338"/>
              <a:ext cx="63500" cy="49212"/>
            </a:xfrm>
            <a:custGeom>
              <a:avLst/>
              <a:gdLst>
                <a:gd name="T0" fmla="*/ 2147483647 w 125"/>
                <a:gd name="T1" fmla="*/ 0 h 81"/>
                <a:gd name="T2" fmla="*/ 2147483647 w 125"/>
                <a:gd name="T3" fmla="*/ 2147483647 h 81"/>
                <a:gd name="T4" fmla="*/ 2147483647 w 125"/>
                <a:gd name="T5" fmla="*/ 2147483647 h 81"/>
                <a:gd name="T6" fmla="*/ 2147483647 w 125"/>
                <a:gd name="T7" fmla="*/ 2147483647 h 81"/>
                <a:gd name="T8" fmla="*/ 2147483647 w 125"/>
                <a:gd name="T9" fmla="*/ 2147483647 h 81"/>
                <a:gd name="T10" fmla="*/ 2147483647 w 125"/>
                <a:gd name="T11" fmla="*/ 2147483647 h 81"/>
                <a:gd name="T12" fmla="*/ 2147483647 w 125"/>
                <a:gd name="T13" fmla="*/ 2147483647 h 81"/>
                <a:gd name="T14" fmla="*/ 2147483647 w 125"/>
                <a:gd name="T15" fmla="*/ 2147483647 h 81"/>
                <a:gd name="T16" fmla="*/ 2147483647 w 125"/>
                <a:gd name="T17" fmla="*/ 2147483647 h 81"/>
                <a:gd name="T18" fmla="*/ 2147483647 w 125"/>
                <a:gd name="T19" fmla="*/ 2147483647 h 81"/>
                <a:gd name="T20" fmla="*/ 2147483647 w 125"/>
                <a:gd name="T21" fmla="*/ 2147483647 h 81"/>
                <a:gd name="T22" fmla="*/ 2147483647 w 125"/>
                <a:gd name="T23" fmla="*/ 2147483647 h 81"/>
                <a:gd name="T24" fmla="*/ 2147483647 w 125"/>
                <a:gd name="T25" fmla="*/ 2147483647 h 81"/>
                <a:gd name="T26" fmla="*/ 2147483647 w 125"/>
                <a:gd name="T27" fmla="*/ 2147483647 h 81"/>
                <a:gd name="T28" fmla="*/ 2147483647 w 125"/>
                <a:gd name="T29" fmla="*/ 2147483647 h 81"/>
                <a:gd name="T30" fmla="*/ 2147483647 w 125"/>
                <a:gd name="T31" fmla="*/ 2147483647 h 81"/>
                <a:gd name="T32" fmla="*/ 0 w 125"/>
                <a:gd name="T33" fmla="*/ 2147483647 h 81"/>
                <a:gd name="T34" fmla="*/ 0 w 125"/>
                <a:gd name="T35" fmla="*/ 2147483647 h 81"/>
                <a:gd name="T36" fmla="*/ 2147483647 w 125"/>
                <a:gd name="T37" fmla="*/ 2147483647 h 81"/>
                <a:gd name="T38" fmla="*/ 2147483647 w 125"/>
                <a:gd name="T39" fmla="*/ 2147483647 h 81"/>
                <a:gd name="T40" fmla="*/ 2147483647 w 125"/>
                <a:gd name="T41" fmla="*/ 2147483647 h 81"/>
                <a:gd name="T42" fmla="*/ 2147483647 w 125"/>
                <a:gd name="T43" fmla="*/ 2147483647 h 81"/>
                <a:gd name="T44" fmla="*/ 2147483647 w 125"/>
                <a:gd name="T45" fmla="*/ 2147483647 h 81"/>
                <a:gd name="T46" fmla="*/ 2147483647 w 125"/>
                <a:gd name="T47" fmla="*/ 2147483647 h 81"/>
                <a:gd name="T48" fmla="*/ 2147483647 w 125"/>
                <a:gd name="T49" fmla="*/ 0 h 81"/>
                <a:gd name="T50" fmla="*/ 2147483647 w 125"/>
                <a:gd name="T51" fmla="*/ 0 h 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5"/>
                <a:gd name="T79" fmla="*/ 0 h 81"/>
                <a:gd name="T80" fmla="*/ 125 w 125"/>
                <a:gd name="T81" fmla="*/ 81 h 8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5" h="81">
                  <a:moveTo>
                    <a:pt x="120" y="0"/>
                  </a:moveTo>
                  <a:lnTo>
                    <a:pt x="121" y="27"/>
                  </a:lnTo>
                  <a:lnTo>
                    <a:pt x="124" y="46"/>
                  </a:lnTo>
                  <a:lnTo>
                    <a:pt x="125" y="53"/>
                  </a:lnTo>
                  <a:lnTo>
                    <a:pt x="125" y="59"/>
                  </a:lnTo>
                  <a:lnTo>
                    <a:pt x="125" y="65"/>
                  </a:lnTo>
                  <a:lnTo>
                    <a:pt x="123" y="69"/>
                  </a:lnTo>
                  <a:lnTo>
                    <a:pt x="119" y="72"/>
                  </a:lnTo>
                  <a:lnTo>
                    <a:pt x="112" y="74"/>
                  </a:lnTo>
                  <a:lnTo>
                    <a:pt x="103" y="76"/>
                  </a:lnTo>
                  <a:lnTo>
                    <a:pt x="91" y="77"/>
                  </a:lnTo>
                  <a:lnTo>
                    <a:pt x="57" y="79"/>
                  </a:lnTo>
                  <a:lnTo>
                    <a:pt x="7" y="81"/>
                  </a:lnTo>
                  <a:lnTo>
                    <a:pt x="5" y="79"/>
                  </a:lnTo>
                  <a:lnTo>
                    <a:pt x="3" y="72"/>
                  </a:lnTo>
                  <a:lnTo>
                    <a:pt x="1" y="59"/>
                  </a:lnTo>
                  <a:lnTo>
                    <a:pt x="0" y="43"/>
                  </a:lnTo>
                  <a:lnTo>
                    <a:pt x="0" y="37"/>
                  </a:lnTo>
                  <a:lnTo>
                    <a:pt x="1" y="31"/>
                  </a:lnTo>
                  <a:lnTo>
                    <a:pt x="2" y="25"/>
                  </a:lnTo>
                  <a:lnTo>
                    <a:pt x="4" y="20"/>
                  </a:lnTo>
                  <a:lnTo>
                    <a:pt x="8" y="15"/>
                  </a:lnTo>
                  <a:lnTo>
                    <a:pt x="11" y="10"/>
                  </a:lnTo>
                  <a:lnTo>
                    <a:pt x="14" y="5"/>
                  </a:lnTo>
                  <a:lnTo>
                    <a:pt x="20" y="0"/>
                  </a:lnTo>
                  <a:lnTo>
                    <a:pt x="120"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25" name="Freeform 250"/>
            <p:cNvSpPr>
              <a:spLocks/>
            </p:cNvSpPr>
            <p:nvPr>
              <p:custDataLst>
                <p:tags r:id="rId174"/>
              </p:custDataLst>
            </p:nvPr>
          </p:nvSpPr>
          <p:spPr bwMode="auto">
            <a:xfrm>
              <a:off x="4359275" y="3335338"/>
              <a:ext cx="169863" cy="180975"/>
            </a:xfrm>
            <a:custGeom>
              <a:avLst/>
              <a:gdLst>
                <a:gd name="T0" fmla="*/ 2147483647 w 355"/>
                <a:gd name="T1" fmla="*/ 2147483647 h 388"/>
                <a:gd name="T2" fmla="*/ 2147483647 w 355"/>
                <a:gd name="T3" fmla="*/ 2147483647 h 388"/>
                <a:gd name="T4" fmla="*/ 2147483647 w 355"/>
                <a:gd name="T5" fmla="*/ 2147483647 h 388"/>
                <a:gd name="T6" fmla="*/ 2147483647 w 355"/>
                <a:gd name="T7" fmla="*/ 2147483647 h 388"/>
                <a:gd name="T8" fmla="*/ 2147483647 w 355"/>
                <a:gd name="T9" fmla="*/ 2147483647 h 388"/>
                <a:gd name="T10" fmla="*/ 2147483647 w 355"/>
                <a:gd name="T11" fmla="*/ 2147483647 h 388"/>
                <a:gd name="T12" fmla="*/ 2147483647 w 355"/>
                <a:gd name="T13" fmla="*/ 2147483647 h 388"/>
                <a:gd name="T14" fmla="*/ 2147483647 w 355"/>
                <a:gd name="T15" fmla="*/ 2147483647 h 388"/>
                <a:gd name="T16" fmla="*/ 2147483647 w 355"/>
                <a:gd name="T17" fmla="*/ 2147483647 h 388"/>
                <a:gd name="T18" fmla="*/ 2147483647 w 355"/>
                <a:gd name="T19" fmla="*/ 2147483647 h 388"/>
                <a:gd name="T20" fmla="*/ 2147483647 w 355"/>
                <a:gd name="T21" fmla="*/ 2147483647 h 388"/>
                <a:gd name="T22" fmla="*/ 2147483647 w 355"/>
                <a:gd name="T23" fmla="*/ 2147483647 h 388"/>
                <a:gd name="T24" fmla="*/ 2147483647 w 355"/>
                <a:gd name="T25" fmla="*/ 2147483647 h 388"/>
                <a:gd name="T26" fmla="*/ 2147483647 w 355"/>
                <a:gd name="T27" fmla="*/ 2147483647 h 388"/>
                <a:gd name="T28" fmla="*/ 2147483647 w 355"/>
                <a:gd name="T29" fmla="*/ 2147483647 h 388"/>
                <a:gd name="T30" fmla="*/ 2147483647 w 355"/>
                <a:gd name="T31" fmla="*/ 2147483647 h 388"/>
                <a:gd name="T32" fmla="*/ 2147483647 w 355"/>
                <a:gd name="T33" fmla="*/ 2147483647 h 388"/>
                <a:gd name="T34" fmla="*/ 2147483647 w 355"/>
                <a:gd name="T35" fmla="*/ 2147483647 h 388"/>
                <a:gd name="T36" fmla="*/ 2147483647 w 355"/>
                <a:gd name="T37" fmla="*/ 2147483647 h 388"/>
                <a:gd name="T38" fmla="*/ 2147483647 w 355"/>
                <a:gd name="T39" fmla="*/ 2147483647 h 388"/>
                <a:gd name="T40" fmla="*/ 2147483647 w 355"/>
                <a:gd name="T41" fmla="*/ 2147483647 h 388"/>
                <a:gd name="T42" fmla="*/ 2147483647 w 355"/>
                <a:gd name="T43" fmla="*/ 2147483647 h 388"/>
                <a:gd name="T44" fmla="*/ 2147483647 w 355"/>
                <a:gd name="T45" fmla="*/ 2147483647 h 388"/>
                <a:gd name="T46" fmla="*/ 2147483647 w 355"/>
                <a:gd name="T47" fmla="*/ 2147483647 h 388"/>
                <a:gd name="T48" fmla="*/ 2147483647 w 355"/>
                <a:gd name="T49" fmla="*/ 2147483647 h 388"/>
                <a:gd name="T50" fmla="*/ 2147483647 w 355"/>
                <a:gd name="T51" fmla="*/ 2147483647 h 388"/>
                <a:gd name="T52" fmla="*/ 2147483647 w 355"/>
                <a:gd name="T53" fmla="*/ 2147483647 h 388"/>
                <a:gd name="T54" fmla="*/ 2147483647 w 355"/>
                <a:gd name="T55" fmla="*/ 2147483647 h 388"/>
                <a:gd name="T56" fmla="*/ 2147483647 w 355"/>
                <a:gd name="T57" fmla="*/ 2147483647 h 388"/>
                <a:gd name="T58" fmla="*/ 2147483647 w 355"/>
                <a:gd name="T59" fmla="*/ 2147483647 h 388"/>
                <a:gd name="T60" fmla="*/ 2147483647 w 355"/>
                <a:gd name="T61" fmla="*/ 2147483647 h 388"/>
                <a:gd name="T62" fmla="*/ 2147483647 w 355"/>
                <a:gd name="T63" fmla="*/ 2147483647 h 388"/>
                <a:gd name="T64" fmla="*/ 2147483647 w 355"/>
                <a:gd name="T65" fmla="*/ 2147483647 h 388"/>
                <a:gd name="T66" fmla="*/ 2147483647 w 355"/>
                <a:gd name="T67" fmla="*/ 2147483647 h 388"/>
                <a:gd name="T68" fmla="*/ 2147483647 w 355"/>
                <a:gd name="T69" fmla="*/ 2147483647 h 388"/>
                <a:gd name="T70" fmla="*/ 2147483647 w 355"/>
                <a:gd name="T71" fmla="*/ 2147483647 h 388"/>
                <a:gd name="T72" fmla="*/ 2147483647 w 355"/>
                <a:gd name="T73" fmla="*/ 2147483647 h 388"/>
                <a:gd name="T74" fmla="*/ 2147483647 w 355"/>
                <a:gd name="T75" fmla="*/ 2147483647 h 388"/>
                <a:gd name="T76" fmla="*/ 2147483647 w 355"/>
                <a:gd name="T77" fmla="*/ 2147483647 h 388"/>
                <a:gd name="T78" fmla="*/ 2147483647 w 355"/>
                <a:gd name="T79" fmla="*/ 2147483647 h 388"/>
                <a:gd name="T80" fmla="*/ 2147483647 w 355"/>
                <a:gd name="T81" fmla="*/ 2147483647 h 388"/>
                <a:gd name="T82" fmla="*/ 2147483647 w 355"/>
                <a:gd name="T83" fmla="*/ 2147483647 h 388"/>
                <a:gd name="T84" fmla="*/ 2147483647 w 355"/>
                <a:gd name="T85" fmla="*/ 2147483647 h 388"/>
                <a:gd name="T86" fmla="*/ 2147483647 w 355"/>
                <a:gd name="T87" fmla="*/ 2147483647 h 388"/>
                <a:gd name="T88" fmla="*/ 2147483647 w 355"/>
                <a:gd name="T89" fmla="*/ 2147483647 h 388"/>
                <a:gd name="T90" fmla="*/ 2147483647 w 355"/>
                <a:gd name="T91" fmla="*/ 2147483647 h 388"/>
                <a:gd name="T92" fmla="*/ 2147483647 w 355"/>
                <a:gd name="T93" fmla="*/ 2147483647 h 388"/>
                <a:gd name="T94" fmla="*/ 2147483647 w 355"/>
                <a:gd name="T95" fmla="*/ 2147483647 h 3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55"/>
                <a:gd name="T145" fmla="*/ 0 h 388"/>
                <a:gd name="T146" fmla="*/ 355 w 355"/>
                <a:gd name="T147" fmla="*/ 388 h 3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55" h="388">
                  <a:moveTo>
                    <a:pt x="266" y="7"/>
                  </a:moveTo>
                  <a:lnTo>
                    <a:pt x="265" y="9"/>
                  </a:lnTo>
                  <a:lnTo>
                    <a:pt x="262" y="15"/>
                  </a:lnTo>
                  <a:lnTo>
                    <a:pt x="259" y="23"/>
                  </a:lnTo>
                  <a:lnTo>
                    <a:pt x="257" y="32"/>
                  </a:lnTo>
                  <a:lnTo>
                    <a:pt x="257" y="37"/>
                  </a:lnTo>
                  <a:lnTo>
                    <a:pt x="258" y="42"/>
                  </a:lnTo>
                  <a:lnTo>
                    <a:pt x="261" y="46"/>
                  </a:lnTo>
                  <a:lnTo>
                    <a:pt x="264" y="51"/>
                  </a:lnTo>
                  <a:lnTo>
                    <a:pt x="268" y="54"/>
                  </a:lnTo>
                  <a:lnTo>
                    <a:pt x="275" y="58"/>
                  </a:lnTo>
                  <a:lnTo>
                    <a:pt x="283" y="60"/>
                  </a:lnTo>
                  <a:lnTo>
                    <a:pt x="294" y="63"/>
                  </a:lnTo>
                  <a:lnTo>
                    <a:pt x="301" y="58"/>
                  </a:lnTo>
                  <a:lnTo>
                    <a:pt x="319" y="55"/>
                  </a:lnTo>
                  <a:lnTo>
                    <a:pt x="323" y="55"/>
                  </a:lnTo>
                  <a:lnTo>
                    <a:pt x="328" y="55"/>
                  </a:lnTo>
                  <a:lnTo>
                    <a:pt x="332" y="57"/>
                  </a:lnTo>
                  <a:lnTo>
                    <a:pt x="335" y="59"/>
                  </a:lnTo>
                  <a:lnTo>
                    <a:pt x="337" y="63"/>
                  </a:lnTo>
                  <a:lnTo>
                    <a:pt x="340" y="68"/>
                  </a:lnTo>
                  <a:lnTo>
                    <a:pt x="340" y="74"/>
                  </a:lnTo>
                  <a:lnTo>
                    <a:pt x="340" y="81"/>
                  </a:lnTo>
                  <a:lnTo>
                    <a:pt x="345" y="83"/>
                  </a:lnTo>
                  <a:lnTo>
                    <a:pt x="348" y="87"/>
                  </a:lnTo>
                  <a:lnTo>
                    <a:pt x="350" y="90"/>
                  </a:lnTo>
                  <a:lnTo>
                    <a:pt x="351" y="94"/>
                  </a:lnTo>
                  <a:lnTo>
                    <a:pt x="350" y="99"/>
                  </a:lnTo>
                  <a:lnTo>
                    <a:pt x="347" y="103"/>
                  </a:lnTo>
                  <a:lnTo>
                    <a:pt x="345" y="108"/>
                  </a:lnTo>
                  <a:lnTo>
                    <a:pt x="342" y="113"/>
                  </a:lnTo>
                  <a:lnTo>
                    <a:pt x="328" y="129"/>
                  </a:lnTo>
                  <a:lnTo>
                    <a:pt x="320" y="136"/>
                  </a:lnTo>
                  <a:lnTo>
                    <a:pt x="326" y="143"/>
                  </a:lnTo>
                  <a:lnTo>
                    <a:pt x="341" y="162"/>
                  </a:lnTo>
                  <a:lnTo>
                    <a:pt x="348" y="175"/>
                  </a:lnTo>
                  <a:lnTo>
                    <a:pt x="353" y="188"/>
                  </a:lnTo>
                  <a:lnTo>
                    <a:pt x="355" y="195"/>
                  </a:lnTo>
                  <a:lnTo>
                    <a:pt x="355" y="202"/>
                  </a:lnTo>
                  <a:lnTo>
                    <a:pt x="355" y="209"/>
                  </a:lnTo>
                  <a:lnTo>
                    <a:pt x="353" y="216"/>
                  </a:lnTo>
                  <a:lnTo>
                    <a:pt x="353" y="219"/>
                  </a:lnTo>
                  <a:lnTo>
                    <a:pt x="352" y="228"/>
                  </a:lnTo>
                  <a:lnTo>
                    <a:pt x="350" y="241"/>
                  </a:lnTo>
                  <a:lnTo>
                    <a:pt x="345" y="254"/>
                  </a:lnTo>
                  <a:lnTo>
                    <a:pt x="342" y="260"/>
                  </a:lnTo>
                  <a:lnTo>
                    <a:pt x="339" y="266"/>
                  </a:lnTo>
                  <a:lnTo>
                    <a:pt x="333" y="271"/>
                  </a:lnTo>
                  <a:lnTo>
                    <a:pt x="328" y="276"/>
                  </a:lnTo>
                  <a:lnTo>
                    <a:pt x="321" y="279"/>
                  </a:lnTo>
                  <a:lnTo>
                    <a:pt x="312" y="280"/>
                  </a:lnTo>
                  <a:lnTo>
                    <a:pt x="303" y="280"/>
                  </a:lnTo>
                  <a:lnTo>
                    <a:pt x="294" y="277"/>
                  </a:lnTo>
                  <a:lnTo>
                    <a:pt x="286" y="282"/>
                  </a:lnTo>
                  <a:lnTo>
                    <a:pt x="280" y="285"/>
                  </a:lnTo>
                  <a:lnTo>
                    <a:pt x="275" y="285"/>
                  </a:lnTo>
                  <a:lnTo>
                    <a:pt x="270" y="282"/>
                  </a:lnTo>
                  <a:lnTo>
                    <a:pt x="263" y="276"/>
                  </a:lnTo>
                  <a:lnTo>
                    <a:pt x="255" y="268"/>
                  </a:lnTo>
                  <a:lnTo>
                    <a:pt x="252" y="265"/>
                  </a:lnTo>
                  <a:lnTo>
                    <a:pt x="249" y="261"/>
                  </a:lnTo>
                  <a:lnTo>
                    <a:pt x="244" y="259"/>
                  </a:lnTo>
                  <a:lnTo>
                    <a:pt x="240" y="259"/>
                  </a:lnTo>
                  <a:lnTo>
                    <a:pt x="234" y="260"/>
                  </a:lnTo>
                  <a:lnTo>
                    <a:pt x="229" y="263"/>
                  </a:lnTo>
                  <a:lnTo>
                    <a:pt x="221" y="269"/>
                  </a:lnTo>
                  <a:lnTo>
                    <a:pt x="213" y="277"/>
                  </a:lnTo>
                  <a:lnTo>
                    <a:pt x="211" y="278"/>
                  </a:lnTo>
                  <a:lnTo>
                    <a:pt x="205" y="279"/>
                  </a:lnTo>
                  <a:lnTo>
                    <a:pt x="201" y="280"/>
                  </a:lnTo>
                  <a:lnTo>
                    <a:pt x="197" y="282"/>
                  </a:lnTo>
                  <a:lnTo>
                    <a:pt x="194" y="285"/>
                  </a:lnTo>
                  <a:lnTo>
                    <a:pt x="190" y="288"/>
                  </a:lnTo>
                  <a:lnTo>
                    <a:pt x="187" y="292"/>
                  </a:lnTo>
                  <a:lnTo>
                    <a:pt x="185" y="298"/>
                  </a:lnTo>
                  <a:lnTo>
                    <a:pt x="185" y="304"/>
                  </a:lnTo>
                  <a:lnTo>
                    <a:pt x="185" y="312"/>
                  </a:lnTo>
                  <a:lnTo>
                    <a:pt x="187" y="321"/>
                  </a:lnTo>
                  <a:lnTo>
                    <a:pt x="191" y="331"/>
                  </a:lnTo>
                  <a:lnTo>
                    <a:pt x="198" y="344"/>
                  </a:lnTo>
                  <a:lnTo>
                    <a:pt x="207" y="358"/>
                  </a:lnTo>
                  <a:lnTo>
                    <a:pt x="206" y="357"/>
                  </a:lnTo>
                  <a:lnTo>
                    <a:pt x="201" y="355"/>
                  </a:lnTo>
                  <a:lnTo>
                    <a:pt x="195" y="353"/>
                  </a:lnTo>
                  <a:lnTo>
                    <a:pt x="187" y="353"/>
                  </a:lnTo>
                  <a:lnTo>
                    <a:pt x="183" y="353"/>
                  </a:lnTo>
                  <a:lnTo>
                    <a:pt x="177" y="355"/>
                  </a:lnTo>
                  <a:lnTo>
                    <a:pt x="173" y="357"/>
                  </a:lnTo>
                  <a:lnTo>
                    <a:pt x="167" y="361"/>
                  </a:lnTo>
                  <a:lnTo>
                    <a:pt x="162" y="365"/>
                  </a:lnTo>
                  <a:lnTo>
                    <a:pt x="157" y="371"/>
                  </a:lnTo>
                  <a:lnTo>
                    <a:pt x="152" y="379"/>
                  </a:lnTo>
                  <a:lnTo>
                    <a:pt x="146" y="388"/>
                  </a:lnTo>
                  <a:lnTo>
                    <a:pt x="137" y="380"/>
                  </a:lnTo>
                  <a:lnTo>
                    <a:pt x="128" y="373"/>
                  </a:lnTo>
                  <a:lnTo>
                    <a:pt x="123" y="370"/>
                  </a:lnTo>
                  <a:lnTo>
                    <a:pt x="120" y="366"/>
                  </a:lnTo>
                  <a:lnTo>
                    <a:pt x="117" y="362"/>
                  </a:lnTo>
                  <a:lnTo>
                    <a:pt x="113" y="358"/>
                  </a:lnTo>
                  <a:lnTo>
                    <a:pt x="109" y="346"/>
                  </a:lnTo>
                  <a:lnTo>
                    <a:pt x="102" y="334"/>
                  </a:lnTo>
                  <a:lnTo>
                    <a:pt x="96" y="324"/>
                  </a:lnTo>
                  <a:lnTo>
                    <a:pt x="87" y="315"/>
                  </a:lnTo>
                  <a:lnTo>
                    <a:pt x="70" y="297"/>
                  </a:lnTo>
                  <a:lnTo>
                    <a:pt x="50" y="280"/>
                  </a:lnTo>
                  <a:lnTo>
                    <a:pt x="40" y="271"/>
                  </a:lnTo>
                  <a:lnTo>
                    <a:pt x="31" y="263"/>
                  </a:lnTo>
                  <a:lnTo>
                    <a:pt x="22" y="254"/>
                  </a:lnTo>
                  <a:lnTo>
                    <a:pt x="16" y="245"/>
                  </a:lnTo>
                  <a:lnTo>
                    <a:pt x="9" y="235"/>
                  </a:lnTo>
                  <a:lnTo>
                    <a:pt x="5" y="223"/>
                  </a:lnTo>
                  <a:lnTo>
                    <a:pt x="1" y="211"/>
                  </a:lnTo>
                  <a:lnTo>
                    <a:pt x="0" y="198"/>
                  </a:lnTo>
                  <a:lnTo>
                    <a:pt x="1" y="187"/>
                  </a:lnTo>
                  <a:lnTo>
                    <a:pt x="4" y="178"/>
                  </a:lnTo>
                  <a:lnTo>
                    <a:pt x="7" y="169"/>
                  </a:lnTo>
                  <a:lnTo>
                    <a:pt x="11" y="162"/>
                  </a:lnTo>
                  <a:lnTo>
                    <a:pt x="22" y="150"/>
                  </a:lnTo>
                  <a:lnTo>
                    <a:pt x="34" y="139"/>
                  </a:lnTo>
                  <a:lnTo>
                    <a:pt x="41" y="134"/>
                  </a:lnTo>
                  <a:lnTo>
                    <a:pt x="45" y="129"/>
                  </a:lnTo>
                  <a:lnTo>
                    <a:pt x="50" y="123"/>
                  </a:lnTo>
                  <a:lnTo>
                    <a:pt x="54" y="116"/>
                  </a:lnTo>
                  <a:lnTo>
                    <a:pt x="56" y="109"/>
                  </a:lnTo>
                  <a:lnTo>
                    <a:pt x="57" y="101"/>
                  </a:lnTo>
                  <a:lnTo>
                    <a:pt x="56" y="91"/>
                  </a:lnTo>
                  <a:lnTo>
                    <a:pt x="54" y="81"/>
                  </a:lnTo>
                  <a:lnTo>
                    <a:pt x="84" y="83"/>
                  </a:lnTo>
                  <a:lnTo>
                    <a:pt x="108" y="83"/>
                  </a:lnTo>
                  <a:lnTo>
                    <a:pt x="129" y="83"/>
                  </a:lnTo>
                  <a:lnTo>
                    <a:pt x="144" y="82"/>
                  </a:lnTo>
                  <a:lnTo>
                    <a:pt x="156" y="80"/>
                  </a:lnTo>
                  <a:lnTo>
                    <a:pt x="165" y="77"/>
                  </a:lnTo>
                  <a:lnTo>
                    <a:pt x="168" y="75"/>
                  </a:lnTo>
                  <a:lnTo>
                    <a:pt x="172" y="73"/>
                  </a:lnTo>
                  <a:lnTo>
                    <a:pt x="174" y="71"/>
                  </a:lnTo>
                  <a:lnTo>
                    <a:pt x="175" y="69"/>
                  </a:lnTo>
                  <a:lnTo>
                    <a:pt x="177" y="63"/>
                  </a:lnTo>
                  <a:lnTo>
                    <a:pt x="176" y="56"/>
                  </a:lnTo>
                  <a:lnTo>
                    <a:pt x="175" y="49"/>
                  </a:lnTo>
                  <a:lnTo>
                    <a:pt x="174" y="41"/>
                  </a:lnTo>
                  <a:lnTo>
                    <a:pt x="172" y="32"/>
                  </a:lnTo>
                  <a:lnTo>
                    <a:pt x="169" y="22"/>
                  </a:lnTo>
                  <a:lnTo>
                    <a:pt x="167" y="12"/>
                  </a:lnTo>
                  <a:lnTo>
                    <a:pt x="167" y="0"/>
                  </a:lnTo>
                  <a:lnTo>
                    <a:pt x="266" y="7"/>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26" name="Freeform 251"/>
            <p:cNvSpPr>
              <a:spLocks/>
            </p:cNvSpPr>
            <p:nvPr>
              <p:custDataLst>
                <p:tags r:id="rId175"/>
              </p:custDataLst>
            </p:nvPr>
          </p:nvSpPr>
          <p:spPr bwMode="auto">
            <a:xfrm>
              <a:off x="4954588" y="3698875"/>
              <a:ext cx="290512" cy="471488"/>
            </a:xfrm>
            <a:custGeom>
              <a:avLst/>
              <a:gdLst>
                <a:gd name="T0" fmla="*/ 0 w 599"/>
                <a:gd name="T1" fmla="*/ 2147483647 h 993"/>
                <a:gd name="T2" fmla="*/ 2147483647 w 599"/>
                <a:gd name="T3" fmla="*/ 2147483647 h 993"/>
                <a:gd name="T4" fmla="*/ 2147483647 w 599"/>
                <a:gd name="T5" fmla="*/ 2147483647 h 993"/>
                <a:gd name="T6" fmla="*/ 2147483647 w 599"/>
                <a:gd name="T7" fmla="*/ 2147483647 h 993"/>
                <a:gd name="T8" fmla="*/ 2147483647 w 599"/>
                <a:gd name="T9" fmla="*/ 2147483647 h 993"/>
                <a:gd name="T10" fmla="*/ 2147483647 w 599"/>
                <a:gd name="T11" fmla="*/ 2147483647 h 993"/>
                <a:gd name="T12" fmla="*/ 2147483647 w 599"/>
                <a:gd name="T13" fmla="*/ 2147483647 h 993"/>
                <a:gd name="T14" fmla="*/ 2147483647 w 599"/>
                <a:gd name="T15" fmla="*/ 2147483647 h 993"/>
                <a:gd name="T16" fmla="*/ 2147483647 w 599"/>
                <a:gd name="T17" fmla="*/ 2147483647 h 993"/>
                <a:gd name="T18" fmla="*/ 2147483647 w 599"/>
                <a:gd name="T19" fmla="*/ 2147483647 h 993"/>
                <a:gd name="T20" fmla="*/ 2147483647 w 599"/>
                <a:gd name="T21" fmla="*/ 2147483647 h 993"/>
                <a:gd name="T22" fmla="*/ 2147483647 w 599"/>
                <a:gd name="T23" fmla="*/ 2147483647 h 993"/>
                <a:gd name="T24" fmla="*/ 2147483647 w 599"/>
                <a:gd name="T25" fmla="*/ 2147483647 h 993"/>
                <a:gd name="T26" fmla="*/ 2147483647 w 599"/>
                <a:gd name="T27" fmla="*/ 2147483647 h 993"/>
                <a:gd name="T28" fmla="*/ 2147483647 w 599"/>
                <a:gd name="T29" fmla="*/ 2147483647 h 993"/>
                <a:gd name="T30" fmla="*/ 2147483647 w 599"/>
                <a:gd name="T31" fmla="*/ 2147483647 h 993"/>
                <a:gd name="T32" fmla="*/ 2147483647 w 599"/>
                <a:gd name="T33" fmla="*/ 2147483647 h 993"/>
                <a:gd name="T34" fmla="*/ 2147483647 w 599"/>
                <a:gd name="T35" fmla="*/ 2147483647 h 993"/>
                <a:gd name="T36" fmla="*/ 2147483647 w 599"/>
                <a:gd name="T37" fmla="*/ 2147483647 h 993"/>
                <a:gd name="T38" fmla="*/ 2147483647 w 599"/>
                <a:gd name="T39" fmla="*/ 2147483647 h 993"/>
                <a:gd name="T40" fmla="*/ 2147483647 w 599"/>
                <a:gd name="T41" fmla="*/ 2147483647 h 993"/>
                <a:gd name="T42" fmla="*/ 2147483647 w 599"/>
                <a:gd name="T43" fmla="*/ 2147483647 h 993"/>
                <a:gd name="T44" fmla="*/ 2147483647 w 599"/>
                <a:gd name="T45" fmla="*/ 2147483647 h 993"/>
                <a:gd name="T46" fmla="*/ 2147483647 w 599"/>
                <a:gd name="T47" fmla="*/ 2147483647 h 993"/>
                <a:gd name="T48" fmla="*/ 2147483647 w 599"/>
                <a:gd name="T49" fmla="*/ 2147483647 h 993"/>
                <a:gd name="T50" fmla="*/ 2147483647 w 599"/>
                <a:gd name="T51" fmla="*/ 2147483647 h 993"/>
                <a:gd name="T52" fmla="*/ 2147483647 w 599"/>
                <a:gd name="T53" fmla="*/ 2147483647 h 993"/>
                <a:gd name="T54" fmla="*/ 2147483647 w 599"/>
                <a:gd name="T55" fmla="*/ 2147483647 h 993"/>
                <a:gd name="T56" fmla="*/ 2147483647 w 599"/>
                <a:gd name="T57" fmla="*/ 2147483647 h 993"/>
                <a:gd name="T58" fmla="*/ 2147483647 w 599"/>
                <a:gd name="T59" fmla="*/ 2147483647 h 993"/>
                <a:gd name="T60" fmla="*/ 2147483647 w 599"/>
                <a:gd name="T61" fmla="*/ 2147483647 h 993"/>
                <a:gd name="T62" fmla="*/ 2147483647 w 599"/>
                <a:gd name="T63" fmla="*/ 2147483647 h 993"/>
                <a:gd name="T64" fmla="*/ 2147483647 w 599"/>
                <a:gd name="T65" fmla="*/ 2147483647 h 993"/>
                <a:gd name="T66" fmla="*/ 2147483647 w 599"/>
                <a:gd name="T67" fmla="*/ 2147483647 h 993"/>
                <a:gd name="T68" fmla="*/ 2147483647 w 599"/>
                <a:gd name="T69" fmla="*/ 2147483647 h 993"/>
                <a:gd name="T70" fmla="*/ 2147483647 w 599"/>
                <a:gd name="T71" fmla="*/ 2147483647 h 993"/>
                <a:gd name="T72" fmla="*/ 2147483647 w 599"/>
                <a:gd name="T73" fmla="*/ 2147483647 h 993"/>
                <a:gd name="T74" fmla="*/ 2147483647 w 599"/>
                <a:gd name="T75" fmla="*/ 2147483647 h 993"/>
                <a:gd name="T76" fmla="*/ 2147483647 w 599"/>
                <a:gd name="T77" fmla="*/ 2147483647 h 993"/>
                <a:gd name="T78" fmla="*/ 2147483647 w 599"/>
                <a:gd name="T79" fmla="*/ 2147483647 h 993"/>
                <a:gd name="T80" fmla="*/ 2147483647 w 599"/>
                <a:gd name="T81" fmla="*/ 2147483647 h 993"/>
                <a:gd name="T82" fmla="*/ 2147483647 w 599"/>
                <a:gd name="T83" fmla="*/ 2147483647 h 993"/>
                <a:gd name="T84" fmla="*/ 2147483647 w 599"/>
                <a:gd name="T85" fmla="*/ 2147483647 h 993"/>
                <a:gd name="T86" fmla="*/ 2147483647 w 599"/>
                <a:gd name="T87" fmla="*/ 2147483647 h 993"/>
                <a:gd name="T88" fmla="*/ 2147483647 w 599"/>
                <a:gd name="T89" fmla="*/ 2147483647 h 993"/>
                <a:gd name="T90" fmla="*/ 2147483647 w 599"/>
                <a:gd name="T91" fmla="*/ 2147483647 h 993"/>
                <a:gd name="T92" fmla="*/ 2147483647 w 599"/>
                <a:gd name="T93" fmla="*/ 2147483647 h 993"/>
                <a:gd name="T94" fmla="*/ 2147483647 w 599"/>
                <a:gd name="T95" fmla="*/ 2147483647 h 993"/>
                <a:gd name="T96" fmla="*/ 2147483647 w 599"/>
                <a:gd name="T97" fmla="*/ 2147483647 h 993"/>
                <a:gd name="T98" fmla="*/ 2147483647 w 599"/>
                <a:gd name="T99" fmla="*/ 2147483647 h 993"/>
                <a:gd name="T100" fmla="*/ 2147483647 w 599"/>
                <a:gd name="T101" fmla="*/ 2147483647 h 993"/>
                <a:gd name="T102" fmla="*/ 2147483647 w 599"/>
                <a:gd name="T103" fmla="*/ 2147483647 h 99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99"/>
                <a:gd name="T157" fmla="*/ 0 h 993"/>
                <a:gd name="T158" fmla="*/ 599 w 599"/>
                <a:gd name="T159" fmla="*/ 993 h 99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99" h="993">
                  <a:moveTo>
                    <a:pt x="15" y="309"/>
                  </a:moveTo>
                  <a:lnTo>
                    <a:pt x="9" y="291"/>
                  </a:lnTo>
                  <a:lnTo>
                    <a:pt x="3" y="273"/>
                  </a:lnTo>
                  <a:lnTo>
                    <a:pt x="1" y="266"/>
                  </a:lnTo>
                  <a:lnTo>
                    <a:pt x="0" y="259"/>
                  </a:lnTo>
                  <a:lnTo>
                    <a:pt x="0" y="253"/>
                  </a:lnTo>
                  <a:lnTo>
                    <a:pt x="2" y="248"/>
                  </a:lnTo>
                  <a:lnTo>
                    <a:pt x="174" y="216"/>
                  </a:lnTo>
                  <a:lnTo>
                    <a:pt x="177" y="220"/>
                  </a:lnTo>
                  <a:lnTo>
                    <a:pt x="182" y="224"/>
                  </a:lnTo>
                  <a:lnTo>
                    <a:pt x="187" y="227"/>
                  </a:lnTo>
                  <a:lnTo>
                    <a:pt x="193" y="229"/>
                  </a:lnTo>
                  <a:lnTo>
                    <a:pt x="207" y="234"/>
                  </a:lnTo>
                  <a:lnTo>
                    <a:pt x="222" y="238"/>
                  </a:lnTo>
                  <a:lnTo>
                    <a:pt x="230" y="240"/>
                  </a:lnTo>
                  <a:lnTo>
                    <a:pt x="237" y="242"/>
                  </a:lnTo>
                  <a:lnTo>
                    <a:pt x="243" y="245"/>
                  </a:lnTo>
                  <a:lnTo>
                    <a:pt x="249" y="249"/>
                  </a:lnTo>
                  <a:lnTo>
                    <a:pt x="253" y="253"/>
                  </a:lnTo>
                  <a:lnTo>
                    <a:pt x="258" y="258"/>
                  </a:lnTo>
                  <a:lnTo>
                    <a:pt x="260" y="264"/>
                  </a:lnTo>
                  <a:lnTo>
                    <a:pt x="261" y="272"/>
                  </a:lnTo>
                  <a:lnTo>
                    <a:pt x="260" y="280"/>
                  </a:lnTo>
                  <a:lnTo>
                    <a:pt x="256" y="289"/>
                  </a:lnTo>
                  <a:lnTo>
                    <a:pt x="252" y="296"/>
                  </a:lnTo>
                  <a:lnTo>
                    <a:pt x="248" y="302"/>
                  </a:lnTo>
                  <a:lnTo>
                    <a:pt x="242" y="308"/>
                  </a:lnTo>
                  <a:lnTo>
                    <a:pt x="238" y="314"/>
                  </a:lnTo>
                  <a:lnTo>
                    <a:pt x="236" y="321"/>
                  </a:lnTo>
                  <a:lnTo>
                    <a:pt x="234" y="327"/>
                  </a:lnTo>
                  <a:lnTo>
                    <a:pt x="234" y="333"/>
                  </a:lnTo>
                  <a:lnTo>
                    <a:pt x="236" y="338"/>
                  </a:lnTo>
                  <a:lnTo>
                    <a:pt x="238" y="344"/>
                  </a:lnTo>
                  <a:lnTo>
                    <a:pt x="241" y="349"/>
                  </a:lnTo>
                  <a:lnTo>
                    <a:pt x="250" y="357"/>
                  </a:lnTo>
                  <a:lnTo>
                    <a:pt x="259" y="365"/>
                  </a:lnTo>
                  <a:lnTo>
                    <a:pt x="278" y="378"/>
                  </a:lnTo>
                  <a:lnTo>
                    <a:pt x="294" y="389"/>
                  </a:lnTo>
                  <a:lnTo>
                    <a:pt x="294" y="376"/>
                  </a:lnTo>
                  <a:lnTo>
                    <a:pt x="294" y="365"/>
                  </a:lnTo>
                  <a:lnTo>
                    <a:pt x="294" y="356"/>
                  </a:lnTo>
                  <a:lnTo>
                    <a:pt x="294" y="346"/>
                  </a:lnTo>
                  <a:lnTo>
                    <a:pt x="305" y="346"/>
                  </a:lnTo>
                  <a:lnTo>
                    <a:pt x="315" y="343"/>
                  </a:lnTo>
                  <a:lnTo>
                    <a:pt x="319" y="340"/>
                  </a:lnTo>
                  <a:lnTo>
                    <a:pt x="323" y="338"/>
                  </a:lnTo>
                  <a:lnTo>
                    <a:pt x="327" y="335"/>
                  </a:lnTo>
                  <a:lnTo>
                    <a:pt x="329" y="332"/>
                  </a:lnTo>
                  <a:lnTo>
                    <a:pt x="334" y="326"/>
                  </a:lnTo>
                  <a:lnTo>
                    <a:pt x="338" y="317"/>
                  </a:lnTo>
                  <a:lnTo>
                    <a:pt x="340" y="308"/>
                  </a:lnTo>
                  <a:lnTo>
                    <a:pt x="340" y="297"/>
                  </a:lnTo>
                  <a:lnTo>
                    <a:pt x="339" y="283"/>
                  </a:lnTo>
                  <a:lnTo>
                    <a:pt x="337" y="272"/>
                  </a:lnTo>
                  <a:lnTo>
                    <a:pt x="332" y="261"/>
                  </a:lnTo>
                  <a:lnTo>
                    <a:pt x="327" y="251"/>
                  </a:lnTo>
                  <a:lnTo>
                    <a:pt x="322" y="240"/>
                  </a:lnTo>
                  <a:lnTo>
                    <a:pt x="318" y="229"/>
                  </a:lnTo>
                  <a:lnTo>
                    <a:pt x="315" y="217"/>
                  </a:lnTo>
                  <a:lnTo>
                    <a:pt x="314" y="204"/>
                  </a:lnTo>
                  <a:lnTo>
                    <a:pt x="309" y="202"/>
                  </a:lnTo>
                  <a:lnTo>
                    <a:pt x="301" y="194"/>
                  </a:lnTo>
                  <a:lnTo>
                    <a:pt x="292" y="184"/>
                  </a:lnTo>
                  <a:lnTo>
                    <a:pt x="282" y="171"/>
                  </a:lnTo>
                  <a:lnTo>
                    <a:pt x="271" y="157"/>
                  </a:lnTo>
                  <a:lnTo>
                    <a:pt x="262" y="144"/>
                  </a:lnTo>
                  <a:lnTo>
                    <a:pt x="259" y="139"/>
                  </a:lnTo>
                  <a:lnTo>
                    <a:pt x="256" y="133"/>
                  </a:lnTo>
                  <a:lnTo>
                    <a:pt x="254" y="128"/>
                  </a:lnTo>
                  <a:lnTo>
                    <a:pt x="254" y="125"/>
                  </a:lnTo>
                  <a:lnTo>
                    <a:pt x="255" y="110"/>
                  </a:lnTo>
                  <a:lnTo>
                    <a:pt x="259" y="90"/>
                  </a:lnTo>
                  <a:lnTo>
                    <a:pt x="262" y="80"/>
                  </a:lnTo>
                  <a:lnTo>
                    <a:pt x="265" y="71"/>
                  </a:lnTo>
                  <a:lnTo>
                    <a:pt x="270" y="62"/>
                  </a:lnTo>
                  <a:lnTo>
                    <a:pt x="274" y="56"/>
                  </a:lnTo>
                  <a:lnTo>
                    <a:pt x="286" y="57"/>
                  </a:lnTo>
                  <a:lnTo>
                    <a:pt x="298" y="58"/>
                  </a:lnTo>
                  <a:lnTo>
                    <a:pt x="309" y="57"/>
                  </a:lnTo>
                  <a:lnTo>
                    <a:pt x="320" y="55"/>
                  </a:lnTo>
                  <a:lnTo>
                    <a:pt x="343" y="52"/>
                  </a:lnTo>
                  <a:lnTo>
                    <a:pt x="367" y="50"/>
                  </a:lnTo>
                  <a:lnTo>
                    <a:pt x="378" y="52"/>
                  </a:lnTo>
                  <a:lnTo>
                    <a:pt x="398" y="56"/>
                  </a:lnTo>
                  <a:lnTo>
                    <a:pt x="418" y="60"/>
                  </a:lnTo>
                  <a:lnTo>
                    <a:pt x="433" y="62"/>
                  </a:lnTo>
                  <a:lnTo>
                    <a:pt x="445" y="60"/>
                  </a:lnTo>
                  <a:lnTo>
                    <a:pt x="466" y="54"/>
                  </a:lnTo>
                  <a:lnTo>
                    <a:pt x="493" y="46"/>
                  </a:lnTo>
                  <a:lnTo>
                    <a:pt x="521" y="36"/>
                  </a:lnTo>
                  <a:lnTo>
                    <a:pt x="550" y="26"/>
                  </a:lnTo>
                  <a:lnTo>
                    <a:pt x="574" y="16"/>
                  </a:lnTo>
                  <a:lnTo>
                    <a:pt x="584" y="12"/>
                  </a:lnTo>
                  <a:lnTo>
                    <a:pt x="591" y="7"/>
                  </a:lnTo>
                  <a:lnTo>
                    <a:pt x="597" y="3"/>
                  </a:lnTo>
                  <a:lnTo>
                    <a:pt x="599" y="0"/>
                  </a:lnTo>
                  <a:lnTo>
                    <a:pt x="598" y="12"/>
                  </a:lnTo>
                  <a:lnTo>
                    <a:pt x="597" y="20"/>
                  </a:lnTo>
                  <a:lnTo>
                    <a:pt x="597" y="25"/>
                  </a:lnTo>
                  <a:lnTo>
                    <a:pt x="597" y="30"/>
                  </a:lnTo>
                  <a:lnTo>
                    <a:pt x="598" y="36"/>
                  </a:lnTo>
                  <a:lnTo>
                    <a:pt x="599" y="44"/>
                  </a:lnTo>
                  <a:lnTo>
                    <a:pt x="599" y="76"/>
                  </a:lnTo>
                  <a:lnTo>
                    <a:pt x="598" y="102"/>
                  </a:lnTo>
                  <a:lnTo>
                    <a:pt x="597" y="126"/>
                  </a:lnTo>
                  <a:lnTo>
                    <a:pt x="596" y="146"/>
                  </a:lnTo>
                  <a:lnTo>
                    <a:pt x="595" y="165"/>
                  </a:lnTo>
                  <a:lnTo>
                    <a:pt x="594" y="185"/>
                  </a:lnTo>
                  <a:lnTo>
                    <a:pt x="592" y="205"/>
                  </a:lnTo>
                  <a:lnTo>
                    <a:pt x="592" y="228"/>
                  </a:lnTo>
                  <a:lnTo>
                    <a:pt x="592" y="239"/>
                  </a:lnTo>
                  <a:lnTo>
                    <a:pt x="591" y="249"/>
                  </a:lnTo>
                  <a:lnTo>
                    <a:pt x="589" y="258"/>
                  </a:lnTo>
                  <a:lnTo>
                    <a:pt x="587" y="267"/>
                  </a:lnTo>
                  <a:lnTo>
                    <a:pt x="585" y="276"/>
                  </a:lnTo>
                  <a:lnTo>
                    <a:pt x="581" y="285"/>
                  </a:lnTo>
                  <a:lnTo>
                    <a:pt x="577" y="295"/>
                  </a:lnTo>
                  <a:lnTo>
                    <a:pt x="573" y="304"/>
                  </a:lnTo>
                  <a:lnTo>
                    <a:pt x="562" y="321"/>
                  </a:lnTo>
                  <a:lnTo>
                    <a:pt x="550" y="337"/>
                  </a:lnTo>
                  <a:lnTo>
                    <a:pt x="535" y="353"/>
                  </a:lnTo>
                  <a:lnTo>
                    <a:pt x="520" y="367"/>
                  </a:lnTo>
                  <a:lnTo>
                    <a:pt x="503" y="379"/>
                  </a:lnTo>
                  <a:lnTo>
                    <a:pt x="487" y="391"/>
                  </a:lnTo>
                  <a:lnTo>
                    <a:pt x="468" y="402"/>
                  </a:lnTo>
                  <a:lnTo>
                    <a:pt x="450" y="410"/>
                  </a:lnTo>
                  <a:lnTo>
                    <a:pt x="431" y="417"/>
                  </a:lnTo>
                  <a:lnTo>
                    <a:pt x="411" y="422"/>
                  </a:lnTo>
                  <a:lnTo>
                    <a:pt x="393" y="425"/>
                  </a:lnTo>
                  <a:lnTo>
                    <a:pt x="374" y="426"/>
                  </a:lnTo>
                  <a:lnTo>
                    <a:pt x="372" y="433"/>
                  </a:lnTo>
                  <a:lnTo>
                    <a:pt x="368" y="440"/>
                  </a:lnTo>
                  <a:lnTo>
                    <a:pt x="365" y="446"/>
                  </a:lnTo>
                  <a:lnTo>
                    <a:pt x="362" y="452"/>
                  </a:lnTo>
                  <a:lnTo>
                    <a:pt x="353" y="464"/>
                  </a:lnTo>
                  <a:lnTo>
                    <a:pt x="342" y="474"/>
                  </a:lnTo>
                  <a:lnTo>
                    <a:pt x="331" y="483"/>
                  </a:lnTo>
                  <a:lnTo>
                    <a:pt x="318" y="491"/>
                  </a:lnTo>
                  <a:lnTo>
                    <a:pt x="306" y="499"/>
                  </a:lnTo>
                  <a:lnTo>
                    <a:pt x="293" y="507"/>
                  </a:lnTo>
                  <a:lnTo>
                    <a:pt x="281" y="516"/>
                  </a:lnTo>
                  <a:lnTo>
                    <a:pt x="269" y="525"/>
                  </a:lnTo>
                  <a:lnTo>
                    <a:pt x="258" y="534"/>
                  </a:lnTo>
                  <a:lnTo>
                    <a:pt x="248" y="544"/>
                  </a:lnTo>
                  <a:lnTo>
                    <a:pt x="243" y="549"/>
                  </a:lnTo>
                  <a:lnTo>
                    <a:pt x="239" y="555"/>
                  </a:lnTo>
                  <a:lnTo>
                    <a:pt x="236" y="561"/>
                  </a:lnTo>
                  <a:lnTo>
                    <a:pt x="232" y="568"/>
                  </a:lnTo>
                  <a:lnTo>
                    <a:pt x="230" y="575"/>
                  </a:lnTo>
                  <a:lnTo>
                    <a:pt x="229" y="582"/>
                  </a:lnTo>
                  <a:lnTo>
                    <a:pt x="228" y="590"/>
                  </a:lnTo>
                  <a:lnTo>
                    <a:pt x="227" y="598"/>
                  </a:lnTo>
                  <a:lnTo>
                    <a:pt x="228" y="604"/>
                  </a:lnTo>
                  <a:lnTo>
                    <a:pt x="231" y="611"/>
                  </a:lnTo>
                  <a:lnTo>
                    <a:pt x="237" y="619"/>
                  </a:lnTo>
                  <a:lnTo>
                    <a:pt x="242" y="629"/>
                  </a:lnTo>
                  <a:lnTo>
                    <a:pt x="249" y="637"/>
                  </a:lnTo>
                  <a:lnTo>
                    <a:pt x="255" y="645"/>
                  </a:lnTo>
                  <a:lnTo>
                    <a:pt x="262" y="650"/>
                  </a:lnTo>
                  <a:lnTo>
                    <a:pt x="267" y="654"/>
                  </a:lnTo>
                  <a:lnTo>
                    <a:pt x="262" y="663"/>
                  </a:lnTo>
                  <a:lnTo>
                    <a:pt x="258" y="671"/>
                  </a:lnTo>
                  <a:lnTo>
                    <a:pt x="255" y="680"/>
                  </a:lnTo>
                  <a:lnTo>
                    <a:pt x="254" y="685"/>
                  </a:lnTo>
                  <a:lnTo>
                    <a:pt x="254" y="694"/>
                  </a:lnTo>
                  <a:lnTo>
                    <a:pt x="256" y="701"/>
                  </a:lnTo>
                  <a:lnTo>
                    <a:pt x="258" y="709"/>
                  </a:lnTo>
                  <a:lnTo>
                    <a:pt x="261" y="715"/>
                  </a:lnTo>
                  <a:lnTo>
                    <a:pt x="263" y="722"/>
                  </a:lnTo>
                  <a:lnTo>
                    <a:pt x="265" y="729"/>
                  </a:lnTo>
                  <a:lnTo>
                    <a:pt x="266" y="738"/>
                  </a:lnTo>
                  <a:lnTo>
                    <a:pt x="267" y="747"/>
                  </a:lnTo>
                  <a:lnTo>
                    <a:pt x="267" y="766"/>
                  </a:lnTo>
                  <a:lnTo>
                    <a:pt x="267" y="780"/>
                  </a:lnTo>
                  <a:lnTo>
                    <a:pt x="267" y="790"/>
                  </a:lnTo>
                  <a:lnTo>
                    <a:pt x="267" y="796"/>
                  </a:lnTo>
                  <a:lnTo>
                    <a:pt x="266" y="799"/>
                  </a:lnTo>
                  <a:lnTo>
                    <a:pt x="264" y="803"/>
                  </a:lnTo>
                  <a:lnTo>
                    <a:pt x="261" y="808"/>
                  </a:lnTo>
                  <a:lnTo>
                    <a:pt x="256" y="814"/>
                  </a:lnTo>
                  <a:lnTo>
                    <a:pt x="244" y="827"/>
                  </a:lnTo>
                  <a:lnTo>
                    <a:pt x="230" y="841"/>
                  </a:lnTo>
                  <a:lnTo>
                    <a:pt x="215" y="856"/>
                  </a:lnTo>
                  <a:lnTo>
                    <a:pt x="200" y="868"/>
                  </a:lnTo>
                  <a:lnTo>
                    <a:pt x="193" y="873"/>
                  </a:lnTo>
                  <a:lnTo>
                    <a:pt x="186" y="877"/>
                  </a:lnTo>
                  <a:lnTo>
                    <a:pt x="180" y="880"/>
                  </a:lnTo>
                  <a:lnTo>
                    <a:pt x="174" y="882"/>
                  </a:lnTo>
                  <a:lnTo>
                    <a:pt x="161" y="885"/>
                  </a:lnTo>
                  <a:lnTo>
                    <a:pt x="147" y="887"/>
                  </a:lnTo>
                  <a:lnTo>
                    <a:pt x="132" y="889"/>
                  </a:lnTo>
                  <a:lnTo>
                    <a:pt x="118" y="890"/>
                  </a:lnTo>
                  <a:lnTo>
                    <a:pt x="113" y="891"/>
                  </a:lnTo>
                  <a:lnTo>
                    <a:pt x="106" y="892"/>
                  </a:lnTo>
                  <a:lnTo>
                    <a:pt x="102" y="894"/>
                  </a:lnTo>
                  <a:lnTo>
                    <a:pt x="96" y="896"/>
                  </a:lnTo>
                  <a:lnTo>
                    <a:pt x="93" y="900"/>
                  </a:lnTo>
                  <a:lnTo>
                    <a:pt x="91" y="904"/>
                  </a:lnTo>
                  <a:lnTo>
                    <a:pt x="88" y="908"/>
                  </a:lnTo>
                  <a:lnTo>
                    <a:pt x="87" y="913"/>
                  </a:lnTo>
                  <a:lnTo>
                    <a:pt x="88" y="920"/>
                  </a:lnTo>
                  <a:lnTo>
                    <a:pt x="90" y="925"/>
                  </a:lnTo>
                  <a:lnTo>
                    <a:pt x="91" y="931"/>
                  </a:lnTo>
                  <a:lnTo>
                    <a:pt x="93" y="935"/>
                  </a:lnTo>
                  <a:lnTo>
                    <a:pt x="95" y="939"/>
                  </a:lnTo>
                  <a:lnTo>
                    <a:pt x="99" y="941"/>
                  </a:lnTo>
                  <a:lnTo>
                    <a:pt x="103" y="943"/>
                  </a:lnTo>
                  <a:lnTo>
                    <a:pt x="108" y="943"/>
                  </a:lnTo>
                  <a:lnTo>
                    <a:pt x="94" y="993"/>
                  </a:lnTo>
                  <a:lnTo>
                    <a:pt x="91" y="992"/>
                  </a:lnTo>
                  <a:lnTo>
                    <a:pt x="82" y="990"/>
                  </a:lnTo>
                  <a:lnTo>
                    <a:pt x="75" y="988"/>
                  </a:lnTo>
                  <a:lnTo>
                    <a:pt x="74" y="987"/>
                  </a:lnTo>
                  <a:lnTo>
                    <a:pt x="74" y="820"/>
                  </a:lnTo>
                  <a:lnTo>
                    <a:pt x="74" y="810"/>
                  </a:lnTo>
                  <a:lnTo>
                    <a:pt x="73" y="801"/>
                  </a:lnTo>
                  <a:lnTo>
                    <a:pt x="71" y="793"/>
                  </a:lnTo>
                  <a:lnTo>
                    <a:pt x="70" y="785"/>
                  </a:lnTo>
                  <a:lnTo>
                    <a:pt x="64" y="774"/>
                  </a:lnTo>
                  <a:lnTo>
                    <a:pt x="58" y="765"/>
                  </a:lnTo>
                  <a:lnTo>
                    <a:pt x="52" y="755"/>
                  </a:lnTo>
                  <a:lnTo>
                    <a:pt x="47" y="744"/>
                  </a:lnTo>
                  <a:lnTo>
                    <a:pt x="45" y="738"/>
                  </a:lnTo>
                  <a:lnTo>
                    <a:pt x="42" y="729"/>
                  </a:lnTo>
                  <a:lnTo>
                    <a:pt x="41" y="720"/>
                  </a:lnTo>
                  <a:lnTo>
                    <a:pt x="41" y="709"/>
                  </a:lnTo>
                  <a:lnTo>
                    <a:pt x="51" y="704"/>
                  </a:lnTo>
                  <a:lnTo>
                    <a:pt x="72" y="690"/>
                  </a:lnTo>
                  <a:lnTo>
                    <a:pt x="95" y="675"/>
                  </a:lnTo>
                  <a:lnTo>
                    <a:pt x="108" y="666"/>
                  </a:lnTo>
                  <a:lnTo>
                    <a:pt x="107" y="653"/>
                  </a:lnTo>
                  <a:lnTo>
                    <a:pt x="106" y="636"/>
                  </a:lnTo>
                  <a:lnTo>
                    <a:pt x="106" y="627"/>
                  </a:lnTo>
                  <a:lnTo>
                    <a:pt x="108" y="617"/>
                  </a:lnTo>
                  <a:lnTo>
                    <a:pt x="109" y="614"/>
                  </a:lnTo>
                  <a:lnTo>
                    <a:pt x="110" y="610"/>
                  </a:lnTo>
                  <a:lnTo>
                    <a:pt x="113" y="607"/>
                  </a:lnTo>
                  <a:lnTo>
                    <a:pt x="115" y="604"/>
                  </a:lnTo>
                  <a:lnTo>
                    <a:pt x="129" y="591"/>
                  </a:lnTo>
                  <a:lnTo>
                    <a:pt x="149" y="571"/>
                  </a:lnTo>
                  <a:lnTo>
                    <a:pt x="159" y="558"/>
                  </a:lnTo>
                  <a:lnTo>
                    <a:pt x="166" y="546"/>
                  </a:lnTo>
                  <a:lnTo>
                    <a:pt x="170" y="539"/>
                  </a:lnTo>
                  <a:lnTo>
                    <a:pt x="172" y="532"/>
                  </a:lnTo>
                  <a:lnTo>
                    <a:pt x="174" y="526"/>
                  </a:lnTo>
                  <a:lnTo>
                    <a:pt x="174" y="519"/>
                  </a:lnTo>
                  <a:lnTo>
                    <a:pt x="174" y="498"/>
                  </a:lnTo>
                  <a:lnTo>
                    <a:pt x="172" y="479"/>
                  </a:lnTo>
                  <a:lnTo>
                    <a:pt x="170" y="460"/>
                  </a:lnTo>
                  <a:lnTo>
                    <a:pt x="168" y="441"/>
                  </a:lnTo>
                  <a:lnTo>
                    <a:pt x="165" y="423"/>
                  </a:lnTo>
                  <a:lnTo>
                    <a:pt x="163" y="404"/>
                  </a:lnTo>
                  <a:lnTo>
                    <a:pt x="161" y="384"/>
                  </a:lnTo>
                  <a:lnTo>
                    <a:pt x="161" y="364"/>
                  </a:lnTo>
                  <a:lnTo>
                    <a:pt x="152" y="364"/>
                  </a:lnTo>
                  <a:lnTo>
                    <a:pt x="142" y="363"/>
                  </a:lnTo>
                  <a:lnTo>
                    <a:pt x="132" y="361"/>
                  </a:lnTo>
                  <a:lnTo>
                    <a:pt x="122" y="358"/>
                  </a:lnTo>
                  <a:lnTo>
                    <a:pt x="102" y="350"/>
                  </a:lnTo>
                  <a:lnTo>
                    <a:pt x="81" y="341"/>
                  </a:lnTo>
                  <a:lnTo>
                    <a:pt x="42" y="323"/>
                  </a:lnTo>
                  <a:lnTo>
                    <a:pt x="15" y="309"/>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27" name="Freeform 252"/>
            <p:cNvSpPr>
              <a:spLocks/>
            </p:cNvSpPr>
            <p:nvPr>
              <p:custDataLst>
                <p:tags r:id="rId176"/>
              </p:custDataLst>
            </p:nvPr>
          </p:nvSpPr>
          <p:spPr bwMode="auto">
            <a:xfrm>
              <a:off x="4657725" y="3916363"/>
              <a:ext cx="266700" cy="258762"/>
            </a:xfrm>
            <a:custGeom>
              <a:avLst/>
              <a:gdLst>
                <a:gd name="T0" fmla="*/ 2147483647 w 545"/>
                <a:gd name="T1" fmla="*/ 2147483647 h 549"/>
                <a:gd name="T2" fmla="*/ 2147483647 w 545"/>
                <a:gd name="T3" fmla="*/ 2147483647 h 549"/>
                <a:gd name="T4" fmla="*/ 2147483647 w 545"/>
                <a:gd name="T5" fmla="*/ 2147483647 h 549"/>
                <a:gd name="T6" fmla="*/ 2147483647 w 545"/>
                <a:gd name="T7" fmla="*/ 2147483647 h 549"/>
                <a:gd name="T8" fmla="*/ 2147483647 w 545"/>
                <a:gd name="T9" fmla="*/ 2147483647 h 549"/>
                <a:gd name="T10" fmla="*/ 2147483647 w 545"/>
                <a:gd name="T11" fmla="*/ 2147483647 h 549"/>
                <a:gd name="T12" fmla="*/ 2147483647 w 545"/>
                <a:gd name="T13" fmla="*/ 2147483647 h 549"/>
                <a:gd name="T14" fmla="*/ 2147483647 w 545"/>
                <a:gd name="T15" fmla="*/ 2147483647 h 549"/>
                <a:gd name="T16" fmla="*/ 2147483647 w 545"/>
                <a:gd name="T17" fmla="*/ 2147483647 h 549"/>
                <a:gd name="T18" fmla="*/ 2147483647 w 545"/>
                <a:gd name="T19" fmla="*/ 2147483647 h 549"/>
                <a:gd name="T20" fmla="*/ 2147483647 w 545"/>
                <a:gd name="T21" fmla="*/ 2147483647 h 549"/>
                <a:gd name="T22" fmla="*/ 2147483647 w 545"/>
                <a:gd name="T23" fmla="*/ 2147483647 h 549"/>
                <a:gd name="T24" fmla="*/ 2147483647 w 545"/>
                <a:gd name="T25" fmla="*/ 2147483647 h 549"/>
                <a:gd name="T26" fmla="*/ 2147483647 w 545"/>
                <a:gd name="T27" fmla="*/ 2147483647 h 549"/>
                <a:gd name="T28" fmla="*/ 2147483647 w 545"/>
                <a:gd name="T29" fmla="*/ 2147483647 h 549"/>
                <a:gd name="T30" fmla="*/ 2147483647 w 545"/>
                <a:gd name="T31" fmla="*/ 2147483647 h 549"/>
                <a:gd name="T32" fmla="*/ 2147483647 w 545"/>
                <a:gd name="T33" fmla="*/ 2147483647 h 549"/>
                <a:gd name="T34" fmla="*/ 2147483647 w 545"/>
                <a:gd name="T35" fmla="*/ 2147483647 h 549"/>
                <a:gd name="T36" fmla="*/ 2147483647 w 545"/>
                <a:gd name="T37" fmla="*/ 2147483647 h 549"/>
                <a:gd name="T38" fmla="*/ 2147483647 w 545"/>
                <a:gd name="T39" fmla="*/ 2147483647 h 549"/>
                <a:gd name="T40" fmla="*/ 2147483647 w 545"/>
                <a:gd name="T41" fmla="*/ 2147483647 h 549"/>
                <a:gd name="T42" fmla="*/ 2147483647 w 545"/>
                <a:gd name="T43" fmla="*/ 2147483647 h 549"/>
                <a:gd name="T44" fmla="*/ 2147483647 w 545"/>
                <a:gd name="T45" fmla="*/ 2147483647 h 549"/>
                <a:gd name="T46" fmla="*/ 2147483647 w 545"/>
                <a:gd name="T47" fmla="*/ 2147483647 h 549"/>
                <a:gd name="T48" fmla="*/ 2147483647 w 545"/>
                <a:gd name="T49" fmla="*/ 2147483647 h 549"/>
                <a:gd name="T50" fmla="*/ 2147483647 w 545"/>
                <a:gd name="T51" fmla="*/ 2147483647 h 549"/>
                <a:gd name="T52" fmla="*/ 2147483647 w 545"/>
                <a:gd name="T53" fmla="*/ 2147483647 h 549"/>
                <a:gd name="T54" fmla="*/ 2147483647 w 545"/>
                <a:gd name="T55" fmla="*/ 2147483647 h 549"/>
                <a:gd name="T56" fmla="*/ 2147483647 w 545"/>
                <a:gd name="T57" fmla="*/ 2147483647 h 549"/>
                <a:gd name="T58" fmla="*/ 2147483647 w 545"/>
                <a:gd name="T59" fmla="*/ 2147483647 h 549"/>
                <a:gd name="T60" fmla="*/ 2147483647 w 545"/>
                <a:gd name="T61" fmla="*/ 2147483647 h 549"/>
                <a:gd name="T62" fmla="*/ 2147483647 w 545"/>
                <a:gd name="T63" fmla="*/ 2147483647 h 549"/>
                <a:gd name="T64" fmla="*/ 2147483647 w 545"/>
                <a:gd name="T65" fmla="*/ 0 h 549"/>
                <a:gd name="T66" fmla="*/ 2147483647 w 545"/>
                <a:gd name="T67" fmla="*/ 2147483647 h 549"/>
                <a:gd name="T68" fmla="*/ 2147483647 w 545"/>
                <a:gd name="T69" fmla="*/ 2147483647 h 549"/>
                <a:gd name="T70" fmla="*/ 2147483647 w 545"/>
                <a:gd name="T71" fmla="*/ 2147483647 h 549"/>
                <a:gd name="T72" fmla="*/ 2147483647 w 545"/>
                <a:gd name="T73" fmla="*/ 2147483647 h 549"/>
                <a:gd name="T74" fmla="*/ 2147483647 w 545"/>
                <a:gd name="T75" fmla="*/ 2147483647 h 549"/>
                <a:gd name="T76" fmla="*/ 2147483647 w 545"/>
                <a:gd name="T77" fmla="*/ 2147483647 h 549"/>
                <a:gd name="T78" fmla="*/ 2147483647 w 545"/>
                <a:gd name="T79" fmla="*/ 2147483647 h 549"/>
                <a:gd name="T80" fmla="*/ 2147483647 w 545"/>
                <a:gd name="T81" fmla="*/ 2147483647 h 549"/>
                <a:gd name="T82" fmla="*/ 2147483647 w 545"/>
                <a:gd name="T83" fmla="*/ 2147483647 h 549"/>
                <a:gd name="T84" fmla="*/ 2147483647 w 545"/>
                <a:gd name="T85" fmla="*/ 2147483647 h 549"/>
                <a:gd name="T86" fmla="*/ 2147483647 w 545"/>
                <a:gd name="T87" fmla="*/ 2147483647 h 549"/>
                <a:gd name="T88" fmla="*/ 2147483647 w 545"/>
                <a:gd name="T89" fmla="*/ 2147483647 h 549"/>
                <a:gd name="T90" fmla="*/ 2147483647 w 545"/>
                <a:gd name="T91" fmla="*/ 2147483647 h 549"/>
                <a:gd name="T92" fmla="*/ 2147483647 w 545"/>
                <a:gd name="T93" fmla="*/ 2147483647 h 549"/>
                <a:gd name="T94" fmla="*/ 2147483647 w 545"/>
                <a:gd name="T95" fmla="*/ 2147483647 h 549"/>
                <a:gd name="T96" fmla="*/ 2147483647 w 545"/>
                <a:gd name="T97" fmla="*/ 2147483647 h 549"/>
                <a:gd name="T98" fmla="*/ 0 w 545"/>
                <a:gd name="T99" fmla="*/ 2147483647 h 5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45"/>
                <a:gd name="T151" fmla="*/ 0 h 549"/>
                <a:gd name="T152" fmla="*/ 545 w 545"/>
                <a:gd name="T153" fmla="*/ 549 h 54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45" h="549">
                  <a:moveTo>
                    <a:pt x="13" y="420"/>
                  </a:moveTo>
                  <a:lnTo>
                    <a:pt x="21" y="424"/>
                  </a:lnTo>
                  <a:lnTo>
                    <a:pt x="30" y="428"/>
                  </a:lnTo>
                  <a:lnTo>
                    <a:pt x="40" y="431"/>
                  </a:lnTo>
                  <a:lnTo>
                    <a:pt x="46" y="432"/>
                  </a:lnTo>
                  <a:lnTo>
                    <a:pt x="46" y="454"/>
                  </a:lnTo>
                  <a:lnTo>
                    <a:pt x="46" y="472"/>
                  </a:lnTo>
                  <a:lnTo>
                    <a:pt x="46" y="491"/>
                  </a:lnTo>
                  <a:lnTo>
                    <a:pt x="46" y="512"/>
                  </a:lnTo>
                  <a:lnTo>
                    <a:pt x="47" y="518"/>
                  </a:lnTo>
                  <a:lnTo>
                    <a:pt x="47" y="523"/>
                  </a:lnTo>
                  <a:lnTo>
                    <a:pt x="48" y="527"/>
                  </a:lnTo>
                  <a:lnTo>
                    <a:pt x="51" y="531"/>
                  </a:lnTo>
                  <a:lnTo>
                    <a:pt x="53" y="534"/>
                  </a:lnTo>
                  <a:lnTo>
                    <a:pt x="55" y="537"/>
                  </a:lnTo>
                  <a:lnTo>
                    <a:pt x="57" y="540"/>
                  </a:lnTo>
                  <a:lnTo>
                    <a:pt x="61" y="542"/>
                  </a:lnTo>
                  <a:lnTo>
                    <a:pt x="68" y="545"/>
                  </a:lnTo>
                  <a:lnTo>
                    <a:pt x="77" y="547"/>
                  </a:lnTo>
                  <a:lnTo>
                    <a:pt x="88" y="548"/>
                  </a:lnTo>
                  <a:lnTo>
                    <a:pt x="100" y="549"/>
                  </a:lnTo>
                  <a:lnTo>
                    <a:pt x="104" y="548"/>
                  </a:lnTo>
                  <a:lnTo>
                    <a:pt x="109" y="548"/>
                  </a:lnTo>
                  <a:lnTo>
                    <a:pt x="113" y="546"/>
                  </a:lnTo>
                  <a:lnTo>
                    <a:pt x="117" y="544"/>
                  </a:lnTo>
                  <a:lnTo>
                    <a:pt x="123" y="539"/>
                  </a:lnTo>
                  <a:lnTo>
                    <a:pt x="130" y="533"/>
                  </a:lnTo>
                  <a:lnTo>
                    <a:pt x="134" y="525"/>
                  </a:lnTo>
                  <a:lnTo>
                    <a:pt x="138" y="516"/>
                  </a:lnTo>
                  <a:lnTo>
                    <a:pt x="143" y="507"/>
                  </a:lnTo>
                  <a:lnTo>
                    <a:pt x="146" y="496"/>
                  </a:lnTo>
                  <a:lnTo>
                    <a:pt x="151" y="487"/>
                  </a:lnTo>
                  <a:lnTo>
                    <a:pt x="154" y="477"/>
                  </a:lnTo>
                  <a:lnTo>
                    <a:pt x="158" y="469"/>
                  </a:lnTo>
                  <a:lnTo>
                    <a:pt x="164" y="461"/>
                  </a:lnTo>
                  <a:lnTo>
                    <a:pt x="169" y="454"/>
                  </a:lnTo>
                  <a:lnTo>
                    <a:pt x="176" y="448"/>
                  </a:lnTo>
                  <a:lnTo>
                    <a:pt x="179" y="446"/>
                  </a:lnTo>
                  <a:lnTo>
                    <a:pt x="183" y="445"/>
                  </a:lnTo>
                  <a:lnTo>
                    <a:pt x="188" y="444"/>
                  </a:lnTo>
                  <a:lnTo>
                    <a:pt x="193" y="444"/>
                  </a:lnTo>
                  <a:lnTo>
                    <a:pt x="201" y="444"/>
                  </a:lnTo>
                  <a:lnTo>
                    <a:pt x="209" y="445"/>
                  </a:lnTo>
                  <a:lnTo>
                    <a:pt x="215" y="446"/>
                  </a:lnTo>
                  <a:lnTo>
                    <a:pt x="222" y="448"/>
                  </a:lnTo>
                  <a:lnTo>
                    <a:pt x="232" y="453"/>
                  </a:lnTo>
                  <a:lnTo>
                    <a:pt x="242" y="457"/>
                  </a:lnTo>
                  <a:lnTo>
                    <a:pt x="252" y="461"/>
                  </a:lnTo>
                  <a:lnTo>
                    <a:pt x="261" y="465"/>
                  </a:lnTo>
                  <a:lnTo>
                    <a:pt x="267" y="467"/>
                  </a:lnTo>
                  <a:lnTo>
                    <a:pt x="272" y="468"/>
                  </a:lnTo>
                  <a:lnTo>
                    <a:pt x="279" y="469"/>
                  </a:lnTo>
                  <a:lnTo>
                    <a:pt x="286" y="469"/>
                  </a:lnTo>
                  <a:lnTo>
                    <a:pt x="297" y="469"/>
                  </a:lnTo>
                  <a:lnTo>
                    <a:pt x="305" y="468"/>
                  </a:lnTo>
                  <a:lnTo>
                    <a:pt x="313" y="466"/>
                  </a:lnTo>
                  <a:lnTo>
                    <a:pt x="319" y="464"/>
                  </a:lnTo>
                  <a:lnTo>
                    <a:pt x="324" y="461"/>
                  </a:lnTo>
                  <a:lnTo>
                    <a:pt x="328" y="457"/>
                  </a:lnTo>
                  <a:lnTo>
                    <a:pt x="332" y="453"/>
                  </a:lnTo>
                  <a:lnTo>
                    <a:pt x="335" y="447"/>
                  </a:lnTo>
                  <a:lnTo>
                    <a:pt x="345" y="422"/>
                  </a:lnTo>
                  <a:lnTo>
                    <a:pt x="359" y="388"/>
                  </a:lnTo>
                  <a:lnTo>
                    <a:pt x="365" y="380"/>
                  </a:lnTo>
                  <a:lnTo>
                    <a:pt x="373" y="372"/>
                  </a:lnTo>
                  <a:lnTo>
                    <a:pt x="382" y="363"/>
                  </a:lnTo>
                  <a:lnTo>
                    <a:pt x="393" y="353"/>
                  </a:lnTo>
                  <a:lnTo>
                    <a:pt x="418" y="333"/>
                  </a:lnTo>
                  <a:lnTo>
                    <a:pt x="447" y="314"/>
                  </a:lnTo>
                  <a:lnTo>
                    <a:pt x="476" y="296"/>
                  </a:lnTo>
                  <a:lnTo>
                    <a:pt x="503" y="278"/>
                  </a:lnTo>
                  <a:lnTo>
                    <a:pt x="527" y="264"/>
                  </a:lnTo>
                  <a:lnTo>
                    <a:pt x="545" y="253"/>
                  </a:lnTo>
                  <a:lnTo>
                    <a:pt x="538" y="235"/>
                  </a:lnTo>
                  <a:lnTo>
                    <a:pt x="528" y="232"/>
                  </a:lnTo>
                  <a:lnTo>
                    <a:pt x="518" y="229"/>
                  </a:lnTo>
                  <a:lnTo>
                    <a:pt x="511" y="223"/>
                  </a:lnTo>
                  <a:lnTo>
                    <a:pt x="503" y="218"/>
                  </a:lnTo>
                  <a:lnTo>
                    <a:pt x="496" y="212"/>
                  </a:lnTo>
                  <a:lnTo>
                    <a:pt x="491" y="206"/>
                  </a:lnTo>
                  <a:lnTo>
                    <a:pt x="485" y="199"/>
                  </a:lnTo>
                  <a:lnTo>
                    <a:pt x="480" y="191"/>
                  </a:lnTo>
                  <a:lnTo>
                    <a:pt x="470" y="175"/>
                  </a:lnTo>
                  <a:lnTo>
                    <a:pt x="460" y="157"/>
                  </a:lnTo>
                  <a:lnTo>
                    <a:pt x="454" y="149"/>
                  </a:lnTo>
                  <a:lnTo>
                    <a:pt x="447" y="141"/>
                  </a:lnTo>
                  <a:lnTo>
                    <a:pt x="440" y="132"/>
                  </a:lnTo>
                  <a:lnTo>
                    <a:pt x="432" y="124"/>
                  </a:lnTo>
                  <a:lnTo>
                    <a:pt x="404" y="101"/>
                  </a:lnTo>
                  <a:lnTo>
                    <a:pt x="377" y="76"/>
                  </a:lnTo>
                  <a:lnTo>
                    <a:pt x="370" y="69"/>
                  </a:lnTo>
                  <a:lnTo>
                    <a:pt x="365" y="62"/>
                  </a:lnTo>
                  <a:lnTo>
                    <a:pt x="359" y="53"/>
                  </a:lnTo>
                  <a:lnTo>
                    <a:pt x="355" y="44"/>
                  </a:lnTo>
                  <a:lnTo>
                    <a:pt x="350" y="35"/>
                  </a:lnTo>
                  <a:lnTo>
                    <a:pt x="348" y="24"/>
                  </a:lnTo>
                  <a:lnTo>
                    <a:pt x="346" y="13"/>
                  </a:lnTo>
                  <a:lnTo>
                    <a:pt x="346" y="0"/>
                  </a:lnTo>
                  <a:lnTo>
                    <a:pt x="319" y="0"/>
                  </a:lnTo>
                  <a:lnTo>
                    <a:pt x="293" y="0"/>
                  </a:lnTo>
                  <a:lnTo>
                    <a:pt x="268" y="1"/>
                  </a:lnTo>
                  <a:lnTo>
                    <a:pt x="244" y="2"/>
                  </a:lnTo>
                  <a:lnTo>
                    <a:pt x="221" y="6"/>
                  </a:lnTo>
                  <a:lnTo>
                    <a:pt x="198" y="9"/>
                  </a:lnTo>
                  <a:lnTo>
                    <a:pt x="176" y="13"/>
                  </a:lnTo>
                  <a:lnTo>
                    <a:pt x="153" y="19"/>
                  </a:lnTo>
                  <a:lnTo>
                    <a:pt x="123" y="21"/>
                  </a:lnTo>
                  <a:lnTo>
                    <a:pt x="95" y="22"/>
                  </a:lnTo>
                  <a:lnTo>
                    <a:pt x="84" y="23"/>
                  </a:lnTo>
                  <a:lnTo>
                    <a:pt x="75" y="25"/>
                  </a:lnTo>
                  <a:lnTo>
                    <a:pt x="71" y="27"/>
                  </a:lnTo>
                  <a:lnTo>
                    <a:pt x="68" y="30"/>
                  </a:lnTo>
                  <a:lnTo>
                    <a:pt x="67" y="33"/>
                  </a:lnTo>
                  <a:lnTo>
                    <a:pt x="67" y="38"/>
                  </a:lnTo>
                  <a:lnTo>
                    <a:pt x="67" y="44"/>
                  </a:lnTo>
                  <a:lnTo>
                    <a:pt x="69" y="50"/>
                  </a:lnTo>
                  <a:lnTo>
                    <a:pt x="73" y="56"/>
                  </a:lnTo>
                  <a:lnTo>
                    <a:pt x="77" y="63"/>
                  </a:lnTo>
                  <a:lnTo>
                    <a:pt x="80" y="68"/>
                  </a:lnTo>
                  <a:lnTo>
                    <a:pt x="84" y="74"/>
                  </a:lnTo>
                  <a:lnTo>
                    <a:pt x="86" y="80"/>
                  </a:lnTo>
                  <a:lnTo>
                    <a:pt x="87" y="87"/>
                  </a:lnTo>
                  <a:lnTo>
                    <a:pt x="86" y="107"/>
                  </a:lnTo>
                  <a:lnTo>
                    <a:pt x="82" y="129"/>
                  </a:lnTo>
                  <a:lnTo>
                    <a:pt x="78" y="150"/>
                  </a:lnTo>
                  <a:lnTo>
                    <a:pt x="74" y="171"/>
                  </a:lnTo>
                  <a:lnTo>
                    <a:pt x="68" y="193"/>
                  </a:lnTo>
                  <a:lnTo>
                    <a:pt x="64" y="214"/>
                  </a:lnTo>
                  <a:lnTo>
                    <a:pt x="62" y="237"/>
                  </a:lnTo>
                  <a:lnTo>
                    <a:pt x="61" y="259"/>
                  </a:lnTo>
                  <a:lnTo>
                    <a:pt x="54" y="261"/>
                  </a:lnTo>
                  <a:lnTo>
                    <a:pt x="47" y="263"/>
                  </a:lnTo>
                  <a:lnTo>
                    <a:pt x="42" y="266"/>
                  </a:lnTo>
                  <a:lnTo>
                    <a:pt x="36" y="269"/>
                  </a:lnTo>
                  <a:lnTo>
                    <a:pt x="26" y="277"/>
                  </a:lnTo>
                  <a:lnTo>
                    <a:pt x="18" y="287"/>
                  </a:lnTo>
                  <a:lnTo>
                    <a:pt x="10" y="297"/>
                  </a:lnTo>
                  <a:lnTo>
                    <a:pt x="5" y="307"/>
                  </a:lnTo>
                  <a:lnTo>
                    <a:pt x="1" y="317"/>
                  </a:lnTo>
                  <a:lnTo>
                    <a:pt x="0" y="327"/>
                  </a:lnTo>
                  <a:lnTo>
                    <a:pt x="1" y="339"/>
                  </a:lnTo>
                  <a:lnTo>
                    <a:pt x="3" y="349"/>
                  </a:lnTo>
                  <a:lnTo>
                    <a:pt x="6" y="358"/>
                  </a:lnTo>
                  <a:lnTo>
                    <a:pt x="8" y="367"/>
                  </a:lnTo>
                  <a:lnTo>
                    <a:pt x="9" y="376"/>
                  </a:lnTo>
                  <a:lnTo>
                    <a:pt x="9" y="386"/>
                  </a:lnTo>
                  <a:lnTo>
                    <a:pt x="8" y="391"/>
                  </a:lnTo>
                  <a:lnTo>
                    <a:pt x="6" y="397"/>
                  </a:lnTo>
                  <a:lnTo>
                    <a:pt x="3" y="402"/>
                  </a:lnTo>
                  <a:lnTo>
                    <a:pt x="0" y="408"/>
                  </a:lnTo>
                  <a:lnTo>
                    <a:pt x="13" y="42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28" name="Freeform 253"/>
            <p:cNvSpPr>
              <a:spLocks/>
            </p:cNvSpPr>
            <p:nvPr>
              <p:custDataLst>
                <p:tags r:id="rId177"/>
              </p:custDataLst>
            </p:nvPr>
          </p:nvSpPr>
          <p:spPr bwMode="auto">
            <a:xfrm>
              <a:off x="5299075" y="3721100"/>
              <a:ext cx="219075" cy="395288"/>
            </a:xfrm>
            <a:custGeom>
              <a:avLst/>
              <a:gdLst>
                <a:gd name="T0" fmla="*/ 2147483647 w 452"/>
                <a:gd name="T1" fmla="*/ 2147483647 h 832"/>
                <a:gd name="T2" fmla="*/ 2147483647 w 452"/>
                <a:gd name="T3" fmla="*/ 2147483647 h 832"/>
                <a:gd name="T4" fmla="*/ 2147483647 w 452"/>
                <a:gd name="T5" fmla="*/ 2147483647 h 832"/>
                <a:gd name="T6" fmla="*/ 2147483647 w 452"/>
                <a:gd name="T7" fmla="*/ 2147483647 h 832"/>
                <a:gd name="T8" fmla="*/ 2147483647 w 452"/>
                <a:gd name="T9" fmla="*/ 2147483647 h 832"/>
                <a:gd name="T10" fmla="*/ 2147483647 w 452"/>
                <a:gd name="T11" fmla="*/ 2147483647 h 832"/>
                <a:gd name="T12" fmla="*/ 2147483647 w 452"/>
                <a:gd name="T13" fmla="*/ 2147483647 h 832"/>
                <a:gd name="T14" fmla="*/ 2147483647 w 452"/>
                <a:gd name="T15" fmla="*/ 2147483647 h 832"/>
                <a:gd name="T16" fmla="*/ 2147483647 w 452"/>
                <a:gd name="T17" fmla="*/ 2147483647 h 832"/>
                <a:gd name="T18" fmla="*/ 2147483647 w 452"/>
                <a:gd name="T19" fmla="*/ 2147483647 h 832"/>
                <a:gd name="T20" fmla="*/ 2147483647 w 452"/>
                <a:gd name="T21" fmla="*/ 2147483647 h 832"/>
                <a:gd name="T22" fmla="*/ 2147483647 w 452"/>
                <a:gd name="T23" fmla="*/ 2147483647 h 832"/>
                <a:gd name="T24" fmla="*/ 2147483647 w 452"/>
                <a:gd name="T25" fmla="*/ 0 h 832"/>
                <a:gd name="T26" fmla="*/ 2147483647 w 452"/>
                <a:gd name="T27" fmla="*/ 2147483647 h 832"/>
                <a:gd name="T28" fmla="*/ 2147483647 w 452"/>
                <a:gd name="T29" fmla="*/ 2147483647 h 832"/>
                <a:gd name="T30" fmla="*/ 2147483647 w 452"/>
                <a:gd name="T31" fmla="*/ 2147483647 h 832"/>
                <a:gd name="T32" fmla="*/ 2147483647 w 452"/>
                <a:gd name="T33" fmla="*/ 2147483647 h 832"/>
                <a:gd name="T34" fmla="*/ 2147483647 w 452"/>
                <a:gd name="T35" fmla="*/ 2147483647 h 832"/>
                <a:gd name="T36" fmla="*/ 2147483647 w 452"/>
                <a:gd name="T37" fmla="*/ 2147483647 h 832"/>
                <a:gd name="T38" fmla="*/ 2147483647 w 452"/>
                <a:gd name="T39" fmla="*/ 2147483647 h 832"/>
                <a:gd name="T40" fmla="*/ 2147483647 w 452"/>
                <a:gd name="T41" fmla="*/ 2147483647 h 832"/>
                <a:gd name="T42" fmla="*/ 2147483647 w 452"/>
                <a:gd name="T43" fmla="*/ 2147483647 h 832"/>
                <a:gd name="T44" fmla="*/ 2147483647 w 452"/>
                <a:gd name="T45" fmla="*/ 2147483647 h 832"/>
                <a:gd name="T46" fmla="*/ 2147483647 w 452"/>
                <a:gd name="T47" fmla="*/ 2147483647 h 832"/>
                <a:gd name="T48" fmla="*/ 2147483647 w 452"/>
                <a:gd name="T49" fmla="*/ 2147483647 h 832"/>
                <a:gd name="T50" fmla="*/ 2147483647 w 452"/>
                <a:gd name="T51" fmla="*/ 2147483647 h 832"/>
                <a:gd name="T52" fmla="*/ 2147483647 w 452"/>
                <a:gd name="T53" fmla="*/ 2147483647 h 832"/>
                <a:gd name="T54" fmla="*/ 2147483647 w 452"/>
                <a:gd name="T55" fmla="*/ 2147483647 h 832"/>
                <a:gd name="T56" fmla="*/ 2147483647 w 452"/>
                <a:gd name="T57" fmla="*/ 2147483647 h 832"/>
                <a:gd name="T58" fmla="*/ 2147483647 w 452"/>
                <a:gd name="T59" fmla="*/ 2147483647 h 832"/>
                <a:gd name="T60" fmla="*/ 2147483647 w 452"/>
                <a:gd name="T61" fmla="*/ 2147483647 h 832"/>
                <a:gd name="T62" fmla="*/ 2147483647 w 452"/>
                <a:gd name="T63" fmla="*/ 2147483647 h 832"/>
                <a:gd name="T64" fmla="*/ 2147483647 w 452"/>
                <a:gd name="T65" fmla="*/ 2147483647 h 832"/>
                <a:gd name="T66" fmla="*/ 2147483647 w 452"/>
                <a:gd name="T67" fmla="*/ 2147483647 h 832"/>
                <a:gd name="T68" fmla="*/ 2147483647 w 452"/>
                <a:gd name="T69" fmla="*/ 2147483647 h 832"/>
                <a:gd name="T70" fmla="*/ 2147483647 w 452"/>
                <a:gd name="T71" fmla="*/ 2147483647 h 832"/>
                <a:gd name="T72" fmla="*/ 2147483647 w 452"/>
                <a:gd name="T73" fmla="*/ 2147483647 h 832"/>
                <a:gd name="T74" fmla="*/ 2147483647 w 452"/>
                <a:gd name="T75" fmla="*/ 2147483647 h 832"/>
                <a:gd name="T76" fmla="*/ 2147483647 w 452"/>
                <a:gd name="T77" fmla="*/ 2147483647 h 832"/>
                <a:gd name="T78" fmla="*/ 2147483647 w 452"/>
                <a:gd name="T79" fmla="*/ 2147483647 h 832"/>
                <a:gd name="T80" fmla="*/ 2147483647 w 452"/>
                <a:gd name="T81" fmla="*/ 2147483647 h 832"/>
                <a:gd name="T82" fmla="*/ 2147483647 w 452"/>
                <a:gd name="T83" fmla="*/ 2147483647 h 832"/>
                <a:gd name="T84" fmla="*/ 2147483647 w 452"/>
                <a:gd name="T85" fmla="*/ 2147483647 h 832"/>
                <a:gd name="T86" fmla="*/ 2147483647 w 452"/>
                <a:gd name="T87" fmla="*/ 2147483647 h 832"/>
                <a:gd name="T88" fmla="*/ 2147483647 w 452"/>
                <a:gd name="T89" fmla="*/ 2147483647 h 832"/>
                <a:gd name="T90" fmla="*/ 2147483647 w 452"/>
                <a:gd name="T91" fmla="*/ 2147483647 h 832"/>
                <a:gd name="T92" fmla="*/ 0 w 452"/>
                <a:gd name="T93" fmla="*/ 2147483647 h 832"/>
                <a:gd name="T94" fmla="*/ 2147483647 w 452"/>
                <a:gd name="T95" fmla="*/ 2147483647 h 832"/>
                <a:gd name="T96" fmla="*/ 2147483647 w 452"/>
                <a:gd name="T97" fmla="*/ 2147483647 h 832"/>
                <a:gd name="T98" fmla="*/ 2147483647 w 452"/>
                <a:gd name="T99" fmla="*/ 2147483647 h 832"/>
                <a:gd name="T100" fmla="*/ 0 w 452"/>
                <a:gd name="T101" fmla="*/ 2147483647 h 832"/>
                <a:gd name="T102" fmla="*/ 2147483647 w 452"/>
                <a:gd name="T103" fmla="*/ 2147483647 h 832"/>
                <a:gd name="T104" fmla="*/ 2147483647 w 452"/>
                <a:gd name="T105" fmla="*/ 2147483647 h 832"/>
                <a:gd name="T106" fmla="*/ 2147483647 w 452"/>
                <a:gd name="T107" fmla="*/ 2147483647 h 832"/>
                <a:gd name="T108" fmla="*/ 2147483647 w 452"/>
                <a:gd name="T109" fmla="*/ 2147483647 h 832"/>
                <a:gd name="T110" fmla="*/ 2147483647 w 452"/>
                <a:gd name="T111" fmla="*/ 2147483647 h 832"/>
                <a:gd name="T112" fmla="*/ 2147483647 w 452"/>
                <a:gd name="T113" fmla="*/ 2147483647 h 832"/>
                <a:gd name="T114" fmla="*/ 2147483647 w 452"/>
                <a:gd name="T115" fmla="*/ 2147483647 h 832"/>
                <a:gd name="T116" fmla="*/ 2147483647 w 452"/>
                <a:gd name="T117" fmla="*/ 2147483647 h 832"/>
                <a:gd name="T118" fmla="*/ 2147483647 w 452"/>
                <a:gd name="T119" fmla="*/ 2147483647 h 832"/>
                <a:gd name="T120" fmla="*/ 2147483647 w 452"/>
                <a:gd name="T121" fmla="*/ 2147483647 h 832"/>
                <a:gd name="T122" fmla="*/ 2147483647 w 452"/>
                <a:gd name="T123" fmla="*/ 2147483647 h 832"/>
                <a:gd name="T124" fmla="*/ 2147483647 w 452"/>
                <a:gd name="T125" fmla="*/ 2147483647 h 8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52"/>
                <a:gd name="T190" fmla="*/ 0 h 832"/>
                <a:gd name="T191" fmla="*/ 452 w 452"/>
                <a:gd name="T192" fmla="*/ 832 h 83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52" h="832">
                  <a:moveTo>
                    <a:pt x="93" y="264"/>
                  </a:moveTo>
                  <a:lnTo>
                    <a:pt x="103" y="263"/>
                  </a:lnTo>
                  <a:lnTo>
                    <a:pt x="112" y="261"/>
                  </a:lnTo>
                  <a:lnTo>
                    <a:pt x="120" y="257"/>
                  </a:lnTo>
                  <a:lnTo>
                    <a:pt x="129" y="252"/>
                  </a:lnTo>
                  <a:lnTo>
                    <a:pt x="138" y="248"/>
                  </a:lnTo>
                  <a:lnTo>
                    <a:pt x="147" y="244"/>
                  </a:lnTo>
                  <a:lnTo>
                    <a:pt x="157" y="241"/>
                  </a:lnTo>
                  <a:lnTo>
                    <a:pt x="165" y="240"/>
                  </a:lnTo>
                  <a:lnTo>
                    <a:pt x="175" y="239"/>
                  </a:lnTo>
                  <a:lnTo>
                    <a:pt x="184" y="236"/>
                  </a:lnTo>
                  <a:lnTo>
                    <a:pt x="192" y="232"/>
                  </a:lnTo>
                  <a:lnTo>
                    <a:pt x="199" y="227"/>
                  </a:lnTo>
                  <a:lnTo>
                    <a:pt x="206" y="222"/>
                  </a:lnTo>
                  <a:lnTo>
                    <a:pt x="215" y="217"/>
                  </a:lnTo>
                  <a:lnTo>
                    <a:pt x="222" y="213"/>
                  </a:lnTo>
                  <a:lnTo>
                    <a:pt x="232" y="209"/>
                  </a:lnTo>
                  <a:lnTo>
                    <a:pt x="232" y="200"/>
                  </a:lnTo>
                  <a:lnTo>
                    <a:pt x="232" y="191"/>
                  </a:lnTo>
                  <a:lnTo>
                    <a:pt x="232" y="184"/>
                  </a:lnTo>
                  <a:lnTo>
                    <a:pt x="232" y="179"/>
                  </a:lnTo>
                  <a:lnTo>
                    <a:pt x="248" y="179"/>
                  </a:lnTo>
                  <a:lnTo>
                    <a:pt x="259" y="179"/>
                  </a:lnTo>
                  <a:lnTo>
                    <a:pt x="265" y="178"/>
                  </a:lnTo>
                  <a:lnTo>
                    <a:pt x="271" y="177"/>
                  </a:lnTo>
                  <a:lnTo>
                    <a:pt x="276" y="175"/>
                  </a:lnTo>
                  <a:lnTo>
                    <a:pt x="282" y="173"/>
                  </a:lnTo>
                  <a:lnTo>
                    <a:pt x="287" y="170"/>
                  </a:lnTo>
                  <a:lnTo>
                    <a:pt x="293" y="166"/>
                  </a:lnTo>
                  <a:lnTo>
                    <a:pt x="298" y="162"/>
                  </a:lnTo>
                  <a:lnTo>
                    <a:pt x="303" y="157"/>
                  </a:lnTo>
                  <a:lnTo>
                    <a:pt x="311" y="145"/>
                  </a:lnTo>
                  <a:lnTo>
                    <a:pt x="320" y="133"/>
                  </a:lnTo>
                  <a:lnTo>
                    <a:pt x="329" y="120"/>
                  </a:lnTo>
                  <a:lnTo>
                    <a:pt x="336" y="106"/>
                  </a:lnTo>
                  <a:lnTo>
                    <a:pt x="350" y="75"/>
                  </a:lnTo>
                  <a:lnTo>
                    <a:pt x="361" y="46"/>
                  </a:lnTo>
                  <a:lnTo>
                    <a:pt x="371" y="20"/>
                  </a:lnTo>
                  <a:lnTo>
                    <a:pt x="378" y="0"/>
                  </a:lnTo>
                  <a:lnTo>
                    <a:pt x="379" y="7"/>
                  </a:lnTo>
                  <a:lnTo>
                    <a:pt x="383" y="13"/>
                  </a:lnTo>
                  <a:lnTo>
                    <a:pt x="385" y="19"/>
                  </a:lnTo>
                  <a:lnTo>
                    <a:pt x="389" y="25"/>
                  </a:lnTo>
                  <a:lnTo>
                    <a:pt x="397" y="36"/>
                  </a:lnTo>
                  <a:lnTo>
                    <a:pt x="407" y="47"/>
                  </a:lnTo>
                  <a:lnTo>
                    <a:pt x="430" y="65"/>
                  </a:lnTo>
                  <a:lnTo>
                    <a:pt x="452" y="80"/>
                  </a:lnTo>
                  <a:lnTo>
                    <a:pt x="448" y="85"/>
                  </a:lnTo>
                  <a:lnTo>
                    <a:pt x="444" y="91"/>
                  </a:lnTo>
                  <a:lnTo>
                    <a:pt x="442" y="96"/>
                  </a:lnTo>
                  <a:lnTo>
                    <a:pt x="440" y="103"/>
                  </a:lnTo>
                  <a:lnTo>
                    <a:pt x="440" y="114"/>
                  </a:lnTo>
                  <a:lnTo>
                    <a:pt x="442" y="125"/>
                  </a:lnTo>
                  <a:lnTo>
                    <a:pt x="444" y="138"/>
                  </a:lnTo>
                  <a:lnTo>
                    <a:pt x="448" y="151"/>
                  </a:lnTo>
                  <a:lnTo>
                    <a:pt x="451" y="168"/>
                  </a:lnTo>
                  <a:lnTo>
                    <a:pt x="452" y="185"/>
                  </a:lnTo>
                  <a:lnTo>
                    <a:pt x="451" y="192"/>
                  </a:lnTo>
                  <a:lnTo>
                    <a:pt x="450" y="199"/>
                  </a:lnTo>
                  <a:lnTo>
                    <a:pt x="448" y="206"/>
                  </a:lnTo>
                  <a:lnTo>
                    <a:pt x="444" y="213"/>
                  </a:lnTo>
                  <a:lnTo>
                    <a:pt x="437" y="224"/>
                  </a:lnTo>
                  <a:lnTo>
                    <a:pt x="428" y="234"/>
                  </a:lnTo>
                  <a:lnTo>
                    <a:pt x="420" y="244"/>
                  </a:lnTo>
                  <a:lnTo>
                    <a:pt x="412" y="255"/>
                  </a:lnTo>
                  <a:lnTo>
                    <a:pt x="409" y="261"/>
                  </a:lnTo>
                  <a:lnTo>
                    <a:pt x="407" y="269"/>
                  </a:lnTo>
                  <a:lnTo>
                    <a:pt x="406" y="276"/>
                  </a:lnTo>
                  <a:lnTo>
                    <a:pt x="405" y="283"/>
                  </a:lnTo>
                  <a:lnTo>
                    <a:pt x="402" y="289"/>
                  </a:lnTo>
                  <a:lnTo>
                    <a:pt x="397" y="302"/>
                  </a:lnTo>
                  <a:lnTo>
                    <a:pt x="393" y="308"/>
                  </a:lnTo>
                  <a:lnTo>
                    <a:pt x="388" y="314"/>
                  </a:lnTo>
                  <a:lnTo>
                    <a:pt x="386" y="316"/>
                  </a:lnTo>
                  <a:lnTo>
                    <a:pt x="383" y="318"/>
                  </a:lnTo>
                  <a:lnTo>
                    <a:pt x="381" y="319"/>
                  </a:lnTo>
                  <a:lnTo>
                    <a:pt x="378" y="320"/>
                  </a:lnTo>
                  <a:lnTo>
                    <a:pt x="377" y="332"/>
                  </a:lnTo>
                  <a:lnTo>
                    <a:pt x="376" y="343"/>
                  </a:lnTo>
                  <a:lnTo>
                    <a:pt x="373" y="354"/>
                  </a:lnTo>
                  <a:lnTo>
                    <a:pt x="368" y="364"/>
                  </a:lnTo>
                  <a:lnTo>
                    <a:pt x="360" y="386"/>
                  </a:lnTo>
                  <a:lnTo>
                    <a:pt x="349" y="406"/>
                  </a:lnTo>
                  <a:lnTo>
                    <a:pt x="338" y="427"/>
                  </a:lnTo>
                  <a:lnTo>
                    <a:pt x="328" y="449"/>
                  </a:lnTo>
                  <a:lnTo>
                    <a:pt x="325" y="459"/>
                  </a:lnTo>
                  <a:lnTo>
                    <a:pt x="321" y="470"/>
                  </a:lnTo>
                  <a:lnTo>
                    <a:pt x="319" y="481"/>
                  </a:lnTo>
                  <a:lnTo>
                    <a:pt x="319" y="493"/>
                  </a:lnTo>
                  <a:lnTo>
                    <a:pt x="318" y="500"/>
                  </a:lnTo>
                  <a:lnTo>
                    <a:pt x="316" y="509"/>
                  </a:lnTo>
                  <a:lnTo>
                    <a:pt x="314" y="520"/>
                  </a:lnTo>
                  <a:lnTo>
                    <a:pt x="310" y="531"/>
                  </a:lnTo>
                  <a:lnTo>
                    <a:pt x="300" y="559"/>
                  </a:lnTo>
                  <a:lnTo>
                    <a:pt x="288" y="587"/>
                  </a:lnTo>
                  <a:lnTo>
                    <a:pt x="281" y="602"/>
                  </a:lnTo>
                  <a:lnTo>
                    <a:pt x="274" y="615"/>
                  </a:lnTo>
                  <a:lnTo>
                    <a:pt x="266" y="627"/>
                  </a:lnTo>
                  <a:lnTo>
                    <a:pt x="260" y="637"/>
                  </a:lnTo>
                  <a:lnTo>
                    <a:pt x="252" y="646"/>
                  </a:lnTo>
                  <a:lnTo>
                    <a:pt x="245" y="653"/>
                  </a:lnTo>
                  <a:lnTo>
                    <a:pt x="242" y="655"/>
                  </a:lnTo>
                  <a:lnTo>
                    <a:pt x="239" y="658"/>
                  </a:lnTo>
                  <a:lnTo>
                    <a:pt x="236" y="659"/>
                  </a:lnTo>
                  <a:lnTo>
                    <a:pt x="232" y="660"/>
                  </a:lnTo>
                  <a:lnTo>
                    <a:pt x="231" y="678"/>
                  </a:lnTo>
                  <a:lnTo>
                    <a:pt x="230" y="696"/>
                  </a:lnTo>
                  <a:lnTo>
                    <a:pt x="228" y="714"/>
                  </a:lnTo>
                  <a:lnTo>
                    <a:pt x="225" y="730"/>
                  </a:lnTo>
                  <a:lnTo>
                    <a:pt x="220" y="745"/>
                  </a:lnTo>
                  <a:lnTo>
                    <a:pt x="215" y="759"/>
                  </a:lnTo>
                  <a:lnTo>
                    <a:pt x="207" y="773"/>
                  </a:lnTo>
                  <a:lnTo>
                    <a:pt x="199" y="785"/>
                  </a:lnTo>
                  <a:lnTo>
                    <a:pt x="191" y="795"/>
                  </a:lnTo>
                  <a:lnTo>
                    <a:pt x="181" y="805"/>
                  </a:lnTo>
                  <a:lnTo>
                    <a:pt x="169" y="812"/>
                  </a:lnTo>
                  <a:lnTo>
                    <a:pt x="157" y="819"/>
                  </a:lnTo>
                  <a:lnTo>
                    <a:pt x="142" y="825"/>
                  </a:lnTo>
                  <a:lnTo>
                    <a:pt x="127" y="829"/>
                  </a:lnTo>
                  <a:lnTo>
                    <a:pt x="110" y="831"/>
                  </a:lnTo>
                  <a:lnTo>
                    <a:pt x="93" y="832"/>
                  </a:lnTo>
                  <a:lnTo>
                    <a:pt x="86" y="831"/>
                  </a:lnTo>
                  <a:lnTo>
                    <a:pt x="80" y="827"/>
                  </a:lnTo>
                  <a:lnTo>
                    <a:pt x="77" y="825"/>
                  </a:lnTo>
                  <a:lnTo>
                    <a:pt x="75" y="821"/>
                  </a:lnTo>
                  <a:lnTo>
                    <a:pt x="73" y="817"/>
                  </a:lnTo>
                  <a:lnTo>
                    <a:pt x="73" y="813"/>
                  </a:lnTo>
                  <a:lnTo>
                    <a:pt x="61" y="812"/>
                  </a:lnTo>
                  <a:lnTo>
                    <a:pt x="50" y="810"/>
                  </a:lnTo>
                  <a:lnTo>
                    <a:pt x="41" y="807"/>
                  </a:lnTo>
                  <a:lnTo>
                    <a:pt x="34" y="803"/>
                  </a:lnTo>
                  <a:lnTo>
                    <a:pt x="26" y="798"/>
                  </a:lnTo>
                  <a:lnTo>
                    <a:pt x="20" y="791"/>
                  </a:lnTo>
                  <a:lnTo>
                    <a:pt x="15" y="785"/>
                  </a:lnTo>
                  <a:lnTo>
                    <a:pt x="12" y="777"/>
                  </a:lnTo>
                  <a:lnTo>
                    <a:pt x="8" y="769"/>
                  </a:lnTo>
                  <a:lnTo>
                    <a:pt x="5" y="760"/>
                  </a:lnTo>
                  <a:lnTo>
                    <a:pt x="3" y="752"/>
                  </a:lnTo>
                  <a:lnTo>
                    <a:pt x="2" y="743"/>
                  </a:lnTo>
                  <a:lnTo>
                    <a:pt x="0" y="726"/>
                  </a:lnTo>
                  <a:lnTo>
                    <a:pt x="0" y="708"/>
                  </a:lnTo>
                  <a:lnTo>
                    <a:pt x="1" y="702"/>
                  </a:lnTo>
                  <a:lnTo>
                    <a:pt x="2" y="697"/>
                  </a:lnTo>
                  <a:lnTo>
                    <a:pt x="4" y="694"/>
                  </a:lnTo>
                  <a:lnTo>
                    <a:pt x="7" y="691"/>
                  </a:lnTo>
                  <a:lnTo>
                    <a:pt x="14" y="685"/>
                  </a:lnTo>
                  <a:lnTo>
                    <a:pt x="19" y="678"/>
                  </a:lnTo>
                  <a:lnTo>
                    <a:pt x="17" y="677"/>
                  </a:lnTo>
                  <a:lnTo>
                    <a:pt x="14" y="675"/>
                  </a:lnTo>
                  <a:lnTo>
                    <a:pt x="11" y="672"/>
                  </a:lnTo>
                  <a:lnTo>
                    <a:pt x="7" y="668"/>
                  </a:lnTo>
                  <a:lnTo>
                    <a:pt x="2" y="660"/>
                  </a:lnTo>
                  <a:lnTo>
                    <a:pt x="0" y="652"/>
                  </a:lnTo>
                  <a:lnTo>
                    <a:pt x="1" y="642"/>
                  </a:lnTo>
                  <a:lnTo>
                    <a:pt x="3" y="635"/>
                  </a:lnTo>
                  <a:lnTo>
                    <a:pt x="5" y="628"/>
                  </a:lnTo>
                  <a:lnTo>
                    <a:pt x="7" y="622"/>
                  </a:lnTo>
                  <a:lnTo>
                    <a:pt x="8" y="616"/>
                  </a:lnTo>
                  <a:lnTo>
                    <a:pt x="8" y="610"/>
                  </a:lnTo>
                  <a:lnTo>
                    <a:pt x="5" y="602"/>
                  </a:lnTo>
                  <a:lnTo>
                    <a:pt x="0" y="591"/>
                  </a:lnTo>
                  <a:lnTo>
                    <a:pt x="5" y="591"/>
                  </a:lnTo>
                  <a:lnTo>
                    <a:pt x="9" y="590"/>
                  </a:lnTo>
                  <a:lnTo>
                    <a:pt x="14" y="589"/>
                  </a:lnTo>
                  <a:lnTo>
                    <a:pt x="18" y="587"/>
                  </a:lnTo>
                  <a:lnTo>
                    <a:pt x="27" y="582"/>
                  </a:lnTo>
                  <a:lnTo>
                    <a:pt x="36" y="575"/>
                  </a:lnTo>
                  <a:lnTo>
                    <a:pt x="43" y="568"/>
                  </a:lnTo>
                  <a:lnTo>
                    <a:pt x="50" y="559"/>
                  </a:lnTo>
                  <a:lnTo>
                    <a:pt x="57" y="549"/>
                  </a:lnTo>
                  <a:lnTo>
                    <a:pt x="63" y="538"/>
                  </a:lnTo>
                  <a:lnTo>
                    <a:pt x="68" y="527"/>
                  </a:lnTo>
                  <a:lnTo>
                    <a:pt x="73" y="516"/>
                  </a:lnTo>
                  <a:lnTo>
                    <a:pt x="76" y="506"/>
                  </a:lnTo>
                  <a:lnTo>
                    <a:pt x="80" y="496"/>
                  </a:lnTo>
                  <a:lnTo>
                    <a:pt x="84" y="476"/>
                  </a:lnTo>
                  <a:lnTo>
                    <a:pt x="86" y="462"/>
                  </a:lnTo>
                  <a:lnTo>
                    <a:pt x="85" y="453"/>
                  </a:lnTo>
                  <a:lnTo>
                    <a:pt x="84" y="445"/>
                  </a:lnTo>
                  <a:lnTo>
                    <a:pt x="83" y="438"/>
                  </a:lnTo>
                  <a:lnTo>
                    <a:pt x="81" y="430"/>
                  </a:lnTo>
                  <a:lnTo>
                    <a:pt x="75" y="419"/>
                  </a:lnTo>
                  <a:lnTo>
                    <a:pt x="70" y="408"/>
                  </a:lnTo>
                  <a:lnTo>
                    <a:pt x="63" y="398"/>
                  </a:lnTo>
                  <a:lnTo>
                    <a:pt x="58" y="388"/>
                  </a:lnTo>
                  <a:lnTo>
                    <a:pt x="56" y="382"/>
                  </a:lnTo>
                  <a:lnTo>
                    <a:pt x="54" y="376"/>
                  </a:lnTo>
                  <a:lnTo>
                    <a:pt x="53" y="370"/>
                  </a:lnTo>
                  <a:lnTo>
                    <a:pt x="53" y="363"/>
                  </a:lnTo>
                  <a:lnTo>
                    <a:pt x="93" y="264"/>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29" name="Freeform 254"/>
            <p:cNvSpPr>
              <a:spLocks/>
            </p:cNvSpPr>
            <p:nvPr>
              <p:custDataLst>
                <p:tags r:id="rId178"/>
              </p:custDataLst>
            </p:nvPr>
          </p:nvSpPr>
          <p:spPr bwMode="auto">
            <a:xfrm>
              <a:off x="4937125" y="3465513"/>
              <a:ext cx="39688" cy="60325"/>
            </a:xfrm>
            <a:custGeom>
              <a:avLst/>
              <a:gdLst>
                <a:gd name="T0" fmla="*/ 2147483647 w 80"/>
                <a:gd name="T1" fmla="*/ 2147483647 h 126"/>
                <a:gd name="T2" fmla="*/ 2147483647 w 80"/>
                <a:gd name="T3" fmla="*/ 2147483647 h 126"/>
                <a:gd name="T4" fmla="*/ 2147483647 w 80"/>
                <a:gd name="T5" fmla="*/ 2147483647 h 126"/>
                <a:gd name="T6" fmla="*/ 2147483647 w 80"/>
                <a:gd name="T7" fmla="*/ 2147483647 h 126"/>
                <a:gd name="T8" fmla="*/ 2147483647 w 80"/>
                <a:gd name="T9" fmla="*/ 2147483647 h 126"/>
                <a:gd name="T10" fmla="*/ 2147483647 w 80"/>
                <a:gd name="T11" fmla="*/ 2147483647 h 126"/>
                <a:gd name="T12" fmla="*/ 2147483647 w 80"/>
                <a:gd name="T13" fmla="*/ 2147483647 h 126"/>
                <a:gd name="T14" fmla="*/ 2147483647 w 80"/>
                <a:gd name="T15" fmla="*/ 2147483647 h 126"/>
                <a:gd name="T16" fmla="*/ 2147483647 w 80"/>
                <a:gd name="T17" fmla="*/ 2147483647 h 126"/>
                <a:gd name="T18" fmla="*/ 2147483647 w 80"/>
                <a:gd name="T19" fmla="*/ 2147483647 h 126"/>
                <a:gd name="T20" fmla="*/ 2147483647 w 80"/>
                <a:gd name="T21" fmla="*/ 2147483647 h 126"/>
                <a:gd name="T22" fmla="*/ 0 w 80"/>
                <a:gd name="T23" fmla="*/ 2147483647 h 126"/>
                <a:gd name="T24" fmla="*/ 2147483647 w 80"/>
                <a:gd name="T25" fmla="*/ 2147483647 h 126"/>
                <a:gd name="T26" fmla="*/ 2147483647 w 80"/>
                <a:gd name="T27" fmla="*/ 2147483647 h 126"/>
                <a:gd name="T28" fmla="*/ 2147483647 w 80"/>
                <a:gd name="T29" fmla="*/ 2147483647 h 126"/>
                <a:gd name="T30" fmla="*/ 2147483647 w 80"/>
                <a:gd name="T31" fmla="*/ 2147483647 h 126"/>
                <a:gd name="T32" fmla="*/ 2147483647 w 80"/>
                <a:gd name="T33" fmla="*/ 2147483647 h 126"/>
                <a:gd name="T34" fmla="*/ 2147483647 w 80"/>
                <a:gd name="T35" fmla="*/ 0 h 126"/>
                <a:gd name="T36" fmla="*/ 2147483647 w 80"/>
                <a:gd name="T37" fmla="*/ 0 h 126"/>
                <a:gd name="T38" fmla="*/ 2147483647 w 80"/>
                <a:gd name="T39" fmla="*/ 2147483647 h 126"/>
                <a:gd name="T40" fmla="*/ 2147483647 w 80"/>
                <a:gd name="T41" fmla="*/ 2147483647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
                <a:gd name="T64" fmla="*/ 0 h 126"/>
                <a:gd name="T65" fmla="*/ 80 w 80"/>
                <a:gd name="T66" fmla="*/ 126 h 1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 h="126">
                  <a:moveTo>
                    <a:pt x="80" y="2"/>
                  </a:moveTo>
                  <a:lnTo>
                    <a:pt x="80" y="101"/>
                  </a:lnTo>
                  <a:lnTo>
                    <a:pt x="78" y="104"/>
                  </a:lnTo>
                  <a:lnTo>
                    <a:pt x="75" y="107"/>
                  </a:lnTo>
                  <a:lnTo>
                    <a:pt x="70" y="109"/>
                  </a:lnTo>
                  <a:lnTo>
                    <a:pt x="67" y="111"/>
                  </a:lnTo>
                  <a:lnTo>
                    <a:pt x="58" y="114"/>
                  </a:lnTo>
                  <a:lnTo>
                    <a:pt x="48" y="116"/>
                  </a:lnTo>
                  <a:lnTo>
                    <a:pt x="36" y="117"/>
                  </a:lnTo>
                  <a:lnTo>
                    <a:pt x="25" y="119"/>
                  </a:lnTo>
                  <a:lnTo>
                    <a:pt x="13" y="123"/>
                  </a:lnTo>
                  <a:lnTo>
                    <a:pt x="0" y="126"/>
                  </a:lnTo>
                  <a:lnTo>
                    <a:pt x="7" y="40"/>
                  </a:lnTo>
                  <a:lnTo>
                    <a:pt x="23" y="27"/>
                  </a:lnTo>
                  <a:lnTo>
                    <a:pt x="41" y="12"/>
                  </a:lnTo>
                  <a:lnTo>
                    <a:pt x="51" y="5"/>
                  </a:lnTo>
                  <a:lnTo>
                    <a:pt x="60" y="1"/>
                  </a:lnTo>
                  <a:lnTo>
                    <a:pt x="65" y="0"/>
                  </a:lnTo>
                  <a:lnTo>
                    <a:pt x="70" y="0"/>
                  </a:lnTo>
                  <a:lnTo>
                    <a:pt x="75" y="1"/>
                  </a:lnTo>
                  <a:lnTo>
                    <a:pt x="80" y="2"/>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30" name="Freeform 255"/>
            <p:cNvSpPr>
              <a:spLocks/>
            </p:cNvSpPr>
            <p:nvPr>
              <p:custDataLst>
                <p:tags r:id="rId179"/>
              </p:custDataLst>
            </p:nvPr>
          </p:nvSpPr>
          <p:spPr bwMode="auto">
            <a:xfrm>
              <a:off x="4924425" y="3429000"/>
              <a:ext cx="61913" cy="55563"/>
            </a:xfrm>
            <a:custGeom>
              <a:avLst/>
              <a:gdLst>
                <a:gd name="T0" fmla="*/ 2147483647 w 124"/>
                <a:gd name="T1" fmla="*/ 0 h 117"/>
                <a:gd name="T2" fmla="*/ 2147483647 w 124"/>
                <a:gd name="T3" fmla="*/ 2147483647 h 117"/>
                <a:gd name="T4" fmla="*/ 2147483647 w 124"/>
                <a:gd name="T5" fmla="*/ 2147483647 h 117"/>
                <a:gd name="T6" fmla="*/ 2147483647 w 124"/>
                <a:gd name="T7" fmla="*/ 2147483647 h 117"/>
                <a:gd name="T8" fmla="*/ 2147483647 w 124"/>
                <a:gd name="T9" fmla="*/ 2147483647 h 117"/>
                <a:gd name="T10" fmla="*/ 2147483647 w 124"/>
                <a:gd name="T11" fmla="*/ 2147483647 h 117"/>
                <a:gd name="T12" fmla="*/ 2147483647 w 124"/>
                <a:gd name="T13" fmla="*/ 2147483647 h 117"/>
                <a:gd name="T14" fmla="*/ 2147483647 w 124"/>
                <a:gd name="T15" fmla="*/ 2147483647 h 117"/>
                <a:gd name="T16" fmla="*/ 2147483647 w 124"/>
                <a:gd name="T17" fmla="*/ 2147483647 h 117"/>
                <a:gd name="T18" fmla="*/ 2147483647 w 124"/>
                <a:gd name="T19" fmla="*/ 2147483647 h 117"/>
                <a:gd name="T20" fmla="*/ 2147483647 w 124"/>
                <a:gd name="T21" fmla="*/ 2147483647 h 117"/>
                <a:gd name="T22" fmla="*/ 2147483647 w 124"/>
                <a:gd name="T23" fmla="*/ 2147483647 h 117"/>
                <a:gd name="T24" fmla="*/ 2147483647 w 124"/>
                <a:gd name="T25" fmla="*/ 2147483647 h 117"/>
                <a:gd name="T26" fmla="*/ 2147483647 w 124"/>
                <a:gd name="T27" fmla="*/ 2147483647 h 117"/>
                <a:gd name="T28" fmla="*/ 2147483647 w 124"/>
                <a:gd name="T29" fmla="*/ 2147483647 h 117"/>
                <a:gd name="T30" fmla="*/ 2147483647 w 124"/>
                <a:gd name="T31" fmla="*/ 2147483647 h 117"/>
                <a:gd name="T32" fmla="*/ 2147483647 w 124"/>
                <a:gd name="T33" fmla="*/ 2147483647 h 117"/>
                <a:gd name="T34" fmla="*/ 2147483647 w 124"/>
                <a:gd name="T35" fmla="*/ 2147483647 h 117"/>
                <a:gd name="T36" fmla="*/ 2147483647 w 124"/>
                <a:gd name="T37" fmla="*/ 2147483647 h 117"/>
                <a:gd name="T38" fmla="*/ 2147483647 w 124"/>
                <a:gd name="T39" fmla="*/ 2147483647 h 117"/>
                <a:gd name="T40" fmla="*/ 0 w 124"/>
                <a:gd name="T41" fmla="*/ 2147483647 h 117"/>
                <a:gd name="T42" fmla="*/ 2147483647 w 124"/>
                <a:gd name="T43" fmla="*/ 2147483647 h 117"/>
                <a:gd name="T44" fmla="*/ 2147483647 w 124"/>
                <a:gd name="T45" fmla="*/ 2147483647 h 117"/>
                <a:gd name="T46" fmla="*/ 2147483647 w 124"/>
                <a:gd name="T47" fmla="*/ 2147483647 h 117"/>
                <a:gd name="T48" fmla="*/ 2147483647 w 124"/>
                <a:gd name="T49" fmla="*/ 2147483647 h 117"/>
                <a:gd name="T50" fmla="*/ 2147483647 w 124"/>
                <a:gd name="T51" fmla="*/ 2147483647 h 117"/>
                <a:gd name="T52" fmla="*/ 2147483647 w 124"/>
                <a:gd name="T53" fmla="*/ 2147483647 h 117"/>
                <a:gd name="T54" fmla="*/ 2147483647 w 124"/>
                <a:gd name="T55" fmla="*/ 2147483647 h 117"/>
                <a:gd name="T56" fmla="*/ 2147483647 w 124"/>
                <a:gd name="T57" fmla="*/ 2147483647 h 117"/>
                <a:gd name="T58" fmla="*/ 2147483647 w 124"/>
                <a:gd name="T59" fmla="*/ 2147483647 h 117"/>
                <a:gd name="T60" fmla="*/ 2147483647 w 124"/>
                <a:gd name="T61" fmla="*/ 2147483647 h 117"/>
                <a:gd name="T62" fmla="*/ 2147483647 w 124"/>
                <a:gd name="T63" fmla="*/ 2147483647 h 117"/>
                <a:gd name="T64" fmla="*/ 2147483647 w 124"/>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4"/>
                <a:gd name="T100" fmla="*/ 0 h 117"/>
                <a:gd name="T101" fmla="*/ 124 w 124"/>
                <a:gd name="T102" fmla="*/ 117 h 1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4" h="117">
                  <a:moveTo>
                    <a:pt x="113" y="0"/>
                  </a:moveTo>
                  <a:lnTo>
                    <a:pt x="116" y="15"/>
                  </a:lnTo>
                  <a:lnTo>
                    <a:pt x="122" y="35"/>
                  </a:lnTo>
                  <a:lnTo>
                    <a:pt x="124" y="45"/>
                  </a:lnTo>
                  <a:lnTo>
                    <a:pt x="124" y="54"/>
                  </a:lnTo>
                  <a:lnTo>
                    <a:pt x="124" y="59"/>
                  </a:lnTo>
                  <a:lnTo>
                    <a:pt x="123" y="64"/>
                  </a:lnTo>
                  <a:lnTo>
                    <a:pt x="122" y="69"/>
                  </a:lnTo>
                  <a:lnTo>
                    <a:pt x="119" y="73"/>
                  </a:lnTo>
                  <a:lnTo>
                    <a:pt x="114" y="72"/>
                  </a:lnTo>
                  <a:lnTo>
                    <a:pt x="108" y="71"/>
                  </a:lnTo>
                  <a:lnTo>
                    <a:pt x="103" y="72"/>
                  </a:lnTo>
                  <a:lnTo>
                    <a:pt x="96" y="73"/>
                  </a:lnTo>
                  <a:lnTo>
                    <a:pt x="83" y="78"/>
                  </a:lnTo>
                  <a:lnTo>
                    <a:pt x="71" y="85"/>
                  </a:lnTo>
                  <a:lnTo>
                    <a:pt x="46" y="103"/>
                  </a:lnTo>
                  <a:lnTo>
                    <a:pt x="26" y="117"/>
                  </a:lnTo>
                  <a:lnTo>
                    <a:pt x="23" y="112"/>
                  </a:lnTo>
                  <a:lnTo>
                    <a:pt x="13" y="101"/>
                  </a:lnTo>
                  <a:lnTo>
                    <a:pt x="4" y="89"/>
                  </a:lnTo>
                  <a:lnTo>
                    <a:pt x="0" y="79"/>
                  </a:lnTo>
                  <a:lnTo>
                    <a:pt x="1" y="76"/>
                  </a:lnTo>
                  <a:lnTo>
                    <a:pt x="2" y="72"/>
                  </a:lnTo>
                  <a:lnTo>
                    <a:pt x="5" y="67"/>
                  </a:lnTo>
                  <a:lnTo>
                    <a:pt x="9" y="62"/>
                  </a:lnTo>
                  <a:lnTo>
                    <a:pt x="17" y="52"/>
                  </a:lnTo>
                  <a:lnTo>
                    <a:pt x="27" y="42"/>
                  </a:lnTo>
                  <a:lnTo>
                    <a:pt x="48" y="22"/>
                  </a:lnTo>
                  <a:lnTo>
                    <a:pt x="60" y="12"/>
                  </a:lnTo>
                  <a:lnTo>
                    <a:pt x="73" y="12"/>
                  </a:lnTo>
                  <a:lnTo>
                    <a:pt x="86" y="12"/>
                  </a:lnTo>
                  <a:lnTo>
                    <a:pt x="100" y="6"/>
                  </a:lnTo>
                  <a:lnTo>
                    <a:pt x="113"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31" name="Freeform 256"/>
            <p:cNvSpPr>
              <a:spLocks/>
            </p:cNvSpPr>
            <p:nvPr>
              <p:custDataLst>
                <p:tags r:id="rId180"/>
              </p:custDataLst>
            </p:nvPr>
          </p:nvSpPr>
          <p:spPr bwMode="auto">
            <a:xfrm>
              <a:off x="5270500" y="2255838"/>
              <a:ext cx="561975" cy="427037"/>
            </a:xfrm>
            <a:custGeom>
              <a:avLst/>
              <a:gdLst>
                <a:gd name="T0" fmla="*/ 2147483647 w 1156"/>
                <a:gd name="T1" fmla="*/ 2147483647 h 900"/>
                <a:gd name="T2" fmla="*/ 2147483647 w 1156"/>
                <a:gd name="T3" fmla="*/ 2147483647 h 900"/>
                <a:gd name="T4" fmla="*/ 2147483647 w 1156"/>
                <a:gd name="T5" fmla="*/ 2147483647 h 900"/>
                <a:gd name="T6" fmla="*/ 2147483647 w 1156"/>
                <a:gd name="T7" fmla="*/ 2147483647 h 900"/>
                <a:gd name="T8" fmla="*/ 2147483647 w 1156"/>
                <a:gd name="T9" fmla="*/ 2147483647 h 900"/>
                <a:gd name="T10" fmla="*/ 2147483647 w 1156"/>
                <a:gd name="T11" fmla="*/ 2147483647 h 900"/>
                <a:gd name="T12" fmla="*/ 2147483647 w 1156"/>
                <a:gd name="T13" fmla="*/ 2147483647 h 900"/>
                <a:gd name="T14" fmla="*/ 2147483647 w 1156"/>
                <a:gd name="T15" fmla="*/ 2147483647 h 900"/>
                <a:gd name="T16" fmla="*/ 2147483647 w 1156"/>
                <a:gd name="T17" fmla="*/ 2147483647 h 900"/>
                <a:gd name="T18" fmla="*/ 2147483647 w 1156"/>
                <a:gd name="T19" fmla="*/ 2147483647 h 900"/>
                <a:gd name="T20" fmla="*/ 2147483647 w 1156"/>
                <a:gd name="T21" fmla="*/ 2147483647 h 900"/>
                <a:gd name="T22" fmla="*/ 2147483647 w 1156"/>
                <a:gd name="T23" fmla="*/ 2147483647 h 900"/>
                <a:gd name="T24" fmla="*/ 2147483647 w 1156"/>
                <a:gd name="T25" fmla="*/ 2147483647 h 900"/>
                <a:gd name="T26" fmla="*/ 2147483647 w 1156"/>
                <a:gd name="T27" fmla="*/ 2147483647 h 900"/>
                <a:gd name="T28" fmla="*/ 2147483647 w 1156"/>
                <a:gd name="T29" fmla="*/ 2147483647 h 900"/>
                <a:gd name="T30" fmla="*/ 2147483647 w 1156"/>
                <a:gd name="T31" fmla="*/ 2147483647 h 900"/>
                <a:gd name="T32" fmla="*/ 2147483647 w 1156"/>
                <a:gd name="T33" fmla="*/ 2147483647 h 900"/>
                <a:gd name="T34" fmla="*/ 2147483647 w 1156"/>
                <a:gd name="T35" fmla="*/ 2147483647 h 900"/>
                <a:gd name="T36" fmla="*/ 2147483647 w 1156"/>
                <a:gd name="T37" fmla="*/ 2147483647 h 900"/>
                <a:gd name="T38" fmla="*/ 2147483647 w 1156"/>
                <a:gd name="T39" fmla="*/ 2147483647 h 900"/>
                <a:gd name="T40" fmla="*/ 2147483647 w 1156"/>
                <a:gd name="T41" fmla="*/ 2147483647 h 900"/>
                <a:gd name="T42" fmla="*/ 2147483647 w 1156"/>
                <a:gd name="T43" fmla="*/ 2147483647 h 900"/>
                <a:gd name="T44" fmla="*/ 2147483647 w 1156"/>
                <a:gd name="T45" fmla="*/ 2147483647 h 900"/>
                <a:gd name="T46" fmla="*/ 2147483647 w 1156"/>
                <a:gd name="T47" fmla="*/ 2147483647 h 900"/>
                <a:gd name="T48" fmla="*/ 2147483647 w 1156"/>
                <a:gd name="T49" fmla="*/ 2147483647 h 900"/>
                <a:gd name="T50" fmla="*/ 2147483647 w 1156"/>
                <a:gd name="T51" fmla="*/ 2147483647 h 900"/>
                <a:gd name="T52" fmla="*/ 2147483647 w 1156"/>
                <a:gd name="T53" fmla="*/ 2147483647 h 900"/>
                <a:gd name="T54" fmla="*/ 2147483647 w 1156"/>
                <a:gd name="T55" fmla="*/ 2147483647 h 900"/>
                <a:gd name="T56" fmla="*/ 2147483647 w 1156"/>
                <a:gd name="T57" fmla="*/ 2147483647 h 900"/>
                <a:gd name="T58" fmla="*/ 2147483647 w 1156"/>
                <a:gd name="T59" fmla="*/ 2147483647 h 900"/>
                <a:gd name="T60" fmla="*/ 2147483647 w 1156"/>
                <a:gd name="T61" fmla="*/ 2147483647 h 900"/>
                <a:gd name="T62" fmla="*/ 2147483647 w 1156"/>
                <a:gd name="T63" fmla="*/ 2147483647 h 900"/>
                <a:gd name="T64" fmla="*/ 2147483647 w 1156"/>
                <a:gd name="T65" fmla="*/ 2147483647 h 900"/>
                <a:gd name="T66" fmla="*/ 2147483647 w 1156"/>
                <a:gd name="T67" fmla="*/ 2147483647 h 900"/>
                <a:gd name="T68" fmla="*/ 2147483647 w 1156"/>
                <a:gd name="T69" fmla="*/ 2147483647 h 900"/>
                <a:gd name="T70" fmla="*/ 2147483647 w 1156"/>
                <a:gd name="T71" fmla="*/ 2147483647 h 900"/>
                <a:gd name="T72" fmla="*/ 2147483647 w 1156"/>
                <a:gd name="T73" fmla="*/ 2147483647 h 900"/>
                <a:gd name="T74" fmla="*/ 2147483647 w 1156"/>
                <a:gd name="T75" fmla="*/ 2147483647 h 900"/>
                <a:gd name="T76" fmla="*/ 2147483647 w 1156"/>
                <a:gd name="T77" fmla="*/ 2147483647 h 900"/>
                <a:gd name="T78" fmla="*/ 2147483647 w 1156"/>
                <a:gd name="T79" fmla="*/ 2147483647 h 900"/>
                <a:gd name="T80" fmla="*/ 2147483647 w 1156"/>
                <a:gd name="T81" fmla="*/ 2147483647 h 900"/>
                <a:gd name="T82" fmla="*/ 2147483647 w 1156"/>
                <a:gd name="T83" fmla="*/ 2147483647 h 900"/>
                <a:gd name="T84" fmla="*/ 2147483647 w 1156"/>
                <a:gd name="T85" fmla="*/ 2147483647 h 900"/>
                <a:gd name="T86" fmla="*/ 2147483647 w 1156"/>
                <a:gd name="T87" fmla="*/ 2147483647 h 900"/>
                <a:gd name="T88" fmla="*/ 2147483647 w 1156"/>
                <a:gd name="T89" fmla="*/ 2147483647 h 900"/>
                <a:gd name="T90" fmla="*/ 2147483647 w 1156"/>
                <a:gd name="T91" fmla="*/ 2147483647 h 900"/>
                <a:gd name="T92" fmla="*/ 2147483647 w 1156"/>
                <a:gd name="T93" fmla="*/ 2147483647 h 900"/>
                <a:gd name="T94" fmla="*/ 2147483647 w 1156"/>
                <a:gd name="T95" fmla="*/ 2147483647 h 900"/>
                <a:gd name="T96" fmla="*/ 2147483647 w 1156"/>
                <a:gd name="T97" fmla="*/ 2147483647 h 900"/>
                <a:gd name="T98" fmla="*/ 2147483647 w 1156"/>
                <a:gd name="T99" fmla="*/ 2147483647 h 900"/>
                <a:gd name="T100" fmla="*/ 2147483647 w 1156"/>
                <a:gd name="T101" fmla="*/ 2147483647 h 900"/>
                <a:gd name="T102" fmla="*/ 2147483647 w 1156"/>
                <a:gd name="T103" fmla="*/ 2147483647 h 900"/>
                <a:gd name="T104" fmla="*/ 2147483647 w 1156"/>
                <a:gd name="T105" fmla="*/ 2147483647 h 900"/>
                <a:gd name="T106" fmla="*/ 2147483647 w 1156"/>
                <a:gd name="T107" fmla="*/ 2147483647 h 900"/>
                <a:gd name="T108" fmla="*/ 2147483647 w 1156"/>
                <a:gd name="T109" fmla="*/ 2147483647 h 9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56"/>
                <a:gd name="T166" fmla="*/ 0 h 900"/>
                <a:gd name="T167" fmla="*/ 1156 w 1156"/>
                <a:gd name="T168" fmla="*/ 900 h 9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56" h="900">
                  <a:moveTo>
                    <a:pt x="963" y="271"/>
                  </a:moveTo>
                  <a:lnTo>
                    <a:pt x="954" y="252"/>
                  </a:lnTo>
                  <a:lnTo>
                    <a:pt x="948" y="234"/>
                  </a:lnTo>
                  <a:lnTo>
                    <a:pt x="941" y="213"/>
                  </a:lnTo>
                  <a:lnTo>
                    <a:pt x="937" y="191"/>
                  </a:lnTo>
                  <a:lnTo>
                    <a:pt x="928" y="191"/>
                  </a:lnTo>
                  <a:lnTo>
                    <a:pt x="920" y="190"/>
                  </a:lnTo>
                  <a:lnTo>
                    <a:pt x="913" y="189"/>
                  </a:lnTo>
                  <a:lnTo>
                    <a:pt x="906" y="187"/>
                  </a:lnTo>
                  <a:lnTo>
                    <a:pt x="893" y="183"/>
                  </a:lnTo>
                  <a:lnTo>
                    <a:pt x="881" y="177"/>
                  </a:lnTo>
                  <a:lnTo>
                    <a:pt x="859" y="162"/>
                  </a:lnTo>
                  <a:lnTo>
                    <a:pt x="839" y="145"/>
                  </a:lnTo>
                  <a:lnTo>
                    <a:pt x="828" y="137"/>
                  </a:lnTo>
                  <a:lnTo>
                    <a:pt x="816" y="129"/>
                  </a:lnTo>
                  <a:lnTo>
                    <a:pt x="803" y="122"/>
                  </a:lnTo>
                  <a:lnTo>
                    <a:pt x="789" y="116"/>
                  </a:lnTo>
                  <a:lnTo>
                    <a:pt x="773" y="111"/>
                  </a:lnTo>
                  <a:lnTo>
                    <a:pt x="755" y="106"/>
                  </a:lnTo>
                  <a:lnTo>
                    <a:pt x="745" y="105"/>
                  </a:lnTo>
                  <a:lnTo>
                    <a:pt x="734" y="104"/>
                  </a:lnTo>
                  <a:lnTo>
                    <a:pt x="723" y="104"/>
                  </a:lnTo>
                  <a:lnTo>
                    <a:pt x="711" y="104"/>
                  </a:lnTo>
                  <a:lnTo>
                    <a:pt x="617" y="104"/>
                  </a:lnTo>
                  <a:lnTo>
                    <a:pt x="609" y="113"/>
                  </a:lnTo>
                  <a:lnTo>
                    <a:pt x="587" y="129"/>
                  </a:lnTo>
                  <a:lnTo>
                    <a:pt x="576" y="138"/>
                  </a:lnTo>
                  <a:lnTo>
                    <a:pt x="565" y="146"/>
                  </a:lnTo>
                  <a:lnTo>
                    <a:pt x="556" y="152"/>
                  </a:lnTo>
                  <a:lnTo>
                    <a:pt x="551" y="154"/>
                  </a:lnTo>
                  <a:lnTo>
                    <a:pt x="542" y="155"/>
                  </a:lnTo>
                  <a:lnTo>
                    <a:pt x="532" y="157"/>
                  </a:lnTo>
                  <a:lnTo>
                    <a:pt x="522" y="159"/>
                  </a:lnTo>
                  <a:lnTo>
                    <a:pt x="512" y="160"/>
                  </a:lnTo>
                  <a:lnTo>
                    <a:pt x="518" y="173"/>
                  </a:lnTo>
                  <a:lnTo>
                    <a:pt x="504" y="179"/>
                  </a:lnTo>
                  <a:lnTo>
                    <a:pt x="490" y="184"/>
                  </a:lnTo>
                  <a:lnTo>
                    <a:pt x="478" y="188"/>
                  </a:lnTo>
                  <a:lnTo>
                    <a:pt x="465" y="192"/>
                  </a:lnTo>
                  <a:lnTo>
                    <a:pt x="453" y="194"/>
                  </a:lnTo>
                  <a:lnTo>
                    <a:pt x="439" y="196"/>
                  </a:lnTo>
                  <a:lnTo>
                    <a:pt x="426" y="197"/>
                  </a:lnTo>
                  <a:lnTo>
                    <a:pt x="412" y="197"/>
                  </a:lnTo>
                  <a:lnTo>
                    <a:pt x="405" y="198"/>
                  </a:lnTo>
                  <a:lnTo>
                    <a:pt x="398" y="199"/>
                  </a:lnTo>
                  <a:lnTo>
                    <a:pt x="393" y="200"/>
                  </a:lnTo>
                  <a:lnTo>
                    <a:pt x="389" y="200"/>
                  </a:lnTo>
                  <a:lnTo>
                    <a:pt x="383" y="199"/>
                  </a:lnTo>
                  <a:lnTo>
                    <a:pt x="379" y="197"/>
                  </a:lnTo>
                  <a:lnTo>
                    <a:pt x="371" y="194"/>
                  </a:lnTo>
                  <a:lnTo>
                    <a:pt x="367" y="190"/>
                  </a:lnTo>
                  <a:lnTo>
                    <a:pt x="363" y="184"/>
                  </a:lnTo>
                  <a:lnTo>
                    <a:pt x="358" y="179"/>
                  </a:lnTo>
                  <a:lnTo>
                    <a:pt x="355" y="173"/>
                  </a:lnTo>
                  <a:lnTo>
                    <a:pt x="351" y="168"/>
                  </a:lnTo>
                  <a:lnTo>
                    <a:pt x="345" y="163"/>
                  </a:lnTo>
                  <a:lnTo>
                    <a:pt x="338" y="160"/>
                  </a:lnTo>
                  <a:lnTo>
                    <a:pt x="316" y="153"/>
                  </a:lnTo>
                  <a:lnTo>
                    <a:pt x="280" y="142"/>
                  </a:lnTo>
                  <a:lnTo>
                    <a:pt x="260" y="136"/>
                  </a:lnTo>
                  <a:lnTo>
                    <a:pt x="244" y="128"/>
                  </a:lnTo>
                  <a:lnTo>
                    <a:pt x="237" y="124"/>
                  </a:lnTo>
                  <a:lnTo>
                    <a:pt x="232" y="120"/>
                  </a:lnTo>
                  <a:lnTo>
                    <a:pt x="228" y="116"/>
                  </a:lnTo>
                  <a:lnTo>
                    <a:pt x="225" y="111"/>
                  </a:lnTo>
                  <a:lnTo>
                    <a:pt x="228" y="86"/>
                  </a:lnTo>
                  <a:lnTo>
                    <a:pt x="228" y="65"/>
                  </a:lnTo>
                  <a:lnTo>
                    <a:pt x="228" y="56"/>
                  </a:lnTo>
                  <a:lnTo>
                    <a:pt x="226" y="46"/>
                  </a:lnTo>
                  <a:lnTo>
                    <a:pt x="224" y="37"/>
                  </a:lnTo>
                  <a:lnTo>
                    <a:pt x="222" y="30"/>
                  </a:lnTo>
                  <a:lnTo>
                    <a:pt x="220" y="23"/>
                  </a:lnTo>
                  <a:lnTo>
                    <a:pt x="217" y="17"/>
                  </a:lnTo>
                  <a:lnTo>
                    <a:pt x="212" y="12"/>
                  </a:lnTo>
                  <a:lnTo>
                    <a:pt x="207" y="8"/>
                  </a:lnTo>
                  <a:lnTo>
                    <a:pt x="201" y="5"/>
                  </a:lnTo>
                  <a:lnTo>
                    <a:pt x="195" y="2"/>
                  </a:lnTo>
                  <a:lnTo>
                    <a:pt x="188" y="1"/>
                  </a:lnTo>
                  <a:lnTo>
                    <a:pt x="179" y="0"/>
                  </a:lnTo>
                  <a:lnTo>
                    <a:pt x="174" y="1"/>
                  </a:lnTo>
                  <a:lnTo>
                    <a:pt x="168" y="3"/>
                  </a:lnTo>
                  <a:lnTo>
                    <a:pt x="164" y="7"/>
                  </a:lnTo>
                  <a:lnTo>
                    <a:pt x="161" y="11"/>
                  </a:lnTo>
                  <a:lnTo>
                    <a:pt x="155" y="21"/>
                  </a:lnTo>
                  <a:lnTo>
                    <a:pt x="151" y="34"/>
                  </a:lnTo>
                  <a:lnTo>
                    <a:pt x="147" y="46"/>
                  </a:lnTo>
                  <a:lnTo>
                    <a:pt x="144" y="57"/>
                  </a:lnTo>
                  <a:lnTo>
                    <a:pt x="142" y="62"/>
                  </a:lnTo>
                  <a:lnTo>
                    <a:pt x="139" y="65"/>
                  </a:lnTo>
                  <a:lnTo>
                    <a:pt x="136" y="67"/>
                  </a:lnTo>
                  <a:lnTo>
                    <a:pt x="133" y="68"/>
                  </a:lnTo>
                  <a:lnTo>
                    <a:pt x="125" y="68"/>
                  </a:lnTo>
                  <a:lnTo>
                    <a:pt x="118" y="66"/>
                  </a:lnTo>
                  <a:lnTo>
                    <a:pt x="109" y="64"/>
                  </a:lnTo>
                  <a:lnTo>
                    <a:pt x="100" y="62"/>
                  </a:lnTo>
                  <a:lnTo>
                    <a:pt x="79" y="54"/>
                  </a:lnTo>
                  <a:lnTo>
                    <a:pt x="58" y="46"/>
                  </a:lnTo>
                  <a:lnTo>
                    <a:pt x="39" y="38"/>
                  </a:lnTo>
                  <a:lnTo>
                    <a:pt x="21" y="29"/>
                  </a:lnTo>
                  <a:lnTo>
                    <a:pt x="15" y="24"/>
                  </a:lnTo>
                  <a:lnTo>
                    <a:pt x="8" y="20"/>
                  </a:lnTo>
                  <a:lnTo>
                    <a:pt x="4" y="16"/>
                  </a:lnTo>
                  <a:lnTo>
                    <a:pt x="0" y="12"/>
                  </a:lnTo>
                  <a:lnTo>
                    <a:pt x="0" y="25"/>
                  </a:lnTo>
                  <a:lnTo>
                    <a:pt x="0" y="37"/>
                  </a:lnTo>
                  <a:lnTo>
                    <a:pt x="0" y="49"/>
                  </a:lnTo>
                  <a:lnTo>
                    <a:pt x="1" y="62"/>
                  </a:lnTo>
                  <a:lnTo>
                    <a:pt x="5" y="72"/>
                  </a:lnTo>
                  <a:lnTo>
                    <a:pt x="7" y="81"/>
                  </a:lnTo>
                  <a:lnTo>
                    <a:pt x="15" y="96"/>
                  </a:lnTo>
                  <a:lnTo>
                    <a:pt x="24" y="111"/>
                  </a:lnTo>
                  <a:lnTo>
                    <a:pt x="33" y="124"/>
                  </a:lnTo>
                  <a:lnTo>
                    <a:pt x="42" y="138"/>
                  </a:lnTo>
                  <a:lnTo>
                    <a:pt x="45" y="146"/>
                  </a:lnTo>
                  <a:lnTo>
                    <a:pt x="49" y="156"/>
                  </a:lnTo>
                  <a:lnTo>
                    <a:pt x="52" y="167"/>
                  </a:lnTo>
                  <a:lnTo>
                    <a:pt x="53" y="179"/>
                  </a:lnTo>
                  <a:lnTo>
                    <a:pt x="60" y="179"/>
                  </a:lnTo>
                  <a:lnTo>
                    <a:pt x="64" y="190"/>
                  </a:lnTo>
                  <a:lnTo>
                    <a:pt x="73" y="205"/>
                  </a:lnTo>
                  <a:lnTo>
                    <a:pt x="83" y="223"/>
                  </a:lnTo>
                  <a:lnTo>
                    <a:pt x="96" y="241"/>
                  </a:lnTo>
                  <a:lnTo>
                    <a:pt x="109" y="258"/>
                  </a:lnTo>
                  <a:lnTo>
                    <a:pt x="122" y="273"/>
                  </a:lnTo>
                  <a:lnTo>
                    <a:pt x="129" y="280"/>
                  </a:lnTo>
                  <a:lnTo>
                    <a:pt x="135" y="284"/>
                  </a:lnTo>
                  <a:lnTo>
                    <a:pt x="141" y="288"/>
                  </a:lnTo>
                  <a:lnTo>
                    <a:pt x="146" y="290"/>
                  </a:lnTo>
                  <a:lnTo>
                    <a:pt x="139" y="296"/>
                  </a:lnTo>
                  <a:lnTo>
                    <a:pt x="130" y="304"/>
                  </a:lnTo>
                  <a:lnTo>
                    <a:pt x="127" y="310"/>
                  </a:lnTo>
                  <a:lnTo>
                    <a:pt x="122" y="316"/>
                  </a:lnTo>
                  <a:lnTo>
                    <a:pt x="120" y="324"/>
                  </a:lnTo>
                  <a:lnTo>
                    <a:pt x="120" y="332"/>
                  </a:lnTo>
                  <a:lnTo>
                    <a:pt x="120" y="341"/>
                  </a:lnTo>
                  <a:lnTo>
                    <a:pt x="123" y="350"/>
                  </a:lnTo>
                  <a:lnTo>
                    <a:pt x="128" y="360"/>
                  </a:lnTo>
                  <a:lnTo>
                    <a:pt x="133" y="370"/>
                  </a:lnTo>
                  <a:lnTo>
                    <a:pt x="140" y="380"/>
                  </a:lnTo>
                  <a:lnTo>
                    <a:pt x="147" y="391"/>
                  </a:lnTo>
                  <a:lnTo>
                    <a:pt x="157" y="401"/>
                  </a:lnTo>
                  <a:lnTo>
                    <a:pt x="167" y="410"/>
                  </a:lnTo>
                  <a:lnTo>
                    <a:pt x="177" y="420"/>
                  </a:lnTo>
                  <a:lnTo>
                    <a:pt x="188" y="428"/>
                  </a:lnTo>
                  <a:lnTo>
                    <a:pt x="200" y="436"/>
                  </a:lnTo>
                  <a:lnTo>
                    <a:pt x="212" y="442"/>
                  </a:lnTo>
                  <a:lnTo>
                    <a:pt x="224" y="449"/>
                  </a:lnTo>
                  <a:lnTo>
                    <a:pt x="236" y="453"/>
                  </a:lnTo>
                  <a:lnTo>
                    <a:pt x="247" y="455"/>
                  </a:lnTo>
                  <a:lnTo>
                    <a:pt x="259" y="456"/>
                  </a:lnTo>
                  <a:lnTo>
                    <a:pt x="260" y="469"/>
                  </a:lnTo>
                  <a:lnTo>
                    <a:pt x="264" y="483"/>
                  </a:lnTo>
                  <a:lnTo>
                    <a:pt x="265" y="490"/>
                  </a:lnTo>
                  <a:lnTo>
                    <a:pt x="265" y="500"/>
                  </a:lnTo>
                  <a:lnTo>
                    <a:pt x="263" y="511"/>
                  </a:lnTo>
                  <a:lnTo>
                    <a:pt x="259" y="524"/>
                  </a:lnTo>
                  <a:lnTo>
                    <a:pt x="305" y="573"/>
                  </a:lnTo>
                  <a:lnTo>
                    <a:pt x="312" y="574"/>
                  </a:lnTo>
                  <a:lnTo>
                    <a:pt x="319" y="576"/>
                  </a:lnTo>
                  <a:lnTo>
                    <a:pt x="324" y="578"/>
                  </a:lnTo>
                  <a:lnTo>
                    <a:pt x="330" y="580"/>
                  </a:lnTo>
                  <a:lnTo>
                    <a:pt x="335" y="581"/>
                  </a:lnTo>
                  <a:lnTo>
                    <a:pt x="342" y="581"/>
                  </a:lnTo>
                  <a:lnTo>
                    <a:pt x="349" y="578"/>
                  </a:lnTo>
                  <a:lnTo>
                    <a:pt x="358" y="573"/>
                  </a:lnTo>
                  <a:lnTo>
                    <a:pt x="372" y="593"/>
                  </a:lnTo>
                  <a:lnTo>
                    <a:pt x="404" y="639"/>
                  </a:lnTo>
                  <a:lnTo>
                    <a:pt x="423" y="664"/>
                  </a:lnTo>
                  <a:lnTo>
                    <a:pt x="439" y="687"/>
                  </a:lnTo>
                  <a:lnTo>
                    <a:pt x="447" y="697"/>
                  </a:lnTo>
                  <a:lnTo>
                    <a:pt x="455" y="705"/>
                  </a:lnTo>
                  <a:lnTo>
                    <a:pt x="460" y="711"/>
                  </a:lnTo>
                  <a:lnTo>
                    <a:pt x="465" y="714"/>
                  </a:lnTo>
                  <a:lnTo>
                    <a:pt x="471" y="720"/>
                  </a:lnTo>
                  <a:lnTo>
                    <a:pt x="479" y="727"/>
                  </a:lnTo>
                  <a:lnTo>
                    <a:pt x="483" y="729"/>
                  </a:lnTo>
                  <a:lnTo>
                    <a:pt x="488" y="731"/>
                  </a:lnTo>
                  <a:lnTo>
                    <a:pt x="493" y="733"/>
                  </a:lnTo>
                  <a:lnTo>
                    <a:pt x="498" y="733"/>
                  </a:lnTo>
                  <a:lnTo>
                    <a:pt x="504" y="733"/>
                  </a:lnTo>
                  <a:lnTo>
                    <a:pt x="512" y="733"/>
                  </a:lnTo>
                  <a:lnTo>
                    <a:pt x="522" y="733"/>
                  </a:lnTo>
                  <a:lnTo>
                    <a:pt x="532" y="733"/>
                  </a:lnTo>
                  <a:lnTo>
                    <a:pt x="533" y="741"/>
                  </a:lnTo>
                  <a:lnTo>
                    <a:pt x="537" y="748"/>
                  </a:lnTo>
                  <a:lnTo>
                    <a:pt x="542" y="755"/>
                  </a:lnTo>
                  <a:lnTo>
                    <a:pt x="547" y="761"/>
                  </a:lnTo>
                  <a:lnTo>
                    <a:pt x="554" y="766"/>
                  </a:lnTo>
                  <a:lnTo>
                    <a:pt x="561" y="771"/>
                  </a:lnTo>
                  <a:lnTo>
                    <a:pt x="570" y="776"/>
                  </a:lnTo>
                  <a:lnTo>
                    <a:pt x="579" y="781"/>
                  </a:lnTo>
                  <a:lnTo>
                    <a:pt x="598" y="787"/>
                  </a:lnTo>
                  <a:lnTo>
                    <a:pt x="616" y="791"/>
                  </a:lnTo>
                  <a:lnTo>
                    <a:pt x="635" y="794"/>
                  </a:lnTo>
                  <a:lnTo>
                    <a:pt x="651" y="795"/>
                  </a:lnTo>
                  <a:lnTo>
                    <a:pt x="663" y="795"/>
                  </a:lnTo>
                  <a:lnTo>
                    <a:pt x="671" y="795"/>
                  </a:lnTo>
                  <a:lnTo>
                    <a:pt x="685" y="795"/>
                  </a:lnTo>
                  <a:lnTo>
                    <a:pt x="700" y="793"/>
                  </a:lnTo>
                  <a:lnTo>
                    <a:pt x="706" y="792"/>
                  </a:lnTo>
                  <a:lnTo>
                    <a:pt x="713" y="790"/>
                  </a:lnTo>
                  <a:lnTo>
                    <a:pt x="718" y="787"/>
                  </a:lnTo>
                  <a:lnTo>
                    <a:pt x="724" y="783"/>
                  </a:lnTo>
                  <a:lnTo>
                    <a:pt x="732" y="780"/>
                  </a:lnTo>
                  <a:lnTo>
                    <a:pt x="742" y="773"/>
                  </a:lnTo>
                  <a:lnTo>
                    <a:pt x="749" y="769"/>
                  </a:lnTo>
                  <a:lnTo>
                    <a:pt x="756" y="766"/>
                  </a:lnTo>
                  <a:lnTo>
                    <a:pt x="763" y="764"/>
                  </a:lnTo>
                  <a:lnTo>
                    <a:pt x="771" y="764"/>
                  </a:lnTo>
                  <a:lnTo>
                    <a:pt x="779" y="764"/>
                  </a:lnTo>
                  <a:lnTo>
                    <a:pt x="785" y="767"/>
                  </a:lnTo>
                  <a:lnTo>
                    <a:pt x="790" y="771"/>
                  </a:lnTo>
                  <a:lnTo>
                    <a:pt x="794" y="775"/>
                  </a:lnTo>
                  <a:lnTo>
                    <a:pt x="796" y="782"/>
                  </a:lnTo>
                  <a:lnTo>
                    <a:pt x="798" y="789"/>
                  </a:lnTo>
                  <a:lnTo>
                    <a:pt x="801" y="796"/>
                  </a:lnTo>
                  <a:lnTo>
                    <a:pt x="802" y="804"/>
                  </a:lnTo>
                  <a:lnTo>
                    <a:pt x="803" y="820"/>
                  </a:lnTo>
                  <a:lnTo>
                    <a:pt x="805" y="837"/>
                  </a:lnTo>
                  <a:lnTo>
                    <a:pt x="807" y="845"/>
                  </a:lnTo>
                  <a:lnTo>
                    <a:pt x="809" y="851"/>
                  </a:lnTo>
                  <a:lnTo>
                    <a:pt x="813" y="857"/>
                  </a:lnTo>
                  <a:lnTo>
                    <a:pt x="817" y="862"/>
                  </a:lnTo>
                  <a:lnTo>
                    <a:pt x="822" y="865"/>
                  </a:lnTo>
                  <a:lnTo>
                    <a:pt x="828" y="867"/>
                  </a:lnTo>
                  <a:lnTo>
                    <a:pt x="838" y="869"/>
                  </a:lnTo>
                  <a:lnTo>
                    <a:pt x="849" y="871"/>
                  </a:lnTo>
                  <a:lnTo>
                    <a:pt x="874" y="874"/>
                  </a:lnTo>
                  <a:lnTo>
                    <a:pt x="897" y="875"/>
                  </a:lnTo>
                  <a:lnTo>
                    <a:pt x="925" y="876"/>
                  </a:lnTo>
                  <a:lnTo>
                    <a:pt x="948" y="878"/>
                  </a:lnTo>
                  <a:lnTo>
                    <a:pt x="970" y="882"/>
                  </a:lnTo>
                  <a:lnTo>
                    <a:pt x="991" y="887"/>
                  </a:lnTo>
                  <a:lnTo>
                    <a:pt x="1011" y="892"/>
                  </a:lnTo>
                  <a:lnTo>
                    <a:pt x="1035" y="896"/>
                  </a:lnTo>
                  <a:lnTo>
                    <a:pt x="1047" y="898"/>
                  </a:lnTo>
                  <a:lnTo>
                    <a:pt x="1060" y="899"/>
                  </a:lnTo>
                  <a:lnTo>
                    <a:pt x="1074" y="900"/>
                  </a:lnTo>
                  <a:lnTo>
                    <a:pt x="1089" y="900"/>
                  </a:lnTo>
                  <a:lnTo>
                    <a:pt x="1091" y="879"/>
                  </a:lnTo>
                  <a:lnTo>
                    <a:pt x="1093" y="865"/>
                  </a:lnTo>
                  <a:lnTo>
                    <a:pt x="1095" y="854"/>
                  </a:lnTo>
                  <a:lnTo>
                    <a:pt x="1096" y="844"/>
                  </a:lnTo>
                  <a:lnTo>
                    <a:pt x="1096" y="840"/>
                  </a:lnTo>
                  <a:lnTo>
                    <a:pt x="1097" y="836"/>
                  </a:lnTo>
                  <a:lnTo>
                    <a:pt x="1099" y="831"/>
                  </a:lnTo>
                  <a:lnTo>
                    <a:pt x="1102" y="827"/>
                  </a:lnTo>
                  <a:lnTo>
                    <a:pt x="1108" y="820"/>
                  </a:lnTo>
                  <a:lnTo>
                    <a:pt x="1116" y="814"/>
                  </a:lnTo>
                  <a:lnTo>
                    <a:pt x="1136" y="802"/>
                  </a:lnTo>
                  <a:lnTo>
                    <a:pt x="1156" y="789"/>
                  </a:lnTo>
                  <a:lnTo>
                    <a:pt x="1156" y="770"/>
                  </a:lnTo>
                  <a:lnTo>
                    <a:pt x="1151" y="769"/>
                  </a:lnTo>
                  <a:lnTo>
                    <a:pt x="1147" y="768"/>
                  </a:lnTo>
                  <a:lnTo>
                    <a:pt x="1143" y="766"/>
                  </a:lnTo>
                  <a:lnTo>
                    <a:pt x="1140" y="764"/>
                  </a:lnTo>
                  <a:lnTo>
                    <a:pt x="1136" y="758"/>
                  </a:lnTo>
                  <a:lnTo>
                    <a:pt x="1132" y="750"/>
                  </a:lnTo>
                  <a:lnTo>
                    <a:pt x="1130" y="734"/>
                  </a:lnTo>
                  <a:lnTo>
                    <a:pt x="1129" y="720"/>
                  </a:lnTo>
                  <a:lnTo>
                    <a:pt x="1121" y="719"/>
                  </a:lnTo>
                  <a:lnTo>
                    <a:pt x="1114" y="717"/>
                  </a:lnTo>
                  <a:lnTo>
                    <a:pt x="1105" y="713"/>
                  </a:lnTo>
                  <a:lnTo>
                    <a:pt x="1096" y="708"/>
                  </a:lnTo>
                  <a:lnTo>
                    <a:pt x="1087" y="701"/>
                  </a:lnTo>
                  <a:lnTo>
                    <a:pt x="1077" y="694"/>
                  </a:lnTo>
                  <a:lnTo>
                    <a:pt x="1069" y="686"/>
                  </a:lnTo>
                  <a:lnTo>
                    <a:pt x="1061" y="678"/>
                  </a:lnTo>
                  <a:lnTo>
                    <a:pt x="1044" y="660"/>
                  </a:lnTo>
                  <a:lnTo>
                    <a:pt x="1031" y="643"/>
                  </a:lnTo>
                  <a:lnTo>
                    <a:pt x="1026" y="635"/>
                  </a:lnTo>
                  <a:lnTo>
                    <a:pt x="1021" y="628"/>
                  </a:lnTo>
                  <a:lnTo>
                    <a:pt x="1018" y="622"/>
                  </a:lnTo>
                  <a:lnTo>
                    <a:pt x="1016" y="616"/>
                  </a:lnTo>
                  <a:lnTo>
                    <a:pt x="1017" y="609"/>
                  </a:lnTo>
                  <a:lnTo>
                    <a:pt x="1018" y="603"/>
                  </a:lnTo>
                  <a:lnTo>
                    <a:pt x="1019" y="598"/>
                  </a:lnTo>
                  <a:lnTo>
                    <a:pt x="1021" y="593"/>
                  </a:lnTo>
                  <a:lnTo>
                    <a:pt x="1027" y="584"/>
                  </a:lnTo>
                  <a:lnTo>
                    <a:pt x="1033" y="576"/>
                  </a:lnTo>
                  <a:lnTo>
                    <a:pt x="1039" y="568"/>
                  </a:lnTo>
                  <a:lnTo>
                    <a:pt x="1044" y="559"/>
                  </a:lnTo>
                  <a:lnTo>
                    <a:pt x="1047" y="553"/>
                  </a:lnTo>
                  <a:lnTo>
                    <a:pt x="1048" y="548"/>
                  </a:lnTo>
                  <a:lnTo>
                    <a:pt x="1049" y="542"/>
                  </a:lnTo>
                  <a:lnTo>
                    <a:pt x="1050" y="536"/>
                  </a:lnTo>
                  <a:lnTo>
                    <a:pt x="1049" y="531"/>
                  </a:lnTo>
                  <a:lnTo>
                    <a:pt x="1048" y="526"/>
                  </a:lnTo>
                  <a:lnTo>
                    <a:pt x="1047" y="522"/>
                  </a:lnTo>
                  <a:lnTo>
                    <a:pt x="1044" y="519"/>
                  </a:lnTo>
                  <a:lnTo>
                    <a:pt x="1041" y="517"/>
                  </a:lnTo>
                  <a:lnTo>
                    <a:pt x="1038" y="515"/>
                  </a:lnTo>
                  <a:lnTo>
                    <a:pt x="1035" y="513"/>
                  </a:lnTo>
                  <a:lnTo>
                    <a:pt x="1030" y="512"/>
                  </a:lnTo>
                  <a:lnTo>
                    <a:pt x="1013" y="511"/>
                  </a:lnTo>
                  <a:lnTo>
                    <a:pt x="996" y="512"/>
                  </a:lnTo>
                  <a:lnTo>
                    <a:pt x="993" y="511"/>
                  </a:lnTo>
                  <a:lnTo>
                    <a:pt x="990" y="510"/>
                  </a:lnTo>
                  <a:lnTo>
                    <a:pt x="986" y="509"/>
                  </a:lnTo>
                  <a:lnTo>
                    <a:pt x="983" y="507"/>
                  </a:lnTo>
                  <a:lnTo>
                    <a:pt x="976" y="501"/>
                  </a:lnTo>
                  <a:lnTo>
                    <a:pt x="971" y="493"/>
                  </a:lnTo>
                  <a:lnTo>
                    <a:pt x="966" y="485"/>
                  </a:lnTo>
                  <a:lnTo>
                    <a:pt x="962" y="475"/>
                  </a:lnTo>
                  <a:lnTo>
                    <a:pt x="958" y="464"/>
                  </a:lnTo>
                  <a:lnTo>
                    <a:pt x="954" y="453"/>
                  </a:lnTo>
                  <a:lnTo>
                    <a:pt x="950" y="429"/>
                  </a:lnTo>
                  <a:lnTo>
                    <a:pt x="946" y="407"/>
                  </a:lnTo>
                  <a:lnTo>
                    <a:pt x="943" y="389"/>
                  </a:lnTo>
                  <a:lnTo>
                    <a:pt x="943" y="375"/>
                  </a:lnTo>
                  <a:lnTo>
                    <a:pt x="940" y="375"/>
                  </a:lnTo>
                  <a:lnTo>
                    <a:pt x="937" y="373"/>
                  </a:lnTo>
                  <a:lnTo>
                    <a:pt x="934" y="371"/>
                  </a:lnTo>
                  <a:lnTo>
                    <a:pt x="931" y="369"/>
                  </a:lnTo>
                  <a:lnTo>
                    <a:pt x="928" y="366"/>
                  </a:lnTo>
                  <a:lnTo>
                    <a:pt x="926" y="363"/>
                  </a:lnTo>
                  <a:lnTo>
                    <a:pt x="924" y="360"/>
                  </a:lnTo>
                  <a:lnTo>
                    <a:pt x="924" y="357"/>
                  </a:lnTo>
                  <a:lnTo>
                    <a:pt x="924" y="354"/>
                  </a:lnTo>
                  <a:lnTo>
                    <a:pt x="925" y="351"/>
                  </a:lnTo>
                  <a:lnTo>
                    <a:pt x="926" y="348"/>
                  </a:lnTo>
                  <a:lnTo>
                    <a:pt x="928" y="345"/>
                  </a:lnTo>
                  <a:lnTo>
                    <a:pt x="934" y="339"/>
                  </a:lnTo>
                  <a:lnTo>
                    <a:pt x="940" y="334"/>
                  </a:lnTo>
                  <a:lnTo>
                    <a:pt x="946" y="328"/>
                  </a:lnTo>
                  <a:lnTo>
                    <a:pt x="951" y="323"/>
                  </a:lnTo>
                  <a:lnTo>
                    <a:pt x="955" y="318"/>
                  </a:lnTo>
                  <a:lnTo>
                    <a:pt x="957" y="314"/>
                  </a:lnTo>
                  <a:lnTo>
                    <a:pt x="958" y="301"/>
                  </a:lnTo>
                  <a:lnTo>
                    <a:pt x="960" y="293"/>
                  </a:lnTo>
                  <a:lnTo>
                    <a:pt x="962" y="285"/>
                  </a:lnTo>
                  <a:lnTo>
                    <a:pt x="963" y="271"/>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32" name="Freeform 257"/>
            <p:cNvSpPr>
              <a:spLocks/>
            </p:cNvSpPr>
            <p:nvPr>
              <p:custDataLst>
                <p:tags r:id="rId181"/>
              </p:custDataLst>
            </p:nvPr>
          </p:nvSpPr>
          <p:spPr bwMode="auto">
            <a:xfrm>
              <a:off x="5297488" y="2849563"/>
              <a:ext cx="276225" cy="206375"/>
            </a:xfrm>
            <a:custGeom>
              <a:avLst/>
              <a:gdLst>
                <a:gd name="T0" fmla="*/ 2147483647 w 571"/>
                <a:gd name="T1" fmla="*/ 2147483647 h 443"/>
                <a:gd name="T2" fmla="*/ 2147483647 w 571"/>
                <a:gd name="T3" fmla="*/ 2147483647 h 443"/>
                <a:gd name="T4" fmla="*/ 2147483647 w 571"/>
                <a:gd name="T5" fmla="*/ 2147483647 h 443"/>
                <a:gd name="T6" fmla="*/ 2147483647 w 571"/>
                <a:gd name="T7" fmla="*/ 2147483647 h 443"/>
                <a:gd name="T8" fmla="*/ 2147483647 w 571"/>
                <a:gd name="T9" fmla="*/ 2147483647 h 443"/>
                <a:gd name="T10" fmla="*/ 2147483647 w 571"/>
                <a:gd name="T11" fmla="*/ 2147483647 h 443"/>
                <a:gd name="T12" fmla="*/ 2147483647 w 571"/>
                <a:gd name="T13" fmla="*/ 2147483647 h 443"/>
                <a:gd name="T14" fmla="*/ 2147483647 w 571"/>
                <a:gd name="T15" fmla="*/ 2147483647 h 443"/>
                <a:gd name="T16" fmla="*/ 2147483647 w 571"/>
                <a:gd name="T17" fmla="*/ 2147483647 h 443"/>
                <a:gd name="T18" fmla="*/ 2147483647 w 571"/>
                <a:gd name="T19" fmla="*/ 2147483647 h 443"/>
                <a:gd name="T20" fmla="*/ 2147483647 w 571"/>
                <a:gd name="T21" fmla="*/ 2147483647 h 443"/>
                <a:gd name="T22" fmla="*/ 2147483647 w 571"/>
                <a:gd name="T23" fmla="*/ 2147483647 h 443"/>
                <a:gd name="T24" fmla="*/ 2147483647 w 571"/>
                <a:gd name="T25" fmla="*/ 2147483647 h 443"/>
                <a:gd name="T26" fmla="*/ 2147483647 w 571"/>
                <a:gd name="T27" fmla="*/ 2147483647 h 443"/>
                <a:gd name="T28" fmla="*/ 2147483647 w 571"/>
                <a:gd name="T29" fmla="*/ 2147483647 h 443"/>
                <a:gd name="T30" fmla="*/ 2147483647 w 571"/>
                <a:gd name="T31" fmla="*/ 2147483647 h 443"/>
                <a:gd name="T32" fmla="*/ 2147483647 w 571"/>
                <a:gd name="T33" fmla="*/ 2147483647 h 443"/>
                <a:gd name="T34" fmla="*/ 2147483647 w 571"/>
                <a:gd name="T35" fmla="*/ 2147483647 h 443"/>
                <a:gd name="T36" fmla="*/ 2147483647 w 571"/>
                <a:gd name="T37" fmla="*/ 2147483647 h 443"/>
                <a:gd name="T38" fmla="*/ 2147483647 w 571"/>
                <a:gd name="T39" fmla="*/ 2147483647 h 443"/>
                <a:gd name="T40" fmla="*/ 2147483647 w 571"/>
                <a:gd name="T41" fmla="*/ 2147483647 h 443"/>
                <a:gd name="T42" fmla="*/ 2147483647 w 571"/>
                <a:gd name="T43" fmla="*/ 2147483647 h 443"/>
                <a:gd name="T44" fmla="*/ 2147483647 w 571"/>
                <a:gd name="T45" fmla="*/ 2147483647 h 443"/>
                <a:gd name="T46" fmla="*/ 2147483647 w 571"/>
                <a:gd name="T47" fmla="*/ 2147483647 h 443"/>
                <a:gd name="T48" fmla="*/ 2147483647 w 571"/>
                <a:gd name="T49" fmla="*/ 2147483647 h 443"/>
                <a:gd name="T50" fmla="*/ 2147483647 w 571"/>
                <a:gd name="T51" fmla="*/ 2147483647 h 443"/>
                <a:gd name="T52" fmla="*/ 2147483647 w 571"/>
                <a:gd name="T53" fmla="*/ 2147483647 h 443"/>
                <a:gd name="T54" fmla="*/ 2147483647 w 571"/>
                <a:gd name="T55" fmla="*/ 2147483647 h 443"/>
                <a:gd name="T56" fmla="*/ 2147483647 w 571"/>
                <a:gd name="T57" fmla="*/ 2147483647 h 443"/>
                <a:gd name="T58" fmla="*/ 2147483647 w 571"/>
                <a:gd name="T59" fmla="*/ 2147483647 h 443"/>
                <a:gd name="T60" fmla="*/ 2147483647 w 571"/>
                <a:gd name="T61" fmla="*/ 2147483647 h 443"/>
                <a:gd name="T62" fmla="*/ 2147483647 w 571"/>
                <a:gd name="T63" fmla="*/ 2147483647 h 443"/>
                <a:gd name="T64" fmla="*/ 2147483647 w 571"/>
                <a:gd name="T65" fmla="*/ 2147483647 h 443"/>
                <a:gd name="T66" fmla="*/ 2147483647 w 571"/>
                <a:gd name="T67" fmla="*/ 2147483647 h 443"/>
                <a:gd name="T68" fmla="*/ 2147483647 w 571"/>
                <a:gd name="T69" fmla="*/ 2147483647 h 443"/>
                <a:gd name="T70" fmla="*/ 2147483647 w 571"/>
                <a:gd name="T71" fmla="*/ 2147483647 h 443"/>
                <a:gd name="T72" fmla="*/ 2147483647 w 571"/>
                <a:gd name="T73" fmla="*/ 2147483647 h 443"/>
                <a:gd name="T74" fmla="*/ 2147483647 w 571"/>
                <a:gd name="T75" fmla="*/ 2147483647 h 443"/>
                <a:gd name="T76" fmla="*/ 2147483647 w 571"/>
                <a:gd name="T77" fmla="*/ 2147483647 h 443"/>
                <a:gd name="T78" fmla="*/ 2147483647 w 571"/>
                <a:gd name="T79" fmla="*/ 2147483647 h 443"/>
                <a:gd name="T80" fmla="*/ 2147483647 w 571"/>
                <a:gd name="T81" fmla="*/ 2147483647 h 443"/>
                <a:gd name="T82" fmla="*/ 0 w 571"/>
                <a:gd name="T83" fmla="*/ 2147483647 h 4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71"/>
                <a:gd name="T127" fmla="*/ 0 h 443"/>
                <a:gd name="T128" fmla="*/ 571 w 571"/>
                <a:gd name="T129" fmla="*/ 443 h 44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71" h="443">
                  <a:moveTo>
                    <a:pt x="0" y="196"/>
                  </a:moveTo>
                  <a:lnTo>
                    <a:pt x="26" y="190"/>
                  </a:lnTo>
                  <a:lnTo>
                    <a:pt x="33" y="184"/>
                  </a:lnTo>
                  <a:lnTo>
                    <a:pt x="37" y="177"/>
                  </a:lnTo>
                  <a:lnTo>
                    <a:pt x="39" y="171"/>
                  </a:lnTo>
                  <a:lnTo>
                    <a:pt x="41" y="164"/>
                  </a:lnTo>
                  <a:lnTo>
                    <a:pt x="41" y="149"/>
                  </a:lnTo>
                  <a:lnTo>
                    <a:pt x="39" y="129"/>
                  </a:lnTo>
                  <a:lnTo>
                    <a:pt x="41" y="124"/>
                  </a:lnTo>
                  <a:lnTo>
                    <a:pt x="44" y="120"/>
                  </a:lnTo>
                  <a:lnTo>
                    <a:pt x="49" y="116"/>
                  </a:lnTo>
                  <a:lnTo>
                    <a:pt x="55" y="112"/>
                  </a:lnTo>
                  <a:lnTo>
                    <a:pt x="61" y="109"/>
                  </a:lnTo>
                  <a:lnTo>
                    <a:pt x="68" y="107"/>
                  </a:lnTo>
                  <a:lnTo>
                    <a:pt x="75" y="105"/>
                  </a:lnTo>
                  <a:lnTo>
                    <a:pt x="80" y="104"/>
                  </a:lnTo>
                  <a:lnTo>
                    <a:pt x="92" y="105"/>
                  </a:lnTo>
                  <a:lnTo>
                    <a:pt x="103" y="106"/>
                  </a:lnTo>
                  <a:lnTo>
                    <a:pt x="114" y="107"/>
                  </a:lnTo>
                  <a:lnTo>
                    <a:pt x="124" y="109"/>
                  </a:lnTo>
                  <a:lnTo>
                    <a:pt x="142" y="113"/>
                  </a:lnTo>
                  <a:lnTo>
                    <a:pt x="158" y="120"/>
                  </a:lnTo>
                  <a:lnTo>
                    <a:pt x="172" y="127"/>
                  </a:lnTo>
                  <a:lnTo>
                    <a:pt x="184" y="135"/>
                  </a:lnTo>
                  <a:lnTo>
                    <a:pt x="195" y="145"/>
                  </a:lnTo>
                  <a:lnTo>
                    <a:pt x="206" y="154"/>
                  </a:lnTo>
                  <a:lnTo>
                    <a:pt x="227" y="127"/>
                  </a:lnTo>
                  <a:lnTo>
                    <a:pt x="254" y="92"/>
                  </a:lnTo>
                  <a:lnTo>
                    <a:pt x="276" y="62"/>
                  </a:lnTo>
                  <a:lnTo>
                    <a:pt x="285" y="49"/>
                  </a:lnTo>
                  <a:lnTo>
                    <a:pt x="538" y="0"/>
                  </a:lnTo>
                  <a:lnTo>
                    <a:pt x="538" y="43"/>
                  </a:lnTo>
                  <a:lnTo>
                    <a:pt x="548" y="60"/>
                  </a:lnTo>
                  <a:lnTo>
                    <a:pt x="557" y="78"/>
                  </a:lnTo>
                  <a:lnTo>
                    <a:pt x="560" y="87"/>
                  </a:lnTo>
                  <a:lnTo>
                    <a:pt x="562" y="98"/>
                  </a:lnTo>
                  <a:lnTo>
                    <a:pt x="564" y="110"/>
                  </a:lnTo>
                  <a:lnTo>
                    <a:pt x="564" y="123"/>
                  </a:lnTo>
                  <a:lnTo>
                    <a:pt x="565" y="136"/>
                  </a:lnTo>
                  <a:lnTo>
                    <a:pt x="568" y="151"/>
                  </a:lnTo>
                  <a:lnTo>
                    <a:pt x="570" y="164"/>
                  </a:lnTo>
                  <a:lnTo>
                    <a:pt x="571" y="178"/>
                  </a:lnTo>
                  <a:lnTo>
                    <a:pt x="568" y="180"/>
                  </a:lnTo>
                  <a:lnTo>
                    <a:pt x="564" y="180"/>
                  </a:lnTo>
                  <a:lnTo>
                    <a:pt x="563" y="179"/>
                  </a:lnTo>
                  <a:lnTo>
                    <a:pt x="562" y="179"/>
                  </a:lnTo>
                  <a:lnTo>
                    <a:pt x="561" y="179"/>
                  </a:lnTo>
                  <a:lnTo>
                    <a:pt x="558" y="184"/>
                  </a:lnTo>
                  <a:lnTo>
                    <a:pt x="553" y="196"/>
                  </a:lnTo>
                  <a:lnTo>
                    <a:pt x="548" y="207"/>
                  </a:lnTo>
                  <a:lnTo>
                    <a:pt x="541" y="217"/>
                  </a:lnTo>
                  <a:lnTo>
                    <a:pt x="534" y="225"/>
                  </a:lnTo>
                  <a:lnTo>
                    <a:pt x="525" y="232"/>
                  </a:lnTo>
                  <a:lnTo>
                    <a:pt x="515" y="239"/>
                  </a:lnTo>
                  <a:lnTo>
                    <a:pt x="505" y="244"/>
                  </a:lnTo>
                  <a:lnTo>
                    <a:pt x="494" y="249"/>
                  </a:lnTo>
                  <a:lnTo>
                    <a:pt x="449" y="267"/>
                  </a:lnTo>
                  <a:lnTo>
                    <a:pt x="405" y="283"/>
                  </a:lnTo>
                  <a:lnTo>
                    <a:pt x="374" y="296"/>
                  </a:lnTo>
                  <a:lnTo>
                    <a:pt x="347" y="307"/>
                  </a:lnTo>
                  <a:lnTo>
                    <a:pt x="321" y="318"/>
                  </a:lnTo>
                  <a:lnTo>
                    <a:pt x="295" y="328"/>
                  </a:lnTo>
                  <a:lnTo>
                    <a:pt x="270" y="337"/>
                  </a:lnTo>
                  <a:lnTo>
                    <a:pt x="245" y="345"/>
                  </a:lnTo>
                  <a:lnTo>
                    <a:pt x="216" y="354"/>
                  </a:lnTo>
                  <a:lnTo>
                    <a:pt x="186" y="363"/>
                  </a:lnTo>
                  <a:lnTo>
                    <a:pt x="177" y="366"/>
                  </a:lnTo>
                  <a:lnTo>
                    <a:pt x="167" y="371"/>
                  </a:lnTo>
                  <a:lnTo>
                    <a:pt x="158" y="376"/>
                  </a:lnTo>
                  <a:lnTo>
                    <a:pt x="149" y="381"/>
                  </a:lnTo>
                  <a:lnTo>
                    <a:pt x="134" y="392"/>
                  </a:lnTo>
                  <a:lnTo>
                    <a:pt x="119" y="403"/>
                  </a:lnTo>
                  <a:lnTo>
                    <a:pt x="105" y="414"/>
                  </a:lnTo>
                  <a:lnTo>
                    <a:pt x="92" y="426"/>
                  </a:lnTo>
                  <a:lnTo>
                    <a:pt x="79" y="435"/>
                  </a:lnTo>
                  <a:lnTo>
                    <a:pt x="67" y="443"/>
                  </a:lnTo>
                  <a:lnTo>
                    <a:pt x="58" y="410"/>
                  </a:lnTo>
                  <a:lnTo>
                    <a:pt x="50" y="378"/>
                  </a:lnTo>
                  <a:lnTo>
                    <a:pt x="42" y="345"/>
                  </a:lnTo>
                  <a:lnTo>
                    <a:pt x="33" y="313"/>
                  </a:lnTo>
                  <a:lnTo>
                    <a:pt x="24" y="282"/>
                  </a:lnTo>
                  <a:lnTo>
                    <a:pt x="16" y="251"/>
                  </a:lnTo>
                  <a:lnTo>
                    <a:pt x="8" y="223"/>
                  </a:lnTo>
                  <a:lnTo>
                    <a:pt x="0" y="196"/>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33" name="Freeform 258"/>
            <p:cNvSpPr>
              <a:spLocks/>
            </p:cNvSpPr>
            <p:nvPr>
              <p:custDataLst>
                <p:tags r:id="rId182"/>
              </p:custDataLst>
            </p:nvPr>
          </p:nvSpPr>
          <p:spPr bwMode="auto">
            <a:xfrm>
              <a:off x="5514975" y="2646363"/>
              <a:ext cx="134938" cy="109537"/>
            </a:xfrm>
            <a:custGeom>
              <a:avLst/>
              <a:gdLst>
                <a:gd name="T0" fmla="*/ 0 w 286"/>
                <a:gd name="T1" fmla="*/ 2147483647 h 228"/>
                <a:gd name="T2" fmla="*/ 2147483647 w 286"/>
                <a:gd name="T3" fmla="*/ 2147483647 h 228"/>
                <a:gd name="T4" fmla="*/ 2147483647 w 286"/>
                <a:gd name="T5" fmla="*/ 2147483647 h 228"/>
                <a:gd name="T6" fmla="*/ 2147483647 w 286"/>
                <a:gd name="T7" fmla="*/ 2147483647 h 228"/>
                <a:gd name="T8" fmla="*/ 2147483647 w 286"/>
                <a:gd name="T9" fmla="*/ 2147483647 h 228"/>
                <a:gd name="T10" fmla="*/ 2147483647 w 286"/>
                <a:gd name="T11" fmla="*/ 2147483647 h 228"/>
                <a:gd name="T12" fmla="*/ 2147483647 w 286"/>
                <a:gd name="T13" fmla="*/ 2147483647 h 228"/>
                <a:gd name="T14" fmla="*/ 2147483647 w 286"/>
                <a:gd name="T15" fmla="*/ 2147483647 h 228"/>
                <a:gd name="T16" fmla="*/ 2147483647 w 286"/>
                <a:gd name="T17" fmla="*/ 2147483647 h 228"/>
                <a:gd name="T18" fmla="*/ 2147483647 w 286"/>
                <a:gd name="T19" fmla="*/ 2147483647 h 228"/>
                <a:gd name="T20" fmla="*/ 2147483647 w 286"/>
                <a:gd name="T21" fmla="*/ 2147483647 h 228"/>
                <a:gd name="T22" fmla="*/ 2147483647 w 286"/>
                <a:gd name="T23" fmla="*/ 2147483647 h 228"/>
                <a:gd name="T24" fmla="*/ 2147483647 w 286"/>
                <a:gd name="T25" fmla="*/ 2147483647 h 228"/>
                <a:gd name="T26" fmla="*/ 2147483647 w 286"/>
                <a:gd name="T27" fmla="*/ 2147483647 h 228"/>
                <a:gd name="T28" fmla="*/ 2147483647 w 286"/>
                <a:gd name="T29" fmla="*/ 2147483647 h 228"/>
                <a:gd name="T30" fmla="*/ 2147483647 w 286"/>
                <a:gd name="T31" fmla="*/ 2147483647 h 228"/>
                <a:gd name="T32" fmla="*/ 2147483647 w 286"/>
                <a:gd name="T33" fmla="*/ 2147483647 h 228"/>
                <a:gd name="T34" fmla="*/ 2147483647 w 286"/>
                <a:gd name="T35" fmla="*/ 2147483647 h 228"/>
                <a:gd name="T36" fmla="*/ 2147483647 w 286"/>
                <a:gd name="T37" fmla="*/ 2147483647 h 228"/>
                <a:gd name="T38" fmla="*/ 2147483647 w 286"/>
                <a:gd name="T39" fmla="*/ 2147483647 h 228"/>
                <a:gd name="T40" fmla="*/ 2147483647 w 286"/>
                <a:gd name="T41" fmla="*/ 2147483647 h 228"/>
                <a:gd name="T42" fmla="*/ 2147483647 w 286"/>
                <a:gd name="T43" fmla="*/ 2147483647 h 228"/>
                <a:gd name="T44" fmla="*/ 2147483647 w 286"/>
                <a:gd name="T45" fmla="*/ 2147483647 h 228"/>
                <a:gd name="T46" fmla="*/ 2147483647 w 286"/>
                <a:gd name="T47" fmla="*/ 2147483647 h 228"/>
                <a:gd name="T48" fmla="*/ 2147483647 w 286"/>
                <a:gd name="T49" fmla="*/ 2147483647 h 228"/>
                <a:gd name="T50" fmla="*/ 2147483647 w 286"/>
                <a:gd name="T51" fmla="*/ 2147483647 h 228"/>
                <a:gd name="T52" fmla="*/ 2147483647 w 286"/>
                <a:gd name="T53" fmla="*/ 2147483647 h 228"/>
                <a:gd name="T54" fmla="*/ 2147483647 w 286"/>
                <a:gd name="T55" fmla="*/ 2147483647 h 228"/>
                <a:gd name="T56" fmla="*/ 2147483647 w 286"/>
                <a:gd name="T57" fmla="*/ 0 h 228"/>
                <a:gd name="T58" fmla="*/ 2147483647 w 286"/>
                <a:gd name="T59" fmla="*/ 2147483647 h 228"/>
                <a:gd name="T60" fmla="*/ 2147483647 w 286"/>
                <a:gd name="T61" fmla="*/ 2147483647 h 228"/>
                <a:gd name="T62" fmla="*/ 2147483647 w 286"/>
                <a:gd name="T63" fmla="*/ 2147483647 h 228"/>
                <a:gd name="T64" fmla="*/ 2147483647 w 286"/>
                <a:gd name="T65" fmla="*/ 2147483647 h 228"/>
                <a:gd name="T66" fmla="*/ 2147483647 w 286"/>
                <a:gd name="T67" fmla="*/ 2147483647 h 228"/>
                <a:gd name="T68" fmla="*/ 2147483647 w 286"/>
                <a:gd name="T69" fmla="*/ 2147483647 h 228"/>
                <a:gd name="T70" fmla="*/ 2147483647 w 286"/>
                <a:gd name="T71" fmla="*/ 2147483647 h 228"/>
                <a:gd name="T72" fmla="*/ 2147483647 w 286"/>
                <a:gd name="T73" fmla="*/ 2147483647 h 228"/>
                <a:gd name="T74" fmla="*/ 2147483647 w 286"/>
                <a:gd name="T75" fmla="*/ 2147483647 h 228"/>
                <a:gd name="T76" fmla="*/ 0 w 286"/>
                <a:gd name="T77" fmla="*/ 2147483647 h 2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86"/>
                <a:gd name="T118" fmla="*/ 0 h 228"/>
                <a:gd name="T119" fmla="*/ 286 w 286"/>
                <a:gd name="T120" fmla="*/ 228 h 22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86" h="228">
                  <a:moveTo>
                    <a:pt x="0" y="111"/>
                  </a:moveTo>
                  <a:lnTo>
                    <a:pt x="4" y="109"/>
                  </a:lnTo>
                  <a:lnTo>
                    <a:pt x="7" y="109"/>
                  </a:lnTo>
                  <a:lnTo>
                    <a:pt x="10" y="110"/>
                  </a:lnTo>
                  <a:lnTo>
                    <a:pt x="11" y="111"/>
                  </a:lnTo>
                  <a:lnTo>
                    <a:pt x="12" y="117"/>
                  </a:lnTo>
                  <a:lnTo>
                    <a:pt x="13" y="123"/>
                  </a:lnTo>
                  <a:lnTo>
                    <a:pt x="14" y="128"/>
                  </a:lnTo>
                  <a:lnTo>
                    <a:pt x="16" y="131"/>
                  </a:lnTo>
                  <a:lnTo>
                    <a:pt x="19" y="134"/>
                  </a:lnTo>
                  <a:lnTo>
                    <a:pt x="24" y="136"/>
                  </a:lnTo>
                  <a:lnTo>
                    <a:pt x="29" y="137"/>
                  </a:lnTo>
                  <a:lnTo>
                    <a:pt x="37" y="138"/>
                  </a:lnTo>
                  <a:lnTo>
                    <a:pt x="48" y="138"/>
                  </a:lnTo>
                  <a:lnTo>
                    <a:pt x="60" y="136"/>
                  </a:lnTo>
                  <a:lnTo>
                    <a:pt x="98" y="130"/>
                  </a:lnTo>
                  <a:lnTo>
                    <a:pt x="129" y="122"/>
                  </a:lnTo>
                  <a:lnTo>
                    <a:pt x="143" y="118"/>
                  </a:lnTo>
                  <a:lnTo>
                    <a:pt x="156" y="114"/>
                  </a:lnTo>
                  <a:lnTo>
                    <a:pt x="167" y="109"/>
                  </a:lnTo>
                  <a:lnTo>
                    <a:pt x="178" y="103"/>
                  </a:lnTo>
                  <a:lnTo>
                    <a:pt x="188" y="96"/>
                  </a:lnTo>
                  <a:lnTo>
                    <a:pt x="198" y="87"/>
                  </a:lnTo>
                  <a:lnTo>
                    <a:pt x="208" y="78"/>
                  </a:lnTo>
                  <a:lnTo>
                    <a:pt x="219" y="65"/>
                  </a:lnTo>
                  <a:lnTo>
                    <a:pt x="229" y="52"/>
                  </a:lnTo>
                  <a:lnTo>
                    <a:pt x="241" y="37"/>
                  </a:lnTo>
                  <a:lnTo>
                    <a:pt x="253" y="20"/>
                  </a:lnTo>
                  <a:lnTo>
                    <a:pt x="266" y="0"/>
                  </a:lnTo>
                  <a:lnTo>
                    <a:pt x="270" y="7"/>
                  </a:lnTo>
                  <a:lnTo>
                    <a:pt x="274" y="13"/>
                  </a:lnTo>
                  <a:lnTo>
                    <a:pt x="276" y="20"/>
                  </a:lnTo>
                  <a:lnTo>
                    <a:pt x="279" y="27"/>
                  </a:lnTo>
                  <a:lnTo>
                    <a:pt x="282" y="42"/>
                  </a:lnTo>
                  <a:lnTo>
                    <a:pt x="286" y="62"/>
                  </a:lnTo>
                  <a:lnTo>
                    <a:pt x="246" y="198"/>
                  </a:lnTo>
                  <a:lnTo>
                    <a:pt x="226" y="228"/>
                  </a:lnTo>
                  <a:lnTo>
                    <a:pt x="53" y="210"/>
                  </a:lnTo>
                  <a:lnTo>
                    <a:pt x="0" y="111"/>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34" name="Freeform 259"/>
            <p:cNvSpPr>
              <a:spLocks/>
            </p:cNvSpPr>
            <p:nvPr>
              <p:custDataLst>
                <p:tags r:id="rId183"/>
              </p:custDataLst>
            </p:nvPr>
          </p:nvSpPr>
          <p:spPr bwMode="auto">
            <a:xfrm>
              <a:off x="5165725" y="2332038"/>
              <a:ext cx="249238" cy="236537"/>
            </a:xfrm>
            <a:custGeom>
              <a:avLst/>
              <a:gdLst>
                <a:gd name="T0" fmla="*/ 2147483647 w 524"/>
                <a:gd name="T1" fmla="*/ 2147483647 h 505"/>
                <a:gd name="T2" fmla="*/ 2147483647 w 524"/>
                <a:gd name="T3" fmla="*/ 2147483647 h 505"/>
                <a:gd name="T4" fmla="*/ 2147483647 w 524"/>
                <a:gd name="T5" fmla="*/ 2147483647 h 505"/>
                <a:gd name="T6" fmla="*/ 2147483647 w 524"/>
                <a:gd name="T7" fmla="*/ 2147483647 h 505"/>
                <a:gd name="T8" fmla="*/ 2147483647 w 524"/>
                <a:gd name="T9" fmla="*/ 2147483647 h 505"/>
                <a:gd name="T10" fmla="*/ 2147483647 w 524"/>
                <a:gd name="T11" fmla="*/ 2147483647 h 505"/>
                <a:gd name="T12" fmla="*/ 2147483647 w 524"/>
                <a:gd name="T13" fmla="*/ 2147483647 h 505"/>
                <a:gd name="T14" fmla="*/ 2147483647 w 524"/>
                <a:gd name="T15" fmla="*/ 2147483647 h 505"/>
                <a:gd name="T16" fmla="*/ 2147483647 w 524"/>
                <a:gd name="T17" fmla="*/ 2147483647 h 505"/>
                <a:gd name="T18" fmla="*/ 2147483647 w 524"/>
                <a:gd name="T19" fmla="*/ 2147483647 h 505"/>
                <a:gd name="T20" fmla="*/ 2147483647 w 524"/>
                <a:gd name="T21" fmla="*/ 2147483647 h 505"/>
                <a:gd name="T22" fmla="*/ 2147483647 w 524"/>
                <a:gd name="T23" fmla="*/ 2147483647 h 505"/>
                <a:gd name="T24" fmla="*/ 2147483647 w 524"/>
                <a:gd name="T25" fmla="*/ 2147483647 h 505"/>
                <a:gd name="T26" fmla="*/ 2147483647 w 524"/>
                <a:gd name="T27" fmla="*/ 2147483647 h 505"/>
                <a:gd name="T28" fmla="*/ 2147483647 w 524"/>
                <a:gd name="T29" fmla="*/ 2147483647 h 505"/>
                <a:gd name="T30" fmla="*/ 2147483647 w 524"/>
                <a:gd name="T31" fmla="*/ 2147483647 h 505"/>
                <a:gd name="T32" fmla="*/ 2147483647 w 524"/>
                <a:gd name="T33" fmla="*/ 2147483647 h 505"/>
                <a:gd name="T34" fmla="*/ 2147483647 w 524"/>
                <a:gd name="T35" fmla="*/ 2147483647 h 505"/>
                <a:gd name="T36" fmla="*/ 2147483647 w 524"/>
                <a:gd name="T37" fmla="*/ 2147483647 h 505"/>
                <a:gd name="T38" fmla="*/ 2147483647 w 524"/>
                <a:gd name="T39" fmla="*/ 2147483647 h 505"/>
                <a:gd name="T40" fmla="*/ 2147483647 w 524"/>
                <a:gd name="T41" fmla="*/ 2147483647 h 505"/>
                <a:gd name="T42" fmla="*/ 2147483647 w 524"/>
                <a:gd name="T43" fmla="*/ 2147483647 h 505"/>
                <a:gd name="T44" fmla="*/ 2147483647 w 524"/>
                <a:gd name="T45" fmla="*/ 2147483647 h 505"/>
                <a:gd name="T46" fmla="*/ 2147483647 w 524"/>
                <a:gd name="T47" fmla="*/ 2147483647 h 505"/>
                <a:gd name="T48" fmla="*/ 2147483647 w 524"/>
                <a:gd name="T49" fmla="*/ 2147483647 h 505"/>
                <a:gd name="T50" fmla="*/ 2147483647 w 524"/>
                <a:gd name="T51" fmla="*/ 2147483647 h 505"/>
                <a:gd name="T52" fmla="*/ 2147483647 w 524"/>
                <a:gd name="T53" fmla="*/ 2147483647 h 505"/>
                <a:gd name="T54" fmla="*/ 2147483647 w 524"/>
                <a:gd name="T55" fmla="*/ 2147483647 h 505"/>
                <a:gd name="T56" fmla="*/ 2147483647 w 524"/>
                <a:gd name="T57" fmla="*/ 2147483647 h 505"/>
                <a:gd name="T58" fmla="*/ 2147483647 w 524"/>
                <a:gd name="T59" fmla="*/ 2147483647 h 505"/>
                <a:gd name="T60" fmla="*/ 2147483647 w 524"/>
                <a:gd name="T61" fmla="*/ 2147483647 h 505"/>
                <a:gd name="T62" fmla="*/ 2147483647 w 524"/>
                <a:gd name="T63" fmla="*/ 2147483647 h 505"/>
                <a:gd name="T64" fmla="*/ 2147483647 w 524"/>
                <a:gd name="T65" fmla="*/ 2147483647 h 505"/>
                <a:gd name="T66" fmla="*/ 2147483647 w 524"/>
                <a:gd name="T67" fmla="*/ 2147483647 h 505"/>
                <a:gd name="T68" fmla="*/ 2147483647 w 524"/>
                <a:gd name="T69" fmla="*/ 2147483647 h 505"/>
                <a:gd name="T70" fmla="*/ 2147483647 w 524"/>
                <a:gd name="T71" fmla="*/ 2147483647 h 505"/>
                <a:gd name="T72" fmla="*/ 2147483647 w 524"/>
                <a:gd name="T73" fmla="*/ 2147483647 h 505"/>
                <a:gd name="T74" fmla="*/ 2147483647 w 524"/>
                <a:gd name="T75" fmla="*/ 2147483647 h 505"/>
                <a:gd name="T76" fmla="*/ 0 w 524"/>
                <a:gd name="T77" fmla="*/ 2147483647 h 505"/>
                <a:gd name="T78" fmla="*/ 0 w 524"/>
                <a:gd name="T79" fmla="*/ 2147483647 h 505"/>
                <a:gd name="T80" fmla="*/ 2147483647 w 524"/>
                <a:gd name="T81" fmla="*/ 2147483647 h 505"/>
                <a:gd name="T82" fmla="*/ 2147483647 w 524"/>
                <a:gd name="T83" fmla="*/ 2147483647 h 505"/>
                <a:gd name="T84" fmla="*/ 2147483647 w 524"/>
                <a:gd name="T85" fmla="*/ 2147483647 h 505"/>
                <a:gd name="T86" fmla="*/ 2147483647 w 524"/>
                <a:gd name="T87" fmla="*/ 2147483647 h 505"/>
                <a:gd name="T88" fmla="*/ 2147483647 w 524"/>
                <a:gd name="T89" fmla="*/ 2147483647 h 505"/>
                <a:gd name="T90" fmla="*/ 2147483647 w 524"/>
                <a:gd name="T91" fmla="*/ 2147483647 h 505"/>
                <a:gd name="T92" fmla="*/ 2147483647 w 524"/>
                <a:gd name="T93" fmla="*/ 2147483647 h 505"/>
                <a:gd name="T94" fmla="*/ 2147483647 w 524"/>
                <a:gd name="T95" fmla="*/ 2147483647 h 505"/>
                <a:gd name="T96" fmla="*/ 2147483647 w 524"/>
                <a:gd name="T97" fmla="*/ 2147483647 h 505"/>
                <a:gd name="T98" fmla="*/ 2147483647 w 524"/>
                <a:gd name="T99" fmla="*/ 2147483647 h 505"/>
                <a:gd name="T100" fmla="*/ 2147483647 w 524"/>
                <a:gd name="T101" fmla="*/ 2147483647 h 505"/>
                <a:gd name="T102" fmla="*/ 2147483647 w 524"/>
                <a:gd name="T103" fmla="*/ 2147483647 h 505"/>
                <a:gd name="T104" fmla="*/ 2147483647 w 524"/>
                <a:gd name="T105" fmla="*/ 2147483647 h 505"/>
                <a:gd name="T106" fmla="*/ 2147483647 w 524"/>
                <a:gd name="T107" fmla="*/ 2147483647 h 505"/>
                <a:gd name="T108" fmla="*/ 2147483647 w 524"/>
                <a:gd name="T109" fmla="*/ 2147483647 h 505"/>
                <a:gd name="T110" fmla="*/ 2147483647 w 524"/>
                <a:gd name="T111" fmla="*/ 2147483647 h 505"/>
                <a:gd name="T112" fmla="*/ 2147483647 w 524"/>
                <a:gd name="T113" fmla="*/ 2147483647 h 505"/>
                <a:gd name="T114" fmla="*/ 2147483647 w 524"/>
                <a:gd name="T115" fmla="*/ 2147483647 h 505"/>
                <a:gd name="T116" fmla="*/ 2147483647 w 524"/>
                <a:gd name="T117" fmla="*/ 2147483647 h 505"/>
                <a:gd name="T118" fmla="*/ 2147483647 w 524"/>
                <a:gd name="T119" fmla="*/ 2147483647 h 505"/>
                <a:gd name="T120" fmla="*/ 2147483647 w 524"/>
                <a:gd name="T121" fmla="*/ 2147483647 h 505"/>
                <a:gd name="T122" fmla="*/ 2147483647 w 524"/>
                <a:gd name="T123" fmla="*/ 2147483647 h 5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24"/>
                <a:gd name="T187" fmla="*/ 0 h 505"/>
                <a:gd name="T188" fmla="*/ 524 w 524"/>
                <a:gd name="T189" fmla="*/ 505 h 50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24" h="505">
                  <a:moveTo>
                    <a:pt x="524" y="419"/>
                  </a:moveTo>
                  <a:lnTo>
                    <a:pt x="478" y="370"/>
                  </a:lnTo>
                  <a:lnTo>
                    <a:pt x="482" y="357"/>
                  </a:lnTo>
                  <a:lnTo>
                    <a:pt x="484" y="346"/>
                  </a:lnTo>
                  <a:lnTo>
                    <a:pt x="484" y="336"/>
                  </a:lnTo>
                  <a:lnTo>
                    <a:pt x="483" y="329"/>
                  </a:lnTo>
                  <a:lnTo>
                    <a:pt x="479" y="315"/>
                  </a:lnTo>
                  <a:lnTo>
                    <a:pt x="478" y="302"/>
                  </a:lnTo>
                  <a:lnTo>
                    <a:pt x="466" y="301"/>
                  </a:lnTo>
                  <a:lnTo>
                    <a:pt x="455" y="299"/>
                  </a:lnTo>
                  <a:lnTo>
                    <a:pt x="443" y="295"/>
                  </a:lnTo>
                  <a:lnTo>
                    <a:pt x="431" y="288"/>
                  </a:lnTo>
                  <a:lnTo>
                    <a:pt x="419" y="282"/>
                  </a:lnTo>
                  <a:lnTo>
                    <a:pt x="407" y="274"/>
                  </a:lnTo>
                  <a:lnTo>
                    <a:pt x="396" y="266"/>
                  </a:lnTo>
                  <a:lnTo>
                    <a:pt x="386" y="256"/>
                  </a:lnTo>
                  <a:lnTo>
                    <a:pt x="376" y="247"/>
                  </a:lnTo>
                  <a:lnTo>
                    <a:pt x="366" y="237"/>
                  </a:lnTo>
                  <a:lnTo>
                    <a:pt x="359" y="226"/>
                  </a:lnTo>
                  <a:lnTo>
                    <a:pt x="352" y="216"/>
                  </a:lnTo>
                  <a:lnTo>
                    <a:pt x="347" y="206"/>
                  </a:lnTo>
                  <a:lnTo>
                    <a:pt x="342" y="196"/>
                  </a:lnTo>
                  <a:lnTo>
                    <a:pt x="339" y="187"/>
                  </a:lnTo>
                  <a:lnTo>
                    <a:pt x="339" y="178"/>
                  </a:lnTo>
                  <a:lnTo>
                    <a:pt x="339" y="170"/>
                  </a:lnTo>
                  <a:lnTo>
                    <a:pt x="341" y="162"/>
                  </a:lnTo>
                  <a:lnTo>
                    <a:pt x="346" y="156"/>
                  </a:lnTo>
                  <a:lnTo>
                    <a:pt x="349" y="150"/>
                  </a:lnTo>
                  <a:lnTo>
                    <a:pt x="358" y="142"/>
                  </a:lnTo>
                  <a:lnTo>
                    <a:pt x="365" y="136"/>
                  </a:lnTo>
                  <a:lnTo>
                    <a:pt x="360" y="134"/>
                  </a:lnTo>
                  <a:lnTo>
                    <a:pt x="354" y="130"/>
                  </a:lnTo>
                  <a:lnTo>
                    <a:pt x="348" y="126"/>
                  </a:lnTo>
                  <a:lnTo>
                    <a:pt x="341" y="119"/>
                  </a:lnTo>
                  <a:lnTo>
                    <a:pt x="328" y="104"/>
                  </a:lnTo>
                  <a:lnTo>
                    <a:pt x="315" y="87"/>
                  </a:lnTo>
                  <a:lnTo>
                    <a:pt x="302" y="69"/>
                  </a:lnTo>
                  <a:lnTo>
                    <a:pt x="292" y="51"/>
                  </a:lnTo>
                  <a:lnTo>
                    <a:pt x="283" y="36"/>
                  </a:lnTo>
                  <a:lnTo>
                    <a:pt x="279" y="25"/>
                  </a:lnTo>
                  <a:lnTo>
                    <a:pt x="272" y="25"/>
                  </a:lnTo>
                  <a:lnTo>
                    <a:pt x="260" y="24"/>
                  </a:lnTo>
                  <a:lnTo>
                    <a:pt x="249" y="22"/>
                  </a:lnTo>
                  <a:lnTo>
                    <a:pt x="239" y="19"/>
                  </a:lnTo>
                  <a:lnTo>
                    <a:pt x="229" y="16"/>
                  </a:lnTo>
                  <a:lnTo>
                    <a:pt x="219" y="11"/>
                  </a:lnTo>
                  <a:lnTo>
                    <a:pt x="208" y="9"/>
                  </a:lnTo>
                  <a:lnTo>
                    <a:pt x="197" y="6"/>
                  </a:lnTo>
                  <a:lnTo>
                    <a:pt x="185" y="6"/>
                  </a:lnTo>
                  <a:lnTo>
                    <a:pt x="170" y="3"/>
                  </a:lnTo>
                  <a:lnTo>
                    <a:pt x="159" y="0"/>
                  </a:lnTo>
                  <a:lnTo>
                    <a:pt x="149" y="8"/>
                  </a:lnTo>
                  <a:lnTo>
                    <a:pt x="126" y="29"/>
                  </a:lnTo>
                  <a:lnTo>
                    <a:pt x="114" y="41"/>
                  </a:lnTo>
                  <a:lnTo>
                    <a:pt x="103" y="52"/>
                  </a:lnTo>
                  <a:lnTo>
                    <a:pt x="98" y="57"/>
                  </a:lnTo>
                  <a:lnTo>
                    <a:pt x="95" y="61"/>
                  </a:lnTo>
                  <a:lnTo>
                    <a:pt x="93" y="64"/>
                  </a:lnTo>
                  <a:lnTo>
                    <a:pt x="93" y="68"/>
                  </a:lnTo>
                  <a:lnTo>
                    <a:pt x="94" y="94"/>
                  </a:lnTo>
                  <a:lnTo>
                    <a:pt x="95" y="125"/>
                  </a:lnTo>
                  <a:lnTo>
                    <a:pt x="95" y="140"/>
                  </a:lnTo>
                  <a:lnTo>
                    <a:pt x="95" y="153"/>
                  </a:lnTo>
                  <a:lnTo>
                    <a:pt x="94" y="164"/>
                  </a:lnTo>
                  <a:lnTo>
                    <a:pt x="93" y="172"/>
                  </a:lnTo>
                  <a:lnTo>
                    <a:pt x="86" y="180"/>
                  </a:lnTo>
                  <a:lnTo>
                    <a:pt x="78" y="188"/>
                  </a:lnTo>
                  <a:lnTo>
                    <a:pt x="67" y="197"/>
                  </a:lnTo>
                  <a:lnTo>
                    <a:pt x="53" y="206"/>
                  </a:lnTo>
                  <a:lnTo>
                    <a:pt x="40" y="214"/>
                  </a:lnTo>
                  <a:lnTo>
                    <a:pt x="26" y="222"/>
                  </a:lnTo>
                  <a:lnTo>
                    <a:pt x="13" y="228"/>
                  </a:lnTo>
                  <a:lnTo>
                    <a:pt x="0" y="235"/>
                  </a:lnTo>
                  <a:lnTo>
                    <a:pt x="2" y="246"/>
                  </a:lnTo>
                  <a:lnTo>
                    <a:pt x="3" y="256"/>
                  </a:lnTo>
                  <a:lnTo>
                    <a:pt x="2" y="264"/>
                  </a:lnTo>
                  <a:lnTo>
                    <a:pt x="1" y="272"/>
                  </a:lnTo>
                  <a:lnTo>
                    <a:pt x="0" y="278"/>
                  </a:lnTo>
                  <a:lnTo>
                    <a:pt x="0" y="284"/>
                  </a:lnTo>
                  <a:lnTo>
                    <a:pt x="0" y="289"/>
                  </a:lnTo>
                  <a:lnTo>
                    <a:pt x="2" y="295"/>
                  </a:lnTo>
                  <a:lnTo>
                    <a:pt x="7" y="301"/>
                  </a:lnTo>
                  <a:lnTo>
                    <a:pt x="15" y="307"/>
                  </a:lnTo>
                  <a:lnTo>
                    <a:pt x="26" y="314"/>
                  </a:lnTo>
                  <a:lnTo>
                    <a:pt x="41" y="321"/>
                  </a:lnTo>
                  <a:lnTo>
                    <a:pt x="62" y="331"/>
                  </a:lnTo>
                  <a:lnTo>
                    <a:pt x="89" y="341"/>
                  </a:lnTo>
                  <a:lnTo>
                    <a:pt x="120" y="355"/>
                  </a:lnTo>
                  <a:lnTo>
                    <a:pt x="159" y="370"/>
                  </a:lnTo>
                  <a:lnTo>
                    <a:pt x="180" y="374"/>
                  </a:lnTo>
                  <a:lnTo>
                    <a:pt x="198" y="379"/>
                  </a:lnTo>
                  <a:lnTo>
                    <a:pt x="214" y="385"/>
                  </a:lnTo>
                  <a:lnTo>
                    <a:pt x="226" y="393"/>
                  </a:lnTo>
                  <a:lnTo>
                    <a:pt x="237" y="400"/>
                  </a:lnTo>
                  <a:lnTo>
                    <a:pt x="246" y="410"/>
                  </a:lnTo>
                  <a:lnTo>
                    <a:pt x="252" y="418"/>
                  </a:lnTo>
                  <a:lnTo>
                    <a:pt x="258" y="427"/>
                  </a:lnTo>
                  <a:lnTo>
                    <a:pt x="262" y="435"/>
                  </a:lnTo>
                  <a:lnTo>
                    <a:pt x="265" y="443"/>
                  </a:lnTo>
                  <a:lnTo>
                    <a:pt x="266" y="451"/>
                  </a:lnTo>
                  <a:lnTo>
                    <a:pt x="269" y="458"/>
                  </a:lnTo>
                  <a:lnTo>
                    <a:pt x="270" y="469"/>
                  </a:lnTo>
                  <a:lnTo>
                    <a:pt x="272" y="475"/>
                  </a:lnTo>
                  <a:lnTo>
                    <a:pt x="277" y="481"/>
                  </a:lnTo>
                  <a:lnTo>
                    <a:pt x="282" y="485"/>
                  </a:lnTo>
                  <a:lnTo>
                    <a:pt x="287" y="489"/>
                  </a:lnTo>
                  <a:lnTo>
                    <a:pt x="294" y="492"/>
                  </a:lnTo>
                  <a:lnTo>
                    <a:pt x="307" y="497"/>
                  </a:lnTo>
                  <a:lnTo>
                    <a:pt x="325" y="505"/>
                  </a:lnTo>
                  <a:lnTo>
                    <a:pt x="328" y="503"/>
                  </a:lnTo>
                  <a:lnTo>
                    <a:pt x="331" y="501"/>
                  </a:lnTo>
                  <a:lnTo>
                    <a:pt x="335" y="500"/>
                  </a:lnTo>
                  <a:lnTo>
                    <a:pt x="338" y="500"/>
                  </a:lnTo>
                  <a:lnTo>
                    <a:pt x="346" y="499"/>
                  </a:lnTo>
                  <a:lnTo>
                    <a:pt x="353" y="500"/>
                  </a:lnTo>
                  <a:lnTo>
                    <a:pt x="366" y="503"/>
                  </a:lnTo>
                  <a:lnTo>
                    <a:pt x="372" y="505"/>
                  </a:lnTo>
                  <a:lnTo>
                    <a:pt x="383" y="505"/>
                  </a:lnTo>
                  <a:lnTo>
                    <a:pt x="407" y="505"/>
                  </a:lnTo>
                  <a:lnTo>
                    <a:pt x="437" y="505"/>
                  </a:lnTo>
                  <a:lnTo>
                    <a:pt x="458" y="505"/>
                  </a:lnTo>
                  <a:lnTo>
                    <a:pt x="465" y="449"/>
                  </a:lnTo>
                  <a:lnTo>
                    <a:pt x="478" y="443"/>
                  </a:lnTo>
                  <a:lnTo>
                    <a:pt x="492" y="437"/>
                  </a:lnTo>
                  <a:lnTo>
                    <a:pt x="524" y="419"/>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35" name="Freeform 260"/>
            <p:cNvSpPr>
              <a:spLocks/>
            </p:cNvSpPr>
            <p:nvPr>
              <p:custDataLst>
                <p:tags r:id="rId184"/>
              </p:custDataLst>
            </p:nvPr>
          </p:nvSpPr>
          <p:spPr bwMode="auto">
            <a:xfrm>
              <a:off x="5724525" y="2295525"/>
              <a:ext cx="369888" cy="263525"/>
            </a:xfrm>
            <a:custGeom>
              <a:avLst/>
              <a:gdLst>
                <a:gd name="T0" fmla="*/ 2147483647 w 764"/>
                <a:gd name="T1" fmla="*/ 2147483647 h 555"/>
                <a:gd name="T2" fmla="*/ 2147483647 w 764"/>
                <a:gd name="T3" fmla="*/ 2147483647 h 555"/>
                <a:gd name="T4" fmla="*/ 2147483647 w 764"/>
                <a:gd name="T5" fmla="*/ 2147483647 h 555"/>
                <a:gd name="T6" fmla="*/ 2147483647 w 764"/>
                <a:gd name="T7" fmla="*/ 2147483647 h 555"/>
                <a:gd name="T8" fmla="*/ 2147483647 w 764"/>
                <a:gd name="T9" fmla="*/ 2147483647 h 555"/>
                <a:gd name="T10" fmla="*/ 2147483647 w 764"/>
                <a:gd name="T11" fmla="*/ 2147483647 h 555"/>
                <a:gd name="T12" fmla="*/ 2147483647 w 764"/>
                <a:gd name="T13" fmla="*/ 2147483647 h 555"/>
                <a:gd name="T14" fmla="*/ 2147483647 w 764"/>
                <a:gd name="T15" fmla="*/ 2147483647 h 555"/>
                <a:gd name="T16" fmla="*/ 2147483647 w 764"/>
                <a:gd name="T17" fmla="*/ 2147483647 h 555"/>
                <a:gd name="T18" fmla="*/ 2147483647 w 764"/>
                <a:gd name="T19" fmla="*/ 2147483647 h 555"/>
                <a:gd name="T20" fmla="*/ 2147483647 w 764"/>
                <a:gd name="T21" fmla="*/ 2147483647 h 555"/>
                <a:gd name="T22" fmla="*/ 2147483647 w 764"/>
                <a:gd name="T23" fmla="*/ 2147483647 h 555"/>
                <a:gd name="T24" fmla="*/ 2147483647 w 764"/>
                <a:gd name="T25" fmla="*/ 2147483647 h 555"/>
                <a:gd name="T26" fmla="*/ 2147483647 w 764"/>
                <a:gd name="T27" fmla="*/ 2147483647 h 555"/>
                <a:gd name="T28" fmla="*/ 2147483647 w 764"/>
                <a:gd name="T29" fmla="*/ 2147483647 h 555"/>
                <a:gd name="T30" fmla="*/ 2147483647 w 764"/>
                <a:gd name="T31" fmla="*/ 2147483647 h 555"/>
                <a:gd name="T32" fmla="*/ 2147483647 w 764"/>
                <a:gd name="T33" fmla="*/ 2147483647 h 555"/>
                <a:gd name="T34" fmla="*/ 2147483647 w 764"/>
                <a:gd name="T35" fmla="*/ 2147483647 h 555"/>
                <a:gd name="T36" fmla="*/ 2147483647 w 764"/>
                <a:gd name="T37" fmla="*/ 2147483647 h 555"/>
                <a:gd name="T38" fmla="*/ 2147483647 w 764"/>
                <a:gd name="T39" fmla="*/ 2147483647 h 555"/>
                <a:gd name="T40" fmla="*/ 2147483647 w 764"/>
                <a:gd name="T41" fmla="*/ 2147483647 h 555"/>
                <a:gd name="T42" fmla="*/ 2147483647 w 764"/>
                <a:gd name="T43" fmla="*/ 2147483647 h 555"/>
                <a:gd name="T44" fmla="*/ 2147483647 w 764"/>
                <a:gd name="T45" fmla="*/ 2147483647 h 555"/>
                <a:gd name="T46" fmla="*/ 2147483647 w 764"/>
                <a:gd name="T47" fmla="*/ 2147483647 h 555"/>
                <a:gd name="T48" fmla="*/ 2147483647 w 764"/>
                <a:gd name="T49" fmla="*/ 2147483647 h 555"/>
                <a:gd name="T50" fmla="*/ 2147483647 w 764"/>
                <a:gd name="T51" fmla="*/ 2147483647 h 555"/>
                <a:gd name="T52" fmla="*/ 2147483647 w 764"/>
                <a:gd name="T53" fmla="*/ 2147483647 h 555"/>
                <a:gd name="T54" fmla="*/ 2147483647 w 764"/>
                <a:gd name="T55" fmla="*/ 2147483647 h 555"/>
                <a:gd name="T56" fmla="*/ 2147483647 w 764"/>
                <a:gd name="T57" fmla="*/ 2147483647 h 555"/>
                <a:gd name="T58" fmla="*/ 2147483647 w 764"/>
                <a:gd name="T59" fmla="*/ 2147483647 h 555"/>
                <a:gd name="T60" fmla="*/ 2147483647 w 764"/>
                <a:gd name="T61" fmla="*/ 2147483647 h 555"/>
                <a:gd name="T62" fmla="*/ 2147483647 w 764"/>
                <a:gd name="T63" fmla="*/ 2147483647 h 555"/>
                <a:gd name="T64" fmla="*/ 2147483647 w 764"/>
                <a:gd name="T65" fmla="*/ 2147483647 h 555"/>
                <a:gd name="T66" fmla="*/ 2147483647 w 764"/>
                <a:gd name="T67" fmla="*/ 2147483647 h 555"/>
                <a:gd name="T68" fmla="*/ 2147483647 w 764"/>
                <a:gd name="T69" fmla="*/ 2147483647 h 555"/>
                <a:gd name="T70" fmla="*/ 2147483647 w 764"/>
                <a:gd name="T71" fmla="*/ 2147483647 h 555"/>
                <a:gd name="T72" fmla="*/ 2147483647 w 764"/>
                <a:gd name="T73" fmla="*/ 2147483647 h 555"/>
                <a:gd name="T74" fmla="*/ 2147483647 w 764"/>
                <a:gd name="T75" fmla="*/ 2147483647 h 555"/>
                <a:gd name="T76" fmla="*/ 2147483647 w 764"/>
                <a:gd name="T77" fmla="*/ 2147483647 h 555"/>
                <a:gd name="T78" fmla="*/ 2147483647 w 764"/>
                <a:gd name="T79" fmla="*/ 2147483647 h 555"/>
                <a:gd name="T80" fmla="*/ 2147483647 w 764"/>
                <a:gd name="T81" fmla="*/ 2147483647 h 555"/>
                <a:gd name="T82" fmla="*/ 2147483647 w 764"/>
                <a:gd name="T83" fmla="*/ 2147483647 h 555"/>
                <a:gd name="T84" fmla="*/ 2147483647 w 764"/>
                <a:gd name="T85" fmla="*/ 2147483647 h 555"/>
                <a:gd name="T86" fmla="*/ 2147483647 w 764"/>
                <a:gd name="T87" fmla="*/ 2147483647 h 555"/>
                <a:gd name="T88" fmla="*/ 2147483647 w 764"/>
                <a:gd name="T89" fmla="*/ 2147483647 h 555"/>
                <a:gd name="T90" fmla="*/ 2147483647 w 764"/>
                <a:gd name="T91" fmla="*/ 2147483647 h 555"/>
                <a:gd name="T92" fmla="*/ 2147483647 w 764"/>
                <a:gd name="T93" fmla="*/ 2147483647 h 555"/>
                <a:gd name="T94" fmla="*/ 2147483647 w 764"/>
                <a:gd name="T95" fmla="*/ 2147483647 h 555"/>
                <a:gd name="T96" fmla="*/ 2147483647 w 764"/>
                <a:gd name="T97" fmla="*/ 2147483647 h 555"/>
                <a:gd name="T98" fmla="*/ 2147483647 w 764"/>
                <a:gd name="T99" fmla="*/ 2147483647 h 555"/>
                <a:gd name="T100" fmla="*/ 2147483647 w 764"/>
                <a:gd name="T101" fmla="*/ 2147483647 h 555"/>
                <a:gd name="T102" fmla="*/ 2147483647 w 764"/>
                <a:gd name="T103" fmla="*/ 2147483647 h 555"/>
                <a:gd name="T104" fmla="*/ 2147483647 w 764"/>
                <a:gd name="T105" fmla="*/ 2147483647 h 555"/>
                <a:gd name="T106" fmla="*/ 2147483647 w 764"/>
                <a:gd name="T107" fmla="*/ 2147483647 h 555"/>
                <a:gd name="T108" fmla="*/ 2147483647 w 764"/>
                <a:gd name="T109" fmla="*/ 2147483647 h 555"/>
                <a:gd name="T110" fmla="*/ 2147483647 w 764"/>
                <a:gd name="T111" fmla="*/ 2147483647 h 555"/>
                <a:gd name="T112" fmla="*/ 2147483647 w 764"/>
                <a:gd name="T113" fmla="*/ 2147483647 h 555"/>
                <a:gd name="T114" fmla="*/ 2147483647 w 764"/>
                <a:gd name="T115" fmla="*/ 2147483647 h 555"/>
                <a:gd name="T116" fmla="*/ 2147483647 w 764"/>
                <a:gd name="T117" fmla="*/ 2147483647 h 555"/>
                <a:gd name="T118" fmla="*/ 0 w 764"/>
                <a:gd name="T119" fmla="*/ 2147483647 h 555"/>
                <a:gd name="T120" fmla="*/ 2147483647 w 764"/>
                <a:gd name="T121" fmla="*/ 2147483647 h 555"/>
                <a:gd name="T122" fmla="*/ 2147483647 w 764"/>
                <a:gd name="T123" fmla="*/ 2147483647 h 555"/>
                <a:gd name="T124" fmla="*/ 2147483647 w 764"/>
                <a:gd name="T125" fmla="*/ 2147483647 h 5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64"/>
                <a:gd name="T190" fmla="*/ 0 h 555"/>
                <a:gd name="T191" fmla="*/ 764 w 764"/>
                <a:gd name="T192" fmla="*/ 555 h 55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64" h="555">
                  <a:moveTo>
                    <a:pt x="39" y="191"/>
                  </a:moveTo>
                  <a:lnTo>
                    <a:pt x="48" y="194"/>
                  </a:lnTo>
                  <a:lnTo>
                    <a:pt x="56" y="196"/>
                  </a:lnTo>
                  <a:lnTo>
                    <a:pt x="62" y="196"/>
                  </a:lnTo>
                  <a:lnTo>
                    <a:pt x="68" y="195"/>
                  </a:lnTo>
                  <a:lnTo>
                    <a:pt x="77" y="192"/>
                  </a:lnTo>
                  <a:lnTo>
                    <a:pt x="85" y="191"/>
                  </a:lnTo>
                  <a:lnTo>
                    <a:pt x="93" y="190"/>
                  </a:lnTo>
                  <a:lnTo>
                    <a:pt x="101" y="190"/>
                  </a:lnTo>
                  <a:lnTo>
                    <a:pt x="107" y="188"/>
                  </a:lnTo>
                  <a:lnTo>
                    <a:pt x="114" y="186"/>
                  </a:lnTo>
                  <a:lnTo>
                    <a:pt x="128" y="182"/>
                  </a:lnTo>
                  <a:lnTo>
                    <a:pt x="140" y="175"/>
                  </a:lnTo>
                  <a:lnTo>
                    <a:pt x="152" y="168"/>
                  </a:lnTo>
                  <a:lnTo>
                    <a:pt x="164" y="160"/>
                  </a:lnTo>
                  <a:lnTo>
                    <a:pt x="175" y="151"/>
                  </a:lnTo>
                  <a:lnTo>
                    <a:pt x="185" y="142"/>
                  </a:lnTo>
                  <a:lnTo>
                    <a:pt x="189" y="136"/>
                  </a:lnTo>
                  <a:lnTo>
                    <a:pt x="192" y="131"/>
                  </a:lnTo>
                  <a:lnTo>
                    <a:pt x="194" y="126"/>
                  </a:lnTo>
                  <a:lnTo>
                    <a:pt x="195" y="120"/>
                  </a:lnTo>
                  <a:lnTo>
                    <a:pt x="197" y="109"/>
                  </a:lnTo>
                  <a:lnTo>
                    <a:pt x="198" y="98"/>
                  </a:lnTo>
                  <a:lnTo>
                    <a:pt x="199" y="88"/>
                  </a:lnTo>
                  <a:lnTo>
                    <a:pt x="202" y="78"/>
                  </a:lnTo>
                  <a:lnTo>
                    <a:pt x="204" y="74"/>
                  </a:lnTo>
                  <a:lnTo>
                    <a:pt x="206" y="71"/>
                  </a:lnTo>
                  <a:lnTo>
                    <a:pt x="208" y="69"/>
                  </a:lnTo>
                  <a:lnTo>
                    <a:pt x="212" y="68"/>
                  </a:lnTo>
                  <a:lnTo>
                    <a:pt x="221" y="64"/>
                  </a:lnTo>
                  <a:lnTo>
                    <a:pt x="231" y="62"/>
                  </a:lnTo>
                  <a:lnTo>
                    <a:pt x="240" y="60"/>
                  </a:lnTo>
                  <a:lnTo>
                    <a:pt x="249" y="60"/>
                  </a:lnTo>
                  <a:lnTo>
                    <a:pt x="266" y="61"/>
                  </a:lnTo>
                  <a:lnTo>
                    <a:pt x="285" y="61"/>
                  </a:lnTo>
                  <a:lnTo>
                    <a:pt x="294" y="62"/>
                  </a:lnTo>
                  <a:lnTo>
                    <a:pt x="303" y="63"/>
                  </a:lnTo>
                  <a:lnTo>
                    <a:pt x="310" y="64"/>
                  </a:lnTo>
                  <a:lnTo>
                    <a:pt x="317" y="66"/>
                  </a:lnTo>
                  <a:lnTo>
                    <a:pt x="329" y="71"/>
                  </a:lnTo>
                  <a:lnTo>
                    <a:pt x="339" y="77"/>
                  </a:lnTo>
                  <a:lnTo>
                    <a:pt x="348" y="82"/>
                  </a:lnTo>
                  <a:lnTo>
                    <a:pt x="357" y="88"/>
                  </a:lnTo>
                  <a:lnTo>
                    <a:pt x="362" y="90"/>
                  </a:lnTo>
                  <a:lnTo>
                    <a:pt x="366" y="91"/>
                  </a:lnTo>
                  <a:lnTo>
                    <a:pt x="372" y="92"/>
                  </a:lnTo>
                  <a:lnTo>
                    <a:pt x="378" y="93"/>
                  </a:lnTo>
                  <a:lnTo>
                    <a:pt x="386" y="93"/>
                  </a:lnTo>
                  <a:lnTo>
                    <a:pt x="394" y="92"/>
                  </a:lnTo>
                  <a:lnTo>
                    <a:pt x="402" y="90"/>
                  </a:lnTo>
                  <a:lnTo>
                    <a:pt x="407" y="89"/>
                  </a:lnTo>
                  <a:lnTo>
                    <a:pt x="419" y="84"/>
                  </a:lnTo>
                  <a:lnTo>
                    <a:pt x="429" y="78"/>
                  </a:lnTo>
                  <a:lnTo>
                    <a:pt x="439" y="72"/>
                  </a:lnTo>
                  <a:lnTo>
                    <a:pt x="449" y="66"/>
                  </a:lnTo>
                  <a:lnTo>
                    <a:pt x="460" y="61"/>
                  </a:lnTo>
                  <a:lnTo>
                    <a:pt x="471" y="55"/>
                  </a:lnTo>
                  <a:lnTo>
                    <a:pt x="472" y="48"/>
                  </a:lnTo>
                  <a:lnTo>
                    <a:pt x="475" y="41"/>
                  </a:lnTo>
                  <a:lnTo>
                    <a:pt x="479" y="33"/>
                  </a:lnTo>
                  <a:lnTo>
                    <a:pt x="485" y="25"/>
                  </a:lnTo>
                  <a:lnTo>
                    <a:pt x="496" y="11"/>
                  </a:lnTo>
                  <a:lnTo>
                    <a:pt x="505" y="0"/>
                  </a:lnTo>
                  <a:lnTo>
                    <a:pt x="508" y="4"/>
                  </a:lnTo>
                  <a:lnTo>
                    <a:pt x="512" y="8"/>
                  </a:lnTo>
                  <a:lnTo>
                    <a:pt x="518" y="12"/>
                  </a:lnTo>
                  <a:lnTo>
                    <a:pt x="525" y="15"/>
                  </a:lnTo>
                  <a:lnTo>
                    <a:pt x="530" y="19"/>
                  </a:lnTo>
                  <a:lnTo>
                    <a:pt x="537" y="22"/>
                  </a:lnTo>
                  <a:lnTo>
                    <a:pt x="541" y="26"/>
                  </a:lnTo>
                  <a:lnTo>
                    <a:pt x="544" y="31"/>
                  </a:lnTo>
                  <a:lnTo>
                    <a:pt x="550" y="45"/>
                  </a:lnTo>
                  <a:lnTo>
                    <a:pt x="554" y="58"/>
                  </a:lnTo>
                  <a:lnTo>
                    <a:pt x="556" y="70"/>
                  </a:lnTo>
                  <a:lnTo>
                    <a:pt x="559" y="81"/>
                  </a:lnTo>
                  <a:lnTo>
                    <a:pt x="561" y="87"/>
                  </a:lnTo>
                  <a:lnTo>
                    <a:pt x="562" y="91"/>
                  </a:lnTo>
                  <a:lnTo>
                    <a:pt x="564" y="95"/>
                  </a:lnTo>
                  <a:lnTo>
                    <a:pt x="566" y="99"/>
                  </a:lnTo>
                  <a:lnTo>
                    <a:pt x="570" y="101"/>
                  </a:lnTo>
                  <a:lnTo>
                    <a:pt x="574" y="103"/>
                  </a:lnTo>
                  <a:lnTo>
                    <a:pt x="578" y="104"/>
                  </a:lnTo>
                  <a:lnTo>
                    <a:pt x="584" y="105"/>
                  </a:lnTo>
                  <a:lnTo>
                    <a:pt x="589" y="104"/>
                  </a:lnTo>
                  <a:lnTo>
                    <a:pt x="596" y="100"/>
                  </a:lnTo>
                  <a:lnTo>
                    <a:pt x="602" y="95"/>
                  </a:lnTo>
                  <a:lnTo>
                    <a:pt x="610" y="88"/>
                  </a:lnTo>
                  <a:lnTo>
                    <a:pt x="622" y="73"/>
                  </a:lnTo>
                  <a:lnTo>
                    <a:pt x="631" y="61"/>
                  </a:lnTo>
                  <a:lnTo>
                    <a:pt x="723" y="61"/>
                  </a:lnTo>
                  <a:lnTo>
                    <a:pt x="736" y="61"/>
                  </a:lnTo>
                  <a:lnTo>
                    <a:pt x="743" y="66"/>
                  </a:lnTo>
                  <a:lnTo>
                    <a:pt x="748" y="70"/>
                  </a:lnTo>
                  <a:lnTo>
                    <a:pt x="752" y="75"/>
                  </a:lnTo>
                  <a:lnTo>
                    <a:pt x="755" y="79"/>
                  </a:lnTo>
                  <a:lnTo>
                    <a:pt x="759" y="87"/>
                  </a:lnTo>
                  <a:lnTo>
                    <a:pt x="764" y="93"/>
                  </a:lnTo>
                  <a:lnTo>
                    <a:pt x="740" y="95"/>
                  </a:lnTo>
                  <a:lnTo>
                    <a:pt x="711" y="97"/>
                  </a:lnTo>
                  <a:lnTo>
                    <a:pt x="679" y="100"/>
                  </a:lnTo>
                  <a:lnTo>
                    <a:pt x="647" y="103"/>
                  </a:lnTo>
                  <a:lnTo>
                    <a:pt x="632" y="106"/>
                  </a:lnTo>
                  <a:lnTo>
                    <a:pt x="618" y="109"/>
                  </a:lnTo>
                  <a:lnTo>
                    <a:pt x="605" y="112"/>
                  </a:lnTo>
                  <a:lnTo>
                    <a:pt x="594" y="117"/>
                  </a:lnTo>
                  <a:lnTo>
                    <a:pt x="584" y="122"/>
                  </a:lnTo>
                  <a:lnTo>
                    <a:pt x="577" y="127"/>
                  </a:lnTo>
                  <a:lnTo>
                    <a:pt x="574" y="130"/>
                  </a:lnTo>
                  <a:lnTo>
                    <a:pt x="572" y="134"/>
                  </a:lnTo>
                  <a:lnTo>
                    <a:pt x="571" y="137"/>
                  </a:lnTo>
                  <a:lnTo>
                    <a:pt x="571" y="142"/>
                  </a:lnTo>
                  <a:lnTo>
                    <a:pt x="571" y="147"/>
                  </a:lnTo>
                  <a:lnTo>
                    <a:pt x="572" y="152"/>
                  </a:lnTo>
                  <a:lnTo>
                    <a:pt x="574" y="156"/>
                  </a:lnTo>
                  <a:lnTo>
                    <a:pt x="576" y="159"/>
                  </a:lnTo>
                  <a:lnTo>
                    <a:pt x="582" y="164"/>
                  </a:lnTo>
                  <a:lnTo>
                    <a:pt x="587" y="169"/>
                  </a:lnTo>
                  <a:lnTo>
                    <a:pt x="594" y="173"/>
                  </a:lnTo>
                  <a:lnTo>
                    <a:pt x="599" y="177"/>
                  </a:lnTo>
                  <a:lnTo>
                    <a:pt x="601" y="180"/>
                  </a:lnTo>
                  <a:lnTo>
                    <a:pt x="602" y="183"/>
                  </a:lnTo>
                  <a:lnTo>
                    <a:pt x="604" y="186"/>
                  </a:lnTo>
                  <a:lnTo>
                    <a:pt x="604" y="191"/>
                  </a:lnTo>
                  <a:lnTo>
                    <a:pt x="604" y="195"/>
                  </a:lnTo>
                  <a:lnTo>
                    <a:pt x="602" y="200"/>
                  </a:lnTo>
                  <a:lnTo>
                    <a:pt x="601" y="204"/>
                  </a:lnTo>
                  <a:lnTo>
                    <a:pt x="599" y="207"/>
                  </a:lnTo>
                  <a:lnTo>
                    <a:pt x="594" y="213"/>
                  </a:lnTo>
                  <a:lnTo>
                    <a:pt x="587" y="220"/>
                  </a:lnTo>
                  <a:lnTo>
                    <a:pt x="582" y="226"/>
                  </a:lnTo>
                  <a:lnTo>
                    <a:pt x="576" y="233"/>
                  </a:lnTo>
                  <a:lnTo>
                    <a:pt x="574" y="237"/>
                  </a:lnTo>
                  <a:lnTo>
                    <a:pt x="572" y="242"/>
                  </a:lnTo>
                  <a:lnTo>
                    <a:pt x="571" y="247"/>
                  </a:lnTo>
                  <a:lnTo>
                    <a:pt x="571" y="252"/>
                  </a:lnTo>
                  <a:lnTo>
                    <a:pt x="565" y="255"/>
                  </a:lnTo>
                  <a:lnTo>
                    <a:pt x="560" y="256"/>
                  </a:lnTo>
                  <a:lnTo>
                    <a:pt x="555" y="259"/>
                  </a:lnTo>
                  <a:lnTo>
                    <a:pt x="551" y="262"/>
                  </a:lnTo>
                  <a:lnTo>
                    <a:pt x="542" y="269"/>
                  </a:lnTo>
                  <a:lnTo>
                    <a:pt x="535" y="277"/>
                  </a:lnTo>
                  <a:lnTo>
                    <a:pt x="529" y="287"/>
                  </a:lnTo>
                  <a:lnTo>
                    <a:pt x="523" y="298"/>
                  </a:lnTo>
                  <a:lnTo>
                    <a:pt x="519" y="310"/>
                  </a:lnTo>
                  <a:lnTo>
                    <a:pt x="515" y="323"/>
                  </a:lnTo>
                  <a:lnTo>
                    <a:pt x="512" y="336"/>
                  </a:lnTo>
                  <a:lnTo>
                    <a:pt x="509" y="349"/>
                  </a:lnTo>
                  <a:lnTo>
                    <a:pt x="508" y="363"/>
                  </a:lnTo>
                  <a:lnTo>
                    <a:pt x="506" y="377"/>
                  </a:lnTo>
                  <a:lnTo>
                    <a:pt x="505" y="402"/>
                  </a:lnTo>
                  <a:lnTo>
                    <a:pt x="505" y="425"/>
                  </a:lnTo>
                  <a:lnTo>
                    <a:pt x="497" y="425"/>
                  </a:lnTo>
                  <a:lnTo>
                    <a:pt x="492" y="423"/>
                  </a:lnTo>
                  <a:lnTo>
                    <a:pt x="486" y="420"/>
                  </a:lnTo>
                  <a:lnTo>
                    <a:pt x="482" y="415"/>
                  </a:lnTo>
                  <a:lnTo>
                    <a:pt x="477" y="412"/>
                  </a:lnTo>
                  <a:lnTo>
                    <a:pt x="473" y="409"/>
                  </a:lnTo>
                  <a:lnTo>
                    <a:pt x="470" y="407"/>
                  </a:lnTo>
                  <a:lnTo>
                    <a:pt x="464" y="406"/>
                  </a:lnTo>
                  <a:lnTo>
                    <a:pt x="460" y="407"/>
                  </a:lnTo>
                  <a:lnTo>
                    <a:pt x="455" y="408"/>
                  </a:lnTo>
                  <a:lnTo>
                    <a:pt x="451" y="410"/>
                  </a:lnTo>
                  <a:lnTo>
                    <a:pt x="447" y="412"/>
                  </a:lnTo>
                  <a:lnTo>
                    <a:pt x="439" y="418"/>
                  </a:lnTo>
                  <a:lnTo>
                    <a:pt x="431" y="425"/>
                  </a:lnTo>
                  <a:lnTo>
                    <a:pt x="423" y="432"/>
                  </a:lnTo>
                  <a:lnTo>
                    <a:pt x="416" y="438"/>
                  </a:lnTo>
                  <a:lnTo>
                    <a:pt x="411" y="440"/>
                  </a:lnTo>
                  <a:lnTo>
                    <a:pt x="407" y="442"/>
                  </a:lnTo>
                  <a:lnTo>
                    <a:pt x="403" y="443"/>
                  </a:lnTo>
                  <a:lnTo>
                    <a:pt x="398" y="444"/>
                  </a:lnTo>
                  <a:lnTo>
                    <a:pt x="393" y="444"/>
                  </a:lnTo>
                  <a:lnTo>
                    <a:pt x="388" y="446"/>
                  </a:lnTo>
                  <a:lnTo>
                    <a:pt x="385" y="449"/>
                  </a:lnTo>
                  <a:lnTo>
                    <a:pt x="382" y="453"/>
                  </a:lnTo>
                  <a:lnTo>
                    <a:pt x="375" y="463"/>
                  </a:lnTo>
                  <a:lnTo>
                    <a:pt x="372" y="476"/>
                  </a:lnTo>
                  <a:lnTo>
                    <a:pt x="369" y="489"/>
                  </a:lnTo>
                  <a:lnTo>
                    <a:pt x="366" y="501"/>
                  </a:lnTo>
                  <a:lnTo>
                    <a:pt x="365" y="511"/>
                  </a:lnTo>
                  <a:lnTo>
                    <a:pt x="365" y="517"/>
                  </a:lnTo>
                  <a:lnTo>
                    <a:pt x="362" y="520"/>
                  </a:lnTo>
                  <a:lnTo>
                    <a:pt x="358" y="522"/>
                  </a:lnTo>
                  <a:lnTo>
                    <a:pt x="350" y="525"/>
                  </a:lnTo>
                  <a:lnTo>
                    <a:pt x="342" y="528"/>
                  </a:lnTo>
                  <a:lnTo>
                    <a:pt x="320" y="535"/>
                  </a:lnTo>
                  <a:lnTo>
                    <a:pt x="296" y="541"/>
                  </a:lnTo>
                  <a:lnTo>
                    <a:pt x="270" y="546"/>
                  </a:lnTo>
                  <a:lnTo>
                    <a:pt x="246" y="551"/>
                  </a:lnTo>
                  <a:lnTo>
                    <a:pt x="226" y="554"/>
                  </a:lnTo>
                  <a:lnTo>
                    <a:pt x="212" y="555"/>
                  </a:lnTo>
                  <a:lnTo>
                    <a:pt x="194" y="554"/>
                  </a:lnTo>
                  <a:lnTo>
                    <a:pt x="176" y="553"/>
                  </a:lnTo>
                  <a:lnTo>
                    <a:pt x="159" y="550"/>
                  </a:lnTo>
                  <a:lnTo>
                    <a:pt x="142" y="548"/>
                  </a:lnTo>
                  <a:lnTo>
                    <a:pt x="113" y="542"/>
                  </a:lnTo>
                  <a:lnTo>
                    <a:pt x="92" y="536"/>
                  </a:lnTo>
                  <a:lnTo>
                    <a:pt x="93" y="529"/>
                  </a:lnTo>
                  <a:lnTo>
                    <a:pt x="94" y="523"/>
                  </a:lnTo>
                  <a:lnTo>
                    <a:pt x="95" y="518"/>
                  </a:lnTo>
                  <a:lnTo>
                    <a:pt x="97" y="513"/>
                  </a:lnTo>
                  <a:lnTo>
                    <a:pt x="103" y="504"/>
                  </a:lnTo>
                  <a:lnTo>
                    <a:pt x="109" y="496"/>
                  </a:lnTo>
                  <a:lnTo>
                    <a:pt x="115" y="488"/>
                  </a:lnTo>
                  <a:lnTo>
                    <a:pt x="120" y="479"/>
                  </a:lnTo>
                  <a:lnTo>
                    <a:pt x="123" y="473"/>
                  </a:lnTo>
                  <a:lnTo>
                    <a:pt x="124" y="468"/>
                  </a:lnTo>
                  <a:lnTo>
                    <a:pt x="125" y="462"/>
                  </a:lnTo>
                  <a:lnTo>
                    <a:pt x="126" y="456"/>
                  </a:lnTo>
                  <a:lnTo>
                    <a:pt x="125" y="451"/>
                  </a:lnTo>
                  <a:lnTo>
                    <a:pt x="124" y="446"/>
                  </a:lnTo>
                  <a:lnTo>
                    <a:pt x="123" y="442"/>
                  </a:lnTo>
                  <a:lnTo>
                    <a:pt x="120" y="439"/>
                  </a:lnTo>
                  <a:lnTo>
                    <a:pt x="117" y="437"/>
                  </a:lnTo>
                  <a:lnTo>
                    <a:pt x="114" y="435"/>
                  </a:lnTo>
                  <a:lnTo>
                    <a:pt x="111" y="433"/>
                  </a:lnTo>
                  <a:lnTo>
                    <a:pt x="106" y="432"/>
                  </a:lnTo>
                  <a:lnTo>
                    <a:pt x="89" y="431"/>
                  </a:lnTo>
                  <a:lnTo>
                    <a:pt x="72" y="432"/>
                  </a:lnTo>
                  <a:lnTo>
                    <a:pt x="69" y="431"/>
                  </a:lnTo>
                  <a:lnTo>
                    <a:pt x="66" y="430"/>
                  </a:lnTo>
                  <a:lnTo>
                    <a:pt x="62" y="429"/>
                  </a:lnTo>
                  <a:lnTo>
                    <a:pt x="59" y="427"/>
                  </a:lnTo>
                  <a:lnTo>
                    <a:pt x="52" y="421"/>
                  </a:lnTo>
                  <a:lnTo>
                    <a:pt x="47" y="413"/>
                  </a:lnTo>
                  <a:lnTo>
                    <a:pt x="42" y="405"/>
                  </a:lnTo>
                  <a:lnTo>
                    <a:pt x="38" y="395"/>
                  </a:lnTo>
                  <a:lnTo>
                    <a:pt x="34" y="384"/>
                  </a:lnTo>
                  <a:lnTo>
                    <a:pt x="30" y="373"/>
                  </a:lnTo>
                  <a:lnTo>
                    <a:pt x="26" y="349"/>
                  </a:lnTo>
                  <a:lnTo>
                    <a:pt x="22" y="327"/>
                  </a:lnTo>
                  <a:lnTo>
                    <a:pt x="19" y="309"/>
                  </a:lnTo>
                  <a:lnTo>
                    <a:pt x="19" y="295"/>
                  </a:lnTo>
                  <a:lnTo>
                    <a:pt x="16" y="295"/>
                  </a:lnTo>
                  <a:lnTo>
                    <a:pt x="13" y="293"/>
                  </a:lnTo>
                  <a:lnTo>
                    <a:pt x="10" y="291"/>
                  </a:lnTo>
                  <a:lnTo>
                    <a:pt x="7" y="289"/>
                  </a:lnTo>
                  <a:lnTo>
                    <a:pt x="4" y="286"/>
                  </a:lnTo>
                  <a:lnTo>
                    <a:pt x="2" y="283"/>
                  </a:lnTo>
                  <a:lnTo>
                    <a:pt x="0" y="280"/>
                  </a:lnTo>
                  <a:lnTo>
                    <a:pt x="0" y="277"/>
                  </a:lnTo>
                  <a:lnTo>
                    <a:pt x="0" y="274"/>
                  </a:lnTo>
                  <a:lnTo>
                    <a:pt x="1" y="271"/>
                  </a:lnTo>
                  <a:lnTo>
                    <a:pt x="2" y="268"/>
                  </a:lnTo>
                  <a:lnTo>
                    <a:pt x="4" y="265"/>
                  </a:lnTo>
                  <a:lnTo>
                    <a:pt x="10" y="259"/>
                  </a:lnTo>
                  <a:lnTo>
                    <a:pt x="16" y="254"/>
                  </a:lnTo>
                  <a:lnTo>
                    <a:pt x="22" y="248"/>
                  </a:lnTo>
                  <a:lnTo>
                    <a:pt x="27" y="243"/>
                  </a:lnTo>
                  <a:lnTo>
                    <a:pt x="31" y="238"/>
                  </a:lnTo>
                  <a:lnTo>
                    <a:pt x="33" y="234"/>
                  </a:lnTo>
                  <a:lnTo>
                    <a:pt x="34" y="221"/>
                  </a:lnTo>
                  <a:lnTo>
                    <a:pt x="36" y="213"/>
                  </a:lnTo>
                  <a:lnTo>
                    <a:pt x="38" y="205"/>
                  </a:lnTo>
                  <a:lnTo>
                    <a:pt x="39" y="191"/>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36" name="Freeform 261"/>
            <p:cNvSpPr>
              <a:spLocks/>
            </p:cNvSpPr>
            <p:nvPr>
              <p:custDataLst>
                <p:tags r:id="rId185"/>
              </p:custDataLst>
            </p:nvPr>
          </p:nvSpPr>
          <p:spPr bwMode="auto">
            <a:xfrm>
              <a:off x="5761038" y="2339975"/>
              <a:ext cx="406400" cy="382588"/>
            </a:xfrm>
            <a:custGeom>
              <a:avLst/>
              <a:gdLst>
                <a:gd name="T0" fmla="*/ 2147483647 w 831"/>
                <a:gd name="T1" fmla="*/ 2147483647 h 812"/>
                <a:gd name="T2" fmla="*/ 2147483647 w 831"/>
                <a:gd name="T3" fmla="*/ 2147483647 h 812"/>
                <a:gd name="T4" fmla="*/ 2147483647 w 831"/>
                <a:gd name="T5" fmla="*/ 2147483647 h 812"/>
                <a:gd name="T6" fmla="*/ 2147483647 w 831"/>
                <a:gd name="T7" fmla="*/ 2147483647 h 812"/>
                <a:gd name="T8" fmla="*/ 2147483647 w 831"/>
                <a:gd name="T9" fmla="*/ 2147483647 h 812"/>
                <a:gd name="T10" fmla="*/ 2147483647 w 831"/>
                <a:gd name="T11" fmla="*/ 2147483647 h 812"/>
                <a:gd name="T12" fmla="*/ 2147483647 w 831"/>
                <a:gd name="T13" fmla="*/ 2147483647 h 812"/>
                <a:gd name="T14" fmla="*/ 2147483647 w 831"/>
                <a:gd name="T15" fmla="*/ 2147483647 h 812"/>
                <a:gd name="T16" fmla="*/ 2147483647 w 831"/>
                <a:gd name="T17" fmla="*/ 2147483647 h 812"/>
                <a:gd name="T18" fmla="*/ 2147483647 w 831"/>
                <a:gd name="T19" fmla="*/ 2147483647 h 812"/>
                <a:gd name="T20" fmla="*/ 2147483647 w 831"/>
                <a:gd name="T21" fmla="*/ 2147483647 h 812"/>
                <a:gd name="T22" fmla="*/ 2147483647 w 831"/>
                <a:gd name="T23" fmla="*/ 2147483647 h 812"/>
                <a:gd name="T24" fmla="*/ 2147483647 w 831"/>
                <a:gd name="T25" fmla="*/ 2147483647 h 812"/>
                <a:gd name="T26" fmla="*/ 2147483647 w 831"/>
                <a:gd name="T27" fmla="*/ 2147483647 h 812"/>
                <a:gd name="T28" fmla="*/ 2147483647 w 831"/>
                <a:gd name="T29" fmla="*/ 2147483647 h 812"/>
                <a:gd name="T30" fmla="*/ 2147483647 w 831"/>
                <a:gd name="T31" fmla="*/ 2147483647 h 812"/>
                <a:gd name="T32" fmla="*/ 2147483647 w 831"/>
                <a:gd name="T33" fmla="*/ 2147483647 h 812"/>
                <a:gd name="T34" fmla="*/ 2147483647 w 831"/>
                <a:gd name="T35" fmla="*/ 2147483647 h 812"/>
                <a:gd name="T36" fmla="*/ 2147483647 w 831"/>
                <a:gd name="T37" fmla="*/ 2147483647 h 812"/>
                <a:gd name="T38" fmla="*/ 2147483647 w 831"/>
                <a:gd name="T39" fmla="*/ 2147483647 h 812"/>
                <a:gd name="T40" fmla="*/ 2147483647 w 831"/>
                <a:gd name="T41" fmla="*/ 2147483647 h 812"/>
                <a:gd name="T42" fmla="*/ 2147483647 w 831"/>
                <a:gd name="T43" fmla="*/ 2147483647 h 812"/>
                <a:gd name="T44" fmla="*/ 2147483647 w 831"/>
                <a:gd name="T45" fmla="*/ 2147483647 h 812"/>
                <a:gd name="T46" fmla="*/ 2147483647 w 831"/>
                <a:gd name="T47" fmla="*/ 2147483647 h 812"/>
                <a:gd name="T48" fmla="*/ 2147483647 w 831"/>
                <a:gd name="T49" fmla="*/ 2147483647 h 812"/>
                <a:gd name="T50" fmla="*/ 2147483647 w 831"/>
                <a:gd name="T51" fmla="*/ 2147483647 h 812"/>
                <a:gd name="T52" fmla="*/ 2147483647 w 831"/>
                <a:gd name="T53" fmla="*/ 2147483647 h 812"/>
                <a:gd name="T54" fmla="*/ 2147483647 w 831"/>
                <a:gd name="T55" fmla="*/ 2147483647 h 812"/>
                <a:gd name="T56" fmla="*/ 2147483647 w 831"/>
                <a:gd name="T57" fmla="*/ 2147483647 h 812"/>
                <a:gd name="T58" fmla="*/ 2147483647 w 831"/>
                <a:gd name="T59" fmla="*/ 2147483647 h 812"/>
                <a:gd name="T60" fmla="*/ 2147483647 w 831"/>
                <a:gd name="T61" fmla="*/ 2147483647 h 812"/>
                <a:gd name="T62" fmla="*/ 2147483647 w 831"/>
                <a:gd name="T63" fmla="*/ 2147483647 h 812"/>
                <a:gd name="T64" fmla="*/ 2147483647 w 831"/>
                <a:gd name="T65" fmla="*/ 2147483647 h 812"/>
                <a:gd name="T66" fmla="*/ 2147483647 w 831"/>
                <a:gd name="T67" fmla="*/ 2147483647 h 812"/>
                <a:gd name="T68" fmla="*/ 2147483647 w 831"/>
                <a:gd name="T69" fmla="*/ 2147483647 h 812"/>
                <a:gd name="T70" fmla="*/ 2147483647 w 831"/>
                <a:gd name="T71" fmla="*/ 2147483647 h 812"/>
                <a:gd name="T72" fmla="*/ 2147483647 w 831"/>
                <a:gd name="T73" fmla="*/ 2147483647 h 812"/>
                <a:gd name="T74" fmla="*/ 2147483647 w 831"/>
                <a:gd name="T75" fmla="*/ 2147483647 h 812"/>
                <a:gd name="T76" fmla="*/ 2147483647 w 831"/>
                <a:gd name="T77" fmla="*/ 2147483647 h 812"/>
                <a:gd name="T78" fmla="*/ 2147483647 w 831"/>
                <a:gd name="T79" fmla="*/ 2147483647 h 812"/>
                <a:gd name="T80" fmla="*/ 2147483647 w 831"/>
                <a:gd name="T81" fmla="*/ 2147483647 h 812"/>
                <a:gd name="T82" fmla="*/ 2147483647 w 831"/>
                <a:gd name="T83" fmla="*/ 2147483647 h 812"/>
                <a:gd name="T84" fmla="*/ 2147483647 w 831"/>
                <a:gd name="T85" fmla="*/ 2147483647 h 812"/>
                <a:gd name="T86" fmla="*/ 2147483647 w 831"/>
                <a:gd name="T87" fmla="*/ 2147483647 h 812"/>
                <a:gd name="T88" fmla="*/ 2147483647 w 831"/>
                <a:gd name="T89" fmla="*/ 2147483647 h 812"/>
                <a:gd name="T90" fmla="*/ 2147483647 w 831"/>
                <a:gd name="T91" fmla="*/ 2147483647 h 812"/>
                <a:gd name="T92" fmla="*/ 2147483647 w 831"/>
                <a:gd name="T93" fmla="*/ 2147483647 h 812"/>
                <a:gd name="T94" fmla="*/ 2147483647 w 831"/>
                <a:gd name="T95" fmla="*/ 2147483647 h 812"/>
                <a:gd name="T96" fmla="*/ 2147483647 w 831"/>
                <a:gd name="T97" fmla="*/ 2147483647 h 812"/>
                <a:gd name="T98" fmla="*/ 2147483647 w 831"/>
                <a:gd name="T99" fmla="*/ 2147483647 h 812"/>
                <a:gd name="T100" fmla="*/ 2147483647 w 831"/>
                <a:gd name="T101" fmla="*/ 2147483647 h 812"/>
                <a:gd name="T102" fmla="*/ 2147483647 w 831"/>
                <a:gd name="T103" fmla="*/ 2147483647 h 812"/>
                <a:gd name="T104" fmla="*/ 2147483647 w 831"/>
                <a:gd name="T105" fmla="*/ 2147483647 h 812"/>
                <a:gd name="T106" fmla="*/ 2147483647 w 831"/>
                <a:gd name="T107" fmla="*/ 2147483647 h 8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31"/>
                <a:gd name="T163" fmla="*/ 0 h 812"/>
                <a:gd name="T164" fmla="*/ 831 w 831"/>
                <a:gd name="T165" fmla="*/ 812 h 8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31" h="812">
                  <a:moveTo>
                    <a:pt x="831" y="98"/>
                  </a:moveTo>
                  <a:lnTo>
                    <a:pt x="817" y="95"/>
                  </a:lnTo>
                  <a:lnTo>
                    <a:pt x="803" y="91"/>
                  </a:lnTo>
                  <a:lnTo>
                    <a:pt x="791" y="87"/>
                  </a:lnTo>
                  <a:lnTo>
                    <a:pt x="779" y="82"/>
                  </a:lnTo>
                  <a:lnTo>
                    <a:pt x="769" y="77"/>
                  </a:lnTo>
                  <a:lnTo>
                    <a:pt x="758" y="71"/>
                  </a:lnTo>
                  <a:lnTo>
                    <a:pt x="749" y="65"/>
                  </a:lnTo>
                  <a:lnTo>
                    <a:pt x="740" y="58"/>
                  </a:lnTo>
                  <a:lnTo>
                    <a:pt x="707" y="29"/>
                  </a:lnTo>
                  <a:lnTo>
                    <a:pt x="679" y="0"/>
                  </a:lnTo>
                  <a:lnTo>
                    <a:pt x="655" y="2"/>
                  </a:lnTo>
                  <a:lnTo>
                    <a:pt x="626" y="4"/>
                  </a:lnTo>
                  <a:lnTo>
                    <a:pt x="594" y="7"/>
                  </a:lnTo>
                  <a:lnTo>
                    <a:pt x="562" y="10"/>
                  </a:lnTo>
                  <a:lnTo>
                    <a:pt x="547" y="13"/>
                  </a:lnTo>
                  <a:lnTo>
                    <a:pt x="533" y="16"/>
                  </a:lnTo>
                  <a:lnTo>
                    <a:pt x="520" y="19"/>
                  </a:lnTo>
                  <a:lnTo>
                    <a:pt x="509" y="24"/>
                  </a:lnTo>
                  <a:lnTo>
                    <a:pt x="499" y="29"/>
                  </a:lnTo>
                  <a:lnTo>
                    <a:pt x="492" y="34"/>
                  </a:lnTo>
                  <a:lnTo>
                    <a:pt x="489" y="37"/>
                  </a:lnTo>
                  <a:lnTo>
                    <a:pt x="487" y="41"/>
                  </a:lnTo>
                  <a:lnTo>
                    <a:pt x="486" y="44"/>
                  </a:lnTo>
                  <a:lnTo>
                    <a:pt x="486" y="49"/>
                  </a:lnTo>
                  <a:lnTo>
                    <a:pt x="486" y="54"/>
                  </a:lnTo>
                  <a:lnTo>
                    <a:pt x="487" y="59"/>
                  </a:lnTo>
                  <a:lnTo>
                    <a:pt x="489" y="63"/>
                  </a:lnTo>
                  <a:lnTo>
                    <a:pt x="491" y="66"/>
                  </a:lnTo>
                  <a:lnTo>
                    <a:pt x="497" y="71"/>
                  </a:lnTo>
                  <a:lnTo>
                    <a:pt x="502" y="76"/>
                  </a:lnTo>
                  <a:lnTo>
                    <a:pt x="509" y="80"/>
                  </a:lnTo>
                  <a:lnTo>
                    <a:pt x="514" y="84"/>
                  </a:lnTo>
                  <a:lnTo>
                    <a:pt x="516" y="87"/>
                  </a:lnTo>
                  <a:lnTo>
                    <a:pt x="517" y="90"/>
                  </a:lnTo>
                  <a:lnTo>
                    <a:pt x="519" y="93"/>
                  </a:lnTo>
                  <a:lnTo>
                    <a:pt x="519" y="98"/>
                  </a:lnTo>
                  <a:lnTo>
                    <a:pt x="519" y="102"/>
                  </a:lnTo>
                  <a:lnTo>
                    <a:pt x="517" y="107"/>
                  </a:lnTo>
                  <a:lnTo>
                    <a:pt x="516" y="111"/>
                  </a:lnTo>
                  <a:lnTo>
                    <a:pt x="514" y="114"/>
                  </a:lnTo>
                  <a:lnTo>
                    <a:pt x="509" y="120"/>
                  </a:lnTo>
                  <a:lnTo>
                    <a:pt x="502" y="127"/>
                  </a:lnTo>
                  <a:lnTo>
                    <a:pt x="497" y="133"/>
                  </a:lnTo>
                  <a:lnTo>
                    <a:pt x="491" y="140"/>
                  </a:lnTo>
                  <a:lnTo>
                    <a:pt x="489" y="144"/>
                  </a:lnTo>
                  <a:lnTo>
                    <a:pt x="487" y="149"/>
                  </a:lnTo>
                  <a:lnTo>
                    <a:pt x="486" y="154"/>
                  </a:lnTo>
                  <a:lnTo>
                    <a:pt x="486" y="159"/>
                  </a:lnTo>
                  <a:lnTo>
                    <a:pt x="480" y="162"/>
                  </a:lnTo>
                  <a:lnTo>
                    <a:pt x="475" y="163"/>
                  </a:lnTo>
                  <a:lnTo>
                    <a:pt x="470" y="166"/>
                  </a:lnTo>
                  <a:lnTo>
                    <a:pt x="466" y="169"/>
                  </a:lnTo>
                  <a:lnTo>
                    <a:pt x="457" y="176"/>
                  </a:lnTo>
                  <a:lnTo>
                    <a:pt x="450" y="184"/>
                  </a:lnTo>
                  <a:lnTo>
                    <a:pt x="444" y="194"/>
                  </a:lnTo>
                  <a:lnTo>
                    <a:pt x="438" y="205"/>
                  </a:lnTo>
                  <a:lnTo>
                    <a:pt x="434" y="217"/>
                  </a:lnTo>
                  <a:lnTo>
                    <a:pt x="430" y="230"/>
                  </a:lnTo>
                  <a:lnTo>
                    <a:pt x="427" y="243"/>
                  </a:lnTo>
                  <a:lnTo>
                    <a:pt x="424" y="256"/>
                  </a:lnTo>
                  <a:lnTo>
                    <a:pt x="423" y="270"/>
                  </a:lnTo>
                  <a:lnTo>
                    <a:pt x="421" y="284"/>
                  </a:lnTo>
                  <a:lnTo>
                    <a:pt x="420" y="309"/>
                  </a:lnTo>
                  <a:lnTo>
                    <a:pt x="420" y="332"/>
                  </a:lnTo>
                  <a:lnTo>
                    <a:pt x="412" y="332"/>
                  </a:lnTo>
                  <a:lnTo>
                    <a:pt x="407" y="330"/>
                  </a:lnTo>
                  <a:lnTo>
                    <a:pt x="401" y="327"/>
                  </a:lnTo>
                  <a:lnTo>
                    <a:pt x="397" y="322"/>
                  </a:lnTo>
                  <a:lnTo>
                    <a:pt x="392" y="319"/>
                  </a:lnTo>
                  <a:lnTo>
                    <a:pt x="388" y="316"/>
                  </a:lnTo>
                  <a:lnTo>
                    <a:pt x="385" y="314"/>
                  </a:lnTo>
                  <a:lnTo>
                    <a:pt x="379" y="313"/>
                  </a:lnTo>
                  <a:lnTo>
                    <a:pt x="375" y="314"/>
                  </a:lnTo>
                  <a:lnTo>
                    <a:pt x="370" y="315"/>
                  </a:lnTo>
                  <a:lnTo>
                    <a:pt x="366" y="317"/>
                  </a:lnTo>
                  <a:lnTo>
                    <a:pt x="362" y="319"/>
                  </a:lnTo>
                  <a:lnTo>
                    <a:pt x="354" y="325"/>
                  </a:lnTo>
                  <a:lnTo>
                    <a:pt x="346" y="332"/>
                  </a:lnTo>
                  <a:lnTo>
                    <a:pt x="338" y="339"/>
                  </a:lnTo>
                  <a:lnTo>
                    <a:pt x="331" y="345"/>
                  </a:lnTo>
                  <a:lnTo>
                    <a:pt x="326" y="347"/>
                  </a:lnTo>
                  <a:lnTo>
                    <a:pt x="322" y="349"/>
                  </a:lnTo>
                  <a:lnTo>
                    <a:pt x="318" y="350"/>
                  </a:lnTo>
                  <a:lnTo>
                    <a:pt x="313" y="351"/>
                  </a:lnTo>
                  <a:lnTo>
                    <a:pt x="308" y="351"/>
                  </a:lnTo>
                  <a:lnTo>
                    <a:pt x="303" y="353"/>
                  </a:lnTo>
                  <a:lnTo>
                    <a:pt x="300" y="356"/>
                  </a:lnTo>
                  <a:lnTo>
                    <a:pt x="297" y="360"/>
                  </a:lnTo>
                  <a:lnTo>
                    <a:pt x="290" y="370"/>
                  </a:lnTo>
                  <a:lnTo>
                    <a:pt x="287" y="383"/>
                  </a:lnTo>
                  <a:lnTo>
                    <a:pt x="284" y="396"/>
                  </a:lnTo>
                  <a:lnTo>
                    <a:pt x="281" y="408"/>
                  </a:lnTo>
                  <a:lnTo>
                    <a:pt x="280" y="418"/>
                  </a:lnTo>
                  <a:lnTo>
                    <a:pt x="280" y="424"/>
                  </a:lnTo>
                  <a:lnTo>
                    <a:pt x="277" y="427"/>
                  </a:lnTo>
                  <a:lnTo>
                    <a:pt x="273" y="429"/>
                  </a:lnTo>
                  <a:lnTo>
                    <a:pt x="265" y="432"/>
                  </a:lnTo>
                  <a:lnTo>
                    <a:pt x="257" y="435"/>
                  </a:lnTo>
                  <a:lnTo>
                    <a:pt x="235" y="442"/>
                  </a:lnTo>
                  <a:lnTo>
                    <a:pt x="211" y="448"/>
                  </a:lnTo>
                  <a:lnTo>
                    <a:pt x="185" y="453"/>
                  </a:lnTo>
                  <a:lnTo>
                    <a:pt x="161" y="458"/>
                  </a:lnTo>
                  <a:lnTo>
                    <a:pt x="141" y="461"/>
                  </a:lnTo>
                  <a:lnTo>
                    <a:pt x="127" y="462"/>
                  </a:lnTo>
                  <a:lnTo>
                    <a:pt x="109" y="461"/>
                  </a:lnTo>
                  <a:lnTo>
                    <a:pt x="91" y="460"/>
                  </a:lnTo>
                  <a:lnTo>
                    <a:pt x="74" y="457"/>
                  </a:lnTo>
                  <a:lnTo>
                    <a:pt x="56" y="455"/>
                  </a:lnTo>
                  <a:lnTo>
                    <a:pt x="26" y="449"/>
                  </a:lnTo>
                  <a:lnTo>
                    <a:pt x="0" y="443"/>
                  </a:lnTo>
                  <a:lnTo>
                    <a:pt x="8" y="455"/>
                  </a:lnTo>
                  <a:lnTo>
                    <a:pt x="19" y="470"/>
                  </a:lnTo>
                  <a:lnTo>
                    <a:pt x="34" y="487"/>
                  </a:lnTo>
                  <a:lnTo>
                    <a:pt x="51" y="505"/>
                  </a:lnTo>
                  <a:lnTo>
                    <a:pt x="60" y="513"/>
                  </a:lnTo>
                  <a:lnTo>
                    <a:pt x="68" y="521"/>
                  </a:lnTo>
                  <a:lnTo>
                    <a:pt x="77" y="528"/>
                  </a:lnTo>
                  <a:lnTo>
                    <a:pt x="87" y="535"/>
                  </a:lnTo>
                  <a:lnTo>
                    <a:pt x="96" y="540"/>
                  </a:lnTo>
                  <a:lnTo>
                    <a:pt x="105" y="544"/>
                  </a:lnTo>
                  <a:lnTo>
                    <a:pt x="112" y="546"/>
                  </a:lnTo>
                  <a:lnTo>
                    <a:pt x="120" y="547"/>
                  </a:lnTo>
                  <a:lnTo>
                    <a:pt x="121" y="561"/>
                  </a:lnTo>
                  <a:lnTo>
                    <a:pt x="123" y="577"/>
                  </a:lnTo>
                  <a:lnTo>
                    <a:pt x="127" y="585"/>
                  </a:lnTo>
                  <a:lnTo>
                    <a:pt x="131" y="591"/>
                  </a:lnTo>
                  <a:lnTo>
                    <a:pt x="134" y="593"/>
                  </a:lnTo>
                  <a:lnTo>
                    <a:pt x="138" y="595"/>
                  </a:lnTo>
                  <a:lnTo>
                    <a:pt x="142" y="596"/>
                  </a:lnTo>
                  <a:lnTo>
                    <a:pt x="147" y="597"/>
                  </a:lnTo>
                  <a:lnTo>
                    <a:pt x="147" y="616"/>
                  </a:lnTo>
                  <a:lnTo>
                    <a:pt x="127" y="629"/>
                  </a:lnTo>
                  <a:lnTo>
                    <a:pt x="107" y="641"/>
                  </a:lnTo>
                  <a:lnTo>
                    <a:pt x="99" y="647"/>
                  </a:lnTo>
                  <a:lnTo>
                    <a:pt x="93" y="654"/>
                  </a:lnTo>
                  <a:lnTo>
                    <a:pt x="90" y="658"/>
                  </a:lnTo>
                  <a:lnTo>
                    <a:pt x="88" y="663"/>
                  </a:lnTo>
                  <a:lnTo>
                    <a:pt x="87" y="667"/>
                  </a:lnTo>
                  <a:lnTo>
                    <a:pt x="87" y="671"/>
                  </a:lnTo>
                  <a:lnTo>
                    <a:pt x="87" y="680"/>
                  </a:lnTo>
                  <a:lnTo>
                    <a:pt x="87" y="689"/>
                  </a:lnTo>
                  <a:lnTo>
                    <a:pt x="87" y="701"/>
                  </a:lnTo>
                  <a:lnTo>
                    <a:pt x="87" y="721"/>
                  </a:lnTo>
                  <a:lnTo>
                    <a:pt x="109" y="720"/>
                  </a:lnTo>
                  <a:lnTo>
                    <a:pt x="132" y="719"/>
                  </a:lnTo>
                  <a:lnTo>
                    <a:pt x="154" y="717"/>
                  </a:lnTo>
                  <a:lnTo>
                    <a:pt x="177" y="714"/>
                  </a:lnTo>
                  <a:lnTo>
                    <a:pt x="199" y="711"/>
                  </a:lnTo>
                  <a:lnTo>
                    <a:pt x="222" y="710"/>
                  </a:lnTo>
                  <a:lnTo>
                    <a:pt x="244" y="708"/>
                  </a:lnTo>
                  <a:lnTo>
                    <a:pt x="266" y="708"/>
                  </a:lnTo>
                  <a:lnTo>
                    <a:pt x="284" y="707"/>
                  </a:lnTo>
                  <a:lnTo>
                    <a:pt x="297" y="705"/>
                  </a:lnTo>
                  <a:lnTo>
                    <a:pt x="302" y="705"/>
                  </a:lnTo>
                  <a:lnTo>
                    <a:pt x="310" y="705"/>
                  </a:lnTo>
                  <a:lnTo>
                    <a:pt x="318" y="706"/>
                  </a:lnTo>
                  <a:lnTo>
                    <a:pt x="326" y="708"/>
                  </a:lnTo>
                  <a:lnTo>
                    <a:pt x="328" y="714"/>
                  </a:lnTo>
                  <a:lnTo>
                    <a:pt x="330" y="721"/>
                  </a:lnTo>
                  <a:lnTo>
                    <a:pt x="333" y="728"/>
                  </a:lnTo>
                  <a:lnTo>
                    <a:pt x="338" y="735"/>
                  </a:lnTo>
                  <a:lnTo>
                    <a:pt x="345" y="742"/>
                  </a:lnTo>
                  <a:lnTo>
                    <a:pt x="352" y="749"/>
                  </a:lnTo>
                  <a:lnTo>
                    <a:pt x="359" y="756"/>
                  </a:lnTo>
                  <a:lnTo>
                    <a:pt x="368" y="762"/>
                  </a:lnTo>
                  <a:lnTo>
                    <a:pt x="378" y="769"/>
                  </a:lnTo>
                  <a:lnTo>
                    <a:pt x="388" y="776"/>
                  </a:lnTo>
                  <a:lnTo>
                    <a:pt x="398" y="781"/>
                  </a:lnTo>
                  <a:lnTo>
                    <a:pt x="408" y="785"/>
                  </a:lnTo>
                  <a:lnTo>
                    <a:pt x="418" y="789"/>
                  </a:lnTo>
                  <a:lnTo>
                    <a:pt x="427" y="792"/>
                  </a:lnTo>
                  <a:lnTo>
                    <a:pt x="437" y="794"/>
                  </a:lnTo>
                  <a:lnTo>
                    <a:pt x="446" y="794"/>
                  </a:lnTo>
                  <a:lnTo>
                    <a:pt x="449" y="803"/>
                  </a:lnTo>
                  <a:lnTo>
                    <a:pt x="453" y="812"/>
                  </a:lnTo>
                  <a:lnTo>
                    <a:pt x="454" y="806"/>
                  </a:lnTo>
                  <a:lnTo>
                    <a:pt x="455" y="800"/>
                  </a:lnTo>
                  <a:lnTo>
                    <a:pt x="457" y="795"/>
                  </a:lnTo>
                  <a:lnTo>
                    <a:pt x="460" y="791"/>
                  </a:lnTo>
                  <a:lnTo>
                    <a:pt x="464" y="787"/>
                  </a:lnTo>
                  <a:lnTo>
                    <a:pt x="467" y="783"/>
                  </a:lnTo>
                  <a:lnTo>
                    <a:pt x="471" y="780"/>
                  </a:lnTo>
                  <a:lnTo>
                    <a:pt x="477" y="778"/>
                  </a:lnTo>
                  <a:lnTo>
                    <a:pt x="487" y="774"/>
                  </a:lnTo>
                  <a:lnTo>
                    <a:pt x="499" y="770"/>
                  </a:lnTo>
                  <a:lnTo>
                    <a:pt x="512" y="768"/>
                  </a:lnTo>
                  <a:lnTo>
                    <a:pt x="525" y="767"/>
                  </a:lnTo>
                  <a:lnTo>
                    <a:pt x="539" y="765"/>
                  </a:lnTo>
                  <a:lnTo>
                    <a:pt x="554" y="764"/>
                  </a:lnTo>
                  <a:lnTo>
                    <a:pt x="567" y="761"/>
                  </a:lnTo>
                  <a:lnTo>
                    <a:pt x="580" y="758"/>
                  </a:lnTo>
                  <a:lnTo>
                    <a:pt x="586" y="756"/>
                  </a:lnTo>
                  <a:lnTo>
                    <a:pt x="591" y="753"/>
                  </a:lnTo>
                  <a:lnTo>
                    <a:pt x="597" y="750"/>
                  </a:lnTo>
                  <a:lnTo>
                    <a:pt x="602" y="747"/>
                  </a:lnTo>
                  <a:lnTo>
                    <a:pt x="606" y="743"/>
                  </a:lnTo>
                  <a:lnTo>
                    <a:pt x="611" y="738"/>
                  </a:lnTo>
                  <a:lnTo>
                    <a:pt x="615" y="733"/>
                  </a:lnTo>
                  <a:lnTo>
                    <a:pt x="618" y="727"/>
                  </a:lnTo>
                  <a:lnTo>
                    <a:pt x="614" y="725"/>
                  </a:lnTo>
                  <a:lnTo>
                    <a:pt x="610" y="722"/>
                  </a:lnTo>
                  <a:lnTo>
                    <a:pt x="604" y="718"/>
                  </a:lnTo>
                  <a:lnTo>
                    <a:pt x="598" y="712"/>
                  </a:lnTo>
                  <a:lnTo>
                    <a:pt x="584" y="700"/>
                  </a:lnTo>
                  <a:lnTo>
                    <a:pt x="571" y="686"/>
                  </a:lnTo>
                  <a:lnTo>
                    <a:pt x="559" y="671"/>
                  </a:lnTo>
                  <a:lnTo>
                    <a:pt x="548" y="655"/>
                  </a:lnTo>
                  <a:lnTo>
                    <a:pt x="545" y="648"/>
                  </a:lnTo>
                  <a:lnTo>
                    <a:pt x="542" y="641"/>
                  </a:lnTo>
                  <a:lnTo>
                    <a:pt x="539" y="634"/>
                  </a:lnTo>
                  <a:lnTo>
                    <a:pt x="538" y="628"/>
                  </a:lnTo>
                  <a:lnTo>
                    <a:pt x="534" y="627"/>
                  </a:lnTo>
                  <a:lnTo>
                    <a:pt x="530" y="626"/>
                  </a:lnTo>
                  <a:lnTo>
                    <a:pt x="526" y="624"/>
                  </a:lnTo>
                  <a:lnTo>
                    <a:pt x="523" y="620"/>
                  </a:lnTo>
                  <a:lnTo>
                    <a:pt x="517" y="613"/>
                  </a:lnTo>
                  <a:lnTo>
                    <a:pt x="512" y="603"/>
                  </a:lnTo>
                  <a:lnTo>
                    <a:pt x="512" y="579"/>
                  </a:lnTo>
                  <a:lnTo>
                    <a:pt x="526" y="578"/>
                  </a:lnTo>
                  <a:lnTo>
                    <a:pt x="539" y="577"/>
                  </a:lnTo>
                  <a:lnTo>
                    <a:pt x="551" y="575"/>
                  </a:lnTo>
                  <a:lnTo>
                    <a:pt x="562" y="571"/>
                  </a:lnTo>
                  <a:lnTo>
                    <a:pt x="572" y="568"/>
                  </a:lnTo>
                  <a:lnTo>
                    <a:pt x="582" y="563"/>
                  </a:lnTo>
                  <a:lnTo>
                    <a:pt x="591" y="558"/>
                  </a:lnTo>
                  <a:lnTo>
                    <a:pt x="600" y="552"/>
                  </a:lnTo>
                  <a:lnTo>
                    <a:pt x="607" y="545"/>
                  </a:lnTo>
                  <a:lnTo>
                    <a:pt x="615" y="538"/>
                  </a:lnTo>
                  <a:lnTo>
                    <a:pt x="622" y="531"/>
                  </a:lnTo>
                  <a:lnTo>
                    <a:pt x="628" y="523"/>
                  </a:lnTo>
                  <a:lnTo>
                    <a:pt x="639" y="507"/>
                  </a:lnTo>
                  <a:lnTo>
                    <a:pt x="650" y="489"/>
                  </a:lnTo>
                  <a:lnTo>
                    <a:pt x="669" y="453"/>
                  </a:lnTo>
                  <a:lnTo>
                    <a:pt x="688" y="417"/>
                  </a:lnTo>
                  <a:lnTo>
                    <a:pt x="699" y="401"/>
                  </a:lnTo>
                  <a:lnTo>
                    <a:pt x="710" y="387"/>
                  </a:lnTo>
                  <a:lnTo>
                    <a:pt x="716" y="379"/>
                  </a:lnTo>
                  <a:lnTo>
                    <a:pt x="723" y="373"/>
                  </a:lnTo>
                  <a:lnTo>
                    <a:pt x="730" y="368"/>
                  </a:lnTo>
                  <a:lnTo>
                    <a:pt x="738" y="363"/>
                  </a:lnTo>
                  <a:lnTo>
                    <a:pt x="732" y="351"/>
                  </a:lnTo>
                  <a:lnTo>
                    <a:pt x="727" y="340"/>
                  </a:lnTo>
                  <a:lnTo>
                    <a:pt x="726" y="335"/>
                  </a:lnTo>
                  <a:lnTo>
                    <a:pt x="725" y="330"/>
                  </a:lnTo>
                  <a:lnTo>
                    <a:pt x="725" y="324"/>
                  </a:lnTo>
                  <a:lnTo>
                    <a:pt x="725" y="319"/>
                  </a:lnTo>
                  <a:lnTo>
                    <a:pt x="726" y="314"/>
                  </a:lnTo>
                  <a:lnTo>
                    <a:pt x="727" y="309"/>
                  </a:lnTo>
                  <a:lnTo>
                    <a:pt x="729" y="305"/>
                  </a:lnTo>
                  <a:lnTo>
                    <a:pt x="733" y="301"/>
                  </a:lnTo>
                  <a:lnTo>
                    <a:pt x="736" y="298"/>
                  </a:lnTo>
                  <a:lnTo>
                    <a:pt x="740" y="295"/>
                  </a:lnTo>
                  <a:lnTo>
                    <a:pt x="746" y="292"/>
                  </a:lnTo>
                  <a:lnTo>
                    <a:pt x="751" y="289"/>
                  </a:lnTo>
                  <a:lnTo>
                    <a:pt x="722" y="262"/>
                  </a:lnTo>
                  <a:lnTo>
                    <a:pt x="700" y="242"/>
                  </a:lnTo>
                  <a:lnTo>
                    <a:pt x="690" y="232"/>
                  </a:lnTo>
                  <a:lnTo>
                    <a:pt x="680" y="221"/>
                  </a:lnTo>
                  <a:lnTo>
                    <a:pt x="670" y="207"/>
                  </a:lnTo>
                  <a:lnTo>
                    <a:pt x="658" y="190"/>
                  </a:lnTo>
                  <a:lnTo>
                    <a:pt x="658" y="147"/>
                  </a:lnTo>
                  <a:lnTo>
                    <a:pt x="701" y="145"/>
                  </a:lnTo>
                  <a:lnTo>
                    <a:pt x="733" y="143"/>
                  </a:lnTo>
                  <a:lnTo>
                    <a:pt x="758" y="140"/>
                  </a:lnTo>
                  <a:lnTo>
                    <a:pt x="778" y="136"/>
                  </a:lnTo>
                  <a:lnTo>
                    <a:pt x="785" y="134"/>
                  </a:lnTo>
                  <a:lnTo>
                    <a:pt x="792" y="131"/>
                  </a:lnTo>
                  <a:lnTo>
                    <a:pt x="799" y="127"/>
                  </a:lnTo>
                  <a:lnTo>
                    <a:pt x="805" y="123"/>
                  </a:lnTo>
                  <a:lnTo>
                    <a:pt x="817" y="113"/>
                  </a:lnTo>
                  <a:lnTo>
                    <a:pt x="831" y="98"/>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37" name="Freeform 262"/>
            <p:cNvSpPr>
              <a:spLocks/>
            </p:cNvSpPr>
            <p:nvPr>
              <p:custDataLst>
                <p:tags r:id="rId186"/>
              </p:custDataLst>
            </p:nvPr>
          </p:nvSpPr>
          <p:spPr bwMode="auto">
            <a:xfrm>
              <a:off x="6643688" y="2582863"/>
              <a:ext cx="246062" cy="528637"/>
            </a:xfrm>
            <a:custGeom>
              <a:avLst/>
              <a:gdLst>
                <a:gd name="T0" fmla="*/ 2147483647 w 505"/>
                <a:gd name="T1" fmla="*/ 2147483647 h 1121"/>
                <a:gd name="T2" fmla="*/ 2147483647 w 505"/>
                <a:gd name="T3" fmla="*/ 2147483647 h 1121"/>
                <a:gd name="T4" fmla="*/ 2147483647 w 505"/>
                <a:gd name="T5" fmla="*/ 2147483647 h 1121"/>
                <a:gd name="T6" fmla="*/ 2147483647 w 505"/>
                <a:gd name="T7" fmla="*/ 2147483647 h 1121"/>
                <a:gd name="T8" fmla="*/ 2147483647 w 505"/>
                <a:gd name="T9" fmla="*/ 2147483647 h 1121"/>
                <a:gd name="T10" fmla="*/ 2147483647 w 505"/>
                <a:gd name="T11" fmla="*/ 2147483647 h 1121"/>
                <a:gd name="T12" fmla="*/ 2147483647 w 505"/>
                <a:gd name="T13" fmla="*/ 2147483647 h 1121"/>
                <a:gd name="T14" fmla="*/ 2147483647 w 505"/>
                <a:gd name="T15" fmla="*/ 2147483647 h 1121"/>
                <a:gd name="T16" fmla="*/ 2147483647 w 505"/>
                <a:gd name="T17" fmla="*/ 2147483647 h 1121"/>
                <a:gd name="T18" fmla="*/ 2147483647 w 505"/>
                <a:gd name="T19" fmla="*/ 2147483647 h 1121"/>
                <a:gd name="T20" fmla="*/ 2147483647 w 505"/>
                <a:gd name="T21" fmla="*/ 2147483647 h 1121"/>
                <a:gd name="T22" fmla="*/ 2147483647 w 505"/>
                <a:gd name="T23" fmla="*/ 2147483647 h 1121"/>
                <a:gd name="T24" fmla="*/ 2147483647 w 505"/>
                <a:gd name="T25" fmla="*/ 2147483647 h 1121"/>
                <a:gd name="T26" fmla="*/ 2147483647 w 505"/>
                <a:gd name="T27" fmla="*/ 2147483647 h 1121"/>
                <a:gd name="T28" fmla="*/ 2147483647 w 505"/>
                <a:gd name="T29" fmla="*/ 2147483647 h 1121"/>
                <a:gd name="T30" fmla="*/ 2147483647 w 505"/>
                <a:gd name="T31" fmla="*/ 2147483647 h 1121"/>
                <a:gd name="T32" fmla="*/ 2147483647 w 505"/>
                <a:gd name="T33" fmla="*/ 2147483647 h 1121"/>
                <a:gd name="T34" fmla="*/ 2147483647 w 505"/>
                <a:gd name="T35" fmla="*/ 2147483647 h 1121"/>
                <a:gd name="T36" fmla="*/ 2147483647 w 505"/>
                <a:gd name="T37" fmla="*/ 2147483647 h 1121"/>
                <a:gd name="T38" fmla="*/ 2147483647 w 505"/>
                <a:gd name="T39" fmla="*/ 2147483647 h 1121"/>
                <a:gd name="T40" fmla="*/ 2147483647 w 505"/>
                <a:gd name="T41" fmla="*/ 2147483647 h 1121"/>
                <a:gd name="T42" fmla="*/ 2147483647 w 505"/>
                <a:gd name="T43" fmla="*/ 2147483647 h 1121"/>
                <a:gd name="T44" fmla="*/ 2147483647 w 505"/>
                <a:gd name="T45" fmla="*/ 2147483647 h 1121"/>
                <a:gd name="T46" fmla="*/ 2147483647 w 505"/>
                <a:gd name="T47" fmla="*/ 2147483647 h 1121"/>
                <a:gd name="T48" fmla="*/ 2147483647 w 505"/>
                <a:gd name="T49" fmla="*/ 2147483647 h 1121"/>
                <a:gd name="T50" fmla="*/ 2147483647 w 505"/>
                <a:gd name="T51" fmla="*/ 2147483647 h 1121"/>
                <a:gd name="T52" fmla="*/ 2147483647 w 505"/>
                <a:gd name="T53" fmla="*/ 2147483647 h 1121"/>
                <a:gd name="T54" fmla="*/ 2147483647 w 505"/>
                <a:gd name="T55" fmla="*/ 2147483647 h 1121"/>
                <a:gd name="T56" fmla="*/ 2147483647 w 505"/>
                <a:gd name="T57" fmla="*/ 2147483647 h 1121"/>
                <a:gd name="T58" fmla="*/ 2147483647 w 505"/>
                <a:gd name="T59" fmla="*/ 2147483647 h 1121"/>
                <a:gd name="T60" fmla="*/ 2147483647 w 505"/>
                <a:gd name="T61" fmla="*/ 2147483647 h 1121"/>
                <a:gd name="T62" fmla="*/ 2147483647 w 505"/>
                <a:gd name="T63" fmla="*/ 2147483647 h 1121"/>
                <a:gd name="T64" fmla="*/ 2147483647 w 505"/>
                <a:gd name="T65" fmla="*/ 2147483647 h 1121"/>
                <a:gd name="T66" fmla="*/ 2147483647 w 505"/>
                <a:gd name="T67" fmla="*/ 2147483647 h 1121"/>
                <a:gd name="T68" fmla="*/ 2147483647 w 505"/>
                <a:gd name="T69" fmla="*/ 2147483647 h 1121"/>
                <a:gd name="T70" fmla="*/ 2147483647 w 505"/>
                <a:gd name="T71" fmla="*/ 2147483647 h 1121"/>
                <a:gd name="T72" fmla="*/ 2147483647 w 505"/>
                <a:gd name="T73" fmla="*/ 2147483647 h 1121"/>
                <a:gd name="T74" fmla="*/ 2147483647 w 505"/>
                <a:gd name="T75" fmla="*/ 2147483647 h 1121"/>
                <a:gd name="T76" fmla="*/ 2147483647 w 505"/>
                <a:gd name="T77" fmla="*/ 2147483647 h 1121"/>
                <a:gd name="T78" fmla="*/ 2147483647 w 505"/>
                <a:gd name="T79" fmla="*/ 2147483647 h 1121"/>
                <a:gd name="T80" fmla="*/ 2147483647 w 505"/>
                <a:gd name="T81" fmla="*/ 2147483647 h 1121"/>
                <a:gd name="T82" fmla="*/ 2147483647 w 505"/>
                <a:gd name="T83" fmla="*/ 2147483647 h 1121"/>
                <a:gd name="T84" fmla="*/ 2147483647 w 505"/>
                <a:gd name="T85" fmla="*/ 2147483647 h 1121"/>
                <a:gd name="T86" fmla="*/ 2147483647 w 505"/>
                <a:gd name="T87" fmla="*/ 2147483647 h 1121"/>
                <a:gd name="T88" fmla="*/ 2147483647 w 505"/>
                <a:gd name="T89" fmla="*/ 2147483647 h 1121"/>
                <a:gd name="T90" fmla="*/ 2147483647 w 505"/>
                <a:gd name="T91" fmla="*/ 2147483647 h 1121"/>
                <a:gd name="T92" fmla="*/ 2147483647 w 505"/>
                <a:gd name="T93" fmla="*/ 2147483647 h 1121"/>
                <a:gd name="T94" fmla="*/ 2147483647 w 505"/>
                <a:gd name="T95" fmla="*/ 2147483647 h 1121"/>
                <a:gd name="T96" fmla="*/ 2147483647 w 505"/>
                <a:gd name="T97" fmla="*/ 2147483647 h 1121"/>
                <a:gd name="T98" fmla="*/ 2147483647 w 505"/>
                <a:gd name="T99" fmla="*/ 2147483647 h 1121"/>
                <a:gd name="T100" fmla="*/ 2147483647 w 505"/>
                <a:gd name="T101" fmla="*/ 2147483647 h 1121"/>
                <a:gd name="T102" fmla="*/ 2147483647 w 505"/>
                <a:gd name="T103" fmla="*/ 2147483647 h 112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05"/>
                <a:gd name="T157" fmla="*/ 0 h 1121"/>
                <a:gd name="T158" fmla="*/ 505 w 505"/>
                <a:gd name="T159" fmla="*/ 1121 h 112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05" h="1121">
                  <a:moveTo>
                    <a:pt x="446" y="1121"/>
                  </a:moveTo>
                  <a:lnTo>
                    <a:pt x="445" y="1106"/>
                  </a:lnTo>
                  <a:lnTo>
                    <a:pt x="443" y="1091"/>
                  </a:lnTo>
                  <a:lnTo>
                    <a:pt x="440" y="1079"/>
                  </a:lnTo>
                  <a:lnTo>
                    <a:pt x="438" y="1067"/>
                  </a:lnTo>
                  <a:lnTo>
                    <a:pt x="437" y="1056"/>
                  </a:lnTo>
                  <a:lnTo>
                    <a:pt x="437" y="1045"/>
                  </a:lnTo>
                  <a:lnTo>
                    <a:pt x="438" y="1040"/>
                  </a:lnTo>
                  <a:lnTo>
                    <a:pt x="439" y="1034"/>
                  </a:lnTo>
                  <a:lnTo>
                    <a:pt x="443" y="1028"/>
                  </a:lnTo>
                  <a:lnTo>
                    <a:pt x="446" y="1022"/>
                  </a:lnTo>
                  <a:lnTo>
                    <a:pt x="430" y="1022"/>
                  </a:lnTo>
                  <a:lnTo>
                    <a:pt x="420" y="1022"/>
                  </a:lnTo>
                  <a:lnTo>
                    <a:pt x="411" y="1022"/>
                  </a:lnTo>
                  <a:lnTo>
                    <a:pt x="399" y="1022"/>
                  </a:lnTo>
                  <a:lnTo>
                    <a:pt x="399" y="1001"/>
                  </a:lnTo>
                  <a:lnTo>
                    <a:pt x="399" y="988"/>
                  </a:lnTo>
                  <a:lnTo>
                    <a:pt x="399" y="975"/>
                  </a:lnTo>
                  <a:lnTo>
                    <a:pt x="399" y="961"/>
                  </a:lnTo>
                  <a:lnTo>
                    <a:pt x="405" y="957"/>
                  </a:lnTo>
                  <a:lnTo>
                    <a:pt x="411" y="953"/>
                  </a:lnTo>
                  <a:lnTo>
                    <a:pt x="414" y="949"/>
                  </a:lnTo>
                  <a:lnTo>
                    <a:pt x="416" y="946"/>
                  </a:lnTo>
                  <a:lnTo>
                    <a:pt x="419" y="939"/>
                  </a:lnTo>
                  <a:lnTo>
                    <a:pt x="419" y="931"/>
                  </a:lnTo>
                  <a:lnTo>
                    <a:pt x="419" y="922"/>
                  </a:lnTo>
                  <a:lnTo>
                    <a:pt x="419" y="915"/>
                  </a:lnTo>
                  <a:lnTo>
                    <a:pt x="419" y="908"/>
                  </a:lnTo>
                  <a:lnTo>
                    <a:pt x="419" y="899"/>
                  </a:lnTo>
                  <a:lnTo>
                    <a:pt x="413" y="899"/>
                  </a:lnTo>
                  <a:lnTo>
                    <a:pt x="409" y="899"/>
                  </a:lnTo>
                  <a:lnTo>
                    <a:pt x="404" y="898"/>
                  </a:lnTo>
                  <a:lnTo>
                    <a:pt x="402" y="896"/>
                  </a:lnTo>
                  <a:lnTo>
                    <a:pt x="400" y="895"/>
                  </a:lnTo>
                  <a:lnTo>
                    <a:pt x="398" y="893"/>
                  </a:lnTo>
                  <a:lnTo>
                    <a:pt x="397" y="891"/>
                  </a:lnTo>
                  <a:lnTo>
                    <a:pt x="395" y="889"/>
                  </a:lnTo>
                  <a:lnTo>
                    <a:pt x="394" y="879"/>
                  </a:lnTo>
                  <a:lnTo>
                    <a:pt x="392" y="868"/>
                  </a:lnTo>
                  <a:lnTo>
                    <a:pt x="382" y="838"/>
                  </a:lnTo>
                  <a:lnTo>
                    <a:pt x="371" y="811"/>
                  </a:lnTo>
                  <a:lnTo>
                    <a:pt x="360" y="786"/>
                  </a:lnTo>
                  <a:lnTo>
                    <a:pt x="348" y="764"/>
                  </a:lnTo>
                  <a:lnTo>
                    <a:pt x="336" y="741"/>
                  </a:lnTo>
                  <a:lnTo>
                    <a:pt x="324" y="719"/>
                  </a:lnTo>
                  <a:lnTo>
                    <a:pt x="312" y="695"/>
                  </a:lnTo>
                  <a:lnTo>
                    <a:pt x="300" y="672"/>
                  </a:lnTo>
                  <a:lnTo>
                    <a:pt x="299" y="684"/>
                  </a:lnTo>
                  <a:lnTo>
                    <a:pt x="298" y="694"/>
                  </a:lnTo>
                  <a:lnTo>
                    <a:pt x="296" y="703"/>
                  </a:lnTo>
                  <a:lnTo>
                    <a:pt x="292" y="710"/>
                  </a:lnTo>
                  <a:lnTo>
                    <a:pt x="291" y="713"/>
                  </a:lnTo>
                  <a:lnTo>
                    <a:pt x="288" y="715"/>
                  </a:lnTo>
                  <a:lnTo>
                    <a:pt x="286" y="717"/>
                  </a:lnTo>
                  <a:lnTo>
                    <a:pt x="282" y="718"/>
                  </a:lnTo>
                  <a:lnTo>
                    <a:pt x="276" y="720"/>
                  </a:lnTo>
                  <a:lnTo>
                    <a:pt x="266" y="721"/>
                  </a:lnTo>
                  <a:lnTo>
                    <a:pt x="246" y="751"/>
                  </a:lnTo>
                  <a:lnTo>
                    <a:pt x="238" y="748"/>
                  </a:lnTo>
                  <a:lnTo>
                    <a:pt x="226" y="742"/>
                  </a:lnTo>
                  <a:lnTo>
                    <a:pt x="214" y="736"/>
                  </a:lnTo>
                  <a:lnTo>
                    <a:pt x="207" y="733"/>
                  </a:lnTo>
                  <a:lnTo>
                    <a:pt x="190" y="734"/>
                  </a:lnTo>
                  <a:lnTo>
                    <a:pt x="176" y="735"/>
                  </a:lnTo>
                  <a:lnTo>
                    <a:pt x="169" y="736"/>
                  </a:lnTo>
                  <a:lnTo>
                    <a:pt x="165" y="736"/>
                  </a:lnTo>
                  <a:lnTo>
                    <a:pt x="162" y="735"/>
                  </a:lnTo>
                  <a:lnTo>
                    <a:pt x="159" y="733"/>
                  </a:lnTo>
                  <a:lnTo>
                    <a:pt x="167" y="646"/>
                  </a:lnTo>
                  <a:lnTo>
                    <a:pt x="133" y="567"/>
                  </a:lnTo>
                  <a:lnTo>
                    <a:pt x="122" y="551"/>
                  </a:lnTo>
                  <a:lnTo>
                    <a:pt x="112" y="539"/>
                  </a:lnTo>
                  <a:lnTo>
                    <a:pt x="107" y="533"/>
                  </a:lnTo>
                  <a:lnTo>
                    <a:pt x="103" y="527"/>
                  </a:lnTo>
                  <a:lnTo>
                    <a:pt x="101" y="520"/>
                  </a:lnTo>
                  <a:lnTo>
                    <a:pt x="100" y="511"/>
                  </a:lnTo>
                  <a:lnTo>
                    <a:pt x="85" y="508"/>
                  </a:lnTo>
                  <a:lnTo>
                    <a:pt x="74" y="505"/>
                  </a:lnTo>
                  <a:lnTo>
                    <a:pt x="62" y="504"/>
                  </a:lnTo>
                  <a:lnTo>
                    <a:pt x="51" y="502"/>
                  </a:lnTo>
                  <a:lnTo>
                    <a:pt x="41" y="498"/>
                  </a:lnTo>
                  <a:lnTo>
                    <a:pt x="32" y="493"/>
                  </a:lnTo>
                  <a:lnTo>
                    <a:pt x="23" y="487"/>
                  </a:lnTo>
                  <a:lnTo>
                    <a:pt x="16" y="479"/>
                  </a:lnTo>
                  <a:lnTo>
                    <a:pt x="8" y="471"/>
                  </a:lnTo>
                  <a:lnTo>
                    <a:pt x="0" y="462"/>
                  </a:lnTo>
                  <a:lnTo>
                    <a:pt x="8" y="458"/>
                  </a:lnTo>
                  <a:lnTo>
                    <a:pt x="13" y="454"/>
                  </a:lnTo>
                  <a:lnTo>
                    <a:pt x="19" y="450"/>
                  </a:lnTo>
                  <a:lnTo>
                    <a:pt x="23" y="445"/>
                  </a:lnTo>
                  <a:lnTo>
                    <a:pt x="31" y="435"/>
                  </a:lnTo>
                  <a:lnTo>
                    <a:pt x="38" y="422"/>
                  </a:lnTo>
                  <a:lnTo>
                    <a:pt x="45" y="397"/>
                  </a:lnTo>
                  <a:lnTo>
                    <a:pt x="54" y="369"/>
                  </a:lnTo>
                  <a:lnTo>
                    <a:pt x="58" y="361"/>
                  </a:lnTo>
                  <a:lnTo>
                    <a:pt x="62" y="351"/>
                  </a:lnTo>
                  <a:lnTo>
                    <a:pt x="64" y="340"/>
                  </a:lnTo>
                  <a:lnTo>
                    <a:pt x="65" y="328"/>
                  </a:lnTo>
                  <a:lnTo>
                    <a:pt x="67" y="302"/>
                  </a:lnTo>
                  <a:lnTo>
                    <a:pt x="67" y="277"/>
                  </a:lnTo>
                  <a:lnTo>
                    <a:pt x="67" y="274"/>
                  </a:lnTo>
                  <a:lnTo>
                    <a:pt x="68" y="272"/>
                  </a:lnTo>
                  <a:lnTo>
                    <a:pt x="70" y="269"/>
                  </a:lnTo>
                  <a:lnTo>
                    <a:pt x="73" y="268"/>
                  </a:lnTo>
                  <a:lnTo>
                    <a:pt x="80" y="265"/>
                  </a:lnTo>
                  <a:lnTo>
                    <a:pt x="88" y="264"/>
                  </a:lnTo>
                  <a:lnTo>
                    <a:pt x="96" y="263"/>
                  </a:lnTo>
                  <a:lnTo>
                    <a:pt x="103" y="262"/>
                  </a:lnTo>
                  <a:lnTo>
                    <a:pt x="110" y="261"/>
                  </a:lnTo>
                  <a:lnTo>
                    <a:pt x="113" y="258"/>
                  </a:lnTo>
                  <a:lnTo>
                    <a:pt x="119" y="253"/>
                  </a:lnTo>
                  <a:lnTo>
                    <a:pt x="124" y="247"/>
                  </a:lnTo>
                  <a:lnTo>
                    <a:pt x="129" y="239"/>
                  </a:lnTo>
                  <a:lnTo>
                    <a:pt x="132" y="231"/>
                  </a:lnTo>
                  <a:lnTo>
                    <a:pt x="134" y="222"/>
                  </a:lnTo>
                  <a:lnTo>
                    <a:pt x="136" y="213"/>
                  </a:lnTo>
                  <a:lnTo>
                    <a:pt x="137" y="202"/>
                  </a:lnTo>
                  <a:lnTo>
                    <a:pt x="140" y="192"/>
                  </a:lnTo>
                  <a:lnTo>
                    <a:pt x="141" y="152"/>
                  </a:lnTo>
                  <a:lnTo>
                    <a:pt x="140" y="117"/>
                  </a:lnTo>
                  <a:lnTo>
                    <a:pt x="141" y="114"/>
                  </a:lnTo>
                  <a:lnTo>
                    <a:pt x="143" y="110"/>
                  </a:lnTo>
                  <a:lnTo>
                    <a:pt x="145" y="107"/>
                  </a:lnTo>
                  <a:lnTo>
                    <a:pt x="150" y="104"/>
                  </a:lnTo>
                  <a:lnTo>
                    <a:pt x="159" y="98"/>
                  </a:lnTo>
                  <a:lnTo>
                    <a:pt x="170" y="91"/>
                  </a:lnTo>
                  <a:lnTo>
                    <a:pt x="193" y="83"/>
                  </a:lnTo>
                  <a:lnTo>
                    <a:pt x="207" y="80"/>
                  </a:lnTo>
                  <a:lnTo>
                    <a:pt x="210" y="77"/>
                  </a:lnTo>
                  <a:lnTo>
                    <a:pt x="213" y="74"/>
                  </a:lnTo>
                  <a:lnTo>
                    <a:pt x="217" y="70"/>
                  </a:lnTo>
                  <a:lnTo>
                    <a:pt x="219" y="66"/>
                  </a:lnTo>
                  <a:lnTo>
                    <a:pt x="224" y="56"/>
                  </a:lnTo>
                  <a:lnTo>
                    <a:pt x="227" y="45"/>
                  </a:lnTo>
                  <a:lnTo>
                    <a:pt x="234" y="21"/>
                  </a:lnTo>
                  <a:lnTo>
                    <a:pt x="240" y="0"/>
                  </a:lnTo>
                  <a:lnTo>
                    <a:pt x="251" y="7"/>
                  </a:lnTo>
                  <a:lnTo>
                    <a:pt x="260" y="15"/>
                  </a:lnTo>
                  <a:lnTo>
                    <a:pt x="269" y="23"/>
                  </a:lnTo>
                  <a:lnTo>
                    <a:pt x="277" y="31"/>
                  </a:lnTo>
                  <a:lnTo>
                    <a:pt x="286" y="39"/>
                  </a:lnTo>
                  <a:lnTo>
                    <a:pt x="294" y="44"/>
                  </a:lnTo>
                  <a:lnTo>
                    <a:pt x="300" y="47"/>
                  </a:lnTo>
                  <a:lnTo>
                    <a:pt x="305" y="48"/>
                  </a:lnTo>
                  <a:lnTo>
                    <a:pt x="312" y="49"/>
                  </a:lnTo>
                  <a:lnTo>
                    <a:pt x="320" y="49"/>
                  </a:lnTo>
                  <a:lnTo>
                    <a:pt x="325" y="75"/>
                  </a:lnTo>
                  <a:lnTo>
                    <a:pt x="332" y="99"/>
                  </a:lnTo>
                  <a:lnTo>
                    <a:pt x="335" y="110"/>
                  </a:lnTo>
                  <a:lnTo>
                    <a:pt x="337" y="122"/>
                  </a:lnTo>
                  <a:lnTo>
                    <a:pt x="338" y="134"/>
                  </a:lnTo>
                  <a:lnTo>
                    <a:pt x="339" y="147"/>
                  </a:lnTo>
                  <a:lnTo>
                    <a:pt x="338" y="155"/>
                  </a:lnTo>
                  <a:lnTo>
                    <a:pt x="337" y="161"/>
                  </a:lnTo>
                  <a:lnTo>
                    <a:pt x="335" y="167"/>
                  </a:lnTo>
                  <a:lnTo>
                    <a:pt x="332" y="173"/>
                  </a:lnTo>
                  <a:lnTo>
                    <a:pt x="324" y="183"/>
                  </a:lnTo>
                  <a:lnTo>
                    <a:pt x="316" y="194"/>
                  </a:lnTo>
                  <a:lnTo>
                    <a:pt x="308" y="204"/>
                  </a:lnTo>
                  <a:lnTo>
                    <a:pt x="300" y="216"/>
                  </a:lnTo>
                  <a:lnTo>
                    <a:pt x="297" y="221"/>
                  </a:lnTo>
                  <a:lnTo>
                    <a:pt x="294" y="227"/>
                  </a:lnTo>
                  <a:lnTo>
                    <a:pt x="293" y="233"/>
                  </a:lnTo>
                  <a:lnTo>
                    <a:pt x="292" y="240"/>
                  </a:lnTo>
                  <a:lnTo>
                    <a:pt x="293" y="245"/>
                  </a:lnTo>
                  <a:lnTo>
                    <a:pt x="294" y="250"/>
                  </a:lnTo>
                  <a:lnTo>
                    <a:pt x="297" y="253"/>
                  </a:lnTo>
                  <a:lnTo>
                    <a:pt x="300" y="256"/>
                  </a:lnTo>
                  <a:lnTo>
                    <a:pt x="304" y="258"/>
                  </a:lnTo>
                  <a:lnTo>
                    <a:pt x="309" y="261"/>
                  </a:lnTo>
                  <a:lnTo>
                    <a:pt x="313" y="262"/>
                  </a:lnTo>
                  <a:lnTo>
                    <a:pt x="319" y="264"/>
                  </a:lnTo>
                  <a:lnTo>
                    <a:pt x="330" y="266"/>
                  </a:lnTo>
                  <a:lnTo>
                    <a:pt x="341" y="268"/>
                  </a:lnTo>
                  <a:lnTo>
                    <a:pt x="346" y="270"/>
                  </a:lnTo>
                  <a:lnTo>
                    <a:pt x="350" y="272"/>
                  </a:lnTo>
                  <a:lnTo>
                    <a:pt x="355" y="274"/>
                  </a:lnTo>
                  <a:lnTo>
                    <a:pt x="359" y="277"/>
                  </a:lnTo>
                  <a:lnTo>
                    <a:pt x="366" y="284"/>
                  </a:lnTo>
                  <a:lnTo>
                    <a:pt x="371" y="291"/>
                  </a:lnTo>
                  <a:lnTo>
                    <a:pt x="375" y="298"/>
                  </a:lnTo>
                  <a:lnTo>
                    <a:pt x="378" y="304"/>
                  </a:lnTo>
                  <a:lnTo>
                    <a:pt x="384" y="319"/>
                  </a:lnTo>
                  <a:lnTo>
                    <a:pt x="392" y="333"/>
                  </a:lnTo>
                  <a:lnTo>
                    <a:pt x="398" y="345"/>
                  </a:lnTo>
                  <a:lnTo>
                    <a:pt x="404" y="359"/>
                  </a:lnTo>
                  <a:lnTo>
                    <a:pt x="411" y="374"/>
                  </a:lnTo>
                  <a:lnTo>
                    <a:pt x="420" y="387"/>
                  </a:lnTo>
                  <a:lnTo>
                    <a:pt x="425" y="394"/>
                  </a:lnTo>
                  <a:lnTo>
                    <a:pt x="430" y="400"/>
                  </a:lnTo>
                  <a:lnTo>
                    <a:pt x="436" y="405"/>
                  </a:lnTo>
                  <a:lnTo>
                    <a:pt x="442" y="409"/>
                  </a:lnTo>
                  <a:lnTo>
                    <a:pt x="448" y="413"/>
                  </a:lnTo>
                  <a:lnTo>
                    <a:pt x="456" y="416"/>
                  </a:lnTo>
                  <a:lnTo>
                    <a:pt x="464" y="418"/>
                  </a:lnTo>
                  <a:lnTo>
                    <a:pt x="472" y="418"/>
                  </a:lnTo>
                  <a:lnTo>
                    <a:pt x="477" y="418"/>
                  </a:lnTo>
                  <a:lnTo>
                    <a:pt x="487" y="418"/>
                  </a:lnTo>
                  <a:lnTo>
                    <a:pt x="498" y="418"/>
                  </a:lnTo>
                  <a:lnTo>
                    <a:pt x="505" y="418"/>
                  </a:lnTo>
                  <a:lnTo>
                    <a:pt x="499" y="439"/>
                  </a:lnTo>
                  <a:lnTo>
                    <a:pt x="489" y="460"/>
                  </a:lnTo>
                  <a:lnTo>
                    <a:pt x="483" y="470"/>
                  </a:lnTo>
                  <a:lnTo>
                    <a:pt x="479" y="482"/>
                  </a:lnTo>
                  <a:lnTo>
                    <a:pt x="476" y="494"/>
                  </a:lnTo>
                  <a:lnTo>
                    <a:pt x="472" y="505"/>
                  </a:lnTo>
                  <a:lnTo>
                    <a:pt x="479" y="499"/>
                  </a:lnTo>
                  <a:lnTo>
                    <a:pt x="458" y="503"/>
                  </a:lnTo>
                  <a:lnTo>
                    <a:pt x="437" y="507"/>
                  </a:lnTo>
                  <a:lnTo>
                    <a:pt x="427" y="510"/>
                  </a:lnTo>
                  <a:lnTo>
                    <a:pt x="417" y="512"/>
                  </a:lnTo>
                  <a:lnTo>
                    <a:pt x="408" y="515"/>
                  </a:lnTo>
                  <a:lnTo>
                    <a:pt x="399" y="519"/>
                  </a:lnTo>
                  <a:lnTo>
                    <a:pt x="391" y="523"/>
                  </a:lnTo>
                  <a:lnTo>
                    <a:pt x="383" y="528"/>
                  </a:lnTo>
                  <a:lnTo>
                    <a:pt x="376" y="534"/>
                  </a:lnTo>
                  <a:lnTo>
                    <a:pt x="370" y="543"/>
                  </a:lnTo>
                  <a:lnTo>
                    <a:pt x="366" y="551"/>
                  </a:lnTo>
                  <a:lnTo>
                    <a:pt x="363" y="561"/>
                  </a:lnTo>
                  <a:lnTo>
                    <a:pt x="360" y="572"/>
                  </a:lnTo>
                  <a:lnTo>
                    <a:pt x="359" y="585"/>
                  </a:lnTo>
                  <a:lnTo>
                    <a:pt x="360" y="601"/>
                  </a:lnTo>
                  <a:lnTo>
                    <a:pt x="363" y="614"/>
                  </a:lnTo>
                  <a:lnTo>
                    <a:pt x="366" y="626"/>
                  </a:lnTo>
                  <a:lnTo>
                    <a:pt x="370" y="637"/>
                  </a:lnTo>
                  <a:lnTo>
                    <a:pt x="376" y="647"/>
                  </a:lnTo>
                  <a:lnTo>
                    <a:pt x="382" y="657"/>
                  </a:lnTo>
                  <a:lnTo>
                    <a:pt x="389" y="666"/>
                  </a:lnTo>
                  <a:lnTo>
                    <a:pt x="395" y="675"/>
                  </a:lnTo>
                  <a:lnTo>
                    <a:pt x="402" y="683"/>
                  </a:lnTo>
                  <a:lnTo>
                    <a:pt x="409" y="692"/>
                  </a:lnTo>
                  <a:lnTo>
                    <a:pt x="415" y="701"/>
                  </a:lnTo>
                  <a:lnTo>
                    <a:pt x="421" y="712"/>
                  </a:lnTo>
                  <a:lnTo>
                    <a:pt x="425" y="723"/>
                  </a:lnTo>
                  <a:lnTo>
                    <a:pt x="430" y="735"/>
                  </a:lnTo>
                  <a:lnTo>
                    <a:pt x="432" y="748"/>
                  </a:lnTo>
                  <a:lnTo>
                    <a:pt x="433" y="764"/>
                  </a:lnTo>
                  <a:lnTo>
                    <a:pt x="432" y="769"/>
                  </a:lnTo>
                  <a:lnTo>
                    <a:pt x="431" y="773"/>
                  </a:lnTo>
                  <a:lnTo>
                    <a:pt x="428" y="776"/>
                  </a:lnTo>
                  <a:lnTo>
                    <a:pt x="425" y="780"/>
                  </a:lnTo>
                  <a:lnTo>
                    <a:pt x="423" y="784"/>
                  </a:lnTo>
                  <a:lnTo>
                    <a:pt x="421" y="789"/>
                  </a:lnTo>
                  <a:lnTo>
                    <a:pt x="420" y="794"/>
                  </a:lnTo>
                  <a:lnTo>
                    <a:pt x="419" y="801"/>
                  </a:lnTo>
                  <a:lnTo>
                    <a:pt x="420" y="809"/>
                  </a:lnTo>
                  <a:lnTo>
                    <a:pt x="421" y="818"/>
                  </a:lnTo>
                  <a:lnTo>
                    <a:pt x="423" y="826"/>
                  </a:lnTo>
                  <a:lnTo>
                    <a:pt x="426" y="834"/>
                  </a:lnTo>
                  <a:lnTo>
                    <a:pt x="435" y="851"/>
                  </a:lnTo>
                  <a:lnTo>
                    <a:pt x="445" y="868"/>
                  </a:lnTo>
                  <a:lnTo>
                    <a:pt x="467" y="903"/>
                  </a:lnTo>
                  <a:lnTo>
                    <a:pt x="486" y="937"/>
                  </a:lnTo>
                  <a:lnTo>
                    <a:pt x="486" y="951"/>
                  </a:lnTo>
                  <a:lnTo>
                    <a:pt x="483" y="965"/>
                  </a:lnTo>
                  <a:lnTo>
                    <a:pt x="482" y="980"/>
                  </a:lnTo>
                  <a:lnTo>
                    <a:pt x="479" y="997"/>
                  </a:lnTo>
                  <a:lnTo>
                    <a:pt x="472" y="1027"/>
                  </a:lnTo>
                  <a:lnTo>
                    <a:pt x="466" y="1057"/>
                  </a:lnTo>
                  <a:lnTo>
                    <a:pt x="458" y="1082"/>
                  </a:lnTo>
                  <a:lnTo>
                    <a:pt x="451" y="1103"/>
                  </a:lnTo>
                  <a:lnTo>
                    <a:pt x="447" y="1116"/>
                  </a:lnTo>
                  <a:lnTo>
                    <a:pt x="446" y="1121"/>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38" name="Freeform 263"/>
            <p:cNvSpPr>
              <a:spLocks/>
            </p:cNvSpPr>
            <p:nvPr>
              <p:custDataLst>
                <p:tags r:id="rId187"/>
              </p:custDataLst>
            </p:nvPr>
          </p:nvSpPr>
          <p:spPr bwMode="auto">
            <a:xfrm>
              <a:off x="3652838" y="3041650"/>
              <a:ext cx="92075" cy="53975"/>
            </a:xfrm>
            <a:custGeom>
              <a:avLst/>
              <a:gdLst>
                <a:gd name="T0" fmla="*/ 2147483647 w 180"/>
                <a:gd name="T1" fmla="*/ 2147483647 h 112"/>
                <a:gd name="T2" fmla="*/ 2147483647 w 180"/>
                <a:gd name="T3" fmla="*/ 2147483647 h 112"/>
                <a:gd name="T4" fmla="*/ 2147483647 w 180"/>
                <a:gd name="T5" fmla="*/ 2147483647 h 112"/>
                <a:gd name="T6" fmla="*/ 2147483647 w 180"/>
                <a:gd name="T7" fmla="*/ 2147483647 h 112"/>
                <a:gd name="T8" fmla="*/ 2147483647 w 180"/>
                <a:gd name="T9" fmla="*/ 2147483647 h 112"/>
                <a:gd name="T10" fmla="*/ 2147483647 w 180"/>
                <a:gd name="T11" fmla="*/ 2147483647 h 112"/>
                <a:gd name="T12" fmla="*/ 2147483647 w 180"/>
                <a:gd name="T13" fmla="*/ 2147483647 h 112"/>
                <a:gd name="T14" fmla="*/ 2147483647 w 180"/>
                <a:gd name="T15" fmla="*/ 2147483647 h 112"/>
                <a:gd name="T16" fmla="*/ 2147483647 w 180"/>
                <a:gd name="T17" fmla="*/ 2147483647 h 112"/>
                <a:gd name="T18" fmla="*/ 2147483647 w 180"/>
                <a:gd name="T19" fmla="*/ 2147483647 h 112"/>
                <a:gd name="T20" fmla="*/ 2147483647 w 180"/>
                <a:gd name="T21" fmla="*/ 2147483647 h 112"/>
                <a:gd name="T22" fmla="*/ 2147483647 w 180"/>
                <a:gd name="T23" fmla="*/ 2147483647 h 112"/>
                <a:gd name="T24" fmla="*/ 2147483647 w 180"/>
                <a:gd name="T25" fmla="*/ 2147483647 h 112"/>
                <a:gd name="T26" fmla="*/ 2147483647 w 180"/>
                <a:gd name="T27" fmla="*/ 2147483647 h 112"/>
                <a:gd name="T28" fmla="*/ 2147483647 w 180"/>
                <a:gd name="T29" fmla="*/ 2147483647 h 112"/>
                <a:gd name="T30" fmla="*/ 2147483647 w 180"/>
                <a:gd name="T31" fmla="*/ 2147483647 h 112"/>
                <a:gd name="T32" fmla="*/ 2147483647 w 180"/>
                <a:gd name="T33" fmla="*/ 2147483647 h 112"/>
                <a:gd name="T34" fmla="*/ 2147483647 w 180"/>
                <a:gd name="T35" fmla="*/ 2147483647 h 112"/>
                <a:gd name="T36" fmla="*/ 2147483647 w 180"/>
                <a:gd name="T37" fmla="*/ 2147483647 h 112"/>
                <a:gd name="T38" fmla="*/ 2147483647 w 180"/>
                <a:gd name="T39" fmla="*/ 2147483647 h 112"/>
                <a:gd name="T40" fmla="*/ 2147483647 w 180"/>
                <a:gd name="T41" fmla="*/ 2147483647 h 112"/>
                <a:gd name="T42" fmla="*/ 2147483647 w 180"/>
                <a:gd name="T43" fmla="*/ 2147483647 h 112"/>
                <a:gd name="T44" fmla="*/ 0 w 180"/>
                <a:gd name="T45" fmla="*/ 2147483647 h 112"/>
                <a:gd name="T46" fmla="*/ 2147483647 w 180"/>
                <a:gd name="T47" fmla="*/ 2147483647 h 112"/>
                <a:gd name="T48" fmla="*/ 2147483647 w 180"/>
                <a:gd name="T49" fmla="*/ 2147483647 h 112"/>
                <a:gd name="T50" fmla="*/ 2147483647 w 180"/>
                <a:gd name="T51" fmla="*/ 2147483647 h 112"/>
                <a:gd name="T52" fmla="*/ 2147483647 w 180"/>
                <a:gd name="T53" fmla="*/ 2147483647 h 112"/>
                <a:gd name="T54" fmla="*/ 2147483647 w 180"/>
                <a:gd name="T55" fmla="*/ 2147483647 h 112"/>
                <a:gd name="T56" fmla="*/ 2147483647 w 180"/>
                <a:gd name="T57" fmla="*/ 0 h 112"/>
                <a:gd name="T58" fmla="*/ 2147483647 w 180"/>
                <a:gd name="T59" fmla="*/ 2147483647 h 112"/>
                <a:gd name="T60" fmla="*/ 2147483647 w 180"/>
                <a:gd name="T61" fmla="*/ 2147483647 h 112"/>
                <a:gd name="T62" fmla="*/ 2147483647 w 180"/>
                <a:gd name="T63" fmla="*/ 2147483647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0"/>
                <a:gd name="T97" fmla="*/ 0 h 112"/>
                <a:gd name="T98" fmla="*/ 180 w 180"/>
                <a:gd name="T99" fmla="*/ 112 h 1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0" h="112">
                  <a:moveTo>
                    <a:pt x="180" y="7"/>
                  </a:moveTo>
                  <a:lnTo>
                    <a:pt x="171" y="24"/>
                  </a:lnTo>
                  <a:lnTo>
                    <a:pt x="163" y="39"/>
                  </a:lnTo>
                  <a:lnTo>
                    <a:pt x="152" y="53"/>
                  </a:lnTo>
                  <a:lnTo>
                    <a:pt x="141" y="66"/>
                  </a:lnTo>
                  <a:lnTo>
                    <a:pt x="129" y="80"/>
                  </a:lnTo>
                  <a:lnTo>
                    <a:pt x="115" y="92"/>
                  </a:lnTo>
                  <a:lnTo>
                    <a:pt x="101" y="102"/>
                  </a:lnTo>
                  <a:lnTo>
                    <a:pt x="87" y="112"/>
                  </a:lnTo>
                  <a:lnTo>
                    <a:pt x="82" y="107"/>
                  </a:lnTo>
                  <a:lnTo>
                    <a:pt x="79" y="101"/>
                  </a:lnTo>
                  <a:lnTo>
                    <a:pt x="76" y="95"/>
                  </a:lnTo>
                  <a:lnTo>
                    <a:pt x="74" y="88"/>
                  </a:lnTo>
                  <a:lnTo>
                    <a:pt x="70" y="81"/>
                  </a:lnTo>
                  <a:lnTo>
                    <a:pt x="68" y="74"/>
                  </a:lnTo>
                  <a:lnTo>
                    <a:pt x="65" y="69"/>
                  </a:lnTo>
                  <a:lnTo>
                    <a:pt x="60" y="63"/>
                  </a:lnTo>
                  <a:lnTo>
                    <a:pt x="45" y="48"/>
                  </a:lnTo>
                  <a:lnTo>
                    <a:pt x="36" y="38"/>
                  </a:lnTo>
                  <a:lnTo>
                    <a:pt x="30" y="33"/>
                  </a:lnTo>
                  <a:lnTo>
                    <a:pt x="25" y="31"/>
                  </a:lnTo>
                  <a:lnTo>
                    <a:pt x="18" y="30"/>
                  </a:lnTo>
                  <a:lnTo>
                    <a:pt x="0" y="26"/>
                  </a:lnTo>
                  <a:lnTo>
                    <a:pt x="26" y="14"/>
                  </a:lnTo>
                  <a:lnTo>
                    <a:pt x="41" y="9"/>
                  </a:lnTo>
                  <a:lnTo>
                    <a:pt x="56" y="5"/>
                  </a:lnTo>
                  <a:lnTo>
                    <a:pt x="74" y="3"/>
                  </a:lnTo>
                  <a:lnTo>
                    <a:pt x="93" y="1"/>
                  </a:lnTo>
                  <a:lnTo>
                    <a:pt x="114" y="0"/>
                  </a:lnTo>
                  <a:lnTo>
                    <a:pt x="135" y="1"/>
                  </a:lnTo>
                  <a:lnTo>
                    <a:pt x="157" y="3"/>
                  </a:lnTo>
                  <a:lnTo>
                    <a:pt x="180" y="7"/>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39" name="Freeform 264"/>
            <p:cNvSpPr>
              <a:spLocks/>
            </p:cNvSpPr>
            <p:nvPr>
              <p:custDataLst>
                <p:tags r:id="rId188"/>
              </p:custDataLst>
            </p:nvPr>
          </p:nvSpPr>
          <p:spPr bwMode="auto">
            <a:xfrm>
              <a:off x="3746500" y="3117850"/>
              <a:ext cx="84138" cy="88900"/>
            </a:xfrm>
            <a:custGeom>
              <a:avLst/>
              <a:gdLst>
                <a:gd name="T0" fmla="*/ 0 w 173"/>
                <a:gd name="T1" fmla="*/ 2147483647 h 192"/>
                <a:gd name="T2" fmla="*/ 2147483647 w 173"/>
                <a:gd name="T3" fmla="*/ 2147483647 h 192"/>
                <a:gd name="T4" fmla="*/ 2147483647 w 173"/>
                <a:gd name="T5" fmla="*/ 2147483647 h 192"/>
                <a:gd name="T6" fmla="*/ 2147483647 w 173"/>
                <a:gd name="T7" fmla="*/ 2147483647 h 192"/>
                <a:gd name="T8" fmla="*/ 2147483647 w 173"/>
                <a:gd name="T9" fmla="*/ 2147483647 h 192"/>
                <a:gd name="T10" fmla="*/ 2147483647 w 173"/>
                <a:gd name="T11" fmla="*/ 2147483647 h 192"/>
                <a:gd name="T12" fmla="*/ 2147483647 w 173"/>
                <a:gd name="T13" fmla="*/ 2147483647 h 192"/>
                <a:gd name="T14" fmla="*/ 2147483647 w 173"/>
                <a:gd name="T15" fmla="*/ 2147483647 h 192"/>
                <a:gd name="T16" fmla="*/ 2147483647 w 173"/>
                <a:gd name="T17" fmla="*/ 2147483647 h 192"/>
                <a:gd name="T18" fmla="*/ 2147483647 w 173"/>
                <a:gd name="T19" fmla="*/ 2147483647 h 192"/>
                <a:gd name="T20" fmla="*/ 2147483647 w 173"/>
                <a:gd name="T21" fmla="*/ 0 h 192"/>
                <a:gd name="T22" fmla="*/ 2147483647 w 173"/>
                <a:gd name="T23" fmla="*/ 2147483647 h 192"/>
                <a:gd name="T24" fmla="*/ 2147483647 w 173"/>
                <a:gd name="T25" fmla="*/ 2147483647 h 192"/>
                <a:gd name="T26" fmla="*/ 2147483647 w 173"/>
                <a:gd name="T27" fmla="*/ 2147483647 h 192"/>
                <a:gd name="T28" fmla="*/ 2147483647 w 173"/>
                <a:gd name="T29" fmla="*/ 2147483647 h 192"/>
                <a:gd name="T30" fmla="*/ 2147483647 w 173"/>
                <a:gd name="T31" fmla="*/ 2147483647 h 192"/>
                <a:gd name="T32" fmla="*/ 2147483647 w 173"/>
                <a:gd name="T33" fmla="*/ 2147483647 h 192"/>
                <a:gd name="T34" fmla="*/ 2147483647 w 173"/>
                <a:gd name="T35" fmla="*/ 2147483647 h 192"/>
                <a:gd name="T36" fmla="*/ 2147483647 w 173"/>
                <a:gd name="T37" fmla="*/ 2147483647 h 192"/>
                <a:gd name="T38" fmla="*/ 2147483647 w 173"/>
                <a:gd name="T39" fmla="*/ 2147483647 h 192"/>
                <a:gd name="T40" fmla="*/ 2147483647 w 173"/>
                <a:gd name="T41" fmla="*/ 2147483647 h 192"/>
                <a:gd name="T42" fmla="*/ 2147483647 w 173"/>
                <a:gd name="T43" fmla="*/ 2147483647 h 192"/>
                <a:gd name="T44" fmla="*/ 2147483647 w 173"/>
                <a:gd name="T45" fmla="*/ 2147483647 h 192"/>
                <a:gd name="T46" fmla="*/ 2147483647 w 173"/>
                <a:gd name="T47" fmla="*/ 2147483647 h 192"/>
                <a:gd name="T48" fmla="*/ 2147483647 w 173"/>
                <a:gd name="T49" fmla="*/ 2147483647 h 192"/>
                <a:gd name="T50" fmla="*/ 2147483647 w 173"/>
                <a:gd name="T51" fmla="*/ 2147483647 h 192"/>
                <a:gd name="T52" fmla="*/ 2147483647 w 173"/>
                <a:gd name="T53" fmla="*/ 2147483647 h 192"/>
                <a:gd name="T54" fmla="*/ 2147483647 w 173"/>
                <a:gd name="T55" fmla="*/ 2147483647 h 192"/>
                <a:gd name="T56" fmla="*/ 2147483647 w 173"/>
                <a:gd name="T57" fmla="*/ 2147483647 h 192"/>
                <a:gd name="T58" fmla="*/ 2147483647 w 173"/>
                <a:gd name="T59" fmla="*/ 2147483647 h 192"/>
                <a:gd name="T60" fmla="*/ 2147483647 w 173"/>
                <a:gd name="T61" fmla="*/ 2147483647 h 192"/>
                <a:gd name="T62" fmla="*/ 2147483647 w 173"/>
                <a:gd name="T63" fmla="*/ 2147483647 h 192"/>
                <a:gd name="T64" fmla="*/ 2147483647 w 173"/>
                <a:gd name="T65" fmla="*/ 2147483647 h 192"/>
                <a:gd name="T66" fmla="*/ 2147483647 w 173"/>
                <a:gd name="T67" fmla="*/ 2147483647 h 192"/>
                <a:gd name="T68" fmla="*/ 2147483647 w 173"/>
                <a:gd name="T69" fmla="*/ 2147483647 h 192"/>
                <a:gd name="T70" fmla="*/ 2147483647 w 173"/>
                <a:gd name="T71" fmla="*/ 2147483647 h 192"/>
                <a:gd name="T72" fmla="*/ 2147483647 w 173"/>
                <a:gd name="T73" fmla="*/ 2147483647 h 192"/>
                <a:gd name="T74" fmla="*/ 2147483647 w 173"/>
                <a:gd name="T75" fmla="*/ 2147483647 h 192"/>
                <a:gd name="T76" fmla="*/ 2147483647 w 173"/>
                <a:gd name="T77" fmla="*/ 2147483647 h 192"/>
                <a:gd name="T78" fmla="*/ 2147483647 w 173"/>
                <a:gd name="T79" fmla="*/ 2147483647 h 192"/>
                <a:gd name="T80" fmla="*/ 2147483647 w 173"/>
                <a:gd name="T81" fmla="*/ 2147483647 h 192"/>
                <a:gd name="T82" fmla="*/ 2147483647 w 173"/>
                <a:gd name="T83" fmla="*/ 2147483647 h 192"/>
                <a:gd name="T84" fmla="*/ 0 w 173"/>
                <a:gd name="T85" fmla="*/ 2147483647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3"/>
                <a:gd name="T130" fmla="*/ 0 h 192"/>
                <a:gd name="T131" fmla="*/ 173 w 173"/>
                <a:gd name="T132" fmla="*/ 192 h 1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3" h="192">
                  <a:moveTo>
                    <a:pt x="0" y="68"/>
                  </a:moveTo>
                  <a:lnTo>
                    <a:pt x="27" y="42"/>
                  </a:lnTo>
                  <a:lnTo>
                    <a:pt x="51" y="21"/>
                  </a:lnTo>
                  <a:lnTo>
                    <a:pt x="56" y="16"/>
                  </a:lnTo>
                  <a:lnTo>
                    <a:pt x="63" y="12"/>
                  </a:lnTo>
                  <a:lnTo>
                    <a:pt x="70" y="8"/>
                  </a:lnTo>
                  <a:lnTo>
                    <a:pt x="76" y="6"/>
                  </a:lnTo>
                  <a:lnTo>
                    <a:pt x="83" y="3"/>
                  </a:lnTo>
                  <a:lnTo>
                    <a:pt x="90" y="2"/>
                  </a:lnTo>
                  <a:lnTo>
                    <a:pt x="98" y="1"/>
                  </a:lnTo>
                  <a:lnTo>
                    <a:pt x="107" y="0"/>
                  </a:lnTo>
                  <a:lnTo>
                    <a:pt x="116" y="1"/>
                  </a:lnTo>
                  <a:lnTo>
                    <a:pt x="124" y="2"/>
                  </a:lnTo>
                  <a:lnTo>
                    <a:pt x="132" y="5"/>
                  </a:lnTo>
                  <a:lnTo>
                    <a:pt x="139" y="8"/>
                  </a:lnTo>
                  <a:lnTo>
                    <a:pt x="145" y="13"/>
                  </a:lnTo>
                  <a:lnTo>
                    <a:pt x="151" y="19"/>
                  </a:lnTo>
                  <a:lnTo>
                    <a:pt x="155" y="24"/>
                  </a:lnTo>
                  <a:lnTo>
                    <a:pt x="160" y="30"/>
                  </a:lnTo>
                  <a:lnTo>
                    <a:pt x="163" y="37"/>
                  </a:lnTo>
                  <a:lnTo>
                    <a:pt x="166" y="43"/>
                  </a:lnTo>
                  <a:lnTo>
                    <a:pt x="168" y="50"/>
                  </a:lnTo>
                  <a:lnTo>
                    <a:pt x="169" y="57"/>
                  </a:lnTo>
                  <a:lnTo>
                    <a:pt x="172" y="72"/>
                  </a:lnTo>
                  <a:lnTo>
                    <a:pt x="173" y="87"/>
                  </a:lnTo>
                  <a:lnTo>
                    <a:pt x="157" y="114"/>
                  </a:lnTo>
                  <a:lnTo>
                    <a:pt x="146" y="137"/>
                  </a:lnTo>
                  <a:lnTo>
                    <a:pt x="139" y="148"/>
                  </a:lnTo>
                  <a:lnTo>
                    <a:pt x="130" y="160"/>
                  </a:lnTo>
                  <a:lnTo>
                    <a:pt x="117" y="174"/>
                  </a:lnTo>
                  <a:lnTo>
                    <a:pt x="99" y="192"/>
                  </a:lnTo>
                  <a:lnTo>
                    <a:pt x="86" y="183"/>
                  </a:lnTo>
                  <a:lnTo>
                    <a:pt x="74" y="176"/>
                  </a:lnTo>
                  <a:lnTo>
                    <a:pt x="63" y="169"/>
                  </a:lnTo>
                  <a:lnTo>
                    <a:pt x="54" y="163"/>
                  </a:lnTo>
                  <a:lnTo>
                    <a:pt x="46" y="156"/>
                  </a:lnTo>
                  <a:lnTo>
                    <a:pt x="40" y="150"/>
                  </a:lnTo>
                  <a:lnTo>
                    <a:pt x="34" y="144"/>
                  </a:lnTo>
                  <a:lnTo>
                    <a:pt x="30" y="137"/>
                  </a:lnTo>
                  <a:lnTo>
                    <a:pt x="22" y="123"/>
                  </a:lnTo>
                  <a:lnTo>
                    <a:pt x="16" y="107"/>
                  </a:lnTo>
                  <a:lnTo>
                    <a:pt x="9" y="90"/>
                  </a:lnTo>
                  <a:lnTo>
                    <a:pt x="0" y="68"/>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40" name="Freeform 265"/>
            <p:cNvSpPr>
              <a:spLocks/>
            </p:cNvSpPr>
            <p:nvPr>
              <p:custDataLst>
                <p:tags r:id="rId189"/>
              </p:custDataLst>
            </p:nvPr>
          </p:nvSpPr>
          <p:spPr bwMode="auto">
            <a:xfrm>
              <a:off x="3794125" y="3163888"/>
              <a:ext cx="117475" cy="119062"/>
            </a:xfrm>
            <a:custGeom>
              <a:avLst/>
              <a:gdLst>
                <a:gd name="T0" fmla="*/ 2147483647 w 233"/>
                <a:gd name="T1" fmla="*/ 0 h 252"/>
                <a:gd name="T2" fmla="*/ 2147483647 w 233"/>
                <a:gd name="T3" fmla="*/ 2147483647 h 252"/>
                <a:gd name="T4" fmla="*/ 2147483647 w 233"/>
                <a:gd name="T5" fmla="*/ 2147483647 h 252"/>
                <a:gd name="T6" fmla="*/ 2147483647 w 233"/>
                <a:gd name="T7" fmla="*/ 2147483647 h 252"/>
                <a:gd name="T8" fmla="*/ 2147483647 w 233"/>
                <a:gd name="T9" fmla="*/ 2147483647 h 252"/>
                <a:gd name="T10" fmla="*/ 2147483647 w 233"/>
                <a:gd name="T11" fmla="*/ 2147483647 h 252"/>
                <a:gd name="T12" fmla="*/ 2147483647 w 233"/>
                <a:gd name="T13" fmla="*/ 0 h 252"/>
                <a:gd name="T14" fmla="*/ 2147483647 w 233"/>
                <a:gd name="T15" fmla="*/ 2147483647 h 252"/>
                <a:gd name="T16" fmla="*/ 2147483647 w 233"/>
                <a:gd name="T17" fmla="*/ 2147483647 h 252"/>
                <a:gd name="T18" fmla="*/ 2147483647 w 233"/>
                <a:gd name="T19" fmla="*/ 2147483647 h 252"/>
                <a:gd name="T20" fmla="*/ 2147483647 w 233"/>
                <a:gd name="T21" fmla="*/ 2147483647 h 252"/>
                <a:gd name="T22" fmla="*/ 2147483647 w 233"/>
                <a:gd name="T23" fmla="*/ 2147483647 h 252"/>
                <a:gd name="T24" fmla="*/ 2147483647 w 233"/>
                <a:gd name="T25" fmla="*/ 2147483647 h 252"/>
                <a:gd name="T26" fmla="*/ 2147483647 w 233"/>
                <a:gd name="T27" fmla="*/ 2147483647 h 252"/>
                <a:gd name="T28" fmla="*/ 2147483647 w 233"/>
                <a:gd name="T29" fmla="*/ 2147483647 h 252"/>
                <a:gd name="T30" fmla="*/ 2147483647 w 233"/>
                <a:gd name="T31" fmla="*/ 2147483647 h 252"/>
                <a:gd name="T32" fmla="*/ 2147483647 w 233"/>
                <a:gd name="T33" fmla="*/ 2147483647 h 252"/>
                <a:gd name="T34" fmla="*/ 2147483647 w 233"/>
                <a:gd name="T35" fmla="*/ 2147483647 h 252"/>
                <a:gd name="T36" fmla="*/ 2147483647 w 233"/>
                <a:gd name="T37" fmla="*/ 2147483647 h 252"/>
                <a:gd name="T38" fmla="*/ 2147483647 w 233"/>
                <a:gd name="T39" fmla="*/ 2147483647 h 252"/>
                <a:gd name="T40" fmla="*/ 2147483647 w 233"/>
                <a:gd name="T41" fmla="*/ 2147483647 h 252"/>
                <a:gd name="T42" fmla="*/ 2147483647 w 233"/>
                <a:gd name="T43" fmla="*/ 2147483647 h 252"/>
                <a:gd name="T44" fmla="*/ 2147483647 w 233"/>
                <a:gd name="T45" fmla="*/ 2147483647 h 252"/>
                <a:gd name="T46" fmla="*/ 2147483647 w 233"/>
                <a:gd name="T47" fmla="*/ 2147483647 h 252"/>
                <a:gd name="T48" fmla="*/ 2147483647 w 233"/>
                <a:gd name="T49" fmla="*/ 2147483647 h 252"/>
                <a:gd name="T50" fmla="*/ 2147483647 w 233"/>
                <a:gd name="T51" fmla="*/ 2147483647 h 252"/>
                <a:gd name="T52" fmla="*/ 2147483647 w 233"/>
                <a:gd name="T53" fmla="*/ 2147483647 h 252"/>
                <a:gd name="T54" fmla="*/ 2147483647 w 233"/>
                <a:gd name="T55" fmla="*/ 2147483647 h 252"/>
                <a:gd name="T56" fmla="*/ 2147483647 w 233"/>
                <a:gd name="T57" fmla="*/ 2147483647 h 252"/>
                <a:gd name="T58" fmla="*/ 2147483647 w 233"/>
                <a:gd name="T59" fmla="*/ 2147483647 h 252"/>
                <a:gd name="T60" fmla="*/ 2147483647 w 233"/>
                <a:gd name="T61" fmla="*/ 2147483647 h 252"/>
                <a:gd name="T62" fmla="*/ 2147483647 w 233"/>
                <a:gd name="T63" fmla="*/ 2147483647 h 252"/>
                <a:gd name="T64" fmla="*/ 2147483647 w 233"/>
                <a:gd name="T65" fmla="*/ 2147483647 h 252"/>
                <a:gd name="T66" fmla="*/ 2147483647 w 233"/>
                <a:gd name="T67" fmla="*/ 2147483647 h 252"/>
                <a:gd name="T68" fmla="*/ 2147483647 w 233"/>
                <a:gd name="T69" fmla="*/ 2147483647 h 252"/>
                <a:gd name="T70" fmla="*/ 2147483647 w 233"/>
                <a:gd name="T71" fmla="*/ 2147483647 h 252"/>
                <a:gd name="T72" fmla="*/ 2147483647 w 233"/>
                <a:gd name="T73" fmla="*/ 2147483647 h 252"/>
                <a:gd name="T74" fmla="*/ 2147483647 w 233"/>
                <a:gd name="T75" fmla="*/ 2147483647 h 252"/>
                <a:gd name="T76" fmla="*/ 2147483647 w 233"/>
                <a:gd name="T77" fmla="*/ 2147483647 h 252"/>
                <a:gd name="T78" fmla="*/ 2147483647 w 233"/>
                <a:gd name="T79" fmla="*/ 2147483647 h 252"/>
                <a:gd name="T80" fmla="*/ 2147483647 w 233"/>
                <a:gd name="T81" fmla="*/ 2147483647 h 252"/>
                <a:gd name="T82" fmla="*/ 2147483647 w 233"/>
                <a:gd name="T83" fmla="*/ 2147483647 h 252"/>
                <a:gd name="T84" fmla="*/ 2147483647 w 233"/>
                <a:gd name="T85" fmla="*/ 2147483647 h 252"/>
                <a:gd name="T86" fmla="*/ 2147483647 w 233"/>
                <a:gd name="T87" fmla="*/ 2147483647 h 252"/>
                <a:gd name="T88" fmla="*/ 2147483647 w 233"/>
                <a:gd name="T89" fmla="*/ 2147483647 h 252"/>
                <a:gd name="T90" fmla="*/ 2147483647 w 233"/>
                <a:gd name="T91" fmla="*/ 2147483647 h 252"/>
                <a:gd name="T92" fmla="*/ 2147483647 w 233"/>
                <a:gd name="T93" fmla="*/ 2147483647 h 252"/>
                <a:gd name="T94" fmla="*/ 0 w 233"/>
                <a:gd name="T95" fmla="*/ 2147483647 h 252"/>
                <a:gd name="T96" fmla="*/ 2147483647 w 233"/>
                <a:gd name="T97" fmla="*/ 2147483647 h 252"/>
                <a:gd name="T98" fmla="*/ 2147483647 w 233"/>
                <a:gd name="T99" fmla="*/ 2147483647 h 252"/>
                <a:gd name="T100" fmla="*/ 2147483647 w 233"/>
                <a:gd name="T101" fmla="*/ 2147483647 h 252"/>
                <a:gd name="T102" fmla="*/ 2147483647 w 233"/>
                <a:gd name="T103" fmla="*/ 2147483647 h 252"/>
                <a:gd name="T104" fmla="*/ 2147483647 w 233"/>
                <a:gd name="T105" fmla="*/ 2147483647 h 252"/>
                <a:gd name="T106" fmla="*/ 2147483647 w 233"/>
                <a:gd name="T107" fmla="*/ 0 h 2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3"/>
                <a:gd name="T163" fmla="*/ 0 h 252"/>
                <a:gd name="T164" fmla="*/ 233 w 233"/>
                <a:gd name="T165" fmla="*/ 252 h 25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3" h="252">
                  <a:moveTo>
                    <a:pt x="74" y="0"/>
                  </a:moveTo>
                  <a:lnTo>
                    <a:pt x="83" y="2"/>
                  </a:lnTo>
                  <a:lnTo>
                    <a:pt x="89" y="3"/>
                  </a:lnTo>
                  <a:lnTo>
                    <a:pt x="95" y="3"/>
                  </a:lnTo>
                  <a:lnTo>
                    <a:pt x="99" y="2"/>
                  </a:lnTo>
                  <a:lnTo>
                    <a:pt x="106" y="1"/>
                  </a:lnTo>
                  <a:lnTo>
                    <a:pt x="113" y="0"/>
                  </a:lnTo>
                  <a:lnTo>
                    <a:pt x="125" y="17"/>
                  </a:lnTo>
                  <a:lnTo>
                    <a:pt x="140" y="37"/>
                  </a:lnTo>
                  <a:lnTo>
                    <a:pt x="144" y="42"/>
                  </a:lnTo>
                  <a:lnTo>
                    <a:pt x="148" y="46"/>
                  </a:lnTo>
                  <a:lnTo>
                    <a:pt x="153" y="49"/>
                  </a:lnTo>
                  <a:lnTo>
                    <a:pt x="157" y="52"/>
                  </a:lnTo>
                  <a:lnTo>
                    <a:pt x="163" y="54"/>
                  </a:lnTo>
                  <a:lnTo>
                    <a:pt x="168" y="56"/>
                  </a:lnTo>
                  <a:lnTo>
                    <a:pt x="174" y="56"/>
                  </a:lnTo>
                  <a:lnTo>
                    <a:pt x="180" y="56"/>
                  </a:lnTo>
                  <a:lnTo>
                    <a:pt x="180" y="80"/>
                  </a:lnTo>
                  <a:lnTo>
                    <a:pt x="193" y="103"/>
                  </a:lnTo>
                  <a:lnTo>
                    <a:pt x="212" y="128"/>
                  </a:lnTo>
                  <a:lnTo>
                    <a:pt x="215" y="135"/>
                  </a:lnTo>
                  <a:lnTo>
                    <a:pt x="220" y="142"/>
                  </a:lnTo>
                  <a:lnTo>
                    <a:pt x="223" y="151"/>
                  </a:lnTo>
                  <a:lnTo>
                    <a:pt x="226" y="160"/>
                  </a:lnTo>
                  <a:lnTo>
                    <a:pt x="230" y="170"/>
                  </a:lnTo>
                  <a:lnTo>
                    <a:pt x="232" y="180"/>
                  </a:lnTo>
                  <a:lnTo>
                    <a:pt x="233" y="191"/>
                  </a:lnTo>
                  <a:lnTo>
                    <a:pt x="233" y="204"/>
                  </a:lnTo>
                  <a:lnTo>
                    <a:pt x="232" y="216"/>
                  </a:lnTo>
                  <a:lnTo>
                    <a:pt x="230" y="228"/>
                  </a:lnTo>
                  <a:lnTo>
                    <a:pt x="227" y="240"/>
                  </a:lnTo>
                  <a:lnTo>
                    <a:pt x="226" y="252"/>
                  </a:lnTo>
                  <a:lnTo>
                    <a:pt x="222" y="252"/>
                  </a:lnTo>
                  <a:lnTo>
                    <a:pt x="215" y="250"/>
                  </a:lnTo>
                  <a:lnTo>
                    <a:pt x="208" y="246"/>
                  </a:lnTo>
                  <a:lnTo>
                    <a:pt x="198" y="241"/>
                  </a:lnTo>
                  <a:lnTo>
                    <a:pt x="176" y="226"/>
                  </a:lnTo>
                  <a:lnTo>
                    <a:pt x="151" y="208"/>
                  </a:lnTo>
                  <a:lnTo>
                    <a:pt x="125" y="186"/>
                  </a:lnTo>
                  <a:lnTo>
                    <a:pt x="100" y="165"/>
                  </a:lnTo>
                  <a:lnTo>
                    <a:pt x="78" y="145"/>
                  </a:lnTo>
                  <a:lnTo>
                    <a:pt x="61" y="129"/>
                  </a:lnTo>
                  <a:lnTo>
                    <a:pt x="55" y="125"/>
                  </a:lnTo>
                  <a:lnTo>
                    <a:pt x="48" y="120"/>
                  </a:lnTo>
                  <a:lnTo>
                    <a:pt x="41" y="116"/>
                  </a:lnTo>
                  <a:lnTo>
                    <a:pt x="33" y="112"/>
                  </a:lnTo>
                  <a:lnTo>
                    <a:pt x="17" y="104"/>
                  </a:lnTo>
                  <a:lnTo>
                    <a:pt x="0" y="99"/>
                  </a:lnTo>
                  <a:lnTo>
                    <a:pt x="40" y="63"/>
                  </a:lnTo>
                  <a:lnTo>
                    <a:pt x="59" y="43"/>
                  </a:lnTo>
                  <a:lnTo>
                    <a:pt x="65" y="33"/>
                  </a:lnTo>
                  <a:lnTo>
                    <a:pt x="69" y="25"/>
                  </a:lnTo>
                  <a:lnTo>
                    <a:pt x="72" y="14"/>
                  </a:lnTo>
                  <a:lnTo>
                    <a:pt x="74"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41" name="Freeform 266"/>
            <p:cNvSpPr>
              <a:spLocks/>
            </p:cNvSpPr>
            <p:nvPr>
              <p:custDataLst>
                <p:tags r:id="rId190"/>
              </p:custDataLst>
            </p:nvPr>
          </p:nvSpPr>
          <p:spPr bwMode="auto">
            <a:xfrm>
              <a:off x="4033838" y="3090863"/>
              <a:ext cx="117475" cy="180975"/>
            </a:xfrm>
            <a:custGeom>
              <a:avLst/>
              <a:gdLst>
                <a:gd name="T0" fmla="*/ 2147483647 w 246"/>
                <a:gd name="T1" fmla="*/ 2147483647 h 380"/>
                <a:gd name="T2" fmla="*/ 2147483647 w 246"/>
                <a:gd name="T3" fmla="*/ 2147483647 h 380"/>
                <a:gd name="T4" fmla="*/ 2147483647 w 246"/>
                <a:gd name="T5" fmla="*/ 2147483647 h 380"/>
                <a:gd name="T6" fmla="*/ 2147483647 w 246"/>
                <a:gd name="T7" fmla="*/ 2147483647 h 380"/>
                <a:gd name="T8" fmla="*/ 2147483647 w 246"/>
                <a:gd name="T9" fmla="*/ 2147483647 h 380"/>
                <a:gd name="T10" fmla="*/ 2147483647 w 246"/>
                <a:gd name="T11" fmla="*/ 2147483647 h 380"/>
                <a:gd name="T12" fmla="*/ 2147483647 w 246"/>
                <a:gd name="T13" fmla="*/ 2147483647 h 380"/>
                <a:gd name="T14" fmla="*/ 2147483647 w 246"/>
                <a:gd name="T15" fmla="*/ 2147483647 h 380"/>
                <a:gd name="T16" fmla="*/ 2147483647 w 246"/>
                <a:gd name="T17" fmla="*/ 2147483647 h 380"/>
                <a:gd name="T18" fmla="*/ 2147483647 w 246"/>
                <a:gd name="T19" fmla="*/ 2147483647 h 380"/>
                <a:gd name="T20" fmla="*/ 2147483647 w 246"/>
                <a:gd name="T21" fmla="*/ 2147483647 h 380"/>
                <a:gd name="T22" fmla="*/ 2147483647 w 246"/>
                <a:gd name="T23" fmla="*/ 2147483647 h 380"/>
                <a:gd name="T24" fmla="*/ 2147483647 w 246"/>
                <a:gd name="T25" fmla="*/ 2147483647 h 380"/>
                <a:gd name="T26" fmla="*/ 2147483647 w 246"/>
                <a:gd name="T27" fmla="*/ 2147483647 h 380"/>
                <a:gd name="T28" fmla="*/ 0 w 246"/>
                <a:gd name="T29" fmla="*/ 2147483647 h 380"/>
                <a:gd name="T30" fmla="*/ 2147483647 w 246"/>
                <a:gd name="T31" fmla="*/ 2147483647 h 380"/>
                <a:gd name="T32" fmla="*/ 2147483647 w 246"/>
                <a:gd name="T33" fmla="*/ 2147483647 h 380"/>
                <a:gd name="T34" fmla="*/ 2147483647 w 246"/>
                <a:gd name="T35" fmla="*/ 2147483647 h 380"/>
                <a:gd name="T36" fmla="*/ 2147483647 w 246"/>
                <a:gd name="T37" fmla="*/ 2147483647 h 380"/>
                <a:gd name="T38" fmla="*/ 2147483647 w 246"/>
                <a:gd name="T39" fmla="*/ 2147483647 h 380"/>
                <a:gd name="T40" fmla="*/ 2147483647 w 246"/>
                <a:gd name="T41" fmla="*/ 2147483647 h 380"/>
                <a:gd name="T42" fmla="*/ 2147483647 w 246"/>
                <a:gd name="T43" fmla="*/ 2147483647 h 380"/>
                <a:gd name="T44" fmla="*/ 2147483647 w 246"/>
                <a:gd name="T45" fmla="*/ 2147483647 h 380"/>
                <a:gd name="T46" fmla="*/ 2147483647 w 246"/>
                <a:gd name="T47" fmla="*/ 2147483647 h 380"/>
                <a:gd name="T48" fmla="*/ 2147483647 w 246"/>
                <a:gd name="T49" fmla="*/ 2147483647 h 380"/>
                <a:gd name="T50" fmla="*/ 2147483647 w 246"/>
                <a:gd name="T51" fmla="*/ 2147483647 h 380"/>
                <a:gd name="T52" fmla="*/ 2147483647 w 246"/>
                <a:gd name="T53" fmla="*/ 2147483647 h 380"/>
                <a:gd name="T54" fmla="*/ 2147483647 w 246"/>
                <a:gd name="T55" fmla="*/ 2147483647 h 380"/>
                <a:gd name="T56" fmla="*/ 2147483647 w 246"/>
                <a:gd name="T57" fmla="*/ 2147483647 h 380"/>
                <a:gd name="T58" fmla="*/ 2147483647 w 246"/>
                <a:gd name="T59" fmla="*/ 2147483647 h 380"/>
                <a:gd name="T60" fmla="*/ 2147483647 w 246"/>
                <a:gd name="T61" fmla="*/ 2147483647 h 380"/>
                <a:gd name="T62" fmla="*/ 2147483647 w 246"/>
                <a:gd name="T63" fmla="*/ 0 h 380"/>
                <a:gd name="T64" fmla="*/ 2147483647 w 246"/>
                <a:gd name="T65" fmla="*/ 0 h 380"/>
                <a:gd name="T66" fmla="*/ 2147483647 w 246"/>
                <a:gd name="T67" fmla="*/ 2147483647 h 380"/>
                <a:gd name="T68" fmla="*/ 2147483647 w 246"/>
                <a:gd name="T69" fmla="*/ 2147483647 h 380"/>
                <a:gd name="T70" fmla="*/ 2147483647 w 246"/>
                <a:gd name="T71" fmla="*/ 2147483647 h 380"/>
                <a:gd name="T72" fmla="*/ 2147483647 w 246"/>
                <a:gd name="T73" fmla="*/ 2147483647 h 380"/>
                <a:gd name="T74" fmla="*/ 2147483647 w 246"/>
                <a:gd name="T75" fmla="*/ 2147483647 h 380"/>
                <a:gd name="T76" fmla="*/ 2147483647 w 246"/>
                <a:gd name="T77" fmla="*/ 2147483647 h 380"/>
                <a:gd name="T78" fmla="*/ 2147483647 w 246"/>
                <a:gd name="T79" fmla="*/ 2147483647 h 380"/>
                <a:gd name="T80" fmla="*/ 2147483647 w 246"/>
                <a:gd name="T81" fmla="*/ 2147483647 h 380"/>
                <a:gd name="T82" fmla="*/ 2147483647 w 246"/>
                <a:gd name="T83" fmla="*/ 2147483647 h 380"/>
                <a:gd name="T84" fmla="*/ 2147483647 w 246"/>
                <a:gd name="T85" fmla="*/ 2147483647 h 380"/>
                <a:gd name="T86" fmla="*/ 2147483647 w 246"/>
                <a:gd name="T87" fmla="*/ 2147483647 h 380"/>
                <a:gd name="T88" fmla="*/ 2147483647 w 246"/>
                <a:gd name="T89" fmla="*/ 2147483647 h 380"/>
                <a:gd name="T90" fmla="*/ 2147483647 w 246"/>
                <a:gd name="T91" fmla="*/ 2147483647 h 380"/>
                <a:gd name="T92" fmla="*/ 2147483647 w 246"/>
                <a:gd name="T93" fmla="*/ 2147483647 h 380"/>
                <a:gd name="T94" fmla="*/ 2147483647 w 246"/>
                <a:gd name="T95" fmla="*/ 2147483647 h 380"/>
                <a:gd name="T96" fmla="*/ 2147483647 w 246"/>
                <a:gd name="T97" fmla="*/ 2147483647 h 380"/>
                <a:gd name="T98" fmla="*/ 2147483647 w 246"/>
                <a:gd name="T99" fmla="*/ 2147483647 h 380"/>
                <a:gd name="T100" fmla="*/ 2147483647 w 246"/>
                <a:gd name="T101" fmla="*/ 2147483647 h 380"/>
                <a:gd name="T102" fmla="*/ 2147483647 w 246"/>
                <a:gd name="T103" fmla="*/ 2147483647 h 380"/>
                <a:gd name="T104" fmla="*/ 2147483647 w 246"/>
                <a:gd name="T105" fmla="*/ 2147483647 h 380"/>
                <a:gd name="T106" fmla="*/ 2147483647 w 246"/>
                <a:gd name="T107" fmla="*/ 2147483647 h 380"/>
                <a:gd name="T108" fmla="*/ 2147483647 w 246"/>
                <a:gd name="T109" fmla="*/ 2147483647 h 380"/>
                <a:gd name="T110" fmla="*/ 2147483647 w 246"/>
                <a:gd name="T111" fmla="*/ 2147483647 h 380"/>
                <a:gd name="T112" fmla="*/ 2147483647 w 246"/>
                <a:gd name="T113" fmla="*/ 2147483647 h 380"/>
                <a:gd name="T114" fmla="*/ 2147483647 w 246"/>
                <a:gd name="T115" fmla="*/ 2147483647 h 380"/>
                <a:gd name="T116" fmla="*/ 2147483647 w 246"/>
                <a:gd name="T117" fmla="*/ 2147483647 h 380"/>
                <a:gd name="T118" fmla="*/ 2147483647 w 246"/>
                <a:gd name="T119" fmla="*/ 2147483647 h 380"/>
                <a:gd name="T120" fmla="*/ 2147483647 w 246"/>
                <a:gd name="T121" fmla="*/ 2147483647 h 3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6"/>
                <a:gd name="T184" fmla="*/ 0 h 380"/>
                <a:gd name="T185" fmla="*/ 246 w 246"/>
                <a:gd name="T186" fmla="*/ 380 h 3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6" h="380">
                  <a:moveTo>
                    <a:pt x="13" y="376"/>
                  </a:moveTo>
                  <a:lnTo>
                    <a:pt x="14" y="367"/>
                  </a:lnTo>
                  <a:lnTo>
                    <a:pt x="15" y="359"/>
                  </a:lnTo>
                  <a:lnTo>
                    <a:pt x="18" y="351"/>
                  </a:lnTo>
                  <a:lnTo>
                    <a:pt x="20" y="344"/>
                  </a:lnTo>
                  <a:lnTo>
                    <a:pt x="25" y="333"/>
                  </a:lnTo>
                  <a:lnTo>
                    <a:pt x="26" y="327"/>
                  </a:lnTo>
                  <a:lnTo>
                    <a:pt x="25" y="321"/>
                  </a:lnTo>
                  <a:lnTo>
                    <a:pt x="23" y="314"/>
                  </a:lnTo>
                  <a:lnTo>
                    <a:pt x="19" y="305"/>
                  </a:lnTo>
                  <a:lnTo>
                    <a:pt x="13" y="295"/>
                  </a:lnTo>
                  <a:lnTo>
                    <a:pt x="9" y="285"/>
                  </a:lnTo>
                  <a:lnTo>
                    <a:pt x="4" y="275"/>
                  </a:lnTo>
                  <a:lnTo>
                    <a:pt x="1" y="267"/>
                  </a:lnTo>
                  <a:lnTo>
                    <a:pt x="0" y="259"/>
                  </a:lnTo>
                  <a:lnTo>
                    <a:pt x="1" y="251"/>
                  </a:lnTo>
                  <a:lnTo>
                    <a:pt x="2" y="243"/>
                  </a:lnTo>
                  <a:lnTo>
                    <a:pt x="3" y="236"/>
                  </a:lnTo>
                  <a:lnTo>
                    <a:pt x="6" y="230"/>
                  </a:lnTo>
                  <a:lnTo>
                    <a:pt x="11" y="218"/>
                  </a:lnTo>
                  <a:lnTo>
                    <a:pt x="19" y="207"/>
                  </a:lnTo>
                  <a:lnTo>
                    <a:pt x="26" y="197"/>
                  </a:lnTo>
                  <a:lnTo>
                    <a:pt x="34" y="185"/>
                  </a:lnTo>
                  <a:lnTo>
                    <a:pt x="41" y="173"/>
                  </a:lnTo>
                  <a:lnTo>
                    <a:pt x="47" y="160"/>
                  </a:lnTo>
                  <a:lnTo>
                    <a:pt x="26" y="73"/>
                  </a:lnTo>
                  <a:lnTo>
                    <a:pt x="26" y="50"/>
                  </a:lnTo>
                  <a:lnTo>
                    <a:pt x="24" y="33"/>
                  </a:lnTo>
                  <a:lnTo>
                    <a:pt x="24" y="25"/>
                  </a:lnTo>
                  <a:lnTo>
                    <a:pt x="24" y="16"/>
                  </a:lnTo>
                  <a:lnTo>
                    <a:pt x="25" y="8"/>
                  </a:lnTo>
                  <a:lnTo>
                    <a:pt x="26" y="0"/>
                  </a:lnTo>
                  <a:lnTo>
                    <a:pt x="180" y="0"/>
                  </a:lnTo>
                  <a:lnTo>
                    <a:pt x="220" y="129"/>
                  </a:lnTo>
                  <a:lnTo>
                    <a:pt x="220" y="210"/>
                  </a:lnTo>
                  <a:lnTo>
                    <a:pt x="220" y="220"/>
                  </a:lnTo>
                  <a:lnTo>
                    <a:pt x="221" y="230"/>
                  </a:lnTo>
                  <a:lnTo>
                    <a:pt x="223" y="240"/>
                  </a:lnTo>
                  <a:lnTo>
                    <a:pt x="225" y="250"/>
                  </a:lnTo>
                  <a:lnTo>
                    <a:pt x="228" y="259"/>
                  </a:lnTo>
                  <a:lnTo>
                    <a:pt x="234" y="268"/>
                  </a:lnTo>
                  <a:lnTo>
                    <a:pt x="239" y="278"/>
                  </a:lnTo>
                  <a:lnTo>
                    <a:pt x="246" y="289"/>
                  </a:lnTo>
                  <a:lnTo>
                    <a:pt x="224" y="295"/>
                  </a:lnTo>
                  <a:lnTo>
                    <a:pt x="202" y="302"/>
                  </a:lnTo>
                  <a:lnTo>
                    <a:pt x="181" y="310"/>
                  </a:lnTo>
                  <a:lnTo>
                    <a:pt x="160" y="319"/>
                  </a:lnTo>
                  <a:lnTo>
                    <a:pt x="141" y="328"/>
                  </a:lnTo>
                  <a:lnTo>
                    <a:pt x="120" y="338"/>
                  </a:lnTo>
                  <a:lnTo>
                    <a:pt x="100" y="347"/>
                  </a:lnTo>
                  <a:lnTo>
                    <a:pt x="80" y="358"/>
                  </a:lnTo>
                  <a:lnTo>
                    <a:pt x="75" y="363"/>
                  </a:lnTo>
                  <a:lnTo>
                    <a:pt x="69" y="367"/>
                  </a:lnTo>
                  <a:lnTo>
                    <a:pt x="62" y="372"/>
                  </a:lnTo>
                  <a:lnTo>
                    <a:pt x="54" y="376"/>
                  </a:lnTo>
                  <a:lnTo>
                    <a:pt x="46" y="379"/>
                  </a:lnTo>
                  <a:lnTo>
                    <a:pt x="36" y="380"/>
                  </a:lnTo>
                  <a:lnTo>
                    <a:pt x="31" y="380"/>
                  </a:lnTo>
                  <a:lnTo>
                    <a:pt x="25" y="379"/>
                  </a:lnTo>
                  <a:lnTo>
                    <a:pt x="20" y="378"/>
                  </a:lnTo>
                  <a:lnTo>
                    <a:pt x="13" y="376"/>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42" name="Freeform 267"/>
            <p:cNvSpPr>
              <a:spLocks/>
            </p:cNvSpPr>
            <p:nvPr>
              <p:custDataLst>
                <p:tags r:id="rId191"/>
              </p:custDataLst>
            </p:nvPr>
          </p:nvSpPr>
          <p:spPr bwMode="auto">
            <a:xfrm>
              <a:off x="3646488" y="3013075"/>
              <a:ext cx="98425" cy="53975"/>
            </a:xfrm>
            <a:custGeom>
              <a:avLst/>
              <a:gdLst>
                <a:gd name="T0" fmla="*/ 2147483647 w 193"/>
                <a:gd name="T1" fmla="*/ 2147483647 h 38"/>
                <a:gd name="T2" fmla="*/ 2147483647 w 193"/>
                <a:gd name="T3" fmla="*/ 2147483647 h 38"/>
                <a:gd name="T4" fmla="*/ 2147483647 w 193"/>
                <a:gd name="T5" fmla="*/ 2147483647 h 38"/>
                <a:gd name="T6" fmla="*/ 2147483647 w 193"/>
                <a:gd name="T7" fmla="*/ 2147483647 h 38"/>
                <a:gd name="T8" fmla="*/ 2147483647 w 193"/>
                <a:gd name="T9" fmla="*/ 2147483647 h 38"/>
                <a:gd name="T10" fmla="*/ 2147483647 w 193"/>
                <a:gd name="T11" fmla="*/ 2147483647 h 38"/>
                <a:gd name="T12" fmla="*/ 2147483647 w 193"/>
                <a:gd name="T13" fmla="*/ 0 h 38"/>
                <a:gd name="T14" fmla="*/ 2147483647 w 193"/>
                <a:gd name="T15" fmla="*/ 2147483647 h 38"/>
                <a:gd name="T16" fmla="*/ 2147483647 w 193"/>
                <a:gd name="T17" fmla="*/ 2147483647 h 38"/>
                <a:gd name="T18" fmla="*/ 2147483647 w 193"/>
                <a:gd name="T19" fmla="*/ 2147483647 h 38"/>
                <a:gd name="T20" fmla="*/ 2147483647 w 193"/>
                <a:gd name="T21" fmla="*/ 2147483647 h 38"/>
                <a:gd name="T22" fmla="*/ 2147483647 w 193"/>
                <a:gd name="T23" fmla="*/ 2147483647 h 38"/>
                <a:gd name="T24" fmla="*/ 2147483647 w 193"/>
                <a:gd name="T25" fmla="*/ 2147483647 h 38"/>
                <a:gd name="T26" fmla="*/ 2147483647 w 193"/>
                <a:gd name="T27" fmla="*/ 2147483647 h 38"/>
                <a:gd name="T28" fmla="*/ 2147483647 w 193"/>
                <a:gd name="T29" fmla="*/ 2147483647 h 38"/>
                <a:gd name="T30" fmla="*/ 2147483647 w 193"/>
                <a:gd name="T31" fmla="*/ 2147483647 h 38"/>
                <a:gd name="T32" fmla="*/ 2147483647 w 193"/>
                <a:gd name="T33" fmla="*/ 2147483647 h 38"/>
                <a:gd name="T34" fmla="*/ 2147483647 w 193"/>
                <a:gd name="T35" fmla="*/ 2147483647 h 38"/>
                <a:gd name="T36" fmla="*/ 2147483647 w 193"/>
                <a:gd name="T37" fmla="*/ 2147483647 h 38"/>
                <a:gd name="T38" fmla="*/ 2147483647 w 193"/>
                <a:gd name="T39" fmla="*/ 2147483647 h 38"/>
                <a:gd name="T40" fmla="*/ 2147483647 w 193"/>
                <a:gd name="T41" fmla="*/ 2147483647 h 38"/>
                <a:gd name="T42" fmla="*/ 2147483647 w 193"/>
                <a:gd name="T43" fmla="*/ 2147483647 h 38"/>
                <a:gd name="T44" fmla="*/ 2147483647 w 193"/>
                <a:gd name="T45" fmla="*/ 2147483647 h 38"/>
                <a:gd name="T46" fmla="*/ 2147483647 w 193"/>
                <a:gd name="T47" fmla="*/ 2147483647 h 38"/>
                <a:gd name="T48" fmla="*/ 2147483647 w 193"/>
                <a:gd name="T49" fmla="*/ 2147483647 h 38"/>
                <a:gd name="T50" fmla="*/ 2147483647 w 193"/>
                <a:gd name="T51" fmla="*/ 2147483647 h 38"/>
                <a:gd name="T52" fmla="*/ 2147483647 w 193"/>
                <a:gd name="T53" fmla="*/ 2147483647 h 38"/>
                <a:gd name="T54" fmla="*/ 2147483647 w 193"/>
                <a:gd name="T55" fmla="*/ 2147483647 h 38"/>
                <a:gd name="T56" fmla="*/ 2147483647 w 193"/>
                <a:gd name="T57" fmla="*/ 2147483647 h 38"/>
                <a:gd name="T58" fmla="*/ 2147483647 w 193"/>
                <a:gd name="T59" fmla="*/ 2147483647 h 38"/>
                <a:gd name="T60" fmla="*/ 0 w 193"/>
                <a:gd name="T61" fmla="*/ 2147483647 h 38"/>
                <a:gd name="T62" fmla="*/ 0 w 193"/>
                <a:gd name="T63" fmla="*/ 2147483647 h 38"/>
                <a:gd name="T64" fmla="*/ 2147483647 w 193"/>
                <a:gd name="T65" fmla="*/ 2147483647 h 38"/>
                <a:gd name="T66" fmla="*/ 2147483647 w 193"/>
                <a:gd name="T67" fmla="*/ 2147483647 h 38"/>
                <a:gd name="T68" fmla="*/ 2147483647 w 193"/>
                <a:gd name="T69" fmla="*/ 2147483647 h 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3"/>
                <a:gd name="T106" fmla="*/ 0 h 38"/>
                <a:gd name="T107" fmla="*/ 193 w 193"/>
                <a:gd name="T108" fmla="*/ 38 h 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3" h="38">
                  <a:moveTo>
                    <a:pt x="7" y="20"/>
                  </a:moveTo>
                  <a:lnTo>
                    <a:pt x="38" y="11"/>
                  </a:lnTo>
                  <a:lnTo>
                    <a:pt x="67" y="5"/>
                  </a:lnTo>
                  <a:lnTo>
                    <a:pt x="80" y="3"/>
                  </a:lnTo>
                  <a:lnTo>
                    <a:pt x="94" y="2"/>
                  </a:lnTo>
                  <a:lnTo>
                    <a:pt x="110" y="1"/>
                  </a:lnTo>
                  <a:lnTo>
                    <a:pt x="126" y="0"/>
                  </a:lnTo>
                  <a:lnTo>
                    <a:pt x="138" y="1"/>
                  </a:lnTo>
                  <a:lnTo>
                    <a:pt x="149" y="1"/>
                  </a:lnTo>
                  <a:lnTo>
                    <a:pt x="160" y="2"/>
                  </a:lnTo>
                  <a:lnTo>
                    <a:pt x="169" y="4"/>
                  </a:lnTo>
                  <a:lnTo>
                    <a:pt x="178" y="6"/>
                  </a:lnTo>
                  <a:lnTo>
                    <a:pt x="184" y="11"/>
                  </a:lnTo>
                  <a:lnTo>
                    <a:pt x="187" y="13"/>
                  </a:lnTo>
                  <a:lnTo>
                    <a:pt x="189" y="18"/>
                  </a:lnTo>
                  <a:lnTo>
                    <a:pt x="191" y="21"/>
                  </a:lnTo>
                  <a:lnTo>
                    <a:pt x="193" y="26"/>
                  </a:lnTo>
                  <a:lnTo>
                    <a:pt x="183" y="27"/>
                  </a:lnTo>
                  <a:lnTo>
                    <a:pt x="173" y="28"/>
                  </a:lnTo>
                  <a:lnTo>
                    <a:pt x="165" y="28"/>
                  </a:lnTo>
                  <a:lnTo>
                    <a:pt x="156" y="28"/>
                  </a:lnTo>
                  <a:lnTo>
                    <a:pt x="138" y="27"/>
                  </a:lnTo>
                  <a:lnTo>
                    <a:pt x="120" y="26"/>
                  </a:lnTo>
                  <a:lnTo>
                    <a:pt x="103" y="26"/>
                  </a:lnTo>
                  <a:lnTo>
                    <a:pt x="89" y="28"/>
                  </a:lnTo>
                  <a:lnTo>
                    <a:pt x="76" y="30"/>
                  </a:lnTo>
                  <a:lnTo>
                    <a:pt x="63" y="32"/>
                  </a:lnTo>
                  <a:lnTo>
                    <a:pt x="49" y="34"/>
                  </a:lnTo>
                  <a:lnTo>
                    <a:pt x="35" y="36"/>
                  </a:lnTo>
                  <a:lnTo>
                    <a:pt x="19" y="37"/>
                  </a:lnTo>
                  <a:lnTo>
                    <a:pt x="0" y="38"/>
                  </a:lnTo>
                  <a:lnTo>
                    <a:pt x="0" y="33"/>
                  </a:lnTo>
                  <a:lnTo>
                    <a:pt x="1" y="29"/>
                  </a:lnTo>
                  <a:lnTo>
                    <a:pt x="3" y="24"/>
                  </a:lnTo>
                  <a:lnTo>
                    <a:pt x="7" y="2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43" name="Freeform 268"/>
            <p:cNvSpPr>
              <a:spLocks/>
            </p:cNvSpPr>
            <p:nvPr>
              <p:custDataLst>
                <p:tags r:id="rId192"/>
              </p:custDataLst>
            </p:nvPr>
          </p:nvSpPr>
          <p:spPr bwMode="auto">
            <a:xfrm>
              <a:off x="4121150" y="3084513"/>
              <a:ext cx="47625" cy="139700"/>
            </a:xfrm>
            <a:custGeom>
              <a:avLst/>
              <a:gdLst>
                <a:gd name="T0" fmla="*/ 2147483647 w 99"/>
                <a:gd name="T1" fmla="*/ 2147483647 h 301"/>
                <a:gd name="T2" fmla="*/ 2147483647 w 99"/>
                <a:gd name="T3" fmla="*/ 2147483647 h 301"/>
                <a:gd name="T4" fmla="*/ 2147483647 w 99"/>
                <a:gd name="T5" fmla="*/ 2147483647 h 301"/>
                <a:gd name="T6" fmla="*/ 2147483647 w 99"/>
                <a:gd name="T7" fmla="*/ 2147483647 h 301"/>
                <a:gd name="T8" fmla="*/ 2147483647 w 99"/>
                <a:gd name="T9" fmla="*/ 2147483647 h 301"/>
                <a:gd name="T10" fmla="*/ 2147483647 w 99"/>
                <a:gd name="T11" fmla="*/ 2147483647 h 301"/>
                <a:gd name="T12" fmla="*/ 2147483647 w 99"/>
                <a:gd name="T13" fmla="*/ 2147483647 h 301"/>
                <a:gd name="T14" fmla="*/ 2147483647 w 99"/>
                <a:gd name="T15" fmla="*/ 2147483647 h 301"/>
                <a:gd name="T16" fmla="*/ 2147483647 w 99"/>
                <a:gd name="T17" fmla="*/ 2147483647 h 301"/>
                <a:gd name="T18" fmla="*/ 2147483647 w 99"/>
                <a:gd name="T19" fmla="*/ 2147483647 h 301"/>
                <a:gd name="T20" fmla="*/ 2147483647 w 99"/>
                <a:gd name="T21" fmla="*/ 2147483647 h 301"/>
                <a:gd name="T22" fmla="*/ 2147483647 w 99"/>
                <a:gd name="T23" fmla="*/ 2147483647 h 301"/>
                <a:gd name="T24" fmla="*/ 2147483647 w 99"/>
                <a:gd name="T25" fmla="*/ 2147483647 h 301"/>
                <a:gd name="T26" fmla="*/ 2147483647 w 99"/>
                <a:gd name="T27" fmla="*/ 2147483647 h 301"/>
                <a:gd name="T28" fmla="*/ 2147483647 w 99"/>
                <a:gd name="T29" fmla="*/ 2147483647 h 301"/>
                <a:gd name="T30" fmla="*/ 2147483647 w 99"/>
                <a:gd name="T31" fmla="*/ 2147483647 h 301"/>
                <a:gd name="T32" fmla="*/ 2147483647 w 99"/>
                <a:gd name="T33" fmla="*/ 2147483647 h 301"/>
                <a:gd name="T34" fmla="*/ 2147483647 w 99"/>
                <a:gd name="T35" fmla="*/ 2147483647 h 301"/>
                <a:gd name="T36" fmla="*/ 2147483647 w 99"/>
                <a:gd name="T37" fmla="*/ 2147483647 h 301"/>
                <a:gd name="T38" fmla="*/ 2147483647 w 99"/>
                <a:gd name="T39" fmla="*/ 2147483647 h 301"/>
                <a:gd name="T40" fmla="*/ 2147483647 w 99"/>
                <a:gd name="T41" fmla="*/ 2147483647 h 301"/>
                <a:gd name="T42" fmla="*/ 2147483647 w 99"/>
                <a:gd name="T43" fmla="*/ 2147483647 h 301"/>
                <a:gd name="T44" fmla="*/ 2147483647 w 99"/>
                <a:gd name="T45" fmla="*/ 2147483647 h 301"/>
                <a:gd name="T46" fmla="*/ 2147483647 w 99"/>
                <a:gd name="T47" fmla="*/ 2147483647 h 301"/>
                <a:gd name="T48" fmla="*/ 2147483647 w 99"/>
                <a:gd name="T49" fmla="*/ 2147483647 h 301"/>
                <a:gd name="T50" fmla="*/ 2147483647 w 99"/>
                <a:gd name="T51" fmla="*/ 2147483647 h 301"/>
                <a:gd name="T52" fmla="*/ 2147483647 w 99"/>
                <a:gd name="T53" fmla="*/ 2147483647 h 301"/>
                <a:gd name="T54" fmla="*/ 2147483647 w 99"/>
                <a:gd name="T55" fmla="*/ 2147483647 h 301"/>
                <a:gd name="T56" fmla="*/ 0 w 99"/>
                <a:gd name="T57" fmla="*/ 2147483647 h 301"/>
                <a:gd name="T58" fmla="*/ 2147483647 w 99"/>
                <a:gd name="T59" fmla="*/ 2147483647 h 301"/>
                <a:gd name="T60" fmla="*/ 2147483647 w 99"/>
                <a:gd name="T61" fmla="*/ 0 h 301"/>
                <a:gd name="T62" fmla="*/ 2147483647 w 99"/>
                <a:gd name="T63" fmla="*/ 0 h 301"/>
                <a:gd name="T64" fmla="*/ 2147483647 w 99"/>
                <a:gd name="T65" fmla="*/ 0 h 301"/>
                <a:gd name="T66" fmla="*/ 2147483647 w 99"/>
                <a:gd name="T67" fmla="*/ 0 h 301"/>
                <a:gd name="T68" fmla="*/ 2147483647 w 99"/>
                <a:gd name="T69" fmla="*/ 2147483647 h 301"/>
                <a:gd name="T70" fmla="*/ 2147483647 w 99"/>
                <a:gd name="T71" fmla="*/ 2147483647 h 301"/>
                <a:gd name="T72" fmla="*/ 2147483647 w 99"/>
                <a:gd name="T73" fmla="*/ 2147483647 h 301"/>
                <a:gd name="T74" fmla="*/ 2147483647 w 99"/>
                <a:gd name="T75" fmla="*/ 2147483647 h 301"/>
                <a:gd name="T76" fmla="*/ 2147483647 w 99"/>
                <a:gd name="T77" fmla="*/ 2147483647 h 3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9"/>
                <a:gd name="T118" fmla="*/ 0 h 301"/>
                <a:gd name="T119" fmla="*/ 99 w 99"/>
                <a:gd name="T120" fmla="*/ 301 h 3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9" h="301">
                  <a:moveTo>
                    <a:pt x="53" y="12"/>
                  </a:moveTo>
                  <a:lnTo>
                    <a:pt x="59" y="12"/>
                  </a:lnTo>
                  <a:lnTo>
                    <a:pt x="59" y="19"/>
                  </a:lnTo>
                  <a:lnTo>
                    <a:pt x="62" y="26"/>
                  </a:lnTo>
                  <a:lnTo>
                    <a:pt x="63" y="33"/>
                  </a:lnTo>
                  <a:lnTo>
                    <a:pt x="66" y="42"/>
                  </a:lnTo>
                  <a:lnTo>
                    <a:pt x="72" y="58"/>
                  </a:lnTo>
                  <a:lnTo>
                    <a:pt x="79" y="75"/>
                  </a:lnTo>
                  <a:lnTo>
                    <a:pt x="87" y="93"/>
                  </a:lnTo>
                  <a:lnTo>
                    <a:pt x="93" y="111"/>
                  </a:lnTo>
                  <a:lnTo>
                    <a:pt x="96" y="120"/>
                  </a:lnTo>
                  <a:lnTo>
                    <a:pt x="98" y="129"/>
                  </a:lnTo>
                  <a:lnTo>
                    <a:pt x="99" y="138"/>
                  </a:lnTo>
                  <a:lnTo>
                    <a:pt x="99" y="148"/>
                  </a:lnTo>
                  <a:lnTo>
                    <a:pt x="99" y="289"/>
                  </a:lnTo>
                  <a:lnTo>
                    <a:pt x="89" y="290"/>
                  </a:lnTo>
                  <a:lnTo>
                    <a:pt x="80" y="293"/>
                  </a:lnTo>
                  <a:lnTo>
                    <a:pt x="73" y="297"/>
                  </a:lnTo>
                  <a:lnTo>
                    <a:pt x="66" y="301"/>
                  </a:lnTo>
                  <a:lnTo>
                    <a:pt x="59" y="290"/>
                  </a:lnTo>
                  <a:lnTo>
                    <a:pt x="54" y="280"/>
                  </a:lnTo>
                  <a:lnTo>
                    <a:pt x="48" y="271"/>
                  </a:lnTo>
                  <a:lnTo>
                    <a:pt x="45" y="262"/>
                  </a:lnTo>
                  <a:lnTo>
                    <a:pt x="43" y="252"/>
                  </a:lnTo>
                  <a:lnTo>
                    <a:pt x="41" y="242"/>
                  </a:lnTo>
                  <a:lnTo>
                    <a:pt x="40" y="232"/>
                  </a:lnTo>
                  <a:lnTo>
                    <a:pt x="40" y="222"/>
                  </a:lnTo>
                  <a:lnTo>
                    <a:pt x="40" y="141"/>
                  </a:lnTo>
                  <a:lnTo>
                    <a:pt x="0" y="6"/>
                  </a:lnTo>
                  <a:lnTo>
                    <a:pt x="5" y="2"/>
                  </a:lnTo>
                  <a:lnTo>
                    <a:pt x="10" y="0"/>
                  </a:lnTo>
                  <a:lnTo>
                    <a:pt x="14" y="0"/>
                  </a:lnTo>
                  <a:lnTo>
                    <a:pt x="20" y="0"/>
                  </a:lnTo>
                  <a:lnTo>
                    <a:pt x="26" y="0"/>
                  </a:lnTo>
                  <a:lnTo>
                    <a:pt x="32" y="2"/>
                  </a:lnTo>
                  <a:lnTo>
                    <a:pt x="37" y="4"/>
                  </a:lnTo>
                  <a:lnTo>
                    <a:pt x="41" y="6"/>
                  </a:lnTo>
                  <a:lnTo>
                    <a:pt x="47" y="10"/>
                  </a:lnTo>
                  <a:lnTo>
                    <a:pt x="53" y="12"/>
                  </a:lnTo>
                </a:path>
              </a:pathLst>
            </a:custGeom>
            <a:solidFill>
              <a:srgbClr val="D9D9D9"/>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44" name="Freeform 269"/>
            <p:cNvSpPr>
              <a:spLocks/>
            </p:cNvSpPr>
            <p:nvPr>
              <p:custDataLst>
                <p:tags r:id="rId193"/>
              </p:custDataLst>
            </p:nvPr>
          </p:nvSpPr>
          <p:spPr bwMode="auto">
            <a:xfrm>
              <a:off x="4149725" y="3049588"/>
              <a:ext cx="84138" cy="171450"/>
            </a:xfrm>
            <a:custGeom>
              <a:avLst/>
              <a:gdLst>
                <a:gd name="T0" fmla="*/ 0 w 173"/>
                <a:gd name="T1" fmla="*/ 2147483647 h 357"/>
                <a:gd name="T2" fmla="*/ 2147483647 w 173"/>
                <a:gd name="T3" fmla="*/ 2147483647 h 357"/>
                <a:gd name="T4" fmla="*/ 2147483647 w 173"/>
                <a:gd name="T5" fmla="*/ 2147483647 h 357"/>
                <a:gd name="T6" fmla="*/ 2147483647 w 173"/>
                <a:gd name="T7" fmla="*/ 2147483647 h 357"/>
                <a:gd name="T8" fmla="*/ 2147483647 w 173"/>
                <a:gd name="T9" fmla="*/ 2147483647 h 357"/>
                <a:gd name="T10" fmla="*/ 2147483647 w 173"/>
                <a:gd name="T11" fmla="*/ 2147483647 h 357"/>
                <a:gd name="T12" fmla="*/ 2147483647 w 173"/>
                <a:gd name="T13" fmla="*/ 2147483647 h 357"/>
                <a:gd name="T14" fmla="*/ 2147483647 w 173"/>
                <a:gd name="T15" fmla="*/ 0 h 357"/>
                <a:gd name="T16" fmla="*/ 2147483647 w 173"/>
                <a:gd name="T17" fmla="*/ 2147483647 h 357"/>
                <a:gd name="T18" fmla="*/ 2147483647 w 173"/>
                <a:gd name="T19" fmla="*/ 2147483647 h 357"/>
                <a:gd name="T20" fmla="*/ 2147483647 w 173"/>
                <a:gd name="T21" fmla="*/ 2147483647 h 357"/>
                <a:gd name="T22" fmla="*/ 2147483647 w 173"/>
                <a:gd name="T23" fmla="*/ 2147483647 h 357"/>
                <a:gd name="T24" fmla="*/ 2147483647 w 173"/>
                <a:gd name="T25" fmla="*/ 2147483647 h 357"/>
                <a:gd name="T26" fmla="*/ 2147483647 w 173"/>
                <a:gd name="T27" fmla="*/ 2147483647 h 357"/>
                <a:gd name="T28" fmla="*/ 2147483647 w 173"/>
                <a:gd name="T29" fmla="*/ 2147483647 h 357"/>
                <a:gd name="T30" fmla="*/ 2147483647 w 173"/>
                <a:gd name="T31" fmla="*/ 2147483647 h 357"/>
                <a:gd name="T32" fmla="*/ 2147483647 w 173"/>
                <a:gd name="T33" fmla="*/ 2147483647 h 357"/>
                <a:gd name="T34" fmla="*/ 2147483647 w 173"/>
                <a:gd name="T35" fmla="*/ 2147483647 h 357"/>
                <a:gd name="T36" fmla="*/ 2147483647 w 173"/>
                <a:gd name="T37" fmla="*/ 2147483647 h 357"/>
                <a:gd name="T38" fmla="*/ 2147483647 w 173"/>
                <a:gd name="T39" fmla="*/ 2147483647 h 357"/>
                <a:gd name="T40" fmla="*/ 2147483647 w 173"/>
                <a:gd name="T41" fmla="*/ 2147483647 h 357"/>
                <a:gd name="T42" fmla="*/ 2147483647 w 173"/>
                <a:gd name="T43" fmla="*/ 2147483647 h 357"/>
                <a:gd name="T44" fmla="*/ 2147483647 w 173"/>
                <a:gd name="T45" fmla="*/ 2147483647 h 357"/>
                <a:gd name="T46" fmla="*/ 2147483647 w 173"/>
                <a:gd name="T47" fmla="*/ 2147483647 h 357"/>
                <a:gd name="T48" fmla="*/ 2147483647 w 173"/>
                <a:gd name="T49" fmla="*/ 2147483647 h 357"/>
                <a:gd name="T50" fmla="*/ 2147483647 w 173"/>
                <a:gd name="T51" fmla="*/ 2147483647 h 357"/>
                <a:gd name="T52" fmla="*/ 2147483647 w 173"/>
                <a:gd name="T53" fmla="*/ 2147483647 h 357"/>
                <a:gd name="T54" fmla="*/ 2147483647 w 173"/>
                <a:gd name="T55" fmla="*/ 2147483647 h 357"/>
                <a:gd name="T56" fmla="*/ 2147483647 w 173"/>
                <a:gd name="T57" fmla="*/ 2147483647 h 357"/>
                <a:gd name="T58" fmla="*/ 2147483647 w 173"/>
                <a:gd name="T59" fmla="*/ 2147483647 h 357"/>
                <a:gd name="T60" fmla="*/ 2147483647 w 173"/>
                <a:gd name="T61" fmla="*/ 2147483647 h 357"/>
                <a:gd name="T62" fmla="*/ 2147483647 w 173"/>
                <a:gd name="T63" fmla="*/ 2147483647 h 357"/>
                <a:gd name="T64" fmla="*/ 2147483647 w 173"/>
                <a:gd name="T65" fmla="*/ 2147483647 h 357"/>
                <a:gd name="T66" fmla="*/ 2147483647 w 173"/>
                <a:gd name="T67" fmla="*/ 2147483647 h 357"/>
                <a:gd name="T68" fmla="*/ 2147483647 w 173"/>
                <a:gd name="T69" fmla="*/ 2147483647 h 357"/>
                <a:gd name="T70" fmla="*/ 2147483647 w 173"/>
                <a:gd name="T71" fmla="*/ 2147483647 h 357"/>
                <a:gd name="T72" fmla="*/ 2147483647 w 173"/>
                <a:gd name="T73" fmla="*/ 2147483647 h 357"/>
                <a:gd name="T74" fmla="*/ 2147483647 w 173"/>
                <a:gd name="T75" fmla="*/ 2147483647 h 357"/>
                <a:gd name="T76" fmla="*/ 2147483647 w 173"/>
                <a:gd name="T77" fmla="*/ 2147483647 h 357"/>
                <a:gd name="T78" fmla="*/ 2147483647 w 173"/>
                <a:gd name="T79" fmla="*/ 2147483647 h 357"/>
                <a:gd name="T80" fmla="*/ 2147483647 w 173"/>
                <a:gd name="T81" fmla="*/ 2147483647 h 357"/>
                <a:gd name="T82" fmla="*/ 2147483647 w 173"/>
                <a:gd name="T83" fmla="*/ 2147483647 h 357"/>
                <a:gd name="T84" fmla="*/ 2147483647 w 173"/>
                <a:gd name="T85" fmla="*/ 2147483647 h 357"/>
                <a:gd name="T86" fmla="*/ 2147483647 w 173"/>
                <a:gd name="T87" fmla="*/ 2147483647 h 357"/>
                <a:gd name="T88" fmla="*/ 2147483647 w 173"/>
                <a:gd name="T89" fmla="*/ 2147483647 h 357"/>
                <a:gd name="T90" fmla="*/ 2147483647 w 173"/>
                <a:gd name="T91" fmla="*/ 2147483647 h 357"/>
                <a:gd name="T92" fmla="*/ 2147483647 w 173"/>
                <a:gd name="T93" fmla="*/ 2147483647 h 357"/>
                <a:gd name="T94" fmla="*/ 2147483647 w 173"/>
                <a:gd name="T95" fmla="*/ 2147483647 h 357"/>
                <a:gd name="T96" fmla="*/ 2147483647 w 173"/>
                <a:gd name="T97" fmla="*/ 2147483647 h 357"/>
                <a:gd name="T98" fmla="*/ 2147483647 w 173"/>
                <a:gd name="T99" fmla="*/ 2147483647 h 357"/>
                <a:gd name="T100" fmla="*/ 2147483647 w 173"/>
                <a:gd name="T101" fmla="*/ 2147483647 h 357"/>
                <a:gd name="T102" fmla="*/ 2147483647 w 173"/>
                <a:gd name="T103" fmla="*/ 2147483647 h 357"/>
                <a:gd name="T104" fmla="*/ 2147483647 w 173"/>
                <a:gd name="T105" fmla="*/ 2147483647 h 357"/>
                <a:gd name="T106" fmla="*/ 2147483647 w 173"/>
                <a:gd name="T107" fmla="*/ 2147483647 h 357"/>
                <a:gd name="T108" fmla="*/ 2147483647 w 173"/>
                <a:gd name="T109" fmla="*/ 2147483647 h 357"/>
                <a:gd name="T110" fmla="*/ 2147483647 w 173"/>
                <a:gd name="T111" fmla="*/ 2147483647 h 357"/>
                <a:gd name="T112" fmla="*/ 2147483647 w 173"/>
                <a:gd name="T113" fmla="*/ 2147483647 h 357"/>
                <a:gd name="T114" fmla="*/ 2147483647 w 173"/>
                <a:gd name="T115" fmla="*/ 2147483647 h 357"/>
                <a:gd name="T116" fmla="*/ 2147483647 w 173"/>
                <a:gd name="T117" fmla="*/ 2147483647 h 357"/>
                <a:gd name="T118" fmla="*/ 0 w 173"/>
                <a:gd name="T119" fmla="*/ 2147483647 h 357"/>
                <a:gd name="T120" fmla="*/ 0 w 173"/>
                <a:gd name="T121" fmla="*/ 2147483647 h 3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3"/>
                <a:gd name="T184" fmla="*/ 0 h 357"/>
                <a:gd name="T185" fmla="*/ 173 w 173"/>
                <a:gd name="T186" fmla="*/ 357 h 35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3" h="357">
                  <a:moveTo>
                    <a:pt x="0" y="80"/>
                  </a:moveTo>
                  <a:lnTo>
                    <a:pt x="9" y="72"/>
                  </a:lnTo>
                  <a:lnTo>
                    <a:pt x="17" y="65"/>
                  </a:lnTo>
                  <a:lnTo>
                    <a:pt x="25" y="60"/>
                  </a:lnTo>
                  <a:lnTo>
                    <a:pt x="33" y="56"/>
                  </a:lnTo>
                  <a:lnTo>
                    <a:pt x="40" y="50"/>
                  </a:lnTo>
                  <a:lnTo>
                    <a:pt x="67" y="50"/>
                  </a:lnTo>
                  <a:lnTo>
                    <a:pt x="94" y="0"/>
                  </a:lnTo>
                  <a:lnTo>
                    <a:pt x="101" y="3"/>
                  </a:lnTo>
                  <a:lnTo>
                    <a:pt x="108" y="7"/>
                  </a:lnTo>
                  <a:lnTo>
                    <a:pt x="116" y="12"/>
                  </a:lnTo>
                  <a:lnTo>
                    <a:pt x="123" y="18"/>
                  </a:lnTo>
                  <a:lnTo>
                    <a:pt x="131" y="22"/>
                  </a:lnTo>
                  <a:lnTo>
                    <a:pt x="139" y="27"/>
                  </a:lnTo>
                  <a:lnTo>
                    <a:pt x="145" y="29"/>
                  </a:lnTo>
                  <a:lnTo>
                    <a:pt x="153" y="30"/>
                  </a:lnTo>
                  <a:lnTo>
                    <a:pt x="163" y="39"/>
                  </a:lnTo>
                  <a:lnTo>
                    <a:pt x="173" y="50"/>
                  </a:lnTo>
                  <a:lnTo>
                    <a:pt x="173" y="61"/>
                  </a:lnTo>
                  <a:lnTo>
                    <a:pt x="173" y="69"/>
                  </a:lnTo>
                  <a:lnTo>
                    <a:pt x="173" y="80"/>
                  </a:lnTo>
                  <a:lnTo>
                    <a:pt x="173" y="98"/>
                  </a:lnTo>
                  <a:lnTo>
                    <a:pt x="173" y="109"/>
                  </a:lnTo>
                  <a:lnTo>
                    <a:pt x="171" y="118"/>
                  </a:lnTo>
                  <a:lnTo>
                    <a:pt x="167" y="127"/>
                  </a:lnTo>
                  <a:lnTo>
                    <a:pt x="163" y="135"/>
                  </a:lnTo>
                  <a:lnTo>
                    <a:pt x="152" y="151"/>
                  </a:lnTo>
                  <a:lnTo>
                    <a:pt x="140" y="167"/>
                  </a:lnTo>
                  <a:lnTo>
                    <a:pt x="128" y="183"/>
                  </a:lnTo>
                  <a:lnTo>
                    <a:pt x="117" y="200"/>
                  </a:lnTo>
                  <a:lnTo>
                    <a:pt x="112" y="209"/>
                  </a:lnTo>
                  <a:lnTo>
                    <a:pt x="109" y="219"/>
                  </a:lnTo>
                  <a:lnTo>
                    <a:pt x="108" y="229"/>
                  </a:lnTo>
                  <a:lnTo>
                    <a:pt x="107" y="240"/>
                  </a:lnTo>
                  <a:lnTo>
                    <a:pt x="108" y="273"/>
                  </a:lnTo>
                  <a:lnTo>
                    <a:pt x="109" y="293"/>
                  </a:lnTo>
                  <a:lnTo>
                    <a:pt x="110" y="302"/>
                  </a:lnTo>
                  <a:lnTo>
                    <a:pt x="109" y="313"/>
                  </a:lnTo>
                  <a:lnTo>
                    <a:pt x="109" y="327"/>
                  </a:lnTo>
                  <a:lnTo>
                    <a:pt x="107" y="345"/>
                  </a:lnTo>
                  <a:lnTo>
                    <a:pt x="97" y="346"/>
                  </a:lnTo>
                  <a:lnTo>
                    <a:pt x="88" y="347"/>
                  </a:lnTo>
                  <a:lnTo>
                    <a:pt x="79" y="349"/>
                  </a:lnTo>
                  <a:lnTo>
                    <a:pt x="71" y="351"/>
                  </a:lnTo>
                  <a:lnTo>
                    <a:pt x="63" y="353"/>
                  </a:lnTo>
                  <a:lnTo>
                    <a:pt x="55" y="355"/>
                  </a:lnTo>
                  <a:lnTo>
                    <a:pt x="48" y="357"/>
                  </a:lnTo>
                  <a:lnTo>
                    <a:pt x="40" y="357"/>
                  </a:lnTo>
                  <a:lnTo>
                    <a:pt x="40" y="216"/>
                  </a:lnTo>
                  <a:lnTo>
                    <a:pt x="40" y="206"/>
                  </a:lnTo>
                  <a:lnTo>
                    <a:pt x="39" y="197"/>
                  </a:lnTo>
                  <a:lnTo>
                    <a:pt x="37" y="188"/>
                  </a:lnTo>
                  <a:lnTo>
                    <a:pt x="34" y="179"/>
                  </a:lnTo>
                  <a:lnTo>
                    <a:pt x="28" y="161"/>
                  </a:lnTo>
                  <a:lnTo>
                    <a:pt x="20" y="143"/>
                  </a:lnTo>
                  <a:lnTo>
                    <a:pt x="13" y="126"/>
                  </a:lnTo>
                  <a:lnTo>
                    <a:pt x="7" y="110"/>
                  </a:lnTo>
                  <a:lnTo>
                    <a:pt x="4" y="101"/>
                  </a:lnTo>
                  <a:lnTo>
                    <a:pt x="3" y="94"/>
                  </a:lnTo>
                  <a:lnTo>
                    <a:pt x="0" y="87"/>
                  </a:lnTo>
                  <a:lnTo>
                    <a:pt x="0" y="80"/>
                  </a:lnTo>
                </a:path>
              </a:pathLst>
            </a:custGeom>
            <a:solidFill>
              <a:srgbClr val="D9D9D9"/>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45" name="Freeform 270"/>
            <p:cNvSpPr>
              <a:spLocks/>
            </p:cNvSpPr>
            <p:nvPr>
              <p:custDataLst>
                <p:tags r:id="rId194"/>
              </p:custDataLst>
            </p:nvPr>
          </p:nvSpPr>
          <p:spPr bwMode="auto">
            <a:xfrm>
              <a:off x="4964113" y="4137025"/>
              <a:ext cx="28575" cy="53975"/>
            </a:xfrm>
            <a:custGeom>
              <a:avLst/>
              <a:gdLst>
                <a:gd name="T0" fmla="*/ 2147483647 w 50"/>
                <a:gd name="T1" fmla="*/ 0 h 74"/>
                <a:gd name="T2" fmla="*/ 2147483647 w 50"/>
                <a:gd name="T3" fmla="*/ 2147483647 h 74"/>
                <a:gd name="T4" fmla="*/ 2147483647 w 50"/>
                <a:gd name="T5" fmla="*/ 2147483647 h 74"/>
                <a:gd name="T6" fmla="*/ 0 w 50"/>
                <a:gd name="T7" fmla="*/ 2147483647 h 74"/>
                <a:gd name="T8" fmla="*/ 0 w 50"/>
                <a:gd name="T9" fmla="*/ 2147483647 h 74"/>
                <a:gd name="T10" fmla="*/ 0 w 50"/>
                <a:gd name="T11" fmla="*/ 2147483647 h 74"/>
                <a:gd name="T12" fmla="*/ 2147483647 w 50"/>
                <a:gd name="T13" fmla="*/ 2147483647 h 74"/>
                <a:gd name="T14" fmla="*/ 2147483647 w 50"/>
                <a:gd name="T15" fmla="*/ 2147483647 h 74"/>
                <a:gd name="T16" fmla="*/ 2147483647 w 50"/>
                <a:gd name="T17" fmla="*/ 2147483647 h 74"/>
                <a:gd name="T18" fmla="*/ 2147483647 w 50"/>
                <a:gd name="T19" fmla="*/ 2147483647 h 74"/>
                <a:gd name="T20" fmla="*/ 2147483647 w 50"/>
                <a:gd name="T21" fmla="*/ 2147483647 h 74"/>
                <a:gd name="T22" fmla="*/ 2147483647 w 50"/>
                <a:gd name="T23" fmla="*/ 2147483647 h 74"/>
                <a:gd name="T24" fmla="*/ 2147483647 w 50"/>
                <a:gd name="T25" fmla="*/ 2147483647 h 74"/>
                <a:gd name="T26" fmla="*/ 2147483647 w 50"/>
                <a:gd name="T27" fmla="*/ 0 h 74"/>
                <a:gd name="T28" fmla="*/ 2147483647 w 50"/>
                <a:gd name="T29" fmla="*/ 0 h 74"/>
                <a:gd name="T30" fmla="*/ 2147483647 w 50"/>
                <a:gd name="T31" fmla="*/ 0 h 74"/>
                <a:gd name="T32" fmla="*/ 2147483647 w 50"/>
                <a:gd name="T33" fmla="*/ 0 h 74"/>
                <a:gd name="T34" fmla="*/ 2147483647 w 50"/>
                <a:gd name="T35" fmla="*/ 0 h 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
                <a:gd name="T55" fmla="*/ 0 h 74"/>
                <a:gd name="T56" fmla="*/ 50 w 50"/>
                <a:gd name="T57" fmla="*/ 74 h 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 h="74">
                  <a:moveTo>
                    <a:pt x="10" y="0"/>
                  </a:moveTo>
                  <a:lnTo>
                    <a:pt x="6" y="14"/>
                  </a:lnTo>
                  <a:lnTo>
                    <a:pt x="2" y="26"/>
                  </a:lnTo>
                  <a:lnTo>
                    <a:pt x="0" y="36"/>
                  </a:lnTo>
                  <a:lnTo>
                    <a:pt x="0" y="43"/>
                  </a:lnTo>
                  <a:lnTo>
                    <a:pt x="0" y="50"/>
                  </a:lnTo>
                  <a:lnTo>
                    <a:pt x="2" y="56"/>
                  </a:lnTo>
                  <a:lnTo>
                    <a:pt x="6" y="61"/>
                  </a:lnTo>
                  <a:lnTo>
                    <a:pt x="10" y="68"/>
                  </a:lnTo>
                  <a:lnTo>
                    <a:pt x="50" y="74"/>
                  </a:lnTo>
                  <a:lnTo>
                    <a:pt x="50" y="51"/>
                  </a:lnTo>
                  <a:lnTo>
                    <a:pt x="50" y="34"/>
                  </a:lnTo>
                  <a:lnTo>
                    <a:pt x="50" y="19"/>
                  </a:lnTo>
                  <a:lnTo>
                    <a:pt x="50" y="0"/>
                  </a:lnTo>
                  <a:lnTo>
                    <a:pt x="38" y="0"/>
                  </a:lnTo>
                  <a:lnTo>
                    <a:pt x="25" y="0"/>
                  </a:lnTo>
                  <a:lnTo>
                    <a:pt x="14" y="0"/>
                  </a:lnTo>
                  <a:lnTo>
                    <a:pt x="10"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46" name="Freeform 271"/>
            <p:cNvSpPr>
              <a:spLocks/>
            </p:cNvSpPr>
            <p:nvPr>
              <p:custDataLst>
                <p:tags r:id="rId195"/>
              </p:custDataLst>
            </p:nvPr>
          </p:nvSpPr>
          <p:spPr bwMode="auto">
            <a:xfrm>
              <a:off x="4846638" y="4225925"/>
              <a:ext cx="68262" cy="50800"/>
            </a:xfrm>
            <a:custGeom>
              <a:avLst/>
              <a:gdLst>
                <a:gd name="T0" fmla="*/ 2147483647 w 135"/>
                <a:gd name="T1" fmla="*/ 2147483647 h 98"/>
                <a:gd name="T2" fmla="*/ 2147483647 w 135"/>
                <a:gd name="T3" fmla="*/ 2147483647 h 98"/>
                <a:gd name="T4" fmla="*/ 2147483647 w 135"/>
                <a:gd name="T5" fmla="*/ 2147483647 h 98"/>
                <a:gd name="T6" fmla="*/ 2147483647 w 135"/>
                <a:gd name="T7" fmla="*/ 2147483647 h 98"/>
                <a:gd name="T8" fmla="*/ 2147483647 w 135"/>
                <a:gd name="T9" fmla="*/ 2147483647 h 98"/>
                <a:gd name="T10" fmla="*/ 2147483647 w 135"/>
                <a:gd name="T11" fmla="*/ 2147483647 h 98"/>
                <a:gd name="T12" fmla="*/ 2147483647 w 135"/>
                <a:gd name="T13" fmla="*/ 2147483647 h 98"/>
                <a:gd name="T14" fmla="*/ 2147483647 w 135"/>
                <a:gd name="T15" fmla="*/ 2147483647 h 98"/>
                <a:gd name="T16" fmla="*/ 2147483647 w 135"/>
                <a:gd name="T17" fmla="*/ 2147483647 h 98"/>
                <a:gd name="T18" fmla="*/ 2147483647 w 135"/>
                <a:gd name="T19" fmla="*/ 2147483647 h 98"/>
                <a:gd name="T20" fmla="*/ 2147483647 w 135"/>
                <a:gd name="T21" fmla="*/ 2147483647 h 98"/>
                <a:gd name="T22" fmla="*/ 2147483647 w 135"/>
                <a:gd name="T23" fmla="*/ 0 h 98"/>
                <a:gd name="T24" fmla="*/ 2147483647 w 135"/>
                <a:gd name="T25" fmla="*/ 0 h 98"/>
                <a:gd name="T26" fmla="*/ 2147483647 w 135"/>
                <a:gd name="T27" fmla="*/ 0 h 98"/>
                <a:gd name="T28" fmla="*/ 2147483647 w 135"/>
                <a:gd name="T29" fmla="*/ 2147483647 h 98"/>
                <a:gd name="T30" fmla="*/ 2147483647 w 135"/>
                <a:gd name="T31" fmla="*/ 2147483647 h 98"/>
                <a:gd name="T32" fmla="*/ 2147483647 w 135"/>
                <a:gd name="T33" fmla="*/ 2147483647 h 98"/>
                <a:gd name="T34" fmla="*/ 2147483647 w 135"/>
                <a:gd name="T35" fmla="*/ 2147483647 h 98"/>
                <a:gd name="T36" fmla="*/ 2147483647 w 135"/>
                <a:gd name="T37" fmla="*/ 2147483647 h 98"/>
                <a:gd name="T38" fmla="*/ 2147483647 w 135"/>
                <a:gd name="T39" fmla="*/ 2147483647 h 98"/>
                <a:gd name="T40" fmla="*/ 2147483647 w 135"/>
                <a:gd name="T41" fmla="*/ 2147483647 h 98"/>
                <a:gd name="T42" fmla="*/ 2147483647 w 135"/>
                <a:gd name="T43" fmla="*/ 2147483647 h 98"/>
                <a:gd name="T44" fmla="*/ 2147483647 w 135"/>
                <a:gd name="T45" fmla="*/ 2147483647 h 98"/>
                <a:gd name="T46" fmla="*/ 2147483647 w 135"/>
                <a:gd name="T47" fmla="*/ 2147483647 h 98"/>
                <a:gd name="T48" fmla="*/ 2147483647 w 135"/>
                <a:gd name="T49" fmla="*/ 2147483647 h 98"/>
                <a:gd name="T50" fmla="*/ 2147483647 w 135"/>
                <a:gd name="T51" fmla="*/ 2147483647 h 98"/>
                <a:gd name="T52" fmla="*/ 2147483647 w 135"/>
                <a:gd name="T53" fmla="*/ 2147483647 h 98"/>
                <a:gd name="T54" fmla="*/ 2147483647 w 135"/>
                <a:gd name="T55" fmla="*/ 2147483647 h 98"/>
                <a:gd name="T56" fmla="*/ 2147483647 w 135"/>
                <a:gd name="T57" fmla="*/ 2147483647 h 98"/>
                <a:gd name="T58" fmla="*/ 2147483647 w 135"/>
                <a:gd name="T59" fmla="*/ 2147483647 h 98"/>
                <a:gd name="T60" fmla="*/ 2147483647 w 135"/>
                <a:gd name="T61" fmla="*/ 2147483647 h 98"/>
                <a:gd name="T62" fmla="*/ 2147483647 w 135"/>
                <a:gd name="T63" fmla="*/ 2147483647 h 98"/>
                <a:gd name="T64" fmla="*/ 2147483647 w 135"/>
                <a:gd name="T65" fmla="*/ 2147483647 h 98"/>
                <a:gd name="T66" fmla="*/ 2147483647 w 135"/>
                <a:gd name="T67" fmla="*/ 2147483647 h 98"/>
                <a:gd name="T68" fmla="*/ 2147483647 w 135"/>
                <a:gd name="T69" fmla="*/ 2147483647 h 98"/>
                <a:gd name="T70" fmla="*/ 2147483647 w 135"/>
                <a:gd name="T71" fmla="*/ 2147483647 h 98"/>
                <a:gd name="T72" fmla="*/ 2147483647 w 135"/>
                <a:gd name="T73" fmla="*/ 2147483647 h 98"/>
                <a:gd name="T74" fmla="*/ 2147483647 w 135"/>
                <a:gd name="T75" fmla="*/ 2147483647 h 98"/>
                <a:gd name="T76" fmla="*/ 0 w 135"/>
                <a:gd name="T77" fmla="*/ 2147483647 h 98"/>
                <a:gd name="T78" fmla="*/ 0 w 135"/>
                <a:gd name="T79" fmla="*/ 2147483647 h 98"/>
                <a:gd name="T80" fmla="*/ 2147483647 w 135"/>
                <a:gd name="T81" fmla="*/ 2147483647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5"/>
                <a:gd name="T124" fmla="*/ 0 h 98"/>
                <a:gd name="T125" fmla="*/ 135 w 135"/>
                <a:gd name="T126" fmla="*/ 98 h 9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47" name="Freeform 272"/>
            <p:cNvSpPr>
              <a:spLocks/>
            </p:cNvSpPr>
            <p:nvPr>
              <p:custDataLst>
                <p:tags r:id="rId196"/>
              </p:custDataLst>
            </p:nvPr>
          </p:nvSpPr>
          <p:spPr bwMode="auto">
            <a:xfrm>
              <a:off x="7323138" y="2160588"/>
              <a:ext cx="134937" cy="155575"/>
            </a:xfrm>
            <a:custGeom>
              <a:avLst/>
              <a:gdLst>
                <a:gd name="T0" fmla="*/ 2147483647 w 266"/>
                <a:gd name="T1" fmla="*/ 2147483647 h 326"/>
                <a:gd name="T2" fmla="*/ 2147483647 w 266"/>
                <a:gd name="T3" fmla="*/ 2147483647 h 326"/>
                <a:gd name="T4" fmla="*/ 2147483647 w 266"/>
                <a:gd name="T5" fmla="*/ 2147483647 h 326"/>
                <a:gd name="T6" fmla="*/ 2147483647 w 266"/>
                <a:gd name="T7" fmla="*/ 2147483647 h 326"/>
                <a:gd name="T8" fmla="*/ 2147483647 w 266"/>
                <a:gd name="T9" fmla="*/ 2147483647 h 326"/>
                <a:gd name="T10" fmla="*/ 2147483647 w 266"/>
                <a:gd name="T11" fmla="*/ 2147483647 h 326"/>
                <a:gd name="T12" fmla="*/ 2147483647 w 266"/>
                <a:gd name="T13" fmla="*/ 2147483647 h 326"/>
                <a:gd name="T14" fmla="*/ 2147483647 w 266"/>
                <a:gd name="T15" fmla="*/ 2147483647 h 326"/>
                <a:gd name="T16" fmla="*/ 2147483647 w 266"/>
                <a:gd name="T17" fmla="*/ 2147483647 h 326"/>
                <a:gd name="T18" fmla="*/ 2147483647 w 266"/>
                <a:gd name="T19" fmla="*/ 2147483647 h 326"/>
                <a:gd name="T20" fmla="*/ 2147483647 w 266"/>
                <a:gd name="T21" fmla="*/ 2147483647 h 326"/>
                <a:gd name="T22" fmla="*/ 2147483647 w 266"/>
                <a:gd name="T23" fmla="*/ 2147483647 h 326"/>
                <a:gd name="T24" fmla="*/ 2147483647 w 266"/>
                <a:gd name="T25" fmla="*/ 2147483647 h 326"/>
                <a:gd name="T26" fmla="*/ 2147483647 w 266"/>
                <a:gd name="T27" fmla="*/ 2147483647 h 326"/>
                <a:gd name="T28" fmla="*/ 2147483647 w 266"/>
                <a:gd name="T29" fmla="*/ 2147483647 h 326"/>
                <a:gd name="T30" fmla="*/ 2147483647 w 266"/>
                <a:gd name="T31" fmla="*/ 2147483647 h 326"/>
                <a:gd name="T32" fmla="*/ 2147483647 w 266"/>
                <a:gd name="T33" fmla="*/ 2147483647 h 326"/>
                <a:gd name="T34" fmla="*/ 2147483647 w 266"/>
                <a:gd name="T35" fmla="*/ 2147483647 h 326"/>
                <a:gd name="T36" fmla="*/ 2147483647 w 266"/>
                <a:gd name="T37" fmla="*/ 2147483647 h 326"/>
                <a:gd name="T38" fmla="*/ 2147483647 w 266"/>
                <a:gd name="T39" fmla="*/ 2147483647 h 326"/>
                <a:gd name="T40" fmla="*/ 2147483647 w 266"/>
                <a:gd name="T41" fmla="*/ 2147483647 h 326"/>
                <a:gd name="T42" fmla="*/ 2147483647 w 266"/>
                <a:gd name="T43" fmla="*/ 2147483647 h 326"/>
                <a:gd name="T44" fmla="*/ 2147483647 w 266"/>
                <a:gd name="T45" fmla="*/ 2147483647 h 326"/>
                <a:gd name="T46" fmla="*/ 2147483647 w 266"/>
                <a:gd name="T47" fmla="*/ 2147483647 h 326"/>
                <a:gd name="T48" fmla="*/ 2147483647 w 266"/>
                <a:gd name="T49" fmla="*/ 2147483647 h 326"/>
                <a:gd name="T50" fmla="*/ 2147483647 w 266"/>
                <a:gd name="T51" fmla="*/ 2147483647 h 326"/>
                <a:gd name="T52" fmla="*/ 2147483647 w 266"/>
                <a:gd name="T53" fmla="*/ 2147483647 h 326"/>
                <a:gd name="T54" fmla="*/ 2147483647 w 266"/>
                <a:gd name="T55" fmla="*/ 2147483647 h 326"/>
                <a:gd name="T56" fmla="*/ 2147483647 w 266"/>
                <a:gd name="T57" fmla="*/ 2147483647 h 326"/>
                <a:gd name="T58" fmla="*/ 2147483647 w 266"/>
                <a:gd name="T59" fmla="*/ 2147483647 h 326"/>
                <a:gd name="T60" fmla="*/ 2147483647 w 266"/>
                <a:gd name="T61" fmla="*/ 2147483647 h 326"/>
                <a:gd name="T62" fmla="*/ 2147483647 w 266"/>
                <a:gd name="T63" fmla="*/ 2147483647 h 326"/>
                <a:gd name="T64" fmla="*/ 2147483647 w 266"/>
                <a:gd name="T65" fmla="*/ 2147483647 h 326"/>
                <a:gd name="T66" fmla="*/ 2147483647 w 266"/>
                <a:gd name="T67" fmla="*/ 2147483647 h 326"/>
                <a:gd name="T68" fmla="*/ 2147483647 w 266"/>
                <a:gd name="T69" fmla="*/ 2147483647 h 326"/>
                <a:gd name="T70" fmla="*/ 2147483647 w 266"/>
                <a:gd name="T71" fmla="*/ 2147483647 h 326"/>
                <a:gd name="T72" fmla="*/ 2147483647 w 266"/>
                <a:gd name="T73" fmla="*/ 2147483647 h 326"/>
                <a:gd name="T74" fmla="*/ 2147483647 w 266"/>
                <a:gd name="T75" fmla="*/ 2147483647 h 326"/>
                <a:gd name="T76" fmla="*/ 2147483647 w 266"/>
                <a:gd name="T77" fmla="*/ 2147483647 h 326"/>
                <a:gd name="T78" fmla="*/ 2147483647 w 266"/>
                <a:gd name="T79" fmla="*/ 2147483647 h 326"/>
                <a:gd name="T80" fmla="*/ 2147483647 w 266"/>
                <a:gd name="T81" fmla="*/ 2147483647 h 326"/>
                <a:gd name="T82" fmla="*/ 2147483647 w 266"/>
                <a:gd name="T83" fmla="*/ 2147483647 h 326"/>
                <a:gd name="T84" fmla="*/ 2147483647 w 266"/>
                <a:gd name="T85" fmla="*/ 2147483647 h 326"/>
                <a:gd name="T86" fmla="*/ 2147483647 w 266"/>
                <a:gd name="T87" fmla="*/ 2147483647 h 326"/>
                <a:gd name="T88" fmla="*/ 2147483647 w 266"/>
                <a:gd name="T89" fmla="*/ 2147483647 h 326"/>
                <a:gd name="T90" fmla="*/ 2147483647 w 266"/>
                <a:gd name="T91" fmla="*/ 2147483647 h 326"/>
                <a:gd name="T92" fmla="*/ 2147483647 w 266"/>
                <a:gd name="T93" fmla="*/ 2147483647 h 326"/>
                <a:gd name="T94" fmla="*/ 2147483647 w 266"/>
                <a:gd name="T95" fmla="*/ 2147483647 h 326"/>
                <a:gd name="T96" fmla="*/ 2147483647 w 266"/>
                <a:gd name="T97" fmla="*/ 2147483647 h 326"/>
                <a:gd name="T98" fmla="*/ 2147483647 w 266"/>
                <a:gd name="T99" fmla="*/ 2147483647 h 326"/>
                <a:gd name="T100" fmla="*/ 2147483647 w 266"/>
                <a:gd name="T101" fmla="*/ 0 h 3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
                <a:gd name="T154" fmla="*/ 0 h 326"/>
                <a:gd name="T155" fmla="*/ 266 w 266"/>
                <a:gd name="T156" fmla="*/ 326 h 32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 h="326">
                  <a:moveTo>
                    <a:pt x="246" y="0"/>
                  </a:moveTo>
                  <a:lnTo>
                    <a:pt x="241" y="4"/>
                  </a:lnTo>
                  <a:lnTo>
                    <a:pt x="240" y="9"/>
                  </a:lnTo>
                  <a:lnTo>
                    <a:pt x="239" y="16"/>
                  </a:lnTo>
                  <a:lnTo>
                    <a:pt x="239" y="24"/>
                  </a:lnTo>
                  <a:lnTo>
                    <a:pt x="240" y="28"/>
                  </a:lnTo>
                  <a:lnTo>
                    <a:pt x="243" y="33"/>
                  </a:lnTo>
                  <a:lnTo>
                    <a:pt x="246" y="38"/>
                  </a:lnTo>
                  <a:lnTo>
                    <a:pt x="249" y="42"/>
                  </a:lnTo>
                  <a:lnTo>
                    <a:pt x="256" y="50"/>
                  </a:lnTo>
                  <a:lnTo>
                    <a:pt x="259" y="55"/>
                  </a:lnTo>
                  <a:lnTo>
                    <a:pt x="245" y="55"/>
                  </a:lnTo>
                  <a:lnTo>
                    <a:pt x="234" y="54"/>
                  </a:lnTo>
                  <a:lnTo>
                    <a:pt x="229" y="52"/>
                  </a:lnTo>
                  <a:lnTo>
                    <a:pt x="225" y="50"/>
                  </a:lnTo>
                  <a:lnTo>
                    <a:pt x="222" y="47"/>
                  </a:lnTo>
                  <a:lnTo>
                    <a:pt x="220" y="43"/>
                  </a:lnTo>
                  <a:lnTo>
                    <a:pt x="210" y="51"/>
                  </a:lnTo>
                  <a:lnTo>
                    <a:pt x="201" y="58"/>
                  </a:lnTo>
                  <a:lnTo>
                    <a:pt x="198" y="62"/>
                  </a:lnTo>
                  <a:lnTo>
                    <a:pt x="195" y="65"/>
                  </a:lnTo>
                  <a:lnTo>
                    <a:pt x="193" y="69"/>
                  </a:lnTo>
                  <a:lnTo>
                    <a:pt x="192" y="73"/>
                  </a:lnTo>
                  <a:lnTo>
                    <a:pt x="193" y="78"/>
                  </a:lnTo>
                  <a:lnTo>
                    <a:pt x="194" y="82"/>
                  </a:lnTo>
                  <a:lnTo>
                    <a:pt x="195" y="86"/>
                  </a:lnTo>
                  <a:lnTo>
                    <a:pt x="198" y="89"/>
                  </a:lnTo>
                  <a:lnTo>
                    <a:pt x="203" y="97"/>
                  </a:lnTo>
                  <a:lnTo>
                    <a:pt x="210" y="104"/>
                  </a:lnTo>
                  <a:lnTo>
                    <a:pt x="215" y="110"/>
                  </a:lnTo>
                  <a:lnTo>
                    <a:pt x="221" y="116"/>
                  </a:lnTo>
                  <a:lnTo>
                    <a:pt x="223" y="119"/>
                  </a:lnTo>
                  <a:lnTo>
                    <a:pt x="224" y="122"/>
                  </a:lnTo>
                  <a:lnTo>
                    <a:pt x="225" y="125"/>
                  </a:lnTo>
                  <a:lnTo>
                    <a:pt x="226" y="129"/>
                  </a:lnTo>
                  <a:lnTo>
                    <a:pt x="225" y="133"/>
                  </a:lnTo>
                  <a:lnTo>
                    <a:pt x="225" y="137"/>
                  </a:lnTo>
                  <a:lnTo>
                    <a:pt x="223" y="140"/>
                  </a:lnTo>
                  <a:lnTo>
                    <a:pt x="222" y="143"/>
                  </a:lnTo>
                  <a:lnTo>
                    <a:pt x="217" y="148"/>
                  </a:lnTo>
                  <a:lnTo>
                    <a:pt x="213" y="152"/>
                  </a:lnTo>
                  <a:lnTo>
                    <a:pt x="207" y="154"/>
                  </a:lnTo>
                  <a:lnTo>
                    <a:pt x="203" y="156"/>
                  </a:lnTo>
                  <a:lnTo>
                    <a:pt x="201" y="158"/>
                  </a:lnTo>
                  <a:lnTo>
                    <a:pt x="200" y="160"/>
                  </a:lnTo>
                  <a:lnTo>
                    <a:pt x="193" y="161"/>
                  </a:lnTo>
                  <a:lnTo>
                    <a:pt x="188" y="163"/>
                  </a:lnTo>
                  <a:lnTo>
                    <a:pt x="181" y="166"/>
                  </a:lnTo>
                  <a:lnTo>
                    <a:pt x="175" y="170"/>
                  </a:lnTo>
                  <a:lnTo>
                    <a:pt x="168" y="174"/>
                  </a:lnTo>
                  <a:lnTo>
                    <a:pt x="164" y="178"/>
                  </a:lnTo>
                  <a:lnTo>
                    <a:pt x="160" y="181"/>
                  </a:lnTo>
                  <a:lnTo>
                    <a:pt x="159" y="184"/>
                  </a:lnTo>
                  <a:lnTo>
                    <a:pt x="160" y="191"/>
                  </a:lnTo>
                  <a:lnTo>
                    <a:pt x="164" y="197"/>
                  </a:lnTo>
                  <a:lnTo>
                    <a:pt x="168" y="203"/>
                  </a:lnTo>
                  <a:lnTo>
                    <a:pt x="173" y="207"/>
                  </a:lnTo>
                  <a:lnTo>
                    <a:pt x="179" y="211"/>
                  </a:lnTo>
                  <a:lnTo>
                    <a:pt x="184" y="213"/>
                  </a:lnTo>
                  <a:lnTo>
                    <a:pt x="189" y="215"/>
                  </a:lnTo>
                  <a:lnTo>
                    <a:pt x="192" y="215"/>
                  </a:lnTo>
                  <a:lnTo>
                    <a:pt x="204" y="221"/>
                  </a:lnTo>
                  <a:lnTo>
                    <a:pt x="214" y="227"/>
                  </a:lnTo>
                  <a:lnTo>
                    <a:pt x="223" y="234"/>
                  </a:lnTo>
                  <a:lnTo>
                    <a:pt x="231" y="241"/>
                  </a:lnTo>
                  <a:lnTo>
                    <a:pt x="245" y="259"/>
                  </a:lnTo>
                  <a:lnTo>
                    <a:pt x="259" y="277"/>
                  </a:lnTo>
                  <a:lnTo>
                    <a:pt x="266" y="283"/>
                  </a:lnTo>
                  <a:lnTo>
                    <a:pt x="251" y="285"/>
                  </a:lnTo>
                  <a:lnTo>
                    <a:pt x="239" y="286"/>
                  </a:lnTo>
                  <a:lnTo>
                    <a:pt x="228" y="288"/>
                  </a:lnTo>
                  <a:lnTo>
                    <a:pt x="220" y="291"/>
                  </a:lnTo>
                  <a:lnTo>
                    <a:pt x="215" y="293"/>
                  </a:lnTo>
                  <a:lnTo>
                    <a:pt x="211" y="295"/>
                  </a:lnTo>
                  <a:lnTo>
                    <a:pt x="207" y="298"/>
                  </a:lnTo>
                  <a:lnTo>
                    <a:pt x="204" y="302"/>
                  </a:lnTo>
                  <a:lnTo>
                    <a:pt x="201" y="306"/>
                  </a:lnTo>
                  <a:lnTo>
                    <a:pt x="198" y="312"/>
                  </a:lnTo>
                  <a:lnTo>
                    <a:pt x="195" y="319"/>
                  </a:lnTo>
                  <a:lnTo>
                    <a:pt x="192" y="326"/>
                  </a:lnTo>
                  <a:lnTo>
                    <a:pt x="189" y="326"/>
                  </a:lnTo>
                  <a:lnTo>
                    <a:pt x="179" y="325"/>
                  </a:lnTo>
                  <a:lnTo>
                    <a:pt x="175" y="323"/>
                  </a:lnTo>
                  <a:lnTo>
                    <a:pt x="170" y="321"/>
                  </a:lnTo>
                  <a:lnTo>
                    <a:pt x="168" y="320"/>
                  </a:lnTo>
                  <a:lnTo>
                    <a:pt x="167" y="318"/>
                  </a:lnTo>
                  <a:lnTo>
                    <a:pt x="167" y="316"/>
                  </a:lnTo>
                  <a:lnTo>
                    <a:pt x="166" y="314"/>
                  </a:lnTo>
                  <a:lnTo>
                    <a:pt x="159" y="314"/>
                  </a:lnTo>
                  <a:lnTo>
                    <a:pt x="154" y="310"/>
                  </a:lnTo>
                  <a:lnTo>
                    <a:pt x="148" y="308"/>
                  </a:lnTo>
                  <a:lnTo>
                    <a:pt x="144" y="304"/>
                  </a:lnTo>
                  <a:lnTo>
                    <a:pt x="139" y="301"/>
                  </a:lnTo>
                  <a:lnTo>
                    <a:pt x="135" y="298"/>
                  </a:lnTo>
                  <a:lnTo>
                    <a:pt x="131" y="296"/>
                  </a:lnTo>
                  <a:lnTo>
                    <a:pt x="126" y="295"/>
                  </a:lnTo>
                  <a:lnTo>
                    <a:pt x="120" y="295"/>
                  </a:lnTo>
                  <a:lnTo>
                    <a:pt x="109" y="293"/>
                  </a:lnTo>
                  <a:lnTo>
                    <a:pt x="98" y="290"/>
                  </a:lnTo>
                  <a:lnTo>
                    <a:pt x="84" y="287"/>
                  </a:lnTo>
                  <a:lnTo>
                    <a:pt x="72" y="282"/>
                  </a:lnTo>
                  <a:lnTo>
                    <a:pt x="63" y="277"/>
                  </a:lnTo>
                  <a:lnTo>
                    <a:pt x="58" y="274"/>
                  </a:lnTo>
                  <a:lnTo>
                    <a:pt x="56" y="271"/>
                  </a:lnTo>
                  <a:lnTo>
                    <a:pt x="54" y="268"/>
                  </a:lnTo>
                  <a:lnTo>
                    <a:pt x="53" y="265"/>
                  </a:lnTo>
                  <a:lnTo>
                    <a:pt x="54" y="261"/>
                  </a:lnTo>
                  <a:lnTo>
                    <a:pt x="55" y="256"/>
                  </a:lnTo>
                  <a:lnTo>
                    <a:pt x="58" y="252"/>
                  </a:lnTo>
                  <a:lnTo>
                    <a:pt x="61" y="249"/>
                  </a:lnTo>
                  <a:lnTo>
                    <a:pt x="70" y="244"/>
                  </a:lnTo>
                  <a:lnTo>
                    <a:pt x="80" y="240"/>
                  </a:lnTo>
                  <a:lnTo>
                    <a:pt x="68" y="230"/>
                  </a:lnTo>
                  <a:lnTo>
                    <a:pt x="59" y="221"/>
                  </a:lnTo>
                  <a:lnTo>
                    <a:pt x="50" y="211"/>
                  </a:lnTo>
                  <a:lnTo>
                    <a:pt x="43" y="203"/>
                  </a:lnTo>
                  <a:lnTo>
                    <a:pt x="34" y="194"/>
                  </a:lnTo>
                  <a:lnTo>
                    <a:pt x="24" y="187"/>
                  </a:lnTo>
                  <a:lnTo>
                    <a:pt x="20" y="184"/>
                  </a:lnTo>
                  <a:lnTo>
                    <a:pt x="13" y="182"/>
                  </a:lnTo>
                  <a:lnTo>
                    <a:pt x="7" y="180"/>
                  </a:lnTo>
                  <a:lnTo>
                    <a:pt x="0" y="178"/>
                  </a:lnTo>
                  <a:lnTo>
                    <a:pt x="4" y="171"/>
                  </a:lnTo>
                  <a:lnTo>
                    <a:pt x="9" y="164"/>
                  </a:lnTo>
                  <a:lnTo>
                    <a:pt x="13" y="158"/>
                  </a:lnTo>
                  <a:lnTo>
                    <a:pt x="19" y="152"/>
                  </a:lnTo>
                  <a:lnTo>
                    <a:pt x="31" y="141"/>
                  </a:lnTo>
                  <a:lnTo>
                    <a:pt x="43" y="133"/>
                  </a:lnTo>
                  <a:lnTo>
                    <a:pt x="54" y="124"/>
                  </a:lnTo>
                  <a:lnTo>
                    <a:pt x="65" y="115"/>
                  </a:lnTo>
                  <a:lnTo>
                    <a:pt x="69" y="110"/>
                  </a:lnTo>
                  <a:lnTo>
                    <a:pt x="73" y="105"/>
                  </a:lnTo>
                  <a:lnTo>
                    <a:pt x="77" y="99"/>
                  </a:lnTo>
                  <a:lnTo>
                    <a:pt x="80" y="92"/>
                  </a:lnTo>
                  <a:lnTo>
                    <a:pt x="88" y="92"/>
                  </a:lnTo>
                  <a:lnTo>
                    <a:pt x="95" y="90"/>
                  </a:lnTo>
                  <a:lnTo>
                    <a:pt x="103" y="89"/>
                  </a:lnTo>
                  <a:lnTo>
                    <a:pt x="110" y="88"/>
                  </a:lnTo>
                  <a:lnTo>
                    <a:pt x="123" y="83"/>
                  </a:lnTo>
                  <a:lnTo>
                    <a:pt x="134" y="77"/>
                  </a:lnTo>
                  <a:lnTo>
                    <a:pt x="144" y="70"/>
                  </a:lnTo>
                  <a:lnTo>
                    <a:pt x="153" y="63"/>
                  </a:lnTo>
                  <a:lnTo>
                    <a:pt x="160" y="55"/>
                  </a:lnTo>
                  <a:lnTo>
                    <a:pt x="168" y="46"/>
                  </a:lnTo>
                  <a:lnTo>
                    <a:pt x="176" y="38"/>
                  </a:lnTo>
                  <a:lnTo>
                    <a:pt x="182" y="28"/>
                  </a:lnTo>
                  <a:lnTo>
                    <a:pt x="191" y="21"/>
                  </a:lnTo>
                  <a:lnTo>
                    <a:pt x="199" y="14"/>
                  </a:lnTo>
                  <a:lnTo>
                    <a:pt x="209" y="8"/>
                  </a:lnTo>
                  <a:lnTo>
                    <a:pt x="220" y="4"/>
                  </a:lnTo>
                  <a:lnTo>
                    <a:pt x="225" y="2"/>
                  </a:lnTo>
                  <a:lnTo>
                    <a:pt x="232" y="1"/>
                  </a:lnTo>
                  <a:lnTo>
                    <a:pt x="238" y="0"/>
                  </a:lnTo>
                  <a:lnTo>
                    <a:pt x="246"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48" name="Freeform 273"/>
            <p:cNvSpPr>
              <a:spLocks/>
            </p:cNvSpPr>
            <p:nvPr>
              <p:custDataLst>
                <p:tags r:id="rId197"/>
              </p:custDataLst>
            </p:nvPr>
          </p:nvSpPr>
          <p:spPr bwMode="auto">
            <a:xfrm>
              <a:off x="6286500" y="2535238"/>
              <a:ext cx="230188" cy="111125"/>
            </a:xfrm>
            <a:custGeom>
              <a:avLst/>
              <a:gdLst>
                <a:gd name="T0" fmla="*/ 2147483647 w 471"/>
                <a:gd name="T1" fmla="*/ 0 h 237"/>
                <a:gd name="T2" fmla="*/ 2147483647 w 471"/>
                <a:gd name="T3" fmla="*/ 2147483647 h 237"/>
                <a:gd name="T4" fmla="*/ 2147483647 w 471"/>
                <a:gd name="T5" fmla="*/ 2147483647 h 237"/>
                <a:gd name="T6" fmla="*/ 2147483647 w 471"/>
                <a:gd name="T7" fmla="*/ 2147483647 h 237"/>
                <a:gd name="T8" fmla="*/ 2147483647 w 471"/>
                <a:gd name="T9" fmla="*/ 2147483647 h 237"/>
                <a:gd name="T10" fmla="*/ 2147483647 w 471"/>
                <a:gd name="T11" fmla="*/ 2147483647 h 237"/>
                <a:gd name="T12" fmla="*/ 2147483647 w 471"/>
                <a:gd name="T13" fmla="*/ 2147483647 h 237"/>
                <a:gd name="T14" fmla="*/ 2147483647 w 471"/>
                <a:gd name="T15" fmla="*/ 2147483647 h 237"/>
                <a:gd name="T16" fmla="*/ 2147483647 w 471"/>
                <a:gd name="T17" fmla="*/ 2147483647 h 237"/>
                <a:gd name="T18" fmla="*/ 2147483647 w 471"/>
                <a:gd name="T19" fmla="*/ 2147483647 h 237"/>
                <a:gd name="T20" fmla="*/ 2147483647 w 471"/>
                <a:gd name="T21" fmla="*/ 2147483647 h 237"/>
                <a:gd name="T22" fmla="*/ 2147483647 w 471"/>
                <a:gd name="T23" fmla="*/ 2147483647 h 237"/>
                <a:gd name="T24" fmla="*/ 2147483647 w 471"/>
                <a:gd name="T25" fmla="*/ 2147483647 h 237"/>
                <a:gd name="T26" fmla="*/ 2147483647 w 471"/>
                <a:gd name="T27" fmla="*/ 2147483647 h 237"/>
                <a:gd name="T28" fmla="*/ 2147483647 w 471"/>
                <a:gd name="T29" fmla="*/ 2147483647 h 237"/>
                <a:gd name="T30" fmla="*/ 2147483647 w 471"/>
                <a:gd name="T31" fmla="*/ 2147483647 h 237"/>
                <a:gd name="T32" fmla="*/ 2147483647 w 471"/>
                <a:gd name="T33" fmla="*/ 2147483647 h 237"/>
                <a:gd name="T34" fmla="*/ 2147483647 w 471"/>
                <a:gd name="T35" fmla="*/ 2147483647 h 237"/>
                <a:gd name="T36" fmla="*/ 2147483647 w 471"/>
                <a:gd name="T37" fmla="*/ 2147483647 h 237"/>
                <a:gd name="T38" fmla="*/ 2147483647 w 471"/>
                <a:gd name="T39" fmla="*/ 2147483647 h 237"/>
                <a:gd name="T40" fmla="*/ 2147483647 w 471"/>
                <a:gd name="T41" fmla="*/ 2147483647 h 237"/>
                <a:gd name="T42" fmla="*/ 2147483647 w 471"/>
                <a:gd name="T43" fmla="*/ 2147483647 h 237"/>
                <a:gd name="T44" fmla="*/ 2147483647 w 471"/>
                <a:gd name="T45" fmla="*/ 2147483647 h 237"/>
                <a:gd name="T46" fmla="*/ 2147483647 w 471"/>
                <a:gd name="T47" fmla="*/ 2147483647 h 237"/>
                <a:gd name="T48" fmla="*/ 2147483647 w 471"/>
                <a:gd name="T49" fmla="*/ 2147483647 h 237"/>
                <a:gd name="T50" fmla="*/ 2147483647 w 471"/>
                <a:gd name="T51" fmla="*/ 2147483647 h 237"/>
                <a:gd name="T52" fmla="*/ 2147483647 w 471"/>
                <a:gd name="T53" fmla="*/ 2147483647 h 237"/>
                <a:gd name="T54" fmla="*/ 2147483647 w 471"/>
                <a:gd name="T55" fmla="*/ 2147483647 h 237"/>
                <a:gd name="T56" fmla="*/ 2147483647 w 471"/>
                <a:gd name="T57" fmla="*/ 2147483647 h 237"/>
                <a:gd name="T58" fmla="*/ 2147483647 w 471"/>
                <a:gd name="T59" fmla="*/ 2147483647 h 237"/>
                <a:gd name="T60" fmla="*/ 2147483647 w 471"/>
                <a:gd name="T61" fmla="*/ 2147483647 h 237"/>
                <a:gd name="T62" fmla="*/ 2147483647 w 471"/>
                <a:gd name="T63" fmla="*/ 2147483647 h 237"/>
                <a:gd name="T64" fmla="*/ 2147483647 w 471"/>
                <a:gd name="T65" fmla="*/ 2147483647 h 237"/>
                <a:gd name="T66" fmla="*/ 2147483647 w 471"/>
                <a:gd name="T67" fmla="*/ 2147483647 h 237"/>
                <a:gd name="T68" fmla="*/ 2147483647 w 471"/>
                <a:gd name="T69" fmla="*/ 2147483647 h 237"/>
                <a:gd name="T70" fmla="*/ 2147483647 w 471"/>
                <a:gd name="T71" fmla="*/ 2147483647 h 237"/>
                <a:gd name="T72" fmla="*/ 2147483647 w 471"/>
                <a:gd name="T73" fmla="*/ 2147483647 h 237"/>
                <a:gd name="T74" fmla="*/ 2147483647 w 471"/>
                <a:gd name="T75" fmla="*/ 0 h 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71"/>
                <a:gd name="T115" fmla="*/ 0 h 237"/>
                <a:gd name="T116" fmla="*/ 471 w 471"/>
                <a:gd name="T117" fmla="*/ 237 h 2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71" h="237">
                  <a:moveTo>
                    <a:pt x="7" y="0"/>
                  </a:moveTo>
                  <a:lnTo>
                    <a:pt x="86" y="0"/>
                  </a:lnTo>
                  <a:lnTo>
                    <a:pt x="89" y="4"/>
                  </a:lnTo>
                  <a:lnTo>
                    <a:pt x="92" y="7"/>
                  </a:lnTo>
                  <a:lnTo>
                    <a:pt x="97" y="10"/>
                  </a:lnTo>
                  <a:lnTo>
                    <a:pt x="102" y="13"/>
                  </a:lnTo>
                  <a:lnTo>
                    <a:pt x="113" y="18"/>
                  </a:lnTo>
                  <a:lnTo>
                    <a:pt x="125" y="23"/>
                  </a:lnTo>
                  <a:lnTo>
                    <a:pt x="147" y="32"/>
                  </a:lnTo>
                  <a:lnTo>
                    <a:pt x="159" y="37"/>
                  </a:lnTo>
                  <a:lnTo>
                    <a:pt x="192" y="58"/>
                  </a:lnTo>
                  <a:lnTo>
                    <a:pt x="223" y="77"/>
                  </a:lnTo>
                  <a:lnTo>
                    <a:pt x="237" y="88"/>
                  </a:lnTo>
                  <a:lnTo>
                    <a:pt x="253" y="97"/>
                  </a:lnTo>
                  <a:lnTo>
                    <a:pt x="267" y="105"/>
                  </a:lnTo>
                  <a:lnTo>
                    <a:pt x="283" y="113"/>
                  </a:lnTo>
                  <a:lnTo>
                    <a:pt x="299" y="121"/>
                  </a:lnTo>
                  <a:lnTo>
                    <a:pt x="316" y="127"/>
                  </a:lnTo>
                  <a:lnTo>
                    <a:pt x="335" y="133"/>
                  </a:lnTo>
                  <a:lnTo>
                    <a:pt x="355" y="139"/>
                  </a:lnTo>
                  <a:lnTo>
                    <a:pt x="376" y="143"/>
                  </a:lnTo>
                  <a:lnTo>
                    <a:pt x="399" y="146"/>
                  </a:lnTo>
                  <a:lnTo>
                    <a:pt x="424" y="148"/>
                  </a:lnTo>
                  <a:lnTo>
                    <a:pt x="451" y="148"/>
                  </a:lnTo>
                  <a:lnTo>
                    <a:pt x="451" y="179"/>
                  </a:lnTo>
                  <a:lnTo>
                    <a:pt x="452" y="187"/>
                  </a:lnTo>
                  <a:lnTo>
                    <a:pt x="457" y="202"/>
                  </a:lnTo>
                  <a:lnTo>
                    <a:pt x="459" y="211"/>
                  </a:lnTo>
                  <a:lnTo>
                    <a:pt x="462" y="219"/>
                  </a:lnTo>
                  <a:lnTo>
                    <a:pt x="467" y="227"/>
                  </a:lnTo>
                  <a:lnTo>
                    <a:pt x="471" y="234"/>
                  </a:lnTo>
                  <a:lnTo>
                    <a:pt x="467" y="236"/>
                  </a:lnTo>
                  <a:lnTo>
                    <a:pt x="459" y="237"/>
                  </a:lnTo>
                  <a:lnTo>
                    <a:pt x="451" y="236"/>
                  </a:lnTo>
                  <a:lnTo>
                    <a:pt x="440" y="235"/>
                  </a:lnTo>
                  <a:lnTo>
                    <a:pt x="416" y="231"/>
                  </a:lnTo>
                  <a:lnTo>
                    <a:pt x="390" y="226"/>
                  </a:lnTo>
                  <a:lnTo>
                    <a:pt x="362" y="219"/>
                  </a:lnTo>
                  <a:lnTo>
                    <a:pt x="337" y="213"/>
                  </a:lnTo>
                  <a:lnTo>
                    <a:pt x="315" y="207"/>
                  </a:lnTo>
                  <a:lnTo>
                    <a:pt x="299" y="204"/>
                  </a:lnTo>
                  <a:lnTo>
                    <a:pt x="294" y="203"/>
                  </a:lnTo>
                  <a:lnTo>
                    <a:pt x="290" y="201"/>
                  </a:lnTo>
                  <a:lnTo>
                    <a:pt x="287" y="199"/>
                  </a:lnTo>
                  <a:lnTo>
                    <a:pt x="283" y="196"/>
                  </a:lnTo>
                  <a:lnTo>
                    <a:pt x="277" y="190"/>
                  </a:lnTo>
                  <a:lnTo>
                    <a:pt x="272" y="184"/>
                  </a:lnTo>
                  <a:lnTo>
                    <a:pt x="267" y="178"/>
                  </a:lnTo>
                  <a:lnTo>
                    <a:pt x="261" y="171"/>
                  </a:lnTo>
                  <a:lnTo>
                    <a:pt x="255" y="166"/>
                  </a:lnTo>
                  <a:lnTo>
                    <a:pt x="246" y="160"/>
                  </a:lnTo>
                  <a:lnTo>
                    <a:pt x="240" y="159"/>
                  </a:lnTo>
                  <a:lnTo>
                    <a:pt x="234" y="158"/>
                  </a:lnTo>
                  <a:lnTo>
                    <a:pt x="227" y="159"/>
                  </a:lnTo>
                  <a:lnTo>
                    <a:pt x="221" y="159"/>
                  </a:lnTo>
                  <a:lnTo>
                    <a:pt x="205" y="163"/>
                  </a:lnTo>
                  <a:lnTo>
                    <a:pt x="191" y="166"/>
                  </a:lnTo>
                  <a:lnTo>
                    <a:pt x="183" y="167"/>
                  </a:lnTo>
                  <a:lnTo>
                    <a:pt x="176" y="168"/>
                  </a:lnTo>
                  <a:lnTo>
                    <a:pt x="169" y="168"/>
                  </a:lnTo>
                  <a:lnTo>
                    <a:pt x="164" y="166"/>
                  </a:lnTo>
                  <a:lnTo>
                    <a:pt x="158" y="164"/>
                  </a:lnTo>
                  <a:lnTo>
                    <a:pt x="153" y="161"/>
                  </a:lnTo>
                  <a:lnTo>
                    <a:pt x="148" y="155"/>
                  </a:lnTo>
                  <a:lnTo>
                    <a:pt x="146" y="148"/>
                  </a:lnTo>
                  <a:lnTo>
                    <a:pt x="139" y="148"/>
                  </a:lnTo>
                  <a:lnTo>
                    <a:pt x="131" y="147"/>
                  </a:lnTo>
                  <a:lnTo>
                    <a:pt x="122" y="145"/>
                  </a:lnTo>
                  <a:lnTo>
                    <a:pt x="113" y="142"/>
                  </a:lnTo>
                  <a:lnTo>
                    <a:pt x="92" y="135"/>
                  </a:lnTo>
                  <a:lnTo>
                    <a:pt x="70" y="126"/>
                  </a:lnTo>
                  <a:lnTo>
                    <a:pt x="48" y="117"/>
                  </a:lnTo>
                  <a:lnTo>
                    <a:pt x="29" y="107"/>
                  </a:lnTo>
                  <a:lnTo>
                    <a:pt x="12" y="96"/>
                  </a:lnTo>
                  <a:lnTo>
                    <a:pt x="0" y="87"/>
                  </a:lnTo>
                  <a:lnTo>
                    <a:pt x="7"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49" name="Freeform 274"/>
            <p:cNvSpPr>
              <a:spLocks/>
            </p:cNvSpPr>
            <p:nvPr>
              <p:custDataLst>
                <p:tags r:id="rId198"/>
              </p:custDataLst>
            </p:nvPr>
          </p:nvSpPr>
          <p:spPr bwMode="auto">
            <a:xfrm>
              <a:off x="6527800" y="2586038"/>
              <a:ext cx="80963" cy="58737"/>
            </a:xfrm>
            <a:custGeom>
              <a:avLst/>
              <a:gdLst>
                <a:gd name="T0" fmla="*/ 2147483647 w 167"/>
                <a:gd name="T1" fmla="*/ 2147483647 h 123"/>
                <a:gd name="T2" fmla="*/ 2147483647 w 167"/>
                <a:gd name="T3" fmla="*/ 2147483647 h 123"/>
                <a:gd name="T4" fmla="*/ 2147483647 w 167"/>
                <a:gd name="T5" fmla="*/ 2147483647 h 123"/>
                <a:gd name="T6" fmla="*/ 2147483647 w 167"/>
                <a:gd name="T7" fmla="*/ 2147483647 h 123"/>
                <a:gd name="T8" fmla="*/ 2147483647 w 167"/>
                <a:gd name="T9" fmla="*/ 2147483647 h 123"/>
                <a:gd name="T10" fmla="*/ 2147483647 w 167"/>
                <a:gd name="T11" fmla="*/ 2147483647 h 123"/>
                <a:gd name="T12" fmla="*/ 2147483647 w 167"/>
                <a:gd name="T13" fmla="*/ 2147483647 h 123"/>
                <a:gd name="T14" fmla="*/ 2147483647 w 167"/>
                <a:gd name="T15" fmla="*/ 2147483647 h 123"/>
                <a:gd name="T16" fmla="*/ 2147483647 w 167"/>
                <a:gd name="T17" fmla="*/ 2147483647 h 123"/>
                <a:gd name="T18" fmla="*/ 2147483647 w 167"/>
                <a:gd name="T19" fmla="*/ 2147483647 h 123"/>
                <a:gd name="T20" fmla="*/ 2147483647 w 167"/>
                <a:gd name="T21" fmla="*/ 2147483647 h 123"/>
                <a:gd name="T22" fmla="*/ 2147483647 w 167"/>
                <a:gd name="T23" fmla="*/ 2147483647 h 123"/>
                <a:gd name="T24" fmla="*/ 2147483647 w 167"/>
                <a:gd name="T25" fmla="*/ 2147483647 h 123"/>
                <a:gd name="T26" fmla="*/ 2147483647 w 167"/>
                <a:gd name="T27" fmla="*/ 2147483647 h 123"/>
                <a:gd name="T28" fmla="*/ 2147483647 w 167"/>
                <a:gd name="T29" fmla="*/ 2147483647 h 123"/>
                <a:gd name="T30" fmla="*/ 2147483647 w 167"/>
                <a:gd name="T31" fmla="*/ 2147483647 h 123"/>
                <a:gd name="T32" fmla="*/ 2147483647 w 167"/>
                <a:gd name="T33" fmla="*/ 2147483647 h 123"/>
                <a:gd name="T34" fmla="*/ 2147483647 w 167"/>
                <a:gd name="T35" fmla="*/ 2147483647 h 123"/>
                <a:gd name="T36" fmla="*/ 2147483647 w 167"/>
                <a:gd name="T37" fmla="*/ 2147483647 h 123"/>
                <a:gd name="T38" fmla="*/ 2147483647 w 167"/>
                <a:gd name="T39" fmla="*/ 2147483647 h 123"/>
                <a:gd name="T40" fmla="*/ 2147483647 w 167"/>
                <a:gd name="T41" fmla="*/ 2147483647 h 123"/>
                <a:gd name="T42" fmla="*/ 2147483647 w 167"/>
                <a:gd name="T43" fmla="*/ 2147483647 h 123"/>
                <a:gd name="T44" fmla="*/ 2147483647 w 167"/>
                <a:gd name="T45" fmla="*/ 2147483647 h 123"/>
                <a:gd name="T46" fmla="*/ 2147483647 w 167"/>
                <a:gd name="T47" fmla="*/ 2147483647 h 123"/>
                <a:gd name="T48" fmla="*/ 0 w 167"/>
                <a:gd name="T49" fmla="*/ 2147483647 h 123"/>
                <a:gd name="T50" fmla="*/ 2147483647 w 167"/>
                <a:gd name="T51" fmla="*/ 2147483647 h 123"/>
                <a:gd name="T52" fmla="*/ 2147483647 w 167"/>
                <a:gd name="T53" fmla="*/ 2147483647 h 123"/>
                <a:gd name="T54" fmla="*/ 2147483647 w 167"/>
                <a:gd name="T55" fmla="*/ 2147483647 h 123"/>
                <a:gd name="T56" fmla="*/ 2147483647 w 167"/>
                <a:gd name="T57" fmla="*/ 2147483647 h 123"/>
                <a:gd name="T58" fmla="*/ 2147483647 w 167"/>
                <a:gd name="T59" fmla="*/ 2147483647 h 123"/>
                <a:gd name="T60" fmla="*/ 2147483647 w 167"/>
                <a:gd name="T61" fmla="*/ 2147483647 h 123"/>
                <a:gd name="T62" fmla="*/ 2147483647 w 167"/>
                <a:gd name="T63" fmla="*/ 2147483647 h 123"/>
                <a:gd name="T64" fmla="*/ 2147483647 w 167"/>
                <a:gd name="T65" fmla="*/ 2147483647 h 123"/>
                <a:gd name="T66" fmla="*/ 2147483647 w 167"/>
                <a:gd name="T67" fmla="*/ 2147483647 h 123"/>
                <a:gd name="T68" fmla="*/ 2147483647 w 167"/>
                <a:gd name="T69" fmla="*/ 2147483647 h 123"/>
                <a:gd name="T70" fmla="*/ 2147483647 w 167"/>
                <a:gd name="T71" fmla="*/ 2147483647 h 123"/>
                <a:gd name="T72" fmla="*/ 2147483647 w 167"/>
                <a:gd name="T73" fmla="*/ 0 h 123"/>
                <a:gd name="T74" fmla="*/ 2147483647 w 167"/>
                <a:gd name="T75" fmla="*/ 2147483647 h 123"/>
                <a:gd name="T76" fmla="*/ 2147483647 w 167"/>
                <a:gd name="T77" fmla="*/ 2147483647 h 123"/>
                <a:gd name="T78" fmla="*/ 2147483647 w 167"/>
                <a:gd name="T79" fmla="*/ 2147483647 h 123"/>
                <a:gd name="T80" fmla="*/ 2147483647 w 167"/>
                <a:gd name="T81" fmla="*/ 2147483647 h 123"/>
                <a:gd name="T82" fmla="*/ 2147483647 w 167"/>
                <a:gd name="T83" fmla="*/ 2147483647 h 123"/>
                <a:gd name="T84" fmla="*/ 2147483647 w 167"/>
                <a:gd name="T85" fmla="*/ 2147483647 h 123"/>
                <a:gd name="T86" fmla="*/ 2147483647 w 167"/>
                <a:gd name="T87" fmla="*/ 2147483647 h 123"/>
                <a:gd name="T88" fmla="*/ 2147483647 w 167"/>
                <a:gd name="T89" fmla="*/ 2147483647 h 123"/>
                <a:gd name="T90" fmla="*/ 2147483647 w 167"/>
                <a:gd name="T91" fmla="*/ 2147483647 h 123"/>
                <a:gd name="T92" fmla="*/ 2147483647 w 167"/>
                <a:gd name="T93" fmla="*/ 2147483647 h 1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7"/>
                <a:gd name="T142" fmla="*/ 0 h 123"/>
                <a:gd name="T143" fmla="*/ 167 w 167"/>
                <a:gd name="T144" fmla="*/ 123 h 12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7" h="123">
                  <a:moveTo>
                    <a:pt x="167" y="43"/>
                  </a:moveTo>
                  <a:lnTo>
                    <a:pt x="164" y="54"/>
                  </a:lnTo>
                  <a:lnTo>
                    <a:pt x="161" y="66"/>
                  </a:lnTo>
                  <a:lnTo>
                    <a:pt x="155" y="79"/>
                  </a:lnTo>
                  <a:lnTo>
                    <a:pt x="150" y="93"/>
                  </a:lnTo>
                  <a:lnTo>
                    <a:pt x="146" y="99"/>
                  </a:lnTo>
                  <a:lnTo>
                    <a:pt x="142" y="105"/>
                  </a:lnTo>
                  <a:lnTo>
                    <a:pt x="138" y="110"/>
                  </a:lnTo>
                  <a:lnTo>
                    <a:pt x="132" y="114"/>
                  </a:lnTo>
                  <a:lnTo>
                    <a:pt x="127" y="118"/>
                  </a:lnTo>
                  <a:lnTo>
                    <a:pt x="121" y="121"/>
                  </a:lnTo>
                  <a:lnTo>
                    <a:pt x="115" y="122"/>
                  </a:lnTo>
                  <a:lnTo>
                    <a:pt x="107" y="123"/>
                  </a:lnTo>
                  <a:lnTo>
                    <a:pt x="100" y="122"/>
                  </a:lnTo>
                  <a:lnTo>
                    <a:pt x="92" y="119"/>
                  </a:lnTo>
                  <a:lnTo>
                    <a:pt x="87" y="116"/>
                  </a:lnTo>
                  <a:lnTo>
                    <a:pt x="84" y="113"/>
                  </a:lnTo>
                  <a:lnTo>
                    <a:pt x="82" y="109"/>
                  </a:lnTo>
                  <a:lnTo>
                    <a:pt x="81" y="105"/>
                  </a:lnTo>
                  <a:lnTo>
                    <a:pt x="71" y="104"/>
                  </a:lnTo>
                  <a:lnTo>
                    <a:pt x="61" y="103"/>
                  </a:lnTo>
                  <a:lnTo>
                    <a:pt x="51" y="101"/>
                  </a:lnTo>
                  <a:lnTo>
                    <a:pt x="41" y="98"/>
                  </a:lnTo>
                  <a:lnTo>
                    <a:pt x="21" y="92"/>
                  </a:lnTo>
                  <a:lnTo>
                    <a:pt x="0" y="86"/>
                  </a:lnTo>
                  <a:lnTo>
                    <a:pt x="2" y="77"/>
                  </a:lnTo>
                  <a:lnTo>
                    <a:pt x="5" y="67"/>
                  </a:lnTo>
                  <a:lnTo>
                    <a:pt x="9" y="56"/>
                  </a:lnTo>
                  <a:lnTo>
                    <a:pt x="15" y="43"/>
                  </a:lnTo>
                  <a:lnTo>
                    <a:pt x="20" y="43"/>
                  </a:lnTo>
                  <a:lnTo>
                    <a:pt x="26" y="42"/>
                  </a:lnTo>
                  <a:lnTo>
                    <a:pt x="30" y="41"/>
                  </a:lnTo>
                  <a:lnTo>
                    <a:pt x="33" y="38"/>
                  </a:lnTo>
                  <a:lnTo>
                    <a:pt x="40" y="33"/>
                  </a:lnTo>
                  <a:lnTo>
                    <a:pt x="45" y="26"/>
                  </a:lnTo>
                  <a:lnTo>
                    <a:pt x="52" y="12"/>
                  </a:lnTo>
                  <a:lnTo>
                    <a:pt x="61" y="0"/>
                  </a:lnTo>
                  <a:lnTo>
                    <a:pt x="64" y="4"/>
                  </a:lnTo>
                  <a:lnTo>
                    <a:pt x="67" y="7"/>
                  </a:lnTo>
                  <a:lnTo>
                    <a:pt x="73" y="11"/>
                  </a:lnTo>
                  <a:lnTo>
                    <a:pt x="78" y="14"/>
                  </a:lnTo>
                  <a:lnTo>
                    <a:pt x="92" y="21"/>
                  </a:lnTo>
                  <a:lnTo>
                    <a:pt x="107" y="28"/>
                  </a:lnTo>
                  <a:lnTo>
                    <a:pt x="122" y="35"/>
                  </a:lnTo>
                  <a:lnTo>
                    <a:pt x="139" y="39"/>
                  </a:lnTo>
                  <a:lnTo>
                    <a:pt x="153" y="42"/>
                  </a:lnTo>
                  <a:lnTo>
                    <a:pt x="167" y="43"/>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50" name="Freeform 275"/>
            <p:cNvSpPr>
              <a:spLocks/>
            </p:cNvSpPr>
            <p:nvPr>
              <p:custDataLst>
                <p:tags r:id="rId199"/>
              </p:custDataLst>
            </p:nvPr>
          </p:nvSpPr>
          <p:spPr bwMode="auto">
            <a:xfrm>
              <a:off x="6516688" y="2649538"/>
              <a:ext cx="149225" cy="150812"/>
            </a:xfrm>
            <a:custGeom>
              <a:avLst/>
              <a:gdLst>
                <a:gd name="T0" fmla="*/ 2147483647 w 306"/>
                <a:gd name="T1" fmla="*/ 2147483647 h 321"/>
                <a:gd name="T2" fmla="*/ 2147483647 w 306"/>
                <a:gd name="T3" fmla="*/ 2147483647 h 321"/>
                <a:gd name="T4" fmla="*/ 2147483647 w 306"/>
                <a:gd name="T5" fmla="*/ 2147483647 h 321"/>
                <a:gd name="T6" fmla="*/ 2147483647 w 306"/>
                <a:gd name="T7" fmla="*/ 2147483647 h 321"/>
                <a:gd name="T8" fmla="*/ 2147483647 w 306"/>
                <a:gd name="T9" fmla="*/ 2147483647 h 321"/>
                <a:gd name="T10" fmla="*/ 2147483647 w 306"/>
                <a:gd name="T11" fmla="*/ 2147483647 h 321"/>
                <a:gd name="T12" fmla="*/ 2147483647 w 306"/>
                <a:gd name="T13" fmla="*/ 2147483647 h 321"/>
                <a:gd name="T14" fmla="*/ 2147483647 w 306"/>
                <a:gd name="T15" fmla="*/ 2147483647 h 321"/>
                <a:gd name="T16" fmla="*/ 2147483647 w 306"/>
                <a:gd name="T17" fmla="*/ 2147483647 h 321"/>
                <a:gd name="T18" fmla="*/ 2147483647 w 306"/>
                <a:gd name="T19" fmla="*/ 2147483647 h 321"/>
                <a:gd name="T20" fmla="*/ 2147483647 w 306"/>
                <a:gd name="T21" fmla="*/ 2147483647 h 321"/>
                <a:gd name="T22" fmla="*/ 2147483647 w 306"/>
                <a:gd name="T23" fmla="*/ 2147483647 h 321"/>
                <a:gd name="T24" fmla="*/ 2147483647 w 306"/>
                <a:gd name="T25" fmla="*/ 2147483647 h 321"/>
                <a:gd name="T26" fmla="*/ 2147483647 w 306"/>
                <a:gd name="T27" fmla="*/ 2147483647 h 321"/>
                <a:gd name="T28" fmla="*/ 2147483647 w 306"/>
                <a:gd name="T29" fmla="*/ 2147483647 h 321"/>
                <a:gd name="T30" fmla="*/ 2147483647 w 306"/>
                <a:gd name="T31" fmla="*/ 2147483647 h 321"/>
                <a:gd name="T32" fmla="*/ 2147483647 w 306"/>
                <a:gd name="T33" fmla="*/ 2147483647 h 321"/>
                <a:gd name="T34" fmla="*/ 2147483647 w 306"/>
                <a:gd name="T35" fmla="*/ 2147483647 h 321"/>
                <a:gd name="T36" fmla="*/ 2147483647 w 306"/>
                <a:gd name="T37" fmla="*/ 2147483647 h 321"/>
                <a:gd name="T38" fmla="*/ 2147483647 w 306"/>
                <a:gd name="T39" fmla="*/ 2147483647 h 321"/>
                <a:gd name="T40" fmla="*/ 2147483647 w 306"/>
                <a:gd name="T41" fmla="*/ 2147483647 h 321"/>
                <a:gd name="T42" fmla="*/ 2147483647 w 306"/>
                <a:gd name="T43" fmla="*/ 2147483647 h 321"/>
                <a:gd name="T44" fmla="*/ 2147483647 w 306"/>
                <a:gd name="T45" fmla="*/ 0 h 321"/>
                <a:gd name="T46" fmla="*/ 2147483647 w 306"/>
                <a:gd name="T47" fmla="*/ 0 h 321"/>
                <a:gd name="T48" fmla="*/ 2147483647 w 306"/>
                <a:gd name="T49" fmla="*/ 2147483647 h 321"/>
                <a:gd name="T50" fmla="*/ 2147483647 w 306"/>
                <a:gd name="T51" fmla="*/ 2147483647 h 321"/>
                <a:gd name="T52" fmla="*/ 2147483647 w 306"/>
                <a:gd name="T53" fmla="*/ 2147483647 h 321"/>
                <a:gd name="T54" fmla="*/ 2147483647 w 306"/>
                <a:gd name="T55" fmla="*/ 2147483647 h 321"/>
                <a:gd name="T56" fmla="*/ 2147483647 w 306"/>
                <a:gd name="T57" fmla="*/ 2147483647 h 321"/>
                <a:gd name="T58" fmla="*/ 2147483647 w 306"/>
                <a:gd name="T59" fmla="*/ 2147483647 h 321"/>
                <a:gd name="T60" fmla="*/ 2147483647 w 306"/>
                <a:gd name="T61" fmla="*/ 2147483647 h 321"/>
                <a:gd name="T62" fmla="*/ 2147483647 w 306"/>
                <a:gd name="T63" fmla="*/ 2147483647 h 321"/>
                <a:gd name="T64" fmla="*/ 2147483647 w 306"/>
                <a:gd name="T65" fmla="*/ 2147483647 h 321"/>
                <a:gd name="T66" fmla="*/ 2147483647 w 306"/>
                <a:gd name="T67" fmla="*/ 2147483647 h 321"/>
                <a:gd name="T68" fmla="*/ 2147483647 w 306"/>
                <a:gd name="T69" fmla="*/ 2147483647 h 321"/>
                <a:gd name="T70" fmla="*/ 2147483647 w 306"/>
                <a:gd name="T71" fmla="*/ 2147483647 h 321"/>
                <a:gd name="T72" fmla="*/ 2147483647 w 306"/>
                <a:gd name="T73" fmla="*/ 2147483647 h 321"/>
                <a:gd name="T74" fmla="*/ 2147483647 w 306"/>
                <a:gd name="T75" fmla="*/ 2147483647 h 321"/>
                <a:gd name="T76" fmla="*/ 2147483647 w 306"/>
                <a:gd name="T77" fmla="*/ 2147483647 h 321"/>
                <a:gd name="T78" fmla="*/ 2147483647 w 306"/>
                <a:gd name="T79" fmla="*/ 2147483647 h 321"/>
                <a:gd name="T80" fmla="*/ 2147483647 w 306"/>
                <a:gd name="T81" fmla="*/ 2147483647 h 321"/>
                <a:gd name="T82" fmla="*/ 2147483647 w 306"/>
                <a:gd name="T83" fmla="*/ 2147483647 h 321"/>
                <a:gd name="T84" fmla="*/ 2147483647 w 306"/>
                <a:gd name="T85" fmla="*/ 2147483647 h 321"/>
                <a:gd name="T86" fmla="*/ 2147483647 w 306"/>
                <a:gd name="T87" fmla="*/ 2147483647 h 321"/>
                <a:gd name="T88" fmla="*/ 2147483647 w 306"/>
                <a:gd name="T89" fmla="*/ 2147483647 h 321"/>
                <a:gd name="T90" fmla="*/ 2147483647 w 306"/>
                <a:gd name="T91" fmla="*/ 2147483647 h 321"/>
                <a:gd name="T92" fmla="*/ 2147483647 w 306"/>
                <a:gd name="T93" fmla="*/ 2147483647 h 321"/>
                <a:gd name="T94" fmla="*/ 2147483647 w 306"/>
                <a:gd name="T95" fmla="*/ 2147483647 h 321"/>
                <a:gd name="T96" fmla="*/ 2147483647 w 306"/>
                <a:gd name="T97" fmla="*/ 2147483647 h 321"/>
                <a:gd name="T98" fmla="*/ 2147483647 w 306"/>
                <a:gd name="T99" fmla="*/ 2147483647 h 321"/>
                <a:gd name="T100" fmla="*/ 2147483647 w 306"/>
                <a:gd name="T101" fmla="*/ 2147483647 h 321"/>
                <a:gd name="T102" fmla="*/ 2147483647 w 306"/>
                <a:gd name="T103" fmla="*/ 2147483647 h 321"/>
                <a:gd name="T104" fmla="*/ 2147483647 w 306"/>
                <a:gd name="T105" fmla="*/ 2147483647 h 321"/>
                <a:gd name="T106" fmla="*/ 2147483647 w 306"/>
                <a:gd name="T107" fmla="*/ 2147483647 h 321"/>
                <a:gd name="T108" fmla="*/ 2147483647 w 306"/>
                <a:gd name="T109" fmla="*/ 2147483647 h 321"/>
                <a:gd name="T110" fmla="*/ 2147483647 w 306"/>
                <a:gd name="T111" fmla="*/ 2147483647 h 321"/>
                <a:gd name="T112" fmla="*/ 2147483647 w 306"/>
                <a:gd name="T113" fmla="*/ 2147483647 h 321"/>
                <a:gd name="T114" fmla="*/ 2147483647 w 306"/>
                <a:gd name="T115" fmla="*/ 2147483647 h 3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06"/>
                <a:gd name="T175" fmla="*/ 0 h 321"/>
                <a:gd name="T176" fmla="*/ 306 w 306"/>
                <a:gd name="T177" fmla="*/ 321 h 32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06" h="321">
                  <a:moveTo>
                    <a:pt x="306" y="235"/>
                  </a:moveTo>
                  <a:lnTo>
                    <a:pt x="259" y="160"/>
                  </a:lnTo>
                  <a:lnTo>
                    <a:pt x="257" y="164"/>
                  </a:lnTo>
                  <a:lnTo>
                    <a:pt x="252" y="173"/>
                  </a:lnTo>
                  <a:lnTo>
                    <a:pt x="247" y="178"/>
                  </a:lnTo>
                  <a:lnTo>
                    <a:pt x="243" y="182"/>
                  </a:lnTo>
                  <a:lnTo>
                    <a:pt x="238" y="185"/>
                  </a:lnTo>
                  <a:lnTo>
                    <a:pt x="233" y="186"/>
                  </a:lnTo>
                  <a:lnTo>
                    <a:pt x="227" y="185"/>
                  </a:lnTo>
                  <a:lnTo>
                    <a:pt x="223" y="184"/>
                  </a:lnTo>
                  <a:lnTo>
                    <a:pt x="219" y="181"/>
                  </a:lnTo>
                  <a:lnTo>
                    <a:pt x="214" y="178"/>
                  </a:lnTo>
                  <a:lnTo>
                    <a:pt x="211" y="173"/>
                  </a:lnTo>
                  <a:lnTo>
                    <a:pt x="209" y="169"/>
                  </a:lnTo>
                  <a:lnTo>
                    <a:pt x="206" y="165"/>
                  </a:lnTo>
                  <a:lnTo>
                    <a:pt x="206" y="160"/>
                  </a:lnTo>
                  <a:lnTo>
                    <a:pt x="206" y="154"/>
                  </a:lnTo>
                  <a:lnTo>
                    <a:pt x="209" y="148"/>
                  </a:lnTo>
                  <a:lnTo>
                    <a:pt x="211" y="142"/>
                  </a:lnTo>
                  <a:lnTo>
                    <a:pt x="213" y="136"/>
                  </a:lnTo>
                  <a:lnTo>
                    <a:pt x="221" y="125"/>
                  </a:lnTo>
                  <a:lnTo>
                    <a:pt x="230" y="114"/>
                  </a:lnTo>
                  <a:lnTo>
                    <a:pt x="238" y="104"/>
                  </a:lnTo>
                  <a:lnTo>
                    <a:pt x="246" y="93"/>
                  </a:lnTo>
                  <a:lnTo>
                    <a:pt x="248" y="87"/>
                  </a:lnTo>
                  <a:lnTo>
                    <a:pt x="250" y="82"/>
                  </a:lnTo>
                  <a:lnTo>
                    <a:pt x="253" y="75"/>
                  </a:lnTo>
                  <a:lnTo>
                    <a:pt x="253" y="69"/>
                  </a:lnTo>
                  <a:lnTo>
                    <a:pt x="133" y="69"/>
                  </a:lnTo>
                  <a:lnTo>
                    <a:pt x="129" y="68"/>
                  </a:lnTo>
                  <a:lnTo>
                    <a:pt x="123" y="65"/>
                  </a:lnTo>
                  <a:lnTo>
                    <a:pt x="119" y="59"/>
                  </a:lnTo>
                  <a:lnTo>
                    <a:pt x="115" y="53"/>
                  </a:lnTo>
                  <a:lnTo>
                    <a:pt x="112" y="45"/>
                  </a:lnTo>
                  <a:lnTo>
                    <a:pt x="109" y="37"/>
                  </a:lnTo>
                  <a:lnTo>
                    <a:pt x="108" y="28"/>
                  </a:lnTo>
                  <a:lnTo>
                    <a:pt x="107" y="19"/>
                  </a:lnTo>
                  <a:lnTo>
                    <a:pt x="101" y="19"/>
                  </a:lnTo>
                  <a:lnTo>
                    <a:pt x="96" y="18"/>
                  </a:lnTo>
                  <a:lnTo>
                    <a:pt x="90" y="17"/>
                  </a:lnTo>
                  <a:lnTo>
                    <a:pt x="85" y="15"/>
                  </a:lnTo>
                  <a:lnTo>
                    <a:pt x="80" y="12"/>
                  </a:lnTo>
                  <a:lnTo>
                    <a:pt x="77" y="9"/>
                  </a:lnTo>
                  <a:lnTo>
                    <a:pt x="75" y="4"/>
                  </a:lnTo>
                  <a:lnTo>
                    <a:pt x="74" y="0"/>
                  </a:lnTo>
                  <a:lnTo>
                    <a:pt x="65" y="0"/>
                  </a:lnTo>
                  <a:lnTo>
                    <a:pt x="57" y="0"/>
                  </a:lnTo>
                  <a:lnTo>
                    <a:pt x="49" y="0"/>
                  </a:lnTo>
                  <a:lnTo>
                    <a:pt x="41" y="0"/>
                  </a:lnTo>
                  <a:lnTo>
                    <a:pt x="34" y="1"/>
                  </a:lnTo>
                  <a:lnTo>
                    <a:pt x="29" y="2"/>
                  </a:lnTo>
                  <a:lnTo>
                    <a:pt x="22" y="5"/>
                  </a:lnTo>
                  <a:lnTo>
                    <a:pt x="15" y="9"/>
                  </a:lnTo>
                  <a:lnTo>
                    <a:pt x="10" y="14"/>
                  </a:lnTo>
                  <a:lnTo>
                    <a:pt x="4" y="19"/>
                  </a:lnTo>
                  <a:lnTo>
                    <a:pt x="1" y="25"/>
                  </a:lnTo>
                  <a:lnTo>
                    <a:pt x="0" y="31"/>
                  </a:lnTo>
                  <a:lnTo>
                    <a:pt x="2" y="35"/>
                  </a:lnTo>
                  <a:lnTo>
                    <a:pt x="8" y="40"/>
                  </a:lnTo>
                  <a:lnTo>
                    <a:pt x="15" y="46"/>
                  </a:lnTo>
                  <a:lnTo>
                    <a:pt x="25" y="52"/>
                  </a:lnTo>
                  <a:lnTo>
                    <a:pt x="35" y="58"/>
                  </a:lnTo>
                  <a:lnTo>
                    <a:pt x="45" y="63"/>
                  </a:lnTo>
                  <a:lnTo>
                    <a:pt x="54" y="67"/>
                  </a:lnTo>
                  <a:lnTo>
                    <a:pt x="60" y="69"/>
                  </a:lnTo>
                  <a:lnTo>
                    <a:pt x="47" y="79"/>
                  </a:lnTo>
                  <a:lnTo>
                    <a:pt x="32" y="91"/>
                  </a:lnTo>
                  <a:lnTo>
                    <a:pt x="25" y="97"/>
                  </a:lnTo>
                  <a:lnTo>
                    <a:pt x="19" y="104"/>
                  </a:lnTo>
                  <a:lnTo>
                    <a:pt x="17" y="107"/>
                  </a:lnTo>
                  <a:lnTo>
                    <a:pt x="15" y="110"/>
                  </a:lnTo>
                  <a:lnTo>
                    <a:pt x="14" y="114"/>
                  </a:lnTo>
                  <a:lnTo>
                    <a:pt x="13" y="117"/>
                  </a:lnTo>
                  <a:lnTo>
                    <a:pt x="14" y="122"/>
                  </a:lnTo>
                  <a:lnTo>
                    <a:pt x="15" y="125"/>
                  </a:lnTo>
                  <a:lnTo>
                    <a:pt x="18" y="129"/>
                  </a:lnTo>
                  <a:lnTo>
                    <a:pt x="20" y="133"/>
                  </a:lnTo>
                  <a:lnTo>
                    <a:pt x="28" y="141"/>
                  </a:lnTo>
                  <a:lnTo>
                    <a:pt x="37" y="149"/>
                  </a:lnTo>
                  <a:lnTo>
                    <a:pt x="47" y="156"/>
                  </a:lnTo>
                  <a:lnTo>
                    <a:pt x="58" y="162"/>
                  </a:lnTo>
                  <a:lnTo>
                    <a:pt x="64" y="164"/>
                  </a:lnTo>
                  <a:lnTo>
                    <a:pt x="69" y="165"/>
                  </a:lnTo>
                  <a:lnTo>
                    <a:pt x="75" y="166"/>
                  </a:lnTo>
                  <a:lnTo>
                    <a:pt x="80" y="167"/>
                  </a:lnTo>
                  <a:lnTo>
                    <a:pt x="107" y="271"/>
                  </a:lnTo>
                  <a:lnTo>
                    <a:pt x="107" y="267"/>
                  </a:lnTo>
                  <a:lnTo>
                    <a:pt x="108" y="263"/>
                  </a:lnTo>
                  <a:lnTo>
                    <a:pt x="110" y="260"/>
                  </a:lnTo>
                  <a:lnTo>
                    <a:pt x="112" y="256"/>
                  </a:lnTo>
                  <a:lnTo>
                    <a:pt x="119" y="251"/>
                  </a:lnTo>
                  <a:lnTo>
                    <a:pt x="127" y="246"/>
                  </a:lnTo>
                  <a:lnTo>
                    <a:pt x="137" y="243"/>
                  </a:lnTo>
                  <a:lnTo>
                    <a:pt x="148" y="240"/>
                  </a:lnTo>
                  <a:lnTo>
                    <a:pt x="160" y="237"/>
                  </a:lnTo>
                  <a:lnTo>
                    <a:pt x="174" y="235"/>
                  </a:lnTo>
                  <a:lnTo>
                    <a:pt x="174" y="222"/>
                  </a:lnTo>
                  <a:lnTo>
                    <a:pt x="174" y="210"/>
                  </a:lnTo>
                  <a:lnTo>
                    <a:pt x="178" y="212"/>
                  </a:lnTo>
                  <a:lnTo>
                    <a:pt x="183" y="212"/>
                  </a:lnTo>
                  <a:lnTo>
                    <a:pt x="188" y="213"/>
                  </a:lnTo>
                  <a:lnTo>
                    <a:pt x="193" y="212"/>
                  </a:lnTo>
                  <a:lnTo>
                    <a:pt x="203" y="211"/>
                  </a:lnTo>
                  <a:lnTo>
                    <a:pt x="213" y="210"/>
                  </a:lnTo>
                  <a:lnTo>
                    <a:pt x="220" y="233"/>
                  </a:lnTo>
                  <a:lnTo>
                    <a:pt x="232" y="261"/>
                  </a:lnTo>
                  <a:lnTo>
                    <a:pt x="245" y="292"/>
                  </a:lnTo>
                  <a:lnTo>
                    <a:pt x="259" y="321"/>
                  </a:lnTo>
                  <a:lnTo>
                    <a:pt x="267" y="316"/>
                  </a:lnTo>
                  <a:lnTo>
                    <a:pt x="272" y="311"/>
                  </a:lnTo>
                  <a:lnTo>
                    <a:pt x="278" y="307"/>
                  </a:lnTo>
                  <a:lnTo>
                    <a:pt x="282" y="302"/>
                  </a:lnTo>
                  <a:lnTo>
                    <a:pt x="290" y="291"/>
                  </a:lnTo>
                  <a:lnTo>
                    <a:pt x="295" y="280"/>
                  </a:lnTo>
                  <a:lnTo>
                    <a:pt x="301" y="258"/>
                  </a:lnTo>
                  <a:lnTo>
                    <a:pt x="306" y="235"/>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51" name="Freeform 276"/>
            <p:cNvSpPr>
              <a:spLocks/>
            </p:cNvSpPr>
            <p:nvPr>
              <p:custDataLst>
                <p:tags r:id="rId200"/>
              </p:custDataLst>
            </p:nvPr>
          </p:nvSpPr>
          <p:spPr bwMode="auto">
            <a:xfrm>
              <a:off x="6872288" y="2755900"/>
              <a:ext cx="223837" cy="241300"/>
            </a:xfrm>
            <a:custGeom>
              <a:avLst/>
              <a:gdLst>
                <a:gd name="T0" fmla="*/ 2147483647 w 471"/>
                <a:gd name="T1" fmla="*/ 2147483647 h 518"/>
                <a:gd name="T2" fmla="*/ 2147483647 w 471"/>
                <a:gd name="T3" fmla="*/ 2147483647 h 518"/>
                <a:gd name="T4" fmla="*/ 2147483647 w 471"/>
                <a:gd name="T5" fmla="*/ 2147483647 h 518"/>
                <a:gd name="T6" fmla="*/ 2147483647 w 471"/>
                <a:gd name="T7" fmla="*/ 2147483647 h 518"/>
                <a:gd name="T8" fmla="*/ 2147483647 w 471"/>
                <a:gd name="T9" fmla="*/ 2147483647 h 518"/>
                <a:gd name="T10" fmla="*/ 2147483647 w 471"/>
                <a:gd name="T11" fmla="*/ 2147483647 h 518"/>
                <a:gd name="T12" fmla="*/ 2147483647 w 471"/>
                <a:gd name="T13" fmla="*/ 2147483647 h 518"/>
                <a:gd name="T14" fmla="*/ 2147483647 w 471"/>
                <a:gd name="T15" fmla="*/ 2147483647 h 518"/>
                <a:gd name="T16" fmla="*/ 2147483647 w 471"/>
                <a:gd name="T17" fmla="*/ 2147483647 h 518"/>
                <a:gd name="T18" fmla="*/ 2147483647 w 471"/>
                <a:gd name="T19" fmla="*/ 2147483647 h 518"/>
                <a:gd name="T20" fmla="*/ 2147483647 w 471"/>
                <a:gd name="T21" fmla="*/ 2147483647 h 518"/>
                <a:gd name="T22" fmla="*/ 2147483647 w 471"/>
                <a:gd name="T23" fmla="*/ 2147483647 h 518"/>
                <a:gd name="T24" fmla="*/ 2147483647 w 471"/>
                <a:gd name="T25" fmla="*/ 2147483647 h 518"/>
                <a:gd name="T26" fmla="*/ 2147483647 w 471"/>
                <a:gd name="T27" fmla="*/ 2147483647 h 518"/>
                <a:gd name="T28" fmla="*/ 2147483647 w 471"/>
                <a:gd name="T29" fmla="*/ 2147483647 h 518"/>
                <a:gd name="T30" fmla="*/ 2147483647 w 471"/>
                <a:gd name="T31" fmla="*/ 2147483647 h 518"/>
                <a:gd name="T32" fmla="*/ 2147483647 w 471"/>
                <a:gd name="T33" fmla="*/ 2147483647 h 518"/>
                <a:gd name="T34" fmla="*/ 2147483647 w 471"/>
                <a:gd name="T35" fmla="*/ 2147483647 h 518"/>
                <a:gd name="T36" fmla="*/ 2147483647 w 471"/>
                <a:gd name="T37" fmla="*/ 2147483647 h 518"/>
                <a:gd name="T38" fmla="*/ 2147483647 w 471"/>
                <a:gd name="T39" fmla="*/ 2147483647 h 518"/>
                <a:gd name="T40" fmla="*/ 2147483647 w 471"/>
                <a:gd name="T41" fmla="*/ 2147483647 h 518"/>
                <a:gd name="T42" fmla="*/ 2147483647 w 471"/>
                <a:gd name="T43" fmla="*/ 2147483647 h 518"/>
                <a:gd name="T44" fmla="*/ 2147483647 w 471"/>
                <a:gd name="T45" fmla="*/ 2147483647 h 518"/>
                <a:gd name="T46" fmla="*/ 2147483647 w 471"/>
                <a:gd name="T47" fmla="*/ 2147483647 h 518"/>
                <a:gd name="T48" fmla="*/ 2147483647 w 471"/>
                <a:gd name="T49" fmla="*/ 2147483647 h 518"/>
                <a:gd name="T50" fmla="*/ 2147483647 w 471"/>
                <a:gd name="T51" fmla="*/ 2147483647 h 518"/>
                <a:gd name="T52" fmla="*/ 2147483647 w 471"/>
                <a:gd name="T53" fmla="*/ 2147483647 h 518"/>
                <a:gd name="T54" fmla="*/ 2147483647 w 471"/>
                <a:gd name="T55" fmla="*/ 2147483647 h 518"/>
                <a:gd name="T56" fmla="*/ 2147483647 w 471"/>
                <a:gd name="T57" fmla="*/ 2147483647 h 518"/>
                <a:gd name="T58" fmla="*/ 2147483647 w 471"/>
                <a:gd name="T59" fmla="*/ 2147483647 h 518"/>
                <a:gd name="T60" fmla="*/ 2147483647 w 471"/>
                <a:gd name="T61" fmla="*/ 2147483647 h 518"/>
                <a:gd name="T62" fmla="*/ 2147483647 w 471"/>
                <a:gd name="T63" fmla="*/ 2147483647 h 518"/>
                <a:gd name="T64" fmla="*/ 2147483647 w 471"/>
                <a:gd name="T65" fmla="*/ 2147483647 h 518"/>
                <a:gd name="T66" fmla="*/ 2147483647 w 471"/>
                <a:gd name="T67" fmla="*/ 2147483647 h 518"/>
                <a:gd name="T68" fmla="*/ 2147483647 w 471"/>
                <a:gd name="T69" fmla="*/ 2147483647 h 518"/>
                <a:gd name="T70" fmla="*/ 2147483647 w 471"/>
                <a:gd name="T71" fmla="*/ 2147483647 h 518"/>
                <a:gd name="T72" fmla="*/ 2147483647 w 471"/>
                <a:gd name="T73" fmla="*/ 2147483647 h 518"/>
                <a:gd name="T74" fmla="*/ 2147483647 w 471"/>
                <a:gd name="T75" fmla="*/ 2147483647 h 518"/>
                <a:gd name="T76" fmla="*/ 2147483647 w 471"/>
                <a:gd name="T77" fmla="*/ 2147483647 h 518"/>
                <a:gd name="T78" fmla="*/ 2147483647 w 471"/>
                <a:gd name="T79" fmla="*/ 2147483647 h 518"/>
                <a:gd name="T80" fmla="*/ 2147483647 w 471"/>
                <a:gd name="T81" fmla="*/ 2147483647 h 518"/>
                <a:gd name="T82" fmla="*/ 2147483647 w 471"/>
                <a:gd name="T83" fmla="*/ 2147483647 h 518"/>
                <a:gd name="T84" fmla="*/ 2147483647 w 471"/>
                <a:gd name="T85" fmla="*/ 2147483647 h 518"/>
                <a:gd name="T86" fmla="*/ 2147483647 w 471"/>
                <a:gd name="T87" fmla="*/ 2147483647 h 51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71"/>
                <a:gd name="T133" fmla="*/ 0 h 518"/>
                <a:gd name="T134" fmla="*/ 471 w 471"/>
                <a:gd name="T135" fmla="*/ 518 h 51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71" h="518">
                  <a:moveTo>
                    <a:pt x="113" y="0"/>
                  </a:moveTo>
                  <a:lnTo>
                    <a:pt x="104" y="5"/>
                  </a:lnTo>
                  <a:lnTo>
                    <a:pt x="94" y="12"/>
                  </a:lnTo>
                  <a:lnTo>
                    <a:pt x="85" y="18"/>
                  </a:lnTo>
                  <a:lnTo>
                    <a:pt x="76" y="25"/>
                  </a:lnTo>
                  <a:lnTo>
                    <a:pt x="67" y="32"/>
                  </a:lnTo>
                  <a:lnTo>
                    <a:pt x="59" y="38"/>
                  </a:lnTo>
                  <a:lnTo>
                    <a:pt x="50" y="44"/>
                  </a:lnTo>
                  <a:lnTo>
                    <a:pt x="40" y="49"/>
                  </a:lnTo>
                  <a:lnTo>
                    <a:pt x="37" y="59"/>
                  </a:lnTo>
                  <a:lnTo>
                    <a:pt x="32" y="71"/>
                  </a:lnTo>
                  <a:lnTo>
                    <a:pt x="27" y="82"/>
                  </a:lnTo>
                  <a:lnTo>
                    <a:pt x="20" y="93"/>
                  </a:lnTo>
                  <a:lnTo>
                    <a:pt x="14" y="106"/>
                  </a:lnTo>
                  <a:lnTo>
                    <a:pt x="8" y="118"/>
                  </a:lnTo>
                  <a:lnTo>
                    <a:pt x="4" y="131"/>
                  </a:lnTo>
                  <a:lnTo>
                    <a:pt x="0" y="142"/>
                  </a:lnTo>
                  <a:lnTo>
                    <a:pt x="7" y="136"/>
                  </a:lnTo>
                  <a:lnTo>
                    <a:pt x="16" y="141"/>
                  </a:lnTo>
                  <a:lnTo>
                    <a:pt x="23" y="147"/>
                  </a:lnTo>
                  <a:lnTo>
                    <a:pt x="30" y="153"/>
                  </a:lnTo>
                  <a:lnTo>
                    <a:pt x="37" y="159"/>
                  </a:lnTo>
                  <a:lnTo>
                    <a:pt x="43" y="164"/>
                  </a:lnTo>
                  <a:lnTo>
                    <a:pt x="50" y="168"/>
                  </a:lnTo>
                  <a:lnTo>
                    <a:pt x="53" y="170"/>
                  </a:lnTo>
                  <a:lnTo>
                    <a:pt x="57" y="171"/>
                  </a:lnTo>
                  <a:lnTo>
                    <a:pt x="62" y="172"/>
                  </a:lnTo>
                  <a:lnTo>
                    <a:pt x="66" y="172"/>
                  </a:lnTo>
                  <a:lnTo>
                    <a:pt x="71" y="191"/>
                  </a:lnTo>
                  <a:lnTo>
                    <a:pt x="75" y="211"/>
                  </a:lnTo>
                  <a:lnTo>
                    <a:pt x="77" y="233"/>
                  </a:lnTo>
                  <a:lnTo>
                    <a:pt x="80" y="254"/>
                  </a:lnTo>
                  <a:lnTo>
                    <a:pt x="84" y="272"/>
                  </a:lnTo>
                  <a:lnTo>
                    <a:pt x="88" y="289"/>
                  </a:lnTo>
                  <a:lnTo>
                    <a:pt x="90" y="294"/>
                  </a:lnTo>
                  <a:lnTo>
                    <a:pt x="94" y="299"/>
                  </a:lnTo>
                  <a:lnTo>
                    <a:pt x="96" y="302"/>
                  </a:lnTo>
                  <a:lnTo>
                    <a:pt x="100" y="302"/>
                  </a:lnTo>
                  <a:lnTo>
                    <a:pt x="104" y="302"/>
                  </a:lnTo>
                  <a:lnTo>
                    <a:pt x="107" y="301"/>
                  </a:lnTo>
                  <a:lnTo>
                    <a:pt x="110" y="299"/>
                  </a:lnTo>
                  <a:lnTo>
                    <a:pt x="112" y="297"/>
                  </a:lnTo>
                  <a:lnTo>
                    <a:pt x="118" y="291"/>
                  </a:lnTo>
                  <a:lnTo>
                    <a:pt x="121" y="283"/>
                  </a:lnTo>
                  <a:lnTo>
                    <a:pt x="128" y="268"/>
                  </a:lnTo>
                  <a:lnTo>
                    <a:pt x="133" y="259"/>
                  </a:lnTo>
                  <a:lnTo>
                    <a:pt x="140" y="260"/>
                  </a:lnTo>
                  <a:lnTo>
                    <a:pt x="145" y="262"/>
                  </a:lnTo>
                  <a:lnTo>
                    <a:pt x="151" y="265"/>
                  </a:lnTo>
                  <a:lnTo>
                    <a:pt x="155" y="268"/>
                  </a:lnTo>
                  <a:lnTo>
                    <a:pt x="160" y="272"/>
                  </a:lnTo>
                  <a:lnTo>
                    <a:pt x="164" y="274"/>
                  </a:lnTo>
                  <a:lnTo>
                    <a:pt x="168" y="277"/>
                  </a:lnTo>
                  <a:lnTo>
                    <a:pt x="173" y="277"/>
                  </a:lnTo>
                  <a:lnTo>
                    <a:pt x="176" y="277"/>
                  </a:lnTo>
                  <a:lnTo>
                    <a:pt x="179" y="276"/>
                  </a:lnTo>
                  <a:lnTo>
                    <a:pt x="183" y="274"/>
                  </a:lnTo>
                  <a:lnTo>
                    <a:pt x="185" y="272"/>
                  </a:lnTo>
                  <a:lnTo>
                    <a:pt x="189" y="266"/>
                  </a:lnTo>
                  <a:lnTo>
                    <a:pt x="192" y="259"/>
                  </a:lnTo>
                  <a:lnTo>
                    <a:pt x="197" y="252"/>
                  </a:lnTo>
                  <a:lnTo>
                    <a:pt x="201" y="247"/>
                  </a:lnTo>
                  <a:lnTo>
                    <a:pt x="203" y="244"/>
                  </a:lnTo>
                  <a:lnTo>
                    <a:pt x="206" y="243"/>
                  </a:lnTo>
                  <a:lnTo>
                    <a:pt x="209" y="241"/>
                  </a:lnTo>
                  <a:lnTo>
                    <a:pt x="212" y="241"/>
                  </a:lnTo>
                  <a:lnTo>
                    <a:pt x="224" y="242"/>
                  </a:lnTo>
                  <a:lnTo>
                    <a:pt x="233" y="244"/>
                  </a:lnTo>
                  <a:lnTo>
                    <a:pt x="241" y="247"/>
                  </a:lnTo>
                  <a:lnTo>
                    <a:pt x="246" y="252"/>
                  </a:lnTo>
                  <a:lnTo>
                    <a:pt x="254" y="261"/>
                  </a:lnTo>
                  <a:lnTo>
                    <a:pt x="259" y="271"/>
                  </a:lnTo>
                  <a:lnTo>
                    <a:pt x="274" y="293"/>
                  </a:lnTo>
                  <a:lnTo>
                    <a:pt x="290" y="314"/>
                  </a:lnTo>
                  <a:lnTo>
                    <a:pt x="308" y="336"/>
                  </a:lnTo>
                  <a:lnTo>
                    <a:pt x="325" y="359"/>
                  </a:lnTo>
                  <a:lnTo>
                    <a:pt x="333" y="371"/>
                  </a:lnTo>
                  <a:lnTo>
                    <a:pt x="341" y="382"/>
                  </a:lnTo>
                  <a:lnTo>
                    <a:pt x="347" y="394"/>
                  </a:lnTo>
                  <a:lnTo>
                    <a:pt x="354" y="407"/>
                  </a:lnTo>
                  <a:lnTo>
                    <a:pt x="358" y="419"/>
                  </a:lnTo>
                  <a:lnTo>
                    <a:pt x="363" y="431"/>
                  </a:lnTo>
                  <a:lnTo>
                    <a:pt x="365" y="443"/>
                  </a:lnTo>
                  <a:lnTo>
                    <a:pt x="366" y="457"/>
                  </a:lnTo>
                  <a:lnTo>
                    <a:pt x="365" y="461"/>
                  </a:lnTo>
                  <a:lnTo>
                    <a:pt x="363" y="466"/>
                  </a:lnTo>
                  <a:lnTo>
                    <a:pt x="359" y="470"/>
                  </a:lnTo>
                  <a:lnTo>
                    <a:pt x="355" y="474"/>
                  </a:lnTo>
                  <a:lnTo>
                    <a:pt x="346" y="481"/>
                  </a:lnTo>
                  <a:lnTo>
                    <a:pt x="339" y="487"/>
                  </a:lnTo>
                  <a:lnTo>
                    <a:pt x="348" y="490"/>
                  </a:lnTo>
                  <a:lnTo>
                    <a:pt x="356" y="493"/>
                  </a:lnTo>
                  <a:lnTo>
                    <a:pt x="363" y="496"/>
                  </a:lnTo>
                  <a:lnTo>
                    <a:pt x="368" y="500"/>
                  </a:lnTo>
                  <a:lnTo>
                    <a:pt x="379" y="508"/>
                  </a:lnTo>
                  <a:lnTo>
                    <a:pt x="392" y="518"/>
                  </a:lnTo>
                  <a:lnTo>
                    <a:pt x="395" y="511"/>
                  </a:lnTo>
                  <a:lnTo>
                    <a:pt x="398" y="504"/>
                  </a:lnTo>
                  <a:lnTo>
                    <a:pt x="401" y="499"/>
                  </a:lnTo>
                  <a:lnTo>
                    <a:pt x="404" y="495"/>
                  </a:lnTo>
                  <a:lnTo>
                    <a:pt x="409" y="491"/>
                  </a:lnTo>
                  <a:lnTo>
                    <a:pt x="413" y="489"/>
                  </a:lnTo>
                  <a:lnTo>
                    <a:pt x="418" y="487"/>
                  </a:lnTo>
                  <a:lnTo>
                    <a:pt x="422" y="485"/>
                  </a:lnTo>
                  <a:lnTo>
                    <a:pt x="444" y="483"/>
                  </a:lnTo>
                  <a:lnTo>
                    <a:pt x="471" y="481"/>
                  </a:lnTo>
                  <a:lnTo>
                    <a:pt x="471" y="459"/>
                  </a:lnTo>
                  <a:lnTo>
                    <a:pt x="468" y="438"/>
                  </a:lnTo>
                  <a:lnTo>
                    <a:pt x="464" y="420"/>
                  </a:lnTo>
                  <a:lnTo>
                    <a:pt x="457" y="403"/>
                  </a:lnTo>
                  <a:lnTo>
                    <a:pt x="449" y="387"/>
                  </a:lnTo>
                  <a:lnTo>
                    <a:pt x="441" y="372"/>
                  </a:lnTo>
                  <a:lnTo>
                    <a:pt x="431" y="359"/>
                  </a:lnTo>
                  <a:lnTo>
                    <a:pt x="421" y="347"/>
                  </a:lnTo>
                  <a:lnTo>
                    <a:pt x="397" y="322"/>
                  </a:lnTo>
                  <a:lnTo>
                    <a:pt x="371" y="300"/>
                  </a:lnTo>
                  <a:lnTo>
                    <a:pt x="345" y="277"/>
                  </a:lnTo>
                  <a:lnTo>
                    <a:pt x="319" y="253"/>
                  </a:lnTo>
                  <a:lnTo>
                    <a:pt x="299" y="237"/>
                  </a:lnTo>
                  <a:lnTo>
                    <a:pt x="279" y="218"/>
                  </a:lnTo>
                  <a:lnTo>
                    <a:pt x="261" y="200"/>
                  </a:lnTo>
                  <a:lnTo>
                    <a:pt x="242" y="182"/>
                  </a:lnTo>
                  <a:lnTo>
                    <a:pt x="224" y="162"/>
                  </a:lnTo>
                  <a:lnTo>
                    <a:pt x="208" y="143"/>
                  </a:lnTo>
                  <a:lnTo>
                    <a:pt x="192" y="124"/>
                  </a:lnTo>
                  <a:lnTo>
                    <a:pt x="179" y="105"/>
                  </a:lnTo>
                  <a:lnTo>
                    <a:pt x="158" y="79"/>
                  </a:lnTo>
                  <a:lnTo>
                    <a:pt x="136" y="52"/>
                  </a:lnTo>
                  <a:lnTo>
                    <a:pt x="127" y="40"/>
                  </a:lnTo>
                  <a:lnTo>
                    <a:pt x="120" y="27"/>
                  </a:lnTo>
                  <a:lnTo>
                    <a:pt x="117" y="21"/>
                  </a:lnTo>
                  <a:lnTo>
                    <a:pt x="115" y="14"/>
                  </a:lnTo>
                  <a:lnTo>
                    <a:pt x="113" y="7"/>
                  </a:lnTo>
                  <a:lnTo>
                    <a:pt x="113"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52" name="Freeform 277"/>
            <p:cNvSpPr>
              <a:spLocks/>
            </p:cNvSpPr>
            <p:nvPr>
              <p:custDataLst>
                <p:tags r:id="rId201"/>
              </p:custDataLst>
            </p:nvPr>
          </p:nvSpPr>
          <p:spPr bwMode="auto">
            <a:xfrm>
              <a:off x="6964363" y="2981325"/>
              <a:ext cx="147637" cy="117475"/>
            </a:xfrm>
            <a:custGeom>
              <a:avLst/>
              <a:gdLst>
                <a:gd name="T0" fmla="*/ 2147483647 w 293"/>
                <a:gd name="T1" fmla="*/ 2147483647 h 246"/>
                <a:gd name="T2" fmla="*/ 2147483647 w 293"/>
                <a:gd name="T3" fmla="*/ 2147483647 h 246"/>
                <a:gd name="T4" fmla="*/ 2147483647 w 293"/>
                <a:gd name="T5" fmla="*/ 2147483647 h 246"/>
                <a:gd name="T6" fmla="*/ 2147483647 w 293"/>
                <a:gd name="T7" fmla="*/ 2147483647 h 246"/>
                <a:gd name="T8" fmla="*/ 2147483647 w 293"/>
                <a:gd name="T9" fmla="*/ 2147483647 h 246"/>
                <a:gd name="T10" fmla="*/ 2147483647 w 293"/>
                <a:gd name="T11" fmla="*/ 2147483647 h 246"/>
                <a:gd name="T12" fmla="*/ 2147483647 w 293"/>
                <a:gd name="T13" fmla="*/ 2147483647 h 246"/>
                <a:gd name="T14" fmla="*/ 2147483647 w 293"/>
                <a:gd name="T15" fmla="*/ 2147483647 h 246"/>
                <a:gd name="T16" fmla="*/ 2147483647 w 293"/>
                <a:gd name="T17" fmla="*/ 2147483647 h 246"/>
                <a:gd name="T18" fmla="*/ 2147483647 w 293"/>
                <a:gd name="T19" fmla="*/ 2147483647 h 246"/>
                <a:gd name="T20" fmla="*/ 2147483647 w 293"/>
                <a:gd name="T21" fmla="*/ 2147483647 h 246"/>
                <a:gd name="T22" fmla="*/ 2147483647 w 293"/>
                <a:gd name="T23" fmla="*/ 2147483647 h 246"/>
                <a:gd name="T24" fmla="*/ 2147483647 w 293"/>
                <a:gd name="T25" fmla="*/ 2147483647 h 246"/>
                <a:gd name="T26" fmla="*/ 2147483647 w 293"/>
                <a:gd name="T27" fmla="*/ 2147483647 h 246"/>
                <a:gd name="T28" fmla="*/ 2147483647 w 293"/>
                <a:gd name="T29" fmla="*/ 2147483647 h 246"/>
                <a:gd name="T30" fmla="*/ 2147483647 w 293"/>
                <a:gd name="T31" fmla="*/ 2147483647 h 246"/>
                <a:gd name="T32" fmla="*/ 2147483647 w 293"/>
                <a:gd name="T33" fmla="*/ 2147483647 h 246"/>
                <a:gd name="T34" fmla="*/ 2147483647 w 293"/>
                <a:gd name="T35" fmla="*/ 2147483647 h 246"/>
                <a:gd name="T36" fmla="*/ 2147483647 w 293"/>
                <a:gd name="T37" fmla="*/ 2147483647 h 246"/>
                <a:gd name="T38" fmla="*/ 2147483647 w 293"/>
                <a:gd name="T39" fmla="*/ 2147483647 h 246"/>
                <a:gd name="T40" fmla="*/ 2147483647 w 293"/>
                <a:gd name="T41" fmla="*/ 2147483647 h 246"/>
                <a:gd name="T42" fmla="*/ 2147483647 w 293"/>
                <a:gd name="T43" fmla="*/ 2147483647 h 246"/>
                <a:gd name="T44" fmla="*/ 2147483647 w 293"/>
                <a:gd name="T45" fmla="*/ 2147483647 h 246"/>
                <a:gd name="T46" fmla="*/ 2147483647 w 293"/>
                <a:gd name="T47" fmla="*/ 2147483647 h 246"/>
                <a:gd name="T48" fmla="*/ 2147483647 w 293"/>
                <a:gd name="T49" fmla="*/ 2147483647 h 246"/>
                <a:gd name="T50" fmla="*/ 2147483647 w 293"/>
                <a:gd name="T51" fmla="*/ 2147483647 h 246"/>
                <a:gd name="T52" fmla="*/ 2147483647 w 293"/>
                <a:gd name="T53" fmla="*/ 2147483647 h 246"/>
                <a:gd name="T54" fmla="*/ 2147483647 w 293"/>
                <a:gd name="T55" fmla="*/ 2147483647 h 246"/>
                <a:gd name="T56" fmla="*/ 2147483647 w 293"/>
                <a:gd name="T57" fmla="*/ 2147483647 h 246"/>
                <a:gd name="T58" fmla="*/ 2147483647 w 293"/>
                <a:gd name="T59" fmla="*/ 2147483647 h 246"/>
                <a:gd name="T60" fmla="*/ 2147483647 w 293"/>
                <a:gd name="T61" fmla="*/ 2147483647 h 246"/>
                <a:gd name="T62" fmla="*/ 0 w 293"/>
                <a:gd name="T63" fmla="*/ 2147483647 h 246"/>
                <a:gd name="T64" fmla="*/ 2147483647 w 293"/>
                <a:gd name="T65" fmla="*/ 2147483647 h 246"/>
                <a:gd name="T66" fmla="*/ 2147483647 w 293"/>
                <a:gd name="T67" fmla="*/ 2147483647 h 246"/>
                <a:gd name="T68" fmla="*/ 2147483647 w 293"/>
                <a:gd name="T69" fmla="*/ 2147483647 h 246"/>
                <a:gd name="T70" fmla="*/ 2147483647 w 293"/>
                <a:gd name="T71" fmla="*/ 2147483647 h 246"/>
                <a:gd name="T72" fmla="*/ 2147483647 w 293"/>
                <a:gd name="T73" fmla="*/ 2147483647 h 246"/>
                <a:gd name="T74" fmla="*/ 2147483647 w 293"/>
                <a:gd name="T75" fmla="*/ 2147483647 h 246"/>
                <a:gd name="T76" fmla="*/ 2147483647 w 293"/>
                <a:gd name="T77" fmla="*/ 2147483647 h 246"/>
                <a:gd name="T78" fmla="*/ 2147483647 w 293"/>
                <a:gd name="T79" fmla="*/ 2147483647 h 2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93"/>
                <a:gd name="T121" fmla="*/ 0 h 246"/>
                <a:gd name="T122" fmla="*/ 293 w 293"/>
                <a:gd name="T123" fmla="*/ 246 h 24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93" h="246">
                  <a:moveTo>
                    <a:pt x="133" y="12"/>
                  </a:moveTo>
                  <a:lnTo>
                    <a:pt x="152" y="19"/>
                  </a:lnTo>
                  <a:lnTo>
                    <a:pt x="166" y="24"/>
                  </a:lnTo>
                  <a:lnTo>
                    <a:pt x="179" y="30"/>
                  </a:lnTo>
                  <a:lnTo>
                    <a:pt x="193" y="37"/>
                  </a:lnTo>
                  <a:lnTo>
                    <a:pt x="196" y="30"/>
                  </a:lnTo>
                  <a:lnTo>
                    <a:pt x="199" y="23"/>
                  </a:lnTo>
                  <a:lnTo>
                    <a:pt x="202" y="18"/>
                  </a:lnTo>
                  <a:lnTo>
                    <a:pt x="205" y="14"/>
                  </a:lnTo>
                  <a:lnTo>
                    <a:pt x="210" y="10"/>
                  </a:lnTo>
                  <a:lnTo>
                    <a:pt x="214" y="8"/>
                  </a:lnTo>
                  <a:lnTo>
                    <a:pt x="219" y="6"/>
                  </a:lnTo>
                  <a:lnTo>
                    <a:pt x="223" y="4"/>
                  </a:lnTo>
                  <a:lnTo>
                    <a:pt x="245" y="2"/>
                  </a:lnTo>
                  <a:lnTo>
                    <a:pt x="272" y="0"/>
                  </a:lnTo>
                  <a:lnTo>
                    <a:pt x="293" y="80"/>
                  </a:lnTo>
                  <a:lnTo>
                    <a:pt x="279" y="93"/>
                  </a:lnTo>
                  <a:lnTo>
                    <a:pt x="266" y="107"/>
                  </a:lnTo>
                  <a:lnTo>
                    <a:pt x="250" y="123"/>
                  </a:lnTo>
                  <a:lnTo>
                    <a:pt x="237" y="141"/>
                  </a:lnTo>
                  <a:lnTo>
                    <a:pt x="231" y="150"/>
                  </a:lnTo>
                  <a:lnTo>
                    <a:pt x="225" y="159"/>
                  </a:lnTo>
                  <a:lnTo>
                    <a:pt x="220" y="169"/>
                  </a:lnTo>
                  <a:lnTo>
                    <a:pt x="215" y="178"/>
                  </a:lnTo>
                  <a:lnTo>
                    <a:pt x="212" y="187"/>
                  </a:lnTo>
                  <a:lnTo>
                    <a:pt x="209" y="197"/>
                  </a:lnTo>
                  <a:lnTo>
                    <a:pt x="206" y="207"/>
                  </a:lnTo>
                  <a:lnTo>
                    <a:pt x="206" y="216"/>
                  </a:lnTo>
                  <a:lnTo>
                    <a:pt x="201" y="216"/>
                  </a:lnTo>
                  <a:lnTo>
                    <a:pt x="196" y="217"/>
                  </a:lnTo>
                  <a:lnTo>
                    <a:pt x="190" y="218"/>
                  </a:lnTo>
                  <a:lnTo>
                    <a:pt x="186" y="220"/>
                  </a:lnTo>
                  <a:lnTo>
                    <a:pt x="178" y="224"/>
                  </a:lnTo>
                  <a:lnTo>
                    <a:pt x="170" y="229"/>
                  </a:lnTo>
                  <a:lnTo>
                    <a:pt x="163" y="234"/>
                  </a:lnTo>
                  <a:lnTo>
                    <a:pt x="154" y="239"/>
                  </a:lnTo>
                  <a:lnTo>
                    <a:pt x="145" y="243"/>
                  </a:lnTo>
                  <a:lnTo>
                    <a:pt x="133" y="246"/>
                  </a:lnTo>
                  <a:lnTo>
                    <a:pt x="118" y="243"/>
                  </a:lnTo>
                  <a:lnTo>
                    <a:pt x="102" y="240"/>
                  </a:lnTo>
                  <a:lnTo>
                    <a:pt x="87" y="236"/>
                  </a:lnTo>
                  <a:lnTo>
                    <a:pt x="71" y="232"/>
                  </a:lnTo>
                  <a:lnTo>
                    <a:pt x="65" y="229"/>
                  </a:lnTo>
                  <a:lnTo>
                    <a:pt x="59" y="226"/>
                  </a:lnTo>
                  <a:lnTo>
                    <a:pt x="54" y="223"/>
                  </a:lnTo>
                  <a:lnTo>
                    <a:pt x="49" y="220"/>
                  </a:lnTo>
                  <a:lnTo>
                    <a:pt x="45" y="216"/>
                  </a:lnTo>
                  <a:lnTo>
                    <a:pt x="43" y="212"/>
                  </a:lnTo>
                  <a:lnTo>
                    <a:pt x="41" y="208"/>
                  </a:lnTo>
                  <a:lnTo>
                    <a:pt x="41" y="204"/>
                  </a:lnTo>
                  <a:lnTo>
                    <a:pt x="44" y="193"/>
                  </a:lnTo>
                  <a:lnTo>
                    <a:pt x="47" y="178"/>
                  </a:lnTo>
                  <a:lnTo>
                    <a:pt x="46" y="170"/>
                  </a:lnTo>
                  <a:lnTo>
                    <a:pt x="45" y="162"/>
                  </a:lnTo>
                  <a:lnTo>
                    <a:pt x="43" y="154"/>
                  </a:lnTo>
                  <a:lnTo>
                    <a:pt x="40" y="147"/>
                  </a:lnTo>
                  <a:lnTo>
                    <a:pt x="32" y="132"/>
                  </a:lnTo>
                  <a:lnTo>
                    <a:pt x="24" y="119"/>
                  </a:lnTo>
                  <a:lnTo>
                    <a:pt x="15" y="106"/>
                  </a:lnTo>
                  <a:lnTo>
                    <a:pt x="8" y="91"/>
                  </a:lnTo>
                  <a:lnTo>
                    <a:pt x="4" y="83"/>
                  </a:lnTo>
                  <a:lnTo>
                    <a:pt x="2" y="74"/>
                  </a:lnTo>
                  <a:lnTo>
                    <a:pt x="1" y="65"/>
                  </a:lnTo>
                  <a:lnTo>
                    <a:pt x="0" y="55"/>
                  </a:lnTo>
                  <a:lnTo>
                    <a:pt x="1" y="50"/>
                  </a:lnTo>
                  <a:lnTo>
                    <a:pt x="2" y="45"/>
                  </a:lnTo>
                  <a:lnTo>
                    <a:pt x="4" y="40"/>
                  </a:lnTo>
                  <a:lnTo>
                    <a:pt x="8" y="36"/>
                  </a:lnTo>
                  <a:lnTo>
                    <a:pt x="12" y="32"/>
                  </a:lnTo>
                  <a:lnTo>
                    <a:pt x="17" y="29"/>
                  </a:lnTo>
                  <a:lnTo>
                    <a:pt x="21" y="25"/>
                  </a:lnTo>
                  <a:lnTo>
                    <a:pt x="26" y="22"/>
                  </a:lnTo>
                  <a:lnTo>
                    <a:pt x="37" y="17"/>
                  </a:lnTo>
                  <a:lnTo>
                    <a:pt x="48" y="14"/>
                  </a:lnTo>
                  <a:lnTo>
                    <a:pt x="58" y="13"/>
                  </a:lnTo>
                  <a:lnTo>
                    <a:pt x="67" y="12"/>
                  </a:lnTo>
                  <a:lnTo>
                    <a:pt x="79" y="12"/>
                  </a:lnTo>
                  <a:lnTo>
                    <a:pt x="96" y="12"/>
                  </a:lnTo>
                  <a:lnTo>
                    <a:pt x="113" y="12"/>
                  </a:lnTo>
                  <a:lnTo>
                    <a:pt x="133" y="12"/>
                  </a:lnTo>
                </a:path>
              </a:pathLst>
            </a:custGeom>
            <a:solidFill>
              <a:srgbClr val="D9D9D9"/>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53" name="Freeform 278"/>
            <p:cNvSpPr>
              <a:spLocks/>
            </p:cNvSpPr>
            <p:nvPr>
              <p:custDataLst>
                <p:tags r:id="rId202"/>
              </p:custDataLst>
            </p:nvPr>
          </p:nvSpPr>
          <p:spPr bwMode="auto">
            <a:xfrm>
              <a:off x="7412038" y="2290763"/>
              <a:ext cx="95250" cy="119062"/>
            </a:xfrm>
            <a:custGeom>
              <a:avLst/>
              <a:gdLst>
                <a:gd name="T0" fmla="*/ 2147483647 w 200"/>
                <a:gd name="T1" fmla="*/ 2147483647 h 246"/>
                <a:gd name="T2" fmla="*/ 2147483647 w 200"/>
                <a:gd name="T3" fmla="*/ 2147483647 h 246"/>
                <a:gd name="T4" fmla="*/ 2147483647 w 200"/>
                <a:gd name="T5" fmla="*/ 2147483647 h 246"/>
                <a:gd name="T6" fmla="*/ 2147483647 w 200"/>
                <a:gd name="T7" fmla="*/ 2147483647 h 246"/>
                <a:gd name="T8" fmla="*/ 2147483647 w 200"/>
                <a:gd name="T9" fmla="*/ 2147483647 h 246"/>
                <a:gd name="T10" fmla="*/ 2147483647 w 200"/>
                <a:gd name="T11" fmla="*/ 2147483647 h 246"/>
                <a:gd name="T12" fmla="*/ 2147483647 w 200"/>
                <a:gd name="T13" fmla="*/ 2147483647 h 246"/>
                <a:gd name="T14" fmla="*/ 2147483647 w 200"/>
                <a:gd name="T15" fmla="*/ 2147483647 h 246"/>
                <a:gd name="T16" fmla="*/ 2147483647 w 200"/>
                <a:gd name="T17" fmla="*/ 2147483647 h 246"/>
                <a:gd name="T18" fmla="*/ 2147483647 w 200"/>
                <a:gd name="T19" fmla="*/ 2147483647 h 246"/>
                <a:gd name="T20" fmla="*/ 2147483647 w 200"/>
                <a:gd name="T21" fmla="*/ 2147483647 h 246"/>
                <a:gd name="T22" fmla="*/ 2147483647 w 200"/>
                <a:gd name="T23" fmla="*/ 2147483647 h 246"/>
                <a:gd name="T24" fmla="*/ 2147483647 w 200"/>
                <a:gd name="T25" fmla="*/ 2147483647 h 246"/>
                <a:gd name="T26" fmla="*/ 2147483647 w 200"/>
                <a:gd name="T27" fmla="*/ 2147483647 h 246"/>
                <a:gd name="T28" fmla="*/ 2147483647 w 200"/>
                <a:gd name="T29" fmla="*/ 2147483647 h 246"/>
                <a:gd name="T30" fmla="*/ 2147483647 w 200"/>
                <a:gd name="T31" fmla="*/ 2147483647 h 246"/>
                <a:gd name="T32" fmla="*/ 2147483647 w 200"/>
                <a:gd name="T33" fmla="*/ 2147483647 h 246"/>
                <a:gd name="T34" fmla="*/ 2147483647 w 200"/>
                <a:gd name="T35" fmla="*/ 2147483647 h 246"/>
                <a:gd name="T36" fmla="*/ 2147483647 w 200"/>
                <a:gd name="T37" fmla="*/ 2147483647 h 246"/>
                <a:gd name="T38" fmla="*/ 2147483647 w 200"/>
                <a:gd name="T39" fmla="*/ 2147483647 h 246"/>
                <a:gd name="T40" fmla="*/ 2147483647 w 200"/>
                <a:gd name="T41" fmla="*/ 2147483647 h 246"/>
                <a:gd name="T42" fmla="*/ 2147483647 w 200"/>
                <a:gd name="T43" fmla="*/ 2147483647 h 246"/>
                <a:gd name="T44" fmla="*/ 2147483647 w 200"/>
                <a:gd name="T45" fmla="*/ 2147483647 h 246"/>
                <a:gd name="T46" fmla="*/ 2147483647 w 200"/>
                <a:gd name="T47" fmla="*/ 2147483647 h 246"/>
                <a:gd name="T48" fmla="*/ 2147483647 w 200"/>
                <a:gd name="T49" fmla="*/ 2147483647 h 246"/>
                <a:gd name="T50" fmla="*/ 2147483647 w 200"/>
                <a:gd name="T51" fmla="*/ 2147483647 h 246"/>
                <a:gd name="T52" fmla="*/ 2147483647 w 200"/>
                <a:gd name="T53" fmla="*/ 2147483647 h 246"/>
                <a:gd name="T54" fmla="*/ 2147483647 w 200"/>
                <a:gd name="T55" fmla="*/ 2147483647 h 246"/>
                <a:gd name="T56" fmla="*/ 2147483647 w 200"/>
                <a:gd name="T57" fmla="*/ 2147483647 h 246"/>
                <a:gd name="T58" fmla="*/ 2147483647 w 200"/>
                <a:gd name="T59" fmla="*/ 2147483647 h 246"/>
                <a:gd name="T60" fmla="*/ 2147483647 w 200"/>
                <a:gd name="T61" fmla="*/ 2147483647 h 246"/>
                <a:gd name="T62" fmla="*/ 2147483647 w 200"/>
                <a:gd name="T63" fmla="*/ 2147483647 h 246"/>
                <a:gd name="T64" fmla="*/ 2147483647 w 200"/>
                <a:gd name="T65" fmla="*/ 2147483647 h 246"/>
                <a:gd name="T66" fmla="*/ 2147483647 w 200"/>
                <a:gd name="T67" fmla="*/ 2147483647 h 246"/>
                <a:gd name="T68" fmla="*/ 2147483647 w 200"/>
                <a:gd name="T69" fmla="*/ 2147483647 h 246"/>
                <a:gd name="T70" fmla="*/ 2147483647 w 200"/>
                <a:gd name="T71" fmla="*/ 2147483647 h 246"/>
                <a:gd name="T72" fmla="*/ 2147483647 w 200"/>
                <a:gd name="T73" fmla="*/ 2147483647 h 246"/>
                <a:gd name="T74" fmla="*/ 2147483647 w 200"/>
                <a:gd name="T75" fmla="*/ 2147483647 h 246"/>
                <a:gd name="T76" fmla="*/ 2147483647 w 200"/>
                <a:gd name="T77" fmla="*/ 2147483647 h 246"/>
                <a:gd name="T78" fmla="*/ 2147483647 w 200"/>
                <a:gd name="T79" fmla="*/ 2147483647 h 246"/>
                <a:gd name="T80" fmla="*/ 2147483647 w 200"/>
                <a:gd name="T81" fmla="*/ 2147483647 h 2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
                <a:gd name="T124" fmla="*/ 0 h 246"/>
                <a:gd name="T125" fmla="*/ 200 w 200"/>
                <a:gd name="T126" fmla="*/ 246 h 2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 h="246">
                  <a:moveTo>
                    <a:pt x="13" y="49"/>
                  </a:moveTo>
                  <a:lnTo>
                    <a:pt x="18" y="41"/>
                  </a:lnTo>
                  <a:lnTo>
                    <a:pt x="22" y="32"/>
                  </a:lnTo>
                  <a:lnTo>
                    <a:pt x="28" y="26"/>
                  </a:lnTo>
                  <a:lnTo>
                    <a:pt x="33" y="20"/>
                  </a:lnTo>
                  <a:lnTo>
                    <a:pt x="38" y="16"/>
                  </a:lnTo>
                  <a:lnTo>
                    <a:pt x="44" y="12"/>
                  </a:lnTo>
                  <a:lnTo>
                    <a:pt x="50" y="9"/>
                  </a:lnTo>
                  <a:lnTo>
                    <a:pt x="54" y="6"/>
                  </a:lnTo>
                  <a:lnTo>
                    <a:pt x="73" y="1"/>
                  </a:lnTo>
                  <a:lnTo>
                    <a:pt x="80" y="0"/>
                  </a:lnTo>
                  <a:lnTo>
                    <a:pt x="88" y="12"/>
                  </a:lnTo>
                  <a:lnTo>
                    <a:pt x="98" y="23"/>
                  </a:lnTo>
                  <a:lnTo>
                    <a:pt x="108" y="34"/>
                  </a:lnTo>
                  <a:lnTo>
                    <a:pt x="119" y="46"/>
                  </a:lnTo>
                  <a:lnTo>
                    <a:pt x="125" y="50"/>
                  </a:lnTo>
                  <a:lnTo>
                    <a:pt x="132" y="54"/>
                  </a:lnTo>
                  <a:lnTo>
                    <a:pt x="139" y="58"/>
                  </a:lnTo>
                  <a:lnTo>
                    <a:pt x="145" y="61"/>
                  </a:lnTo>
                  <a:lnTo>
                    <a:pt x="152" y="64"/>
                  </a:lnTo>
                  <a:lnTo>
                    <a:pt x="158" y="66"/>
                  </a:lnTo>
                  <a:lnTo>
                    <a:pt x="166" y="67"/>
                  </a:lnTo>
                  <a:lnTo>
                    <a:pt x="174" y="67"/>
                  </a:lnTo>
                  <a:lnTo>
                    <a:pt x="184" y="96"/>
                  </a:lnTo>
                  <a:lnTo>
                    <a:pt x="191" y="123"/>
                  </a:lnTo>
                  <a:lnTo>
                    <a:pt x="195" y="137"/>
                  </a:lnTo>
                  <a:lnTo>
                    <a:pt x="198" y="151"/>
                  </a:lnTo>
                  <a:lnTo>
                    <a:pt x="199" y="165"/>
                  </a:lnTo>
                  <a:lnTo>
                    <a:pt x="200" y="178"/>
                  </a:lnTo>
                  <a:lnTo>
                    <a:pt x="200" y="185"/>
                  </a:lnTo>
                  <a:lnTo>
                    <a:pt x="199" y="192"/>
                  </a:lnTo>
                  <a:lnTo>
                    <a:pt x="198" y="197"/>
                  </a:lnTo>
                  <a:lnTo>
                    <a:pt x="196" y="202"/>
                  </a:lnTo>
                  <a:lnTo>
                    <a:pt x="195" y="207"/>
                  </a:lnTo>
                  <a:lnTo>
                    <a:pt x="192" y="211"/>
                  </a:lnTo>
                  <a:lnTo>
                    <a:pt x="189" y="214"/>
                  </a:lnTo>
                  <a:lnTo>
                    <a:pt x="186" y="216"/>
                  </a:lnTo>
                  <a:lnTo>
                    <a:pt x="179" y="220"/>
                  </a:lnTo>
                  <a:lnTo>
                    <a:pt x="173" y="222"/>
                  </a:lnTo>
                  <a:lnTo>
                    <a:pt x="164" y="224"/>
                  </a:lnTo>
                  <a:lnTo>
                    <a:pt x="156" y="224"/>
                  </a:lnTo>
                  <a:lnTo>
                    <a:pt x="140" y="224"/>
                  </a:lnTo>
                  <a:lnTo>
                    <a:pt x="124" y="226"/>
                  </a:lnTo>
                  <a:lnTo>
                    <a:pt x="118" y="229"/>
                  </a:lnTo>
                  <a:lnTo>
                    <a:pt x="112" y="232"/>
                  </a:lnTo>
                  <a:lnTo>
                    <a:pt x="111" y="235"/>
                  </a:lnTo>
                  <a:lnTo>
                    <a:pt x="109" y="238"/>
                  </a:lnTo>
                  <a:lnTo>
                    <a:pt x="108" y="242"/>
                  </a:lnTo>
                  <a:lnTo>
                    <a:pt x="107" y="246"/>
                  </a:lnTo>
                  <a:lnTo>
                    <a:pt x="98" y="245"/>
                  </a:lnTo>
                  <a:lnTo>
                    <a:pt x="90" y="243"/>
                  </a:lnTo>
                  <a:lnTo>
                    <a:pt x="85" y="240"/>
                  </a:lnTo>
                  <a:lnTo>
                    <a:pt x="80" y="235"/>
                  </a:lnTo>
                  <a:lnTo>
                    <a:pt x="77" y="230"/>
                  </a:lnTo>
                  <a:lnTo>
                    <a:pt x="75" y="223"/>
                  </a:lnTo>
                  <a:lnTo>
                    <a:pt x="73" y="216"/>
                  </a:lnTo>
                  <a:lnTo>
                    <a:pt x="72" y="209"/>
                  </a:lnTo>
                  <a:lnTo>
                    <a:pt x="72" y="192"/>
                  </a:lnTo>
                  <a:lnTo>
                    <a:pt x="72" y="176"/>
                  </a:lnTo>
                  <a:lnTo>
                    <a:pt x="71" y="168"/>
                  </a:lnTo>
                  <a:lnTo>
                    <a:pt x="71" y="161"/>
                  </a:lnTo>
                  <a:lnTo>
                    <a:pt x="69" y="154"/>
                  </a:lnTo>
                  <a:lnTo>
                    <a:pt x="67" y="148"/>
                  </a:lnTo>
                  <a:lnTo>
                    <a:pt x="64" y="142"/>
                  </a:lnTo>
                  <a:lnTo>
                    <a:pt x="61" y="137"/>
                  </a:lnTo>
                  <a:lnTo>
                    <a:pt x="56" y="134"/>
                  </a:lnTo>
                  <a:lnTo>
                    <a:pt x="51" y="130"/>
                  </a:lnTo>
                  <a:lnTo>
                    <a:pt x="40" y="125"/>
                  </a:lnTo>
                  <a:lnTo>
                    <a:pt x="29" y="120"/>
                  </a:lnTo>
                  <a:lnTo>
                    <a:pt x="18" y="115"/>
                  </a:lnTo>
                  <a:lnTo>
                    <a:pt x="9" y="110"/>
                  </a:lnTo>
                  <a:lnTo>
                    <a:pt x="6" y="106"/>
                  </a:lnTo>
                  <a:lnTo>
                    <a:pt x="3" y="103"/>
                  </a:lnTo>
                  <a:lnTo>
                    <a:pt x="1" y="98"/>
                  </a:lnTo>
                  <a:lnTo>
                    <a:pt x="0" y="93"/>
                  </a:lnTo>
                  <a:lnTo>
                    <a:pt x="1" y="87"/>
                  </a:lnTo>
                  <a:lnTo>
                    <a:pt x="3" y="83"/>
                  </a:lnTo>
                  <a:lnTo>
                    <a:pt x="5" y="78"/>
                  </a:lnTo>
                  <a:lnTo>
                    <a:pt x="7" y="73"/>
                  </a:lnTo>
                  <a:lnTo>
                    <a:pt x="10" y="68"/>
                  </a:lnTo>
                  <a:lnTo>
                    <a:pt x="12" y="62"/>
                  </a:lnTo>
                  <a:lnTo>
                    <a:pt x="13" y="56"/>
                  </a:lnTo>
                  <a:lnTo>
                    <a:pt x="13" y="49"/>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54" name="Freeform 279"/>
            <p:cNvSpPr>
              <a:spLocks/>
            </p:cNvSpPr>
            <p:nvPr>
              <p:custDataLst>
                <p:tags r:id="rId203"/>
              </p:custDataLst>
            </p:nvPr>
          </p:nvSpPr>
          <p:spPr bwMode="auto">
            <a:xfrm>
              <a:off x="8047038" y="3463925"/>
              <a:ext cx="258762" cy="227013"/>
            </a:xfrm>
            <a:custGeom>
              <a:avLst/>
              <a:gdLst>
                <a:gd name="T0" fmla="*/ 2147483647 w 538"/>
                <a:gd name="T1" fmla="*/ 2147483647 h 487"/>
                <a:gd name="T2" fmla="*/ 2147483647 w 538"/>
                <a:gd name="T3" fmla="*/ 2147483647 h 487"/>
                <a:gd name="T4" fmla="*/ 2147483647 w 538"/>
                <a:gd name="T5" fmla="*/ 2147483647 h 487"/>
                <a:gd name="T6" fmla="*/ 2147483647 w 538"/>
                <a:gd name="T7" fmla="*/ 2147483647 h 487"/>
                <a:gd name="T8" fmla="*/ 2147483647 w 538"/>
                <a:gd name="T9" fmla="*/ 2147483647 h 487"/>
                <a:gd name="T10" fmla="*/ 2147483647 w 538"/>
                <a:gd name="T11" fmla="*/ 2147483647 h 487"/>
                <a:gd name="T12" fmla="*/ 2147483647 w 538"/>
                <a:gd name="T13" fmla="*/ 2147483647 h 487"/>
                <a:gd name="T14" fmla="*/ 2147483647 w 538"/>
                <a:gd name="T15" fmla="*/ 2147483647 h 487"/>
                <a:gd name="T16" fmla="*/ 2147483647 w 538"/>
                <a:gd name="T17" fmla="*/ 2147483647 h 487"/>
                <a:gd name="T18" fmla="*/ 2147483647 w 538"/>
                <a:gd name="T19" fmla="*/ 2147483647 h 487"/>
                <a:gd name="T20" fmla="*/ 2147483647 w 538"/>
                <a:gd name="T21" fmla="*/ 2147483647 h 487"/>
                <a:gd name="T22" fmla="*/ 2147483647 w 538"/>
                <a:gd name="T23" fmla="*/ 2147483647 h 487"/>
                <a:gd name="T24" fmla="*/ 2147483647 w 538"/>
                <a:gd name="T25" fmla="*/ 2147483647 h 487"/>
                <a:gd name="T26" fmla="*/ 2147483647 w 538"/>
                <a:gd name="T27" fmla="*/ 2147483647 h 487"/>
                <a:gd name="T28" fmla="*/ 2147483647 w 538"/>
                <a:gd name="T29" fmla="*/ 2147483647 h 487"/>
                <a:gd name="T30" fmla="*/ 2147483647 w 538"/>
                <a:gd name="T31" fmla="*/ 2147483647 h 487"/>
                <a:gd name="T32" fmla="*/ 2147483647 w 538"/>
                <a:gd name="T33" fmla="*/ 2147483647 h 487"/>
                <a:gd name="T34" fmla="*/ 2147483647 w 538"/>
                <a:gd name="T35" fmla="*/ 2147483647 h 487"/>
                <a:gd name="T36" fmla="*/ 2147483647 w 538"/>
                <a:gd name="T37" fmla="*/ 2147483647 h 487"/>
                <a:gd name="T38" fmla="*/ 2147483647 w 538"/>
                <a:gd name="T39" fmla="*/ 2147483647 h 487"/>
                <a:gd name="T40" fmla="*/ 2147483647 w 538"/>
                <a:gd name="T41" fmla="*/ 2147483647 h 487"/>
                <a:gd name="T42" fmla="*/ 2147483647 w 538"/>
                <a:gd name="T43" fmla="*/ 2147483647 h 487"/>
                <a:gd name="T44" fmla="*/ 2147483647 w 538"/>
                <a:gd name="T45" fmla="*/ 2147483647 h 487"/>
                <a:gd name="T46" fmla="*/ 2147483647 w 538"/>
                <a:gd name="T47" fmla="*/ 2147483647 h 487"/>
                <a:gd name="T48" fmla="*/ 2147483647 w 538"/>
                <a:gd name="T49" fmla="*/ 2147483647 h 487"/>
                <a:gd name="T50" fmla="*/ 2147483647 w 538"/>
                <a:gd name="T51" fmla="*/ 2147483647 h 487"/>
                <a:gd name="T52" fmla="*/ 2147483647 w 538"/>
                <a:gd name="T53" fmla="*/ 2147483647 h 487"/>
                <a:gd name="T54" fmla="*/ 2147483647 w 538"/>
                <a:gd name="T55" fmla="*/ 2147483647 h 487"/>
                <a:gd name="T56" fmla="*/ 2147483647 w 538"/>
                <a:gd name="T57" fmla="*/ 2147483647 h 487"/>
                <a:gd name="T58" fmla="*/ 2147483647 w 538"/>
                <a:gd name="T59" fmla="*/ 2147483647 h 487"/>
                <a:gd name="T60" fmla="*/ 2147483647 w 538"/>
                <a:gd name="T61" fmla="*/ 2147483647 h 487"/>
                <a:gd name="T62" fmla="*/ 2147483647 w 538"/>
                <a:gd name="T63" fmla="*/ 2147483647 h 487"/>
                <a:gd name="T64" fmla="*/ 2147483647 w 538"/>
                <a:gd name="T65" fmla="*/ 2147483647 h 487"/>
                <a:gd name="T66" fmla="*/ 2147483647 w 538"/>
                <a:gd name="T67" fmla="*/ 2147483647 h 487"/>
                <a:gd name="T68" fmla="*/ 2147483647 w 538"/>
                <a:gd name="T69" fmla="*/ 2147483647 h 487"/>
                <a:gd name="T70" fmla="*/ 2147483647 w 538"/>
                <a:gd name="T71" fmla="*/ 2147483647 h 487"/>
                <a:gd name="T72" fmla="*/ 2147483647 w 538"/>
                <a:gd name="T73" fmla="*/ 2147483647 h 487"/>
                <a:gd name="T74" fmla="*/ 2147483647 w 538"/>
                <a:gd name="T75" fmla="*/ 2147483647 h 487"/>
                <a:gd name="T76" fmla="*/ 2147483647 w 538"/>
                <a:gd name="T77" fmla="*/ 2147483647 h 487"/>
                <a:gd name="T78" fmla="*/ 2147483647 w 538"/>
                <a:gd name="T79" fmla="*/ 2147483647 h 487"/>
                <a:gd name="T80" fmla="*/ 2147483647 w 538"/>
                <a:gd name="T81" fmla="*/ 2147483647 h 487"/>
                <a:gd name="T82" fmla="*/ 2147483647 w 538"/>
                <a:gd name="T83" fmla="*/ 2147483647 h 487"/>
                <a:gd name="T84" fmla="*/ 2147483647 w 538"/>
                <a:gd name="T85" fmla="*/ 2147483647 h 487"/>
                <a:gd name="T86" fmla="*/ 2147483647 w 538"/>
                <a:gd name="T87" fmla="*/ 0 h 4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38"/>
                <a:gd name="T133" fmla="*/ 0 h 487"/>
                <a:gd name="T134" fmla="*/ 538 w 538"/>
                <a:gd name="T135" fmla="*/ 487 h 48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38" h="487">
                  <a:moveTo>
                    <a:pt x="20" y="0"/>
                  </a:moveTo>
                  <a:lnTo>
                    <a:pt x="58" y="10"/>
                  </a:lnTo>
                  <a:lnTo>
                    <a:pt x="91" y="21"/>
                  </a:lnTo>
                  <a:lnTo>
                    <a:pt x="119" y="30"/>
                  </a:lnTo>
                  <a:lnTo>
                    <a:pt x="142" y="38"/>
                  </a:lnTo>
                  <a:lnTo>
                    <a:pt x="160" y="47"/>
                  </a:lnTo>
                  <a:lnTo>
                    <a:pt x="177" y="55"/>
                  </a:lnTo>
                  <a:lnTo>
                    <a:pt x="190" y="62"/>
                  </a:lnTo>
                  <a:lnTo>
                    <a:pt x="202" y="70"/>
                  </a:lnTo>
                  <a:lnTo>
                    <a:pt x="222" y="86"/>
                  </a:lnTo>
                  <a:lnTo>
                    <a:pt x="242" y="102"/>
                  </a:lnTo>
                  <a:lnTo>
                    <a:pt x="253" y="110"/>
                  </a:lnTo>
                  <a:lnTo>
                    <a:pt x="266" y="118"/>
                  </a:lnTo>
                  <a:lnTo>
                    <a:pt x="281" y="127"/>
                  </a:lnTo>
                  <a:lnTo>
                    <a:pt x="300" y="136"/>
                  </a:lnTo>
                  <a:lnTo>
                    <a:pt x="297" y="152"/>
                  </a:lnTo>
                  <a:lnTo>
                    <a:pt x="297" y="158"/>
                  </a:lnTo>
                  <a:lnTo>
                    <a:pt x="299" y="161"/>
                  </a:lnTo>
                  <a:lnTo>
                    <a:pt x="300" y="167"/>
                  </a:lnTo>
                  <a:lnTo>
                    <a:pt x="314" y="178"/>
                  </a:lnTo>
                  <a:lnTo>
                    <a:pt x="347" y="205"/>
                  </a:lnTo>
                  <a:lnTo>
                    <a:pt x="381" y="231"/>
                  </a:lnTo>
                  <a:lnTo>
                    <a:pt x="399" y="247"/>
                  </a:lnTo>
                  <a:lnTo>
                    <a:pt x="393" y="248"/>
                  </a:lnTo>
                  <a:lnTo>
                    <a:pt x="386" y="250"/>
                  </a:lnTo>
                  <a:lnTo>
                    <a:pt x="382" y="250"/>
                  </a:lnTo>
                  <a:lnTo>
                    <a:pt x="379" y="250"/>
                  </a:lnTo>
                  <a:lnTo>
                    <a:pt x="376" y="249"/>
                  </a:lnTo>
                  <a:lnTo>
                    <a:pt x="372" y="247"/>
                  </a:lnTo>
                  <a:lnTo>
                    <a:pt x="372" y="256"/>
                  </a:lnTo>
                  <a:lnTo>
                    <a:pt x="372" y="265"/>
                  </a:lnTo>
                  <a:lnTo>
                    <a:pt x="372" y="272"/>
                  </a:lnTo>
                  <a:lnTo>
                    <a:pt x="372" y="278"/>
                  </a:lnTo>
                  <a:lnTo>
                    <a:pt x="373" y="285"/>
                  </a:lnTo>
                  <a:lnTo>
                    <a:pt x="375" y="292"/>
                  </a:lnTo>
                  <a:lnTo>
                    <a:pt x="377" y="301"/>
                  </a:lnTo>
                  <a:lnTo>
                    <a:pt x="380" y="309"/>
                  </a:lnTo>
                  <a:lnTo>
                    <a:pt x="384" y="317"/>
                  </a:lnTo>
                  <a:lnTo>
                    <a:pt x="389" y="325"/>
                  </a:lnTo>
                  <a:lnTo>
                    <a:pt x="394" y="333"/>
                  </a:lnTo>
                  <a:lnTo>
                    <a:pt x="401" y="341"/>
                  </a:lnTo>
                  <a:lnTo>
                    <a:pt x="407" y="348"/>
                  </a:lnTo>
                  <a:lnTo>
                    <a:pt x="414" y="355"/>
                  </a:lnTo>
                  <a:lnTo>
                    <a:pt x="421" y="361"/>
                  </a:lnTo>
                  <a:lnTo>
                    <a:pt x="428" y="366"/>
                  </a:lnTo>
                  <a:lnTo>
                    <a:pt x="436" y="371"/>
                  </a:lnTo>
                  <a:lnTo>
                    <a:pt x="444" y="374"/>
                  </a:lnTo>
                  <a:lnTo>
                    <a:pt x="451" y="376"/>
                  </a:lnTo>
                  <a:lnTo>
                    <a:pt x="459" y="376"/>
                  </a:lnTo>
                  <a:lnTo>
                    <a:pt x="459" y="384"/>
                  </a:lnTo>
                  <a:lnTo>
                    <a:pt x="461" y="390"/>
                  </a:lnTo>
                  <a:lnTo>
                    <a:pt x="465" y="396"/>
                  </a:lnTo>
                  <a:lnTo>
                    <a:pt x="468" y="401"/>
                  </a:lnTo>
                  <a:lnTo>
                    <a:pt x="472" y="406"/>
                  </a:lnTo>
                  <a:lnTo>
                    <a:pt x="478" y="411"/>
                  </a:lnTo>
                  <a:lnTo>
                    <a:pt x="483" y="414"/>
                  </a:lnTo>
                  <a:lnTo>
                    <a:pt x="489" y="417"/>
                  </a:lnTo>
                  <a:lnTo>
                    <a:pt x="500" y="423"/>
                  </a:lnTo>
                  <a:lnTo>
                    <a:pt x="510" y="429"/>
                  </a:lnTo>
                  <a:lnTo>
                    <a:pt x="513" y="432"/>
                  </a:lnTo>
                  <a:lnTo>
                    <a:pt x="516" y="436"/>
                  </a:lnTo>
                  <a:lnTo>
                    <a:pt x="518" y="440"/>
                  </a:lnTo>
                  <a:lnTo>
                    <a:pt x="518" y="444"/>
                  </a:lnTo>
                  <a:lnTo>
                    <a:pt x="519" y="446"/>
                  </a:lnTo>
                  <a:lnTo>
                    <a:pt x="522" y="448"/>
                  </a:lnTo>
                  <a:lnTo>
                    <a:pt x="525" y="450"/>
                  </a:lnTo>
                  <a:lnTo>
                    <a:pt x="528" y="452"/>
                  </a:lnTo>
                  <a:lnTo>
                    <a:pt x="536" y="455"/>
                  </a:lnTo>
                  <a:lnTo>
                    <a:pt x="538" y="456"/>
                  </a:lnTo>
                  <a:lnTo>
                    <a:pt x="538" y="461"/>
                  </a:lnTo>
                  <a:lnTo>
                    <a:pt x="536" y="467"/>
                  </a:lnTo>
                  <a:lnTo>
                    <a:pt x="534" y="472"/>
                  </a:lnTo>
                  <a:lnTo>
                    <a:pt x="529" y="477"/>
                  </a:lnTo>
                  <a:lnTo>
                    <a:pt x="525" y="481"/>
                  </a:lnTo>
                  <a:lnTo>
                    <a:pt x="519" y="484"/>
                  </a:lnTo>
                  <a:lnTo>
                    <a:pt x="513" y="487"/>
                  </a:lnTo>
                  <a:lnTo>
                    <a:pt x="505" y="487"/>
                  </a:lnTo>
                  <a:lnTo>
                    <a:pt x="490" y="487"/>
                  </a:lnTo>
                  <a:lnTo>
                    <a:pt x="474" y="485"/>
                  </a:lnTo>
                  <a:lnTo>
                    <a:pt x="461" y="483"/>
                  </a:lnTo>
                  <a:lnTo>
                    <a:pt x="448" y="480"/>
                  </a:lnTo>
                  <a:lnTo>
                    <a:pt x="436" y="476"/>
                  </a:lnTo>
                  <a:lnTo>
                    <a:pt x="425" y="471"/>
                  </a:lnTo>
                  <a:lnTo>
                    <a:pt x="414" y="466"/>
                  </a:lnTo>
                  <a:lnTo>
                    <a:pt x="404" y="459"/>
                  </a:lnTo>
                  <a:lnTo>
                    <a:pt x="395" y="453"/>
                  </a:lnTo>
                  <a:lnTo>
                    <a:pt x="386" y="446"/>
                  </a:lnTo>
                  <a:lnTo>
                    <a:pt x="378" y="438"/>
                  </a:lnTo>
                  <a:lnTo>
                    <a:pt x="369" y="431"/>
                  </a:lnTo>
                  <a:lnTo>
                    <a:pt x="355" y="415"/>
                  </a:lnTo>
                  <a:lnTo>
                    <a:pt x="341" y="398"/>
                  </a:lnTo>
                  <a:lnTo>
                    <a:pt x="326" y="381"/>
                  </a:lnTo>
                  <a:lnTo>
                    <a:pt x="312" y="365"/>
                  </a:lnTo>
                  <a:lnTo>
                    <a:pt x="298" y="350"/>
                  </a:lnTo>
                  <a:lnTo>
                    <a:pt x="282" y="336"/>
                  </a:lnTo>
                  <a:lnTo>
                    <a:pt x="274" y="330"/>
                  </a:lnTo>
                  <a:lnTo>
                    <a:pt x="265" y="325"/>
                  </a:lnTo>
                  <a:lnTo>
                    <a:pt x="256" y="320"/>
                  </a:lnTo>
                  <a:lnTo>
                    <a:pt x="246" y="316"/>
                  </a:lnTo>
                  <a:lnTo>
                    <a:pt x="235" y="313"/>
                  </a:lnTo>
                  <a:lnTo>
                    <a:pt x="224" y="311"/>
                  </a:lnTo>
                  <a:lnTo>
                    <a:pt x="212" y="309"/>
                  </a:lnTo>
                  <a:lnTo>
                    <a:pt x="200" y="309"/>
                  </a:lnTo>
                  <a:lnTo>
                    <a:pt x="189" y="309"/>
                  </a:lnTo>
                  <a:lnTo>
                    <a:pt x="180" y="310"/>
                  </a:lnTo>
                  <a:lnTo>
                    <a:pt x="171" y="311"/>
                  </a:lnTo>
                  <a:lnTo>
                    <a:pt x="165" y="313"/>
                  </a:lnTo>
                  <a:lnTo>
                    <a:pt x="153" y="317"/>
                  </a:lnTo>
                  <a:lnTo>
                    <a:pt x="144" y="322"/>
                  </a:lnTo>
                  <a:lnTo>
                    <a:pt x="130" y="334"/>
                  </a:lnTo>
                  <a:lnTo>
                    <a:pt x="113" y="345"/>
                  </a:lnTo>
                  <a:lnTo>
                    <a:pt x="126" y="352"/>
                  </a:lnTo>
                  <a:lnTo>
                    <a:pt x="134" y="358"/>
                  </a:lnTo>
                  <a:lnTo>
                    <a:pt x="136" y="361"/>
                  </a:lnTo>
                  <a:lnTo>
                    <a:pt x="138" y="363"/>
                  </a:lnTo>
                  <a:lnTo>
                    <a:pt x="140" y="366"/>
                  </a:lnTo>
                  <a:lnTo>
                    <a:pt x="140" y="370"/>
                  </a:lnTo>
                  <a:lnTo>
                    <a:pt x="136" y="380"/>
                  </a:lnTo>
                  <a:lnTo>
                    <a:pt x="130" y="394"/>
                  </a:lnTo>
                  <a:lnTo>
                    <a:pt x="124" y="401"/>
                  </a:lnTo>
                  <a:lnTo>
                    <a:pt x="120" y="407"/>
                  </a:lnTo>
                  <a:lnTo>
                    <a:pt x="117" y="412"/>
                  </a:lnTo>
                  <a:lnTo>
                    <a:pt x="113" y="414"/>
                  </a:lnTo>
                  <a:lnTo>
                    <a:pt x="93" y="395"/>
                  </a:lnTo>
                  <a:lnTo>
                    <a:pt x="70" y="399"/>
                  </a:lnTo>
                  <a:lnTo>
                    <a:pt x="47" y="403"/>
                  </a:lnTo>
                  <a:lnTo>
                    <a:pt x="28" y="406"/>
                  </a:lnTo>
                  <a:lnTo>
                    <a:pt x="20" y="407"/>
                  </a:lnTo>
                  <a:lnTo>
                    <a:pt x="20" y="259"/>
                  </a:lnTo>
                  <a:lnTo>
                    <a:pt x="0" y="234"/>
                  </a:lnTo>
                  <a:lnTo>
                    <a:pt x="20" y="222"/>
                  </a:lnTo>
                  <a:lnTo>
                    <a:pt x="20"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55" name="Freeform 280"/>
            <p:cNvSpPr>
              <a:spLocks/>
            </p:cNvSpPr>
            <p:nvPr>
              <p:custDataLst>
                <p:tags r:id="rId204"/>
              </p:custDataLst>
            </p:nvPr>
          </p:nvSpPr>
          <p:spPr bwMode="auto">
            <a:xfrm>
              <a:off x="8261350" y="3448050"/>
              <a:ext cx="119063" cy="115888"/>
            </a:xfrm>
            <a:custGeom>
              <a:avLst/>
              <a:gdLst>
                <a:gd name="T0" fmla="*/ 2147483647 w 253"/>
                <a:gd name="T1" fmla="*/ 2147483647 h 246"/>
                <a:gd name="T2" fmla="*/ 2147483647 w 253"/>
                <a:gd name="T3" fmla="*/ 2147483647 h 246"/>
                <a:gd name="T4" fmla="*/ 2147483647 w 253"/>
                <a:gd name="T5" fmla="*/ 2147483647 h 246"/>
                <a:gd name="T6" fmla="*/ 2147483647 w 253"/>
                <a:gd name="T7" fmla="*/ 2147483647 h 246"/>
                <a:gd name="T8" fmla="*/ 2147483647 w 253"/>
                <a:gd name="T9" fmla="*/ 2147483647 h 246"/>
                <a:gd name="T10" fmla="*/ 2147483647 w 253"/>
                <a:gd name="T11" fmla="*/ 2147483647 h 246"/>
                <a:gd name="T12" fmla="*/ 2147483647 w 253"/>
                <a:gd name="T13" fmla="*/ 2147483647 h 246"/>
                <a:gd name="T14" fmla="*/ 2147483647 w 253"/>
                <a:gd name="T15" fmla="*/ 2147483647 h 246"/>
                <a:gd name="T16" fmla="*/ 2147483647 w 253"/>
                <a:gd name="T17" fmla="*/ 2147483647 h 246"/>
                <a:gd name="T18" fmla="*/ 2147483647 w 253"/>
                <a:gd name="T19" fmla="*/ 2147483647 h 246"/>
                <a:gd name="T20" fmla="*/ 2147483647 w 253"/>
                <a:gd name="T21" fmla="*/ 2147483647 h 246"/>
                <a:gd name="T22" fmla="*/ 2147483647 w 253"/>
                <a:gd name="T23" fmla="*/ 2147483647 h 246"/>
                <a:gd name="T24" fmla="*/ 2147483647 w 253"/>
                <a:gd name="T25" fmla="*/ 2147483647 h 246"/>
                <a:gd name="T26" fmla="*/ 2147483647 w 253"/>
                <a:gd name="T27" fmla="*/ 2147483647 h 246"/>
                <a:gd name="T28" fmla="*/ 2147483647 w 253"/>
                <a:gd name="T29" fmla="*/ 2147483647 h 246"/>
                <a:gd name="T30" fmla="*/ 2147483647 w 253"/>
                <a:gd name="T31" fmla="*/ 2147483647 h 246"/>
                <a:gd name="T32" fmla="*/ 2147483647 w 253"/>
                <a:gd name="T33" fmla="*/ 2147483647 h 246"/>
                <a:gd name="T34" fmla="*/ 2147483647 w 253"/>
                <a:gd name="T35" fmla="*/ 2147483647 h 246"/>
                <a:gd name="T36" fmla="*/ 2147483647 w 253"/>
                <a:gd name="T37" fmla="*/ 2147483647 h 246"/>
                <a:gd name="T38" fmla="*/ 2147483647 w 253"/>
                <a:gd name="T39" fmla="*/ 2147483647 h 246"/>
                <a:gd name="T40" fmla="*/ 2147483647 w 253"/>
                <a:gd name="T41" fmla="*/ 2147483647 h 246"/>
                <a:gd name="T42" fmla="*/ 2147483647 w 253"/>
                <a:gd name="T43" fmla="*/ 2147483647 h 246"/>
                <a:gd name="T44" fmla="*/ 2147483647 w 253"/>
                <a:gd name="T45" fmla="*/ 2147483647 h 246"/>
                <a:gd name="T46" fmla="*/ 2147483647 w 253"/>
                <a:gd name="T47" fmla="*/ 2147483647 h 246"/>
                <a:gd name="T48" fmla="*/ 2147483647 w 253"/>
                <a:gd name="T49" fmla="*/ 2147483647 h 246"/>
                <a:gd name="T50" fmla="*/ 2147483647 w 253"/>
                <a:gd name="T51" fmla="*/ 2147483647 h 246"/>
                <a:gd name="T52" fmla="*/ 2147483647 w 253"/>
                <a:gd name="T53" fmla="*/ 2147483647 h 246"/>
                <a:gd name="T54" fmla="*/ 2147483647 w 253"/>
                <a:gd name="T55" fmla="*/ 2147483647 h 246"/>
                <a:gd name="T56" fmla="*/ 2147483647 w 253"/>
                <a:gd name="T57" fmla="*/ 2147483647 h 246"/>
                <a:gd name="T58" fmla="*/ 2147483647 w 253"/>
                <a:gd name="T59" fmla="*/ 2147483647 h 246"/>
                <a:gd name="T60" fmla="*/ 2147483647 w 253"/>
                <a:gd name="T61" fmla="*/ 2147483647 h 246"/>
                <a:gd name="T62" fmla="*/ 2147483647 w 253"/>
                <a:gd name="T63" fmla="*/ 2147483647 h 246"/>
                <a:gd name="T64" fmla="*/ 2147483647 w 253"/>
                <a:gd name="T65" fmla="*/ 2147483647 h 246"/>
                <a:gd name="T66" fmla="*/ 2147483647 w 253"/>
                <a:gd name="T67" fmla="*/ 2147483647 h 246"/>
                <a:gd name="T68" fmla="*/ 2147483647 w 253"/>
                <a:gd name="T69" fmla="*/ 2147483647 h 246"/>
                <a:gd name="T70" fmla="*/ 2147483647 w 253"/>
                <a:gd name="T71" fmla="*/ 2147483647 h 246"/>
                <a:gd name="T72" fmla="*/ 2147483647 w 253"/>
                <a:gd name="T73" fmla="*/ 2147483647 h 246"/>
                <a:gd name="T74" fmla="*/ 2147483647 w 253"/>
                <a:gd name="T75" fmla="*/ 2147483647 h 246"/>
                <a:gd name="T76" fmla="*/ 2147483647 w 253"/>
                <a:gd name="T77" fmla="*/ 2147483647 h 246"/>
                <a:gd name="T78" fmla="*/ 2147483647 w 253"/>
                <a:gd name="T79" fmla="*/ 2147483647 h 246"/>
                <a:gd name="T80" fmla="*/ 2147483647 w 253"/>
                <a:gd name="T81" fmla="*/ 2147483647 h 246"/>
                <a:gd name="T82" fmla="*/ 2147483647 w 253"/>
                <a:gd name="T83" fmla="*/ 2147483647 h 246"/>
                <a:gd name="T84" fmla="*/ 2147483647 w 253"/>
                <a:gd name="T85" fmla="*/ 2147483647 h 246"/>
                <a:gd name="T86" fmla="*/ 2147483647 w 253"/>
                <a:gd name="T87" fmla="*/ 2147483647 h 246"/>
                <a:gd name="T88" fmla="*/ 2147483647 w 253"/>
                <a:gd name="T89" fmla="*/ 2147483647 h 246"/>
                <a:gd name="T90" fmla="*/ 2147483647 w 253"/>
                <a:gd name="T91" fmla="*/ 2147483647 h 246"/>
                <a:gd name="T92" fmla="*/ 2147483647 w 253"/>
                <a:gd name="T93" fmla="*/ 2147483647 h 246"/>
                <a:gd name="T94" fmla="*/ 2147483647 w 253"/>
                <a:gd name="T95" fmla="*/ 2147483647 h 246"/>
                <a:gd name="T96" fmla="*/ 2147483647 w 253"/>
                <a:gd name="T97" fmla="*/ 2147483647 h 246"/>
                <a:gd name="T98" fmla="*/ 2147483647 w 253"/>
                <a:gd name="T99" fmla="*/ 2147483647 h 246"/>
                <a:gd name="T100" fmla="*/ 2147483647 w 253"/>
                <a:gd name="T101" fmla="*/ 2147483647 h 246"/>
                <a:gd name="T102" fmla="*/ 2147483647 w 253"/>
                <a:gd name="T103" fmla="*/ 2147483647 h 246"/>
                <a:gd name="T104" fmla="*/ 2147483647 w 253"/>
                <a:gd name="T105" fmla="*/ 2147483647 h 246"/>
                <a:gd name="T106" fmla="*/ 2147483647 w 253"/>
                <a:gd name="T107" fmla="*/ 2147483647 h 246"/>
                <a:gd name="T108" fmla="*/ 2147483647 w 253"/>
                <a:gd name="T109" fmla="*/ 2147483647 h 246"/>
                <a:gd name="T110" fmla="*/ 2147483647 w 253"/>
                <a:gd name="T111" fmla="*/ 0 h 2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53"/>
                <a:gd name="T169" fmla="*/ 0 h 246"/>
                <a:gd name="T170" fmla="*/ 253 w 253"/>
                <a:gd name="T171" fmla="*/ 246 h 24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53" h="246">
                  <a:moveTo>
                    <a:pt x="127" y="0"/>
                  </a:moveTo>
                  <a:lnTo>
                    <a:pt x="136" y="1"/>
                  </a:lnTo>
                  <a:lnTo>
                    <a:pt x="146" y="4"/>
                  </a:lnTo>
                  <a:lnTo>
                    <a:pt x="157" y="8"/>
                  </a:lnTo>
                  <a:lnTo>
                    <a:pt x="168" y="14"/>
                  </a:lnTo>
                  <a:lnTo>
                    <a:pt x="179" y="21"/>
                  </a:lnTo>
                  <a:lnTo>
                    <a:pt x="189" y="28"/>
                  </a:lnTo>
                  <a:lnTo>
                    <a:pt x="199" y="37"/>
                  </a:lnTo>
                  <a:lnTo>
                    <a:pt x="209" y="47"/>
                  </a:lnTo>
                  <a:lnTo>
                    <a:pt x="218" y="57"/>
                  </a:lnTo>
                  <a:lnTo>
                    <a:pt x="227" y="66"/>
                  </a:lnTo>
                  <a:lnTo>
                    <a:pt x="234" y="76"/>
                  </a:lnTo>
                  <a:lnTo>
                    <a:pt x="240" y="85"/>
                  </a:lnTo>
                  <a:lnTo>
                    <a:pt x="245" y="94"/>
                  </a:lnTo>
                  <a:lnTo>
                    <a:pt x="250" y="103"/>
                  </a:lnTo>
                  <a:lnTo>
                    <a:pt x="252" y="111"/>
                  </a:lnTo>
                  <a:lnTo>
                    <a:pt x="253" y="117"/>
                  </a:lnTo>
                  <a:lnTo>
                    <a:pt x="252" y="128"/>
                  </a:lnTo>
                  <a:lnTo>
                    <a:pt x="248" y="140"/>
                  </a:lnTo>
                  <a:lnTo>
                    <a:pt x="243" y="151"/>
                  </a:lnTo>
                  <a:lnTo>
                    <a:pt x="236" y="163"/>
                  </a:lnTo>
                  <a:lnTo>
                    <a:pt x="229" y="174"/>
                  </a:lnTo>
                  <a:lnTo>
                    <a:pt x="219" y="185"/>
                  </a:lnTo>
                  <a:lnTo>
                    <a:pt x="209" y="195"/>
                  </a:lnTo>
                  <a:lnTo>
                    <a:pt x="197" y="204"/>
                  </a:lnTo>
                  <a:lnTo>
                    <a:pt x="184" y="214"/>
                  </a:lnTo>
                  <a:lnTo>
                    <a:pt x="171" y="222"/>
                  </a:lnTo>
                  <a:lnTo>
                    <a:pt x="157" y="229"/>
                  </a:lnTo>
                  <a:lnTo>
                    <a:pt x="143" y="235"/>
                  </a:lnTo>
                  <a:lnTo>
                    <a:pt x="129" y="240"/>
                  </a:lnTo>
                  <a:lnTo>
                    <a:pt x="115" y="243"/>
                  </a:lnTo>
                  <a:lnTo>
                    <a:pt x="100" y="245"/>
                  </a:lnTo>
                  <a:lnTo>
                    <a:pt x="86" y="246"/>
                  </a:lnTo>
                  <a:lnTo>
                    <a:pt x="74" y="245"/>
                  </a:lnTo>
                  <a:lnTo>
                    <a:pt x="64" y="243"/>
                  </a:lnTo>
                  <a:lnTo>
                    <a:pt x="53" y="240"/>
                  </a:lnTo>
                  <a:lnTo>
                    <a:pt x="43" y="237"/>
                  </a:lnTo>
                  <a:lnTo>
                    <a:pt x="33" y="234"/>
                  </a:lnTo>
                  <a:lnTo>
                    <a:pt x="22" y="231"/>
                  </a:lnTo>
                  <a:lnTo>
                    <a:pt x="11" y="229"/>
                  </a:lnTo>
                  <a:lnTo>
                    <a:pt x="0" y="228"/>
                  </a:lnTo>
                  <a:lnTo>
                    <a:pt x="3" y="219"/>
                  </a:lnTo>
                  <a:lnTo>
                    <a:pt x="6" y="212"/>
                  </a:lnTo>
                  <a:lnTo>
                    <a:pt x="10" y="205"/>
                  </a:lnTo>
                  <a:lnTo>
                    <a:pt x="16" y="200"/>
                  </a:lnTo>
                  <a:lnTo>
                    <a:pt x="22" y="196"/>
                  </a:lnTo>
                  <a:lnTo>
                    <a:pt x="29" y="193"/>
                  </a:lnTo>
                  <a:lnTo>
                    <a:pt x="37" y="191"/>
                  </a:lnTo>
                  <a:lnTo>
                    <a:pt x="46" y="191"/>
                  </a:lnTo>
                  <a:lnTo>
                    <a:pt x="50" y="197"/>
                  </a:lnTo>
                  <a:lnTo>
                    <a:pt x="53" y="209"/>
                  </a:lnTo>
                  <a:lnTo>
                    <a:pt x="60" y="207"/>
                  </a:lnTo>
                  <a:lnTo>
                    <a:pt x="65" y="204"/>
                  </a:lnTo>
                  <a:lnTo>
                    <a:pt x="68" y="201"/>
                  </a:lnTo>
                  <a:lnTo>
                    <a:pt x="72" y="198"/>
                  </a:lnTo>
                  <a:lnTo>
                    <a:pt x="75" y="190"/>
                  </a:lnTo>
                  <a:lnTo>
                    <a:pt x="79" y="179"/>
                  </a:lnTo>
                  <a:lnTo>
                    <a:pt x="84" y="180"/>
                  </a:lnTo>
                  <a:lnTo>
                    <a:pt x="88" y="181"/>
                  </a:lnTo>
                  <a:lnTo>
                    <a:pt x="91" y="181"/>
                  </a:lnTo>
                  <a:lnTo>
                    <a:pt x="95" y="181"/>
                  </a:lnTo>
                  <a:lnTo>
                    <a:pt x="98" y="179"/>
                  </a:lnTo>
                  <a:lnTo>
                    <a:pt x="99" y="179"/>
                  </a:lnTo>
                  <a:lnTo>
                    <a:pt x="106" y="178"/>
                  </a:lnTo>
                  <a:lnTo>
                    <a:pt x="112" y="177"/>
                  </a:lnTo>
                  <a:lnTo>
                    <a:pt x="120" y="174"/>
                  </a:lnTo>
                  <a:lnTo>
                    <a:pt x="130" y="171"/>
                  </a:lnTo>
                  <a:lnTo>
                    <a:pt x="149" y="164"/>
                  </a:lnTo>
                  <a:lnTo>
                    <a:pt x="169" y="153"/>
                  </a:lnTo>
                  <a:lnTo>
                    <a:pt x="179" y="147"/>
                  </a:lnTo>
                  <a:lnTo>
                    <a:pt x="188" y="141"/>
                  </a:lnTo>
                  <a:lnTo>
                    <a:pt x="197" y="135"/>
                  </a:lnTo>
                  <a:lnTo>
                    <a:pt x="205" y="129"/>
                  </a:lnTo>
                  <a:lnTo>
                    <a:pt x="210" y="123"/>
                  </a:lnTo>
                  <a:lnTo>
                    <a:pt x="216" y="117"/>
                  </a:lnTo>
                  <a:lnTo>
                    <a:pt x="218" y="111"/>
                  </a:lnTo>
                  <a:lnTo>
                    <a:pt x="219" y="105"/>
                  </a:lnTo>
                  <a:lnTo>
                    <a:pt x="219" y="98"/>
                  </a:lnTo>
                  <a:lnTo>
                    <a:pt x="217" y="92"/>
                  </a:lnTo>
                  <a:lnTo>
                    <a:pt x="214" y="88"/>
                  </a:lnTo>
                  <a:lnTo>
                    <a:pt x="212" y="84"/>
                  </a:lnTo>
                  <a:lnTo>
                    <a:pt x="210" y="80"/>
                  </a:lnTo>
                  <a:lnTo>
                    <a:pt x="208" y="76"/>
                  </a:lnTo>
                  <a:lnTo>
                    <a:pt x="207" y="72"/>
                  </a:lnTo>
                  <a:lnTo>
                    <a:pt x="206" y="68"/>
                  </a:lnTo>
                  <a:lnTo>
                    <a:pt x="201" y="67"/>
                  </a:lnTo>
                  <a:lnTo>
                    <a:pt x="196" y="67"/>
                  </a:lnTo>
                  <a:lnTo>
                    <a:pt x="191" y="65"/>
                  </a:lnTo>
                  <a:lnTo>
                    <a:pt x="188" y="63"/>
                  </a:lnTo>
                  <a:lnTo>
                    <a:pt x="184" y="61"/>
                  </a:lnTo>
                  <a:lnTo>
                    <a:pt x="182" y="57"/>
                  </a:lnTo>
                  <a:lnTo>
                    <a:pt x="180" y="54"/>
                  </a:lnTo>
                  <a:lnTo>
                    <a:pt x="179" y="49"/>
                  </a:lnTo>
                  <a:lnTo>
                    <a:pt x="140" y="49"/>
                  </a:lnTo>
                  <a:lnTo>
                    <a:pt x="138" y="47"/>
                  </a:lnTo>
                  <a:lnTo>
                    <a:pt x="136" y="44"/>
                  </a:lnTo>
                  <a:lnTo>
                    <a:pt x="136" y="39"/>
                  </a:lnTo>
                  <a:lnTo>
                    <a:pt x="136" y="36"/>
                  </a:lnTo>
                  <a:lnTo>
                    <a:pt x="139" y="27"/>
                  </a:lnTo>
                  <a:lnTo>
                    <a:pt x="140" y="18"/>
                  </a:lnTo>
                  <a:lnTo>
                    <a:pt x="124" y="14"/>
                  </a:lnTo>
                  <a:lnTo>
                    <a:pt x="110" y="11"/>
                  </a:lnTo>
                  <a:lnTo>
                    <a:pt x="104" y="11"/>
                  </a:lnTo>
                  <a:lnTo>
                    <a:pt x="97" y="12"/>
                  </a:lnTo>
                  <a:lnTo>
                    <a:pt x="91" y="15"/>
                  </a:lnTo>
                  <a:lnTo>
                    <a:pt x="86" y="18"/>
                  </a:lnTo>
                  <a:lnTo>
                    <a:pt x="96" y="10"/>
                  </a:lnTo>
                  <a:lnTo>
                    <a:pt x="104" y="5"/>
                  </a:lnTo>
                  <a:lnTo>
                    <a:pt x="108" y="3"/>
                  </a:lnTo>
                  <a:lnTo>
                    <a:pt x="113" y="1"/>
                  </a:lnTo>
                  <a:lnTo>
                    <a:pt x="119" y="0"/>
                  </a:lnTo>
                  <a:lnTo>
                    <a:pt x="127"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56" name="Freeform 281"/>
            <p:cNvSpPr>
              <a:spLocks/>
            </p:cNvSpPr>
            <p:nvPr>
              <p:custDataLst>
                <p:tags r:id="rId205"/>
              </p:custDataLst>
            </p:nvPr>
          </p:nvSpPr>
          <p:spPr bwMode="auto">
            <a:xfrm>
              <a:off x="6335713" y="3117850"/>
              <a:ext cx="71437" cy="106363"/>
            </a:xfrm>
            <a:custGeom>
              <a:avLst/>
              <a:gdLst>
                <a:gd name="T0" fmla="*/ 2147483647 w 141"/>
                <a:gd name="T1" fmla="*/ 2147483647 h 228"/>
                <a:gd name="T2" fmla="*/ 2147483647 w 141"/>
                <a:gd name="T3" fmla="*/ 2147483647 h 228"/>
                <a:gd name="T4" fmla="*/ 2147483647 w 141"/>
                <a:gd name="T5" fmla="*/ 2147483647 h 228"/>
                <a:gd name="T6" fmla="*/ 2147483647 w 141"/>
                <a:gd name="T7" fmla="*/ 2147483647 h 228"/>
                <a:gd name="T8" fmla="*/ 2147483647 w 141"/>
                <a:gd name="T9" fmla="*/ 2147483647 h 228"/>
                <a:gd name="T10" fmla="*/ 2147483647 w 141"/>
                <a:gd name="T11" fmla="*/ 2147483647 h 228"/>
                <a:gd name="T12" fmla="*/ 2147483647 w 141"/>
                <a:gd name="T13" fmla="*/ 2147483647 h 228"/>
                <a:gd name="T14" fmla="*/ 2147483647 w 141"/>
                <a:gd name="T15" fmla="*/ 2147483647 h 228"/>
                <a:gd name="T16" fmla="*/ 0 w 141"/>
                <a:gd name="T17" fmla="*/ 2147483647 h 228"/>
                <a:gd name="T18" fmla="*/ 2147483647 w 141"/>
                <a:gd name="T19" fmla="*/ 2147483647 h 228"/>
                <a:gd name="T20" fmla="*/ 2147483647 w 141"/>
                <a:gd name="T21" fmla="*/ 2147483647 h 228"/>
                <a:gd name="T22" fmla="*/ 2147483647 w 141"/>
                <a:gd name="T23" fmla="*/ 2147483647 h 228"/>
                <a:gd name="T24" fmla="*/ 2147483647 w 141"/>
                <a:gd name="T25" fmla="*/ 2147483647 h 228"/>
                <a:gd name="T26" fmla="*/ 2147483647 w 141"/>
                <a:gd name="T27" fmla="*/ 2147483647 h 228"/>
                <a:gd name="T28" fmla="*/ 2147483647 w 141"/>
                <a:gd name="T29" fmla="*/ 0 h 228"/>
                <a:gd name="T30" fmla="*/ 2147483647 w 141"/>
                <a:gd name="T31" fmla="*/ 2147483647 h 228"/>
                <a:gd name="T32" fmla="*/ 2147483647 w 141"/>
                <a:gd name="T33" fmla="*/ 2147483647 h 228"/>
                <a:gd name="T34" fmla="*/ 2147483647 w 141"/>
                <a:gd name="T35" fmla="*/ 2147483647 h 228"/>
                <a:gd name="T36" fmla="*/ 2147483647 w 141"/>
                <a:gd name="T37" fmla="*/ 2147483647 h 228"/>
                <a:gd name="T38" fmla="*/ 2147483647 w 141"/>
                <a:gd name="T39" fmla="*/ 2147483647 h 228"/>
                <a:gd name="T40" fmla="*/ 2147483647 w 141"/>
                <a:gd name="T41" fmla="*/ 2147483647 h 228"/>
                <a:gd name="T42" fmla="*/ 2147483647 w 141"/>
                <a:gd name="T43" fmla="*/ 2147483647 h 228"/>
                <a:gd name="T44" fmla="*/ 2147483647 w 141"/>
                <a:gd name="T45" fmla="*/ 2147483647 h 228"/>
                <a:gd name="T46" fmla="*/ 2147483647 w 141"/>
                <a:gd name="T47" fmla="*/ 2147483647 h 228"/>
                <a:gd name="T48" fmla="*/ 2147483647 w 141"/>
                <a:gd name="T49" fmla="*/ 2147483647 h 228"/>
                <a:gd name="T50" fmla="*/ 2147483647 w 141"/>
                <a:gd name="T51" fmla="*/ 2147483647 h 228"/>
                <a:gd name="T52" fmla="*/ 2147483647 w 141"/>
                <a:gd name="T53" fmla="*/ 2147483647 h 228"/>
                <a:gd name="T54" fmla="*/ 2147483647 w 141"/>
                <a:gd name="T55" fmla="*/ 2147483647 h 228"/>
                <a:gd name="T56" fmla="*/ 2147483647 w 141"/>
                <a:gd name="T57" fmla="*/ 2147483647 h 228"/>
                <a:gd name="T58" fmla="*/ 2147483647 w 141"/>
                <a:gd name="T59" fmla="*/ 2147483647 h 228"/>
                <a:gd name="T60" fmla="*/ 2147483647 w 141"/>
                <a:gd name="T61" fmla="*/ 2147483647 h 228"/>
                <a:gd name="T62" fmla="*/ 2147483647 w 141"/>
                <a:gd name="T63" fmla="*/ 2147483647 h 228"/>
                <a:gd name="T64" fmla="*/ 2147483647 w 141"/>
                <a:gd name="T65" fmla="*/ 2147483647 h 228"/>
                <a:gd name="T66" fmla="*/ 2147483647 w 141"/>
                <a:gd name="T67" fmla="*/ 2147483647 h 228"/>
                <a:gd name="T68" fmla="*/ 2147483647 w 141"/>
                <a:gd name="T69" fmla="*/ 2147483647 h 228"/>
                <a:gd name="T70" fmla="*/ 2147483647 w 141"/>
                <a:gd name="T71" fmla="*/ 2147483647 h 228"/>
                <a:gd name="T72" fmla="*/ 2147483647 w 141"/>
                <a:gd name="T73" fmla="*/ 2147483647 h 228"/>
                <a:gd name="T74" fmla="*/ 2147483647 w 141"/>
                <a:gd name="T75" fmla="*/ 2147483647 h 228"/>
                <a:gd name="T76" fmla="*/ 2147483647 w 141"/>
                <a:gd name="T77" fmla="*/ 2147483647 h 228"/>
                <a:gd name="T78" fmla="*/ 2147483647 w 141"/>
                <a:gd name="T79" fmla="*/ 2147483647 h 228"/>
                <a:gd name="T80" fmla="*/ 2147483647 w 141"/>
                <a:gd name="T81" fmla="*/ 2147483647 h 2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1"/>
                <a:gd name="T124" fmla="*/ 0 h 228"/>
                <a:gd name="T125" fmla="*/ 141 w 141"/>
                <a:gd name="T126" fmla="*/ 228 h 2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1" h="228">
                  <a:moveTo>
                    <a:pt x="41" y="228"/>
                  </a:moveTo>
                  <a:lnTo>
                    <a:pt x="36" y="220"/>
                  </a:lnTo>
                  <a:lnTo>
                    <a:pt x="29" y="208"/>
                  </a:lnTo>
                  <a:lnTo>
                    <a:pt x="22" y="194"/>
                  </a:lnTo>
                  <a:lnTo>
                    <a:pt x="16" y="178"/>
                  </a:lnTo>
                  <a:lnTo>
                    <a:pt x="10" y="163"/>
                  </a:lnTo>
                  <a:lnTo>
                    <a:pt x="5" y="148"/>
                  </a:lnTo>
                  <a:lnTo>
                    <a:pt x="2" y="135"/>
                  </a:lnTo>
                  <a:lnTo>
                    <a:pt x="0" y="123"/>
                  </a:lnTo>
                  <a:lnTo>
                    <a:pt x="2" y="104"/>
                  </a:lnTo>
                  <a:lnTo>
                    <a:pt x="4" y="87"/>
                  </a:lnTo>
                  <a:lnTo>
                    <a:pt x="6" y="70"/>
                  </a:lnTo>
                  <a:lnTo>
                    <a:pt x="9" y="55"/>
                  </a:lnTo>
                  <a:lnTo>
                    <a:pt x="18" y="28"/>
                  </a:lnTo>
                  <a:lnTo>
                    <a:pt x="28" y="0"/>
                  </a:lnTo>
                  <a:lnTo>
                    <a:pt x="45" y="16"/>
                  </a:lnTo>
                  <a:lnTo>
                    <a:pt x="62" y="28"/>
                  </a:lnTo>
                  <a:lnTo>
                    <a:pt x="76" y="37"/>
                  </a:lnTo>
                  <a:lnTo>
                    <a:pt x="89" y="48"/>
                  </a:lnTo>
                  <a:lnTo>
                    <a:pt x="95" y="55"/>
                  </a:lnTo>
                  <a:lnTo>
                    <a:pt x="101" y="63"/>
                  </a:lnTo>
                  <a:lnTo>
                    <a:pt x="107" y="74"/>
                  </a:lnTo>
                  <a:lnTo>
                    <a:pt x="114" y="86"/>
                  </a:lnTo>
                  <a:lnTo>
                    <a:pt x="120" y="100"/>
                  </a:lnTo>
                  <a:lnTo>
                    <a:pt x="127" y="117"/>
                  </a:lnTo>
                  <a:lnTo>
                    <a:pt x="133" y="138"/>
                  </a:lnTo>
                  <a:lnTo>
                    <a:pt x="141" y="161"/>
                  </a:lnTo>
                  <a:lnTo>
                    <a:pt x="140" y="169"/>
                  </a:lnTo>
                  <a:lnTo>
                    <a:pt x="138" y="177"/>
                  </a:lnTo>
                  <a:lnTo>
                    <a:pt x="135" y="186"/>
                  </a:lnTo>
                  <a:lnTo>
                    <a:pt x="131" y="192"/>
                  </a:lnTo>
                  <a:lnTo>
                    <a:pt x="127" y="199"/>
                  </a:lnTo>
                  <a:lnTo>
                    <a:pt x="121" y="204"/>
                  </a:lnTo>
                  <a:lnTo>
                    <a:pt x="115" y="209"/>
                  </a:lnTo>
                  <a:lnTo>
                    <a:pt x="108" y="213"/>
                  </a:lnTo>
                  <a:lnTo>
                    <a:pt x="100" y="217"/>
                  </a:lnTo>
                  <a:lnTo>
                    <a:pt x="93" y="220"/>
                  </a:lnTo>
                  <a:lnTo>
                    <a:pt x="85" y="223"/>
                  </a:lnTo>
                  <a:lnTo>
                    <a:pt x="76" y="225"/>
                  </a:lnTo>
                  <a:lnTo>
                    <a:pt x="59" y="227"/>
                  </a:lnTo>
                  <a:lnTo>
                    <a:pt x="41" y="228"/>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grpSp>
          <p:nvGrpSpPr>
            <p:cNvPr id="857" name="Group 282"/>
            <p:cNvGrpSpPr>
              <a:grpSpLocks/>
            </p:cNvGrpSpPr>
            <p:nvPr>
              <p:custDataLst>
                <p:tags r:id="rId206"/>
              </p:custDataLst>
            </p:nvPr>
          </p:nvGrpSpPr>
          <p:grpSpPr bwMode="auto">
            <a:xfrm>
              <a:off x="7385717" y="2856114"/>
              <a:ext cx="260657" cy="397085"/>
              <a:chOff x="5062" y="2295"/>
              <a:chExt cx="177" cy="279"/>
            </a:xfrm>
            <a:solidFill>
              <a:srgbClr val="FFC000"/>
            </a:solidFill>
          </p:grpSpPr>
          <p:sp>
            <p:nvSpPr>
              <p:cNvPr id="1112" name="Freeform 283"/>
              <p:cNvSpPr>
                <a:spLocks/>
              </p:cNvSpPr>
              <p:nvPr/>
            </p:nvSpPr>
            <p:spPr bwMode="auto">
              <a:xfrm>
                <a:off x="5154" y="2449"/>
                <a:ext cx="19" cy="37"/>
              </a:xfrm>
              <a:custGeom>
                <a:avLst/>
                <a:gdLst>
                  <a:gd name="T0" fmla="*/ 39 w 60"/>
                  <a:gd name="T1" fmla="*/ 110 h 110"/>
                  <a:gd name="T2" fmla="*/ 42 w 60"/>
                  <a:gd name="T3" fmla="*/ 109 h 110"/>
                  <a:gd name="T4" fmla="*/ 46 w 60"/>
                  <a:gd name="T5" fmla="*/ 106 h 110"/>
                  <a:gd name="T6" fmla="*/ 49 w 60"/>
                  <a:gd name="T7" fmla="*/ 101 h 110"/>
                  <a:gd name="T8" fmla="*/ 52 w 60"/>
                  <a:gd name="T9" fmla="*/ 96 h 110"/>
                  <a:gd name="T10" fmla="*/ 54 w 60"/>
                  <a:gd name="T11" fmla="*/ 90 h 110"/>
                  <a:gd name="T12" fmla="*/ 57 w 60"/>
                  <a:gd name="T13" fmla="*/ 84 h 110"/>
                  <a:gd name="T14" fmla="*/ 59 w 60"/>
                  <a:gd name="T15" fmla="*/ 78 h 110"/>
                  <a:gd name="T16" fmla="*/ 60 w 60"/>
                  <a:gd name="T17" fmla="*/ 73 h 110"/>
                  <a:gd name="T18" fmla="*/ 59 w 60"/>
                  <a:gd name="T19" fmla="*/ 60 h 110"/>
                  <a:gd name="T20" fmla="*/ 58 w 60"/>
                  <a:gd name="T21" fmla="*/ 48 h 110"/>
                  <a:gd name="T22" fmla="*/ 57 w 60"/>
                  <a:gd name="T23" fmla="*/ 38 h 110"/>
                  <a:gd name="T24" fmla="*/ 54 w 60"/>
                  <a:gd name="T25" fmla="*/ 29 h 110"/>
                  <a:gd name="T26" fmla="*/ 51 w 60"/>
                  <a:gd name="T27" fmla="*/ 21 h 110"/>
                  <a:gd name="T28" fmla="*/ 48 w 60"/>
                  <a:gd name="T29" fmla="*/ 13 h 110"/>
                  <a:gd name="T30" fmla="*/ 45 w 60"/>
                  <a:gd name="T31" fmla="*/ 6 h 110"/>
                  <a:gd name="T32" fmla="*/ 39 w 60"/>
                  <a:gd name="T33" fmla="*/ 0 h 110"/>
                  <a:gd name="T34" fmla="*/ 35 w 60"/>
                  <a:gd name="T35" fmla="*/ 3 h 110"/>
                  <a:gd name="T36" fmla="*/ 30 w 60"/>
                  <a:gd name="T37" fmla="*/ 8 h 110"/>
                  <a:gd name="T38" fmla="*/ 27 w 60"/>
                  <a:gd name="T39" fmla="*/ 13 h 110"/>
                  <a:gd name="T40" fmla="*/ 24 w 60"/>
                  <a:gd name="T41" fmla="*/ 18 h 110"/>
                  <a:gd name="T42" fmla="*/ 18 w 60"/>
                  <a:gd name="T43" fmla="*/ 29 h 110"/>
                  <a:gd name="T44" fmla="*/ 15 w 60"/>
                  <a:gd name="T45" fmla="*/ 40 h 110"/>
                  <a:gd name="T46" fmla="*/ 10 w 60"/>
                  <a:gd name="T47" fmla="*/ 51 h 110"/>
                  <a:gd name="T48" fmla="*/ 7 w 60"/>
                  <a:gd name="T49" fmla="*/ 62 h 110"/>
                  <a:gd name="T50" fmla="*/ 6 w 60"/>
                  <a:gd name="T51" fmla="*/ 66 h 110"/>
                  <a:gd name="T52" fmla="*/ 4 w 60"/>
                  <a:gd name="T53" fmla="*/ 69 h 110"/>
                  <a:gd name="T54" fmla="*/ 2 w 60"/>
                  <a:gd name="T55" fmla="*/ 72 h 110"/>
                  <a:gd name="T56" fmla="*/ 0 w 60"/>
                  <a:gd name="T57" fmla="*/ 73 h 110"/>
                  <a:gd name="T58" fmla="*/ 1 w 60"/>
                  <a:gd name="T59" fmla="*/ 78 h 110"/>
                  <a:gd name="T60" fmla="*/ 3 w 60"/>
                  <a:gd name="T61" fmla="*/ 84 h 110"/>
                  <a:gd name="T62" fmla="*/ 7 w 60"/>
                  <a:gd name="T63" fmla="*/ 90 h 110"/>
                  <a:gd name="T64" fmla="*/ 12 w 60"/>
                  <a:gd name="T65" fmla="*/ 96 h 110"/>
                  <a:gd name="T66" fmla="*/ 18 w 60"/>
                  <a:gd name="T67" fmla="*/ 101 h 110"/>
                  <a:gd name="T68" fmla="*/ 25 w 60"/>
                  <a:gd name="T69" fmla="*/ 106 h 110"/>
                  <a:gd name="T70" fmla="*/ 32 w 60"/>
                  <a:gd name="T71" fmla="*/ 109 h 110"/>
                  <a:gd name="T72" fmla="*/ 39 w 60"/>
                  <a:gd name="T73"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 h="110">
                    <a:moveTo>
                      <a:pt x="39" y="110"/>
                    </a:moveTo>
                    <a:lnTo>
                      <a:pt x="42" y="109"/>
                    </a:lnTo>
                    <a:lnTo>
                      <a:pt x="46" y="106"/>
                    </a:lnTo>
                    <a:lnTo>
                      <a:pt x="49" y="101"/>
                    </a:lnTo>
                    <a:lnTo>
                      <a:pt x="52" y="96"/>
                    </a:lnTo>
                    <a:lnTo>
                      <a:pt x="54" y="90"/>
                    </a:lnTo>
                    <a:lnTo>
                      <a:pt x="57" y="84"/>
                    </a:lnTo>
                    <a:lnTo>
                      <a:pt x="59" y="78"/>
                    </a:lnTo>
                    <a:lnTo>
                      <a:pt x="60" y="73"/>
                    </a:lnTo>
                    <a:lnTo>
                      <a:pt x="59" y="60"/>
                    </a:lnTo>
                    <a:lnTo>
                      <a:pt x="58" y="48"/>
                    </a:lnTo>
                    <a:lnTo>
                      <a:pt x="57" y="38"/>
                    </a:lnTo>
                    <a:lnTo>
                      <a:pt x="54" y="29"/>
                    </a:lnTo>
                    <a:lnTo>
                      <a:pt x="51" y="21"/>
                    </a:lnTo>
                    <a:lnTo>
                      <a:pt x="48" y="13"/>
                    </a:lnTo>
                    <a:lnTo>
                      <a:pt x="45" y="6"/>
                    </a:lnTo>
                    <a:lnTo>
                      <a:pt x="39" y="0"/>
                    </a:lnTo>
                    <a:lnTo>
                      <a:pt x="35" y="3"/>
                    </a:lnTo>
                    <a:lnTo>
                      <a:pt x="30" y="8"/>
                    </a:lnTo>
                    <a:lnTo>
                      <a:pt x="27" y="13"/>
                    </a:lnTo>
                    <a:lnTo>
                      <a:pt x="24" y="18"/>
                    </a:lnTo>
                    <a:lnTo>
                      <a:pt x="18" y="29"/>
                    </a:lnTo>
                    <a:lnTo>
                      <a:pt x="15" y="40"/>
                    </a:lnTo>
                    <a:lnTo>
                      <a:pt x="10" y="51"/>
                    </a:lnTo>
                    <a:lnTo>
                      <a:pt x="7" y="62"/>
                    </a:lnTo>
                    <a:lnTo>
                      <a:pt x="6" y="66"/>
                    </a:lnTo>
                    <a:lnTo>
                      <a:pt x="4" y="69"/>
                    </a:lnTo>
                    <a:lnTo>
                      <a:pt x="2" y="72"/>
                    </a:lnTo>
                    <a:lnTo>
                      <a:pt x="0" y="73"/>
                    </a:lnTo>
                    <a:lnTo>
                      <a:pt x="1" y="78"/>
                    </a:lnTo>
                    <a:lnTo>
                      <a:pt x="3" y="84"/>
                    </a:lnTo>
                    <a:lnTo>
                      <a:pt x="7" y="90"/>
                    </a:lnTo>
                    <a:lnTo>
                      <a:pt x="12" y="96"/>
                    </a:lnTo>
                    <a:lnTo>
                      <a:pt x="18" y="101"/>
                    </a:lnTo>
                    <a:lnTo>
                      <a:pt x="25" y="106"/>
                    </a:lnTo>
                    <a:lnTo>
                      <a:pt x="32" y="109"/>
                    </a:lnTo>
                    <a:lnTo>
                      <a:pt x="39" y="110"/>
                    </a:lnTo>
                  </a:path>
                </a:pathLst>
              </a:custGeom>
              <a:solidFill>
                <a:srgbClr val="D9D9D9"/>
              </a:solidFill>
              <a:ln w="9525" cmpd="sng">
                <a:solidFill>
                  <a:schemeClr val="accent3"/>
                </a:solidFill>
                <a:prstDash val="solid"/>
                <a:round/>
                <a:headEnd/>
                <a:tailEnd/>
              </a:ln>
            </p:spPr>
            <p:txBody>
              <a:bodyPr/>
              <a:lstStyle/>
              <a:p>
                <a:pPr>
                  <a:defRPr/>
                </a:pPr>
                <a:endParaRPr lang="en-US" dirty="0">
                  <a:ea typeface="+mn-ea"/>
                </a:endParaRPr>
              </a:p>
            </p:txBody>
          </p:sp>
          <p:sp>
            <p:nvSpPr>
              <p:cNvPr id="1113" name="Freeform 284"/>
              <p:cNvSpPr>
                <a:spLocks/>
              </p:cNvSpPr>
              <p:nvPr/>
            </p:nvSpPr>
            <p:spPr bwMode="auto">
              <a:xfrm>
                <a:off x="5189" y="2422"/>
                <a:ext cx="24" cy="25"/>
              </a:xfrm>
              <a:custGeom>
                <a:avLst/>
                <a:gdLst>
                  <a:gd name="T0" fmla="*/ 0 w 72"/>
                  <a:gd name="T1" fmla="*/ 13 h 75"/>
                  <a:gd name="T2" fmla="*/ 8 w 72"/>
                  <a:gd name="T3" fmla="*/ 18 h 75"/>
                  <a:gd name="T4" fmla="*/ 15 w 72"/>
                  <a:gd name="T5" fmla="*/ 25 h 75"/>
                  <a:gd name="T6" fmla="*/ 23 w 72"/>
                  <a:gd name="T7" fmla="*/ 32 h 75"/>
                  <a:gd name="T8" fmla="*/ 31 w 72"/>
                  <a:gd name="T9" fmla="*/ 40 h 75"/>
                  <a:gd name="T10" fmla="*/ 37 w 72"/>
                  <a:gd name="T11" fmla="*/ 48 h 75"/>
                  <a:gd name="T12" fmla="*/ 42 w 72"/>
                  <a:gd name="T13" fmla="*/ 57 h 75"/>
                  <a:gd name="T14" fmla="*/ 45 w 72"/>
                  <a:gd name="T15" fmla="*/ 65 h 75"/>
                  <a:gd name="T16" fmla="*/ 46 w 72"/>
                  <a:gd name="T17" fmla="*/ 75 h 75"/>
                  <a:gd name="T18" fmla="*/ 72 w 72"/>
                  <a:gd name="T19" fmla="*/ 75 h 75"/>
                  <a:gd name="T20" fmla="*/ 65 w 72"/>
                  <a:gd name="T21" fmla="*/ 50 h 75"/>
                  <a:gd name="T22" fmla="*/ 60 w 72"/>
                  <a:gd name="T23" fmla="*/ 34 h 75"/>
                  <a:gd name="T24" fmla="*/ 60 w 72"/>
                  <a:gd name="T25" fmla="*/ 27 h 75"/>
                  <a:gd name="T26" fmla="*/ 63 w 72"/>
                  <a:gd name="T27" fmla="*/ 19 h 75"/>
                  <a:gd name="T28" fmla="*/ 67 w 72"/>
                  <a:gd name="T29" fmla="*/ 11 h 75"/>
                  <a:gd name="T30" fmla="*/ 72 w 72"/>
                  <a:gd name="T31" fmla="*/ 1 h 75"/>
                  <a:gd name="T32" fmla="*/ 52 w 72"/>
                  <a:gd name="T33" fmla="*/ 0 h 75"/>
                  <a:gd name="T34" fmla="*/ 32 w 72"/>
                  <a:gd name="T35" fmla="*/ 0 h 75"/>
                  <a:gd name="T36" fmla="*/ 22 w 72"/>
                  <a:gd name="T37" fmla="*/ 1 h 75"/>
                  <a:gd name="T38" fmla="*/ 13 w 72"/>
                  <a:gd name="T39" fmla="*/ 3 h 75"/>
                  <a:gd name="T40" fmla="*/ 9 w 72"/>
                  <a:gd name="T41" fmla="*/ 5 h 75"/>
                  <a:gd name="T42" fmla="*/ 6 w 72"/>
                  <a:gd name="T43" fmla="*/ 7 h 75"/>
                  <a:gd name="T44" fmla="*/ 2 w 72"/>
                  <a:gd name="T45" fmla="*/ 10 h 75"/>
                  <a:gd name="T46" fmla="*/ 0 w 72"/>
                  <a:gd name="T47" fmla="*/ 1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75">
                    <a:moveTo>
                      <a:pt x="0" y="13"/>
                    </a:moveTo>
                    <a:lnTo>
                      <a:pt x="8" y="18"/>
                    </a:lnTo>
                    <a:lnTo>
                      <a:pt x="15" y="25"/>
                    </a:lnTo>
                    <a:lnTo>
                      <a:pt x="23" y="32"/>
                    </a:lnTo>
                    <a:lnTo>
                      <a:pt x="31" y="40"/>
                    </a:lnTo>
                    <a:lnTo>
                      <a:pt x="37" y="48"/>
                    </a:lnTo>
                    <a:lnTo>
                      <a:pt x="42" y="57"/>
                    </a:lnTo>
                    <a:lnTo>
                      <a:pt x="45" y="65"/>
                    </a:lnTo>
                    <a:lnTo>
                      <a:pt x="46" y="75"/>
                    </a:lnTo>
                    <a:lnTo>
                      <a:pt x="72" y="75"/>
                    </a:lnTo>
                    <a:lnTo>
                      <a:pt x="65" y="50"/>
                    </a:lnTo>
                    <a:lnTo>
                      <a:pt x="60" y="34"/>
                    </a:lnTo>
                    <a:lnTo>
                      <a:pt x="60" y="27"/>
                    </a:lnTo>
                    <a:lnTo>
                      <a:pt x="63" y="19"/>
                    </a:lnTo>
                    <a:lnTo>
                      <a:pt x="67" y="11"/>
                    </a:lnTo>
                    <a:lnTo>
                      <a:pt x="72" y="1"/>
                    </a:lnTo>
                    <a:lnTo>
                      <a:pt x="52" y="0"/>
                    </a:lnTo>
                    <a:lnTo>
                      <a:pt x="32" y="0"/>
                    </a:lnTo>
                    <a:lnTo>
                      <a:pt x="22" y="1"/>
                    </a:lnTo>
                    <a:lnTo>
                      <a:pt x="13" y="3"/>
                    </a:lnTo>
                    <a:lnTo>
                      <a:pt x="9" y="5"/>
                    </a:lnTo>
                    <a:lnTo>
                      <a:pt x="6" y="7"/>
                    </a:lnTo>
                    <a:lnTo>
                      <a:pt x="2" y="10"/>
                    </a:lnTo>
                    <a:lnTo>
                      <a:pt x="0" y="13"/>
                    </a:lnTo>
                  </a:path>
                </a:pathLst>
              </a:custGeom>
              <a:solidFill>
                <a:srgbClr val="D9D9D9"/>
              </a:solidFill>
              <a:ln w="9525" cmpd="sng">
                <a:solidFill>
                  <a:schemeClr val="accent3"/>
                </a:solidFill>
                <a:prstDash val="solid"/>
                <a:round/>
                <a:headEnd/>
                <a:tailEnd/>
              </a:ln>
            </p:spPr>
            <p:txBody>
              <a:bodyPr/>
              <a:lstStyle/>
              <a:p>
                <a:pPr>
                  <a:defRPr/>
                </a:pPr>
                <a:endParaRPr lang="en-US" dirty="0">
                  <a:ea typeface="+mn-ea"/>
                </a:endParaRPr>
              </a:p>
            </p:txBody>
          </p:sp>
          <p:sp>
            <p:nvSpPr>
              <p:cNvPr id="1114" name="Freeform 285"/>
              <p:cNvSpPr>
                <a:spLocks/>
              </p:cNvSpPr>
              <p:nvPr/>
            </p:nvSpPr>
            <p:spPr bwMode="auto">
              <a:xfrm>
                <a:off x="5160" y="2389"/>
                <a:ext cx="5" cy="16"/>
              </a:xfrm>
              <a:custGeom>
                <a:avLst/>
                <a:gdLst>
                  <a:gd name="T0" fmla="*/ 15 w 15"/>
                  <a:gd name="T1" fmla="*/ 49 h 49"/>
                  <a:gd name="T2" fmla="*/ 15 w 15"/>
                  <a:gd name="T3" fmla="*/ 33 h 49"/>
                  <a:gd name="T4" fmla="*/ 15 w 15"/>
                  <a:gd name="T5" fmla="*/ 19 h 49"/>
                  <a:gd name="T6" fmla="*/ 14 w 15"/>
                  <a:gd name="T7" fmla="*/ 13 h 49"/>
                  <a:gd name="T8" fmla="*/ 13 w 15"/>
                  <a:gd name="T9" fmla="*/ 7 h 49"/>
                  <a:gd name="T10" fmla="*/ 11 w 15"/>
                  <a:gd name="T11" fmla="*/ 3 h 49"/>
                  <a:gd name="T12" fmla="*/ 9 w 15"/>
                  <a:gd name="T13" fmla="*/ 0 h 49"/>
                  <a:gd name="T14" fmla="*/ 4 w 15"/>
                  <a:gd name="T15" fmla="*/ 7 h 49"/>
                  <a:gd name="T16" fmla="*/ 2 w 15"/>
                  <a:gd name="T17" fmla="*/ 15 h 49"/>
                  <a:gd name="T18" fmla="*/ 0 w 15"/>
                  <a:gd name="T19" fmla="*/ 23 h 49"/>
                  <a:gd name="T20" fmla="*/ 0 w 15"/>
                  <a:gd name="T21" fmla="*/ 30 h 49"/>
                  <a:gd name="T22" fmla="*/ 1 w 15"/>
                  <a:gd name="T23" fmla="*/ 36 h 49"/>
                  <a:gd name="T24" fmla="*/ 4 w 15"/>
                  <a:gd name="T25" fmla="*/ 42 h 49"/>
                  <a:gd name="T26" fmla="*/ 7 w 15"/>
                  <a:gd name="T27" fmla="*/ 44 h 49"/>
                  <a:gd name="T28" fmla="*/ 9 w 15"/>
                  <a:gd name="T29" fmla="*/ 46 h 49"/>
                  <a:gd name="T30" fmla="*/ 12 w 15"/>
                  <a:gd name="T31" fmla="*/ 48 h 49"/>
                  <a:gd name="T32" fmla="*/ 15 w 15"/>
                  <a:gd name="T33"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49">
                    <a:moveTo>
                      <a:pt x="15" y="49"/>
                    </a:moveTo>
                    <a:lnTo>
                      <a:pt x="15" y="33"/>
                    </a:lnTo>
                    <a:lnTo>
                      <a:pt x="15" y="19"/>
                    </a:lnTo>
                    <a:lnTo>
                      <a:pt x="14" y="13"/>
                    </a:lnTo>
                    <a:lnTo>
                      <a:pt x="13" y="7"/>
                    </a:lnTo>
                    <a:lnTo>
                      <a:pt x="11" y="3"/>
                    </a:lnTo>
                    <a:lnTo>
                      <a:pt x="9" y="0"/>
                    </a:lnTo>
                    <a:lnTo>
                      <a:pt x="4" y="7"/>
                    </a:lnTo>
                    <a:lnTo>
                      <a:pt x="2" y="15"/>
                    </a:lnTo>
                    <a:lnTo>
                      <a:pt x="0" y="23"/>
                    </a:lnTo>
                    <a:lnTo>
                      <a:pt x="0" y="30"/>
                    </a:lnTo>
                    <a:lnTo>
                      <a:pt x="1" y="36"/>
                    </a:lnTo>
                    <a:lnTo>
                      <a:pt x="4" y="42"/>
                    </a:lnTo>
                    <a:lnTo>
                      <a:pt x="7" y="44"/>
                    </a:lnTo>
                    <a:lnTo>
                      <a:pt x="9" y="46"/>
                    </a:lnTo>
                    <a:lnTo>
                      <a:pt x="12" y="48"/>
                    </a:lnTo>
                    <a:lnTo>
                      <a:pt x="15" y="49"/>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15" name="Freeform 286"/>
              <p:cNvSpPr>
                <a:spLocks/>
              </p:cNvSpPr>
              <p:nvPr/>
            </p:nvSpPr>
            <p:spPr bwMode="auto">
              <a:xfrm>
                <a:off x="5139" y="2387"/>
                <a:ext cx="15" cy="13"/>
              </a:xfrm>
              <a:custGeom>
                <a:avLst/>
                <a:gdLst>
                  <a:gd name="T0" fmla="*/ 20 w 47"/>
                  <a:gd name="T1" fmla="*/ 6 h 40"/>
                  <a:gd name="T2" fmla="*/ 0 w 47"/>
                  <a:gd name="T3" fmla="*/ 37 h 40"/>
                  <a:gd name="T4" fmla="*/ 6 w 47"/>
                  <a:gd name="T5" fmla="*/ 39 h 40"/>
                  <a:gd name="T6" fmla="*/ 12 w 47"/>
                  <a:gd name="T7" fmla="*/ 40 h 40"/>
                  <a:gd name="T8" fmla="*/ 19 w 47"/>
                  <a:gd name="T9" fmla="*/ 39 h 40"/>
                  <a:gd name="T10" fmla="*/ 26 w 47"/>
                  <a:gd name="T11" fmla="*/ 38 h 40"/>
                  <a:gd name="T12" fmla="*/ 32 w 47"/>
                  <a:gd name="T13" fmla="*/ 36 h 40"/>
                  <a:gd name="T14" fmla="*/ 39 w 47"/>
                  <a:gd name="T15" fmla="*/ 33 h 40"/>
                  <a:gd name="T16" fmla="*/ 43 w 47"/>
                  <a:gd name="T17" fmla="*/ 30 h 40"/>
                  <a:gd name="T18" fmla="*/ 47 w 47"/>
                  <a:gd name="T19" fmla="*/ 25 h 40"/>
                  <a:gd name="T20" fmla="*/ 47 w 47"/>
                  <a:gd name="T21" fmla="*/ 0 h 40"/>
                  <a:gd name="T22" fmla="*/ 41 w 47"/>
                  <a:gd name="T23" fmla="*/ 0 h 40"/>
                  <a:gd name="T24" fmla="*/ 33 w 47"/>
                  <a:gd name="T25" fmla="*/ 1 h 40"/>
                  <a:gd name="T26" fmla="*/ 26 w 47"/>
                  <a:gd name="T27" fmla="*/ 3 h 40"/>
                  <a:gd name="T28" fmla="*/ 20 w 47"/>
                  <a:gd name="T29"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0">
                    <a:moveTo>
                      <a:pt x="20" y="6"/>
                    </a:moveTo>
                    <a:lnTo>
                      <a:pt x="0" y="37"/>
                    </a:lnTo>
                    <a:lnTo>
                      <a:pt x="6" y="39"/>
                    </a:lnTo>
                    <a:lnTo>
                      <a:pt x="12" y="40"/>
                    </a:lnTo>
                    <a:lnTo>
                      <a:pt x="19" y="39"/>
                    </a:lnTo>
                    <a:lnTo>
                      <a:pt x="26" y="38"/>
                    </a:lnTo>
                    <a:lnTo>
                      <a:pt x="32" y="36"/>
                    </a:lnTo>
                    <a:lnTo>
                      <a:pt x="39" y="33"/>
                    </a:lnTo>
                    <a:lnTo>
                      <a:pt x="43" y="30"/>
                    </a:lnTo>
                    <a:lnTo>
                      <a:pt x="47" y="25"/>
                    </a:lnTo>
                    <a:lnTo>
                      <a:pt x="47" y="0"/>
                    </a:lnTo>
                    <a:lnTo>
                      <a:pt x="41" y="0"/>
                    </a:lnTo>
                    <a:lnTo>
                      <a:pt x="33" y="1"/>
                    </a:lnTo>
                    <a:lnTo>
                      <a:pt x="26" y="3"/>
                    </a:lnTo>
                    <a:lnTo>
                      <a:pt x="20" y="6"/>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16" name="Freeform 287"/>
              <p:cNvSpPr>
                <a:spLocks/>
              </p:cNvSpPr>
              <p:nvPr/>
            </p:nvSpPr>
            <p:spPr bwMode="auto">
              <a:xfrm>
                <a:off x="5184" y="2465"/>
                <a:ext cx="13" cy="10"/>
              </a:xfrm>
              <a:custGeom>
                <a:avLst/>
                <a:gdLst>
                  <a:gd name="T0" fmla="*/ 0 w 39"/>
                  <a:gd name="T1" fmla="*/ 0 h 31"/>
                  <a:gd name="T2" fmla="*/ 3 w 39"/>
                  <a:gd name="T3" fmla="*/ 8 h 31"/>
                  <a:gd name="T4" fmla="*/ 6 w 39"/>
                  <a:gd name="T5" fmla="*/ 13 h 31"/>
                  <a:gd name="T6" fmla="*/ 12 w 39"/>
                  <a:gd name="T7" fmla="*/ 19 h 31"/>
                  <a:gd name="T8" fmla="*/ 17 w 39"/>
                  <a:gd name="T9" fmla="*/ 23 h 31"/>
                  <a:gd name="T10" fmla="*/ 23 w 39"/>
                  <a:gd name="T11" fmla="*/ 26 h 31"/>
                  <a:gd name="T12" fmla="*/ 28 w 39"/>
                  <a:gd name="T13" fmla="*/ 29 h 31"/>
                  <a:gd name="T14" fmla="*/ 34 w 39"/>
                  <a:gd name="T15" fmla="*/ 31 h 31"/>
                  <a:gd name="T16" fmla="*/ 39 w 39"/>
                  <a:gd name="T17" fmla="*/ 31 h 31"/>
                  <a:gd name="T18" fmla="*/ 33 w 39"/>
                  <a:gd name="T19" fmla="*/ 22 h 31"/>
                  <a:gd name="T20" fmla="*/ 25 w 39"/>
                  <a:gd name="T21" fmla="*/ 14 h 31"/>
                  <a:gd name="T22" fmla="*/ 16 w 39"/>
                  <a:gd name="T23" fmla="*/ 7 h 31"/>
                  <a:gd name="T24" fmla="*/ 6 w 39"/>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31">
                    <a:moveTo>
                      <a:pt x="0" y="0"/>
                    </a:moveTo>
                    <a:lnTo>
                      <a:pt x="3" y="8"/>
                    </a:lnTo>
                    <a:lnTo>
                      <a:pt x="6" y="13"/>
                    </a:lnTo>
                    <a:lnTo>
                      <a:pt x="12" y="19"/>
                    </a:lnTo>
                    <a:lnTo>
                      <a:pt x="17" y="23"/>
                    </a:lnTo>
                    <a:lnTo>
                      <a:pt x="23" y="26"/>
                    </a:lnTo>
                    <a:lnTo>
                      <a:pt x="28" y="29"/>
                    </a:lnTo>
                    <a:lnTo>
                      <a:pt x="34" y="31"/>
                    </a:lnTo>
                    <a:lnTo>
                      <a:pt x="39" y="31"/>
                    </a:lnTo>
                    <a:lnTo>
                      <a:pt x="33" y="22"/>
                    </a:lnTo>
                    <a:lnTo>
                      <a:pt x="25" y="14"/>
                    </a:lnTo>
                    <a:lnTo>
                      <a:pt x="16" y="7"/>
                    </a:lnTo>
                    <a:lnTo>
                      <a:pt x="6"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17" name="Freeform 288"/>
              <p:cNvSpPr>
                <a:spLocks/>
              </p:cNvSpPr>
              <p:nvPr/>
            </p:nvSpPr>
            <p:spPr bwMode="auto">
              <a:xfrm>
                <a:off x="5172" y="2410"/>
                <a:ext cx="10" cy="6"/>
              </a:xfrm>
              <a:custGeom>
                <a:avLst/>
                <a:gdLst>
                  <a:gd name="T0" fmla="*/ 0 w 34"/>
                  <a:gd name="T1" fmla="*/ 0 h 19"/>
                  <a:gd name="T2" fmla="*/ 34 w 34"/>
                  <a:gd name="T3" fmla="*/ 19 h 19"/>
                  <a:gd name="T4" fmla="*/ 34 w 34"/>
                  <a:gd name="T5" fmla="*/ 0 h 19"/>
                  <a:gd name="T6" fmla="*/ 24 w 34"/>
                  <a:gd name="T7" fmla="*/ 0 h 19"/>
                  <a:gd name="T8" fmla="*/ 14 w 34"/>
                  <a:gd name="T9" fmla="*/ 0 h 19"/>
                  <a:gd name="T10" fmla="*/ 7 w 34"/>
                  <a:gd name="T11" fmla="*/ 0 h 19"/>
                  <a:gd name="T12" fmla="*/ 0 w 34"/>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4" h="19">
                    <a:moveTo>
                      <a:pt x="0" y="0"/>
                    </a:moveTo>
                    <a:lnTo>
                      <a:pt x="34" y="19"/>
                    </a:lnTo>
                    <a:lnTo>
                      <a:pt x="34" y="0"/>
                    </a:lnTo>
                    <a:lnTo>
                      <a:pt x="24" y="0"/>
                    </a:lnTo>
                    <a:lnTo>
                      <a:pt x="14" y="0"/>
                    </a:lnTo>
                    <a:lnTo>
                      <a:pt x="7" y="0"/>
                    </a:lnTo>
                    <a:lnTo>
                      <a:pt x="0"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18" name="Freeform 289"/>
              <p:cNvSpPr>
                <a:spLocks/>
              </p:cNvSpPr>
              <p:nvPr/>
            </p:nvSpPr>
            <p:spPr bwMode="auto">
              <a:xfrm>
                <a:off x="5180" y="2471"/>
                <a:ext cx="6" cy="4"/>
              </a:xfrm>
              <a:custGeom>
                <a:avLst/>
                <a:gdLst>
                  <a:gd name="T0" fmla="*/ 0 w 19"/>
                  <a:gd name="T1" fmla="*/ 0 h 12"/>
                  <a:gd name="T2" fmla="*/ 19 w 19"/>
                  <a:gd name="T3" fmla="*/ 12 h 12"/>
                  <a:gd name="T4" fmla="*/ 13 w 19"/>
                  <a:gd name="T5" fmla="*/ 6 h 12"/>
                  <a:gd name="T6" fmla="*/ 6 w 19"/>
                  <a:gd name="T7" fmla="*/ 6 h 12"/>
                </a:gdLst>
                <a:ahLst/>
                <a:cxnLst>
                  <a:cxn ang="0">
                    <a:pos x="T0" y="T1"/>
                  </a:cxn>
                  <a:cxn ang="0">
                    <a:pos x="T2" y="T3"/>
                  </a:cxn>
                  <a:cxn ang="0">
                    <a:pos x="T4" y="T5"/>
                  </a:cxn>
                  <a:cxn ang="0">
                    <a:pos x="T6" y="T7"/>
                  </a:cxn>
                </a:cxnLst>
                <a:rect l="0" t="0" r="r" b="b"/>
                <a:pathLst>
                  <a:path w="19" h="12">
                    <a:moveTo>
                      <a:pt x="0" y="0"/>
                    </a:moveTo>
                    <a:lnTo>
                      <a:pt x="19" y="12"/>
                    </a:lnTo>
                    <a:lnTo>
                      <a:pt x="13" y="6"/>
                    </a:lnTo>
                    <a:lnTo>
                      <a:pt x="6" y="6"/>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19" name="Freeform 290"/>
              <p:cNvSpPr>
                <a:spLocks/>
              </p:cNvSpPr>
              <p:nvPr/>
            </p:nvSpPr>
            <p:spPr bwMode="auto">
              <a:xfrm>
                <a:off x="5062" y="2447"/>
                <a:ext cx="42" cy="55"/>
              </a:xfrm>
              <a:custGeom>
                <a:avLst/>
                <a:gdLst>
                  <a:gd name="T0" fmla="*/ 113 w 126"/>
                  <a:gd name="T1" fmla="*/ 0 h 166"/>
                  <a:gd name="T2" fmla="*/ 117 w 126"/>
                  <a:gd name="T3" fmla="*/ 5 h 166"/>
                  <a:gd name="T4" fmla="*/ 121 w 126"/>
                  <a:gd name="T5" fmla="*/ 10 h 166"/>
                  <a:gd name="T6" fmla="*/ 124 w 126"/>
                  <a:gd name="T7" fmla="*/ 13 h 166"/>
                  <a:gd name="T8" fmla="*/ 125 w 126"/>
                  <a:gd name="T9" fmla="*/ 17 h 166"/>
                  <a:gd name="T10" fmla="*/ 126 w 126"/>
                  <a:gd name="T11" fmla="*/ 20 h 166"/>
                  <a:gd name="T12" fmla="*/ 126 w 126"/>
                  <a:gd name="T13" fmla="*/ 25 h 166"/>
                  <a:gd name="T14" fmla="*/ 123 w 126"/>
                  <a:gd name="T15" fmla="*/ 32 h 166"/>
                  <a:gd name="T16" fmla="*/ 118 w 126"/>
                  <a:gd name="T17" fmla="*/ 41 h 166"/>
                  <a:gd name="T18" fmla="*/ 113 w 126"/>
                  <a:gd name="T19" fmla="*/ 50 h 166"/>
                  <a:gd name="T20" fmla="*/ 106 w 126"/>
                  <a:gd name="T21" fmla="*/ 61 h 166"/>
                  <a:gd name="T22" fmla="*/ 91 w 126"/>
                  <a:gd name="T23" fmla="*/ 83 h 166"/>
                  <a:gd name="T24" fmla="*/ 72 w 126"/>
                  <a:gd name="T25" fmla="*/ 104 h 166"/>
                  <a:gd name="T26" fmla="*/ 53 w 126"/>
                  <a:gd name="T27" fmla="*/ 126 h 166"/>
                  <a:gd name="T28" fmla="*/ 34 w 126"/>
                  <a:gd name="T29" fmla="*/ 144 h 166"/>
                  <a:gd name="T30" fmla="*/ 25 w 126"/>
                  <a:gd name="T31" fmla="*/ 152 h 166"/>
                  <a:gd name="T32" fmla="*/ 16 w 126"/>
                  <a:gd name="T33" fmla="*/ 158 h 166"/>
                  <a:gd name="T34" fmla="*/ 7 w 126"/>
                  <a:gd name="T35" fmla="*/ 163 h 166"/>
                  <a:gd name="T36" fmla="*/ 0 w 126"/>
                  <a:gd name="T37" fmla="*/ 166 h 166"/>
                  <a:gd name="T38" fmla="*/ 0 w 126"/>
                  <a:gd name="T39" fmla="*/ 160 h 166"/>
                  <a:gd name="T40" fmla="*/ 0 w 126"/>
                  <a:gd name="T41" fmla="*/ 153 h 166"/>
                  <a:gd name="T42" fmla="*/ 0 w 126"/>
                  <a:gd name="T43" fmla="*/ 145 h 166"/>
                  <a:gd name="T44" fmla="*/ 0 w 126"/>
                  <a:gd name="T45" fmla="*/ 136 h 166"/>
                  <a:gd name="T46" fmla="*/ 3 w 126"/>
                  <a:gd name="T47" fmla="*/ 131 h 166"/>
                  <a:gd name="T48" fmla="*/ 6 w 126"/>
                  <a:gd name="T49" fmla="*/ 128 h 166"/>
                  <a:gd name="T50" fmla="*/ 12 w 126"/>
                  <a:gd name="T51" fmla="*/ 124 h 166"/>
                  <a:gd name="T52" fmla="*/ 16 w 126"/>
                  <a:gd name="T53" fmla="*/ 121 h 166"/>
                  <a:gd name="T54" fmla="*/ 26 w 126"/>
                  <a:gd name="T55" fmla="*/ 116 h 166"/>
                  <a:gd name="T56" fmla="*/ 33 w 126"/>
                  <a:gd name="T57" fmla="*/ 110 h 166"/>
                  <a:gd name="T58" fmla="*/ 40 w 126"/>
                  <a:gd name="T59" fmla="*/ 104 h 166"/>
                  <a:gd name="T60" fmla="*/ 48 w 126"/>
                  <a:gd name="T61" fmla="*/ 96 h 166"/>
                  <a:gd name="T62" fmla="*/ 53 w 126"/>
                  <a:gd name="T63" fmla="*/ 89 h 166"/>
                  <a:gd name="T64" fmla="*/ 58 w 126"/>
                  <a:gd name="T65" fmla="*/ 82 h 166"/>
                  <a:gd name="T66" fmla="*/ 67 w 126"/>
                  <a:gd name="T67" fmla="*/ 66 h 166"/>
                  <a:gd name="T68" fmla="*/ 72 w 126"/>
                  <a:gd name="T69" fmla="*/ 50 h 166"/>
                  <a:gd name="T70" fmla="*/ 79 w 126"/>
                  <a:gd name="T71" fmla="*/ 36 h 166"/>
                  <a:gd name="T72" fmla="*/ 87 w 126"/>
                  <a:gd name="T73" fmla="*/ 23 h 166"/>
                  <a:gd name="T74" fmla="*/ 92 w 126"/>
                  <a:gd name="T75" fmla="*/ 16 h 166"/>
                  <a:gd name="T76" fmla="*/ 97 w 126"/>
                  <a:gd name="T77" fmla="*/ 11 h 166"/>
                  <a:gd name="T78" fmla="*/ 104 w 126"/>
                  <a:gd name="T79" fmla="*/ 5 h 166"/>
                  <a:gd name="T80" fmla="*/ 113 w 126"/>
                  <a:gd name="T81"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6" h="166">
                    <a:moveTo>
                      <a:pt x="113" y="0"/>
                    </a:moveTo>
                    <a:lnTo>
                      <a:pt x="117" y="5"/>
                    </a:lnTo>
                    <a:lnTo>
                      <a:pt x="121" y="10"/>
                    </a:lnTo>
                    <a:lnTo>
                      <a:pt x="124" y="13"/>
                    </a:lnTo>
                    <a:lnTo>
                      <a:pt x="125" y="17"/>
                    </a:lnTo>
                    <a:lnTo>
                      <a:pt x="126" y="20"/>
                    </a:lnTo>
                    <a:lnTo>
                      <a:pt x="126" y="25"/>
                    </a:lnTo>
                    <a:lnTo>
                      <a:pt x="123" y="32"/>
                    </a:lnTo>
                    <a:lnTo>
                      <a:pt x="118" y="41"/>
                    </a:lnTo>
                    <a:lnTo>
                      <a:pt x="113" y="50"/>
                    </a:lnTo>
                    <a:lnTo>
                      <a:pt x="106" y="61"/>
                    </a:lnTo>
                    <a:lnTo>
                      <a:pt x="91" y="83"/>
                    </a:lnTo>
                    <a:lnTo>
                      <a:pt x="72" y="104"/>
                    </a:lnTo>
                    <a:lnTo>
                      <a:pt x="53" y="126"/>
                    </a:lnTo>
                    <a:lnTo>
                      <a:pt x="34" y="144"/>
                    </a:lnTo>
                    <a:lnTo>
                      <a:pt x="25" y="152"/>
                    </a:lnTo>
                    <a:lnTo>
                      <a:pt x="16" y="158"/>
                    </a:lnTo>
                    <a:lnTo>
                      <a:pt x="7" y="163"/>
                    </a:lnTo>
                    <a:lnTo>
                      <a:pt x="0" y="166"/>
                    </a:lnTo>
                    <a:lnTo>
                      <a:pt x="0" y="160"/>
                    </a:lnTo>
                    <a:lnTo>
                      <a:pt x="0" y="153"/>
                    </a:lnTo>
                    <a:lnTo>
                      <a:pt x="0" y="145"/>
                    </a:lnTo>
                    <a:lnTo>
                      <a:pt x="0" y="136"/>
                    </a:lnTo>
                    <a:lnTo>
                      <a:pt x="3" y="131"/>
                    </a:lnTo>
                    <a:lnTo>
                      <a:pt x="6" y="128"/>
                    </a:lnTo>
                    <a:lnTo>
                      <a:pt x="12" y="124"/>
                    </a:lnTo>
                    <a:lnTo>
                      <a:pt x="16" y="121"/>
                    </a:lnTo>
                    <a:lnTo>
                      <a:pt x="26" y="116"/>
                    </a:lnTo>
                    <a:lnTo>
                      <a:pt x="33" y="110"/>
                    </a:lnTo>
                    <a:lnTo>
                      <a:pt x="40" y="104"/>
                    </a:lnTo>
                    <a:lnTo>
                      <a:pt x="48" y="96"/>
                    </a:lnTo>
                    <a:lnTo>
                      <a:pt x="53" y="89"/>
                    </a:lnTo>
                    <a:lnTo>
                      <a:pt x="58" y="82"/>
                    </a:lnTo>
                    <a:lnTo>
                      <a:pt x="67" y="66"/>
                    </a:lnTo>
                    <a:lnTo>
                      <a:pt x="72" y="50"/>
                    </a:lnTo>
                    <a:lnTo>
                      <a:pt x="79" y="36"/>
                    </a:lnTo>
                    <a:lnTo>
                      <a:pt x="87" y="23"/>
                    </a:lnTo>
                    <a:lnTo>
                      <a:pt x="92" y="16"/>
                    </a:lnTo>
                    <a:lnTo>
                      <a:pt x="97" y="11"/>
                    </a:lnTo>
                    <a:lnTo>
                      <a:pt x="104" y="5"/>
                    </a:lnTo>
                    <a:lnTo>
                      <a:pt x="113" y="0"/>
                    </a:lnTo>
                  </a:path>
                </a:pathLst>
              </a:custGeom>
              <a:solidFill>
                <a:srgbClr val="D9D9D9"/>
              </a:solidFill>
              <a:ln w="9525" cmpd="sng">
                <a:solidFill>
                  <a:schemeClr val="accent3"/>
                </a:solidFill>
                <a:prstDash val="solid"/>
                <a:round/>
                <a:headEnd/>
                <a:tailEnd/>
              </a:ln>
            </p:spPr>
            <p:txBody>
              <a:bodyPr/>
              <a:lstStyle/>
              <a:p>
                <a:pPr>
                  <a:defRPr/>
                </a:pPr>
                <a:endParaRPr lang="en-US" dirty="0">
                  <a:ea typeface="+mn-ea"/>
                </a:endParaRPr>
              </a:p>
            </p:txBody>
          </p:sp>
          <p:sp>
            <p:nvSpPr>
              <p:cNvPr id="1120" name="Freeform 291"/>
              <p:cNvSpPr>
                <a:spLocks/>
              </p:cNvSpPr>
              <p:nvPr/>
            </p:nvSpPr>
            <p:spPr bwMode="auto">
              <a:xfrm>
                <a:off x="5154" y="2465"/>
                <a:ext cx="85" cy="86"/>
              </a:xfrm>
              <a:custGeom>
                <a:avLst/>
                <a:gdLst>
                  <a:gd name="T0" fmla="*/ 8 w 259"/>
                  <a:gd name="T1" fmla="*/ 182 h 259"/>
                  <a:gd name="T2" fmla="*/ 1 w 259"/>
                  <a:gd name="T3" fmla="*/ 163 h 259"/>
                  <a:gd name="T4" fmla="*/ 0 w 259"/>
                  <a:gd name="T5" fmla="*/ 142 h 259"/>
                  <a:gd name="T6" fmla="*/ 6 w 259"/>
                  <a:gd name="T7" fmla="*/ 130 h 259"/>
                  <a:gd name="T8" fmla="*/ 19 w 259"/>
                  <a:gd name="T9" fmla="*/ 126 h 259"/>
                  <a:gd name="T10" fmla="*/ 34 w 259"/>
                  <a:gd name="T11" fmla="*/ 117 h 259"/>
                  <a:gd name="T12" fmla="*/ 48 w 259"/>
                  <a:gd name="T13" fmla="*/ 100 h 259"/>
                  <a:gd name="T14" fmla="*/ 60 w 259"/>
                  <a:gd name="T15" fmla="*/ 91 h 259"/>
                  <a:gd name="T16" fmla="*/ 68 w 259"/>
                  <a:gd name="T17" fmla="*/ 87 h 259"/>
                  <a:gd name="T18" fmla="*/ 83 w 259"/>
                  <a:gd name="T19" fmla="*/ 87 h 259"/>
                  <a:gd name="T20" fmla="*/ 94 w 259"/>
                  <a:gd name="T21" fmla="*/ 93 h 259"/>
                  <a:gd name="T22" fmla="*/ 101 w 259"/>
                  <a:gd name="T23" fmla="*/ 105 h 259"/>
                  <a:gd name="T24" fmla="*/ 108 w 259"/>
                  <a:gd name="T25" fmla="*/ 110 h 259"/>
                  <a:gd name="T26" fmla="*/ 120 w 259"/>
                  <a:gd name="T27" fmla="*/ 110 h 259"/>
                  <a:gd name="T28" fmla="*/ 135 w 259"/>
                  <a:gd name="T29" fmla="*/ 104 h 259"/>
                  <a:gd name="T30" fmla="*/ 148 w 259"/>
                  <a:gd name="T31" fmla="*/ 93 h 259"/>
                  <a:gd name="T32" fmla="*/ 160 w 259"/>
                  <a:gd name="T33" fmla="*/ 78 h 259"/>
                  <a:gd name="T34" fmla="*/ 174 w 259"/>
                  <a:gd name="T35" fmla="*/ 51 h 259"/>
                  <a:gd name="T36" fmla="*/ 188 w 259"/>
                  <a:gd name="T37" fmla="*/ 16 h 259"/>
                  <a:gd name="T38" fmla="*/ 195 w 259"/>
                  <a:gd name="T39" fmla="*/ 4 h 259"/>
                  <a:gd name="T40" fmla="*/ 202 w 259"/>
                  <a:gd name="T41" fmla="*/ 12 h 259"/>
                  <a:gd name="T42" fmla="*/ 213 w 259"/>
                  <a:gd name="T43" fmla="*/ 18 h 259"/>
                  <a:gd name="T44" fmla="*/ 219 w 259"/>
                  <a:gd name="T45" fmla="*/ 32 h 259"/>
                  <a:gd name="T46" fmla="*/ 219 w 259"/>
                  <a:gd name="T47" fmla="*/ 52 h 259"/>
                  <a:gd name="T48" fmla="*/ 227 w 259"/>
                  <a:gd name="T49" fmla="*/ 61 h 259"/>
                  <a:gd name="T50" fmla="*/ 234 w 259"/>
                  <a:gd name="T51" fmla="*/ 70 h 259"/>
                  <a:gd name="T52" fmla="*/ 234 w 259"/>
                  <a:gd name="T53" fmla="*/ 88 h 259"/>
                  <a:gd name="T54" fmla="*/ 234 w 259"/>
                  <a:gd name="T55" fmla="*/ 104 h 259"/>
                  <a:gd name="T56" fmla="*/ 237 w 259"/>
                  <a:gd name="T57" fmla="*/ 110 h 259"/>
                  <a:gd name="T58" fmla="*/ 243 w 259"/>
                  <a:gd name="T59" fmla="*/ 121 h 259"/>
                  <a:gd name="T60" fmla="*/ 249 w 259"/>
                  <a:gd name="T61" fmla="*/ 137 h 259"/>
                  <a:gd name="T62" fmla="*/ 254 w 259"/>
                  <a:gd name="T63" fmla="*/ 161 h 259"/>
                  <a:gd name="T64" fmla="*/ 245 w 259"/>
                  <a:gd name="T65" fmla="*/ 235 h 259"/>
                  <a:gd name="T66" fmla="*/ 239 w 259"/>
                  <a:gd name="T67" fmla="*/ 222 h 259"/>
                  <a:gd name="T68" fmla="*/ 237 w 259"/>
                  <a:gd name="T69" fmla="*/ 208 h 259"/>
                  <a:gd name="T70" fmla="*/ 239 w 259"/>
                  <a:gd name="T71" fmla="*/ 192 h 259"/>
                  <a:gd name="T72" fmla="*/ 222 w 259"/>
                  <a:gd name="T73" fmla="*/ 188 h 259"/>
                  <a:gd name="T74" fmla="*/ 206 w 259"/>
                  <a:gd name="T75" fmla="*/ 179 h 259"/>
                  <a:gd name="T76" fmla="*/ 194 w 259"/>
                  <a:gd name="T77" fmla="*/ 199 h 259"/>
                  <a:gd name="T78" fmla="*/ 188 w 259"/>
                  <a:gd name="T79" fmla="*/ 219 h 259"/>
                  <a:gd name="T80" fmla="*/ 185 w 259"/>
                  <a:gd name="T81" fmla="*/ 259 h 259"/>
                  <a:gd name="T82" fmla="*/ 124 w 259"/>
                  <a:gd name="T83" fmla="*/ 242 h 259"/>
                  <a:gd name="T84" fmla="*/ 110 w 259"/>
                  <a:gd name="T85" fmla="*/ 220 h 259"/>
                  <a:gd name="T86" fmla="*/ 99 w 259"/>
                  <a:gd name="T87" fmla="*/ 209 h 259"/>
                  <a:gd name="T88" fmla="*/ 97 w 259"/>
                  <a:gd name="T89" fmla="*/ 196 h 259"/>
                  <a:gd name="T90" fmla="*/ 105 w 259"/>
                  <a:gd name="T91" fmla="*/ 186 h 259"/>
                  <a:gd name="T92" fmla="*/ 112 w 259"/>
                  <a:gd name="T93" fmla="*/ 180 h 259"/>
                  <a:gd name="T94" fmla="*/ 117 w 259"/>
                  <a:gd name="T95" fmla="*/ 173 h 259"/>
                  <a:gd name="T96" fmla="*/ 93 w 259"/>
                  <a:gd name="T97" fmla="*/ 154 h 259"/>
                  <a:gd name="T98" fmla="*/ 28 w 259"/>
                  <a:gd name="T99" fmla="*/ 155 h 259"/>
                  <a:gd name="T100" fmla="*/ 20 w 259"/>
                  <a:gd name="T101" fmla="*/ 163 h 259"/>
                  <a:gd name="T102" fmla="*/ 16 w 259"/>
                  <a:gd name="T103" fmla="*/ 175 h 259"/>
                  <a:gd name="T104" fmla="*/ 13 w 259"/>
                  <a:gd name="T105" fmla="*/ 187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9" h="259">
                    <a:moveTo>
                      <a:pt x="13" y="192"/>
                    </a:moveTo>
                    <a:lnTo>
                      <a:pt x="8" y="182"/>
                    </a:lnTo>
                    <a:lnTo>
                      <a:pt x="4" y="173"/>
                    </a:lnTo>
                    <a:lnTo>
                      <a:pt x="1" y="163"/>
                    </a:lnTo>
                    <a:lnTo>
                      <a:pt x="0" y="154"/>
                    </a:lnTo>
                    <a:lnTo>
                      <a:pt x="0" y="142"/>
                    </a:lnTo>
                    <a:lnTo>
                      <a:pt x="0" y="130"/>
                    </a:lnTo>
                    <a:lnTo>
                      <a:pt x="6" y="130"/>
                    </a:lnTo>
                    <a:lnTo>
                      <a:pt x="13" y="128"/>
                    </a:lnTo>
                    <a:lnTo>
                      <a:pt x="19" y="126"/>
                    </a:lnTo>
                    <a:lnTo>
                      <a:pt x="24" y="123"/>
                    </a:lnTo>
                    <a:lnTo>
                      <a:pt x="34" y="117"/>
                    </a:lnTo>
                    <a:lnTo>
                      <a:pt x="41" y="108"/>
                    </a:lnTo>
                    <a:lnTo>
                      <a:pt x="48" y="100"/>
                    </a:lnTo>
                    <a:lnTo>
                      <a:pt x="56" y="93"/>
                    </a:lnTo>
                    <a:lnTo>
                      <a:pt x="60" y="91"/>
                    </a:lnTo>
                    <a:lnTo>
                      <a:pt x="63" y="89"/>
                    </a:lnTo>
                    <a:lnTo>
                      <a:pt x="68" y="87"/>
                    </a:lnTo>
                    <a:lnTo>
                      <a:pt x="73" y="87"/>
                    </a:lnTo>
                    <a:lnTo>
                      <a:pt x="83" y="87"/>
                    </a:lnTo>
                    <a:lnTo>
                      <a:pt x="93" y="87"/>
                    </a:lnTo>
                    <a:lnTo>
                      <a:pt x="94" y="93"/>
                    </a:lnTo>
                    <a:lnTo>
                      <a:pt x="97" y="101"/>
                    </a:lnTo>
                    <a:lnTo>
                      <a:pt x="101" y="105"/>
                    </a:lnTo>
                    <a:lnTo>
                      <a:pt x="104" y="108"/>
                    </a:lnTo>
                    <a:lnTo>
                      <a:pt x="108" y="110"/>
                    </a:lnTo>
                    <a:lnTo>
                      <a:pt x="113" y="111"/>
                    </a:lnTo>
                    <a:lnTo>
                      <a:pt x="120" y="110"/>
                    </a:lnTo>
                    <a:lnTo>
                      <a:pt x="127" y="108"/>
                    </a:lnTo>
                    <a:lnTo>
                      <a:pt x="135" y="104"/>
                    </a:lnTo>
                    <a:lnTo>
                      <a:pt x="141" y="99"/>
                    </a:lnTo>
                    <a:lnTo>
                      <a:pt x="148" y="93"/>
                    </a:lnTo>
                    <a:lnTo>
                      <a:pt x="153" y="86"/>
                    </a:lnTo>
                    <a:lnTo>
                      <a:pt x="160" y="78"/>
                    </a:lnTo>
                    <a:lnTo>
                      <a:pt x="165" y="70"/>
                    </a:lnTo>
                    <a:lnTo>
                      <a:pt x="174" y="51"/>
                    </a:lnTo>
                    <a:lnTo>
                      <a:pt x="183" y="33"/>
                    </a:lnTo>
                    <a:lnTo>
                      <a:pt x="188" y="16"/>
                    </a:lnTo>
                    <a:lnTo>
                      <a:pt x="193" y="0"/>
                    </a:lnTo>
                    <a:lnTo>
                      <a:pt x="195" y="4"/>
                    </a:lnTo>
                    <a:lnTo>
                      <a:pt x="198" y="9"/>
                    </a:lnTo>
                    <a:lnTo>
                      <a:pt x="202" y="12"/>
                    </a:lnTo>
                    <a:lnTo>
                      <a:pt x="206" y="15"/>
                    </a:lnTo>
                    <a:lnTo>
                      <a:pt x="213" y="18"/>
                    </a:lnTo>
                    <a:lnTo>
                      <a:pt x="219" y="19"/>
                    </a:lnTo>
                    <a:lnTo>
                      <a:pt x="219" y="32"/>
                    </a:lnTo>
                    <a:lnTo>
                      <a:pt x="219" y="44"/>
                    </a:lnTo>
                    <a:lnTo>
                      <a:pt x="219" y="52"/>
                    </a:lnTo>
                    <a:lnTo>
                      <a:pt x="219" y="55"/>
                    </a:lnTo>
                    <a:lnTo>
                      <a:pt x="227" y="61"/>
                    </a:lnTo>
                    <a:lnTo>
                      <a:pt x="231" y="66"/>
                    </a:lnTo>
                    <a:lnTo>
                      <a:pt x="234" y="70"/>
                    </a:lnTo>
                    <a:lnTo>
                      <a:pt x="239" y="75"/>
                    </a:lnTo>
                    <a:lnTo>
                      <a:pt x="234" y="88"/>
                    </a:lnTo>
                    <a:lnTo>
                      <a:pt x="233" y="100"/>
                    </a:lnTo>
                    <a:lnTo>
                      <a:pt x="234" y="104"/>
                    </a:lnTo>
                    <a:lnTo>
                      <a:pt x="234" y="108"/>
                    </a:lnTo>
                    <a:lnTo>
                      <a:pt x="237" y="110"/>
                    </a:lnTo>
                    <a:lnTo>
                      <a:pt x="239" y="111"/>
                    </a:lnTo>
                    <a:lnTo>
                      <a:pt x="243" y="121"/>
                    </a:lnTo>
                    <a:lnTo>
                      <a:pt x="247" y="129"/>
                    </a:lnTo>
                    <a:lnTo>
                      <a:pt x="249" y="137"/>
                    </a:lnTo>
                    <a:lnTo>
                      <a:pt x="251" y="145"/>
                    </a:lnTo>
                    <a:lnTo>
                      <a:pt x="254" y="161"/>
                    </a:lnTo>
                    <a:lnTo>
                      <a:pt x="259" y="179"/>
                    </a:lnTo>
                    <a:lnTo>
                      <a:pt x="245" y="235"/>
                    </a:lnTo>
                    <a:lnTo>
                      <a:pt x="241" y="230"/>
                    </a:lnTo>
                    <a:lnTo>
                      <a:pt x="239" y="222"/>
                    </a:lnTo>
                    <a:lnTo>
                      <a:pt x="238" y="215"/>
                    </a:lnTo>
                    <a:lnTo>
                      <a:pt x="237" y="208"/>
                    </a:lnTo>
                    <a:lnTo>
                      <a:pt x="238" y="196"/>
                    </a:lnTo>
                    <a:lnTo>
                      <a:pt x="239" y="192"/>
                    </a:lnTo>
                    <a:lnTo>
                      <a:pt x="231" y="191"/>
                    </a:lnTo>
                    <a:lnTo>
                      <a:pt x="222" y="188"/>
                    </a:lnTo>
                    <a:lnTo>
                      <a:pt x="213" y="184"/>
                    </a:lnTo>
                    <a:lnTo>
                      <a:pt x="206" y="179"/>
                    </a:lnTo>
                    <a:lnTo>
                      <a:pt x="199" y="189"/>
                    </a:lnTo>
                    <a:lnTo>
                      <a:pt x="194" y="199"/>
                    </a:lnTo>
                    <a:lnTo>
                      <a:pt x="191" y="209"/>
                    </a:lnTo>
                    <a:lnTo>
                      <a:pt x="188" y="219"/>
                    </a:lnTo>
                    <a:lnTo>
                      <a:pt x="186" y="240"/>
                    </a:lnTo>
                    <a:lnTo>
                      <a:pt x="185" y="259"/>
                    </a:lnTo>
                    <a:lnTo>
                      <a:pt x="132" y="259"/>
                    </a:lnTo>
                    <a:lnTo>
                      <a:pt x="124" y="242"/>
                    </a:lnTo>
                    <a:lnTo>
                      <a:pt x="115" y="226"/>
                    </a:lnTo>
                    <a:lnTo>
                      <a:pt x="110" y="220"/>
                    </a:lnTo>
                    <a:lnTo>
                      <a:pt x="105" y="214"/>
                    </a:lnTo>
                    <a:lnTo>
                      <a:pt x="99" y="209"/>
                    </a:lnTo>
                    <a:lnTo>
                      <a:pt x="93" y="204"/>
                    </a:lnTo>
                    <a:lnTo>
                      <a:pt x="97" y="196"/>
                    </a:lnTo>
                    <a:lnTo>
                      <a:pt x="102" y="190"/>
                    </a:lnTo>
                    <a:lnTo>
                      <a:pt x="105" y="186"/>
                    </a:lnTo>
                    <a:lnTo>
                      <a:pt x="108" y="183"/>
                    </a:lnTo>
                    <a:lnTo>
                      <a:pt x="112" y="180"/>
                    </a:lnTo>
                    <a:lnTo>
                      <a:pt x="114" y="177"/>
                    </a:lnTo>
                    <a:lnTo>
                      <a:pt x="117" y="173"/>
                    </a:lnTo>
                    <a:lnTo>
                      <a:pt x="119" y="166"/>
                    </a:lnTo>
                    <a:lnTo>
                      <a:pt x="93" y="154"/>
                    </a:lnTo>
                    <a:lnTo>
                      <a:pt x="32" y="154"/>
                    </a:lnTo>
                    <a:lnTo>
                      <a:pt x="28" y="155"/>
                    </a:lnTo>
                    <a:lnTo>
                      <a:pt x="24" y="158"/>
                    </a:lnTo>
                    <a:lnTo>
                      <a:pt x="20" y="163"/>
                    </a:lnTo>
                    <a:lnTo>
                      <a:pt x="18" y="168"/>
                    </a:lnTo>
                    <a:lnTo>
                      <a:pt x="16" y="175"/>
                    </a:lnTo>
                    <a:lnTo>
                      <a:pt x="14" y="181"/>
                    </a:lnTo>
                    <a:lnTo>
                      <a:pt x="13" y="187"/>
                    </a:lnTo>
                    <a:lnTo>
                      <a:pt x="13" y="192"/>
                    </a:lnTo>
                  </a:path>
                </a:pathLst>
              </a:custGeom>
              <a:solidFill>
                <a:srgbClr val="D9D9D9"/>
              </a:solidFill>
              <a:ln w="9525" cmpd="sng">
                <a:solidFill>
                  <a:schemeClr val="accent3"/>
                </a:solidFill>
                <a:prstDash val="solid"/>
                <a:round/>
                <a:headEnd/>
                <a:tailEnd/>
              </a:ln>
            </p:spPr>
            <p:txBody>
              <a:bodyPr/>
              <a:lstStyle/>
              <a:p>
                <a:pPr>
                  <a:defRPr/>
                </a:pPr>
                <a:endParaRPr lang="en-US" dirty="0">
                  <a:ea typeface="+mn-ea"/>
                </a:endParaRPr>
              </a:p>
            </p:txBody>
          </p:sp>
          <p:sp>
            <p:nvSpPr>
              <p:cNvPr id="1121" name="Freeform 292"/>
              <p:cNvSpPr>
                <a:spLocks/>
              </p:cNvSpPr>
              <p:nvPr/>
            </p:nvSpPr>
            <p:spPr bwMode="auto">
              <a:xfrm>
                <a:off x="5104" y="2395"/>
                <a:ext cx="23" cy="31"/>
              </a:xfrm>
              <a:custGeom>
                <a:avLst/>
                <a:gdLst>
                  <a:gd name="T0" fmla="*/ 72 w 72"/>
                  <a:gd name="T1" fmla="*/ 43 h 92"/>
                  <a:gd name="T2" fmla="*/ 72 w 72"/>
                  <a:gd name="T3" fmla="*/ 92 h 92"/>
                  <a:gd name="T4" fmla="*/ 65 w 72"/>
                  <a:gd name="T5" fmla="*/ 86 h 92"/>
                  <a:gd name="T6" fmla="*/ 58 w 72"/>
                  <a:gd name="T7" fmla="*/ 81 h 92"/>
                  <a:gd name="T8" fmla="*/ 51 w 72"/>
                  <a:gd name="T9" fmla="*/ 75 h 92"/>
                  <a:gd name="T10" fmla="*/ 46 w 72"/>
                  <a:gd name="T11" fmla="*/ 69 h 92"/>
                  <a:gd name="T12" fmla="*/ 38 w 72"/>
                  <a:gd name="T13" fmla="*/ 58 h 92"/>
                  <a:gd name="T14" fmla="*/ 32 w 72"/>
                  <a:gd name="T15" fmla="*/ 46 h 92"/>
                  <a:gd name="T16" fmla="*/ 25 w 72"/>
                  <a:gd name="T17" fmla="*/ 34 h 92"/>
                  <a:gd name="T18" fmla="*/ 19 w 72"/>
                  <a:gd name="T19" fmla="*/ 23 h 92"/>
                  <a:gd name="T20" fmla="*/ 11 w 72"/>
                  <a:gd name="T21" fmla="*/ 12 h 92"/>
                  <a:gd name="T22" fmla="*/ 0 w 72"/>
                  <a:gd name="T23" fmla="*/ 0 h 92"/>
                  <a:gd name="T24" fmla="*/ 25 w 72"/>
                  <a:gd name="T25" fmla="*/ 12 h 92"/>
                  <a:gd name="T26" fmla="*/ 44 w 72"/>
                  <a:gd name="T27" fmla="*/ 21 h 92"/>
                  <a:gd name="T28" fmla="*/ 51 w 72"/>
                  <a:gd name="T29" fmla="*/ 26 h 92"/>
                  <a:gd name="T30" fmla="*/ 58 w 72"/>
                  <a:gd name="T31" fmla="*/ 31 h 92"/>
                  <a:gd name="T32" fmla="*/ 66 w 72"/>
                  <a:gd name="T33" fmla="*/ 36 h 92"/>
                  <a:gd name="T34" fmla="*/ 72 w 72"/>
                  <a:gd name="T35" fmla="*/ 4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92">
                    <a:moveTo>
                      <a:pt x="72" y="43"/>
                    </a:moveTo>
                    <a:lnTo>
                      <a:pt x="72" y="92"/>
                    </a:lnTo>
                    <a:lnTo>
                      <a:pt x="65" y="86"/>
                    </a:lnTo>
                    <a:lnTo>
                      <a:pt x="58" y="81"/>
                    </a:lnTo>
                    <a:lnTo>
                      <a:pt x="51" y="75"/>
                    </a:lnTo>
                    <a:lnTo>
                      <a:pt x="46" y="69"/>
                    </a:lnTo>
                    <a:lnTo>
                      <a:pt x="38" y="58"/>
                    </a:lnTo>
                    <a:lnTo>
                      <a:pt x="32" y="46"/>
                    </a:lnTo>
                    <a:lnTo>
                      <a:pt x="25" y="34"/>
                    </a:lnTo>
                    <a:lnTo>
                      <a:pt x="19" y="23"/>
                    </a:lnTo>
                    <a:lnTo>
                      <a:pt x="11" y="12"/>
                    </a:lnTo>
                    <a:lnTo>
                      <a:pt x="0" y="0"/>
                    </a:lnTo>
                    <a:lnTo>
                      <a:pt x="25" y="12"/>
                    </a:lnTo>
                    <a:lnTo>
                      <a:pt x="44" y="21"/>
                    </a:lnTo>
                    <a:lnTo>
                      <a:pt x="51" y="26"/>
                    </a:lnTo>
                    <a:lnTo>
                      <a:pt x="58" y="31"/>
                    </a:lnTo>
                    <a:lnTo>
                      <a:pt x="66" y="36"/>
                    </a:lnTo>
                    <a:lnTo>
                      <a:pt x="72" y="43"/>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22" name="Freeform 293"/>
              <p:cNvSpPr>
                <a:spLocks/>
              </p:cNvSpPr>
              <p:nvPr/>
            </p:nvSpPr>
            <p:spPr bwMode="auto">
              <a:xfrm>
                <a:off x="5143" y="2436"/>
                <a:ext cx="16" cy="21"/>
              </a:xfrm>
              <a:custGeom>
                <a:avLst/>
                <a:gdLst>
                  <a:gd name="T0" fmla="*/ 6 w 46"/>
                  <a:gd name="T1" fmla="*/ 6 h 62"/>
                  <a:gd name="T2" fmla="*/ 19 w 46"/>
                  <a:gd name="T3" fmla="*/ 5 h 62"/>
                  <a:gd name="T4" fmla="*/ 31 w 46"/>
                  <a:gd name="T5" fmla="*/ 3 h 62"/>
                  <a:gd name="T6" fmla="*/ 39 w 46"/>
                  <a:gd name="T7" fmla="*/ 1 h 62"/>
                  <a:gd name="T8" fmla="*/ 46 w 46"/>
                  <a:gd name="T9" fmla="*/ 0 h 62"/>
                  <a:gd name="T10" fmla="*/ 46 w 46"/>
                  <a:gd name="T11" fmla="*/ 9 h 62"/>
                  <a:gd name="T12" fmla="*/ 46 w 46"/>
                  <a:gd name="T13" fmla="*/ 18 h 62"/>
                  <a:gd name="T14" fmla="*/ 46 w 46"/>
                  <a:gd name="T15" fmla="*/ 27 h 62"/>
                  <a:gd name="T16" fmla="*/ 46 w 46"/>
                  <a:gd name="T17" fmla="*/ 38 h 62"/>
                  <a:gd name="T18" fmla="*/ 45 w 46"/>
                  <a:gd name="T19" fmla="*/ 46 h 62"/>
                  <a:gd name="T20" fmla="*/ 41 w 46"/>
                  <a:gd name="T21" fmla="*/ 54 h 62"/>
                  <a:gd name="T22" fmla="*/ 39 w 46"/>
                  <a:gd name="T23" fmla="*/ 57 h 62"/>
                  <a:gd name="T24" fmla="*/ 37 w 46"/>
                  <a:gd name="T25" fmla="*/ 60 h 62"/>
                  <a:gd name="T26" fmla="*/ 35 w 46"/>
                  <a:gd name="T27" fmla="*/ 61 h 62"/>
                  <a:gd name="T28" fmla="*/ 33 w 46"/>
                  <a:gd name="T29" fmla="*/ 62 h 62"/>
                  <a:gd name="T30" fmla="*/ 27 w 46"/>
                  <a:gd name="T31" fmla="*/ 61 h 62"/>
                  <a:gd name="T32" fmla="*/ 22 w 46"/>
                  <a:gd name="T33" fmla="*/ 60 h 62"/>
                  <a:gd name="T34" fmla="*/ 17 w 46"/>
                  <a:gd name="T35" fmla="*/ 59 h 62"/>
                  <a:gd name="T36" fmla="*/ 14 w 46"/>
                  <a:gd name="T37" fmla="*/ 57 h 62"/>
                  <a:gd name="T38" fmla="*/ 11 w 46"/>
                  <a:gd name="T39" fmla="*/ 54 h 62"/>
                  <a:gd name="T40" fmla="*/ 7 w 46"/>
                  <a:gd name="T41" fmla="*/ 51 h 62"/>
                  <a:gd name="T42" fmla="*/ 5 w 46"/>
                  <a:gd name="T43" fmla="*/ 47 h 62"/>
                  <a:gd name="T44" fmla="*/ 4 w 46"/>
                  <a:gd name="T45" fmla="*/ 44 h 62"/>
                  <a:gd name="T46" fmla="*/ 1 w 46"/>
                  <a:gd name="T47" fmla="*/ 34 h 62"/>
                  <a:gd name="T48" fmla="*/ 0 w 46"/>
                  <a:gd name="T49" fmla="*/ 25 h 62"/>
                  <a:gd name="T50" fmla="*/ 0 w 46"/>
                  <a:gd name="T51" fmla="*/ 16 h 62"/>
                  <a:gd name="T52" fmla="*/ 0 w 46"/>
                  <a:gd name="T53" fmla="*/ 6 h 62"/>
                  <a:gd name="T54" fmla="*/ 6 w 46"/>
                  <a:gd name="T55" fmla="*/ 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62">
                    <a:moveTo>
                      <a:pt x="6" y="6"/>
                    </a:moveTo>
                    <a:lnTo>
                      <a:pt x="19" y="5"/>
                    </a:lnTo>
                    <a:lnTo>
                      <a:pt x="31" y="3"/>
                    </a:lnTo>
                    <a:lnTo>
                      <a:pt x="39" y="1"/>
                    </a:lnTo>
                    <a:lnTo>
                      <a:pt x="46" y="0"/>
                    </a:lnTo>
                    <a:lnTo>
                      <a:pt x="46" y="9"/>
                    </a:lnTo>
                    <a:lnTo>
                      <a:pt x="46" y="18"/>
                    </a:lnTo>
                    <a:lnTo>
                      <a:pt x="46" y="27"/>
                    </a:lnTo>
                    <a:lnTo>
                      <a:pt x="46" y="38"/>
                    </a:lnTo>
                    <a:lnTo>
                      <a:pt x="45" y="46"/>
                    </a:lnTo>
                    <a:lnTo>
                      <a:pt x="41" y="54"/>
                    </a:lnTo>
                    <a:lnTo>
                      <a:pt x="39" y="57"/>
                    </a:lnTo>
                    <a:lnTo>
                      <a:pt x="37" y="60"/>
                    </a:lnTo>
                    <a:lnTo>
                      <a:pt x="35" y="61"/>
                    </a:lnTo>
                    <a:lnTo>
                      <a:pt x="33" y="62"/>
                    </a:lnTo>
                    <a:lnTo>
                      <a:pt x="27" y="61"/>
                    </a:lnTo>
                    <a:lnTo>
                      <a:pt x="22" y="60"/>
                    </a:lnTo>
                    <a:lnTo>
                      <a:pt x="17" y="59"/>
                    </a:lnTo>
                    <a:lnTo>
                      <a:pt x="14" y="57"/>
                    </a:lnTo>
                    <a:lnTo>
                      <a:pt x="11" y="54"/>
                    </a:lnTo>
                    <a:lnTo>
                      <a:pt x="7" y="51"/>
                    </a:lnTo>
                    <a:lnTo>
                      <a:pt x="5" y="47"/>
                    </a:lnTo>
                    <a:lnTo>
                      <a:pt x="4" y="44"/>
                    </a:lnTo>
                    <a:lnTo>
                      <a:pt x="1" y="34"/>
                    </a:lnTo>
                    <a:lnTo>
                      <a:pt x="0" y="25"/>
                    </a:lnTo>
                    <a:lnTo>
                      <a:pt x="0" y="16"/>
                    </a:lnTo>
                    <a:lnTo>
                      <a:pt x="0" y="6"/>
                    </a:lnTo>
                    <a:lnTo>
                      <a:pt x="6" y="6"/>
                    </a:lnTo>
                  </a:path>
                </a:pathLst>
              </a:custGeom>
              <a:solidFill>
                <a:srgbClr val="D9D9D9"/>
              </a:solidFill>
              <a:ln w="9525" cmpd="sng">
                <a:solidFill>
                  <a:schemeClr val="accent3"/>
                </a:solidFill>
                <a:prstDash val="solid"/>
                <a:round/>
                <a:headEnd/>
                <a:tailEnd/>
              </a:ln>
            </p:spPr>
            <p:txBody>
              <a:bodyPr/>
              <a:lstStyle/>
              <a:p>
                <a:pPr>
                  <a:defRPr/>
                </a:pPr>
                <a:endParaRPr lang="en-US" dirty="0">
                  <a:ea typeface="+mn-ea"/>
                </a:endParaRPr>
              </a:p>
            </p:txBody>
          </p:sp>
          <p:sp>
            <p:nvSpPr>
              <p:cNvPr id="1123" name="Freeform 294"/>
              <p:cNvSpPr>
                <a:spLocks/>
              </p:cNvSpPr>
              <p:nvPr/>
            </p:nvSpPr>
            <p:spPr bwMode="auto">
              <a:xfrm>
                <a:off x="5089" y="2295"/>
                <a:ext cx="50" cy="98"/>
              </a:xfrm>
              <a:custGeom>
                <a:avLst/>
                <a:gdLst>
                  <a:gd name="T0" fmla="*/ 59 w 152"/>
                  <a:gd name="T1" fmla="*/ 0 h 296"/>
                  <a:gd name="T2" fmla="*/ 66 w 152"/>
                  <a:gd name="T3" fmla="*/ 9 h 296"/>
                  <a:gd name="T4" fmla="*/ 77 w 152"/>
                  <a:gd name="T5" fmla="*/ 17 h 296"/>
                  <a:gd name="T6" fmla="*/ 88 w 152"/>
                  <a:gd name="T7" fmla="*/ 23 h 296"/>
                  <a:gd name="T8" fmla="*/ 99 w 152"/>
                  <a:gd name="T9" fmla="*/ 25 h 296"/>
                  <a:gd name="T10" fmla="*/ 108 w 152"/>
                  <a:gd name="T11" fmla="*/ 21 h 296"/>
                  <a:gd name="T12" fmla="*/ 118 w 152"/>
                  <a:gd name="T13" fmla="*/ 12 h 296"/>
                  <a:gd name="T14" fmla="*/ 122 w 152"/>
                  <a:gd name="T15" fmla="*/ 35 h 296"/>
                  <a:gd name="T16" fmla="*/ 130 w 152"/>
                  <a:gd name="T17" fmla="*/ 62 h 296"/>
                  <a:gd name="T18" fmla="*/ 141 w 152"/>
                  <a:gd name="T19" fmla="*/ 86 h 296"/>
                  <a:gd name="T20" fmla="*/ 147 w 152"/>
                  <a:gd name="T21" fmla="*/ 94 h 296"/>
                  <a:gd name="T22" fmla="*/ 152 w 152"/>
                  <a:gd name="T23" fmla="*/ 99 h 296"/>
                  <a:gd name="T24" fmla="*/ 143 w 152"/>
                  <a:gd name="T25" fmla="*/ 120 h 296"/>
                  <a:gd name="T26" fmla="*/ 129 w 152"/>
                  <a:gd name="T27" fmla="*/ 140 h 296"/>
                  <a:gd name="T28" fmla="*/ 117 w 152"/>
                  <a:gd name="T29" fmla="*/ 157 h 296"/>
                  <a:gd name="T30" fmla="*/ 112 w 152"/>
                  <a:gd name="T31" fmla="*/ 172 h 296"/>
                  <a:gd name="T32" fmla="*/ 115 w 152"/>
                  <a:gd name="T33" fmla="*/ 197 h 296"/>
                  <a:gd name="T34" fmla="*/ 115 w 152"/>
                  <a:gd name="T35" fmla="*/ 205 h 296"/>
                  <a:gd name="T36" fmla="*/ 112 w 152"/>
                  <a:gd name="T37" fmla="*/ 216 h 296"/>
                  <a:gd name="T38" fmla="*/ 126 w 152"/>
                  <a:gd name="T39" fmla="*/ 216 h 296"/>
                  <a:gd name="T40" fmla="*/ 146 w 152"/>
                  <a:gd name="T41" fmla="*/ 216 h 296"/>
                  <a:gd name="T42" fmla="*/ 136 w 152"/>
                  <a:gd name="T43" fmla="*/ 252 h 296"/>
                  <a:gd name="T44" fmla="*/ 136 w 152"/>
                  <a:gd name="T45" fmla="*/ 267 h 296"/>
                  <a:gd name="T46" fmla="*/ 146 w 152"/>
                  <a:gd name="T47" fmla="*/ 283 h 296"/>
                  <a:gd name="T48" fmla="*/ 125 w 152"/>
                  <a:gd name="T49" fmla="*/ 291 h 296"/>
                  <a:gd name="T50" fmla="*/ 105 w 152"/>
                  <a:gd name="T51" fmla="*/ 296 h 296"/>
                  <a:gd name="T52" fmla="*/ 85 w 152"/>
                  <a:gd name="T53" fmla="*/ 294 h 296"/>
                  <a:gd name="T54" fmla="*/ 73 w 152"/>
                  <a:gd name="T55" fmla="*/ 288 h 296"/>
                  <a:gd name="T56" fmla="*/ 67 w 152"/>
                  <a:gd name="T57" fmla="*/ 280 h 296"/>
                  <a:gd name="T58" fmla="*/ 66 w 152"/>
                  <a:gd name="T59" fmla="*/ 271 h 296"/>
                  <a:gd name="T60" fmla="*/ 85 w 152"/>
                  <a:gd name="T61" fmla="*/ 253 h 296"/>
                  <a:gd name="T62" fmla="*/ 69 w 152"/>
                  <a:gd name="T63" fmla="*/ 249 h 296"/>
                  <a:gd name="T64" fmla="*/ 52 w 152"/>
                  <a:gd name="T65" fmla="*/ 242 h 296"/>
                  <a:gd name="T66" fmla="*/ 38 w 152"/>
                  <a:gd name="T67" fmla="*/ 231 h 296"/>
                  <a:gd name="T68" fmla="*/ 25 w 152"/>
                  <a:gd name="T69" fmla="*/ 219 h 296"/>
                  <a:gd name="T70" fmla="*/ 14 w 152"/>
                  <a:gd name="T71" fmla="*/ 205 h 296"/>
                  <a:gd name="T72" fmla="*/ 6 w 152"/>
                  <a:gd name="T73" fmla="*/ 190 h 296"/>
                  <a:gd name="T74" fmla="*/ 1 w 152"/>
                  <a:gd name="T75" fmla="*/ 172 h 296"/>
                  <a:gd name="T76" fmla="*/ 0 w 152"/>
                  <a:gd name="T77" fmla="*/ 154 h 296"/>
                  <a:gd name="T78" fmla="*/ 0 w 152"/>
                  <a:gd name="T79" fmla="*/ 130 h 296"/>
                  <a:gd name="T80" fmla="*/ 27 w 152"/>
                  <a:gd name="T81" fmla="*/ 106 h 296"/>
                  <a:gd name="T82" fmla="*/ 32 w 152"/>
                  <a:gd name="T83" fmla="*/ 46 h 296"/>
                  <a:gd name="T84" fmla="*/ 31 w 152"/>
                  <a:gd name="T85" fmla="*/ 18 h 296"/>
                  <a:gd name="T86" fmla="*/ 28 w 152"/>
                  <a:gd name="T87" fmla="*/ 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2" h="296">
                    <a:moveTo>
                      <a:pt x="26" y="0"/>
                    </a:moveTo>
                    <a:lnTo>
                      <a:pt x="59" y="0"/>
                    </a:lnTo>
                    <a:lnTo>
                      <a:pt x="62" y="4"/>
                    </a:lnTo>
                    <a:lnTo>
                      <a:pt x="66" y="9"/>
                    </a:lnTo>
                    <a:lnTo>
                      <a:pt x="71" y="13"/>
                    </a:lnTo>
                    <a:lnTo>
                      <a:pt x="77" y="17"/>
                    </a:lnTo>
                    <a:lnTo>
                      <a:pt x="82" y="21"/>
                    </a:lnTo>
                    <a:lnTo>
                      <a:pt x="88" y="23"/>
                    </a:lnTo>
                    <a:lnTo>
                      <a:pt x="93" y="24"/>
                    </a:lnTo>
                    <a:lnTo>
                      <a:pt x="99" y="25"/>
                    </a:lnTo>
                    <a:lnTo>
                      <a:pt x="104" y="24"/>
                    </a:lnTo>
                    <a:lnTo>
                      <a:pt x="108" y="21"/>
                    </a:lnTo>
                    <a:lnTo>
                      <a:pt x="114" y="17"/>
                    </a:lnTo>
                    <a:lnTo>
                      <a:pt x="118" y="12"/>
                    </a:lnTo>
                    <a:lnTo>
                      <a:pt x="119" y="23"/>
                    </a:lnTo>
                    <a:lnTo>
                      <a:pt x="122" y="35"/>
                    </a:lnTo>
                    <a:lnTo>
                      <a:pt x="126" y="49"/>
                    </a:lnTo>
                    <a:lnTo>
                      <a:pt x="130" y="62"/>
                    </a:lnTo>
                    <a:lnTo>
                      <a:pt x="136" y="76"/>
                    </a:lnTo>
                    <a:lnTo>
                      <a:pt x="141" y="86"/>
                    </a:lnTo>
                    <a:lnTo>
                      <a:pt x="144" y="91"/>
                    </a:lnTo>
                    <a:lnTo>
                      <a:pt x="147" y="94"/>
                    </a:lnTo>
                    <a:lnTo>
                      <a:pt x="149" y="97"/>
                    </a:lnTo>
                    <a:lnTo>
                      <a:pt x="152" y="99"/>
                    </a:lnTo>
                    <a:lnTo>
                      <a:pt x="148" y="110"/>
                    </a:lnTo>
                    <a:lnTo>
                      <a:pt x="143" y="120"/>
                    </a:lnTo>
                    <a:lnTo>
                      <a:pt x="137" y="131"/>
                    </a:lnTo>
                    <a:lnTo>
                      <a:pt x="129" y="140"/>
                    </a:lnTo>
                    <a:lnTo>
                      <a:pt x="123" y="149"/>
                    </a:lnTo>
                    <a:lnTo>
                      <a:pt x="117" y="157"/>
                    </a:lnTo>
                    <a:lnTo>
                      <a:pt x="114" y="165"/>
                    </a:lnTo>
                    <a:lnTo>
                      <a:pt x="112" y="172"/>
                    </a:lnTo>
                    <a:lnTo>
                      <a:pt x="113" y="187"/>
                    </a:lnTo>
                    <a:lnTo>
                      <a:pt x="115" y="197"/>
                    </a:lnTo>
                    <a:lnTo>
                      <a:pt x="115" y="201"/>
                    </a:lnTo>
                    <a:lnTo>
                      <a:pt x="115" y="205"/>
                    </a:lnTo>
                    <a:lnTo>
                      <a:pt x="114" y="210"/>
                    </a:lnTo>
                    <a:lnTo>
                      <a:pt x="112" y="216"/>
                    </a:lnTo>
                    <a:lnTo>
                      <a:pt x="118" y="216"/>
                    </a:lnTo>
                    <a:lnTo>
                      <a:pt x="126" y="216"/>
                    </a:lnTo>
                    <a:lnTo>
                      <a:pt x="136" y="216"/>
                    </a:lnTo>
                    <a:lnTo>
                      <a:pt x="146" y="216"/>
                    </a:lnTo>
                    <a:lnTo>
                      <a:pt x="139" y="235"/>
                    </a:lnTo>
                    <a:lnTo>
                      <a:pt x="136" y="252"/>
                    </a:lnTo>
                    <a:lnTo>
                      <a:pt x="135" y="259"/>
                    </a:lnTo>
                    <a:lnTo>
                      <a:pt x="136" y="267"/>
                    </a:lnTo>
                    <a:lnTo>
                      <a:pt x="139" y="275"/>
                    </a:lnTo>
                    <a:lnTo>
                      <a:pt x="146" y="283"/>
                    </a:lnTo>
                    <a:lnTo>
                      <a:pt x="136" y="288"/>
                    </a:lnTo>
                    <a:lnTo>
                      <a:pt x="125" y="291"/>
                    </a:lnTo>
                    <a:lnTo>
                      <a:pt x="115" y="295"/>
                    </a:lnTo>
                    <a:lnTo>
                      <a:pt x="105" y="296"/>
                    </a:lnTo>
                    <a:lnTo>
                      <a:pt x="94" y="296"/>
                    </a:lnTo>
                    <a:lnTo>
                      <a:pt x="85" y="294"/>
                    </a:lnTo>
                    <a:lnTo>
                      <a:pt x="79" y="291"/>
                    </a:lnTo>
                    <a:lnTo>
                      <a:pt x="73" y="288"/>
                    </a:lnTo>
                    <a:lnTo>
                      <a:pt x="70" y="284"/>
                    </a:lnTo>
                    <a:lnTo>
                      <a:pt x="67" y="280"/>
                    </a:lnTo>
                    <a:lnTo>
                      <a:pt x="66" y="276"/>
                    </a:lnTo>
                    <a:lnTo>
                      <a:pt x="66" y="271"/>
                    </a:lnTo>
                    <a:lnTo>
                      <a:pt x="76" y="262"/>
                    </a:lnTo>
                    <a:lnTo>
                      <a:pt x="85" y="253"/>
                    </a:lnTo>
                    <a:lnTo>
                      <a:pt x="77" y="251"/>
                    </a:lnTo>
                    <a:lnTo>
                      <a:pt x="69" y="249"/>
                    </a:lnTo>
                    <a:lnTo>
                      <a:pt x="60" y="246"/>
                    </a:lnTo>
                    <a:lnTo>
                      <a:pt x="52" y="242"/>
                    </a:lnTo>
                    <a:lnTo>
                      <a:pt x="45" y="236"/>
                    </a:lnTo>
                    <a:lnTo>
                      <a:pt x="38" y="231"/>
                    </a:lnTo>
                    <a:lnTo>
                      <a:pt x="32" y="226"/>
                    </a:lnTo>
                    <a:lnTo>
                      <a:pt x="25" y="219"/>
                    </a:lnTo>
                    <a:lnTo>
                      <a:pt x="20" y="213"/>
                    </a:lnTo>
                    <a:lnTo>
                      <a:pt x="14" y="205"/>
                    </a:lnTo>
                    <a:lnTo>
                      <a:pt x="10" y="198"/>
                    </a:lnTo>
                    <a:lnTo>
                      <a:pt x="6" y="190"/>
                    </a:lnTo>
                    <a:lnTo>
                      <a:pt x="3" y="180"/>
                    </a:lnTo>
                    <a:lnTo>
                      <a:pt x="1" y="172"/>
                    </a:lnTo>
                    <a:lnTo>
                      <a:pt x="0" y="163"/>
                    </a:lnTo>
                    <a:lnTo>
                      <a:pt x="0" y="154"/>
                    </a:lnTo>
                    <a:lnTo>
                      <a:pt x="0" y="142"/>
                    </a:lnTo>
                    <a:lnTo>
                      <a:pt x="0" y="130"/>
                    </a:lnTo>
                    <a:lnTo>
                      <a:pt x="26" y="130"/>
                    </a:lnTo>
                    <a:lnTo>
                      <a:pt x="27" y="106"/>
                    </a:lnTo>
                    <a:lnTo>
                      <a:pt x="31" y="67"/>
                    </a:lnTo>
                    <a:lnTo>
                      <a:pt x="32" y="46"/>
                    </a:lnTo>
                    <a:lnTo>
                      <a:pt x="32" y="27"/>
                    </a:lnTo>
                    <a:lnTo>
                      <a:pt x="31" y="18"/>
                    </a:lnTo>
                    <a:lnTo>
                      <a:pt x="29" y="10"/>
                    </a:lnTo>
                    <a:lnTo>
                      <a:pt x="28" y="4"/>
                    </a:lnTo>
                    <a:lnTo>
                      <a:pt x="26" y="0"/>
                    </a:lnTo>
                  </a:path>
                </a:pathLst>
              </a:custGeom>
              <a:solidFill>
                <a:srgbClr val="D9D9D9"/>
              </a:solidFill>
              <a:ln w="9525" cmpd="sng">
                <a:solidFill>
                  <a:schemeClr val="accent3"/>
                </a:solidFill>
                <a:prstDash val="solid"/>
                <a:round/>
                <a:headEnd/>
                <a:tailEnd/>
              </a:ln>
            </p:spPr>
            <p:txBody>
              <a:bodyPr/>
              <a:lstStyle/>
              <a:p>
                <a:pPr>
                  <a:defRPr/>
                </a:pPr>
                <a:endParaRPr lang="en-US" dirty="0">
                  <a:ea typeface="+mn-ea"/>
                </a:endParaRPr>
              </a:p>
            </p:txBody>
          </p:sp>
          <p:sp>
            <p:nvSpPr>
              <p:cNvPr id="1124" name="Freeform 295"/>
              <p:cNvSpPr>
                <a:spLocks/>
              </p:cNvSpPr>
              <p:nvPr/>
            </p:nvSpPr>
            <p:spPr bwMode="auto">
              <a:xfrm>
                <a:off x="5189" y="2442"/>
                <a:ext cx="8" cy="13"/>
              </a:xfrm>
              <a:custGeom>
                <a:avLst/>
                <a:gdLst>
                  <a:gd name="T0" fmla="*/ 26 w 26"/>
                  <a:gd name="T1" fmla="*/ 38 h 38"/>
                  <a:gd name="T2" fmla="*/ 26 w 26"/>
                  <a:gd name="T3" fmla="*/ 0 h 38"/>
                  <a:gd name="T4" fmla="*/ 21 w 26"/>
                  <a:gd name="T5" fmla="*/ 1 h 38"/>
                  <a:gd name="T6" fmla="*/ 13 w 26"/>
                  <a:gd name="T7" fmla="*/ 4 h 38"/>
                  <a:gd name="T8" fmla="*/ 6 w 26"/>
                  <a:gd name="T9" fmla="*/ 8 h 38"/>
                  <a:gd name="T10" fmla="*/ 0 w 26"/>
                  <a:gd name="T11" fmla="*/ 13 h 38"/>
                  <a:gd name="T12" fmla="*/ 18 w 26"/>
                  <a:gd name="T13" fmla="*/ 30 h 38"/>
                  <a:gd name="T14" fmla="*/ 26 w 26"/>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8">
                    <a:moveTo>
                      <a:pt x="26" y="38"/>
                    </a:moveTo>
                    <a:lnTo>
                      <a:pt x="26" y="0"/>
                    </a:lnTo>
                    <a:lnTo>
                      <a:pt x="21" y="1"/>
                    </a:lnTo>
                    <a:lnTo>
                      <a:pt x="13" y="4"/>
                    </a:lnTo>
                    <a:lnTo>
                      <a:pt x="6" y="8"/>
                    </a:lnTo>
                    <a:lnTo>
                      <a:pt x="0" y="13"/>
                    </a:lnTo>
                    <a:lnTo>
                      <a:pt x="18" y="30"/>
                    </a:lnTo>
                    <a:lnTo>
                      <a:pt x="26" y="38"/>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25" name="Freeform 296"/>
              <p:cNvSpPr>
                <a:spLocks/>
              </p:cNvSpPr>
              <p:nvPr/>
            </p:nvSpPr>
            <p:spPr bwMode="auto">
              <a:xfrm>
                <a:off x="5165" y="2420"/>
                <a:ext cx="10" cy="10"/>
              </a:xfrm>
              <a:custGeom>
                <a:avLst/>
                <a:gdLst>
                  <a:gd name="T0" fmla="*/ 0 w 34"/>
                  <a:gd name="T1" fmla="*/ 18 h 31"/>
                  <a:gd name="T2" fmla="*/ 8 w 34"/>
                  <a:gd name="T3" fmla="*/ 22 h 31"/>
                  <a:gd name="T4" fmla="*/ 17 w 34"/>
                  <a:gd name="T5" fmla="*/ 26 h 31"/>
                  <a:gd name="T6" fmla="*/ 27 w 34"/>
                  <a:gd name="T7" fmla="*/ 30 h 31"/>
                  <a:gd name="T8" fmla="*/ 34 w 34"/>
                  <a:gd name="T9" fmla="*/ 31 h 31"/>
                  <a:gd name="T10" fmla="*/ 33 w 34"/>
                  <a:gd name="T11" fmla="*/ 24 h 31"/>
                  <a:gd name="T12" fmla="*/ 30 w 34"/>
                  <a:gd name="T13" fmla="*/ 15 h 31"/>
                  <a:gd name="T14" fmla="*/ 26 w 34"/>
                  <a:gd name="T15" fmla="*/ 6 h 31"/>
                  <a:gd name="T16" fmla="*/ 20 w 34"/>
                  <a:gd name="T17" fmla="*/ 0 h 31"/>
                  <a:gd name="T18" fmla="*/ 16 w 34"/>
                  <a:gd name="T19" fmla="*/ 5 h 31"/>
                  <a:gd name="T20" fmla="*/ 10 w 34"/>
                  <a:gd name="T21" fmla="*/ 11 h 31"/>
                  <a:gd name="T22" fmla="*/ 8 w 34"/>
                  <a:gd name="T23" fmla="*/ 14 h 31"/>
                  <a:gd name="T24" fmla="*/ 6 w 34"/>
                  <a:gd name="T25" fmla="*/ 16 h 31"/>
                  <a:gd name="T26" fmla="*/ 4 w 34"/>
                  <a:gd name="T27" fmla="*/ 18 h 31"/>
                  <a:gd name="T28" fmla="*/ 0 w 34"/>
                  <a:gd name="T29"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31">
                    <a:moveTo>
                      <a:pt x="0" y="18"/>
                    </a:moveTo>
                    <a:lnTo>
                      <a:pt x="8" y="22"/>
                    </a:lnTo>
                    <a:lnTo>
                      <a:pt x="17" y="26"/>
                    </a:lnTo>
                    <a:lnTo>
                      <a:pt x="27" y="30"/>
                    </a:lnTo>
                    <a:lnTo>
                      <a:pt x="34" y="31"/>
                    </a:lnTo>
                    <a:lnTo>
                      <a:pt x="33" y="24"/>
                    </a:lnTo>
                    <a:lnTo>
                      <a:pt x="30" y="15"/>
                    </a:lnTo>
                    <a:lnTo>
                      <a:pt x="26" y="6"/>
                    </a:lnTo>
                    <a:lnTo>
                      <a:pt x="20" y="0"/>
                    </a:lnTo>
                    <a:lnTo>
                      <a:pt x="16" y="5"/>
                    </a:lnTo>
                    <a:lnTo>
                      <a:pt x="10" y="11"/>
                    </a:lnTo>
                    <a:lnTo>
                      <a:pt x="8" y="14"/>
                    </a:lnTo>
                    <a:lnTo>
                      <a:pt x="6" y="16"/>
                    </a:lnTo>
                    <a:lnTo>
                      <a:pt x="4" y="18"/>
                    </a:lnTo>
                    <a:lnTo>
                      <a:pt x="0" y="18"/>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26" name="Freeform 297"/>
              <p:cNvSpPr>
                <a:spLocks/>
              </p:cNvSpPr>
              <p:nvPr/>
            </p:nvSpPr>
            <p:spPr bwMode="auto">
              <a:xfrm>
                <a:off x="5139" y="2418"/>
                <a:ext cx="6" cy="12"/>
              </a:xfrm>
              <a:custGeom>
                <a:avLst/>
                <a:gdLst>
                  <a:gd name="T0" fmla="*/ 0 w 20"/>
                  <a:gd name="T1" fmla="*/ 6 h 37"/>
                  <a:gd name="T2" fmla="*/ 0 w 20"/>
                  <a:gd name="T3" fmla="*/ 37 h 37"/>
                  <a:gd name="T4" fmla="*/ 7 w 20"/>
                  <a:gd name="T5" fmla="*/ 33 h 37"/>
                  <a:gd name="T6" fmla="*/ 20 w 20"/>
                  <a:gd name="T7" fmla="*/ 30 h 37"/>
                  <a:gd name="T8" fmla="*/ 20 w 20"/>
                  <a:gd name="T9" fmla="*/ 0 h 37"/>
                  <a:gd name="T10" fmla="*/ 0 w 20"/>
                  <a:gd name="T11" fmla="*/ 6 h 37"/>
                </a:gdLst>
                <a:ahLst/>
                <a:cxnLst>
                  <a:cxn ang="0">
                    <a:pos x="T0" y="T1"/>
                  </a:cxn>
                  <a:cxn ang="0">
                    <a:pos x="T2" y="T3"/>
                  </a:cxn>
                  <a:cxn ang="0">
                    <a:pos x="T4" y="T5"/>
                  </a:cxn>
                  <a:cxn ang="0">
                    <a:pos x="T6" y="T7"/>
                  </a:cxn>
                  <a:cxn ang="0">
                    <a:pos x="T8" y="T9"/>
                  </a:cxn>
                  <a:cxn ang="0">
                    <a:pos x="T10" y="T11"/>
                  </a:cxn>
                </a:cxnLst>
                <a:rect l="0" t="0" r="r" b="b"/>
                <a:pathLst>
                  <a:path w="20" h="37">
                    <a:moveTo>
                      <a:pt x="0" y="6"/>
                    </a:moveTo>
                    <a:lnTo>
                      <a:pt x="0" y="37"/>
                    </a:lnTo>
                    <a:lnTo>
                      <a:pt x="7" y="33"/>
                    </a:lnTo>
                    <a:lnTo>
                      <a:pt x="20" y="30"/>
                    </a:lnTo>
                    <a:lnTo>
                      <a:pt x="20" y="0"/>
                    </a:lnTo>
                    <a:lnTo>
                      <a:pt x="0" y="6"/>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27" name="Line 298"/>
              <p:cNvSpPr>
                <a:spLocks noChangeShapeType="1"/>
              </p:cNvSpPr>
              <p:nvPr/>
            </p:nvSpPr>
            <p:spPr bwMode="auto">
              <a:xfrm>
                <a:off x="5180" y="2449"/>
                <a:ext cx="1" cy="10"/>
              </a:xfrm>
              <a:prstGeom prst="line">
                <a:avLst/>
              </a:prstGeom>
              <a:grpFill/>
              <a:ln w="9525">
                <a:solidFill>
                  <a:schemeClr val="accent3"/>
                </a:solidFill>
                <a:round/>
                <a:headEnd/>
                <a:tailEnd/>
              </a:ln>
              <a:extLst/>
            </p:spPr>
            <p:txBody>
              <a:bodyPr/>
              <a:lstStyle/>
              <a:p>
                <a:pPr>
                  <a:defRPr/>
                </a:pPr>
                <a:endParaRPr lang="en-US" dirty="0">
                  <a:ea typeface="+mn-ea"/>
                </a:endParaRPr>
              </a:p>
            </p:txBody>
          </p:sp>
          <p:sp>
            <p:nvSpPr>
              <p:cNvPr id="1128" name="Freeform 299"/>
              <p:cNvSpPr>
                <a:spLocks/>
              </p:cNvSpPr>
              <p:nvPr/>
            </p:nvSpPr>
            <p:spPr bwMode="auto">
              <a:xfrm>
                <a:off x="5180" y="2453"/>
                <a:ext cx="4" cy="6"/>
              </a:xfrm>
              <a:custGeom>
                <a:avLst/>
                <a:gdLst>
                  <a:gd name="T0" fmla="*/ 0 w 13"/>
                  <a:gd name="T1" fmla="*/ 18 h 18"/>
                  <a:gd name="T2" fmla="*/ 1 w 13"/>
                  <a:gd name="T3" fmla="*/ 13 h 18"/>
                  <a:gd name="T4" fmla="*/ 3 w 13"/>
                  <a:gd name="T5" fmla="*/ 9 h 18"/>
                  <a:gd name="T6" fmla="*/ 7 w 13"/>
                  <a:gd name="T7" fmla="*/ 4 h 18"/>
                  <a:gd name="T8" fmla="*/ 13 w 13"/>
                  <a:gd name="T9" fmla="*/ 0 h 18"/>
                </a:gdLst>
                <a:ahLst/>
                <a:cxnLst>
                  <a:cxn ang="0">
                    <a:pos x="T0" y="T1"/>
                  </a:cxn>
                  <a:cxn ang="0">
                    <a:pos x="T2" y="T3"/>
                  </a:cxn>
                  <a:cxn ang="0">
                    <a:pos x="T4" y="T5"/>
                  </a:cxn>
                  <a:cxn ang="0">
                    <a:pos x="T6" y="T7"/>
                  </a:cxn>
                  <a:cxn ang="0">
                    <a:pos x="T8" y="T9"/>
                  </a:cxn>
                </a:cxnLst>
                <a:rect l="0" t="0" r="r" b="b"/>
                <a:pathLst>
                  <a:path w="13" h="18">
                    <a:moveTo>
                      <a:pt x="0" y="18"/>
                    </a:moveTo>
                    <a:lnTo>
                      <a:pt x="1" y="13"/>
                    </a:lnTo>
                    <a:lnTo>
                      <a:pt x="3" y="9"/>
                    </a:lnTo>
                    <a:lnTo>
                      <a:pt x="7" y="4"/>
                    </a:lnTo>
                    <a:lnTo>
                      <a:pt x="13"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29" name="Line 300"/>
              <p:cNvSpPr>
                <a:spLocks noChangeShapeType="1"/>
              </p:cNvSpPr>
              <p:nvPr/>
            </p:nvSpPr>
            <p:spPr bwMode="auto">
              <a:xfrm flipH="1" flipV="1">
                <a:off x="5178" y="2447"/>
                <a:ext cx="6" cy="6"/>
              </a:xfrm>
              <a:prstGeom prst="line">
                <a:avLst/>
              </a:prstGeom>
              <a:grpFill/>
              <a:ln w="9525">
                <a:solidFill>
                  <a:schemeClr val="accent3"/>
                </a:solidFill>
                <a:round/>
                <a:headEnd/>
                <a:tailEnd/>
              </a:ln>
              <a:extLst/>
            </p:spPr>
            <p:txBody>
              <a:bodyPr/>
              <a:lstStyle/>
              <a:p>
                <a:pPr>
                  <a:defRPr/>
                </a:pPr>
                <a:endParaRPr lang="en-US" dirty="0">
                  <a:ea typeface="+mn-ea"/>
                </a:endParaRPr>
              </a:p>
            </p:txBody>
          </p:sp>
          <p:sp>
            <p:nvSpPr>
              <p:cNvPr id="1130" name="Freeform 301"/>
              <p:cNvSpPr>
                <a:spLocks/>
              </p:cNvSpPr>
              <p:nvPr/>
            </p:nvSpPr>
            <p:spPr bwMode="auto">
              <a:xfrm>
                <a:off x="5116" y="2564"/>
                <a:ext cx="9" cy="10"/>
              </a:xfrm>
              <a:custGeom>
                <a:avLst/>
                <a:gdLst>
                  <a:gd name="T0" fmla="*/ 0 w 27"/>
                  <a:gd name="T1" fmla="*/ 0 h 31"/>
                  <a:gd name="T2" fmla="*/ 20 w 27"/>
                  <a:gd name="T3" fmla="*/ 31 h 31"/>
                  <a:gd name="T4" fmla="*/ 27 w 27"/>
                  <a:gd name="T5" fmla="*/ 13 h 31"/>
                </a:gdLst>
                <a:ahLst/>
                <a:cxnLst>
                  <a:cxn ang="0">
                    <a:pos x="T0" y="T1"/>
                  </a:cxn>
                  <a:cxn ang="0">
                    <a:pos x="T2" y="T3"/>
                  </a:cxn>
                  <a:cxn ang="0">
                    <a:pos x="T4" y="T5"/>
                  </a:cxn>
                </a:cxnLst>
                <a:rect l="0" t="0" r="r" b="b"/>
                <a:pathLst>
                  <a:path w="27" h="31">
                    <a:moveTo>
                      <a:pt x="0" y="0"/>
                    </a:moveTo>
                    <a:lnTo>
                      <a:pt x="20" y="31"/>
                    </a:lnTo>
                    <a:lnTo>
                      <a:pt x="27" y="13"/>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31" name="Freeform 302"/>
              <p:cNvSpPr>
                <a:spLocks/>
              </p:cNvSpPr>
              <p:nvPr/>
            </p:nvSpPr>
            <p:spPr bwMode="auto">
              <a:xfrm>
                <a:off x="5119" y="2568"/>
                <a:ext cx="6" cy="1"/>
              </a:xfrm>
              <a:custGeom>
                <a:avLst/>
                <a:gdLst>
                  <a:gd name="T0" fmla="*/ 20 w 20"/>
                  <a:gd name="T1" fmla="*/ 10 w 20"/>
                  <a:gd name="T2" fmla="*/ 0 w 20"/>
                </a:gdLst>
                <a:ahLst/>
                <a:cxnLst>
                  <a:cxn ang="0">
                    <a:pos x="T0" y="0"/>
                  </a:cxn>
                  <a:cxn ang="0">
                    <a:pos x="T1" y="0"/>
                  </a:cxn>
                  <a:cxn ang="0">
                    <a:pos x="T2" y="0"/>
                  </a:cxn>
                </a:cxnLst>
                <a:rect l="0" t="0" r="r" b="b"/>
                <a:pathLst>
                  <a:path w="20">
                    <a:moveTo>
                      <a:pt x="20" y="0"/>
                    </a:moveTo>
                    <a:lnTo>
                      <a:pt x="10" y="0"/>
                    </a:lnTo>
                    <a:lnTo>
                      <a:pt x="0"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32" name="Freeform 303"/>
              <p:cNvSpPr>
                <a:spLocks/>
              </p:cNvSpPr>
              <p:nvPr/>
            </p:nvSpPr>
            <p:spPr bwMode="auto">
              <a:xfrm>
                <a:off x="5127" y="2557"/>
                <a:ext cx="12" cy="5"/>
              </a:xfrm>
              <a:custGeom>
                <a:avLst/>
                <a:gdLst>
                  <a:gd name="T0" fmla="*/ 0 w 34"/>
                  <a:gd name="T1" fmla="*/ 13 h 13"/>
                  <a:gd name="T2" fmla="*/ 6 w 34"/>
                  <a:gd name="T3" fmla="*/ 13 h 13"/>
                  <a:gd name="T4" fmla="*/ 10 w 34"/>
                  <a:gd name="T5" fmla="*/ 11 h 13"/>
                  <a:gd name="T6" fmla="*/ 16 w 34"/>
                  <a:gd name="T7" fmla="*/ 10 h 13"/>
                  <a:gd name="T8" fmla="*/ 20 w 34"/>
                  <a:gd name="T9" fmla="*/ 7 h 13"/>
                  <a:gd name="T10" fmla="*/ 28 w 34"/>
                  <a:gd name="T11" fmla="*/ 2 h 13"/>
                  <a:gd name="T12" fmla="*/ 34 w 34"/>
                  <a:gd name="T13" fmla="*/ 0 h 13"/>
                  <a:gd name="T14" fmla="*/ 25 w 34"/>
                  <a:gd name="T15" fmla="*/ 0 h 13"/>
                  <a:gd name="T16" fmla="*/ 15 w 34"/>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3">
                    <a:moveTo>
                      <a:pt x="0" y="13"/>
                    </a:moveTo>
                    <a:lnTo>
                      <a:pt x="6" y="13"/>
                    </a:lnTo>
                    <a:lnTo>
                      <a:pt x="10" y="11"/>
                    </a:lnTo>
                    <a:lnTo>
                      <a:pt x="16" y="10"/>
                    </a:lnTo>
                    <a:lnTo>
                      <a:pt x="20" y="7"/>
                    </a:lnTo>
                    <a:lnTo>
                      <a:pt x="28" y="2"/>
                    </a:lnTo>
                    <a:lnTo>
                      <a:pt x="34" y="0"/>
                    </a:lnTo>
                    <a:lnTo>
                      <a:pt x="25" y="0"/>
                    </a:lnTo>
                    <a:lnTo>
                      <a:pt x="15"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33" name="Freeform 304"/>
              <p:cNvSpPr>
                <a:spLocks/>
              </p:cNvSpPr>
              <p:nvPr/>
            </p:nvSpPr>
            <p:spPr bwMode="auto">
              <a:xfrm>
                <a:off x="5127" y="2547"/>
                <a:ext cx="12" cy="6"/>
              </a:xfrm>
              <a:custGeom>
                <a:avLst/>
                <a:gdLst>
                  <a:gd name="T0" fmla="*/ 34 w 34"/>
                  <a:gd name="T1" fmla="*/ 18 h 18"/>
                  <a:gd name="T2" fmla="*/ 34 w 34"/>
                  <a:gd name="T3" fmla="*/ 0 h 18"/>
                  <a:gd name="T4" fmla="*/ 28 w 34"/>
                  <a:gd name="T5" fmla="*/ 0 h 18"/>
                  <a:gd name="T6" fmla="*/ 20 w 34"/>
                  <a:gd name="T7" fmla="*/ 0 h 18"/>
                  <a:gd name="T8" fmla="*/ 10 w 34"/>
                  <a:gd name="T9" fmla="*/ 0 h 18"/>
                  <a:gd name="T10" fmla="*/ 0 w 34"/>
                  <a:gd name="T11" fmla="*/ 0 h 18"/>
                  <a:gd name="T12" fmla="*/ 34 w 34"/>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34" h="18">
                    <a:moveTo>
                      <a:pt x="34" y="18"/>
                    </a:moveTo>
                    <a:lnTo>
                      <a:pt x="34" y="0"/>
                    </a:lnTo>
                    <a:lnTo>
                      <a:pt x="28" y="0"/>
                    </a:lnTo>
                    <a:lnTo>
                      <a:pt x="20" y="0"/>
                    </a:lnTo>
                    <a:lnTo>
                      <a:pt x="10" y="0"/>
                    </a:lnTo>
                    <a:lnTo>
                      <a:pt x="0" y="0"/>
                    </a:lnTo>
                    <a:lnTo>
                      <a:pt x="34" y="18"/>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34" name="Freeform 305"/>
              <p:cNvSpPr>
                <a:spLocks/>
              </p:cNvSpPr>
              <p:nvPr/>
            </p:nvSpPr>
            <p:spPr bwMode="auto">
              <a:xfrm>
                <a:off x="5141" y="2535"/>
                <a:ext cx="20" cy="8"/>
              </a:xfrm>
              <a:custGeom>
                <a:avLst/>
                <a:gdLst>
                  <a:gd name="T0" fmla="*/ 53 w 59"/>
                  <a:gd name="T1" fmla="*/ 25 h 25"/>
                  <a:gd name="T2" fmla="*/ 56 w 59"/>
                  <a:gd name="T3" fmla="*/ 12 h 25"/>
                  <a:gd name="T4" fmla="*/ 59 w 59"/>
                  <a:gd name="T5" fmla="*/ 0 h 25"/>
                  <a:gd name="T6" fmla="*/ 44 w 59"/>
                  <a:gd name="T7" fmla="*/ 0 h 25"/>
                  <a:gd name="T8" fmla="*/ 27 w 59"/>
                  <a:gd name="T9" fmla="*/ 0 h 25"/>
                  <a:gd name="T10" fmla="*/ 19 w 59"/>
                  <a:gd name="T11" fmla="*/ 1 h 25"/>
                  <a:gd name="T12" fmla="*/ 12 w 59"/>
                  <a:gd name="T13" fmla="*/ 2 h 25"/>
                  <a:gd name="T14" fmla="*/ 5 w 59"/>
                  <a:gd name="T15" fmla="*/ 4 h 25"/>
                  <a:gd name="T16" fmla="*/ 0 w 59"/>
                  <a:gd name="T17" fmla="*/ 6 h 25"/>
                  <a:gd name="T18" fmla="*/ 13 w 59"/>
                  <a:gd name="T19" fmla="*/ 14 h 25"/>
                  <a:gd name="T20" fmla="*/ 26 w 59"/>
                  <a:gd name="T21" fmla="*/ 20 h 25"/>
                  <a:gd name="T22" fmla="*/ 33 w 59"/>
                  <a:gd name="T23" fmla="*/ 22 h 25"/>
                  <a:gd name="T24" fmla="*/ 38 w 59"/>
                  <a:gd name="T25" fmla="*/ 24 h 25"/>
                  <a:gd name="T26" fmla="*/ 46 w 59"/>
                  <a:gd name="T27" fmla="*/ 25 h 25"/>
                  <a:gd name="T28" fmla="*/ 53 w 59"/>
                  <a:gd name="T2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25">
                    <a:moveTo>
                      <a:pt x="53" y="25"/>
                    </a:moveTo>
                    <a:lnTo>
                      <a:pt x="56" y="12"/>
                    </a:lnTo>
                    <a:lnTo>
                      <a:pt x="59" y="0"/>
                    </a:lnTo>
                    <a:lnTo>
                      <a:pt x="44" y="0"/>
                    </a:lnTo>
                    <a:lnTo>
                      <a:pt x="27" y="0"/>
                    </a:lnTo>
                    <a:lnTo>
                      <a:pt x="19" y="1"/>
                    </a:lnTo>
                    <a:lnTo>
                      <a:pt x="12" y="2"/>
                    </a:lnTo>
                    <a:lnTo>
                      <a:pt x="5" y="4"/>
                    </a:lnTo>
                    <a:lnTo>
                      <a:pt x="0" y="6"/>
                    </a:lnTo>
                    <a:lnTo>
                      <a:pt x="13" y="14"/>
                    </a:lnTo>
                    <a:lnTo>
                      <a:pt x="26" y="20"/>
                    </a:lnTo>
                    <a:lnTo>
                      <a:pt x="33" y="22"/>
                    </a:lnTo>
                    <a:lnTo>
                      <a:pt x="38" y="24"/>
                    </a:lnTo>
                    <a:lnTo>
                      <a:pt x="46" y="25"/>
                    </a:lnTo>
                    <a:lnTo>
                      <a:pt x="53" y="25"/>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35" name="Line 306"/>
              <p:cNvSpPr>
                <a:spLocks noChangeShapeType="1"/>
              </p:cNvSpPr>
              <p:nvPr/>
            </p:nvSpPr>
            <p:spPr bwMode="auto">
              <a:xfrm flipV="1">
                <a:off x="5191" y="2516"/>
                <a:ext cx="6" cy="2"/>
              </a:xfrm>
              <a:prstGeom prst="line">
                <a:avLst/>
              </a:prstGeom>
              <a:grpFill/>
              <a:ln w="9525">
                <a:solidFill>
                  <a:schemeClr val="accent3"/>
                </a:solidFill>
                <a:round/>
                <a:headEnd/>
                <a:tailEnd/>
              </a:ln>
              <a:extLst/>
            </p:spPr>
            <p:txBody>
              <a:bodyPr/>
              <a:lstStyle/>
              <a:p>
                <a:pPr>
                  <a:defRPr/>
                </a:pPr>
                <a:endParaRPr lang="en-US" dirty="0">
                  <a:ea typeface="+mn-ea"/>
                </a:endParaRPr>
              </a:p>
            </p:txBody>
          </p:sp>
        </p:grpSp>
        <p:sp>
          <p:nvSpPr>
            <p:cNvPr id="858" name="Freeform 307"/>
            <p:cNvSpPr>
              <a:spLocks/>
            </p:cNvSpPr>
            <p:nvPr>
              <p:custDataLst>
                <p:tags r:id="rId207"/>
              </p:custDataLst>
            </p:nvPr>
          </p:nvSpPr>
          <p:spPr bwMode="auto">
            <a:xfrm>
              <a:off x="7770813" y="3595688"/>
              <a:ext cx="15875" cy="50800"/>
            </a:xfrm>
            <a:custGeom>
              <a:avLst/>
              <a:gdLst>
                <a:gd name="T0" fmla="*/ 0 w 33"/>
                <a:gd name="T1" fmla="*/ 2147483647 h 43"/>
                <a:gd name="T2" fmla="*/ 2147483647 w 33"/>
                <a:gd name="T3" fmla="*/ 2147483647 h 43"/>
                <a:gd name="T4" fmla="*/ 2147483647 w 33"/>
                <a:gd name="T5" fmla="*/ 2147483647 h 43"/>
                <a:gd name="T6" fmla="*/ 2147483647 w 33"/>
                <a:gd name="T7" fmla="*/ 2147483647 h 43"/>
                <a:gd name="T8" fmla="*/ 2147483647 w 33"/>
                <a:gd name="T9" fmla="*/ 2147483647 h 43"/>
                <a:gd name="T10" fmla="*/ 2147483647 w 33"/>
                <a:gd name="T11" fmla="*/ 2147483647 h 43"/>
                <a:gd name="T12" fmla="*/ 2147483647 w 33"/>
                <a:gd name="T13" fmla="*/ 2147483647 h 43"/>
                <a:gd name="T14" fmla="*/ 2147483647 w 33"/>
                <a:gd name="T15" fmla="*/ 2147483647 h 43"/>
                <a:gd name="T16" fmla="*/ 2147483647 w 33"/>
                <a:gd name="T17" fmla="*/ 0 h 43"/>
                <a:gd name="T18" fmla="*/ 2147483647 w 33"/>
                <a:gd name="T19" fmla="*/ 2147483647 h 43"/>
                <a:gd name="T20" fmla="*/ 2147483647 w 33"/>
                <a:gd name="T21" fmla="*/ 2147483647 h 43"/>
                <a:gd name="T22" fmla="*/ 2147483647 w 33"/>
                <a:gd name="T23" fmla="*/ 2147483647 h 43"/>
                <a:gd name="T24" fmla="*/ 2147483647 w 33"/>
                <a:gd name="T25" fmla="*/ 2147483647 h 43"/>
                <a:gd name="T26" fmla="*/ 2147483647 w 33"/>
                <a:gd name="T27" fmla="*/ 2147483647 h 43"/>
                <a:gd name="T28" fmla="*/ 2147483647 w 33"/>
                <a:gd name="T29" fmla="*/ 2147483647 h 43"/>
                <a:gd name="T30" fmla="*/ 2147483647 w 33"/>
                <a:gd name="T31" fmla="*/ 2147483647 h 43"/>
                <a:gd name="T32" fmla="*/ 2147483647 w 33"/>
                <a:gd name="T33" fmla="*/ 2147483647 h 43"/>
                <a:gd name="T34" fmla="*/ 0 w 33"/>
                <a:gd name="T35" fmla="*/ 2147483647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43"/>
                <a:gd name="T56" fmla="*/ 33 w 33"/>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43">
                  <a:moveTo>
                    <a:pt x="0" y="43"/>
                  </a:moveTo>
                  <a:lnTo>
                    <a:pt x="1" y="34"/>
                  </a:lnTo>
                  <a:lnTo>
                    <a:pt x="2" y="27"/>
                  </a:lnTo>
                  <a:lnTo>
                    <a:pt x="5" y="21"/>
                  </a:lnTo>
                  <a:lnTo>
                    <a:pt x="9" y="15"/>
                  </a:lnTo>
                  <a:lnTo>
                    <a:pt x="14" y="9"/>
                  </a:lnTo>
                  <a:lnTo>
                    <a:pt x="20" y="5"/>
                  </a:lnTo>
                  <a:lnTo>
                    <a:pt x="26" y="2"/>
                  </a:lnTo>
                  <a:lnTo>
                    <a:pt x="33" y="0"/>
                  </a:lnTo>
                  <a:lnTo>
                    <a:pt x="33" y="25"/>
                  </a:lnTo>
                  <a:lnTo>
                    <a:pt x="23" y="27"/>
                  </a:lnTo>
                  <a:lnTo>
                    <a:pt x="18" y="29"/>
                  </a:lnTo>
                  <a:lnTo>
                    <a:pt x="16" y="32"/>
                  </a:lnTo>
                  <a:lnTo>
                    <a:pt x="16" y="34"/>
                  </a:lnTo>
                  <a:lnTo>
                    <a:pt x="16" y="36"/>
                  </a:lnTo>
                  <a:lnTo>
                    <a:pt x="14" y="38"/>
                  </a:lnTo>
                  <a:lnTo>
                    <a:pt x="10" y="41"/>
                  </a:lnTo>
                  <a:lnTo>
                    <a:pt x="0" y="43"/>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59" name="Freeform 308"/>
            <p:cNvSpPr>
              <a:spLocks/>
            </p:cNvSpPr>
            <p:nvPr>
              <p:custDataLst>
                <p:tags r:id="rId208"/>
              </p:custDataLst>
            </p:nvPr>
          </p:nvSpPr>
          <p:spPr bwMode="auto">
            <a:xfrm>
              <a:off x="7854950" y="3541713"/>
              <a:ext cx="25400" cy="52387"/>
            </a:xfrm>
            <a:custGeom>
              <a:avLst/>
              <a:gdLst>
                <a:gd name="T0" fmla="*/ 0 w 54"/>
                <a:gd name="T1" fmla="*/ 2147483647 h 92"/>
                <a:gd name="T2" fmla="*/ 2147483647 w 54"/>
                <a:gd name="T3" fmla="*/ 2147483647 h 92"/>
                <a:gd name="T4" fmla="*/ 2147483647 w 54"/>
                <a:gd name="T5" fmla="*/ 2147483647 h 92"/>
                <a:gd name="T6" fmla="*/ 2147483647 w 54"/>
                <a:gd name="T7" fmla="*/ 2147483647 h 92"/>
                <a:gd name="T8" fmla="*/ 2147483647 w 54"/>
                <a:gd name="T9" fmla="*/ 2147483647 h 92"/>
                <a:gd name="T10" fmla="*/ 2147483647 w 54"/>
                <a:gd name="T11" fmla="*/ 2147483647 h 92"/>
                <a:gd name="T12" fmla="*/ 2147483647 w 54"/>
                <a:gd name="T13" fmla="*/ 2147483647 h 92"/>
                <a:gd name="T14" fmla="*/ 2147483647 w 54"/>
                <a:gd name="T15" fmla="*/ 2147483647 h 92"/>
                <a:gd name="T16" fmla="*/ 2147483647 w 54"/>
                <a:gd name="T17" fmla="*/ 0 h 92"/>
                <a:gd name="T18" fmla="*/ 2147483647 w 54"/>
                <a:gd name="T19" fmla="*/ 2147483647 h 92"/>
                <a:gd name="T20" fmla="*/ 2147483647 w 54"/>
                <a:gd name="T21" fmla="*/ 2147483647 h 92"/>
                <a:gd name="T22" fmla="*/ 2147483647 w 54"/>
                <a:gd name="T23" fmla="*/ 2147483647 h 92"/>
                <a:gd name="T24" fmla="*/ 2147483647 w 54"/>
                <a:gd name="T25" fmla="*/ 2147483647 h 92"/>
                <a:gd name="T26" fmla="*/ 2147483647 w 54"/>
                <a:gd name="T27" fmla="*/ 2147483647 h 92"/>
                <a:gd name="T28" fmla="*/ 2147483647 w 54"/>
                <a:gd name="T29" fmla="*/ 2147483647 h 92"/>
                <a:gd name="T30" fmla="*/ 2147483647 w 54"/>
                <a:gd name="T31" fmla="*/ 2147483647 h 92"/>
                <a:gd name="T32" fmla="*/ 2147483647 w 54"/>
                <a:gd name="T33" fmla="*/ 2147483647 h 92"/>
                <a:gd name="T34" fmla="*/ 2147483647 w 54"/>
                <a:gd name="T35" fmla="*/ 2147483647 h 92"/>
                <a:gd name="T36" fmla="*/ 2147483647 w 54"/>
                <a:gd name="T37" fmla="*/ 2147483647 h 92"/>
                <a:gd name="T38" fmla="*/ 2147483647 w 54"/>
                <a:gd name="T39" fmla="*/ 2147483647 h 92"/>
                <a:gd name="T40" fmla="*/ 2147483647 w 54"/>
                <a:gd name="T41" fmla="*/ 2147483647 h 92"/>
                <a:gd name="T42" fmla="*/ 2147483647 w 54"/>
                <a:gd name="T43" fmla="*/ 2147483647 h 92"/>
                <a:gd name="T44" fmla="*/ 2147483647 w 54"/>
                <a:gd name="T45" fmla="*/ 2147483647 h 92"/>
                <a:gd name="T46" fmla="*/ 2147483647 w 54"/>
                <a:gd name="T47" fmla="*/ 2147483647 h 92"/>
                <a:gd name="T48" fmla="*/ 2147483647 w 54"/>
                <a:gd name="T49" fmla="*/ 2147483647 h 92"/>
                <a:gd name="T50" fmla="*/ 0 w 54"/>
                <a:gd name="T51" fmla="*/ 2147483647 h 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
                <a:gd name="T79" fmla="*/ 0 h 92"/>
                <a:gd name="T80" fmla="*/ 54 w 54"/>
                <a:gd name="T81" fmla="*/ 92 h 9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 h="92">
                  <a:moveTo>
                    <a:pt x="0" y="55"/>
                  </a:moveTo>
                  <a:lnTo>
                    <a:pt x="1" y="51"/>
                  </a:lnTo>
                  <a:lnTo>
                    <a:pt x="2" y="46"/>
                  </a:lnTo>
                  <a:lnTo>
                    <a:pt x="3" y="42"/>
                  </a:lnTo>
                  <a:lnTo>
                    <a:pt x="6" y="37"/>
                  </a:lnTo>
                  <a:lnTo>
                    <a:pt x="11" y="29"/>
                  </a:lnTo>
                  <a:lnTo>
                    <a:pt x="18" y="21"/>
                  </a:lnTo>
                  <a:lnTo>
                    <a:pt x="31" y="7"/>
                  </a:lnTo>
                  <a:lnTo>
                    <a:pt x="41" y="0"/>
                  </a:lnTo>
                  <a:lnTo>
                    <a:pt x="54" y="12"/>
                  </a:lnTo>
                  <a:lnTo>
                    <a:pt x="51" y="21"/>
                  </a:lnTo>
                  <a:lnTo>
                    <a:pt x="47" y="29"/>
                  </a:lnTo>
                  <a:lnTo>
                    <a:pt x="44" y="35"/>
                  </a:lnTo>
                  <a:lnTo>
                    <a:pt x="41" y="41"/>
                  </a:lnTo>
                  <a:lnTo>
                    <a:pt x="33" y="49"/>
                  </a:lnTo>
                  <a:lnTo>
                    <a:pt x="28" y="55"/>
                  </a:lnTo>
                  <a:lnTo>
                    <a:pt x="26" y="64"/>
                  </a:lnTo>
                  <a:lnTo>
                    <a:pt x="26" y="74"/>
                  </a:lnTo>
                  <a:lnTo>
                    <a:pt x="24" y="83"/>
                  </a:lnTo>
                  <a:lnTo>
                    <a:pt x="20" y="92"/>
                  </a:lnTo>
                  <a:lnTo>
                    <a:pt x="14" y="83"/>
                  </a:lnTo>
                  <a:lnTo>
                    <a:pt x="8" y="74"/>
                  </a:lnTo>
                  <a:lnTo>
                    <a:pt x="5" y="70"/>
                  </a:lnTo>
                  <a:lnTo>
                    <a:pt x="2" y="64"/>
                  </a:lnTo>
                  <a:lnTo>
                    <a:pt x="1" y="60"/>
                  </a:lnTo>
                  <a:lnTo>
                    <a:pt x="0" y="55"/>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60" name="Freeform 309"/>
            <p:cNvSpPr>
              <a:spLocks/>
            </p:cNvSpPr>
            <p:nvPr>
              <p:custDataLst>
                <p:tags r:id="rId209"/>
              </p:custDataLst>
            </p:nvPr>
          </p:nvSpPr>
          <p:spPr bwMode="auto">
            <a:xfrm>
              <a:off x="7908925" y="3432175"/>
              <a:ext cx="26988" cy="52388"/>
            </a:xfrm>
            <a:custGeom>
              <a:avLst/>
              <a:gdLst>
                <a:gd name="T0" fmla="*/ 0 w 60"/>
                <a:gd name="T1" fmla="*/ 0 h 18"/>
                <a:gd name="T2" fmla="*/ 2147483647 w 60"/>
                <a:gd name="T3" fmla="*/ 2147483647 h 18"/>
                <a:gd name="T4" fmla="*/ 2147483647 w 60"/>
                <a:gd name="T5" fmla="*/ 2147483647 h 18"/>
                <a:gd name="T6" fmla="*/ 2147483647 w 60"/>
                <a:gd name="T7" fmla="*/ 2147483647 h 18"/>
                <a:gd name="T8" fmla="*/ 2147483647 w 60"/>
                <a:gd name="T9" fmla="*/ 2147483647 h 18"/>
                <a:gd name="T10" fmla="*/ 2147483647 w 60"/>
                <a:gd name="T11" fmla="*/ 2147483647 h 18"/>
                <a:gd name="T12" fmla="*/ 2147483647 w 60"/>
                <a:gd name="T13" fmla="*/ 2147483647 h 18"/>
                <a:gd name="T14" fmla="*/ 2147483647 w 60"/>
                <a:gd name="T15" fmla="*/ 2147483647 h 18"/>
                <a:gd name="T16" fmla="*/ 2147483647 w 60"/>
                <a:gd name="T17" fmla="*/ 2147483647 h 18"/>
                <a:gd name="T18" fmla="*/ 2147483647 w 60"/>
                <a:gd name="T19" fmla="*/ 2147483647 h 18"/>
                <a:gd name="T20" fmla="*/ 0 w 60"/>
                <a:gd name="T21" fmla="*/ 2147483647 h 18"/>
                <a:gd name="T22" fmla="*/ 0 w 6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
                <a:gd name="T37" fmla="*/ 0 h 18"/>
                <a:gd name="T38" fmla="*/ 60 w 60"/>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 h="18">
                  <a:moveTo>
                    <a:pt x="0" y="0"/>
                  </a:moveTo>
                  <a:lnTo>
                    <a:pt x="19" y="4"/>
                  </a:lnTo>
                  <a:lnTo>
                    <a:pt x="37" y="9"/>
                  </a:lnTo>
                  <a:lnTo>
                    <a:pt x="45" y="11"/>
                  </a:lnTo>
                  <a:lnTo>
                    <a:pt x="51" y="13"/>
                  </a:lnTo>
                  <a:lnTo>
                    <a:pt x="56" y="16"/>
                  </a:lnTo>
                  <a:lnTo>
                    <a:pt x="60" y="18"/>
                  </a:lnTo>
                  <a:lnTo>
                    <a:pt x="38" y="18"/>
                  </a:lnTo>
                  <a:lnTo>
                    <a:pt x="23" y="18"/>
                  </a:lnTo>
                  <a:lnTo>
                    <a:pt x="10" y="18"/>
                  </a:lnTo>
                  <a:lnTo>
                    <a:pt x="0" y="18"/>
                  </a:lnTo>
                  <a:lnTo>
                    <a:pt x="0" y="0"/>
                  </a:lnTo>
                </a:path>
              </a:pathLst>
            </a:custGeom>
            <a:solidFill>
              <a:srgbClr val="0070C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61" name="Freeform 310"/>
            <p:cNvSpPr>
              <a:spLocks/>
            </p:cNvSpPr>
            <p:nvPr>
              <p:custDataLst>
                <p:tags r:id="rId210"/>
              </p:custDataLst>
            </p:nvPr>
          </p:nvSpPr>
          <p:spPr bwMode="auto">
            <a:xfrm>
              <a:off x="7891463" y="3405188"/>
              <a:ext cx="28575" cy="52387"/>
            </a:xfrm>
            <a:custGeom>
              <a:avLst/>
              <a:gdLst>
                <a:gd name="T0" fmla="*/ 0 w 66"/>
                <a:gd name="T1" fmla="*/ 2147483647 h 18"/>
                <a:gd name="T2" fmla="*/ 2147483647 w 66"/>
                <a:gd name="T3" fmla="*/ 2147483647 h 18"/>
                <a:gd name="T4" fmla="*/ 2147483647 w 66"/>
                <a:gd name="T5" fmla="*/ 2147483647 h 18"/>
                <a:gd name="T6" fmla="*/ 2147483647 w 66"/>
                <a:gd name="T7" fmla="*/ 2147483647 h 18"/>
                <a:gd name="T8" fmla="*/ 2147483647 w 66"/>
                <a:gd name="T9" fmla="*/ 2147483647 h 18"/>
                <a:gd name="T10" fmla="*/ 2147483647 w 66"/>
                <a:gd name="T11" fmla="*/ 2147483647 h 18"/>
                <a:gd name="T12" fmla="*/ 2147483647 w 66"/>
                <a:gd name="T13" fmla="*/ 2147483647 h 18"/>
                <a:gd name="T14" fmla="*/ 2147483647 w 66"/>
                <a:gd name="T15" fmla="*/ 0 h 18"/>
                <a:gd name="T16" fmla="*/ 0 w 66"/>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18"/>
                <a:gd name="T29" fmla="*/ 66 w 66"/>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18">
                  <a:moveTo>
                    <a:pt x="0" y="18"/>
                  </a:moveTo>
                  <a:lnTo>
                    <a:pt x="66" y="18"/>
                  </a:lnTo>
                  <a:lnTo>
                    <a:pt x="52" y="13"/>
                  </a:lnTo>
                  <a:lnTo>
                    <a:pt x="40" y="7"/>
                  </a:lnTo>
                  <a:lnTo>
                    <a:pt x="35" y="4"/>
                  </a:lnTo>
                  <a:lnTo>
                    <a:pt x="29" y="2"/>
                  </a:lnTo>
                  <a:lnTo>
                    <a:pt x="25" y="1"/>
                  </a:lnTo>
                  <a:lnTo>
                    <a:pt x="19" y="0"/>
                  </a:lnTo>
                  <a:lnTo>
                    <a:pt x="0" y="18"/>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62" name="Freeform 311"/>
            <p:cNvSpPr>
              <a:spLocks/>
            </p:cNvSpPr>
            <p:nvPr>
              <p:custDataLst>
                <p:tags r:id="rId211"/>
              </p:custDataLst>
            </p:nvPr>
          </p:nvSpPr>
          <p:spPr bwMode="auto">
            <a:xfrm>
              <a:off x="7696200" y="3311525"/>
              <a:ext cx="9525" cy="50800"/>
            </a:xfrm>
            <a:custGeom>
              <a:avLst/>
              <a:gdLst>
                <a:gd name="T0" fmla="*/ 0 w 17"/>
                <a:gd name="T1" fmla="*/ 2147483647 h 42"/>
                <a:gd name="T2" fmla="*/ 2147483647 w 17"/>
                <a:gd name="T3" fmla="*/ 2147483647 h 42"/>
                <a:gd name="T4" fmla="*/ 2147483647 w 17"/>
                <a:gd name="T5" fmla="*/ 2147483647 h 42"/>
                <a:gd name="T6" fmla="*/ 2147483647 w 17"/>
                <a:gd name="T7" fmla="*/ 2147483647 h 42"/>
                <a:gd name="T8" fmla="*/ 2147483647 w 17"/>
                <a:gd name="T9" fmla="*/ 2147483647 h 42"/>
                <a:gd name="T10" fmla="*/ 2147483647 w 17"/>
                <a:gd name="T11" fmla="*/ 2147483647 h 42"/>
                <a:gd name="T12" fmla="*/ 2147483647 w 17"/>
                <a:gd name="T13" fmla="*/ 2147483647 h 42"/>
                <a:gd name="T14" fmla="*/ 2147483647 w 17"/>
                <a:gd name="T15" fmla="*/ 0 h 42"/>
                <a:gd name="T16" fmla="*/ 0 w 17"/>
                <a:gd name="T17" fmla="*/ 2147483647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42"/>
                <a:gd name="T29" fmla="*/ 17 w 1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42">
                  <a:moveTo>
                    <a:pt x="0" y="36"/>
                  </a:moveTo>
                  <a:lnTo>
                    <a:pt x="13" y="42"/>
                  </a:lnTo>
                  <a:lnTo>
                    <a:pt x="14" y="33"/>
                  </a:lnTo>
                  <a:lnTo>
                    <a:pt x="16" y="23"/>
                  </a:lnTo>
                  <a:lnTo>
                    <a:pt x="17" y="18"/>
                  </a:lnTo>
                  <a:lnTo>
                    <a:pt x="16" y="12"/>
                  </a:lnTo>
                  <a:lnTo>
                    <a:pt x="16" y="6"/>
                  </a:lnTo>
                  <a:lnTo>
                    <a:pt x="13" y="0"/>
                  </a:lnTo>
                  <a:lnTo>
                    <a:pt x="0" y="36"/>
                  </a:lnTo>
                </a:path>
              </a:pathLst>
            </a:custGeom>
            <a:solidFill>
              <a:srgbClr val="0070C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63" name="Freeform 312"/>
            <p:cNvSpPr>
              <a:spLocks/>
            </p:cNvSpPr>
            <p:nvPr>
              <p:custDataLst>
                <p:tags r:id="rId212"/>
              </p:custDataLst>
            </p:nvPr>
          </p:nvSpPr>
          <p:spPr bwMode="auto">
            <a:xfrm>
              <a:off x="7615238" y="3433763"/>
              <a:ext cx="33337" cy="53975"/>
            </a:xfrm>
            <a:custGeom>
              <a:avLst/>
              <a:gdLst>
                <a:gd name="T0" fmla="*/ 2147483647 w 72"/>
                <a:gd name="T1" fmla="*/ 2147483647 h 29"/>
                <a:gd name="T2" fmla="*/ 2147483647 w 72"/>
                <a:gd name="T3" fmla="*/ 2147483647 h 29"/>
                <a:gd name="T4" fmla="*/ 2147483647 w 72"/>
                <a:gd name="T5" fmla="*/ 2147483647 h 29"/>
                <a:gd name="T6" fmla="*/ 2147483647 w 72"/>
                <a:gd name="T7" fmla="*/ 2147483647 h 29"/>
                <a:gd name="T8" fmla="*/ 2147483647 w 72"/>
                <a:gd name="T9" fmla="*/ 2147483647 h 29"/>
                <a:gd name="T10" fmla="*/ 2147483647 w 72"/>
                <a:gd name="T11" fmla="*/ 2147483647 h 29"/>
                <a:gd name="T12" fmla="*/ 2147483647 w 72"/>
                <a:gd name="T13" fmla="*/ 2147483647 h 29"/>
                <a:gd name="T14" fmla="*/ 2147483647 w 72"/>
                <a:gd name="T15" fmla="*/ 2147483647 h 29"/>
                <a:gd name="T16" fmla="*/ 2147483647 w 72"/>
                <a:gd name="T17" fmla="*/ 2147483647 h 29"/>
                <a:gd name="T18" fmla="*/ 2147483647 w 72"/>
                <a:gd name="T19" fmla="*/ 0 h 29"/>
                <a:gd name="T20" fmla="*/ 2147483647 w 72"/>
                <a:gd name="T21" fmla="*/ 0 h 29"/>
                <a:gd name="T22" fmla="*/ 2147483647 w 72"/>
                <a:gd name="T23" fmla="*/ 2147483647 h 29"/>
                <a:gd name="T24" fmla="*/ 2147483647 w 72"/>
                <a:gd name="T25" fmla="*/ 2147483647 h 29"/>
                <a:gd name="T26" fmla="*/ 2147483647 w 72"/>
                <a:gd name="T27" fmla="*/ 2147483647 h 29"/>
                <a:gd name="T28" fmla="*/ 2147483647 w 72"/>
                <a:gd name="T29" fmla="*/ 2147483647 h 29"/>
                <a:gd name="T30" fmla="*/ 0 w 72"/>
                <a:gd name="T31" fmla="*/ 2147483647 h 29"/>
                <a:gd name="T32" fmla="*/ 2147483647 w 72"/>
                <a:gd name="T33" fmla="*/ 2147483647 h 29"/>
                <a:gd name="T34" fmla="*/ 2147483647 w 72"/>
                <a:gd name="T35" fmla="*/ 2147483647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29"/>
                <a:gd name="T56" fmla="*/ 72 w 72"/>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29">
                  <a:moveTo>
                    <a:pt x="6" y="29"/>
                  </a:moveTo>
                  <a:lnTo>
                    <a:pt x="15" y="26"/>
                  </a:lnTo>
                  <a:lnTo>
                    <a:pt x="24" y="24"/>
                  </a:lnTo>
                  <a:lnTo>
                    <a:pt x="32" y="24"/>
                  </a:lnTo>
                  <a:lnTo>
                    <a:pt x="39" y="24"/>
                  </a:lnTo>
                  <a:lnTo>
                    <a:pt x="55" y="27"/>
                  </a:lnTo>
                  <a:lnTo>
                    <a:pt x="72" y="29"/>
                  </a:lnTo>
                  <a:lnTo>
                    <a:pt x="72" y="4"/>
                  </a:lnTo>
                  <a:lnTo>
                    <a:pt x="58" y="1"/>
                  </a:lnTo>
                  <a:lnTo>
                    <a:pt x="47" y="0"/>
                  </a:lnTo>
                  <a:lnTo>
                    <a:pt x="39" y="0"/>
                  </a:lnTo>
                  <a:lnTo>
                    <a:pt x="34" y="2"/>
                  </a:lnTo>
                  <a:lnTo>
                    <a:pt x="27" y="3"/>
                  </a:lnTo>
                  <a:lnTo>
                    <a:pt x="21" y="5"/>
                  </a:lnTo>
                  <a:lnTo>
                    <a:pt x="12" y="5"/>
                  </a:lnTo>
                  <a:lnTo>
                    <a:pt x="0" y="4"/>
                  </a:lnTo>
                  <a:lnTo>
                    <a:pt x="3" y="16"/>
                  </a:lnTo>
                  <a:lnTo>
                    <a:pt x="6" y="29"/>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64" name="Freeform 313"/>
            <p:cNvSpPr>
              <a:spLocks/>
            </p:cNvSpPr>
            <p:nvPr>
              <p:custDataLst>
                <p:tags r:id="rId213"/>
              </p:custDataLst>
            </p:nvPr>
          </p:nvSpPr>
          <p:spPr bwMode="auto">
            <a:xfrm>
              <a:off x="7623175" y="3602038"/>
              <a:ext cx="20638" cy="50800"/>
            </a:xfrm>
            <a:custGeom>
              <a:avLst/>
              <a:gdLst>
                <a:gd name="T0" fmla="*/ 0 w 46"/>
                <a:gd name="T1" fmla="*/ 0 h 37"/>
                <a:gd name="T2" fmla="*/ 2147483647 w 46"/>
                <a:gd name="T3" fmla="*/ 2147483647 h 37"/>
                <a:gd name="T4" fmla="*/ 2147483647 w 46"/>
                <a:gd name="T5" fmla="*/ 2147483647 h 37"/>
                <a:gd name="T6" fmla="*/ 2147483647 w 46"/>
                <a:gd name="T7" fmla="*/ 2147483647 h 37"/>
                <a:gd name="T8" fmla="*/ 2147483647 w 46"/>
                <a:gd name="T9" fmla="*/ 2147483647 h 37"/>
                <a:gd name="T10" fmla="*/ 2147483647 w 46"/>
                <a:gd name="T11" fmla="*/ 2147483647 h 37"/>
                <a:gd name="T12" fmla="*/ 2147483647 w 46"/>
                <a:gd name="T13" fmla="*/ 2147483647 h 37"/>
                <a:gd name="T14" fmla="*/ 2147483647 w 46"/>
                <a:gd name="T15" fmla="*/ 2147483647 h 37"/>
                <a:gd name="T16" fmla="*/ 2147483647 w 46"/>
                <a:gd name="T17" fmla="*/ 2147483647 h 37"/>
                <a:gd name="T18" fmla="*/ 2147483647 w 46"/>
                <a:gd name="T19" fmla="*/ 2147483647 h 37"/>
                <a:gd name="T20" fmla="*/ 2147483647 w 46"/>
                <a:gd name="T21" fmla="*/ 2147483647 h 37"/>
                <a:gd name="T22" fmla="*/ 2147483647 w 46"/>
                <a:gd name="T23" fmla="*/ 2147483647 h 37"/>
                <a:gd name="T24" fmla="*/ 2147483647 w 46"/>
                <a:gd name="T25" fmla="*/ 2147483647 h 37"/>
                <a:gd name="T26" fmla="*/ 2147483647 w 46"/>
                <a:gd name="T27" fmla="*/ 2147483647 h 37"/>
                <a:gd name="T28" fmla="*/ 0 w 46"/>
                <a:gd name="T29" fmla="*/ 0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37"/>
                <a:gd name="T47" fmla="*/ 46 w 46"/>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37">
                  <a:moveTo>
                    <a:pt x="0" y="0"/>
                  </a:moveTo>
                  <a:lnTo>
                    <a:pt x="9" y="9"/>
                  </a:lnTo>
                  <a:lnTo>
                    <a:pt x="20" y="15"/>
                  </a:lnTo>
                  <a:lnTo>
                    <a:pt x="31" y="20"/>
                  </a:lnTo>
                  <a:lnTo>
                    <a:pt x="46" y="25"/>
                  </a:lnTo>
                  <a:lnTo>
                    <a:pt x="37" y="29"/>
                  </a:lnTo>
                  <a:lnTo>
                    <a:pt x="29" y="33"/>
                  </a:lnTo>
                  <a:lnTo>
                    <a:pt x="21" y="36"/>
                  </a:lnTo>
                  <a:lnTo>
                    <a:pt x="13" y="37"/>
                  </a:lnTo>
                  <a:lnTo>
                    <a:pt x="9" y="36"/>
                  </a:lnTo>
                  <a:lnTo>
                    <a:pt x="7" y="33"/>
                  </a:lnTo>
                  <a:lnTo>
                    <a:pt x="5" y="29"/>
                  </a:lnTo>
                  <a:lnTo>
                    <a:pt x="3" y="23"/>
                  </a:lnTo>
                  <a:lnTo>
                    <a:pt x="1" y="12"/>
                  </a:lnTo>
                  <a:lnTo>
                    <a:pt x="0" y="0"/>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65" name="Freeform 314"/>
            <p:cNvSpPr>
              <a:spLocks/>
            </p:cNvSpPr>
            <p:nvPr>
              <p:custDataLst>
                <p:tags r:id="rId214"/>
              </p:custDataLst>
            </p:nvPr>
          </p:nvSpPr>
          <p:spPr bwMode="auto">
            <a:xfrm>
              <a:off x="7750175" y="3438525"/>
              <a:ext cx="11113" cy="50800"/>
            </a:xfrm>
            <a:custGeom>
              <a:avLst/>
              <a:gdLst>
                <a:gd name="T0" fmla="*/ 0 w 26"/>
                <a:gd name="T1" fmla="*/ 0 h 19"/>
                <a:gd name="T2" fmla="*/ 2147483647 w 26"/>
                <a:gd name="T3" fmla="*/ 2147483647 h 19"/>
                <a:gd name="T4" fmla="*/ 2147483647 w 26"/>
                <a:gd name="T5" fmla="*/ 2147483647 h 19"/>
                <a:gd name="T6" fmla="*/ 2147483647 w 26"/>
                <a:gd name="T7" fmla="*/ 0 h 19"/>
                <a:gd name="T8" fmla="*/ 2147483647 w 26"/>
                <a:gd name="T9" fmla="*/ 0 h 19"/>
                <a:gd name="T10" fmla="*/ 0 w 26"/>
                <a:gd name="T11" fmla="*/ 0 h 19"/>
                <a:gd name="T12" fmla="*/ 0 60000 65536"/>
                <a:gd name="T13" fmla="*/ 0 60000 65536"/>
                <a:gd name="T14" fmla="*/ 0 60000 65536"/>
                <a:gd name="T15" fmla="*/ 0 60000 65536"/>
                <a:gd name="T16" fmla="*/ 0 60000 65536"/>
                <a:gd name="T17" fmla="*/ 0 60000 65536"/>
                <a:gd name="T18" fmla="*/ 0 w 26"/>
                <a:gd name="T19" fmla="*/ 0 h 19"/>
                <a:gd name="T20" fmla="*/ 26 w 26"/>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26" h="19">
                  <a:moveTo>
                    <a:pt x="0" y="0"/>
                  </a:moveTo>
                  <a:lnTo>
                    <a:pt x="26" y="19"/>
                  </a:lnTo>
                  <a:lnTo>
                    <a:pt x="26" y="9"/>
                  </a:lnTo>
                  <a:lnTo>
                    <a:pt x="26" y="0"/>
                  </a:lnTo>
                  <a:lnTo>
                    <a:pt x="15" y="0"/>
                  </a:lnTo>
                  <a:lnTo>
                    <a:pt x="0" y="0"/>
                  </a:lnTo>
                </a:path>
              </a:pathLst>
            </a:custGeom>
            <a:solidFill>
              <a:srgbClr val="0070C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66" name="Freeform 315"/>
            <p:cNvSpPr>
              <a:spLocks/>
            </p:cNvSpPr>
            <p:nvPr>
              <p:custDataLst>
                <p:tags r:id="rId215"/>
              </p:custDataLst>
            </p:nvPr>
          </p:nvSpPr>
          <p:spPr bwMode="auto">
            <a:xfrm>
              <a:off x="7594600" y="3433763"/>
              <a:ext cx="20638" cy="53975"/>
            </a:xfrm>
            <a:custGeom>
              <a:avLst/>
              <a:gdLst>
                <a:gd name="T0" fmla="*/ 2147483647 w 43"/>
                <a:gd name="T1" fmla="*/ 0 h 31"/>
                <a:gd name="T2" fmla="*/ 2147483647 w 43"/>
                <a:gd name="T3" fmla="*/ 2147483647 h 31"/>
                <a:gd name="T4" fmla="*/ 0 w 43"/>
                <a:gd name="T5" fmla="*/ 2147483647 h 31"/>
                <a:gd name="T6" fmla="*/ 0 w 43"/>
                <a:gd name="T7" fmla="*/ 2147483647 h 31"/>
                <a:gd name="T8" fmla="*/ 0 w 43"/>
                <a:gd name="T9" fmla="*/ 2147483647 h 31"/>
                <a:gd name="T10" fmla="*/ 0 w 43"/>
                <a:gd name="T11" fmla="*/ 2147483647 h 31"/>
                <a:gd name="T12" fmla="*/ 2147483647 w 43"/>
                <a:gd name="T13" fmla="*/ 2147483647 h 31"/>
                <a:gd name="T14" fmla="*/ 2147483647 w 43"/>
                <a:gd name="T15" fmla="*/ 2147483647 h 31"/>
                <a:gd name="T16" fmla="*/ 2147483647 w 43"/>
                <a:gd name="T17" fmla="*/ 2147483647 h 31"/>
                <a:gd name="T18" fmla="*/ 2147483647 w 43"/>
                <a:gd name="T19" fmla="*/ 2147483647 h 31"/>
                <a:gd name="T20" fmla="*/ 2147483647 w 43"/>
                <a:gd name="T21" fmla="*/ 0 h 31"/>
                <a:gd name="T22" fmla="*/ 2147483647 w 43"/>
                <a:gd name="T23" fmla="*/ 0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
                <a:gd name="T37" fmla="*/ 0 h 31"/>
                <a:gd name="T38" fmla="*/ 43 w 43"/>
                <a:gd name="T39" fmla="*/ 31 h 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 h="31">
                  <a:moveTo>
                    <a:pt x="2" y="0"/>
                  </a:moveTo>
                  <a:lnTo>
                    <a:pt x="1" y="12"/>
                  </a:lnTo>
                  <a:lnTo>
                    <a:pt x="0" y="23"/>
                  </a:lnTo>
                  <a:lnTo>
                    <a:pt x="0" y="26"/>
                  </a:lnTo>
                  <a:lnTo>
                    <a:pt x="0" y="29"/>
                  </a:lnTo>
                  <a:lnTo>
                    <a:pt x="0" y="31"/>
                  </a:lnTo>
                  <a:lnTo>
                    <a:pt x="2" y="31"/>
                  </a:lnTo>
                  <a:lnTo>
                    <a:pt x="13" y="22"/>
                  </a:lnTo>
                  <a:lnTo>
                    <a:pt x="25" y="13"/>
                  </a:lnTo>
                  <a:lnTo>
                    <a:pt x="35" y="5"/>
                  </a:lnTo>
                  <a:lnTo>
                    <a:pt x="43" y="0"/>
                  </a:lnTo>
                  <a:lnTo>
                    <a:pt x="2" y="0"/>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67" name="Freeform 316"/>
            <p:cNvSpPr>
              <a:spLocks/>
            </p:cNvSpPr>
            <p:nvPr>
              <p:custDataLst>
                <p:tags r:id="rId216"/>
              </p:custDataLst>
            </p:nvPr>
          </p:nvSpPr>
          <p:spPr bwMode="auto">
            <a:xfrm>
              <a:off x="7642225" y="3476625"/>
              <a:ext cx="34925" cy="50800"/>
            </a:xfrm>
            <a:custGeom>
              <a:avLst/>
              <a:gdLst>
                <a:gd name="T0" fmla="*/ 2147483647 w 71"/>
                <a:gd name="T1" fmla="*/ 2147483647 h 49"/>
                <a:gd name="T2" fmla="*/ 2147483647 w 71"/>
                <a:gd name="T3" fmla="*/ 2147483647 h 49"/>
                <a:gd name="T4" fmla="*/ 2147483647 w 71"/>
                <a:gd name="T5" fmla="*/ 2147483647 h 49"/>
                <a:gd name="T6" fmla="*/ 2147483647 w 71"/>
                <a:gd name="T7" fmla="*/ 2147483647 h 49"/>
                <a:gd name="T8" fmla="*/ 2147483647 w 71"/>
                <a:gd name="T9" fmla="*/ 2147483647 h 49"/>
                <a:gd name="T10" fmla="*/ 2147483647 w 71"/>
                <a:gd name="T11" fmla="*/ 2147483647 h 49"/>
                <a:gd name="T12" fmla="*/ 2147483647 w 71"/>
                <a:gd name="T13" fmla="*/ 2147483647 h 49"/>
                <a:gd name="T14" fmla="*/ 2147483647 w 71"/>
                <a:gd name="T15" fmla="*/ 2147483647 h 49"/>
                <a:gd name="T16" fmla="*/ 2147483647 w 71"/>
                <a:gd name="T17" fmla="*/ 2147483647 h 49"/>
                <a:gd name="T18" fmla="*/ 2147483647 w 71"/>
                <a:gd name="T19" fmla="*/ 2147483647 h 49"/>
                <a:gd name="T20" fmla="*/ 2147483647 w 71"/>
                <a:gd name="T21" fmla="*/ 2147483647 h 49"/>
                <a:gd name="T22" fmla="*/ 2147483647 w 71"/>
                <a:gd name="T23" fmla="*/ 2147483647 h 49"/>
                <a:gd name="T24" fmla="*/ 2147483647 w 71"/>
                <a:gd name="T25" fmla="*/ 2147483647 h 49"/>
                <a:gd name="T26" fmla="*/ 2147483647 w 71"/>
                <a:gd name="T27" fmla="*/ 2147483647 h 49"/>
                <a:gd name="T28" fmla="*/ 2147483647 w 71"/>
                <a:gd name="T29" fmla="*/ 2147483647 h 49"/>
                <a:gd name="T30" fmla="*/ 2147483647 w 71"/>
                <a:gd name="T31" fmla="*/ 2147483647 h 49"/>
                <a:gd name="T32" fmla="*/ 2147483647 w 71"/>
                <a:gd name="T33" fmla="*/ 2147483647 h 49"/>
                <a:gd name="T34" fmla="*/ 2147483647 w 71"/>
                <a:gd name="T35" fmla="*/ 2147483647 h 49"/>
                <a:gd name="T36" fmla="*/ 2147483647 w 71"/>
                <a:gd name="T37" fmla="*/ 2147483647 h 49"/>
                <a:gd name="T38" fmla="*/ 2147483647 w 71"/>
                <a:gd name="T39" fmla="*/ 2147483647 h 49"/>
                <a:gd name="T40" fmla="*/ 2147483647 w 71"/>
                <a:gd name="T41" fmla="*/ 2147483647 h 49"/>
                <a:gd name="T42" fmla="*/ 2147483647 w 71"/>
                <a:gd name="T43" fmla="*/ 2147483647 h 49"/>
                <a:gd name="T44" fmla="*/ 2147483647 w 71"/>
                <a:gd name="T45" fmla="*/ 0 h 49"/>
                <a:gd name="T46" fmla="*/ 2147483647 w 71"/>
                <a:gd name="T47" fmla="*/ 2147483647 h 49"/>
                <a:gd name="T48" fmla="*/ 2147483647 w 71"/>
                <a:gd name="T49" fmla="*/ 2147483647 h 49"/>
                <a:gd name="T50" fmla="*/ 0 w 71"/>
                <a:gd name="T51" fmla="*/ 2147483647 h 49"/>
                <a:gd name="T52" fmla="*/ 0 w 71"/>
                <a:gd name="T53" fmla="*/ 2147483647 h 49"/>
                <a:gd name="T54" fmla="*/ 2147483647 w 71"/>
                <a:gd name="T55" fmla="*/ 2147483647 h 49"/>
                <a:gd name="T56" fmla="*/ 2147483647 w 71"/>
                <a:gd name="T57" fmla="*/ 2147483647 h 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1"/>
                <a:gd name="T88" fmla="*/ 0 h 49"/>
                <a:gd name="T89" fmla="*/ 71 w 71"/>
                <a:gd name="T90" fmla="*/ 49 h 4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1" h="49">
                  <a:moveTo>
                    <a:pt x="4" y="12"/>
                  </a:moveTo>
                  <a:lnTo>
                    <a:pt x="4" y="18"/>
                  </a:lnTo>
                  <a:lnTo>
                    <a:pt x="5" y="25"/>
                  </a:lnTo>
                  <a:lnTo>
                    <a:pt x="7" y="31"/>
                  </a:lnTo>
                  <a:lnTo>
                    <a:pt x="9" y="37"/>
                  </a:lnTo>
                  <a:lnTo>
                    <a:pt x="14" y="41"/>
                  </a:lnTo>
                  <a:lnTo>
                    <a:pt x="18" y="46"/>
                  </a:lnTo>
                  <a:lnTo>
                    <a:pt x="23" y="48"/>
                  </a:lnTo>
                  <a:lnTo>
                    <a:pt x="30" y="49"/>
                  </a:lnTo>
                  <a:lnTo>
                    <a:pt x="35" y="48"/>
                  </a:lnTo>
                  <a:lnTo>
                    <a:pt x="40" y="46"/>
                  </a:lnTo>
                  <a:lnTo>
                    <a:pt x="45" y="42"/>
                  </a:lnTo>
                  <a:lnTo>
                    <a:pt x="50" y="37"/>
                  </a:lnTo>
                  <a:lnTo>
                    <a:pt x="60" y="28"/>
                  </a:lnTo>
                  <a:lnTo>
                    <a:pt x="71" y="18"/>
                  </a:lnTo>
                  <a:lnTo>
                    <a:pt x="61" y="12"/>
                  </a:lnTo>
                  <a:lnTo>
                    <a:pt x="52" y="9"/>
                  </a:lnTo>
                  <a:lnTo>
                    <a:pt x="44" y="7"/>
                  </a:lnTo>
                  <a:lnTo>
                    <a:pt x="37" y="6"/>
                  </a:lnTo>
                  <a:lnTo>
                    <a:pt x="29" y="6"/>
                  </a:lnTo>
                  <a:lnTo>
                    <a:pt x="21" y="5"/>
                  </a:lnTo>
                  <a:lnTo>
                    <a:pt x="14" y="3"/>
                  </a:lnTo>
                  <a:lnTo>
                    <a:pt x="4" y="0"/>
                  </a:lnTo>
                  <a:lnTo>
                    <a:pt x="3" y="1"/>
                  </a:lnTo>
                  <a:lnTo>
                    <a:pt x="1" y="6"/>
                  </a:lnTo>
                  <a:lnTo>
                    <a:pt x="0" y="8"/>
                  </a:lnTo>
                  <a:lnTo>
                    <a:pt x="0" y="10"/>
                  </a:lnTo>
                  <a:lnTo>
                    <a:pt x="1" y="11"/>
                  </a:lnTo>
                  <a:lnTo>
                    <a:pt x="4" y="12"/>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68" name="Freeform 317"/>
            <p:cNvSpPr>
              <a:spLocks/>
            </p:cNvSpPr>
            <p:nvPr>
              <p:custDataLst>
                <p:tags r:id="rId217"/>
              </p:custDataLst>
            </p:nvPr>
          </p:nvSpPr>
          <p:spPr bwMode="auto">
            <a:xfrm>
              <a:off x="7421563" y="3660775"/>
              <a:ext cx="50800" cy="52388"/>
            </a:xfrm>
            <a:custGeom>
              <a:avLst/>
              <a:gdLst>
                <a:gd name="T0" fmla="*/ 2147483647 w 112"/>
                <a:gd name="T1" fmla="*/ 2147483647 h 26"/>
                <a:gd name="T2" fmla="*/ 2147483647 w 112"/>
                <a:gd name="T3" fmla="*/ 2147483647 h 26"/>
                <a:gd name="T4" fmla="*/ 2147483647 w 112"/>
                <a:gd name="T5" fmla="*/ 2147483647 h 26"/>
                <a:gd name="T6" fmla="*/ 2147483647 w 112"/>
                <a:gd name="T7" fmla="*/ 2147483647 h 26"/>
                <a:gd name="T8" fmla="*/ 2147483647 w 112"/>
                <a:gd name="T9" fmla="*/ 2147483647 h 26"/>
                <a:gd name="T10" fmla="*/ 2147483647 w 112"/>
                <a:gd name="T11" fmla="*/ 2147483647 h 26"/>
                <a:gd name="T12" fmla="*/ 2147483647 w 112"/>
                <a:gd name="T13" fmla="*/ 2147483647 h 26"/>
                <a:gd name="T14" fmla="*/ 2147483647 w 112"/>
                <a:gd name="T15" fmla="*/ 2147483647 h 26"/>
                <a:gd name="T16" fmla="*/ 2147483647 w 112"/>
                <a:gd name="T17" fmla="*/ 2147483647 h 26"/>
                <a:gd name="T18" fmla="*/ 2147483647 w 112"/>
                <a:gd name="T19" fmla="*/ 2147483647 h 26"/>
                <a:gd name="T20" fmla="*/ 2147483647 w 112"/>
                <a:gd name="T21" fmla="*/ 2147483647 h 26"/>
                <a:gd name="T22" fmla="*/ 2147483647 w 112"/>
                <a:gd name="T23" fmla="*/ 2147483647 h 26"/>
                <a:gd name="T24" fmla="*/ 2147483647 w 112"/>
                <a:gd name="T25" fmla="*/ 2147483647 h 26"/>
                <a:gd name="T26" fmla="*/ 2147483647 w 112"/>
                <a:gd name="T27" fmla="*/ 2147483647 h 26"/>
                <a:gd name="T28" fmla="*/ 2147483647 w 112"/>
                <a:gd name="T29" fmla="*/ 2147483647 h 26"/>
                <a:gd name="T30" fmla="*/ 2147483647 w 112"/>
                <a:gd name="T31" fmla="*/ 2147483647 h 26"/>
                <a:gd name="T32" fmla="*/ 2147483647 w 112"/>
                <a:gd name="T33" fmla="*/ 2147483647 h 26"/>
                <a:gd name="T34" fmla="*/ 2147483647 w 112"/>
                <a:gd name="T35" fmla="*/ 2147483647 h 26"/>
                <a:gd name="T36" fmla="*/ 0 w 112"/>
                <a:gd name="T37" fmla="*/ 2147483647 h 26"/>
                <a:gd name="T38" fmla="*/ 2147483647 w 112"/>
                <a:gd name="T39" fmla="*/ 2147483647 h 26"/>
                <a:gd name="T40" fmla="*/ 2147483647 w 112"/>
                <a:gd name="T41" fmla="*/ 2147483647 h 26"/>
                <a:gd name="T42" fmla="*/ 2147483647 w 112"/>
                <a:gd name="T43" fmla="*/ 2147483647 h 26"/>
                <a:gd name="T44" fmla="*/ 2147483647 w 112"/>
                <a:gd name="T45" fmla="*/ 0 h 26"/>
                <a:gd name="T46" fmla="*/ 2147483647 w 112"/>
                <a:gd name="T47" fmla="*/ 2147483647 h 26"/>
                <a:gd name="T48" fmla="*/ 2147483647 w 112"/>
                <a:gd name="T49" fmla="*/ 2147483647 h 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2"/>
                <a:gd name="T76" fmla="*/ 0 h 26"/>
                <a:gd name="T77" fmla="*/ 112 w 112"/>
                <a:gd name="T78" fmla="*/ 26 h 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2" h="26">
                  <a:moveTo>
                    <a:pt x="46" y="2"/>
                  </a:moveTo>
                  <a:lnTo>
                    <a:pt x="56" y="2"/>
                  </a:lnTo>
                  <a:lnTo>
                    <a:pt x="66" y="3"/>
                  </a:lnTo>
                  <a:lnTo>
                    <a:pt x="74" y="4"/>
                  </a:lnTo>
                  <a:lnTo>
                    <a:pt x="84" y="6"/>
                  </a:lnTo>
                  <a:lnTo>
                    <a:pt x="92" y="9"/>
                  </a:lnTo>
                  <a:lnTo>
                    <a:pt x="100" y="12"/>
                  </a:lnTo>
                  <a:lnTo>
                    <a:pt x="106" y="16"/>
                  </a:lnTo>
                  <a:lnTo>
                    <a:pt x="112" y="20"/>
                  </a:lnTo>
                  <a:lnTo>
                    <a:pt x="110" y="22"/>
                  </a:lnTo>
                  <a:lnTo>
                    <a:pt x="105" y="23"/>
                  </a:lnTo>
                  <a:lnTo>
                    <a:pt x="101" y="25"/>
                  </a:lnTo>
                  <a:lnTo>
                    <a:pt x="95" y="25"/>
                  </a:lnTo>
                  <a:lnTo>
                    <a:pt x="87" y="26"/>
                  </a:lnTo>
                  <a:lnTo>
                    <a:pt x="79" y="26"/>
                  </a:lnTo>
                  <a:lnTo>
                    <a:pt x="66" y="24"/>
                  </a:lnTo>
                  <a:lnTo>
                    <a:pt x="41" y="19"/>
                  </a:lnTo>
                  <a:lnTo>
                    <a:pt x="16" y="13"/>
                  </a:lnTo>
                  <a:lnTo>
                    <a:pt x="0" y="8"/>
                  </a:lnTo>
                  <a:lnTo>
                    <a:pt x="5" y="4"/>
                  </a:lnTo>
                  <a:lnTo>
                    <a:pt x="11" y="2"/>
                  </a:lnTo>
                  <a:lnTo>
                    <a:pt x="18" y="1"/>
                  </a:lnTo>
                  <a:lnTo>
                    <a:pt x="25" y="0"/>
                  </a:lnTo>
                  <a:lnTo>
                    <a:pt x="37" y="1"/>
                  </a:lnTo>
                  <a:lnTo>
                    <a:pt x="46" y="2"/>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69" name="Freeform 318"/>
            <p:cNvSpPr>
              <a:spLocks/>
            </p:cNvSpPr>
            <p:nvPr>
              <p:custDataLst>
                <p:tags r:id="rId218"/>
              </p:custDataLst>
            </p:nvPr>
          </p:nvSpPr>
          <p:spPr bwMode="auto">
            <a:xfrm>
              <a:off x="7531100" y="3695700"/>
              <a:ext cx="15875" cy="52388"/>
            </a:xfrm>
            <a:custGeom>
              <a:avLst/>
              <a:gdLst>
                <a:gd name="T0" fmla="*/ 0 w 41"/>
                <a:gd name="T1" fmla="*/ 0 h 25"/>
                <a:gd name="T2" fmla="*/ 2147483647 w 41"/>
                <a:gd name="T3" fmla="*/ 0 h 25"/>
                <a:gd name="T4" fmla="*/ 2147483647 w 41"/>
                <a:gd name="T5" fmla="*/ 2147483647 h 25"/>
                <a:gd name="T6" fmla="*/ 2147483647 w 41"/>
                <a:gd name="T7" fmla="*/ 2147483647 h 25"/>
                <a:gd name="T8" fmla="*/ 2147483647 w 41"/>
                <a:gd name="T9" fmla="*/ 2147483647 h 25"/>
                <a:gd name="T10" fmla="*/ 0 w 41"/>
                <a:gd name="T11" fmla="*/ 2147483647 h 25"/>
                <a:gd name="T12" fmla="*/ 0 w 41"/>
                <a:gd name="T13" fmla="*/ 0 h 25"/>
                <a:gd name="T14" fmla="*/ 0 60000 65536"/>
                <a:gd name="T15" fmla="*/ 0 60000 65536"/>
                <a:gd name="T16" fmla="*/ 0 60000 65536"/>
                <a:gd name="T17" fmla="*/ 0 60000 65536"/>
                <a:gd name="T18" fmla="*/ 0 60000 65536"/>
                <a:gd name="T19" fmla="*/ 0 60000 65536"/>
                <a:gd name="T20" fmla="*/ 0 60000 65536"/>
                <a:gd name="T21" fmla="*/ 0 w 41"/>
                <a:gd name="T22" fmla="*/ 0 h 25"/>
                <a:gd name="T23" fmla="*/ 41 w 41"/>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5">
                  <a:moveTo>
                    <a:pt x="0" y="0"/>
                  </a:moveTo>
                  <a:lnTo>
                    <a:pt x="41" y="0"/>
                  </a:lnTo>
                  <a:lnTo>
                    <a:pt x="28" y="8"/>
                  </a:lnTo>
                  <a:lnTo>
                    <a:pt x="18" y="15"/>
                  </a:lnTo>
                  <a:lnTo>
                    <a:pt x="9" y="20"/>
                  </a:lnTo>
                  <a:lnTo>
                    <a:pt x="0" y="25"/>
                  </a:lnTo>
                  <a:lnTo>
                    <a:pt x="0" y="0"/>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70" name="Freeform 319"/>
            <p:cNvSpPr>
              <a:spLocks/>
            </p:cNvSpPr>
            <p:nvPr>
              <p:custDataLst>
                <p:tags r:id="rId219"/>
              </p:custDataLst>
            </p:nvPr>
          </p:nvSpPr>
          <p:spPr bwMode="auto">
            <a:xfrm>
              <a:off x="7343775" y="3633788"/>
              <a:ext cx="42863" cy="49212"/>
            </a:xfrm>
            <a:custGeom>
              <a:avLst/>
              <a:gdLst>
                <a:gd name="T0" fmla="*/ 0 w 81"/>
                <a:gd name="T1" fmla="*/ 2147483647 h 31"/>
                <a:gd name="T2" fmla="*/ 0 w 81"/>
                <a:gd name="T3" fmla="*/ 2147483647 h 31"/>
                <a:gd name="T4" fmla="*/ 0 w 81"/>
                <a:gd name="T5" fmla="*/ 2147483647 h 31"/>
                <a:gd name="T6" fmla="*/ 0 w 81"/>
                <a:gd name="T7" fmla="*/ 2147483647 h 31"/>
                <a:gd name="T8" fmla="*/ 2147483647 w 81"/>
                <a:gd name="T9" fmla="*/ 2147483647 h 31"/>
                <a:gd name="T10" fmla="*/ 2147483647 w 81"/>
                <a:gd name="T11" fmla="*/ 2147483647 h 31"/>
                <a:gd name="T12" fmla="*/ 2147483647 w 81"/>
                <a:gd name="T13" fmla="*/ 2147483647 h 31"/>
                <a:gd name="T14" fmla="*/ 2147483647 w 81"/>
                <a:gd name="T15" fmla="*/ 2147483647 h 31"/>
                <a:gd name="T16" fmla="*/ 2147483647 w 81"/>
                <a:gd name="T17" fmla="*/ 0 h 31"/>
                <a:gd name="T18" fmla="*/ 2147483647 w 81"/>
                <a:gd name="T19" fmla="*/ 2147483647 h 31"/>
                <a:gd name="T20" fmla="*/ 2147483647 w 81"/>
                <a:gd name="T21" fmla="*/ 2147483647 h 31"/>
                <a:gd name="T22" fmla="*/ 2147483647 w 81"/>
                <a:gd name="T23" fmla="*/ 2147483647 h 31"/>
                <a:gd name="T24" fmla="*/ 2147483647 w 81"/>
                <a:gd name="T25" fmla="*/ 2147483647 h 31"/>
                <a:gd name="T26" fmla="*/ 2147483647 w 81"/>
                <a:gd name="T27" fmla="*/ 2147483647 h 31"/>
                <a:gd name="T28" fmla="*/ 2147483647 w 81"/>
                <a:gd name="T29" fmla="*/ 2147483647 h 31"/>
                <a:gd name="T30" fmla="*/ 2147483647 w 81"/>
                <a:gd name="T31" fmla="*/ 2147483647 h 31"/>
                <a:gd name="T32" fmla="*/ 2147483647 w 81"/>
                <a:gd name="T33" fmla="*/ 2147483647 h 31"/>
                <a:gd name="T34" fmla="*/ 2147483647 w 81"/>
                <a:gd name="T35" fmla="*/ 2147483647 h 31"/>
                <a:gd name="T36" fmla="*/ 2147483647 w 81"/>
                <a:gd name="T37" fmla="*/ 2147483647 h 31"/>
                <a:gd name="T38" fmla="*/ 2147483647 w 81"/>
                <a:gd name="T39" fmla="*/ 2147483647 h 31"/>
                <a:gd name="T40" fmla="*/ 2147483647 w 81"/>
                <a:gd name="T41" fmla="*/ 2147483647 h 31"/>
                <a:gd name="T42" fmla="*/ 2147483647 w 81"/>
                <a:gd name="T43" fmla="*/ 2147483647 h 31"/>
                <a:gd name="T44" fmla="*/ 2147483647 w 81"/>
                <a:gd name="T45" fmla="*/ 2147483647 h 31"/>
                <a:gd name="T46" fmla="*/ 0 w 81"/>
                <a:gd name="T47" fmla="*/ 2147483647 h 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1"/>
                <a:gd name="T73" fmla="*/ 0 h 31"/>
                <a:gd name="T74" fmla="*/ 81 w 81"/>
                <a:gd name="T75" fmla="*/ 31 h 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1" h="31">
                  <a:moveTo>
                    <a:pt x="0" y="31"/>
                  </a:moveTo>
                  <a:lnTo>
                    <a:pt x="0" y="22"/>
                  </a:lnTo>
                  <a:lnTo>
                    <a:pt x="0" y="13"/>
                  </a:lnTo>
                  <a:lnTo>
                    <a:pt x="0" y="10"/>
                  </a:lnTo>
                  <a:lnTo>
                    <a:pt x="2" y="8"/>
                  </a:lnTo>
                  <a:lnTo>
                    <a:pt x="3" y="6"/>
                  </a:lnTo>
                  <a:lnTo>
                    <a:pt x="4" y="4"/>
                  </a:lnTo>
                  <a:lnTo>
                    <a:pt x="8" y="2"/>
                  </a:lnTo>
                  <a:lnTo>
                    <a:pt x="14" y="0"/>
                  </a:lnTo>
                  <a:lnTo>
                    <a:pt x="26" y="1"/>
                  </a:lnTo>
                  <a:lnTo>
                    <a:pt x="41" y="1"/>
                  </a:lnTo>
                  <a:lnTo>
                    <a:pt x="56" y="1"/>
                  </a:lnTo>
                  <a:lnTo>
                    <a:pt x="65" y="1"/>
                  </a:lnTo>
                  <a:lnTo>
                    <a:pt x="73" y="1"/>
                  </a:lnTo>
                  <a:lnTo>
                    <a:pt x="81" y="1"/>
                  </a:lnTo>
                  <a:lnTo>
                    <a:pt x="73" y="6"/>
                  </a:lnTo>
                  <a:lnTo>
                    <a:pt x="67" y="10"/>
                  </a:lnTo>
                  <a:lnTo>
                    <a:pt x="64" y="14"/>
                  </a:lnTo>
                  <a:lnTo>
                    <a:pt x="62" y="18"/>
                  </a:lnTo>
                  <a:lnTo>
                    <a:pt x="59" y="21"/>
                  </a:lnTo>
                  <a:lnTo>
                    <a:pt x="54" y="23"/>
                  </a:lnTo>
                  <a:lnTo>
                    <a:pt x="47" y="25"/>
                  </a:lnTo>
                  <a:lnTo>
                    <a:pt x="34" y="25"/>
                  </a:lnTo>
                  <a:lnTo>
                    <a:pt x="0" y="31"/>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71" name="Freeform 320"/>
            <p:cNvSpPr>
              <a:spLocks/>
            </p:cNvSpPr>
            <p:nvPr>
              <p:custDataLst>
                <p:tags r:id="rId220"/>
              </p:custDataLst>
            </p:nvPr>
          </p:nvSpPr>
          <p:spPr bwMode="auto">
            <a:xfrm>
              <a:off x="7394575" y="3619500"/>
              <a:ext cx="44450" cy="50800"/>
            </a:xfrm>
            <a:custGeom>
              <a:avLst/>
              <a:gdLst>
                <a:gd name="T0" fmla="*/ 2147483647 w 89"/>
                <a:gd name="T1" fmla="*/ 2147483647 h 49"/>
                <a:gd name="T2" fmla="*/ 2147483647 w 89"/>
                <a:gd name="T3" fmla="*/ 2147483647 h 49"/>
                <a:gd name="T4" fmla="*/ 2147483647 w 89"/>
                <a:gd name="T5" fmla="*/ 2147483647 h 49"/>
                <a:gd name="T6" fmla="*/ 2147483647 w 89"/>
                <a:gd name="T7" fmla="*/ 2147483647 h 49"/>
                <a:gd name="T8" fmla="*/ 2147483647 w 89"/>
                <a:gd name="T9" fmla="*/ 2147483647 h 49"/>
                <a:gd name="T10" fmla="*/ 2147483647 w 89"/>
                <a:gd name="T11" fmla="*/ 2147483647 h 49"/>
                <a:gd name="T12" fmla="*/ 2147483647 w 89"/>
                <a:gd name="T13" fmla="*/ 2147483647 h 49"/>
                <a:gd name="T14" fmla="*/ 2147483647 w 89"/>
                <a:gd name="T15" fmla="*/ 2147483647 h 49"/>
                <a:gd name="T16" fmla="*/ 2147483647 w 89"/>
                <a:gd name="T17" fmla="*/ 2147483647 h 49"/>
                <a:gd name="T18" fmla="*/ 2147483647 w 89"/>
                <a:gd name="T19" fmla="*/ 0 h 49"/>
                <a:gd name="T20" fmla="*/ 2147483647 w 89"/>
                <a:gd name="T21" fmla="*/ 2147483647 h 49"/>
                <a:gd name="T22" fmla="*/ 2147483647 w 89"/>
                <a:gd name="T23" fmla="*/ 2147483647 h 49"/>
                <a:gd name="T24" fmla="*/ 0 w 89"/>
                <a:gd name="T25" fmla="*/ 2147483647 h 49"/>
                <a:gd name="T26" fmla="*/ 0 w 89"/>
                <a:gd name="T27" fmla="*/ 2147483647 h 49"/>
                <a:gd name="T28" fmla="*/ 0 w 89"/>
                <a:gd name="T29" fmla="*/ 2147483647 h 49"/>
                <a:gd name="T30" fmla="*/ 2147483647 w 89"/>
                <a:gd name="T31" fmla="*/ 2147483647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9"/>
                <a:gd name="T49" fmla="*/ 0 h 49"/>
                <a:gd name="T50" fmla="*/ 89 w 89"/>
                <a:gd name="T51" fmla="*/ 49 h 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9" h="49">
                  <a:moveTo>
                    <a:pt x="2" y="49"/>
                  </a:moveTo>
                  <a:lnTo>
                    <a:pt x="89" y="49"/>
                  </a:lnTo>
                  <a:lnTo>
                    <a:pt x="78" y="41"/>
                  </a:lnTo>
                  <a:lnTo>
                    <a:pt x="68" y="35"/>
                  </a:lnTo>
                  <a:lnTo>
                    <a:pt x="57" y="30"/>
                  </a:lnTo>
                  <a:lnTo>
                    <a:pt x="46" y="25"/>
                  </a:lnTo>
                  <a:lnTo>
                    <a:pt x="36" y="21"/>
                  </a:lnTo>
                  <a:lnTo>
                    <a:pt x="26" y="14"/>
                  </a:lnTo>
                  <a:lnTo>
                    <a:pt x="16" y="8"/>
                  </a:lnTo>
                  <a:lnTo>
                    <a:pt x="9" y="0"/>
                  </a:lnTo>
                  <a:lnTo>
                    <a:pt x="4" y="10"/>
                  </a:lnTo>
                  <a:lnTo>
                    <a:pt x="1" y="23"/>
                  </a:lnTo>
                  <a:lnTo>
                    <a:pt x="0" y="29"/>
                  </a:lnTo>
                  <a:lnTo>
                    <a:pt x="0" y="36"/>
                  </a:lnTo>
                  <a:lnTo>
                    <a:pt x="0" y="43"/>
                  </a:lnTo>
                  <a:lnTo>
                    <a:pt x="2" y="49"/>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72" name="Freeform 321"/>
            <p:cNvSpPr>
              <a:spLocks/>
            </p:cNvSpPr>
            <p:nvPr>
              <p:custDataLst>
                <p:tags r:id="rId221"/>
              </p:custDataLst>
            </p:nvPr>
          </p:nvSpPr>
          <p:spPr bwMode="auto">
            <a:xfrm>
              <a:off x="7453313" y="3629025"/>
              <a:ext cx="41275" cy="52388"/>
            </a:xfrm>
            <a:custGeom>
              <a:avLst/>
              <a:gdLst>
                <a:gd name="T0" fmla="*/ 0 w 86"/>
                <a:gd name="T1" fmla="*/ 2147483647 h 46"/>
                <a:gd name="T2" fmla="*/ 2147483647 w 86"/>
                <a:gd name="T3" fmla="*/ 2147483647 h 46"/>
                <a:gd name="T4" fmla="*/ 2147483647 w 86"/>
                <a:gd name="T5" fmla="*/ 2147483647 h 46"/>
                <a:gd name="T6" fmla="*/ 2147483647 w 86"/>
                <a:gd name="T7" fmla="*/ 2147483647 h 46"/>
                <a:gd name="T8" fmla="*/ 2147483647 w 86"/>
                <a:gd name="T9" fmla="*/ 2147483647 h 46"/>
                <a:gd name="T10" fmla="*/ 2147483647 w 86"/>
                <a:gd name="T11" fmla="*/ 2147483647 h 46"/>
                <a:gd name="T12" fmla="*/ 2147483647 w 86"/>
                <a:gd name="T13" fmla="*/ 2147483647 h 46"/>
                <a:gd name="T14" fmla="*/ 2147483647 w 86"/>
                <a:gd name="T15" fmla="*/ 2147483647 h 46"/>
                <a:gd name="T16" fmla="*/ 2147483647 w 86"/>
                <a:gd name="T17" fmla="*/ 2147483647 h 46"/>
                <a:gd name="T18" fmla="*/ 2147483647 w 86"/>
                <a:gd name="T19" fmla="*/ 2147483647 h 46"/>
                <a:gd name="T20" fmla="*/ 2147483647 w 86"/>
                <a:gd name="T21" fmla="*/ 2147483647 h 46"/>
                <a:gd name="T22" fmla="*/ 2147483647 w 86"/>
                <a:gd name="T23" fmla="*/ 2147483647 h 46"/>
                <a:gd name="T24" fmla="*/ 2147483647 w 86"/>
                <a:gd name="T25" fmla="*/ 2147483647 h 46"/>
                <a:gd name="T26" fmla="*/ 2147483647 w 86"/>
                <a:gd name="T27" fmla="*/ 2147483647 h 46"/>
                <a:gd name="T28" fmla="*/ 2147483647 w 86"/>
                <a:gd name="T29" fmla="*/ 2147483647 h 46"/>
                <a:gd name="T30" fmla="*/ 2147483647 w 86"/>
                <a:gd name="T31" fmla="*/ 2147483647 h 46"/>
                <a:gd name="T32" fmla="*/ 2147483647 w 86"/>
                <a:gd name="T33" fmla="*/ 2147483647 h 46"/>
                <a:gd name="T34" fmla="*/ 2147483647 w 86"/>
                <a:gd name="T35" fmla="*/ 2147483647 h 46"/>
                <a:gd name="T36" fmla="*/ 2147483647 w 86"/>
                <a:gd name="T37" fmla="*/ 2147483647 h 46"/>
                <a:gd name="T38" fmla="*/ 2147483647 w 86"/>
                <a:gd name="T39" fmla="*/ 2147483647 h 46"/>
                <a:gd name="T40" fmla="*/ 2147483647 w 86"/>
                <a:gd name="T41" fmla="*/ 2147483647 h 46"/>
                <a:gd name="T42" fmla="*/ 2147483647 w 86"/>
                <a:gd name="T43" fmla="*/ 0 h 46"/>
                <a:gd name="T44" fmla="*/ 2147483647 w 86"/>
                <a:gd name="T45" fmla="*/ 0 h 46"/>
                <a:gd name="T46" fmla="*/ 2147483647 w 86"/>
                <a:gd name="T47" fmla="*/ 2147483647 h 46"/>
                <a:gd name="T48" fmla="*/ 2147483647 w 86"/>
                <a:gd name="T49" fmla="*/ 2147483647 h 46"/>
                <a:gd name="T50" fmla="*/ 2147483647 w 86"/>
                <a:gd name="T51" fmla="*/ 2147483647 h 46"/>
                <a:gd name="T52" fmla="*/ 2147483647 w 86"/>
                <a:gd name="T53" fmla="*/ 2147483647 h 46"/>
                <a:gd name="T54" fmla="*/ 2147483647 w 86"/>
                <a:gd name="T55" fmla="*/ 2147483647 h 46"/>
                <a:gd name="T56" fmla="*/ 0 w 86"/>
                <a:gd name="T57" fmla="*/ 2147483647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6"/>
                <a:gd name="T88" fmla="*/ 0 h 46"/>
                <a:gd name="T89" fmla="*/ 86 w 86"/>
                <a:gd name="T90" fmla="*/ 46 h 4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6" h="46">
                  <a:moveTo>
                    <a:pt x="0" y="21"/>
                  </a:moveTo>
                  <a:lnTo>
                    <a:pt x="14" y="26"/>
                  </a:lnTo>
                  <a:lnTo>
                    <a:pt x="25" y="29"/>
                  </a:lnTo>
                  <a:lnTo>
                    <a:pt x="30" y="30"/>
                  </a:lnTo>
                  <a:lnTo>
                    <a:pt x="36" y="30"/>
                  </a:lnTo>
                  <a:lnTo>
                    <a:pt x="41" y="29"/>
                  </a:lnTo>
                  <a:lnTo>
                    <a:pt x="46" y="27"/>
                  </a:lnTo>
                  <a:lnTo>
                    <a:pt x="46" y="36"/>
                  </a:lnTo>
                  <a:lnTo>
                    <a:pt x="46" y="46"/>
                  </a:lnTo>
                  <a:lnTo>
                    <a:pt x="56" y="45"/>
                  </a:lnTo>
                  <a:lnTo>
                    <a:pt x="67" y="43"/>
                  </a:lnTo>
                  <a:lnTo>
                    <a:pt x="77" y="40"/>
                  </a:lnTo>
                  <a:lnTo>
                    <a:pt x="86" y="40"/>
                  </a:lnTo>
                  <a:lnTo>
                    <a:pt x="83" y="32"/>
                  </a:lnTo>
                  <a:lnTo>
                    <a:pt x="80" y="25"/>
                  </a:lnTo>
                  <a:lnTo>
                    <a:pt x="74" y="19"/>
                  </a:lnTo>
                  <a:lnTo>
                    <a:pt x="70" y="14"/>
                  </a:lnTo>
                  <a:lnTo>
                    <a:pt x="64" y="9"/>
                  </a:lnTo>
                  <a:lnTo>
                    <a:pt x="58" y="6"/>
                  </a:lnTo>
                  <a:lnTo>
                    <a:pt x="51" y="3"/>
                  </a:lnTo>
                  <a:lnTo>
                    <a:pt x="46" y="1"/>
                  </a:lnTo>
                  <a:lnTo>
                    <a:pt x="39" y="0"/>
                  </a:lnTo>
                  <a:lnTo>
                    <a:pt x="33" y="0"/>
                  </a:lnTo>
                  <a:lnTo>
                    <a:pt x="26" y="1"/>
                  </a:lnTo>
                  <a:lnTo>
                    <a:pt x="19" y="3"/>
                  </a:lnTo>
                  <a:lnTo>
                    <a:pt x="14" y="6"/>
                  </a:lnTo>
                  <a:lnTo>
                    <a:pt x="8" y="10"/>
                  </a:lnTo>
                  <a:lnTo>
                    <a:pt x="4" y="15"/>
                  </a:lnTo>
                  <a:lnTo>
                    <a:pt x="0" y="21"/>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73" name="Freeform 322"/>
            <p:cNvSpPr>
              <a:spLocks/>
            </p:cNvSpPr>
            <p:nvPr>
              <p:custDataLst>
                <p:tags r:id="rId222"/>
              </p:custDataLst>
            </p:nvPr>
          </p:nvSpPr>
          <p:spPr bwMode="auto">
            <a:xfrm>
              <a:off x="7512050" y="3633788"/>
              <a:ext cx="28575" cy="49212"/>
            </a:xfrm>
            <a:custGeom>
              <a:avLst/>
              <a:gdLst>
                <a:gd name="T0" fmla="*/ 0 w 59"/>
                <a:gd name="T1" fmla="*/ 0 h 18"/>
                <a:gd name="T2" fmla="*/ 0 w 59"/>
                <a:gd name="T3" fmla="*/ 2147483647 h 18"/>
                <a:gd name="T4" fmla="*/ 2147483647 w 59"/>
                <a:gd name="T5" fmla="*/ 2147483647 h 18"/>
                <a:gd name="T6" fmla="*/ 2147483647 w 59"/>
                <a:gd name="T7" fmla="*/ 2147483647 h 18"/>
                <a:gd name="T8" fmla="*/ 2147483647 w 59"/>
                <a:gd name="T9" fmla="*/ 2147483647 h 18"/>
                <a:gd name="T10" fmla="*/ 2147483647 w 59"/>
                <a:gd name="T11" fmla="*/ 2147483647 h 18"/>
                <a:gd name="T12" fmla="*/ 2147483647 w 59"/>
                <a:gd name="T13" fmla="*/ 2147483647 h 18"/>
                <a:gd name="T14" fmla="*/ 2147483647 w 59"/>
                <a:gd name="T15" fmla="*/ 2147483647 h 18"/>
                <a:gd name="T16" fmla="*/ 2147483647 w 59"/>
                <a:gd name="T17" fmla="*/ 2147483647 h 18"/>
                <a:gd name="T18" fmla="*/ 2147483647 w 59"/>
                <a:gd name="T19" fmla="*/ 2147483647 h 18"/>
                <a:gd name="T20" fmla="*/ 2147483647 w 59"/>
                <a:gd name="T21" fmla="*/ 2147483647 h 18"/>
                <a:gd name="T22" fmla="*/ 0 w 59"/>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
                <a:gd name="T37" fmla="*/ 0 h 18"/>
                <a:gd name="T38" fmla="*/ 59 w 59"/>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 h="18">
                  <a:moveTo>
                    <a:pt x="0" y="0"/>
                  </a:moveTo>
                  <a:lnTo>
                    <a:pt x="0" y="18"/>
                  </a:lnTo>
                  <a:lnTo>
                    <a:pt x="39" y="18"/>
                  </a:lnTo>
                  <a:lnTo>
                    <a:pt x="59" y="6"/>
                  </a:lnTo>
                  <a:lnTo>
                    <a:pt x="51" y="5"/>
                  </a:lnTo>
                  <a:lnTo>
                    <a:pt x="45" y="4"/>
                  </a:lnTo>
                  <a:lnTo>
                    <a:pt x="37" y="5"/>
                  </a:lnTo>
                  <a:lnTo>
                    <a:pt x="29" y="6"/>
                  </a:lnTo>
                  <a:lnTo>
                    <a:pt x="22" y="6"/>
                  </a:lnTo>
                  <a:lnTo>
                    <a:pt x="14" y="5"/>
                  </a:lnTo>
                  <a:lnTo>
                    <a:pt x="7" y="4"/>
                  </a:lnTo>
                  <a:lnTo>
                    <a:pt x="0" y="0"/>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74" name="Freeform 323"/>
            <p:cNvSpPr>
              <a:spLocks/>
            </p:cNvSpPr>
            <p:nvPr>
              <p:custDataLst>
                <p:tags r:id="rId223"/>
              </p:custDataLst>
            </p:nvPr>
          </p:nvSpPr>
          <p:spPr bwMode="auto">
            <a:xfrm>
              <a:off x="7594600" y="3625850"/>
              <a:ext cx="1588" cy="50800"/>
            </a:xfrm>
            <a:custGeom>
              <a:avLst/>
              <a:gdLst>
                <a:gd name="T0" fmla="*/ 2147483647 w 4"/>
                <a:gd name="T1" fmla="*/ 2147483647 h 19"/>
                <a:gd name="T2" fmla="*/ 2147483647 w 4"/>
                <a:gd name="T3" fmla="*/ 0 h 19"/>
                <a:gd name="T4" fmla="*/ 2147483647 w 4"/>
                <a:gd name="T5" fmla="*/ 2147483647 h 19"/>
                <a:gd name="T6" fmla="*/ 2147483647 w 4"/>
                <a:gd name="T7" fmla="*/ 2147483647 h 19"/>
                <a:gd name="T8" fmla="*/ 0 w 4"/>
                <a:gd name="T9" fmla="*/ 2147483647 h 19"/>
                <a:gd name="T10" fmla="*/ 0 w 4"/>
                <a:gd name="T11" fmla="*/ 2147483647 h 19"/>
                <a:gd name="T12" fmla="*/ 0 w 4"/>
                <a:gd name="T13" fmla="*/ 2147483647 h 19"/>
                <a:gd name="T14" fmla="*/ 2147483647 w 4"/>
                <a:gd name="T15" fmla="*/ 2147483647 h 19"/>
                <a:gd name="T16" fmla="*/ 2147483647 w 4"/>
                <a:gd name="T17" fmla="*/ 2147483647 h 19"/>
                <a:gd name="T18" fmla="*/ 2147483647 w 4"/>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19"/>
                <a:gd name="T32" fmla="*/ 4 w 4"/>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19">
                  <a:moveTo>
                    <a:pt x="4" y="19"/>
                  </a:moveTo>
                  <a:lnTo>
                    <a:pt x="4" y="0"/>
                  </a:lnTo>
                  <a:lnTo>
                    <a:pt x="2" y="1"/>
                  </a:lnTo>
                  <a:lnTo>
                    <a:pt x="1" y="3"/>
                  </a:lnTo>
                  <a:lnTo>
                    <a:pt x="0" y="6"/>
                  </a:lnTo>
                  <a:lnTo>
                    <a:pt x="0" y="10"/>
                  </a:lnTo>
                  <a:lnTo>
                    <a:pt x="0" y="14"/>
                  </a:lnTo>
                  <a:lnTo>
                    <a:pt x="1" y="16"/>
                  </a:lnTo>
                  <a:lnTo>
                    <a:pt x="2" y="19"/>
                  </a:lnTo>
                  <a:lnTo>
                    <a:pt x="4" y="19"/>
                  </a:lnTo>
                </a:path>
              </a:pathLst>
            </a:custGeom>
            <a:solidFill>
              <a:srgbClr val="0070C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75" name="Freeform 324"/>
            <p:cNvSpPr>
              <a:spLocks/>
            </p:cNvSpPr>
            <p:nvPr>
              <p:custDataLst>
                <p:tags r:id="rId224"/>
              </p:custDataLst>
            </p:nvPr>
          </p:nvSpPr>
          <p:spPr bwMode="auto">
            <a:xfrm>
              <a:off x="7118350" y="3457575"/>
              <a:ext cx="22225" cy="52388"/>
            </a:xfrm>
            <a:custGeom>
              <a:avLst/>
              <a:gdLst>
                <a:gd name="T0" fmla="*/ 0 w 46"/>
                <a:gd name="T1" fmla="*/ 2147483647 h 50"/>
                <a:gd name="T2" fmla="*/ 2147483647 w 46"/>
                <a:gd name="T3" fmla="*/ 0 h 50"/>
                <a:gd name="T4" fmla="*/ 2147483647 w 46"/>
                <a:gd name="T5" fmla="*/ 2147483647 h 50"/>
                <a:gd name="T6" fmla="*/ 2147483647 w 46"/>
                <a:gd name="T7" fmla="*/ 2147483647 h 50"/>
                <a:gd name="T8" fmla="*/ 2147483647 w 46"/>
                <a:gd name="T9" fmla="*/ 2147483647 h 50"/>
                <a:gd name="T10" fmla="*/ 2147483647 w 46"/>
                <a:gd name="T11" fmla="*/ 2147483647 h 50"/>
                <a:gd name="T12" fmla="*/ 2147483647 w 46"/>
                <a:gd name="T13" fmla="*/ 2147483647 h 50"/>
                <a:gd name="T14" fmla="*/ 2147483647 w 46"/>
                <a:gd name="T15" fmla="*/ 2147483647 h 50"/>
                <a:gd name="T16" fmla="*/ 2147483647 w 46"/>
                <a:gd name="T17" fmla="*/ 2147483647 h 50"/>
                <a:gd name="T18" fmla="*/ 2147483647 w 46"/>
                <a:gd name="T19" fmla="*/ 2147483647 h 50"/>
                <a:gd name="T20" fmla="*/ 2147483647 w 46"/>
                <a:gd name="T21" fmla="*/ 2147483647 h 50"/>
                <a:gd name="T22" fmla="*/ 0 w 46"/>
                <a:gd name="T23" fmla="*/ 2147483647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
                <a:gd name="T37" fmla="*/ 0 h 50"/>
                <a:gd name="T38" fmla="*/ 46 w 46"/>
                <a:gd name="T39" fmla="*/ 50 h 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 h="50">
                  <a:moveTo>
                    <a:pt x="0" y="50"/>
                  </a:moveTo>
                  <a:lnTo>
                    <a:pt x="7" y="0"/>
                  </a:lnTo>
                  <a:lnTo>
                    <a:pt x="23" y="8"/>
                  </a:lnTo>
                  <a:lnTo>
                    <a:pt x="34" y="14"/>
                  </a:lnTo>
                  <a:lnTo>
                    <a:pt x="37" y="18"/>
                  </a:lnTo>
                  <a:lnTo>
                    <a:pt x="41" y="22"/>
                  </a:lnTo>
                  <a:lnTo>
                    <a:pt x="44" y="30"/>
                  </a:lnTo>
                  <a:lnTo>
                    <a:pt x="46" y="38"/>
                  </a:lnTo>
                  <a:lnTo>
                    <a:pt x="34" y="42"/>
                  </a:lnTo>
                  <a:lnTo>
                    <a:pt x="21" y="46"/>
                  </a:lnTo>
                  <a:lnTo>
                    <a:pt x="8" y="49"/>
                  </a:lnTo>
                  <a:lnTo>
                    <a:pt x="0" y="50"/>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76" name="Freeform 325"/>
            <p:cNvSpPr>
              <a:spLocks/>
            </p:cNvSpPr>
            <p:nvPr>
              <p:custDataLst>
                <p:tags r:id="rId225"/>
              </p:custDataLst>
            </p:nvPr>
          </p:nvSpPr>
          <p:spPr bwMode="auto">
            <a:xfrm>
              <a:off x="7058025" y="3433763"/>
              <a:ext cx="33338" cy="53975"/>
            </a:xfrm>
            <a:custGeom>
              <a:avLst/>
              <a:gdLst>
                <a:gd name="T0" fmla="*/ 0 w 66"/>
                <a:gd name="T1" fmla="*/ 0 h 80"/>
                <a:gd name="T2" fmla="*/ 2147483647 w 66"/>
                <a:gd name="T3" fmla="*/ 0 h 80"/>
                <a:gd name="T4" fmla="*/ 2147483647 w 66"/>
                <a:gd name="T5" fmla="*/ 0 h 80"/>
                <a:gd name="T6" fmla="*/ 2147483647 w 66"/>
                <a:gd name="T7" fmla="*/ 0 h 80"/>
                <a:gd name="T8" fmla="*/ 2147483647 w 66"/>
                <a:gd name="T9" fmla="*/ 0 h 80"/>
                <a:gd name="T10" fmla="*/ 2147483647 w 66"/>
                <a:gd name="T11" fmla="*/ 2147483647 h 80"/>
                <a:gd name="T12" fmla="*/ 2147483647 w 66"/>
                <a:gd name="T13" fmla="*/ 2147483647 h 80"/>
                <a:gd name="T14" fmla="*/ 2147483647 w 66"/>
                <a:gd name="T15" fmla="*/ 2147483647 h 80"/>
                <a:gd name="T16" fmla="*/ 2147483647 w 66"/>
                <a:gd name="T17" fmla="*/ 2147483647 h 80"/>
                <a:gd name="T18" fmla="*/ 2147483647 w 66"/>
                <a:gd name="T19" fmla="*/ 2147483647 h 80"/>
                <a:gd name="T20" fmla="*/ 2147483647 w 66"/>
                <a:gd name="T21" fmla="*/ 2147483647 h 80"/>
                <a:gd name="T22" fmla="*/ 2147483647 w 66"/>
                <a:gd name="T23" fmla="*/ 2147483647 h 80"/>
                <a:gd name="T24" fmla="*/ 2147483647 w 66"/>
                <a:gd name="T25" fmla="*/ 2147483647 h 80"/>
                <a:gd name="T26" fmla="*/ 2147483647 w 66"/>
                <a:gd name="T27" fmla="*/ 2147483647 h 80"/>
                <a:gd name="T28" fmla="*/ 2147483647 w 66"/>
                <a:gd name="T29" fmla="*/ 2147483647 h 80"/>
                <a:gd name="T30" fmla="*/ 2147483647 w 66"/>
                <a:gd name="T31" fmla="*/ 2147483647 h 80"/>
                <a:gd name="T32" fmla="*/ 2147483647 w 66"/>
                <a:gd name="T33" fmla="*/ 2147483647 h 80"/>
                <a:gd name="T34" fmla="*/ 0 w 66"/>
                <a:gd name="T35" fmla="*/ 2147483647 h 80"/>
                <a:gd name="T36" fmla="*/ 0 w 66"/>
                <a:gd name="T37" fmla="*/ 0 h 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80"/>
                <a:gd name="T59" fmla="*/ 66 w 66"/>
                <a:gd name="T60" fmla="*/ 80 h 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8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77" name="Freeform 326"/>
            <p:cNvSpPr>
              <a:spLocks/>
            </p:cNvSpPr>
            <p:nvPr>
              <p:custDataLst>
                <p:tags r:id="rId226"/>
              </p:custDataLst>
            </p:nvPr>
          </p:nvSpPr>
          <p:spPr bwMode="auto">
            <a:xfrm>
              <a:off x="6873875" y="3421063"/>
              <a:ext cx="7938" cy="50800"/>
            </a:xfrm>
            <a:custGeom>
              <a:avLst/>
              <a:gdLst>
                <a:gd name="T0" fmla="*/ 2147483647 w 20"/>
                <a:gd name="T1" fmla="*/ 2147483647 h 48"/>
                <a:gd name="T2" fmla="*/ 2147483647 w 20"/>
                <a:gd name="T3" fmla="*/ 2147483647 h 48"/>
                <a:gd name="T4" fmla="*/ 2147483647 w 20"/>
                <a:gd name="T5" fmla="*/ 2147483647 h 48"/>
                <a:gd name="T6" fmla="*/ 2147483647 w 20"/>
                <a:gd name="T7" fmla="*/ 2147483647 h 48"/>
                <a:gd name="T8" fmla="*/ 2147483647 w 20"/>
                <a:gd name="T9" fmla="*/ 2147483647 h 48"/>
                <a:gd name="T10" fmla="*/ 2147483647 w 20"/>
                <a:gd name="T11" fmla="*/ 2147483647 h 48"/>
                <a:gd name="T12" fmla="*/ 2147483647 w 20"/>
                <a:gd name="T13" fmla="*/ 2147483647 h 48"/>
                <a:gd name="T14" fmla="*/ 2147483647 w 20"/>
                <a:gd name="T15" fmla="*/ 2147483647 h 48"/>
                <a:gd name="T16" fmla="*/ 0 w 20"/>
                <a:gd name="T17" fmla="*/ 0 h 48"/>
                <a:gd name="T18" fmla="*/ 0 w 20"/>
                <a:gd name="T19" fmla="*/ 2147483647 h 48"/>
                <a:gd name="T20" fmla="*/ 2147483647 w 20"/>
                <a:gd name="T21" fmla="*/ 2147483647 h 48"/>
                <a:gd name="T22" fmla="*/ 2147483647 w 20"/>
                <a:gd name="T23" fmla="*/ 2147483647 h 48"/>
                <a:gd name="T24" fmla="*/ 2147483647 w 20"/>
                <a:gd name="T25" fmla="*/ 2147483647 h 48"/>
                <a:gd name="T26" fmla="*/ 2147483647 w 20"/>
                <a:gd name="T27" fmla="*/ 2147483647 h 48"/>
                <a:gd name="T28" fmla="*/ 2147483647 w 20"/>
                <a:gd name="T29" fmla="*/ 2147483647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48"/>
                <a:gd name="T47" fmla="*/ 20 w 20"/>
                <a:gd name="T48" fmla="*/ 48 h 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48">
                  <a:moveTo>
                    <a:pt x="20" y="48"/>
                  </a:moveTo>
                  <a:lnTo>
                    <a:pt x="20" y="39"/>
                  </a:lnTo>
                  <a:lnTo>
                    <a:pt x="19" y="32"/>
                  </a:lnTo>
                  <a:lnTo>
                    <a:pt x="16" y="25"/>
                  </a:lnTo>
                  <a:lnTo>
                    <a:pt x="14" y="19"/>
                  </a:lnTo>
                  <a:lnTo>
                    <a:pt x="12" y="14"/>
                  </a:lnTo>
                  <a:lnTo>
                    <a:pt x="9" y="9"/>
                  </a:lnTo>
                  <a:lnTo>
                    <a:pt x="4" y="4"/>
                  </a:lnTo>
                  <a:lnTo>
                    <a:pt x="0" y="0"/>
                  </a:lnTo>
                  <a:lnTo>
                    <a:pt x="0" y="8"/>
                  </a:lnTo>
                  <a:lnTo>
                    <a:pt x="2" y="17"/>
                  </a:lnTo>
                  <a:lnTo>
                    <a:pt x="4" y="24"/>
                  </a:lnTo>
                  <a:lnTo>
                    <a:pt x="8" y="31"/>
                  </a:lnTo>
                  <a:lnTo>
                    <a:pt x="14" y="41"/>
                  </a:lnTo>
                  <a:lnTo>
                    <a:pt x="20" y="48"/>
                  </a:lnTo>
                </a:path>
              </a:pathLst>
            </a:custGeom>
            <a:solidFill>
              <a:srgbClr val="0070C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78" name="Line 327" descr="Horizontal dunkel"/>
            <p:cNvSpPr>
              <a:spLocks noChangeShapeType="1"/>
            </p:cNvSpPr>
            <p:nvPr>
              <p:custDataLst>
                <p:tags r:id="rId227"/>
              </p:custDataLst>
            </p:nvPr>
          </p:nvSpPr>
          <p:spPr bwMode="auto">
            <a:xfrm>
              <a:off x="6900863" y="3452813"/>
              <a:ext cx="6350" cy="4762"/>
            </a:xfrm>
            <a:prstGeom prst="line">
              <a:avLst/>
            </a:prstGeom>
            <a:noFill/>
            <a:ln w="9525">
              <a:solidFill>
                <a:schemeClr val="accent3"/>
              </a:solidFill>
              <a:round/>
              <a:headEnd/>
              <a:tailEnd/>
            </a:ln>
          </p:spPr>
          <p:txBody>
            <a:bodyPr/>
            <a:lstStyle/>
            <a:p>
              <a:pPr>
                <a:defRPr/>
              </a:pPr>
              <a:endParaRPr lang="es-ES" dirty="0">
                <a:latin typeface="Arial" pitchFamily="34" charset="0"/>
                <a:ea typeface="ＭＳ Ｐゴシック" charset="-128"/>
              </a:endParaRPr>
            </a:p>
          </p:txBody>
        </p:sp>
        <p:sp>
          <p:nvSpPr>
            <p:cNvPr id="879" name="Freeform 328"/>
            <p:cNvSpPr>
              <a:spLocks/>
            </p:cNvSpPr>
            <p:nvPr>
              <p:custDataLst>
                <p:tags r:id="rId228"/>
              </p:custDataLst>
            </p:nvPr>
          </p:nvSpPr>
          <p:spPr bwMode="auto">
            <a:xfrm>
              <a:off x="6899275" y="3452813"/>
              <a:ext cx="7938" cy="52387"/>
            </a:xfrm>
            <a:custGeom>
              <a:avLst/>
              <a:gdLst>
                <a:gd name="T0" fmla="*/ 2147483647 w 20"/>
                <a:gd name="T1" fmla="*/ 2147483647 h 12"/>
                <a:gd name="T2" fmla="*/ 2147483647 w 20"/>
                <a:gd name="T3" fmla="*/ 2147483647 h 12"/>
                <a:gd name="T4" fmla="*/ 2147483647 w 20"/>
                <a:gd name="T5" fmla="*/ 2147483647 h 12"/>
                <a:gd name="T6" fmla="*/ 2147483647 w 20"/>
                <a:gd name="T7" fmla="*/ 2147483647 h 12"/>
                <a:gd name="T8" fmla="*/ 2147483647 w 20"/>
                <a:gd name="T9" fmla="*/ 2147483647 h 12"/>
                <a:gd name="T10" fmla="*/ 2147483647 w 20"/>
                <a:gd name="T11" fmla="*/ 0 h 12"/>
                <a:gd name="T12" fmla="*/ 0 w 20"/>
                <a:gd name="T13" fmla="*/ 0 h 12"/>
                <a:gd name="T14" fmla="*/ 0 60000 65536"/>
                <a:gd name="T15" fmla="*/ 0 60000 65536"/>
                <a:gd name="T16" fmla="*/ 0 60000 65536"/>
                <a:gd name="T17" fmla="*/ 0 60000 65536"/>
                <a:gd name="T18" fmla="*/ 0 60000 65536"/>
                <a:gd name="T19" fmla="*/ 0 60000 65536"/>
                <a:gd name="T20" fmla="*/ 0 60000 65536"/>
                <a:gd name="T21" fmla="*/ 0 w 20"/>
                <a:gd name="T22" fmla="*/ 0 h 12"/>
                <a:gd name="T23" fmla="*/ 20 w 20"/>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2">
                  <a:moveTo>
                    <a:pt x="20" y="12"/>
                  </a:moveTo>
                  <a:lnTo>
                    <a:pt x="20" y="8"/>
                  </a:lnTo>
                  <a:lnTo>
                    <a:pt x="18" y="5"/>
                  </a:lnTo>
                  <a:lnTo>
                    <a:pt x="15" y="3"/>
                  </a:lnTo>
                  <a:lnTo>
                    <a:pt x="13" y="2"/>
                  </a:lnTo>
                  <a:lnTo>
                    <a:pt x="7" y="0"/>
                  </a:lnTo>
                  <a:lnTo>
                    <a:pt x="0" y="0"/>
                  </a:lnTo>
                </a:path>
              </a:pathLst>
            </a:custGeom>
            <a:solidFill>
              <a:srgbClr val="0070C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80" name="Freeform 329"/>
            <p:cNvSpPr>
              <a:spLocks/>
            </p:cNvSpPr>
            <p:nvPr>
              <p:custDataLst>
                <p:tags r:id="rId229"/>
              </p:custDataLst>
            </p:nvPr>
          </p:nvSpPr>
          <p:spPr bwMode="auto">
            <a:xfrm>
              <a:off x="6788150" y="3311525"/>
              <a:ext cx="23813" cy="50800"/>
            </a:xfrm>
            <a:custGeom>
              <a:avLst/>
              <a:gdLst>
                <a:gd name="T0" fmla="*/ 2147483647 w 53"/>
                <a:gd name="T1" fmla="*/ 0 h 30"/>
                <a:gd name="T2" fmla="*/ 2147483647 w 53"/>
                <a:gd name="T3" fmla="*/ 2147483647 h 30"/>
                <a:gd name="T4" fmla="*/ 2147483647 w 53"/>
                <a:gd name="T5" fmla="*/ 2147483647 h 30"/>
                <a:gd name="T6" fmla="*/ 2147483647 w 53"/>
                <a:gd name="T7" fmla="*/ 2147483647 h 30"/>
                <a:gd name="T8" fmla="*/ 2147483647 w 53"/>
                <a:gd name="T9" fmla="*/ 2147483647 h 30"/>
                <a:gd name="T10" fmla="*/ 2147483647 w 53"/>
                <a:gd name="T11" fmla="*/ 2147483647 h 30"/>
                <a:gd name="T12" fmla="*/ 2147483647 w 53"/>
                <a:gd name="T13" fmla="*/ 2147483647 h 30"/>
                <a:gd name="T14" fmla="*/ 2147483647 w 53"/>
                <a:gd name="T15" fmla="*/ 2147483647 h 30"/>
                <a:gd name="T16" fmla="*/ 2147483647 w 53"/>
                <a:gd name="T17" fmla="*/ 2147483647 h 30"/>
                <a:gd name="T18" fmla="*/ 2147483647 w 53"/>
                <a:gd name="T19" fmla="*/ 2147483647 h 30"/>
                <a:gd name="T20" fmla="*/ 2147483647 w 53"/>
                <a:gd name="T21" fmla="*/ 2147483647 h 30"/>
                <a:gd name="T22" fmla="*/ 2147483647 w 53"/>
                <a:gd name="T23" fmla="*/ 2147483647 h 30"/>
                <a:gd name="T24" fmla="*/ 0 w 53"/>
                <a:gd name="T25" fmla="*/ 2147483647 h 30"/>
                <a:gd name="T26" fmla="*/ 2147483647 w 53"/>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
                <a:gd name="T43" fmla="*/ 0 h 30"/>
                <a:gd name="T44" fmla="*/ 53 w 53"/>
                <a:gd name="T45" fmla="*/ 30 h 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81" name="Freeform 330"/>
            <p:cNvSpPr>
              <a:spLocks/>
            </p:cNvSpPr>
            <p:nvPr>
              <p:custDataLst>
                <p:tags r:id="rId230"/>
              </p:custDataLst>
            </p:nvPr>
          </p:nvSpPr>
          <p:spPr bwMode="auto">
            <a:xfrm>
              <a:off x="7378700" y="3640138"/>
              <a:ext cx="11113" cy="50800"/>
            </a:xfrm>
            <a:custGeom>
              <a:avLst/>
              <a:gdLst>
                <a:gd name="T0" fmla="*/ 0 w 33"/>
                <a:gd name="T1" fmla="*/ 2147483647 h 31"/>
                <a:gd name="T2" fmla="*/ 2147483647 w 33"/>
                <a:gd name="T3" fmla="*/ 2147483647 h 31"/>
                <a:gd name="T4" fmla="*/ 2147483647 w 33"/>
                <a:gd name="T5" fmla="*/ 2147483647 h 31"/>
                <a:gd name="T6" fmla="*/ 2147483647 w 33"/>
                <a:gd name="T7" fmla="*/ 2147483647 h 31"/>
                <a:gd name="T8" fmla="*/ 2147483647 w 33"/>
                <a:gd name="T9" fmla="*/ 2147483647 h 31"/>
                <a:gd name="T10" fmla="*/ 2147483647 w 33"/>
                <a:gd name="T11" fmla="*/ 0 h 31"/>
                <a:gd name="T12" fmla="*/ 2147483647 w 33"/>
                <a:gd name="T13" fmla="*/ 0 h 31"/>
                <a:gd name="T14" fmla="*/ 2147483647 w 33"/>
                <a:gd name="T15" fmla="*/ 0 h 31"/>
                <a:gd name="T16" fmla="*/ 2147483647 w 33"/>
                <a:gd name="T17" fmla="*/ 0 h 31"/>
                <a:gd name="T18" fmla="*/ 0 w 33"/>
                <a:gd name="T19" fmla="*/ 0 h 31"/>
                <a:gd name="T20" fmla="*/ 0 w 33"/>
                <a:gd name="T21" fmla="*/ 2147483647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1"/>
                <a:gd name="T35" fmla="*/ 33 w 33"/>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1">
                  <a:moveTo>
                    <a:pt x="0" y="6"/>
                  </a:moveTo>
                  <a:lnTo>
                    <a:pt x="4" y="21"/>
                  </a:lnTo>
                  <a:lnTo>
                    <a:pt x="7" y="31"/>
                  </a:lnTo>
                  <a:lnTo>
                    <a:pt x="22" y="31"/>
                  </a:lnTo>
                  <a:lnTo>
                    <a:pt x="33" y="31"/>
                  </a:lnTo>
                  <a:lnTo>
                    <a:pt x="33" y="0"/>
                  </a:lnTo>
                  <a:lnTo>
                    <a:pt x="27" y="0"/>
                  </a:lnTo>
                  <a:lnTo>
                    <a:pt x="19" y="0"/>
                  </a:lnTo>
                  <a:lnTo>
                    <a:pt x="10" y="0"/>
                  </a:lnTo>
                  <a:lnTo>
                    <a:pt x="0" y="0"/>
                  </a:lnTo>
                  <a:lnTo>
                    <a:pt x="0" y="6"/>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82" name="Freeform 331"/>
            <p:cNvSpPr>
              <a:spLocks/>
            </p:cNvSpPr>
            <p:nvPr>
              <p:custDataLst>
                <p:tags r:id="rId231"/>
              </p:custDataLst>
            </p:nvPr>
          </p:nvSpPr>
          <p:spPr bwMode="auto">
            <a:xfrm>
              <a:off x="7954963" y="3602038"/>
              <a:ext cx="31750" cy="50800"/>
            </a:xfrm>
            <a:custGeom>
              <a:avLst/>
              <a:gdLst>
                <a:gd name="T0" fmla="*/ 2147483647 w 65"/>
                <a:gd name="T1" fmla="*/ 2147483647 h 68"/>
                <a:gd name="T2" fmla="*/ 2147483647 w 65"/>
                <a:gd name="T3" fmla="*/ 2147483647 h 68"/>
                <a:gd name="T4" fmla="*/ 2147483647 w 65"/>
                <a:gd name="T5" fmla="*/ 2147483647 h 68"/>
                <a:gd name="T6" fmla="*/ 2147483647 w 65"/>
                <a:gd name="T7" fmla="*/ 2147483647 h 68"/>
                <a:gd name="T8" fmla="*/ 2147483647 w 65"/>
                <a:gd name="T9" fmla="*/ 2147483647 h 68"/>
                <a:gd name="T10" fmla="*/ 2147483647 w 65"/>
                <a:gd name="T11" fmla="*/ 2147483647 h 68"/>
                <a:gd name="T12" fmla="*/ 2147483647 w 65"/>
                <a:gd name="T13" fmla="*/ 2147483647 h 68"/>
                <a:gd name="T14" fmla="*/ 0 w 65"/>
                <a:gd name="T15" fmla="*/ 2147483647 h 68"/>
                <a:gd name="T16" fmla="*/ 0 w 65"/>
                <a:gd name="T17" fmla="*/ 2147483647 h 68"/>
                <a:gd name="T18" fmla="*/ 0 w 65"/>
                <a:gd name="T19" fmla="*/ 2147483647 h 68"/>
                <a:gd name="T20" fmla="*/ 2147483647 w 65"/>
                <a:gd name="T21" fmla="*/ 2147483647 h 68"/>
                <a:gd name="T22" fmla="*/ 2147483647 w 65"/>
                <a:gd name="T23" fmla="*/ 2147483647 h 68"/>
                <a:gd name="T24" fmla="*/ 2147483647 w 65"/>
                <a:gd name="T25" fmla="*/ 2147483647 h 68"/>
                <a:gd name="T26" fmla="*/ 2147483647 w 65"/>
                <a:gd name="T27" fmla="*/ 2147483647 h 68"/>
                <a:gd name="T28" fmla="*/ 2147483647 w 65"/>
                <a:gd name="T29" fmla="*/ 2147483647 h 68"/>
                <a:gd name="T30" fmla="*/ 2147483647 w 65"/>
                <a:gd name="T31" fmla="*/ 2147483647 h 68"/>
                <a:gd name="T32" fmla="*/ 2147483647 w 65"/>
                <a:gd name="T33" fmla="*/ 0 h 68"/>
                <a:gd name="T34" fmla="*/ 2147483647 w 65"/>
                <a:gd name="T35" fmla="*/ 0 h 68"/>
                <a:gd name="T36" fmla="*/ 2147483647 w 65"/>
                <a:gd name="T37" fmla="*/ 0 h 68"/>
                <a:gd name="T38" fmla="*/ 2147483647 w 65"/>
                <a:gd name="T39" fmla="*/ 2147483647 h 68"/>
                <a:gd name="T40" fmla="*/ 2147483647 w 65"/>
                <a:gd name="T41" fmla="*/ 2147483647 h 68"/>
                <a:gd name="T42" fmla="*/ 2147483647 w 65"/>
                <a:gd name="T43" fmla="*/ 2147483647 h 68"/>
                <a:gd name="T44" fmla="*/ 2147483647 w 65"/>
                <a:gd name="T45" fmla="*/ 2147483647 h 68"/>
                <a:gd name="T46" fmla="*/ 2147483647 w 65"/>
                <a:gd name="T47" fmla="*/ 2147483647 h 68"/>
                <a:gd name="T48" fmla="*/ 2147483647 w 65"/>
                <a:gd name="T49" fmla="*/ 2147483647 h 68"/>
                <a:gd name="T50" fmla="*/ 2147483647 w 65"/>
                <a:gd name="T51" fmla="*/ 2147483647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5"/>
                <a:gd name="T79" fmla="*/ 0 h 68"/>
                <a:gd name="T80" fmla="*/ 65 w 65"/>
                <a:gd name="T81" fmla="*/ 68 h 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5" h="68">
                  <a:moveTo>
                    <a:pt x="19" y="68"/>
                  </a:moveTo>
                  <a:lnTo>
                    <a:pt x="16" y="68"/>
                  </a:lnTo>
                  <a:lnTo>
                    <a:pt x="14" y="66"/>
                  </a:lnTo>
                  <a:lnTo>
                    <a:pt x="11" y="64"/>
                  </a:lnTo>
                  <a:lnTo>
                    <a:pt x="7" y="61"/>
                  </a:lnTo>
                  <a:lnTo>
                    <a:pt x="4" y="59"/>
                  </a:lnTo>
                  <a:lnTo>
                    <a:pt x="2" y="55"/>
                  </a:lnTo>
                  <a:lnTo>
                    <a:pt x="0" y="52"/>
                  </a:lnTo>
                  <a:lnTo>
                    <a:pt x="0" y="49"/>
                  </a:lnTo>
                  <a:lnTo>
                    <a:pt x="0" y="38"/>
                  </a:lnTo>
                  <a:lnTo>
                    <a:pt x="2" y="29"/>
                  </a:lnTo>
                  <a:lnTo>
                    <a:pt x="5" y="21"/>
                  </a:lnTo>
                  <a:lnTo>
                    <a:pt x="9" y="14"/>
                  </a:lnTo>
                  <a:lnTo>
                    <a:pt x="15" y="8"/>
                  </a:lnTo>
                  <a:lnTo>
                    <a:pt x="22" y="4"/>
                  </a:lnTo>
                  <a:lnTo>
                    <a:pt x="30" y="2"/>
                  </a:lnTo>
                  <a:lnTo>
                    <a:pt x="39" y="0"/>
                  </a:lnTo>
                  <a:lnTo>
                    <a:pt x="52" y="0"/>
                  </a:lnTo>
                  <a:lnTo>
                    <a:pt x="65" y="0"/>
                  </a:lnTo>
                  <a:lnTo>
                    <a:pt x="65" y="43"/>
                  </a:lnTo>
                  <a:lnTo>
                    <a:pt x="56" y="52"/>
                  </a:lnTo>
                  <a:lnTo>
                    <a:pt x="45" y="61"/>
                  </a:lnTo>
                  <a:lnTo>
                    <a:pt x="39" y="64"/>
                  </a:lnTo>
                  <a:lnTo>
                    <a:pt x="34" y="66"/>
                  </a:lnTo>
                  <a:lnTo>
                    <a:pt x="27" y="68"/>
                  </a:lnTo>
                  <a:lnTo>
                    <a:pt x="19" y="68"/>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83" name="Freeform 332"/>
            <p:cNvSpPr>
              <a:spLocks/>
            </p:cNvSpPr>
            <p:nvPr>
              <p:custDataLst>
                <p:tags r:id="rId232"/>
              </p:custDataLst>
            </p:nvPr>
          </p:nvSpPr>
          <p:spPr bwMode="auto">
            <a:xfrm>
              <a:off x="6769100" y="3224213"/>
              <a:ext cx="306388" cy="333375"/>
            </a:xfrm>
            <a:custGeom>
              <a:avLst/>
              <a:gdLst>
                <a:gd name="T0" fmla="*/ 2147483647 w 625"/>
                <a:gd name="T1" fmla="*/ 2147483647 h 694"/>
                <a:gd name="T2" fmla="*/ 2147483647 w 625"/>
                <a:gd name="T3" fmla="*/ 2147483647 h 694"/>
                <a:gd name="T4" fmla="*/ 2147483647 w 625"/>
                <a:gd name="T5" fmla="*/ 2147483647 h 694"/>
                <a:gd name="T6" fmla="*/ 2147483647 w 625"/>
                <a:gd name="T7" fmla="*/ 2147483647 h 694"/>
                <a:gd name="T8" fmla="*/ 2147483647 w 625"/>
                <a:gd name="T9" fmla="*/ 2147483647 h 694"/>
                <a:gd name="T10" fmla="*/ 2147483647 w 625"/>
                <a:gd name="T11" fmla="*/ 2147483647 h 694"/>
                <a:gd name="T12" fmla="*/ 2147483647 w 625"/>
                <a:gd name="T13" fmla="*/ 2147483647 h 694"/>
                <a:gd name="T14" fmla="*/ 2147483647 w 625"/>
                <a:gd name="T15" fmla="*/ 2147483647 h 694"/>
                <a:gd name="T16" fmla="*/ 2147483647 w 625"/>
                <a:gd name="T17" fmla="*/ 2147483647 h 694"/>
                <a:gd name="T18" fmla="*/ 2147483647 w 625"/>
                <a:gd name="T19" fmla="*/ 2147483647 h 694"/>
                <a:gd name="T20" fmla="*/ 2147483647 w 625"/>
                <a:gd name="T21" fmla="*/ 2147483647 h 694"/>
                <a:gd name="T22" fmla="*/ 2147483647 w 625"/>
                <a:gd name="T23" fmla="*/ 2147483647 h 694"/>
                <a:gd name="T24" fmla="*/ 2147483647 w 625"/>
                <a:gd name="T25" fmla="*/ 2147483647 h 694"/>
                <a:gd name="T26" fmla="*/ 2147483647 w 625"/>
                <a:gd name="T27" fmla="*/ 2147483647 h 694"/>
                <a:gd name="T28" fmla="*/ 2147483647 w 625"/>
                <a:gd name="T29" fmla="*/ 2147483647 h 694"/>
                <a:gd name="T30" fmla="*/ 2147483647 w 625"/>
                <a:gd name="T31" fmla="*/ 2147483647 h 694"/>
                <a:gd name="T32" fmla="*/ 2147483647 w 625"/>
                <a:gd name="T33" fmla="*/ 2147483647 h 694"/>
                <a:gd name="T34" fmla="*/ 2147483647 w 625"/>
                <a:gd name="T35" fmla="*/ 2147483647 h 694"/>
                <a:gd name="T36" fmla="*/ 2147483647 w 625"/>
                <a:gd name="T37" fmla="*/ 2147483647 h 694"/>
                <a:gd name="T38" fmla="*/ 2147483647 w 625"/>
                <a:gd name="T39" fmla="*/ 2147483647 h 694"/>
                <a:gd name="T40" fmla="*/ 2147483647 w 625"/>
                <a:gd name="T41" fmla="*/ 2147483647 h 694"/>
                <a:gd name="T42" fmla="*/ 2147483647 w 625"/>
                <a:gd name="T43" fmla="*/ 2147483647 h 694"/>
                <a:gd name="T44" fmla="*/ 2147483647 w 625"/>
                <a:gd name="T45" fmla="*/ 2147483647 h 694"/>
                <a:gd name="T46" fmla="*/ 2147483647 w 625"/>
                <a:gd name="T47" fmla="*/ 2147483647 h 694"/>
                <a:gd name="T48" fmla="*/ 2147483647 w 625"/>
                <a:gd name="T49" fmla="*/ 2147483647 h 694"/>
                <a:gd name="T50" fmla="*/ 2147483647 w 625"/>
                <a:gd name="T51" fmla="*/ 2147483647 h 694"/>
                <a:gd name="T52" fmla="*/ 2147483647 w 625"/>
                <a:gd name="T53" fmla="*/ 2147483647 h 694"/>
                <a:gd name="T54" fmla="*/ 2147483647 w 625"/>
                <a:gd name="T55" fmla="*/ 2147483647 h 694"/>
                <a:gd name="T56" fmla="*/ 2147483647 w 625"/>
                <a:gd name="T57" fmla="*/ 2147483647 h 694"/>
                <a:gd name="T58" fmla="*/ 2147483647 w 625"/>
                <a:gd name="T59" fmla="*/ 2147483647 h 694"/>
                <a:gd name="T60" fmla="*/ 2147483647 w 625"/>
                <a:gd name="T61" fmla="*/ 2147483647 h 694"/>
                <a:gd name="T62" fmla="*/ 2147483647 w 625"/>
                <a:gd name="T63" fmla="*/ 2147483647 h 694"/>
                <a:gd name="T64" fmla="*/ 2147483647 w 625"/>
                <a:gd name="T65" fmla="*/ 2147483647 h 694"/>
                <a:gd name="T66" fmla="*/ 2147483647 w 625"/>
                <a:gd name="T67" fmla="*/ 2147483647 h 694"/>
                <a:gd name="T68" fmla="*/ 2147483647 w 625"/>
                <a:gd name="T69" fmla="*/ 2147483647 h 694"/>
                <a:gd name="T70" fmla="*/ 2147483647 w 625"/>
                <a:gd name="T71" fmla="*/ 2147483647 h 694"/>
                <a:gd name="T72" fmla="*/ 2147483647 w 625"/>
                <a:gd name="T73" fmla="*/ 2147483647 h 694"/>
                <a:gd name="T74" fmla="*/ 2147483647 w 625"/>
                <a:gd name="T75" fmla="*/ 2147483647 h 694"/>
                <a:gd name="T76" fmla="*/ 2147483647 w 625"/>
                <a:gd name="T77" fmla="*/ 2147483647 h 694"/>
                <a:gd name="T78" fmla="*/ 2147483647 w 625"/>
                <a:gd name="T79" fmla="*/ 2147483647 h 694"/>
                <a:gd name="T80" fmla="*/ 2147483647 w 625"/>
                <a:gd name="T81" fmla="*/ 2147483647 h 694"/>
                <a:gd name="T82" fmla="*/ 2147483647 w 625"/>
                <a:gd name="T83" fmla="*/ 2147483647 h 694"/>
                <a:gd name="T84" fmla="*/ 2147483647 w 625"/>
                <a:gd name="T85" fmla="*/ 2147483647 h 694"/>
                <a:gd name="T86" fmla="*/ 2147483647 w 625"/>
                <a:gd name="T87" fmla="*/ 2147483647 h 694"/>
                <a:gd name="T88" fmla="*/ 2147483647 w 625"/>
                <a:gd name="T89" fmla="*/ 2147483647 h 694"/>
                <a:gd name="T90" fmla="*/ 2147483647 w 625"/>
                <a:gd name="T91" fmla="*/ 2147483647 h 694"/>
                <a:gd name="T92" fmla="*/ 2147483647 w 625"/>
                <a:gd name="T93" fmla="*/ 2147483647 h 694"/>
                <a:gd name="T94" fmla="*/ 2147483647 w 625"/>
                <a:gd name="T95" fmla="*/ 2147483647 h 694"/>
                <a:gd name="T96" fmla="*/ 2147483647 w 625"/>
                <a:gd name="T97" fmla="*/ 2147483647 h 694"/>
                <a:gd name="T98" fmla="*/ 2147483647 w 625"/>
                <a:gd name="T99" fmla="*/ 2147483647 h 694"/>
                <a:gd name="T100" fmla="*/ 2147483647 w 625"/>
                <a:gd name="T101" fmla="*/ 2147483647 h 6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25"/>
                <a:gd name="T154" fmla="*/ 0 h 694"/>
                <a:gd name="T155" fmla="*/ 625 w 625"/>
                <a:gd name="T156" fmla="*/ 694 h 6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25" h="694">
                  <a:moveTo>
                    <a:pt x="433" y="265"/>
                  </a:moveTo>
                  <a:lnTo>
                    <a:pt x="512" y="333"/>
                  </a:lnTo>
                  <a:lnTo>
                    <a:pt x="502" y="337"/>
                  </a:lnTo>
                  <a:lnTo>
                    <a:pt x="493" y="341"/>
                  </a:lnTo>
                  <a:lnTo>
                    <a:pt x="489" y="341"/>
                  </a:lnTo>
                  <a:lnTo>
                    <a:pt x="484" y="341"/>
                  </a:lnTo>
                  <a:lnTo>
                    <a:pt x="481" y="341"/>
                  </a:lnTo>
                  <a:lnTo>
                    <a:pt x="479" y="339"/>
                  </a:lnTo>
                  <a:lnTo>
                    <a:pt x="479" y="382"/>
                  </a:lnTo>
                  <a:lnTo>
                    <a:pt x="493" y="392"/>
                  </a:lnTo>
                  <a:lnTo>
                    <a:pt x="507" y="402"/>
                  </a:lnTo>
                  <a:lnTo>
                    <a:pt x="515" y="404"/>
                  </a:lnTo>
                  <a:lnTo>
                    <a:pt x="524" y="406"/>
                  </a:lnTo>
                  <a:lnTo>
                    <a:pt x="528" y="405"/>
                  </a:lnTo>
                  <a:lnTo>
                    <a:pt x="534" y="405"/>
                  </a:lnTo>
                  <a:lnTo>
                    <a:pt x="539" y="403"/>
                  </a:lnTo>
                  <a:lnTo>
                    <a:pt x="545" y="402"/>
                  </a:lnTo>
                  <a:lnTo>
                    <a:pt x="550" y="424"/>
                  </a:lnTo>
                  <a:lnTo>
                    <a:pt x="554" y="443"/>
                  </a:lnTo>
                  <a:lnTo>
                    <a:pt x="558" y="451"/>
                  </a:lnTo>
                  <a:lnTo>
                    <a:pt x="560" y="459"/>
                  </a:lnTo>
                  <a:lnTo>
                    <a:pt x="563" y="465"/>
                  </a:lnTo>
                  <a:lnTo>
                    <a:pt x="568" y="470"/>
                  </a:lnTo>
                  <a:lnTo>
                    <a:pt x="572" y="474"/>
                  </a:lnTo>
                  <a:lnTo>
                    <a:pt x="576" y="478"/>
                  </a:lnTo>
                  <a:lnTo>
                    <a:pt x="582" y="481"/>
                  </a:lnTo>
                  <a:lnTo>
                    <a:pt x="588" y="483"/>
                  </a:lnTo>
                  <a:lnTo>
                    <a:pt x="596" y="485"/>
                  </a:lnTo>
                  <a:lnTo>
                    <a:pt x="605" y="486"/>
                  </a:lnTo>
                  <a:lnTo>
                    <a:pt x="614" y="487"/>
                  </a:lnTo>
                  <a:lnTo>
                    <a:pt x="625" y="487"/>
                  </a:lnTo>
                  <a:lnTo>
                    <a:pt x="625" y="496"/>
                  </a:lnTo>
                  <a:lnTo>
                    <a:pt x="625" y="505"/>
                  </a:lnTo>
                  <a:lnTo>
                    <a:pt x="625" y="515"/>
                  </a:lnTo>
                  <a:lnTo>
                    <a:pt x="625" y="525"/>
                  </a:lnTo>
                  <a:lnTo>
                    <a:pt x="625" y="539"/>
                  </a:lnTo>
                  <a:lnTo>
                    <a:pt x="622" y="557"/>
                  </a:lnTo>
                  <a:lnTo>
                    <a:pt x="620" y="579"/>
                  </a:lnTo>
                  <a:lnTo>
                    <a:pt x="618" y="603"/>
                  </a:lnTo>
                  <a:lnTo>
                    <a:pt x="616" y="628"/>
                  </a:lnTo>
                  <a:lnTo>
                    <a:pt x="614" y="651"/>
                  </a:lnTo>
                  <a:lnTo>
                    <a:pt x="611" y="672"/>
                  </a:lnTo>
                  <a:lnTo>
                    <a:pt x="611" y="691"/>
                  </a:lnTo>
                  <a:lnTo>
                    <a:pt x="582" y="692"/>
                  </a:lnTo>
                  <a:lnTo>
                    <a:pt x="562" y="693"/>
                  </a:lnTo>
                  <a:lnTo>
                    <a:pt x="553" y="694"/>
                  </a:lnTo>
                  <a:lnTo>
                    <a:pt x="546" y="693"/>
                  </a:lnTo>
                  <a:lnTo>
                    <a:pt x="539" y="693"/>
                  </a:lnTo>
                  <a:lnTo>
                    <a:pt x="531" y="691"/>
                  </a:lnTo>
                  <a:lnTo>
                    <a:pt x="392" y="567"/>
                  </a:lnTo>
                  <a:lnTo>
                    <a:pt x="394" y="564"/>
                  </a:lnTo>
                  <a:lnTo>
                    <a:pt x="396" y="560"/>
                  </a:lnTo>
                  <a:lnTo>
                    <a:pt x="397" y="556"/>
                  </a:lnTo>
                  <a:lnTo>
                    <a:pt x="397" y="552"/>
                  </a:lnTo>
                  <a:lnTo>
                    <a:pt x="397" y="547"/>
                  </a:lnTo>
                  <a:lnTo>
                    <a:pt x="396" y="543"/>
                  </a:lnTo>
                  <a:lnTo>
                    <a:pt x="394" y="539"/>
                  </a:lnTo>
                  <a:lnTo>
                    <a:pt x="392" y="537"/>
                  </a:lnTo>
                  <a:lnTo>
                    <a:pt x="366" y="513"/>
                  </a:lnTo>
                  <a:lnTo>
                    <a:pt x="338" y="488"/>
                  </a:lnTo>
                  <a:lnTo>
                    <a:pt x="326" y="476"/>
                  </a:lnTo>
                  <a:lnTo>
                    <a:pt x="315" y="465"/>
                  </a:lnTo>
                  <a:lnTo>
                    <a:pt x="305" y="453"/>
                  </a:lnTo>
                  <a:lnTo>
                    <a:pt x="300" y="444"/>
                  </a:lnTo>
                  <a:lnTo>
                    <a:pt x="295" y="432"/>
                  </a:lnTo>
                  <a:lnTo>
                    <a:pt x="293" y="419"/>
                  </a:lnTo>
                  <a:lnTo>
                    <a:pt x="292" y="407"/>
                  </a:lnTo>
                  <a:lnTo>
                    <a:pt x="292" y="393"/>
                  </a:lnTo>
                  <a:lnTo>
                    <a:pt x="291" y="381"/>
                  </a:lnTo>
                  <a:lnTo>
                    <a:pt x="289" y="370"/>
                  </a:lnTo>
                  <a:lnTo>
                    <a:pt x="288" y="365"/>
                  </a:lnTo>
                  <a:lnTo>
                    <a:pt x="285" y="360"/>
                  </a:lnTo>
                  <a:lnTo>
                    <a:pt x="282" y="356"/>
                  </a:lnTo>
                  <a:lnTo>
                    <a:pt x="279" y="352"/>
                  </a:lnTo>
                  <a:lnTo>
                    <a:pt x="268" y="342"/>
                  </a:lnTo>
                  <a:lnTo>
                    <a:pt x="258" y="332"/>
                  </a:lnTo>
                  <a:lnTo>
                    <a:pt x="249" y="321"/>
                  </a:lnTo>
                  <a:lnTo>
                    <a:pt x="241" y="310"/>
                  </a:lnTo>
                  <a:lnTo>
                    <a:pt x="235" y="297"/>
                  </a:lnTo>
                  <a:lnTo>
                    <a:pt x="229" y="283"/>
                  </a:lnTo>
                  <a:lnTo>
                    <a:pt x="224" y="269"/>
                  </a:lnTo>
                  <a:lnTo>
                    <a:pt x="220" y="253"/>
                  </a:lnTo>
                  <a:lnTo>
                    <a:pt x="216" y="246"/>
                  </a:lnTo>
                  <a:lnTo>
                    <a:pt x="213" y="238"/>
                  </a:lnTo>
                  <a:lnTo>
                    <a:pt x="207" y="231"/>
                  </a:lnTo>
                  <a:lnTo>
                    <a:pt x="202" y="224"/>
                  </a:lnTo>
                  <a:lnTo>
                    <a:pt x="190" y="212"/>
                  </a:lnTo>
                  <a:lnTo>
                    <a:pt x="177" y="199"/>
                  </a:lnTo>
                  <a:lnTo>
                    <a:pt x="162" y="187"/>
                  </a:lnTo>
                  <a:lnTo>
                    <a:pt x="150" y="171"/>
                  </a:lnTo>
                  <a:lnTo>
                    <a:pt x="145" y="164"/>
                  </a:lnTo>
                  <a:lnTo>
                    <a:pt x="140" y="155"/>
                  </a:lnTo>
                  <a:lnTo>
                    <a:pt x="136" y="146"/>
                  </a:lnTo>
                  <a:lnTo>
                    <a:pt x="133" y="136"/>
                  </a:lnTo>
                  <a:lnTo>
                    <a:pt x="123" y="135"/>
                  </a:lnTo>
                  <a:lnTo>
                    <a:pt x="112" y="132"/>
                  </a:lnTo>
                  <a:lnTo>
                    <a:pt x="102" y="128"/>
                  </a:lnTo>
                  <a:lnTo>
                    <a:pt x="91" y="121"/>
                  </a:lnTo>
                  <a:lnTo>
                    <a:pt x="80" y="113"/>
                  </a:lnTo>
                  <a:lnTo>
                    <a:pt x="69" y="104"/>
                  </a:lnTo>
                  <a:lnTo>
                    <a:pt x="59" y="95"/>
                  </a:lnTo>
                  <a:lnTo>
                    <a:pt x="49" y="85"/>
                  </a:lnTo>
                  <a:lnTo>
                    <a:pt x="39" y="74"/>
                  </a:lnTo>
                  <a:lnTo>
                    <a:pt x="31" y="62"/>
                  </a:lnTo>
                  <a:lnTo>
                    <a:pt x="23" y="51"/>
                  </a:lnTo>
                  <a:lnTo>
                    <a:pt x="16" y="40"/>
                  </a:lnTo>
                  <a:lnTo>
                    <a:pt x="10" y="29"/>
                  </a:lnTo>
                  <a:lnTo>
                    <a:pt x="5" y="19"/>
                  </a:lnTo>
                  <a:lnTo>
                    <a:pt x="2" y="9"/>
                  </a:lnTo>
                  <a:lnTo>
                    <a:pt x="0" y="0"/>
                  </a:lnTo>
                  <a:lnTo>
                    <a:pt x="10" y="4"/>
                  </a:lnTo>
                  <a:lnTo>
                    <a:pt x="20" y="7"/>
                  </a:lnTo>
                  <a:lnTo>
                    <a:pt x="28" y="10"/>
                  </a:lnTo>
                  <a:lnTo>
                    <a:pt x="37" y="13"/>
                  </a:lnTo>
                  <a:lnTo>
                    <a:pt x="54" y="15"/>
                  </a:lnTo>
                  <a:lnTo>
                    <a:pt x="69" y="16"/>
                  </a:lnTo>
                  <a:lnTo>
                    <a:pt x="84" y="16"/>
                  </a:lnTo>
                  <a:lnTo>
                    <a:pt x="100" y="17"/>
                  </a:lnTo>
                  <a:lnTo>
                    <a:pt x="108" y="19"/>
                  </a:lnTo>
                  <a:lnTo>
                    <a:pt x="116" y="20"/>
                  </a:lnTo>
                  <a:lnTo>
                    <a:pt x="124" y="22"/>
                  </a:lnTo>
                  <a:lnTo>
                    <a:pt x="133" y="25"/>
                  </a:lnTo>
                  <a:lnTo>
                    <a:pt x="138" y="27"/>
                  </a:lnTo>
                  <a:lnTo>
                    <a:pt x="144" y="31"/>
                  </a:lnTo>
                  <a:lnTo>
                    <a:pt x="149" y="36"/>
                  </a:lnTo>
                  <a:lnTo>
                    <a:pt x="156" y="42"/>
                  </a:lnTo>
                  <a:lnTo>
                    <a:pt x="169" y="57"/>
                  </a:lnTo>
                  <a:lnTo>
                    <a:pt x="181" y="76"/>
                  </a:lnTo>
                  <a:lnTo>
                    <a:pt x="204" y="109"/>
                  </a:lnTo>
                  <a:lnTo>
                    <a:pt x="220" y="130"/>
                  </a:lnTo>
                  <a:lnTo>
                    <a:pt x="237" y="147"/>
                  </a:lnTo>
                  <a:lnTo>
                    <a:pt x="254" y="163"/>
                  </a:lnTo>
                  <a:lnTo>
                    <a:pt x="271" y="181"/>
                  </a:lnTo>
                  <a:lnTo>
                    <a:pt x="289" y="196"/>
                  </a:lnTo>
                  <a:lnTo>
                    <a:pt x="299" y="202"/>
                  </a:lnTo>
                  <a:lnTo>
                    <a:pt x="308" y="209"/>
                  </a:lnTo>
                  <a:lnTo>
                    <a:pt x="318" y="214"/>
                  </a:lnTo>
                  <a:lnTo>
                    <a:pt x="329" y="219"/>
                  </a:lnTo>
                  <a:lnTo>
                    <a:pt x="341" y="223"/>
                  </a:lnTo>
                  <a:lnTo>
                    <a:pt x="353" y="226"/>
                  </a:lnTo>
                  <a:lnTo>
                    <a:pt x="366" y="227"/>
                  </a:lnTo>
                  <a:lnTo>
                    <a:pt x="379" y="228"/>
                  </a:lnTo>
                  <a:lnTo>
                    <a:pt x="383" y="229"/>
                  </a:lnTo>
                  <a:lnTo>
                    <a:pt x="388" y="230"/>
                  </a:lnTo>
                  <a:lnTo>
                    <a:pt x="392" y="231"/>
                  </a:lnTo>
                  <a:lnTo>
                    <a:pt x="395" y="235"/>
                  </a:lnTo>
                  <a:lnTo>
                    <a:pt x="401" y="241"/>
                  </a:lnTo>
                  <a:lnTo>
                    <a:pt x="405" y="247"/>
                  </a:lnTo>
                  <a:lnTo>
                    <a:pt x="411" y="254"/>
                  </a:lnTo>
                  <a:lnTo>
                    <a:pt x="416" y="260"/>
                  </a:lnTo>
                  <a:lnTo>
                    <a:pt x="419" y="262"/>
                  </a:lnTo>
                  <a:lnTo>
                    <a:pt x="423" y="264"/>
                  </a:lnTo>
                  <a:lnTo>
                    <a:pt x="427" y="265"/>
                  </a:lnTo>
                  <a:lnTo>
                    <a:pt x="433" y="265"/>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84" name="Freeform 333"/>
            <p:cNvSpPr>
              <a:spLocks/>
            </p:cNvSpPr>
            <p:nvPr>
              <p:custDataLst>
                <p:tags r:id="rId233"/>
              </p:custDataLst>
            </p:nvPr>
          </p:nvSpPr>
          <p:spPr bwMode="auto">
            <a:xfrm>
              <a:off x="7150100" y="3268663"/>
              <a:ext cx="282575" cy="233362"/>
            </a:xfrm>
            <a:custGeom>
              <a:avLst/>
              <a:gdLst>
                <a:gd name="T0" fmla="*/ 2147483647 w 585"/>
                <a:gd name="T1" fmla="*/ 2147483647 h 493"/>
                <a:gd name="T2" fmla="*/ 2147483647 w 585"/>
                <a:gd name="T3" fmla="*/ 2147483647 h 493"/>
                <a:gd name="T4" fmla="*/ 2147483647 w 585"/>
                <a:gd name="T5" fmla="*/ 2147483647 h 493"/>
                <a:gd name="T6" fmla="*/ 2147483647 w 585"/>
                <a:gd name="T7" fmla="*/ 2147483647 h 493"/>
                <a:gd name="T8" fmla="*/ 2147483647 w 585"/>
                <a:gd name="T9" fmla="*/ 2147483647 h 493"/>
                <a:gd name="T10" fmla="*/ 2147483647 w 585"/>
                <a:gd name="T11" fmla="*/ 2147483647 h 493"/>
                <a:gd name="T12" fmla="*/ 2147483647 w 585"/>
                <a:gd name="T13" fmla="*/ 2147483647 h 493"/>
                <a:gd name="T14" fmla="*/ 2147483647 w 585"/>
                <a:gd name="T15" fmla="*/ 2147483647 h 493"/>
                <a:gd name="T16" fmla="*/ 2147483647 w 585"/>
                <a:gd name="T17" fmla="*/ 2147483647 h 493"/>
                <a:gd name="T18" fmla="*/ 2147483647 w 585"/>
                <a:gd name="T19" fmla="*/ 2147483647 h 493"/>
                <a:gd name="T20" fmla="*/ 2147483647 w 585"/>
                <a:gd name="T21" fmla="*/ 2147483647 h 493"/>
                <a:gd name="T22" fmla="*/ 2147483647 w 585"/>
                <a:gd name="T23" fmla="*/ 2147483647 h 493"/>
                <a:gd name="T24" fmla="*/ 2147483647 w 585"/>
                <a:gd name="T25" fmla="*/ 2147483647 h 493"/>
                <a:gd name="T26" fmla="*/ 2147483647 w 585"/>
                <a:gd name="T27" fmla="*/ 2147483647 h 493"/>
                <a:gd name="T28" fmla="*/ 2147483647 w 585"/>
                <a:gd name="T29" fmla="*/ 2147483647 h 493"/>
                <a:gd name="T30" fmla="*/ 2147483647 w 585"/>
                <a:gd name="T31" fmla="*/ 2147483647 h 493"/>
                <a:gd name="T32" fmla="*/ 2147483647 w 585"/>
                <a:gd name="T33" fmla="*/ 2147483647 h 493"/>
                <a:gd name="T34" fmla="*/ 2147483647 w 585"/>
                <a:gd name="T35" fmla="*/ 2147483647 h 493"/>
                <a:gd name="T36" fmla="*/ 2147483647 w 585"/>
                <a:gd name="T37" fmla="*/ 2147483647 h 493"/>
                <a:gd name="T38" fmla="*/ 2147483647 w 585"/>
                <a:gd name="T39" fmla="*/ 2147483647 h 493"/>
                <a:gd name="T40" fmla="*/ 2147483647 w 585"/>
                <a:gd name="T41" fmla="*/ 2147483647 h 493"/>
                <a:gd name="T42" fmla="*/ 2147483647 w 585"/>
                <a:gd name="T43" fmla="*/ 2147483647 h 493"/>
                <a:gd name="T44" fmla="*/ 2147483647 w 585"/>
                <a:gd name="T45" fmla="*/ 2147483647 h 493"/>
                <a:gd name="T46" fmla="*/ 2147483647 w 585"/>
                <a:gd name="T47" fmla="*/ 2147483647 h 493"/>
                <a:gd name="T48" fmla="*/ 2147483647 w 585"/>
                <a:gd name="T49" fmla="*/ 2147483647 h 493"/>
                <a:gd name="T50" fmla="*/ 2147483647 w 585"/>
                <a:gd name="T51" fmla="*/ 2147483647 h 493"/>
                <a:gd name="T52" fmla="*/ 2147483647 w 585"/>
                <a:gd name="T53" fmla="*/ 2147483647 h 493"/>
                <a:gd name="T54" fmla="*/ 2147483647 w 585"/>
                <a:gd name="T55" fmla="*/ 2147483647 h 493"/>
                <a:gd name="T56" fmla="*/ 2147483647 w 585"/>
                <a:gd name="T57" fmla="*/ 2147483647 h 493"/>
                <a:gd name="T58" fmla="*/ 2147483647 w 585"/>
                <a:gd name="T59" fmla="*/ 2147483647 h 493"/>
                <a:gd name="T60" fmla="*/ 2147483647 w 585"/>
                <a:gd name="T61" fmla="*/ 2147483647 h 493"/>
                <a:gd name="T62" fmla="*/ 2147483647 w 585"/>
                <a:gd name="T63" fmla="*/ 2147483647 h 493"/>
                <a:gd name="T64" fmla="*/ 2147483647 w 585"/>
                <a:gd name="T65" fmla="*/ 2147483647 h 493"/>
                <a:gd name="T66" fmla="*/ 2147483647 w 585"/>
                <a:gd name="T67" fmla="*/ 2147483647 h 493"/>
                <a:gd name="T68" fmla="*/ 2147483647 w 585"/>
                <a:gd name="T69" fmla="*/ 2147483647 h 493"/>
                <a:gd name="T70" fmla="*/ 2147483647 w 585"/>
                <a:gd name="T71" fmla="*/ 2147483647 h 493"/>
                <a:gd name="T72" fmla="*/ 2147483647 w 585"/>
                <a:gd name="T73" fmla="*/ 2147483647 h 493"/>
                <a:gd name="T74" fmla="*/ 2147483647 w 585"/>
                <a:gd name="T75" fmla="*/ 2147483647 h 493"/>
                <a:gd name="T76" fmla="*/ 2147483647 w 585"/>
                <a:gd name="T77" fmla="*/ 2147483647 h 493"/>
                <a:gd name="T78" fmla="*/ 2147483647 w 585"/>
                <a:gd name="T79" fmla="*/ 2147483647 h 493"/>
                <a:gd name="T80" fmla="*/ 2147483647 w 585"/>
                <a:gd name="T81" fmla="*/ 2147483647 h 493"/>
                <a:gd name="T82" fmla="*/ 2147483647 w 585"/>
                <a:gd name="T83" fmla="*/ 2147483647 h 493"/>
                <a:gd name="T84" fmla="*/ 2147483647 w 585"/>
                <a:gd name="T85" fmla="*/ 2147483647 h 493"/>
                <a:gd name="T86" fmla="*/ 2147483647 w 585"/>
                <a:gd name="T87" fmla="*/ 2147483647 h 493"/>
                <a:gd name="T88" fmla="*/ 2147483647 w 585"/>
                <a:gd name="T89" fmla="*/ 2147483647 h 493"/>
                <a:gd name="T90" fmla="*/ 2147483647 w 585"/>
                <a:gd name="T91" fmla="*/ 2147483647 h 493"/>
                <a:gd name="T92" fmla="*/ 2147483647 w 585"/>
                <a:gd name="T93" fmla="*/ 2147483647 h 493"/>
                <a:gd name="T94" fmla="*/ 2147483647 w 585"/>
                <a:gd name="T95" fmla="*/ 2147483647 h 493"/>
                <a:gd name="T96" fmla="*/ 2147483647 w 585"/>
                <a:gd name="T97" fmla="*/ 2147483647 h 4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85"/>
                <a:gd name="T148" fmla="*/ 0 h 493"/>
                <a:gd name="T149" fmla="*/ 585 w 585"/>
                <a:gd name="T150" fmla="*/ 493 h 49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85" h="493">
                  <a:moveTo>
                    <a:pt x="525" y="12"/>
                  </a:moveTo>
                  <a:lnTo>
                    <a:pt x="524" y="17"/>
                  </a:lnTo>
                  <a:lnTo>
                    <a:pt x="520" y="22"/>
                  </a:lnTo>
                  <a:lnTo>
                    <a:pt x="516" y="28"/>
                  </a:lnTo>
                  <a:lnTo>
                    <a:pt x="510" y="33"/>
                  </a:lnTo>
                  <a:lnTo>
                    <a:pt x="497" y="45"/>
                  </a:lnTo>
                  <a:lnTo>
                    <a:pt x="485" y="55"/>
                  </a:lnTo>
                  <a:lnTo>
                    <a:pt x="495" y="55"/>
                  </a:lnTo>
                  <a:lnTo>
                    <a:pt x="505" y="55"/>
                  </a:lnTo>
                  <a:lnTo>
                    <a:pt x="506" y="68"/>
                  </a:lnTo>
                  <a:lnTo>
                    <a:pt x="508" y="81"/>
                  </a:lnTo>
                  <a:lnTo>
                    <a:pt x="512" y="93"/>
                  </a:lnTo>
                  <a:lnTo>
                    <a:pt x="516" y="103"/>
                  </a:lnTo>
                  <a:lnTo>
                    <a:pt x="520" y="112"/>
                  </a:lnTo>
                  <a:lnTo>
                    <a:pt x="527" y="121"/>
                  </a:lnTo>
                  <a:lnTo>
                    <a:pt x="534" y="130"/>
                  </a:lnTo>
                  <a:lnTo>
                    <a:pt x="540" y="138"/>
                  </a:lnTo>
                  <a:lnTo>
                    <a:pt x="553" y="155"/>
                  </a:lnTo>
                  <a:lnTo>
                    <a:pt x="566" y="170"/>
                  </a:lnTo>
                  <a:lnTo>
                    <a:pt x="573" y="177"/>
                  </a:lnTo>
                  <a:lnTo>
                    <a:pt x="577" y="185"/>
                  </a:lnTo>
                  <a:lnTo>
                    <a:pt x="582" y="194"/>
                  </a:lnTo>
                  <a:lnTo>
                    <a:pt x="585" y="204"/>
                  </a:lnTo>
                  <a:lnTo>
                    <a:pt x="580" y="205"/>
                  </a:lnTo>
                  <a:lnTo>
                    <a:pt x="574" y="206"/>
                  </a:lnTo>
                  <a:lnTo>
                    <a:pt x="568" y="206"/>
                  </a:lnTo>
                  <a:lnTo>
                    <a:pt x="561" y="206"/>
                  </a:lnTo>
                  <a:lnTo>
                    <a:pt x="547" y="204"/>
                  </a:lnTo>
                  <a:lnTo>
                    <a:pt x="531" y="204"/>
                  </a:lnTo>
                  <a:lnTo>
                    <a:pt x="524" y="217"/>
                  </a:lnTo>
                  <a:lnTo>
                    <a:pt x="518" y="229"/>
                  </a:lnTo>
                  <a:lnTo>
                    <a:pt x="516" y="233"/>
                  </a:lnTo>
                  <a:lnTo>
                    <a:pt x="513" y="237"/>
                  </a:lnTo>
                  <a:lnTo>
                    <a:pt x="509" y="239"/>
                  </a:lnTo>
                  <a:lnTo>
                    <a:pt x="505" y="240"/>
                  </a:lnTo>
                  <a:lnTo>
                    <a:pt x="506" y="246"/>
                  </a:lnTo>
                  <a:lnTo>
                    <a:pt x="508" y="253"/>
                  </a:lnTo>
                  <a:lnTo>
                    <a:pt x="512" y="259"/>
                  </a:lnTo>
                  <a:lnTo>
                    <a:pt x="515" y="265"/>
                  </a:lnTo>
                  <a:lnTo>
                    <a:pt x="518" y="271"/>
                  </a:lnTo>
                  <a:lnTo>
                    <a:pt x="521" y="277"/>
                  </a:lnTo>
                  <a:lnTo>
                    <a:pt x="524" y="283"/>
                  </a:lnTo>
                  <a:lnTo>
                    <a:pt x="525" y="289"/>
                  </a:lnTo>
                  <a:lnTo>
                    <a:pt x="525" y="294"/>
                  </a:lnTo>
                  <a:lnTo>
                    <a:pt x="523" y="297"/>
                  </a:lnTo>
                  <a:lnTo>
                    <a:pt x="519" y="301"/>
                  </a:lnTo>
                  <a:lnTo>
                    <a:pt x="516" y="304"/>
                  </a:lnTo>
                  <a:lnTo>
                    <a:pt x="505" y="308"/>
                  </a:lnTo>
                  <a:lnTo>
                    <a:pt x="494" y="312"/>
                  </a:lnTo>
                  <a:lnTo>
                    <a:pt x="481" y="316"/>
                  </a:lnTo>
                  <a:lnTo>
                    <a:pt x="469" y="319"/>
                  </a:lnTo>
                  <a:lnTo>
                    <a:pt x="459" y="323"/>
                  </a:lnTo>
                  <a:lnTo>
                    <a:pt x="452" y="327"/>
                  </a:lnTo>
                  <a:lnTo>
                    <a:pt x="448" y="334"/>
                  </a:lnTo>
                  <a:lnTo>
                    <a:pt x="446" y="344"/>
                  </a:lnTo>
                  <a:lnTo>
                    <a:pt x="443" y="354"/>
                  </a:lnTo>
                  <a:lnTo>
                    <a:pt x="443" y="365"/>
                  </a:lnTo>
                  <a:lnTo>
                    <a:pt x="445" y="386"/>
                  </a:lnTo>
                  <a:lnTo>
                    <a:pt x="446" y="400"/>
                  </a:lnTo>
                  <a:lnTo>
                    <a:pt x="445" y="415"/>
                  </a:lnTo>
                  <a:lnTo>
                    <a:pt x="442" y="428"/>
                  </a:lnTo>
                  <a:lnTo>
                    <a:pt x="439" y="439"/>
                  </a:lnTo>
                  <a:lnTo>
                    <a:pt x="436" y="447"/>
                  </a:lnTo>
                  <a:lnTo>
                    <a:pt x="430" y="454"/>
                  </a:lnTo>
                  <a:lnTo>
                    <a:pt x="425" y="459"/>
                  </a:lnTo>
                  <a:lnTo>
                    <a:pt x="419" y="464"/>
                  </a:lnTo>
                  <a:lnTo>
                    <a:pt x="413" y="467"/>
                  </a:lnTo>
                  <a:lnTo>
                    <a:pt x="400" y="472"/>
                  </a:lnTo>
                  <a:lnTo>
                    <a:pt x="386" y="477"/>
                  </a:lnTo>
                  <a:lnTo>
                    <a:pt x="380" y="480"/>
                  </a:lnTo>
                  <a:lnTo>
                    <a:pt x="374" y="484"/>
                  </a:lnTo>
                  <a:lnTo>
                    <a:pt x="370" y="488"/>
                  </a:lnTo>
                  <a:lnTo>
                    <a:pt x="366" y="493"/>
                  </a:lnTo>
                  <a:lnTo>
                    <a:pt x="356" y="493"/>
                  </a:lnTo>
                  <a:lnTo>
                    <a:pt x="346" y="493"/>
                  </a:lnTo>
                  <a:lnTo>
                    <a:pt x="341" y="493"/>
                  </a:lnTo>
                  <a:lnTo>
                    <a:pt x="337" y="492"/>
                  </a:lnTo>
                  <a:lnTo>
                    <a:pt x="334" y="491"/>
                  </a:lnTo>
                  <a:lnTo>
                    <a:pt x="331" y="489"/>
                  </a:lnTo>
                  <a:lnTo>
                    <a:pt x="329" y="487"/>
                  </a:lnTo>
                  <a:lnTo>
                    <a:pt x="328" y="484"/>
                  </a:lnTo>
                  <a:lnTo>
                    <a:pt x="327" y="482"/>
                  </a:lnTo>
                  <a:lnTo>
                    <a:pt x="326" y="478"/>
                  </a:lnTo>
                  <a:lnTo>
                    <a:pt x="327" y="471"/>
                  </a:lnTo>
                  <a:lnTo>
                    <a:pt x="328" y="464"/>
                  </a:lnTo>
                  <a:lnTo>
                    <a:pt x="330" y="457"/>
                  </a:lnTo>
                  <a:lnTo>
                    <a:pt x="333" y="450"/>
                  </a:lnTo>
                  <a:lnTo>
                    <a:pt x="304" y="451"/>
                  </a:lnTo>
                  <a:lnTo>
                    <a:pt x="279" y="454"/>
                  </a:lnTo>
                  <a:lnTo>
                    <a:pt x="267" y="455"/>
                  </a:lnTo>
                  <a:lnTo>
                    <a:pt x="257" y="455"/>
                  </a:lnTo>
                  <a:lnTo>
                    <a:pt x="251" y="454"/>
                  </a:lnTo>
                  <a:lnTo>
                    <a:pt x="247" y="453"/>
                  </a:lnTo>
                  <a:lnTo>
                    <a:pt x="244" y="452"/>
                  </a:lnTo>
                  <a:lnTo>
                    <a:pt x="239" y="450"/>
                  </a:lnTo>
                  <a:lnTo>
                    <a:pt x="219" y="462"/>
                  </a:lnTo>
                  <a:lnTo>
                    <a:pt x="207" y="455"/>
                  </a:lnTo>
                  <a:lnTo>
                    <a:pt x="192" y="447"/>
                  </a:lnTo>
                  <a:lnTo>
                    <a:pt x="183" y="444"/>
                  </a:lnTo>
                  <a:lnTo>
                    <a:pt x="176" y="440"/>
                  </a:lnTo>
                  <a:lnTo>
                    <a:pt x="168" y="438"/>
                  </a:lnTo>
                  <a:lnTo>
                    <a:pt x="159" y="438"/>
                  </a:lnTo>
                  <a:lnTo>
                    <a:pt x="144" y="437"/>
                  </a:lnTo>
                  <a:lnTo>
                    <a:pt x="122" y="436"/>
                  </a:lnTo>
                  <a:lnTo>
                    <a:pt x="111" y="435"/>
                  </a:lnTo>
                  <a:lnTo>
                    <a:pt x="102" y="432"/>
                  </a:lnTo>
                  <a:lnTo>
                    <a:pt x="98" y="431"/>
                  </a:lnTo>
                  <a:lnTo>
                    <a:pt x="95" y="429"/>
                  </a:lnTo>
                  <a:lnTo>
                    <a:pt x="93" y="428"/>
                  </a:lnTo>
                  <a:lnTo>
                    <a:pt x="93" y="424"/>
                  </a:lnTo>
                  <a:lnTo>
                    <a:pt x="87" y="393"/>
                  </a:lnTo>
                  <a:lnTo>
                    <a:pt x="81" y="366"/>
                  </a:lnTo>
                  <a:lnTo>
                    <a:pt x="75" y="346"/>
                  </a:lnTo>
                  <a:lnTo>
                    <a:pt x="69" y="331"/>
                  </a:lnTo>
                  <a:lnTo>
                    <a:pt x="64" y="320"/>
                  </a:lnTo>
                  <a:lnTo>
                    <a:pt x="58" y="310"/>
                  </a:lnTo>
                  <a:lnTo>
                    <a:pt x="53" y="304"/>
                  </a:lnTo>
                  <a:lnTo>
                    <a:pt x="47" y="300"/>
                  </a:lnTo>
                  <a:lnTo>
                    <a:pt x="41" y="296"/>
                  </a:lnTo>
                  <a:lnTo>
                    <a:pt x="35" y="292"/>
                  </a:lnTo>
                  <a:lnTo>
                    <a:pt x="30" y="288"/>
                  </a:lnTo>
                  <a:lnTo>
                    <a:pt x="24" y="281"/>
                  </a:lnTo>
                  <a:lnTo>
                    <a:pt x="19" y="272"/>
                  </a:lnTo>
                  <a:lnTo>
                    <a:pt x="12" y="260"/>
                  </a:lnTo>
                  <a:lnTo>
                    <a:pt x="6" y="243"/>
                  </a:lnTo>
                  <a:lnTo>
                    <a:pt x="0" y="222"/>
                  </a:lnTo>
                  <a:lnTo>
                    <a:pt x="2" y="215"/>
                  </a:lnTo>
                  <a:lnTo>
                    <a:pt x="5" y="204"/>
                  </a:lnTo>
                  <a:lnTo>
                    <a:pt x="11" y="191"/>
                  </a:lnTo>
                  <a:lnTo>
                    <a:pt x="17" y="177"/>
                  </a:lnTo>
                  <a:lnTo>
                    <a:pt x="24" y="164"/>
                  </a:lnTo>
                  <a:lnTo>
                    <a:pt x="31" y="153"/>
                  </a:lnTo>
                  <a:lnTo>
                    <a:pt x="36" y="144"/>
                  </a:lnTo>
                  <a:lnTo>
                    <a:pt x="41" y="141"/>
                  </a:lnTo>
                  <a:lnTo>
                    <a:pt x="46" y="141"/>
                  </a:lnTo>
                  <a:lnTo>
                    <a:pt x="54" y="141"/>
                  </a:lnTo>
                  <a:lnTo>
                    <a:pt x="64" y="141"/>
                  </a:lnTo>
                  <a:lnTo>
                    <a:pt x="73" y="141"/>
                  </a:lnTo>
                  <a:lnTo>
                    <a:pt x="73" y="146"/>
                  </a:lnTo>
                  <a:lnTo>
                    <a:pt x="75" y="152"/>
                  </a:lnTo>
                  <a:lnTo>
                    <a:pt x="77" y="158"/>
                  </a:lnTo>
                  <a:lnTo>
                    <a:pt x="80" y="164"/>
                  </a:lnTo>
                  <a:lnTo>
                    <a:pt x="88" y="176"/>
                  </a:lnTo>
                  <a:lnTo>
                    <a:pt x="97" y="187"/>
                  </a:lnTo>
                  <a:lnTo>
                    <a:pt x="107" y="198"/>
                  </a:lnTo>
                  <a:lnTo>
                    <a:pt x="118" y="208"/>
                  </a:lnTo>
                  <a:lnTo>
                    <a:pt x="124" y="211"/>
                  </a:lnTo>
                  <a:lnTo>
                    <a:pt x="129" y="214"/>
                  </a:lnTo>
                  <a:lnTo>
                    <a:pt x="135" y="215"/>
                  </a:lnTo>
                  <a:lnTo>
                    <a:pt x="139" y="216"/>
                  </a:lnTo>
                  <a:lnTo>
                    <a:pt x="155" y="215"/>
                  </a:lnTo>
                  <a:lnTo>
                    <a:pt x="170" y="213"/>
                  </a:lnTo>
                  <a:lnTo>
                    <a:pt x="184" y="209"/>
                  </a:lnTo>
                  <a:lnTo>
                    <a:pt x="199" y="204"/>
                  </a:lnTo>
                  <a:lnTo>
                    <a:pt x="211" y="196"/>
                  </a:lnTo>
                  <a:lnTo>
                    <a:pt x="221" y="189"/>
                  </a:lnTo>
                  <a:lnTo>
                    <a:pt x="225" y="185"/>
                  </a:lnTo>
                  <a:lnTo>
                    <a:pt x="228" y="181"/>
                  </a:lnTo>
                  <a:lnTo>
                    <a:pt x="230" y="177"/>
                  </a:lnTo>
                  <a:lnTo>
                    <a:pt x="233" y="172"/>
                  </a:lnTo>
                  <a:lnTo>
                    <a:pt x="256" y="175"/>
                  </a:lnTo>
                  <a:lnTo>
                    <a:pt x="273" y="176"/>
                  </a:lnTo>
                  <a:lnTo>
                    <a:pt x="281" y="177"/>
                  </a:lnTo>
                  <a:lnTo>
                    <a:pt x="288" y="178"/>
                  </a:lnTo>
                  <a:lnTo>
                    <a:pt x="294" y="181"/>
                  </a:lnTo>
                  <a:lnTo>
                    <a:pt x="300" y="184"/>
                  </a:lnTo>
                  <a:lnTo>
                    <a:pt x="326" y="184"/>
                  </a:lnTo>
                  <a:lnTo>
                    <a:pt x="326" y="181"/>
                  </a:lnTo>
                  <a:lnTo>
                    <a:pt x="327" y="178"/>
                  </a:lnTo>
                  <a:lnTo>
                    <a:pt x="329" y="176"/>
                  </a:lnTo>
                  <a:lnTo>
                    <a:pt x="331" y="174"/>
                  </a:lnTo>
                  <a:lnTo>
                    <a:pt x="337" y="170"/>
                  </a:lnTo>
                  <a:lnTo>
                    <a:pt x="344" y="167"/>
                  </a:lnTo>
                  <a:lnTo>
                    <a:pt x="350" y="164"/>
                  </a:lnTo>
                  <a:lnTo>
                    <a:pt x="357" y="162"/>
                  </a:lnTo>
                  <a:lnTo>
                    <a:pt x="362" y="158"/>
                  </a:lnTo>
                  <a:lnTo>
                    <a:pt x="366" y="154"/>
                  </a:lnTo>
                  <a:lnTo>
                    <a:pt x="372" y="149"/>
                  </a:lnTo>
                  <a:lnTo>
                    <a:pt x="378" y="143"/>
                  </a:lnTo>
                  <a:lnTo>
                    <a:pt x="383" y="136"/>
                  </a:lnTo>
                  <a:lnTo>
                    <a:pt x="389" y="129"/>
                  </a:lnTo>
                  <a:lnTo>
                    <a:pt x="400" y="114"/>
                  </a:lnTo>
                  <a:lnTo>
                    <a:pt x="408" y="97"/>
                  </a:lnTo>
                  <a:lnTo>
                    <a:pt x="415" y="79"/>
                  </a:lnTo>
                  <a:lnTo>
                    <a:pt x="420" y="62"/>
                  </a:lnTo>
                  <a:lnTo>
                    <a:pt x="424" y="46"/>
                  </a:lnTo>
                  <a:lnTo>
                    <a:pt x="426" y="30"/>
                  </a:lnTo>
                  <a:lnTo>
                    <a:pt x="427" y="25"/>
                  </a:lnTo>
                  <a:lnTo>
                    <a:pt x="429" y="20"/>
                  </a:lnTo>
                  <a:lnTo>
                    <a:pt x="435" y="15"/>
                  </a:lnTo>
                  <a:lnTo>
                    <a:pt x="440" y="11"/>
                  </a:lnTo>
                  <a:lnTo>
                    <a:pt x="447" y="6"/>
                  </a:lnTo>
                  <a:lnTo>
                    <a:pt x="453" y="3"/>
                  </a:lnTo>
                  <a:lnTo>
                    <a:pt x="460" y="1"/>
                  </a:lnTo>
                  <a:lnTo>
                    <a:pt x="465" y="0"/>
                  </a:lnTo>
                  <a:lnTo>
                    <a:pt x="479" y="2"/>
                  </a:lnTo>
                  <a:lnTo>
                    <a:pt x="495" y="6"/>
                  </a:lnTo>
                  <a:lnTo>
                    <a:pt x="512" y="10"/>
                  </a:lnTo>
                  <a:lnTo>
                    <a:pt x="525" y="12"/>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85" name="Freeform 334"/>
            <p:cNvSpPr>
              <a:spLocks/>
            </p:cNvSpPr>
            <p:nvPr>
              <p:custDataLst>
                <p:tags r:id="rId234"/>
              </p:custDataLst>
            </p:nvPr>
          </p:nvSpPr>
          <p:spPr bwMode="auto">
            <a:xfrm>
              <a:off x="7546975" y="3635375"/>
              <a:ext cx="103188" cy="52388"/>
            </a:xfrm>
            <a:custGeom>
              <a:avLst/>
              <a:gdLst>
                <a:gd name="T0" fmla="*/ 0 w 212"/>
                <a:gd name="T1" fmla="*/ 2147483647 h 105"/>
                <a:gd name="T2" fmla="*/ 2147483647 w 212"/>
                <a:gd name="T3" fmla="*/ 2147483647 h 105"/>
                <a:gd name="T4" fmla="*/ 2147483647 w 212"/>
                <a:gd name="T5" fmla="*/ 2147483647 h 105"/>
                <a:gd name="T6" fmla="*/ 2147483647 w 212"/>
                <a:gd name="T7" fmla="*/ 2147483647 h 105"/>
                <a:gd name="T8" fmla="*/ 2147483647 w 212"/>
                <a:gd name="T9" fmla="*/ 2147483647 h 105"/>
                <a:gd name="T10" fmla="*/ 2147483647 w 212"/>
                <a:gd name="T11" fmla="*/ 2147483647 h 105"/>
                <a:gd name="T12" fmla="*/ 2147483647 w 212"/>
                <a:gd name="T13" fmla="*/ 2147483647 h 105"/>
                <a:gd name="T14" fmla="*/ 2147483647 w 212"/>
                <a:gd name="T15" fmla="*/ 2147483647 h 105"/>
                <a:gd name="T16" fmla="*/ 2147483647 w 212"/>
                <a:gd name="T17" fmla="*/ 2147483647 h 105"/>
                <a:gd name="T18" fmla="*/ 2147483647 w 212"/>
                <a:gd name="T19" fmla="*/ 2147483647 h 105"/>
                <a:gd name="T20" fmla="*/ 2147483647 w 212"/>
                <a:gd name="T21" fmla="*/ 2147483647 h 105"/>
                <a:gd name="T22" fmla="*/ 2147483647 w 212"/>
                <a:gd name="T23" fmla="*/ 2147483647 h 105"/>
                <a:gd name="T24" fmla="*/ 2147483647 w 212"/>
                <a:gd name="T25" fmla="*/ 0 h 105"/>
                <a:gd name="T26" fmla="*/ 2147483647 w 212"/>
                <a:gd name="T27" fmla="*/ 0 h 105"/>
                <a:gd name="T28" fmla="*/ 2147483647 w 212"/>
                <a:gd name="T29" fmla="*/ 2147483647 h 105"/>
                <a:gd name="T30" fmla="*/ 2147483647 w 212"/>
                <a:gd name="T31" fmla="*/ 2147483647 h 105"/>
                <a:gd name="T32" fmla="*/ 2147483647 w 212"/>
                <a:gd name="T33" fmla="*/ 2147483647 h 105"/>
                <a:gd name="T34" fmla="*/ 2147483647 w 212"/>
                <a:gd name="T35" fmla="*/ 2147483647 h 105"/>
                <a:gd name="T36" fmla="*/ 2147483647 w 212"/>
                <a:gd name="T37" fmla="*/ 2147483647 h 105"/>
                <a:gd name="T38" fmla="*/ 2147483647 w 212"/>
                <a:gd name="T39" fmla="*/ 2147483647 h 105"/>
                <a:gd name="T40" fmla="*/ 2147483647 w 212"/>
                <a:gd name="T41" fmla="*/ 2147483647 h 105"/>
                <a:gd name="T42" fmla="*/ 2147483647 w 212"/>
                <a:gd name="T43" fmla="*/ 2147483647 h 105"/>
                <a:gd name="T44" fmla="*/ 2147483647 w 212"/>
                <a:gd name="T45" fmla="*/ 2147483647 h 105"/>
                <a:gd name="T46" fmla="*/ 0 w 212"/>
                <a:gd name="T47" fmla="*/ 2147483647 h 1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2"/>
                <a:gd name="T73" fmla="*/ 0 h 105"/>
                <a:gd name="T74" fmla="*/ 212 w 212"/>
                <a:gd name="T75" fmla="*/ 105 h 10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2" h="105">
                  <a:moveTo>
                    <a:pt x="0" y="105"/>
                  </a:moveTo>
                  <a:lnTo>
                    <a:pt x="16" y="85"/>
                  </a:lnTo>
                  <a:lnTo>
                    <a:pt x="35" y="68"/>
                  </a:lnTo>
                  <a:lnTo>
                    <a:pt x="44" y="60"/>
                  </a:lnTo>
                  <a:lnTo>
                    <a:pt x="54" y="53"/>
                  </a:lnTo>
                  <a:lnTo>
                    <a:pt x="64" y="46"/>
                  </a:lnTo>
                  <a:lnTo>
                    <a:pt x="73" y="38"/>
                  </a:lnTo>
                  <a:lnTo>
                    <a:pt x="83" y="32"/>
                  </a:lnTo>
                  <a:lnTo>
                    <a:pt x="94" y="27"/>
                  </a:lnTo>
                  <a:lnTo>
                    <a:pt x="106" y="21"/>
                  </a:lnTo>
                  <a:lnTo>
                    <a:pt x="118" y="16"/>
                  </a:lnTo>
                  <a:lnTo>
                    <a:pt x="144" y="8"/>
                  </a:lnTo>
                  <a:lnTo>
                    <a:pt x="172" y="0"/>
                  </a:lnTo>
                  <a:lnTo>
                    <a:pt x="212" y="0"/>
                  </a:lnTo>
                  <a:lnTo>
                    <a:pt x="202" y="9"/>
                  </a:lnTo>
                  <a:lnTo>
                    <a:pt x="190" y="18"/>
                  </a:lnTo>
                  <a:lnTo>
                    <a:pt x="178" y="27"/>
                  </a:lnTo>
                  <a:lnTo>
                    <a:pt x="165" y="35"/>
                  </a:lnTo>
                  <a:lnTo>
                    <a:pt x="137" y="52"/>
                  </a:lnTo>
                  <a:lnTo>
                    <a:pt x="109" y="66"/>
                  </a:lnTo>
                  <a:lnTo>
                    <a:pt x="79" y="79"/>
                  </a:lnTo>
                  <a:lnTo>
                    <a:pt x="50" y="90"/>
                  </a:lnTo>
                  <a:lnTo>
                    <a:pt x="23" y="99"/>
                  </a:lnTo>
                  <a:lnTo>
                    <a:pt x="0" y="105"/>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86" name="Freeform 335"/>
            <p:cNvSpPr>
              <a:spLocks/>
            </p:cNvSpPr>
            <p:nvPr>
              <p:custDataLst>
                <p:tags r:id="rId235"/>
              </p:custDataLst>
            </p:nvPr>
          </p:nvSpPr>
          <p:spPr bwMode="auto">
            <a:xfrm>
              <a:off x="7677150" y="3335338"/>
              <a:ext cx="47625" cy="79375"/>
            </a:xfrm>
            <a:custGeom>
              <a:avLst/>
              <a:gdLst>
                <a:gd name="T0" fmla="*/ 0 w 92"/>
                <a:gd name="T1" fmla="*/ 2147483647 h 166"/>
                <a:gd name="T2" fmla="*/ 0 w 92"/>
                <a:gd name="T3" fmla="*/ 2147483647 h 166"/>
                <a:gd name="T4" fmla="*/ 2147483647 w 92"/>
                <a:gd name="T5" fmla="*/ 2147483647 h 166"/>
                <a:gd name="T6" fmla="*/ 2147483647 w 92"/>
                <a:gd name="T7" fmla="*/ 2147483647 h 166"/>
                <a:gd name="T8" fmla="*/ 2147483647 w 92"/>
                <a:gd name="T9" fmla="*/ 2147483647 h 166"/>
                <a:gd name="T10" fmla="*/ 2147483647 w 92"/>
                <a:gd name="T11" fmla="*/ 2147483647 h 166"/>
                <a:gd name="T12" fmla="*/ 2147483647 w 92"/>
                <a:gd name="T13" fmla="*/ 2147483647 h 166"/>
                <a:gd name="T14" fmla="*/ 2147483647 w 92"/>
                <a:gd name="T15" fmla="*/ 2147483647 h 166"/>
                <a:gd name="T16" fmla="*/ 2147483647 w 92"/>
                <a:gd name="T17" fmla="*/ 2147483647 h 166"/>
                <a:gd name="T18" fmla="*/ 2147483647 w 92"/>
                <a:gd name="T19" fmla="*/ 2147483647 h 166"/>
                <a:gd name="T20" fmla="*/ 2147483647 w 92"/>
                <a:gd name="T21" fmla="*/ 2147483647 h 166"/>
                <a:gd name="T22" fmla="*/ 2147483647 w 92"/>
                <a:gd name="T23" fmla="*/ 2147483647 h 166"/>
                <a:gd name="T24" fmla="*/ 2147483647 w 92"/>
                <a:gd name="T25" fmla="*/ 2147483647 h 166"/>
                <a:gd name="T26" fmla="*/ 2147483647 w 92"/>
                <a:gd name="T27" fmla="*/ 2147483647 h 166"/>
                <a:gd name="T28" fmla="*/ 2147483647 w 92"/>
                <a:gd name="T29" fmla="*/ 2147483647 h 166"/>
                <a:gd name="T30" fmla="*/ 2147483647 w 92"/>
                <a:gd name="T31" fmla="*/ 2147483647 h 166"/>
                <a:gd name="T32" fmla="*/ 2147483647 w 92"/>
                <a:gd name="T33" fmla="*/ 2147483647 h 166"/>
                <a:gd name="T34" fmla="*/ 2147483647 w 92"/>
                <a:gd name="T35" fmla="*/ 2147483647 h 166"/>
                <a:gd name="T36" fmla="*/ 2147483647 w 92"/>
                <a:gd name="T37" fmla="*/ 2147483647 h 166"/>
                <a:gd name="T38" fmla="*/ 2147483647 w 92"/>
                <a:gd name="T39" fmla="*/ 2147483647 h 166"/>
                <a:gd name="T40" fmla="*/ 2147483647 w 92"/>
                <a:gd name="T41" fmla="*/ 2147483647 h 166"/>
                <a:gd name="T42" fmla="*/ 2147483647 w 92"/>
                <a:gd name="T43" fmla="*/ 2147483647 h 166"/>
                <a:gd name="T44" fmla="*/ 2147483647 w 92"/>
                <a:gd name="T45" fmla="*/ 2147483647 h 166"/>
                <a:gd name="T46" fmla="*/ 2147483647 w 92"/>
                <a:gd name="T47" fmla="*/ 2147483647 h 166"/>
                <a:gd name="T48" fmla="*/ 2147483647 w 92"/>
                <a:gd name="T49" fmla="*/ 2147483647 h 166"/>
                <a:gd name="T50" fmla="*/ 2147483647 w 92"/>
                <a:gd name="T51" fmla="*/ 2147483647 h 166"/>
                <a:gd name="T52" fmla="*/ 2147483647 w 92"/>
                <a:gd name="T53" fmla="*/ 2147483647 h 166"/>
                <a:gd name="T54" fmla="*/ 2147483647 w 92"/>
                <a:gd name="T55" fmla="*/ 2147483647 h 166"/>
                <a:gd name="T56" fmla="*/ 2147483647 w 92"/>
                <a:gd name="T57" fmla="*/ 2147483647 h 166"/>
                <a:gd name="T58" fmla="*/ 2147483647 w 92"/>
                <a:gd name="T59" fmla="*/ 2147483647 h 166"/>
                <a:gd name="T60" fmla="*/ 2147483647 w 92"/>
                <a:gd name="T61" fmla="*/ 2147483647 h 166"/>
                <a:gd name="T62" fmla="*/ 2147483647 w 92"/>
                <a:gd name="T63" fmla="*/ 2147483647 h 166"/>
                <a:gd name="T64" fmla="*/ 2147483647 w 92"/>
                <a:gd name="T65" fmla="*/ 2147483647 h 166"/>
                <a:gd name="T66" fmla="*/ 2147483647 w 92"/>
                <a:gd name="T67" fmla="*/ 2147483647 h 166"/>
                <a:gd name="T68" fmla="*/ 2147483647 w 92"/>
                <a:gd name="T69" fmla="*/ 2147483647 h 166"/>
                <a:gd name="T70" fmla="*/ 2147483647 w 92"/>
                <a:gd name="T71" fmla="*/ 2147483647 h 166"/>
                <a:gd name="T72" fmla="*/ 2147483647 w 92"/>
                <a:gd name="T73" fmla="*/ 2147483647 h 166"/>
                <a:gd name="T74" fmla="*/ 2147483647 w 92"/>
                <a:gd name="T75" fmla="*/ 2147483647 h 166"/>
                <a:gd name="T76" fmla="*/ 2147483647 w 92"/>
                <a:gd name="T77" fmla="*/ 2147483647 h 166"/>
                <a:gd name="T78" fmla="*/ 2147483647 w 92"/>
                <a:gd name="T79" fmla="*/ 2147483647 h 166"/>
                <a:gd name="T80" fmla="*/ 2147483647 w 92"/>
                <a:gd name="T81" fmla="*/ 2147483647 h 166"/>
                <a:gd name="T82" fmla="*/ 2147483647 w 92"/>
                <a:gd name="T83" fmla="*/ 2147483647 h 166"/>
                <a:gd name="T84" fmla="*/ 2147483647 w 92"/>
                <a:gd name="T85" fmla="*/ 2147483647 h 166"/>
                <a:gd name="T86" fmla="*/ 2147483647 w 92"/>
                <a:gd name="T87" fmla="*/ 2147483647 h 166"/>
                <a:gd name="T88" fmla="*/ 2147483647 w 92"/>
                <a:gd name="T89" fmla="*/ 2147483647 h 166"/>
                <a:gd name="T90" fmla="*/ 0 w 92"/>
                <a:gd name="T91" fmla="*/ 0 h 166"/>
                <a:gd name="T92" fmla="*/ 0 w 92"/>
                <a:gd name="T93" fmla="*/ 2147483647 h 166"/>
                <a:gd name="T94" fmla="*/ 0 w 92"/>
                <a:gd name="T95" fmla="*/ 2147483647 h 166"/>
                <a:gd name="T96" fmla="*/ 0 w 92"/>
                <a:gd name="T97" fmla="*/ 2147483647 h 166"/>
                <a:gd name="T98" fmla="*/ 0 w 92"/>
                <a:gd name="T99" fmla="*/ 2147483647 h 166"/>
                <a:gd name="T100" fmla="*/ 0 w 92"/>
                <a:gd name="T101" fmla="*/ 2147483647 h 166"/>
                <a:gd name="T102" fmla="*/ 0 w 92"/>
                <a:gd name="T103" fmla="*/ 2147483647 h 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2"/>
                <a:gd name="T157" fmla="*/ 0 h 166"/>
                <a:gd name="T158" fmla="*/ 92 w 92"/>
                <a:gd name="T159" fmla="*/ 166 h 16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2" h="166">
                  <a:moveTo>
                    <a:pt x="0" y="81"/>
                  </a:moveTo>
                  <a:lnTo>
                    <a:pt x="0" y="148"/>
                  </a:lnTo>
                  <a:lnTo>
                    <a:pt x="5" y="144"/>
                  </a:lnTo>
                  <a:lnTo>
                    <a:pt x="12" y="139"/>
                  </a:lnTo>
                  <a:lnTo>
                    <a:pt x="14" y="137"/>
                  </a:lnTo>
                  <a:lnTo>
                    <a:pt x="17" y="135"/>
                  </a:lnTo>
                  <a:lnTo>
                    <a:pt x="18" y="132"/>
                  </a:lnTo>
                  <a:lnTo>
                    <a:pt x="19" y="130"/>
                  </a:lnTo>
                  <a:lnTo>
                    <a:pt x="20" y="138"/>
                  </a:lnTo>
                  <a:lnTo>
                    <a:pt x="24" y="148"/>
                  </a:lnTo>
                  <a:lnTo>
                    <a:pt x="27" y="154"/>
                  </a:lnTo>
                  <a:lnTo>
                    <a:pt x="30" y="159"/>
                  </a:lnTo>
                  <a:lnTo>
                    <a:pt x="35" y="163"/>
                  </a:lnTo>
                  <a:lnTo>
                    <a:pt x="39" y="166"/>
                  </a:lnTo>
                  <a:lnTo>
                    <a:pt x="41" y="158"/>
                  </a:lnTo>
                  <a:lnTo>
                    <a:pt x="41" y="148"/>
                  </a:lnTo>
                  <a:lnTo>
                    <a:pt x="41" y="137"/>
                  </a:lnTo>
                  <a:lnTo>
                    <a:pt x="41" y="126"/>
                  </a:lnTo>
                  <a:lnTo>
                    <a:pt x="40" y="107"/>
                  </a:lnTo>
                  <a:lnTo>
                    <a:pt x="39" y="99"/>
                  </a:lnTo>
                  <a:lnTo>
                    <a:pt x="48" y="100"/>
                  </a:lnTo>
                  <a:lnTo>
                    <a:pt x="57" y="102"/>
                  </a:lnTo>
                  <a:lnTo>
                    <a:pt x="64" y="105"/>
                  </a:lnTo>
                  <a:lnTo>
                    <a:pt x="71" y="108"/>
                  </a:lnTo>
                  <a:lnTo>
                    <a:pt x="76" y="111"/>
                  </a:lnTo>
                  <a:lnTo>
                    <a:pt x="82" y="114"/>
                  </a:lnTo>
                  <a:lnTo>
                    <a:pt x="87" y="116"/>
                  </a:lnTo>
                  <a:lnTo>
                    <a:pt x="92" y="118"/>
                  </a:lnTo>
                  <a:lnTo>
                    <a:pt x="85" y="103"/>
                  </a:lnTo>
                  <a:lnTo>
                    <a:pt x="81" y="89"/>
                  </a:lnTo>
                  <a:lnTo>
                    <a:pt x="76" y="75"/>
                  </a:lnTo>
                  <a:lnTo>
                    <a:pt x="73" y="60"/>
                  </a:lnTo>
                  <a:lnTo>
                    <a:pt x="70" y="47"/>
                  </a:lnTo>
                  <a:lnTo>
                    <a:pt x="67" y="34"/>
                  </a:lnTo>
                  <a:lnTo>
                    <a:pt x="63" y="23"/>
                  </a:lnTo>
                  <a:lnTo>
                    <a:pt x="59" y="13"/>
                  </a:lnTo>
                  <a:lnTo>
                    <a:pt x="59" y="19"/>
                  </a:lnTo>
                  <a:lnTo>
                    <a:pt x="59" y="25"/>
                  </a:lnTo>
                  <a:lnTo>
                    <a:pt x="50" y="23"/>
                  </a:lnTo>
                  <a:lnTo>
                    <a:pt x="42" y="19"/>
                  </a:lnTo>
                  <a:lnTo>
                    <a:pt x="35" y="15"/>
                  </a:lnTo>
                  <a:lnTo>
                    <a:pt x="29" y="11"/>
                  </a:lnTo>
                  <a:lnTo>
                    <a:pt x="23" y="7"/>
                  </a:lnTo>
                  <a:lnTo>
                    <a:pt x="16" y="3"/>
                  </a:lnTo>
                  <a:lnTo>
                    <a:pt x="8" y="1"/>
                  </a:lnTo>
                  <a:lnTo>
                    <a:pt x="0" y="0"/>
                  </a:lnTo>
                  <a:lnTo>
                    <a:pt x="0" y="10"/>
                  </a:lnTo>
                  <a:lnTo>
                    <a:pt x="0" y="19"/>
                  </a:lnTo>
                  <a:lnTo>
                    <a:pt x="0" y="33"/>
                  </a:lnTo>
                  <a:lnTo>
                    <a:pt x="0" y="52"/>
                  </a:lnTo>
                  <a:lnTo>
                    <a:pt x="0" y="70"/>
                  </a:lnTo>
                  <a:lnTo>
                    <a:pt x="0" y="81"/>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87" name="Freeform 336"/>
            <p:cNvSpPr>
              <a:spLocks/>
            </p:cNvSpPr>
            <p:nvPr>
              <p:custDataLst>
                <p:tags r:id="rId236"/>
              </p:custDataLst>
            </p:nvPr>
          </p:nvSpPr>
          <p:spPr bwMode="auto">
            <a:xfrm>
              <a:off x="7689850" y="3465513"/>
              <a:ext cx="80963" cy="50800"/>
            </a:xfrm>
            <a:custGeom>
              <a:avLst/>
              <a:gdLst>
                <a:gd name="T0" fmla="*/ 2147483647 w 166"/>
                <a:gd name="T1" fmla="*/ 0 h 62"/>
                <a:gd name="T2" fmla="*/ 2147483647 w 166"/>
                <a:gd name="T3" fmla="*/ 2147483647 h 62"/>
                <a:gd name="T4" fmla="*/ 2147483647 w 166"/>
                <a:gd name="T5" fmla="*/ 2147483647 h 62"/>
                <a:gd name="T6" fmla="*/ 2147483647 w 166"/>
                <a:gd name="T7" fmla="*/ 2147483647 h 62"/>
                <a:gd name="T8" fmla="*/ 2147483647 w 166"/>
                <a:gd name="T9" fmla="*/ 2147483647 h 62"/>
                <a:gd name="T10" fmla="*/ 2147483647 w 166"/>
                <a:gd name="T11" fmla="*/ 2147483647 h 62"/>
                <a:gd name="T12" fmla="*/ 2147483647 w 166"/>
                <a:gd name="T13" fmla="*/ 2147483647 h 62"/>
                <a:gd name="T14" fmla="*/ 2147483647 w 166"/>
                <a:gd name="T15" fmla="*/ 2147483647 h 62"/>
                <a:gd name="T16" fmla="*/ 2147483647 w 166"/>
                <a:gd name="T17" fmla="*/ 2147483647 h 62"/>
                <a:gd name="T18" fmla="*/ 2147483647 w 166"/>
                <a:gd name="T19" fmla="*/ 2147483647 h 62"/>
                <a:gd name="T20" fmla="*/ 2147483647 w 166"/>
                <a:gd name="T21" fmla="*/ 0 h 62"/>
                <a:gd name="T22" fmla="*/ 2147483647 w 166"/>
                <a:gd name="T23" fmla="*/ 2147483647 h 62"/>
                <a:gd name="T24" fmla="*/ 2147483647 w 166"/>
                <a:gd name="T25" fmla="*/ 2147483647 h 62"/>
                <a:gd name="T26" fmla="*/ 2147483647 w 166"/>
                <a:gd name="T27" fmla="*/ 2147483647 h 62"/>
                <a:gd name="T28" fmla="*/ 2147483647 w 166"/>
                <a:gd name="T29" fmla="*/ 2147483647 h 62"/>
                <a:gd name="T30" fmla="*/ 2147483647 w 166"/>
                <a:gd name="T31" fmla="*/ 2147483647 h 62"/>
                <a:gd name="T32" fmla="*/ 2147483647 w 166"/>
                <a:gd name="T33" fmla="*/ 2147483647 h 62"/>
                <a:gd name="T34" fmla="*/ 2147483647 w 166"/>
                <a:gd name="T35" fmla="*/ 2147483647 h 62"/>
                <a:gd name="T36" fmla="*/ 2147483647 w 166"/>
                <a:gd name="T37" fmla="*/ 2147483647 h 62"/>
                <a:gd name="T38" fmla="*/ 2147483647 w 166"/>
                <a:gd name="T39" fmla="*/ 2147483647 h 62"/>
                <a:gd name="T40" fmla="*/ 2147483647 w 166"/>
                <a:gd name="T41" fmla="*/ 2147483647 h 62"/>
                <a:gd name="T42" fmla="*/ 2147483647 w 166"/>
                <a:gd name="T43" fmla="*/ 2147483647 h 62"/>
                <a:gd name="T44" fmla="*/ 2147483647 w 166"/>
                <a:gd name="T45" fmla="*/ 2147483647 h 62"/>
                <a:gd name="T46" fmla="*/ 2147483647 w 166"/>
                <a:gd name="T47" fmla="*/ 2147483647 h 62"/>
                <a:gd name="T48" fmla="*/ 2147483647 w 166"/>
                <a:gd name="T49" fmla="*/ 2147483647 h 62"/>
                <a:gd name="T50" fmla="*/ 2147483647 w 166"/>
                <a:gd name="T51" fmla="*/ 2147483647 h 62"/>
                <a:gd name="T52" fmla="*/ 2147483647 w 166"/>
                <a:gd name="T53" fmla="*/ 2147483647 h 62"/>
                <a:gd name="T54" fmla="*/ 2147483647 w 166"/>
                <a:gd name="T55" fmla="*/ 2147483647 h 62"/>
                <a:gd name="T56" fmla="*/ 2147483647 w 166"/>
                <a:gd name="T57" fmla="*/ 2147483647 h 62"/>
                <a:gd name="T58" fmla="*/ 2147483647 w 166"/>
                <a:gd name="T59" fmla="*/ 2147483647 h 62"/>
                <a:gd name="T60" fmla="*/ 2147483647 w 166"/>
                <a:gd name="T61" fmla="*/ 2147483647 h 62"/>
                <a:gd name="T62" fmla="*/ 2147483647 w 166"/>
                <a:gd name="T63" fmla="*/ 2147483647 h 62"/>
                <a:gd name="T64" fmla="*/ 2147483647 w 166"/>
                <a:gd name="T65" fmla="*/ 2147483647 h 62"/>
                <a:gd name="T66" fmla="*/ 2147483647 w 166"/>
                <a:gd name="T67" fmla="*/ 2147483647 h 62"/>
                <a:gd name="T68" fmla="*/ 2147483647 w 166"/>
                <a:gd name="T69" fmla="*/ 2147483647 h 62"/>
                <a:gd name="T70" fmla="*/ 2147483647 w 166"/>
                <a:gd name="T71" fmla="*/ 2147483647 h 62"/>
                <a:gd name="T72" fmla="*/ 2147483647 w 166"/>
                <a:gd name="T73" fmla="*/ 2147483647 h 62"/>
                <a:gd name="T74" fmla="*/ 2147483647 w 166"/>
                <a:gd name="T75" fmla="*/ 2147483647 h 62"/>
                <a:gd name="T76" fmla="*/ 2147483647 w 166"/>
                <a:gd name="T77" fmla="*/ 2147483647 h 62"/>
                <a:gd name="T78" fmla="*/ 2147483647 w 166"/>
                <a:gd name="T79" fmla="*/ 2147483647 h 62"/>
                <a:gd name="T80" fmla="*/ 2147483647 w 166"/>
                <a:gd name="T81" fmla="*/ 2147483647 h 62"/>
                <a:gd name="T82" fmla="*/ 2147483647 w 166"/>
                <a:gd name="T83" fmla="*/ 2147483647 h 62"/>
                <a:gd name="T84" fmla="*/ 2147483647 w 166"/>
                <a:gd name="T85" fmla="*/ 2147483647 h 62"/>
                <a:gd name="T86" fmla="*/ 0 w 166"/>
                <a:gd name="T87" fmla="*/ 2147483647 h 62"/>
                <a:gd name="T88" fmla="*/ 2147483647 w 166"/>
                <a:gd name="T89" fmla="*/ 2147483647 h 62"/>
                <a:gd name="T90" fmla="*/ 2147483647 w 166"/>
                <a:gd name="T91" fmla="*/ 2147483647 h 62"/>
                <a:gd name="T92" fmla="*/ 2147483647 w 166"/>
                <a:gd name="T93" fmla="*/ 0 h 6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6"/>
                <a:gd name="T142" fmla="*/ 0 h 62"/>
                <a:gd name="T143" fmla="*/ 166 w 166"/>
                <a:gd name="T144" fmla="*/ 62 h 6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6" h="62">
                  <a:moveTo>
                    <a:pt x="7" y="0"/>
                  </a:moveTo>
                  <a:lnTo>
                    <a:pt x="14" y="3"/>
                  </a:lnTo>
                  <a:lnTo>
                    <a:pt x="22" y="6"/>
                  </a:lnTo>
                  <a:lnTo>
                    <a:pt x="30" y="7"/>
                  </a:lnTo>
                  <a:lnTo>
                    <a:pt x="36" y="8"/>
                  </a:lnTo>
                  <a:lnTo>
                    <a:pt x="48" y="8"/>
                  </a:lnTo>
                  <a:lnTo>
                    <a:pt x="58" y="7"/>
                  </a:lnTo>
                  <a:lnTo>
                    <a:pt x="69" y="5"/>
                  </a:lnTo>
                  <a:lnTo>
                    <a:pt x="80" y="3"/>
                  </a:lnTo>
                  <a:lnTo>
                    <a:pt x="92" y="1"/>
                  </a:lnTo>
                  <a:lnTo>
                    <a:pt x="106" y="0"/>
                  </a:lnTo>
                  <a:lnTo>
                    <a:pt x="111" y="1"/>
                  </a:lnTo>
                  <a:lnTo>
                    <a:pt x="115" y="2"/>
                  </a:lnTo>
                  <a:lnTo>
                    <a:pt x="120" y="5"/>
                  </a:lnTo>
                  <a:lnTo>
                    <a:pt x="124" y="8"/>
                  </a:lnTo>
                  <a:lnTo>
                    <a:pt x="132" y="17"/>
                  </a:lnTo>
                  <a:lnTo>
                    <a:pt x="138" y="26"/>
                  </a:lnTo>
                  <a:lnTo>
                    <a:pt x="145" y="36"/>
                  </a:lnTo>
                  <a:lnTo>
                    <a:pt x="151" y="45"/>
                  </a:lnTo>
                  <a:lnTo>
                    <a:pt x="155" y="49"/>
                  </a:lnTo>
                  <a:lnTo>
                    <a:pt x="158" y="52"/>
                  </a:lnTo>
                  <a:lnTo>
                    <a:pt x="162" y="54"/>
                  </a:lnTo>
                  <a:lnTo>
                    <a:pt x="166" y="56"/>
                  </a:lnTo>
                  <a:lnTo>
                    <a:pt x="159" y="57"/>
                  </a:lnTo>
                  <a:lnTo>
                    <a:pt x="151" y="59"/>
                  </a:lnTo>
                  <a:lnTo>
                    <a:pt x="143" y="61"/>
                  </a:lnTo>
                  <a:lnTo>
                    <a:pt x="133" y="62"/>
                  </a:lnTo>
                  <a:lnTo>
                    <a:pt x="125" y="61"/>
                  </a:lnTo>
                  <a:lnTo>
                    <a:pt x="119" y="58"/>
                  </a:lnTo>
                  <a:lnTo>
                    <a:pt x="112" y="54"/>
                  </a:lnTo>
                  <a:lnTo>
                    <a:pt x="106" y="50"/>
                  </a:lnTo>
                  <a:lnTo>
                    <a:pt x="100" y="45"/>
                  </a:lnTo>
                  <a:lnTo>
                    <a:pt x="93" y="41"/>
                  </a:lnTo>
                  <a:lnTo>
                    <a:pt x="87" y="39"/>
                  </a:lnTo>
                  <a:lnTo>
                    <a:pt x="79" y="38"/>
                  </a:lnTo>
                  <a:lnTo>
                    <a:pt x="56" y="38"/>
                  </a:lnTo>
                  <a:lnTo>
                    <a:pt x="35" y="39"/>
                  </a:lnTo>
                  <a:lnTo>
                    <a:pt x="26" y="41"/>
                  </a:lnTo>
                  <a:lnTo>
                    <a:pt x="19" y="43"/>
                  </a:lnTo>
                  <a:lnTo>
                    <a:pt x="12" y="46"/>
                  </a:lnTo>
                  <a:lnTo>
                    <a:pt x="7" y="50"/>
                  </a:lnTo>
                  <a:lnTo>
                    <a:pt x="2" y="45"/>
                  </a:lnTo>
                  <a:lnTo>
                    <a:pt x="1" y="40"/>
                  </a:lnTo>
                  <a:lnTo>
                    <a:pt x="0" y="34"/>
                  </a:lnTo>
                  <a:lnTo>
                    <a:pt x="1" y="28"/>
                  </a:lnTo>
                  <a:lnTo>
                    <a:pt x="4" y="15"/>
                  </a:lnTo>
                  <a:lnTo>
                    <a:pt x="7" y="0"/>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88" name="Freeform 337"/>
            <p:cNvSpPr>
              <a:spLocks/>
            </p:cNvSpPr>
            <p:nvPr>
              <p:custDataLst>
                <p:tags r:id="rId237"/>
              </p:custDataLst>
            </p:nvPr>
          </p:nvSpPr>
          <p:spPr bwMode="auto">
            <a:xfrm>
              <a:off x="7775575" y="3397250"/>
              <a:ext cx="96838" cy="57150"/>
            </a:xfrm>
            <a:custGeom>
              <a:avLst/>
              <a:gdLst>
                <a:gd name="T0" fmla="*/ 2147483647 w 193"/>
                <a:gd name="T1" fmla="*/ 2147483647 h 121"/>
                <a:gd name="T2" fmla="*/ 2147483647 w 193"/>
                <a:gd name="T3" fmla="*/ 2147483647 h 121"/>
                <a:gd name="T4" fmla="*/ 2147483647 w 193"/>
                <a:gd name="T5" fmla="*/ 2147483647 h 121"/>
                <a:gd name="T6" fmla="*/ 2147483647 w 193"/>
                <a:gd name="T7" fmla="*/ 2147483647 h 121"/>
                <a:gd name="T8" fmla="*/ 2147483647 w 193"/>
                <a:gd name="T9" fmla="*/ 2147483647 h 121"/>
                <a:gd name="T10" fmla="*/ 2147483647 w 193"/>
                <a:gd name="T11" fmla="*/ 2147483647 h 121"/>
                <a:gd name="T12" fmla="*/ 2147483647 w 193"/>
                <a:gd name="T13" fmla="*/ 2147483647 h 121"/>
                <a:gd name="T14" fmla="*/ 2147483647 w 193"/>
                <a:gd name="T15" fmla="*/ 2147483647 h 121"/>
                <a:gd name="T16" fmla="*/ 2147483647 w 193"/>
                <a:gd name="T17" fmla="*/ 2147483647 h 121"/>
                <a:gd name="T18" fmla="*/ 2147483647 w 193"/>
                <a:gd name="T19" fmla="*/ 2147483647 h 121"/>
                <a:gd name="T20" fmla="*/ 2147483647 w 193"/>
                <a:gd name="T21" fmla="*/ 2147483647 h 121"/>
                <a:gd name="T22" fmla="*/ 2147483647 w 193"/>
                <a:gd name="T23" fmla="*/ 2147483647 h 121"/>
                <a:gd name="T24" fmla="*/ 2147483647 w 193"/>
                <a:gd name="T25" fmla="*/ 2147483647 h 121"/>
                <a:gd name="T26" fmla="*/ 2147483647 w 193"/>
                <a:gd name="T27" fmla="*/ 2147483647 h 121"/>
                <a:gd name="T28" fmla="*/ 2147483647 w 193"/>
                <a:gd name="T29" fmla="*/ 2147483647 h 121"/>
                <a:gd name="T30" fmla="*/ 2147483647 w 193"/>
                <a:gd name="T31" fmla="*/ 2147483647 h 121"/>
                <a:gd name="T32" fmla="*/ 2147483647 w 193"/>
                <a:gd name="T33" fmla="*/ 2147483647 h 121"/>
                <a:gd name="T34" fmla="*/ 2147483647 w 193"/>
                <a:gd name="T35" fmla="*/ 2147483647 h 121"/>
                <a:gd name="T36" fmla="*/ 2147483647 w 193"/>
                <a:gd name="T37" fmla="*/ 2147483647 h 121"/>
                <a:gd name="T38" fmla="*/ 2147483647 w 193"/>
                <a:gd name="T39" fmla="*/ 2147483647 h 121"/>
                <a:gd name="T40" fmla="*/ 2147483647 w 193"/>
                <a:gd name="T41" fmla="*/ 2147483647 h 121"/>
                <a:gd name="T42" fmla="*/ 2147483647 w 193"/>
                <a:gd name="T43" fmla="*/ 2147483647 h 121"/>
                <a:gd name="T44" fmla="*/ 2147483647 w 193"/>
                <a:gd name="T45" fmla="*/ 2147483647 h 121"/>
                <a:gd name="T46" fmla="*/ 2147483647 w 193"/>
                <a:gd name="T47" fmla="*/ 2147483647 h 121"/>
                <a:gd name="T48" fmla="*/ 2147483647 w 193"/>
                <a:gd name="T49" fmla="*/ 2147483647 h 121"/>
                <a:gd name="T50" fmla="*/ 2147483647 w 193"/>
                <a:gd name="T51" fmla="*/ 2147483647 h 121"/>
                <a:gd name="T52" fmla="*/ 2147483647 w 193"/>
                <a:gd name="T53" fmla="*/ 2147483647 h 121"/>
                <a:gd name="T54" fmla="*/ 2147483647 w 193"/>
                <a:gd name="T55" fmla="*/ 2147483647 h 121"/>
                <a:gd name="T56" fmla="*/ 2147483647 w 193"/>
                <a:gd name="T57" fmla="*/ 2147483647 h 121"/>
                <a:gd name="T58" fmla="*/ 0 w 193"/>
                <a:gd name="T59" fmla="*/ 2147483647 h 121"/>
                <a:gd name="T60" fmla="*/ 2147483647 w 193"/>
                <a:gd name="T61" fmla="*/ 2147483647 h 121"/>
                <a:gd name="T62" fmla="*/ 2147483647 w 193"/>
                <a:gd name="T63" fmla="*/ 2147483647 h 121"/>
                <a:gd name="T64" fmla="*/ 2147483647 w 193"/>
                <a:gd name="T65" fmla="*/ 2147483647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3"/>
                <a:gd name="T100" fmla="*/ 0 h 121"/>
                <a:gd name="T101" fmla="*/ 193 w 193"/>
                <a:gd name="T102" fmla="*/ 121 h 1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3" h="121">
                  <a:moveTo>
                    <a:pt x="26" y="36"/>
                  </a:moveTo>
                  <a:lnTo>
                    <a:pt x="33" y="35"/>
                  </a:lnTo>
                  <a:lnTo>
                    <a:pt x="39" y="31"/>
                  </a:lnTo>
                  <a:lnTo>
                    <a:pt x="48" y="25"/>
                  </a:lnTo>
                  <a:lnTo>
                    <a:pt x="58" y="18"/>
                  </a:lnTo>
                  <a:lnTo>
                    <a:pt x="68" y="12"/>
                  </a:lnTo>
                  <a:lnTo>
                    <a:pt x="79" y="6"/>
                  </a:lnTo>
                  <a:lnTo>
                    <a:pt x="84" y="4"/>
                  </a:lnTo>
                  <a:lnTo>
                    <a:pt x="90" y="2"/>
                  </a:lnTo>
                  <a:lnTo>
                    <a:pt x="94" y="1"/>
                  </a:lnTo>
                  <a:lnTo>
                    <a:pt x="100" y="0"/>
                  </a:lnTo>
                  <a:lnTo>
                    <a:pt x="105" y="1"/>
                  </a:lnTo>
                  <a:lnTo>
                    <a:pt x="111" y="1"/>
                  </a:lnTo>
                  <a:lnTo>
                    <a:pt x="116" y="3"/>
                  </a:lnTo>
                  <a:lnTo>
                    <a:pt x="122" y="5"/>
                  </a:lnTo>
                  <a:lnTo>
                    <a:pt x="131" y="10"/>
                  </a:lnTo>
                  <a:lnTo>
                    <a:pt x="139" y="15"/>
                  </a:lnTo>
                  <a:lnTo>
                    <a:pt x="148" y="21"/>
                  </a:lnTo>
                  <a:lnTo>
                    <a:pt x="158" y="26"/>
                  </a:lnTo>
                  <a:lnTo>
                    <a:pt x="162" y="28"/>
                  </a:lnTo>
                  <a:lnTo>
                    <a:pt x="168" y="29"/>
                  </a:lnTo>
                  <a:lnTo>
                    <a:pt x="173" y="30"/>
                  </a:lnTo>
                  <a:lnTo>
                    <a:pt x="179" y="30"/>
                  </a:lnTo>
                  <a:lnTo>
                    <a:pt x="179" y="48"/>
                  </a:lnTo>
                  <a:lnTo>
                    <a:pt x="178" y="60"/>
                  </a:lnTo>
                  <a:lnTo>
                    <a:pt x="178" y="66"/>
                  </a:lnTo>
                  <a:lnTo>
                    <a:pt x="179" y="71"/>
                  </a:lnTo>
                  <a:lnTo>
                    <a:pt x="182" y="75"/>
                  </a:lnTo>
                  <a:lnTo>
                    <a:pt x="187" y="80"/>
                  </a:lnTo>
                  <a:lnTo>
                    <a:pt x="187" y="89"/>
                  </a:lnTo>
                  <a:lnTo>
                    <a:pt x="187" y="97"/>
                  </a:lnTo>
                  <a:lnTo>
                    <a:pt x="188" y="102"/>
                  </a:lnTo>
                  <a:lnTo>
                    <a:pt x="189" y="106"/>
                  </a:lnTo>
                  <a:lnTo>
                    <a:pt x="191" y="109"/>
                  </a:lnTo>
                  <a:lnTo>
                    <a:pt x="193" y="111"/>
                  </a:lnTo>
                  <a:lnTo>
                    <a:pt x="188" y="114"/>
                  </a:lnTo>
                  <a:lnTo>
                    <a:pt x="182" y="117"/>
                  </a:lnTo>
                  <a:lnTo>
                    <a:pt x="177" y="118"/>
                  </a:lnTo>
                  <a:lnTo>
                    <a:pt x="171" y="120"/>
                  </a:lnTo>
                  <a:lnTo>
                    <a:pt x="159" y="121"/>
                  </a:lnTo>
                  <a:lnTo>
                    <a:pt x="146" y="121"/>
                  </a:lnTo>
                  <a:lnTo>
                    <a:pt x="116" y="119"/>
                  </a:lnTo>
                  <a:lnTo>
                    <a:pt x="80" y="117"/>
                  </a:lnTo>
                  <a:lnTo>
                    <a:pt x="72" y="116"/>
                  </a:lnTo>
                  <a:lnTo>
                    <a:pt x="67" y="114"/>
                  </a:lnTo>
                  <a:lnTo>
                    <a:pt x="63" y="110"/>
                  </a:lnTo>
                  <a:lnTo>
                    <a:pt x="59" y="106"/>
                  </a:lnTo>
                  <a:lnTo>
                    <a:pt x="56" y="100"/>
                  </a:lnTo>
                  <a:lnTo>
                    <a:pt x="55" y="93"/>
                  </a:lnTo>
                  <a:lnTo>
                    <a:pt x="54" y="87"/>
                  </a:lnTo>
                  <a:lnTo>
                    <a:pt x="54" y="80"/>
                  </a:lnTo>
                  <a:lnTo>
                    <a:pt x="47" y="79"/>
                  </a:lnTo>
                  <a:lnTo>
                    <a:pt x="39" y="78"/>
                  </a:lnTo>
                  <a:lnTo>
                    <a:pt x="31" y="75"/>
                  </a:lnTo>
                  <a:lnTo>
                    <a:pt x="22" y="72"/>
                  </a:lnTo>
                  <a:lnTo>
                    <a:pt x="13" y="69"/>
                  </a:lnTo>
                  <a:lnTo>
                    <a:pt x="7" y="65"/>
                  </a:lnTo>
                  <a:lnTo>
                    <a:pt x="3" y="62"/>
                  </a:lnTo>
                  <a:lnTo>
                    <a:pt x="2" y="60"/>
                  </a:lnTo>
                  <a:lnTo>
                    <a:pt x="0" y="58"/>
                  </a:lnTo>
                  <a:lnTo>
                    <a:pt x="0" y="56"/>
                  </a:lnTo>
                  <a:lnTo>
                    <a:pt x="1" y="51"/>
                  </a:lnTo>
                  <a:lnTo>
                    <a:pt x="3" y="48"/>
                  </a:lnTo>
                  <a:lnTo>
                    <a:pt x="7" y="45"/>
                  </a:lnTo>
                  <a:lnTo>
                    <a:pt x="11" y="41"/>
                  </a:lnTo>
                  <a:lnTo>
                    <a:pt x="20" y="38"/>
                  </a:lnTo>
                  <a:lnTo>
                    <a:pt x="26" y="36"/>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89" name="Freeform 338"/>
            <p:cNvSpPr>
              <a:spLocks/>
            </p:cNvSpPr>
            <p:nvPr>
              <p:custDataLst>
                <p:tags r:id="rId238"/>
              </p:custDataLst>
            </p:nvPr>
          </p:nvSpPr>
          <p:spPr bwMode="auto">
            <a:xfrm>
              <a:off x="7429500" y="3340100"/>
              <a:ext cx="185738" cy="209550"/>
            </a:xfrm>
            <a:custGeom>
              <a:avLst/>
              <a:gdLst>
                <a:gd name="T0" fmla="*/ 2147483647 w 379"/>
                <a:gd name="T1" fmla="*/ 2147483647 h 437"/>
                <a:gd name="T2" fmla="*/ 2147483647 w 379"/>
                <a:gd name="T3" fmla="*/ 2147483647 h 437"/>
                <a:gd name="T4" fmla="*/ 2147483647 w 379"/>
                <a:gd name="T5" fmla="*/ 2147483647 h 437"/>
                <a:gd name="T6" fmla="*/ 2147483647 w 379"/>
                <a:gd name="T7" fmla="*/ 2147483647 h 437"/>
                <a:gd name="T8" fmla="*/ 2147483647 w 379"/>
                <a:gd name="T9" fmla="*/ 2147483647 h 437"/>
                <a:gd name="T10" fmla="*/ 2147483647 w 379"/>
                <a:gd name="T11" fmla="*/ 2147483647 h 437"/>
                <a:gd name="T12" fmla="*/ 2147483647 w 379"/>
                <a:gd name="T13" fmla="*/ 2147483647 h 437"/>
                <a:gd name="T14" fmla="*/ 2147483647 w 379"/>
                <a:gd name="T15" fmla="*/ 2147483647 h 437"/>
                <a:gd name="T16" fmla="*/ 2147483647 w 379"/>
                <a:gd name="T17" fmla="*/ 2147483647 h 437"/>
                <a:gd name="T18" fmla="*/ 2147483647 w 379"/>
                <a:gd name="T19" fmla="*/ 2147483647 h 437"/>
                <a:gd name="T20" fmla="*/ 2147483647 w 379"/>
                <a:gd name="T21" fmla="*/ 2147483647 h 437"/>
                <a:gd name="T22" fmla="*/ 2147483647 w 379"/>
                <a:gd name="T23" fmla="*/ 2147483647 h 437"/>
                <a:gd name="T24" fmla="*/ 2147483647 w 379"/>
                <a:gd name="T25" fmla="*/ 2147483647 h 437"/>
                <a:gd name="T26" fmla="*/ 2147483647 w 379"/>
                <a:gd name="T27" fmla="*/ 2147483647 h 437"/>
                <a:gd name="T28" fmla="*/ 2147483647 w 379"/>
                <a:gd name="T29" fmla="*/ 2147483647 h 437"/>
                <a:gd name="T30" fmla="*/ 2147483647 w 379"/>
                <a:gd name="T31" fmla="*/ 2147483647 h 437"/>
                <a:gd name="T32" fmla="*/ 2147483647 w 379"/>
                <a:gd name="T33" fmla="*/ 2147483647 h 437"/>
                <a:gd name="T34" fmla="*/ 2147483647 w 379"/>
                <a:gd name="T35" fmla="*/ 2147483647 h 437"/>
                <a:gd name="T36" fmla="*/ 2147483647 w 379"/>
                <a:gd name="T37" fmla="*/ 2147483647 h 437"/>
                <a:gd name="T38" fmla="*/ 2147483647 w 379"/>
                <a:gd name="T39" fmla="*/ 2147483647 h 437"/>
                <a:gd name="T40" fmla="*/ 2147483647 w 379"/>
                <a:gd name="T41" fmla="*/ 2147483647 h 437"/>
                <a:gd name="T42" fmla="*/ 2147483647 w 379"/>
                <a:gd name="T43" fmla="*/ 2147483647 h 437"/>
                <a:gd name="T44" fmla="*/ 2147483647 w 379"/>
                <a:gd name="T45" fmla="*/ 2147483647 h 437"/>
                <a:gd name="T46" fmla="*/ 2147483647 w 379"/>
                <a:gd name="T47" fmla="*/ 2147483647 h 437"/>
                <a:gd name="T48" fmla="*/ 2147483647 w 379"/>
                <a:gd name="T49" fmla="*/ 2147483647 h 437"/>
                <a:gd name="T50" fmla="*/ 2147483647 w 379"/>
                <a:gd name="T51" fmla="*/ 2147483647 h 437"/>
                <a:gd name="T52" fmla="*/ 2147483647 w 379"/>
                <a:gd name="T53" fmla="*/ 2147483647 h 437"/>
                <a:gd name="T54" fmla="*/ 2147483647 w 379"/>
                <a:gd name="T55" fmla="*/ 2147483647 h 437"/>
                <a:gd name="T56" fmla="*/ 2147483647 w 379"/>
                <a:gd name="T57" fmla="*/ 2147483647 h 437"/>
                <a:gd name="T58" fmla="*/ 2147483647 w 379"/>
                <a:gd name="T59" fmla="*/ 2147483647 h 437"/>
                <a:gd name="T60" fmla="*/ 2147483647 w 379"/>
                <a:gd name="T61" fmla="*/ 2147483647 h 437"/>
                <a:gd name="T62" fmla="*/ 2147483647 w 379"/>
                <a:gd name="T63" fmla="*/ 2147483647 h 437"/>
                <a:gd name="T64" fmla="*/ 2147483647 w 379"/>
                <a:gd name="T65" fmla="*/ 2147483647 h 437"/>
                <a:gd name="T66" fmla="*/ 2147483647 w 379"/>
                <a:gd name="T67" fmla="*/ 2147483647 h 437"/>
                <a:gd name="T68" fmla="*/ 2147483647 w 379"/>
                <a:gd name="T69" fmla="*/ 2147483647 h 437"/>
                <a:gd name="T70" fmla="*/ 2147483647 w 379"/>
                <a:gd name="T71" fmla="*/ 2147483647 h 437"/>
                <a:gd name="T72" fmla="*/ 2147483647 w 379"/>
                <a:gd name="T73" fmla="*/ 2147483647 h 437"/>
                <a:gd name="T74" fmla="*/ 2147483647 w 379"/>
                <a:gd name="T75" fmla="*/ 2147483647 h 437"/>
                <a:gd name="T76" fmla="*/ 2147483647 w 379"/>
                <a:gd name="T77" fmla="*/ 2147483647 h 437"/>
                <a:gd name="T78" fmla="*/ 2147483647 w 379"/>
                <a:gd name="T79" fmla="*/ 2147483647 h 437"/>
                <a:gd name="T80" fmla="*/ 2147483647 w 379"/>
                <a:gd name="T81" fmla="*/ 2147483647 h 437"/>
                <a:gd name="T82" fmla="*/ 2147483647 w 379"/>
                <a:gd name="T83" fmla="*/ 2147483647 h 437"/>
                <a:gd name="T84" fmla="*/ 2147483647 w 379"/>
                <a:gd name="T85" fmla="*/ 2147483647 h 437"/>
                <a:gd name="T86" fmla="*/ 2147483647 w 379"/>
                <a:gd name="T87" fmla="*/ 2147483647 h 437"/>
                <a:gd name="T88" fmla="*/ 2147483647 w 379"/>
                <a:gd name="T89" fmla="*/ 2147483647 h 437"/>
                <a:gd name="T90" fmla="*/ 2147483647 w 379"/>
                <a:gd name="T91" fmla="*/ 2147483647 h 437"/>
                <a:gd name="T92" fmla="*/ 2147483647 w 379"/>
                <a:gd name="T93" fmla="*/ 2147483647 h 437"/>
                <a:gd name="T94" fmla="*/ 2147483647 w 379"/>
                <a:gd name="T95" fmla="*/ 2147483647 h 437"/>
                <a:gd name="T96" fmla="*/ 2147483647 w 379"/>
                <a:gd name="T97" fmla="*/ 2147483647 h 437"/>
                <a:gd name="T98" fmla="*/ 2147483647 w 379"/>
                <a:gd name="T99" fmla="*/ 2147483647 h 437"/>
                <a:gd name="T100" fmla="*/ 2147483647 w 379"/>
                <a:gd name="T101" fmla="*/ 2147483647 h 437"/>
                <a:gd name="T102" fmla="*/ 2147483647 w 379"/>
                <a:gd name="T103" fmla="*/ 2147483647 h 437"/>
                <a:gd name="T104" fmla="*/ 2147483647 w 379"/>
                <a:gd name="T105" fmla="*/ 2147483647 h 437"/>
                <a:gd name="T106" fmla="*/ 2147483647 w 379"/>
                <a:gd name="T107" fmla="*/ 2147483647 h 437"/>
                <a:gd name="T108" fmla="*/ 2147483647 w 379"/>
                <a:gd name="T109" fmla="*/ 2147483647 h 437"/>
                <a:gd name="T110" fmla="*/ 2147483647 w 379"/>
                <a:gd name="T111" fmla="*/ 2147483647 h 437"/>
                <a:gd name="T112" fmla="*/ 2147483647 w 379"/>
                <a:gd name="T113" fmla="*/ 2147483647 h 437"/>
                <a:gd name="T114" fmla="*/ 2147483647 w 379"/>
                <a:gd name="T115" fmla="*/ 2147483647 h 437"/>
                <a:gd name="T116" fmla="*/ 2147483647 w 379"/>
                <a:gd name="T117" fmla="*/ 2147483647 h 437"/>
                <a:gd name="T118" fmla="*/ 2147483647 w 379"/>
                <a:gd name="T119" fmla="*/ 2147483647 h 437"/>
                <a:gd name="T120" fmla="*/ 2147483647 w 379"/>
                <a:gd name="T121" fmla="*/ 2147483647 h 4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79"/>
                <a:gd name="T184" fmla="*/ 0 h 437"/>
                <a:gd name="T185" fmla="*/ 379 w 379"/>
                <a:gd name="T186" fmla="*/ 437 h 43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79" h="437">
                  <a:moveTo>
                    <a:pt x="59" y="437"/>
                  </a:moveTo>
                  <a:lnTo>
                    <a:pt x="33" y="437"/>
                  </a:lnTo>
                  <a:lnTo>
                    <a:pt x="34" y="430"/>
                  </a:lnTo>
                  <a:lnTo>
                    <a:pt x="37" y="419"/>
                  </a:lnTo>
                  <a:lnTo>
                    <a:pt x="38" y="415"/>
                  </a:lnTo>
                  <a:lnTo>
                    <a:pt x="41" y="410"/>
                  </a:lnTo>
                  <a:lnTo>
                    <a:pt x="44" y="408"/>
                  </a:lnTo>
                  <a:lnTo>
                    <a:pt x="46" y="407"/>
                  </a:lnTo>
                  <a:lnTo>
                    <a:pt x="46" y="320"/>
                  </a:lnTo>
                  <a:lnTo>
                    <a:pt x="38" y="317"/>
                  </a:lnTo>
                  <a:lnTo>
                    <a:pt x="32" y="314"/>
                  </a:lnTo>
                  <a:lnTo>
                    <a:pt x="24" y="311"/>
                  </a:lnTo>
                  <a:lnTo>
                    <a:pt x="18" y="307"/>
                  </a:lnTo>
                  <a:lnTo>
                    <a:pt x="12" y="303"/>
                  </a:lnTo>
                  <a:lnTo>
                    <a:pt x="7" y="299"/>
                  </a:lnTo>
                  <a:lnTo>
                    <a:pt x="2" y="294"/>
                  </a:lnTo>
                  <a:lnTo>
                    <a:pt x="0" y="290"/>
                  </a:lnTo>
                  <a:lnTo>
                    <a:pt x="5" y="284"/>
                  </a:lnTo>
                  <a:lnTo>
                    <a:pt x="11" y="278"/>
                  </a:lnTo>
                  <a:lnTo>
                    <a:pt x="15" y="270"/>
                  </a:lnTo>
                  <a:lnTo>
                    <a:pt x="19" y="264"/>
                  </a:lnTo>
                  <a:lnTo>
                    <a:pt x="24" y="250"/>
                  </a:lnTo>
                  <a:lnTo>
                    <a:pt x="28" y="236"/>
                  </a:lnTo>
                  <a:lnTo>
                    <a:pt x="31" y="221"/>
                  </a:lnTo>
                  <a:lnTo>
                    <a:pt x="32" y="204"/>
                  </a:lnTo>
                  <a:lnTo>
                    <a:pt x="33" y="189"/>
                  </a:lnTo>
                  <a:lnTo>
                    <a:pt x="33" y="173"/>
                  </a:lnTo>
                  <a:lnTo>
                    <a:pt x="39" y="172"/>
                  </a:lnTo>
                  <a:lnTo>
                    <a:pt x="45" y="170"/>
                  </a:lnTo>
                  <a:lnTo>
                    <a:pt x="50" y="168"/>
                  </a:lnTo>
                  <a:lnTo>
                    <a:pt x="54" y="164"/>
                  </a:lnTo>
                  <a:lnTo>
                    <a:pt x="57" y="159"/>
                  </a:lnTo>
                  <a:lnTo>
                    <a:pt x="59" y="154"/>
                  </a:lnTo>
                  <a:lnTo>
                    <a:pt x="61" y="149"/>
                  </a:lnTo>
                  <a:lnTo>
                    <a:pt x="63" y="143"/>
                  </a:lnTo>
                  <a:lnTo>
                    <a:pt x="65" y="130"/>
                  </a:lnTo>
                  <a:lnTo>
                    <a:pt x="66" y="115"/>
                  </a:lnTo>
                  <a:lnTo>
                    <a:pt x="69" y="100"/>
                  </a:lnTo>
                  <a:lnTo>
                    <a:pt x="72" y="86"/>
                  </a:lnTo>
                  <a:lnTo>
                    <a:pt x="76" y="78"/>
                  </a:lnTo>
                  <a:lnTo>
                    <a:pt x="78" y="71"/>
                  </a:lnTo>
                  <a:lnTo>
                    <a:pt x="81" y="64"/>
                  </a:lnTo>
                  <a:lnTo>
                    <a:pt x="86" y="57"/>
                  </a:lnTo>
                  <a:lnTo>
                    <a:pt x="90" y="51"/>
                  </a:lnTo>
                  <a:lnTo>
                    <a:pt x="95" y="44"/>
                  </a:lnTo>
                  <a:lnTo>
                    <a:pt x="101" y="39"/>
                  </a:lnTo>
                  <a:lnTo>
                    <a:pt x="108" y="35"/>
                  </a:lnTo>
                  <a:lnTo>
                    <a:pt x="115" y="31"/>
                  </a:lnTo>
                  <a:lnTo>
                    <a:pt x="123" y="29"/>
                  </a:lnTo>
                  <a:lnTo>
                    <a:pt x="132" y="27"/>
                  </a:lnTo>
                  <a:lnTo>
                    <a:pt x="142" y="25"/>
                  </a:lnTo>
                  <a:lnTo>
                    <a:pt x="153" y="25"/>
                  </a:lnTo>
                  <a:lnTo>
                    <a:pt x="165" y="26"/>
                  </a:lnTo>
                  <a:lnTo>
                    <a:pt x="178" y="28"/>
                  </a:lnTo>
                  <a:lnTo>
                    <a:pt x="192" y="30"/>
                  </a:lnTo>
                  <a:lnTo>
                    <a:pt x="217" y="38"/>
                  </a:lnTo>
                  <a:lnTo>
                    <a:pt x="237" y="44"/>
                  </a:lnTo>
                  <a:lnTo>
                    <a:pt x="246" y="46"/>
                  </a:lnTo>
                  <a:lnTo>
                    <a:pt x="254" y="47"/>
                  </a:lnTo>
                  <a:lnTo>
                    <a:pt x="262" y="48"/>
                  </a:lnTo>
                  <a:lnTo>
                    <a:pt x="272" y="50"/>
                  </a:lnTo>
                  <a:lnTo>
                    <a:pt x="283" y="48"/>
                  </a:lnTo>
                  <a:lnTo>
                    <a:pt x="294" y="47"/>
                  </a:lnTo>
                  <a:lnTo>
                    <a:pt x="303" y="45"/>
                  </a:lnTo>
                  <a:lnTo>
                    <a:pt x="311" y="42"/>
                  </a:lnTo>
                  <a:lnTo>
                    <a:pt x="317" y="39"/>
                  </a:lnTo>
                  <a:lnTo>
                    <a:pt x="324" y="35"/>
                  </a:lnTo>
                  <a:lnTo>
                    <a:pt x="329" y="31"/>
                  </a:lnTo>
                  <a:lnTo>
                    <a:pt x="334" y="27"/>
                  </a:lnTo>
                  <a:lnTo>
                    <a:pt x="343" y="18"/>
                  </a:lnTo>
                  <a:lnTo>
                    <a:pt x="351" y="10"/>
                  </a:lnTo>
                  <a:lnTo>
                    <a:pt x="356" y="7"/>
                  </a:lnTo>
                  <a:lnTo>
                    <a:pt x="360" y="4"/>
                  </a:lnTo>
                  <a:lnTo>
                    <a:pt x="366" y="2"/>
                  </a:lnTo>
                  <a:lnTo>
                    <a:pt x="371" y="0"/>
                  </a:lnTo>
                  <a:lnTo>
                    <a:pt x="374" y="9"/>
                  </a:lnTo>
                  <a:lnTo>
                    <a:pt x="379" y="18"/>
                  </a:lnTo>
                  <a:lnTo>
                    <a:pt x="378" y="23"/>
                  </a:lnTo>
                  <a:lnTo>
                    <a:pt x="375" y="29"/>
                  </a:lnTo>
                  <a:lnTo>
                    <a:pt x="372" y="35"/>
                  </a:lnTo>
                  <a:lnTo>
                    <a:pt x="369" y="41"/>
                  </a:lnTo>
                  <a:lnTo>
                    <a:pt x="358" y="55"/>
                  </a:lnTo>
                  <a:lnTo>
                    <a:pt x="344" y="68"/>
                  </a:lnTo>
                  <a:lnTo>
                    <a:pt x="329" y="80"/>
                  </a:lnTo>
                  <a:lnTo>
                    <a:pt x="314" y="89"/>
                  </a:lnTo>
                  <a:lnTo>
                    <a:pt x="306" y="93"/>
                  </a:lnTo>
                  <a:lnTo>
                    <a:pt x="299" y="96"/>
                  </a:lnTo>
                  <a:lnTo>
                    <a:pt x="292" y="97"/>
                  </a:lnTo>
                  <a:lnTo>
                    <a:pt x="285" y="98"/>
                  </a:lnTo>
                  <a:lnTo>
                    <a:pt x="280" y="98"/>
                  </a:lnTo>
                  <a:lnTo>
                    <a:pt x="276" y="96"/>
                  </a:lnTo>
                  <a:lnTo>
                    <a:pt x="271" y="94"/>
                  </a:lnTo>
                  <a:lnTo>
                    <a:pt x="266" y="91"/>
                  </a:lnTo>
                  <a:lnTo>
                    <a:pt x="257" y="85"/>
                  </a:lnTo>
                  <a:lnTo>
                    <a:pt x="248" y="77"/>
                  </a:lnTo>
                  <a:lnTo>
                    <a:pt x="238" y="69"/>
                  </a:lnTo>
                  <a:lnTo>
                    <a:pt x="228" y="62"/>
                  </a:lnTo>
                  <a:lnTo>
                    <a:pt x="223" y="60"/>
                  </a:lnTo>
                  <a:lnTo>
                    <a:pt x="217" y="57"/>
                  </a:lnTo>
                  <a:lnTo>
                    <a:pt x="212" y="56"/>
                  </a:lnTo>
                  <a:lnTo>
                    <a:pt x="205" y="56"/>
                  </a:lnTo>
                  <a:lnTo>
                    <a:pt x="199" y="56"/>
                  </a:lnTo>
                  <a:lnTo>
                    <a:pt x="190" y="56"/>
                  </a:lnTo>
                  <a:lnTo>
                    <a:pt x="177" y="56"/>
                  </a:lnTo>
                  <a:lnTo>
                    <a:pt x="159" y="56"/>
                  </a:lnTo>
                  <a:lnTo>
                    <a:pt x="151" y="56"/>
                  </a:lnTo>
                  <a:lnTo>
                    <a:pt x="145" y="58"/>
                  </a:lnTo>
                  <a:lnTo>
                    <a:pt x="138" y="61"/>
                  </a:lnTo>
                  <a:lnTo>
                    <a:pt x="132" y="64"/>
                  </a:lnTo>
                  <a:lnTo>
                    <a:pt x="125" y="69"/>
                  </a:lnTo>
                  <a:lnTo>
                    <a:pt x="120" y="74"/>
                  </a:lnTo>
                  <a:lnTo>
                    <a:pt x="114" y="79"/>
                  </a:lnTo>
                  <a:lnTo>
                    <a:pt x="109" y="85"/>
                  </a:lnTo>
                  <a:lnTo>
                    <a:pt x="92" y="110"/>
                  </a:lnTo>
                  <a:lnTo>
                    <a:pt x="79" y="129"/>
                  </a:lnTo>
                  <a:lnTo>
                    <a:pt x="79" y="161"/>
                  </a:lnTo>
                  <a:lnTo>
                    <a:pt x="91" y="161"/>
                  </a:lnTo>
                  <a:lnTo>
                    <a:pt x="102" y="163"/>
                  </a:lnTo>
                  <a:lnTo>
                    <a:pt x="111" y="165"/>
                  </a:lnTo>
                  <a:lnTo>
                    <a:pt x="119" y="169"/>
                  </a:lnTo>
                  <a:lnTo>
                    <a:pt x="124" y="173"/>
                  </a:lnTo>
                  <a:lnTo>
                    <a:pt x="128" y="178"/>
                  </a:lnTo>
                  <a:lnTo>
                    <a:pt x="132" y="184"/>
                  </a:lnTo>
                  <a:lnTo>
                    <a:pt x="133" y="191"/>
                  </a:lnTo>
                  <a:lnTo>
                    <a:pt x="139" y="186"/>
                  </a:lnTo>
                  <a:lnTo>
                    <a:pt x="145" y="180"/>
                  </a:lnTo>
                  <a:lnTo>
                    <a:pt x="150" y="174"/>
                  </a:lnTo>
                  <a:lnTo>
                    <a:pt x="155" y="168"/>
                  </a:lnTo>
                  <a:lnTo>
                    <a:pt x="159" y="163"/>
                  </a:lnTo>
                  <a:lnTo>
                    <a:pt x="164" y="157"/>
                  </a:lnTo>
                  <a:lnTo>
                    <a:pt x="168" y="155"/>
                  </a:lnTo>
                  <a:lnTo>
                    <a:pt x="172" y="153"/>
                  </a:lnTo>
                  <a:lnTo>
                    <a:pt x="184" y="150"/>
                  </a:lnTo>
                  <a:lnTo>
                    <a:pt x="196" y="149"/>
                  </a:lnTo>
                  <a:lnTo>
                    <a:pt x="209" y="149"/>
                  </a:lnTo>
                  <a:lnTo>
                    <a:pt x="221" y="150"/>
                  </a:lnTo>
                  <a:lnTo>
                    <a:pt x="232" y="150"/>
                  </a:lnTo>
                  <a:lnTo>
                    <a:pt x="242" y="149"/>
                  </a:lnTo>
                  <a:lnTo>
                    <a:pt x="246" y="148"/>
                  </a:lnTo>
                  <a:lnTo>
                    <a:pt x="250" y="147"/>
                  </a:lnTo>
                  <a:lnTo>
                    <a:pt x="255" y="144"/>
                  </a:lnTo>
                  <a:lnTo>
                    <a:pt x="259" y="141"/>
                  </a:lnTo>
                  <a:lnTo>
                    <a:pt x="268" y="158"/>
                  </a:lnTo>
                  <a:lnTo>
                    <a:pt x="273" y="173"/>
                  </a:lnTo>
                  <a:lnTo>
                    <a:pt x="276" y="179"/>
                  </a:lnTo>
                  <a:lnTo>
                    <a:pt x="278" y="187"/>
                  </a:lnTo>
                  <a:lnTo>
                    <a:pt x="278" y="194"/>
                  </a:lnTo>
                  <a:lnTo>
                    <a:pt x="279" y="203"/>
                  </a:lnTo>
                  <a:lnTo>
                    <a:pt x="268" y="200"/>
                  </a:lnTo>
                  <a:lnTo>
                    <a:pt x="259" y="198"/>
                  </a:lnTo>
                  <a:lnTo>
                    <a:pt x="252" y="195"/>
                  </a:lnTo>
                  <a:lnTo>
                    <a:pt x="246" y="192"/>
                  </a:lnTo>
                  <a:lnTo>
                    <a:pt x="240" y="189"/>
                  </a:lnTo>
                  <a:lnTo>
                    <a:pt x="235" y="187"/>
                  </a:lnTo>
                  <a:lnTo>
                    <a:pt x="227" y="185"/>
                  </a:lnTo>
                  <a:lnTo>
                    <a:pt x="218" y="185"/>
                  </a:lnTo>
                  <a:lnTo>
                    <a:pt x="210" y="186"/>
                  </a:lnTo>
                  <a:lnTo>
                    <a:pt x="202" y="188"/>
                  </a:lnTo>
                  <a:lnTo>
                    <a:pt x="196" y="191"/>
                  </a:lnTo>
                  <a:lnTo>
                    <a:pt x="192" y="195"/>
                  </a:lnTo>
                  <a:lnTo>
                    <a:pt x="189" y="199"/>
                  </a:lnTo>
                  <a:lnTo>
                    <a:pt x="187" y="203"/>
                  </a:lnTo>
                  <a:lnTo>
                    <a:pt x="186" y="206"/>
                  </a:lnTo>
                  <a:lnTo>
                    <a:pt x="186" y="209"/>
                  </a:lnTo>
                  <a:lnTo>
                    <a:pt x="186" y="215"/>
                  </a:lnTo>
                  <a:lnTo>
                    <a:pt x="188" y="223"/>
                  </a:lnTo>
                  <a:lnTo>
                    <a:pt x="189" y="228"/>
                  </a:lnTo>
                  <a:lnTo>
                    <a:pt x="192" y="233"/>
                  </a:lnTo>
                  <a:lnTo>
                    <a:pt x="198" y="243"/>
                  </a:lnTo>
                  <a:lnTo>
                    <a:pt x="205" y="252"/>
                  </a:lnTo>
                  <a:lnTo>
                    <a:pt x="213" y="261"/>
                  </a:lnTo>
                  <a:lnTo>
                    <a:pt x="220" y="272"/>
                  </a:lnTo>
                  <a:lnTo>
                    <a:pt x="222" y="277"/>
                  </a:lnTo>
                  <a:lnTo>
                    <a:pt x="224" y="283"/>
                  </a:lnTo>
                  <a:lnTo>
                    <a:pt x="225" y="289"/>
                  </a:lnTo>
                  <a:lnTo>
                    <a:pt x="225" y="296"/>
                  </a:lnTo>
                  <a:lnTo>
                    <a:pt x="225" y="302"/>
                  </a:lnTo>
                  <a:lnTo>
                    <a:pt x="222" y="309"/>
                  </a:lnTo>
                  <a:lnTo>
                    <a:pt x="220" y="316"/>
                  </a:lnTo>
                  <a:lnTo>
                    <a:pt x="215" y="322"/>
                  </a:lnTo>
                  <a:lnTo>
                    <a:pt x="212" y="329"/>
                  </a:lnTo>
                  <a:lnTo>
                    <a:pt x="209" y="335"/>
                  </a:lnTo>
                  <a:lnTo>
                    <a:pt x="206" y="340"/>
                  </a:lnTo>
                  <a:lnTo>
                    <a:pt x="205" y="345"/>
                  </a:lnTo>
                  <a:lnTo>
                    <a:pt x="205" y="348"/>
                  </a:lnTo>
                  <a:lnTo>
                    <a:pt x="206" y="351"/>
                  </a:lnTo>
                  <a:lnTo>
                    <a:pt x="209" y="354"/>
                  </a:lnTo>
                  <a:lnTo>
                    <a:pt x="210" y="356"/>
                  </a:lnTo>
                  <a:lnTo>
                    <a:pt x="215" y="361"/>
                  </a:lnTo>
                  <a:lnTo>
                    <a:pt x="222" y="364"/>
                  </a:lnTo>
                  <a:lnTo>
                    <a:pt x="228" y="366"/>
                  </a:lnTo>
                  <a:lnTo>
                    <a:pt x="236" y="368"/>
                  </a:lnTo>
                  <a:lnTo>
                    <a:pt x="244" y="369"/>
                  </a:lnTo>
                  <a:lnTo>
                    <a:pt x="252" y="369"/>
                  </a:lnTo>
                  <a:lnTo>
                    <a:pt x="252" y="390"/>
                  </a:lnTo>
                  <a:lnTo>
                    <a:pt x="252" y="400"/>
                  </a:lnTo>
                  <a:lnTo>
                    <a:pt x="252" y="411"/>
                  </a:lnTo>
                  <a:lnTo>
                    <a:pt x="252" y="431"/>
                  </a:lnTo>
                  <a:lnTo>
                    <a:pt x="245" y="430"/>
                  </a:lnTo>
                  <a:lnTo>
                    <a:pt x="239" y="429"/>
                  </a:lnTo>
                  <a:lnTo>
                    <a:pt x="234" y="427"/>
                  </a:lnTo>
                  <a:lnTo>
                    <a:pt x="229" y="425"/>
                  </a:lnTo>
                  <a:lnTo>
                    <a:pt x="225" y="423"/>
                  </a:lnTo>
                  <a:lnTo>
                    <a:pt x="221" y="421"/>
                  </a:lnTo>
                  <a:lnTo>
                    <a:pt x="217" y="419"/>
                  </a:lnTo>
                  <a:lnTo>
                    <a:pt x="212" y="419"/>
                  </a:lnTo>
                  <a:lnTo>
                    <a:pt x="207" y="418"/>
                  </a:lnTo>
                  <a:lnTo>
                    <a:pt x="202" y="417"/>
                  </a:lnTo>
                  <a:lnTo>
                    <a:pt x="198" y="416"/>
                  </a:lnTo>
                  <a:lnTo>
                    <a:pt x="193" y="414"/>
                  </a:lnTo>
                  <a:lnTo>
                    <a:pt x="186" y="408"/>
                  </a:lnTo>
                  <a:lnTo>
                    <a:pt x="177" y="400"/>
                  </a:lnTo>
                  <a:lnTo>
                    <a:pt x="170" y="391"/>
                  </a:lnTo>
                  <a:lnTo>
                    <a:pt x="164" y="379"/>
                  </a:lnTo>
                  <a:lnTo>
                    <a:pt x="158" y="368"/>
                  </a:lnTo>
                  <a:lnTo>
                    <a:pt x="153" y="356"/>
                  </a:lnTo>
                  <a:lnTo>
                    <a:pt x="148" y="343"/>
                  </a:lnTo>
                  <a:lnTo>
                    <a:pt x="144" y="330"/>
                  </a:lnTo>
                  <a:lnTo>
                    <a:pt x="140" y="317"/>
                  </a:lnTo>
                  <a:lnTo>
                    <a:pt x="137" y="304"/>
                  </a:lnTo>
                  <a:lnTo>
                    <a:pt x="134" y="282"/>
                  </a:lnTo>
                  <a:lnTo>
                    <a:pt x="133" y="264"/>
                  </a:lnTo>
                  <a:lnTo>
                    <a:pt x="122" y="264"/>
                  </a:lnTo>
                  <a:lnTo>
                    <a:pt x="114" y="263"/>
                  </a:lnTo>
                  <a:lnTo>
                    <a:pt x="109" y="261"/>
                  </a:lnTo>
                  <a:lnTo>
                    <a:pt x="104" y="260"/>
                  </a:lnTo>
                  <a:lnTo>
                    <a:pt x="101" y="259"/>
                  </a:lnTo>
                  <a:lnTo>
                    <a:pt x="97" y="259"/>
                  </a:lnTo>
                  <a:lnTo>
                    <a:pt x="92" y="261"/>
                  </a:lnTo>
                  <a:lnTo>
                    <a:pt x="86" y="264"/>
                  </a:lnTo>
                  <a:lnTo>
                    <a:pt x="86" y="296"/>
                  </a:lnTo>
                  <a:lnTo>
                    <a:pt x="105" y="381"/>
                  </a:lnTo>
                  <a:lnTo>
                    <a:pt x="104" y="389"/>
                  </a:lnTo>
                  <a:lnTo>
                    <a:pt x="101" y="394"/>
                  </a:lnTo>
                  <a:lnTo>
                    <a:pt x="98" y="399"/>
                  </a:lnTo>
                  <a:lnTo>
                    <a:pt x="93" y="404"/>
                  </a:lnTo>
                  <a:lnTo>
                    <a:pt x="83" y="411"/>
                  </a:lnTo>
                  <a:lnTo>
                    <a:pt x="72" y="416"/>
                  </a:lnTo>
                  <a:lnTo>
                    <a:pt x="64" y="421"/>
                  </a:lnTo>
                  <a:lnTo>
                    <a:pt x="57" y="426"/>
                  </a:lnTo>
                  <a:lnTo>
                    <a:pt x="56" y="428"/>
                  </a:lnTo>
                  <a:lnTo>
                    <a:pt x="55" y="431"/>
                  </a:lnTo>
                  <a:lnTo>
                    <a:pt x="56" y="434"/>
                  </a:lnTo>
                  <a:lnTo>
                    <a:pt x="59" y="437"/>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90" name="Freeform 339"/>
            <p:cNvSpPr>
              <a:spLocks/>
            </p:cNvSpPr>
            <p:nvPr>
              <p:custDataLst>
                <p:tags r:id="rId239"/>
              </p:custDataLst>
            </p:nvPr>
          </p:nvSpPr>
          <p:spPr bwMode="auto">
            <a:xfrm>
              <a:off x="7054850" y="3559175"/>
              <a:ext cx="279400" cy="85725"/>
            </a:xfrm>
            <a:custGeom>
              <a:avLst/>
              <a:gdLst>
                <a:gd name="T0" fmla="*/ 2147483647 w 578"/>
                <a:gd name="T1" fmla="*/ 2147483647 h 184"/>
                <a:gd name="T2" fmla="*/ 2147483647 w 578"/>
                <a:gd name="T3" fmla="*/ 2147483647 h 184"/>
                <a:gd name="T4" fmla="*/ 2147483647 w 578"/>
                <a:gd name="T5" fmla="*/ 2147483647 h 184"/>
                <a:gd name="T6" fmla="*/ 2147483647 w 578"/>
                <a:gd name="T7" fmla="*/ 0 h 184"/>
                <a:gd name="T8" fmla="*/ 2147483647 w 578"/>
                <a:gd name="T9" fmla="*/ 2147483647 h 184"/>
                <a:gd name="T10" fmla="*/ 2147483647 w 578"/>
                <a:gd name="T11" fmla="*/ 2147483647 h 184"/>
                <a:gd name="T12" fmla="*/ 2147483647 w 578"/>
                <a:gd name="T13" fmla="*/ 2147483647 h 184"/>
                <a:gd name="T14" fmla="*/ 2147483647 w 578"/>
                <a:gd name="T15" fmla="*/ 2147483647 h 184"/>
                <a:gd name="T16" fmla="*/ 2147483647 w 578"/>
                <a:gd name="T17" fmla="*/ 2147483647 h 184"/>
                <a:gd name="T18" fmla="*/ 2147483647 w 578"/>
                <a:gd name="T19" fmla="*/ 2147483647 h 184"/>
                <a:gd name="T20" fmla="*/ 2147483647 w 578"/>
                <a:gd name="T21" fmla="*/ 2147483647 h 184"/>
                <a:gd name="T22" fmla="*/ 2147483647 w 578"/>
                <a:gd name="T23" fmla="*/ 2147483647 h 184"/>
                <a:gd name="T24" fmla="*/ 2147483647 w 578"/>
                <a:gd name="T25" fmla="*/ 2147483647 h 184"/>
                <a:gd name="T26" fmla="*/ 2147483647 w 578"/>
                <a:gd name="T27" fmla="*/ 2147483647 h 184"/>
                <a:gd name="T28" fmla="*/ 2147483647 w 578"/>
                <a:gd name="T29" fmla="*/ 2147483647 h 184"/>
                <a:gd name="T30" fmla="*/ 2147483647 w 578"/>
                <a:gd name="T31" fmla="*/ 2147483647 h 184"/>
                <a:gd name="T32" fmla="*/ 2147483647 w 578"/>
                <a:gd name="T33" fmla="*/ 2147483647 h 184"/>
                <a:gd name="T34" fmla="*/ 2147483647 w 578"/>
                <a:gd name="T35" fmla="*/ 2147483647 h 184"/>
                <a:gd name="T36" fmla="*/ 2147483647 w 578"/>
                <a:gd name="T37" fmla="*/ 2147483647 h 184"/>
                <a:gd name="T38" fmla="*/ 2147483647 w 578"/>
                <a:gd name="T39" fmla="*/ 2147483647 h 184"/>
                <a:gd name="T40" fmla="*/ 2147483647 w 578"/>
                <a:gd name="T41" fmla="*/ 2147483647 h 184"/>
                <a:gd name="T42" fmla="*/ 2147483647 w 578"/>
                <a:gd name="T43" fmla="*/ 2147483647 h 184"/>
                <a:gd name="T44" fmla="*/ 2147483647 w 578"/>
                <a:gd name="T45" fmla="*/ 2147483647 h 184"/>
                <a:gd name="T46" fmla="*/ 2147483647 w 578"/>
                <a:gd name="T47" fmla="*/ 2147483647 h 184"/>
                <a:gd name="T48" fmla="*/ 2147483647 w 578"/>
                <a:gd name="T49" fmla="*/ 2147483647 h 184"/>
                <a:gd name="T50" fmla="*/ 2147483647 w 578"/>
                <a:gd name="T51" fmla="*/ 2147483647 h 184"/>
                <a:gd name="T52" fmla="*/ 2147483647 w 578"/>
                <a:gd name="T53" fmla="*/ 2147483647 h 184"/>
                <a:gd name="T54" fmla="*/ 2147483647 w 578"/>
                <a:gd name="T55" fmla="*/ 2147483647 h 184"/>
                <a:gd name="T56" fmla="*/ 2147483647 w 578"/>
                <a:gd name="T57" fmla="*/ 2147483647 h 184"/>
                <a:gd name="T58" fmla="*/ 2147483647 w 578"/>
                <a:gd name="T59" fmla="*/ 2147483647 h 184"/>
                <a:gd name="T60" fmla="*/ 2147483647 w 578"/>
                <a:gd name="T61" fmla="*/ 2147483647 h 184"/>
                <a:gd name="T62" fmla="*/ 2147483647 w 578"/>
                <a:gd name="T63" fmla="*/ 2147483647 h 184"/>
                <a:gd name="T64" fmla="*/ 2147483647 w 578"/>
                <a:gd name="T65" fmla="*/ 2147483647 h 184"/>
                <a:gd name="T66" fmla="*/ 2147483647 w 578"/>
                <a:gd name="T67" fmla="*/ 2147483647 h 184"/>
                <a:gd name="T68" fmla="*/ 2147483647 w 578"/>
                <a:gd name="T69" fmla="*/ 2147483647 h 184"/>
                <a:gd name="T70" fmla="*/ 2147483647 w 578"/>
                <a:gd name="T71" fmla="*/ 2147483647 h 184"/>
                <a:gd name="T72" fmla="*/ 2147483647 w 578"/>
                <a:gd name="T73" fmla="*/ 2147483647 h 184"/>
                <a:gd name="T74" fmla="*/ 2147483647 w 578"/>
                <a:gd name="T75" fmla="*/ 2147483647 h 184"/>
                <a:gd name="T76" fmla="*/ 2147483647 w 578"/>
                <a:gd name="T77" fmla="*/ 2147483647 h 184"/>
                <a:gd name="T78" fmla="*/ 2147483647 w 578"/>
                <a:gd name="T79" fmla="*/ 2147483647 h 184"/>
                <a:gd name="T80" fmla="*/ 2147483647 w 578"/>
                <a:gd name="T81" fmla="*/ 2147483647 h 184"/>
                <a:gd name="T82" fmla="*/ 2147483647 w 578"/>
                <a:gd name="T83" fmla="*/ 2147483647 h 184"/>
                <a:gd name="T84" fmla="*/ 2147483647 w 578"/>
                <a:gd name="T85" fmla="*/ 2147483647 h 184"/>
                <a:gd name="T86" fmla="*/ 2147483647 w 578"/>
                <a:gd name="T87" fmla="*/ 2147483647 h 184"/>
                <a:gd name="T88" fmla="*/ 2147483647 w 578"/>
                <a:gd name="T89" fmla="*/ 2147483647 h 184"/>
                <a:gd name="T90" fmla="*/ 2147483647 w 578"/>
                <a:gd name="T91" fmla="*/ 2147483647 h 184"/>
                <a:gd name="T92" fmla="*/ 2147483647 w 578"/>
                <a:gd name="T93" fmla="*/ 2147483647 h 184"/>
                <a:gd name="T94" fmla="*/ 2147483647 w 578"/>
                <a:gd name="T95" fmla="*/ 2147483647 h 184"/>
                <a:gd name="T96" fmla="*/ 2147483647 w 578"/>
                <a:gd name="T97" fmla="*/ 2147483647 h 184"/>
                <a:gd name="T98" fmla="*/ 2147483647 w 578"/>
                <a:gd name="T99" fmla="*/ 2147483647 h 184"/>
                <a:gd name="T100" fmla="*/ 2147483647 w 578"/>
                <a:gd name="T101" fmla="*/ 2147483647 h 184"/>
                <a:gd name="T102" fmla="*/ 2147483647 w 578"/>
                <a:gd name="T103" fmla="*/ 2147483647 h 184"/>
                <a:gd name="T104" fmla="*/ 2147483647 w 578"/>
                <a:gd name="T105" fmla="*/ 2147483647 h 184"/>
                <a:gd name="T106" fmla="*/ 0 w 578"/>
                <a:gd name="T107" fmla="*/ 2147483647 h 1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78"/>
                <a:gd name="T163" fmla="*/ 0 h 184"/>
                <a:gd name="T164" fmla="*/ 578 w 578"/>
                <a:gd name="T165" fmla="*/ 184 h 18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78" h="184">
                  <a:moveTo>
                    <a:pt x="0" y="55"/>
                  </a:moveTo>
                  <a:lnTo>
                    <a:pt x="6" y="53"/>
                  </a:lnTo>
                  <a:lnTo>
                    <a:pt x="11" y="50"/>
                  </a:lnTo>
                  <a:lnTo>
                    <a:pt x="14" y="46"/>
                  </a:lnTo>
                  <a:lnTo>
                    <a:pt x="19" y="42"/>
                  </a:lnTo>
                  <a:lnTo>
                    <a:pt x="24" y="32"/>
                  </a:lnTo>
                  <a:lnTo>
                    <a:pt x="30" y="23"/>
                  </a:lnTo>
                  <a:lnTo>
                    <a:pt x="35" y="14"/>
                  </a:lnTo>
                  <a:lnTo>
                    <a:pt x="41" y="7"/>
                  </a:lnTo>
                  <a:lnTo>
                    <a:pt x="44" y="4"/>
                  </a:lnTo>
                  <a:lnTo>
                    <a:pt x="48" y="2"/>
                  </a:lnTo>
                  <a:lnTo>
                    <a:pt x="54" y="0"/>
                  </a:lnTo>
                  <a:lnTo>
                    <a:pt x="59" y="0"/>
                  </a:lnTo>
                  <a:lnTo>
                    <a:pt x="69" y="1"/>
                  </a:lnTo>
                  <a:lnTo>
                    <a:pt x="79" y="2"/>
                  </a:lnTo>
                  <a:lnTo>
                    <a:pt x="85" y="3"/>
                  </a:lnTo>
                  <a:lnTo>
                    <a:pt x="89" y="3"/>
                  </a:lnTo>
                  <a:lnTo>
                    <a:pt x="95" y="2"/>
                  </a:lnTo>
                  <a:lnTo>
                    <a:pt x="99" y="0"/>
                  </a:lnTo>
                  <a:lnTo>
                    <a:pt x="100" y="2"/>
                  </a:lnTo>
                  <a:lnTo>
                    <a:pt x="101" y="5"/>
                  </a:lnTo>
                  <a:lnTo>
                    <a:pt x="103" y="7"/>
                  </a:lnTo>
                  <a:lnTo>
                    <a:pt x="107" y="10"/>
                  </a:lnTo>
                  <a:lnTo>
                    <a:pt x="115" y="15"/>
                  </a:lnTo>
                  <a:lnTo>
                    <a:pt x="125" y="20"/>
                  </a:lnTo>
                  <a:lnTo>
                    <a:pt x="136" y="24"/>
                  </a:lnTo>
                  <a:lnTo>
                    <a:pt x="147" y="27"/>
                  </a:lnTo>
                  <a:lnTo>
                    <a:pt x="157" y="29"/>
                  </a:lnTo>
                  <a:lnTo>
                    <a:pt x="166" y="30"/>
                  </a:lnTo>
                  <a:lnTo>
                    <a:pt x="168" y="37"/>
                  </a:lnTo>
                  <a:lnTo>
                    <a:pt x="171" y="44"/>
                  </a:lnTo>
                  <a:lnTo>
                    <a:pt x="174" y="49"/>
                  </a:lnTo>
                  <a:lnTo>
                    <a:pt x="178" y="53"/>
                  </a:lnTo>
                  <a:lnTo>
                    <a:pt x="181" y="57"/>
                  </a:lnTo>
                  <a:lnTo>
                    <a:pt x="187" y="59"/>
                  </a:lnTo>
                  <a:lnTo>
                    <a:pt x="192" y="61"/>
                  </a:lnTo>
                  <a:lnTo>
                    <a:pt x="199" y="61"/>
                  </a:lnTo>
                  <a:lnTo>
                    <a:pt x="214" y="61"/>
                  </a:lnTo>
                  <a:lnTo>
                    <a:pt x="231" y="60"/>
                  </a:lnTo>
                  <a:lnTo>
                    <a:pt x="247" y="58"/>
                  </a:lnTo>
                  <a:lnTo>
                    <a:pt x="263" y="55"/>
                  </a:lnTo>
                  <a:lnTo>
                    <a:pt x="277" y="51"/>
                  </a:lnTo>
                  <a:lnTo>
                    <a:pt x="289" y="46"/>
                  </a:lnTo>
                  <a:lnTo>
                    <a:pt x="294" y="43"/>
                  </a:lnTo>
                  <a:lnTo>
                    <a:pt x="299" y="39"/>
                  </a:lnTo>
                  <a:lnTo>
                    <a:pt x="302" y="35"/>
                  </a:lnTo>
                  <a:lnTo>
                    <a:pt x="305" y="30"/>
                  </a:lnTo>
                  <a:lnTo>
                    <a:pt x="314" y="34"/>
                  </a:lnTo>
                  <a:lnTo>
                    <a:pt x="320" y="35"/>
                  </a:lnTo>
                  <a:lnTo>
                    <a:pt x="324" y="36"/>
                  </a:lnTo>
                  <a:lnTo>
                    <a:pt x="327" y="35"/>
                  </a:lnTo>
                  <a:lnTo>
                    <a:pt x="331" y="33"/>
                  </a:lnTo>
                  <a:lnTo>
                    <a:pt x="334" y="32"/>
                  </a:lnTo>
                  <a:lnTo>
                    <a:pt x="339" y="31"/>
                  </a:lnTo>
                  <a:lnTo>
                    <a:pt x="345" y="30"/>
                  </a:lnTo>
                  <a:lnTo>
                    <a:pt x="356" y="31"/>
                  </a:lnTo>
                  <a:lnTo>
                    <a:pt x="366" y="34"/>
                  </a:lnTo>
                  <a:lnTo>
                    <a:pt x="375" y="39"/>
                  </a:lnTo>
                  <a:lnTo>
                    <a:pt x="383" y="45"/>
                  </a:lnTo>
                  <a:lnTo>
                    <a:pt x="399" y="59"/>
                  </a:lnTo>
                  <a:lnTo>
                    <a:pt x="413" y="74"/>
                  </a:lnTo>
                  <a:lnTo>
                    <a:pt x="421" y="82"/>
                  </a:lnTo>
                  <a:lnTo>
                    <a:pt x="428" y="89"/>
                  </a:lnTo>
                  <a:lnTo>
                    <a:pt x="437" y="96"/>
                  </a:lnTo>
                  <a:lnTo>
                    <a:pt x="446" y="101"/>
                  </a:lnTo>
                  <a:lnTo>
                    <a:pt x="456" y="105"/>
                  </a:lnTo>
                  <a:lnTo>
                    <a:pt x="467" y="107"/>
                  </a:lnTo>
                  <a:lnTo>
                    <a:pt x="472" y="107"/>
                  </a:lnTo>
                  <a:lnTo>
                    <a:pt x="479" y="107"/>
                  </a:lnTo>
                  <a:lnTo>
                    <a:pt x="484" y="106"/>
                  </a:lnTo>
                  <a:lnTo>
                    <a:pt x="491" y="105"/>
                  </a:lnTo>
                  <a:lnTo>
                    <a:pt x="493" y="108"/>
                  </a:lnTo>
                  <a:lnTo>
                    <a:pt x="495" y="113"/>
                  </a:lnTo>
                  <a:lnTo>
                    <a:pt x="500" y="119"/>
                  </a:lnTo>
                  <a:lnTo>
                    <a:pt x="505" y="125"/>
                  </a:lnTo>
                  <a:lnTo>
                    <a:pt x="511" y="131"/>
                  </a:lnTo>
                  <a:lnTo>
                    <a:pt x="516" y="136"/>
                  </a:lnTo>
                  <a:lnTo>
                    <a:pt x="522" y="140"/>
                  </a:lnTo>
                  <a:lnTo>
                    <a:pt x="525" y="141"/>
                  </a:lnTo>
                  <a:lnTo>
                    <a:pt x="529" y="141"/>
                  </a:lnTo>
                  <a:lnTo>
                    <a:pt x="534" y="139"/>
                  </a:lnTo>
                  <a:lnTo>
                    <a:pt x="537" y="137"/>
                  </a:lnTo>
                  <a:lnTo>
                    <a:pt x="540" y="134"/>
                  </a:lnTo>
                  <a:lnTo>
                    <a:pt x="546" y="128"/>
                  </a:lnTo>
                  <a:lnTo>
                    <a:pt x="551" y="123"/>
                  </a:lnTo>
                  <a:lnTo>
                    <a:pt x="555" y="129"/>
                  </a:lnTo>
                  <a:lnTo>
                    <a:pt x="558" y="134"/>
                  </a:lnTo>
                  <a:lnTo>
                    <a:pt x="562" y="138"/>
                  </a:lnTo>
                  <a:lnTo>
                    <a:pt x="567" y="141"/>
                  </a:lnTo>
                  <a:lnTo>
                    <a:pt x="571" y="145"/>
                  </a:lnTo>
                  <a:lnTo>
                    <a:pt x="574" y="150"/>
                  </a:lnTo>
                  <a:lnTo>
                    <a:pt x="577" y="154"/>
                  </a:lnTo>
                  <a:lnTo>
                    <a:pt x="578" y="160"/>
                  </a:lnTo>
                  <a:lnTo>
                    <a:pt x="578" y="165"/>
                  </a:lnTo>
                  <a:lnTo>
                    <a:pt x="577" y="169"/>
                  </a:lnTo>
                  <a:lnTo>
                    <a:pt x="575" y="173"/>
                  </a:lnTo>
                  <a:lnTo>
                    <a:pt x="573" y="177"/>
                  </a:lnTo>
                  <a:lnTo>
                    <a:pt x="570" y="180"/>
                  </a:lnTo>
                  <a:lnTo>
                    <a:pt x="567" y="182"/>
                  </a:lnTo>
                  <a:lnTo>
                    <a:pt x="562" y="184"/>
                  </a:lnTo>
                  <a:lnTo>
                    <a:pt x="558" y="184"/>
                  </a:lnTo>
                  <a:lnTo>
                    <a:pt x="551" y="178"/>
                  </a:lnTo>
                  <a:lnTo>
                    <a:pt x="545" y="172"/>
                  </a:lnTo>
                  <a:lnTo>
                    <a:pt x="535" y="171"/>
                  </a:lnTo>
                  <a:lnTo>
                    <a:pt x="526" y="170"/>
                  </a:lnTo>
                  <a:lnTo>
                    <a:pt x="517" y="170"/>
                  </a:lnTo>
                  <a:lnTo>
                    <a:pt x="509" y="170"/>
                  </a:lnTo>
                  <a:lnTo>
                    <a:pt x="491" y="172"/>
                  </a:lnTo>
                  <a:lnTo>
                    <a:pt x="471" y="172"/>
                  </a:lnTo>
                  <a:lnTo>
                    <a:pt x="467" y="172"/>
                  </a:lnTo>
                  <a:lnTo>
                    <a:pt x="462" y="170"/>
                  </a:lnTo>
                  <a:lnTo>
                    <a:pt x="459" y="167"/>
                  </a:lnTo>
                  <a:lnTo>
                    <a:pt x="455" y="163"/>
                  </a:lnTo>
                  <a:lnTo>
                    <a:pt x="451" y="160"/>
                  </a:lnTo>
                  <a:lnTo>
                    <a:pt x="447" y="157"/>
                  </a:lnTo>
                  <a:lnTo>
                    <a:pt x="443" y="155"/>
                  </a:lnTo>
                  <a:lnTo>
                    <a:pt x="438" y="154"/>
                  </a:lnTo>
                  <a:lnTo>
                    <a:pt x="434" y="155"/>
                  </a:lnTo>
                  <a:lnTo>
                    <a:pt x="429" y="157"/>
                  </a:lnTo>
                  <a:lnTo>
                    <a:pt x="426" y="160"/>
                  </a:lnTo>
                  <a:lnTo>
                    <a:pt x="423" y="163"/>
                  </a:lnTo>
                  <a:lnTo>
                    <a:pt x="420" y="167"/>
                  </a:lnTo>
                  <a:lnTo>
                    <a:pt x="416" y="170"/>
                  </a:lnTo>
                  <a:lnTo>
                    <a:pt x="414" y="172"/>
                  </a:lnTo>
                  <a:lnTo>
                    <a:pt x="412" y="172"/>
                  </a:lnTo>
                  <a:lnTo>
                    <a:pt x="398" y="171"/>
                  </a:lnTo>
                  <a:lnTo>
                    <a:pt x="378" y="167"/>
                  </a:lnTo>
                  <a:lnTo>
                    <a:pt x="354" y="160"/>
                  </a:lnTo>
                  <a:lnTo>
                    <a:pt x="328" y="153"/>
                  </a:lnTo>
                  <a:lnTo>
                    <a:pt x="304" y="144"/>
                  </a:lnTo>
                  <a:lnTo>
                    <a:pt x="285" y="136"/>
                  </a:lnTo>
                  <a:lnTo>
                    <a:pt x="277" y="132"/>
                  </a:lnTo>
                  <a:lnTo>
                    <a:pt x="270" y="129"/>
                  </a:lnTo>
                  <a:lnTo>
                    <a:pt x="267" y="126"/>
                  </a:lnTo>
                  <a:lnTo>
                    <a:pt x="266" y="123"/>
                  </a:lnTo>
                  <a:lnTo>
                    <a:pt x="252" y="122"/>
                  </a:lnTo>
                  <a:lnTo>
                    <a:pt x="240" y="121"/>
                  </a:lnTo>
                  <a:lnTo>
                    <a:pt x="230" y="119"/>
                  </a:lnTo>
                  <a:lnTo>
                    <a:pt x="220" y="117"/>
                  </a:lnTo>
                  <a:lnTo>
                    <a:pt x="211" y="115"/>
                  </a:lnTo>
                  <a:lnTo>
                    <a:pt x="201" y="113"/>
                  </a:lnTo>
                  <a:lnTo>
                    <a:pt x="191" y="111"/>
                  </a:lnTo>
                  <a:lnTo>
                    <a:pt x="179" y="111"/>
                  </a:lnTo>
                  <a:lnTo>
                    <a:pt x="168" y="111"/>
                  </a:lnTo>
                  <a:lnTo>
                    <a:pt x="157" y="111"/>
                  </a:lnTo>
                  <a:lnTo>
                    <a:pt x="149" y="111"/>
                  </a:lnTo>
                  <a:lnTo>
                    <a:pt x="146" y="111"/>
                  </a:lnTo>
                  <a:lnTo>
                    <a:pt x="136" y="110"/>
                  </a:lnTo>
                  <a:lnTo>
                    <a:pt x="128" y="107"/>
                  </a:lnTo>
                  <a:lnTo>
                    <a:pt x="124" y="105"/>
                  </a:lnTo>
                  <a:lnTo>
                    <a:pt x="122" y="103"/>
                  </a:lnTo>
                  <a:lnTo>
                    <a:pt x="120" y="101"/>
                  </a:lnTo>
                  <a:lnTo>
                    <a:pt x="120" y="99"/>
                  </a:lnTo>
                  <a:lnTo>
                    <a:pt x="79" y="99"/>
                  </a:lnTo>
                  <a:lnTo>
                    <a:pt x="75" y="98"/>
                  </a:lnTo>
                  <a:lnTo>
                    <a:pt x="69" y="97"/>
                  </a:lnTo>
                  <a:lnTo>
                    <a:pt x="64" y="96"/>
                  </a:lnTo>
                  <a:lnTo>
                    <a:pt x="57" y="94"/>
                  </a:lnTo>
                  <a:lnTo>
                    <a:pt x="46" y="88"/>
                  </a:lnTo>
                  <a:lnTo>
                    <a:pt x="34" y="81"/>
                  </a:lnTo>
                  <a:lnTo>
                    <a:pt x="14" y="67"/>
                  </a:lnTo>
                  <a:lnTo>
                    <a:pt x="0" y="55"/>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91" name="Freeform 340"/>
            <p:cNvSpPr>
              <a:spLocks/>
            </p:cNvSpPr>
            <p:nvPr>
              <p:custDataLst>
                <p:tags r:id="rId240"/>
              </p:custDataLst>
            </p:nvPr>
          </p:nvSpPr>
          <p:spPr bwMode="auto">
            <a:xfrm>
              <a:off x="7815263" y="3429000"/>
              <a:ext cx="239712" cy="227013"/>
            </a:xfrm>
            <a:custGeom>
              <a:avLst/>
              <a:gdLst>
                <a:gd name="T0" fmla="*/ 2147483647 w 491"/>
                <a:gd name="T1" fmla="*/ 2147483647 h 481"/>
                <a:gd name="T2" fmla="*/ 2147483647 w 491"/>
                <a:gd name="T3" fmla="*/ 2147483647 h 481"/>
                <a:gd name="T4" fmla="*/ 2147483647 w 491"/>
                <a:gd name="T5" fmla="*/ 2147483647 h 481"/>
                <a:gd name="T6" fmla="*/ 2147483647 w 491"/>
                <a:gd name="T7" fmla="*/ 2147483647 h 481"/>
                <a:gd name="T8" fmla="*/ 2147483647 w 491"/>
                <a:gd name="T9" fmla="*/ 2147483647 h 481"/>
                <a:gd name="T10" fmla="*/ 2147483647 w 491"/>
                <a:gd name="T11" fmla="*/ 2147483647 h 481"/>
                <a:gd name="T12" fmla="*/ 2147483647 w 491"/>
                <a:gd name="T13" fmla="*/ 2147483647 h 481"/>
                <a:gd name="T14" fmla="*/ 2147483647 w 491"/>
                <a:gd name="T15" fmla="*/ 2147483647 h 481"/>
                <a:gd name="T16" fmla="*/ 2147483647 w 491"/>
                <a:gd name="T17" fmla="*/ 2147483647 h 481"/>
                <a:gd name="T18" fmla="*/ 2147483647 w 491"/>
                <a:gd name="T19" fmla="*/ 2147483647 h 481"/>
                <a:gd name="T20" fmla="*/ 2147483647 w 491"/>
                <a:gd name="T21" fmla="*/ 2147483647 h 481"/>
                <a:gd name="T22" fmla="*/ 2147483647 w 491"/>
                <a:gd name="T23" fmla="*/ 2147483647 h 481"/>
                <a:gd name="T24" fmla="*/ 2147483647 w 491"/>
                <a:gd name="T25" fmla="*/ 2147483647 h 481"/>
                <a:gd name="T26" fmla="*/ 2147483647 w 491"/>
                <a:gd name="T27" fmla="*/ 2147483647 h 481"/>
                <a:gd name="T28" fmla="*/ 2147483647 w 491"/>
                <a:gd name="T29" fmla="*/ 2147483647 h 481"/>
                <a:gd name="T30" fmla="*/ 2147483647 w 491"/>
                <a:gd name="T31" fmla="*/ 2147483647 h 481"/>
                <a:gd name="T32" fmla="*/ 2147483647 w 491"/>
                <a:gd name="T33" fmla="*/ 2147483647 h 481"/>
                <a:gd name="T34" fmla="*/ 2147483647 w 491"/>
                <a:gd name="T35" fmla="*/ 2147483647 h 481"/>
                <a:gd name="T36" fmla="*/ 2147483647 w 491"/>
                <a:gd name="T37" fmla="*/ 2147483647 h 481"/>
                <a:gd name="T38" fmla="*/ 2147483647 w 491"/>
                <a:gd name="T39" fmla="*/ 2147483647 h 481"/>
                <a:gd name="T40" fmla="*/ 2147483647 w 491"/>
                <a:gd name="T41" fmla="*/ 2147483647 h 481"/>
                <a:gd name="T42" fmla="*/ 2147483647 w 491"/>
                <a:gd name="T43" fmla="*/ 2147483647 h 481"/>
                <a:gd name="T44" fmla="*/ 2147483647 w 491"/>
                <a:gd name="T45" fmla="*/ 2147483647 h 481"/>
                <a:gd name="T46" fmla="*/ 2147483647 w 491"/>
                <a:gd name="T47" fmla="*/ 2147483647 h 481"/>
                <a:gd name="T48" fmla="*/ 2147483647 w 491"/>
                <a:gd name="T49" fmla="*/ 2147483647 h 481"/>
                <a:gd name="T50" fmla="*/ 2147483647 w 491"/>
                <a:gd name="T51" fmla="*/ 2147483647 h 481"/>
                <a:gd name="T52" fmla="*/ 2147483647 w 491"/>
                <a:gd name="T53" fmla="*/ 2147483647 h 481"/>
                <a:gd name="T54" fmla="*/ 2147483647 w 491"/>
                <a:gd name="T55" fmla="*/ 2147483647 h 481"/>
                <a:gd name="T56" fmla="*/ 2147483647 w 491"/>
                <a:gd name="T57" fmla="*/ 2147483647 h 481"/>
                <a:gd name="T58" fmla="*/ 2147483647 w 491"/>
                <a:gd name="T59" fmla="*/ 2147483647 h 481"/>
                <a:gd name="T60" fmla="*/ 2147483647 w 491"/>
                <a:gd name="T61" fmla="*/ 2147483647 h 481"/>
                <a:gd name="T62" fmla="*/ 0 w 491"/>
                <a:gd name="T63" fmla="*/ 2147483647 h 481"/>
                <a:gd name="T64" fmla="*/ 2147483647 w 491"/>
                <a:gd name="T65" fmla="*/ 2147483647 h 481"/>
                <a:gd name="T66" fmla="*/ 2147483647 w 491"/>
                <a:gd name="T67" fmla="*/ 2147483647 h 481"/>
                <a:gd name="T68" fmla="*/ 2147483647 w 491"/>
                <a:gd name="T69" fmla="*/ 2147483647 h 481"/>
                <a:gd name="T70" fmla="*/ 2147483647 w 491"/>
                <a:gd name="T71" fmla="*/ 2147483647 h 481"/>
                <a:gd name="T72" fmla="*/ 2147483647 w 491"/>
                <a:gd name="T73" fmla="*/ 2147483647 h 481"/>
                <a:gd name="T74" fmla="*/ 2147483647 w 491"/>
                <a:gd name="T75" fmla="*/ 2147483647 h 481"/>
                <a:gd name="T76" fmla="*/ 2147483647 w 491"/>
                <a:gd name="T77" fmla="*/ 2147483647 h 481"/>
                <a:gd name="T78" fmla="*/ 2147483647 w 491"/>
                <a:gd name="T79" fmla="*/ 2147483647 h 481"/>
                <a:gd name="T80" fmla="*/ 2147483647 w 491"/>
                <a:gd name="T81" fmla="*/ 2147483647 h 481"/>
                <a:gd name="T82" fmla="*/ 2147483647 w 491"/>
                <a:gd name="T83" fmla="*/ 2147483647 h 481"/>
                <a:gd name="T84" fmla="*/ 2147483647 w 491"/>
                <a:gd name="T85" fmla="*/ 2147483647 h 481"/>
                <a:gd name="T86" fmla="*/ 2147483647 w 491"/>
                <a:gd name="T87" fmla="*/ 2147483647 h 481"/>
                <a:gd name="T88" fmla="*/ 2147483647 w 491"/>
                <a:gd name="T89" fmla="*/ 2147483647 h 481"/>
                <a:gd name="T90" fmla="*/ 2147483647 w 491"/>
                <a:gd name="T91" fmla="*/ 2147483647 h 481"/>
                <a:gd name="T92" fmla="*/ 2147483647 w 491"/>
                <a:gd name="T93" fmla="*/ 2147483647 h 481"/>
                <a:gd name="T94" fmla="*/ 2147483647 w 491"/>
                <a:gd name="T95" fmla="*/ 0 h 481"/>
                <a:gd name="T96" fmla="*/ 2147483647 w 491"/>
                <a:gd name="T97" fmla="*/ 2147483647 h 481"/>
                <a:gd name="T98" fmla="*/ 2147483647 w 491"/>
                <a:gd name="T99" fmla="*/ 2147483647 h 481"/>
                <a:gd name="T100" fmla="*/ 2147483647 w 491"/>
                <a:gd name="T101" fmla="*/ 2147483647 h 481"/>
                <a:gd name="T102" fmla="*/ 2147483647 w 491"/>
                <a:gd name="T103" fmla="*/ 2147483647 h 481"/>
                <a:gd name="T104" fmla="*/ 2147483647 w 491"/>
                <a:gd name="T105" fmla="*/ 2147483647 h 481"/>
                <a:gd name="T106" fmla="*/ 2147483647 w 491"/>
                <a:gd name="T107" fmla="*/ 2147483647 h 4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91"/>
                <a:gd name="T163" fmla="*/ 0 h 481"/>
                <a:gd name="T164" fmla="*/ 491 w 491"/>
                <a:gd name="T165" fmla="*/ 481 h 48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91" h="481">
                  <a:moveTo>
                    <a:pt x="491" y="481"/>
                  </a:moveTo>
                  <a:lnTo>
                    <a:pt x="488" y="480"/>
                  </a:lnTo>
                  <a:lnTo>
                    <a:pt x="482" y="479"/>
                  </a:lnTo>
                  <a:lnTo>
                    <a:pt x="477" y="477"/>
                  </a:lnTo>
                  <a:lnTo>
                    <a:pt x="470" y="473"/>
                  </a:lnTo>
                  <a:lnTo>
                    <a:pt x="457" y="465"/>
                  </a:lnTo>
                  <a:lnTo>
                    <a:pt x="444" y="455"/>
                  </a:lnTo>
                  <a:lnTo>
                    <a:pt x="432" y="445"/>
                  </a:lnTo>
                  <a:lnTo>
                    <a:pt x="422" y="434"/>
                  </a:lnTo>
                  <a:lnTo>
                    <a:pt x="417" y="428"/>
                  </a:lnTo>
                  <a:lnTo>
                    <a:pt x="414" y="423"/>
                  </a:lnTo>
                  <a:lnTo>
                    <a:pt x="412" y="417"/>
                  </a:lnTo>
                  <a:lnTo>
                    <a:pt x="412" y="412"/>
                  </a:lnTo>
                  <a:lnTo>
                    <a:pt x="392" y="412"/>
                  </a:lnTo>
                  <a:lnTo>
                    <a:pt x="376" y="410"/>
                  </a:lnTo>
                  <a:lnTo>
                    <a:pt x="370" y="409"/>
                  </a:lnTo>
                  <a:lnTo>
                    <a:pt x="365" y="408"/>
                  </a:lnTo>
                  <a:lnTo>
                    <a:pt x="360" y="406"/>
                  </a:lnTo>
                  <a:lnTo>
                    <a:pt x="356" y="403"/>
                  </a:lnTo>
                  <a:lnTo>
                    <a:pt x="353" y="400"/>
                  </a:lnTo>
                  <a:lnTo>
                    <a:pt x="350" y="396"/>
                  </a:lnTo>
                  <a:lnTo>
                    <a:pt x="348" y="392"/>
                  </a:lnTo>
                  <a:lnTo>
                    <a:pt x="347" y="387"/>
                  </a:lnTo>
                  <a:lnTo>
                    <a:pt x="346" y="374"/>
                  </a:lnTo>
                  <a:lnTo>
                    <a:pt x="345" y="357"/>
                  </a:lnTo>
                  <a:lnTo>
                    <a:pt x="344" y="344"/>
                  </a:lnTo>
                  <a:lnTo>
                    <a:pt x="342" y="332"/>
                  </a:lnTo>
                  <a:lnTo>
                    <a:pt x="337" y="322"/>
                  </a:lnTo>
                  <a:lnTo>
                    <a:pt x="332" y="313"/>
                  </a:lnTo>
                  <a:lnTo>
                    <a:pt x="327" y="303"/>
                  </a:lnTo>
                  <a:lnTo>
                    <a:pt x="323" y="294"/>
                  </a:lnTo>
                  <a:lnTo>
                    <a:pt x="320" y="286"/>
                  </a:lnTo>
                  <a:lnTo>
                    <a:pt x="319" y="277"/>
                  </a:lnTo>
                  <a:lnTo>
                    <a:pt x="319" y="267"/>
                  </a:lnTo>
                  <a:lnTo>
                    <a:pt x="319" y="252"/>
                  </a:lnTo>
                  <a:lnTo>
                    <a:pt x="314" y="244"/>
                  </a:lnTo>
                  <a:lnTo>
                    <a:pt x="309" y="237"/>
                  </a:lnTo>
                  <a:lnTo>
                    <a:pt x="301" y="229"/>
                  </a:lnTo>
                  <a:lnTo>
                    <a:pt x="292" y="223"/>
                  </a:lnTo>
                  <a:lnTo>
                    <a:pt x="282" y="216"/>
                  </a:lnTo>
                  <a:lnTo>
                    <a:pt x="272" y="210"/>
                  </a:lnTo>
                  <a:lnTo>
                    <a:pt x="260" y="205"/>
                  </a:lnTo>
                  <a:lnTo>
                    <a:pt x="248" y="200"/>
                  </a:lnTo>
                  <a:lnTo>
                    <a:pt x="235" y="194"/>
                  </a:lnTo>
                  <a:lnTo>
                    <a:pt x="221" y="190"/>
                  </a:lnTo>
                  <a:lnTo>
                    <a:pt x="208" y="187"/>
                  </a:lnTo>
                  <a:lnTo>
                    <a:pt x="192" y="184"/>
                  </a:lnTo>
                  <a:lnTo>
                    <a:pt x="178" y="181"/>
                  </a:lnTo>
                  <a:lnTo>
                    <a:pt x="163" y="180"/>
                  </a:lnTo>
                  <a:lnTo>
                    <a:pt x="147" y="179"/>
                  </a:lnTo>
                  <a:lnTo>
                    <a:pt x="133" y="178"/>
                  </a:lnTo>
                  <a:lnTo>
                    <a:pt x="133" y="170"/>
                  </a:lnTo>
                  <a:lnTo>
                    <a:pt x="133" y="163"/>
                  </a:lnTo>
                  <a:lnTo>
                    <a:pt x="133" y="156"/>
                  </a:lnTo>
                  <a:lnTo>
                    <a:pt x="133" y="148"/>
                  </a:lnTo>
                  <a:lnTo>
                    <a:pt x="121" y="147"/>
                  </a:lnTo>
                  <a:lnTo>
                    <a:pt x="110" y="145"/>
                  </a:lnTo>
                  <a:lnTo>
                    <a:pt x="100" y="140"/>
                  </a:lnTo>
                  <a:lnTo>
                    <a:pt x="92" y="136"/>
                  </a:lnTo>
                  <a:lnTo>
                    <a:pt x="85" y="130"/>
                  </a:lnTo>
                  <a:lnTo>
                    <a:pt x="77" y="124"/>
                  </a:lnTo>
                  <a:lnTo>
                    <a:pt x="71" y="117"/>
                  </a:lnTo>
                  <a:lnTo>
                    <a:pt x="66" y="111"/>
                  </a:lnTo>
                  <a:lnTo>
                    <a:pt x="92" y="111"/>
                  </a:lnTo>
                  <a:lnTo>
                    <a:pt x="82" y="121"/>
                  </a:lnTo>
                  <a:lnTo>
                    <a:pt x="73" y="133"/>
                  </a:lnTo>
                  <a:lnTo>
                    <a:pt x="66" y="139"/>
                  </a:lnTo>
                  <a:lnTo>
                    <a:pt x="60" y="144"/>
                  </a:lnTo>
                  <a:lnTo>
                    <a:pt x="54" y="147"/>
                  </a:lnTo>
                  <a:lnTo>
                    <a:pt x="46" y="148"/>
                  </a:lnTo>
                  <a:lnTo>
                    <a:pt x="43" y="163"/>
                  </a:lnTo>
                  <a:lnTo>
                    <a:pt x="40" y="178"/>
                  </a:lnTo>
                  <a:lnTo>
                    <a:pt x="34" y="192"/>
                  </a:lnTo>
                  <a:lnTo>
                    <a:pt x="30" y="206"/>
                  </a:lnTo>
                  <a:lnTo>
                    <a:pt x="24" y="220"/>
                  </a:lnTo>
                  <a:lnTo>
                    <a:pt x="20" y="234"/>
                  </a:lnTo>
                  <a:lnTo>
                    <a:pt x="17" y="249"/>
                  </a:lnTo>
                  <a:lnTo>
                    <a:pt x="13" y="265"/>
                  </a:lnTo>
                  <a:lnTo>
                    <a:pt x="13" y="256"/>
                  </a:lnTo>
                  <a:lnTo>
                    <a:pt x="13" y="246"/>
                  </a:lnTo>
                  <a:lnTo>
                    <a:pt x="14" y="237"/>
                  </a:lnTo>
                  <a:lnTo>
                    <a:pt x="17" y="228"/>
                  </a:lnTo>
                  <a:lnTo>
                    <a:pt x="20" y="219"/>
                  </a:lnTo>
                  <a:lnTo>
                    <a:pt x="23" y="209"/>
                  </a:lnTo>
                  <a:lnTo>
                    <a:pt x="26" y="200"/>
                  </a:lnTo>
                  <a:lnTo>
                    <a:pt x="30" y="190"/>
                  </a:lnTo>
                  <a:lnTo>
                    <a:pt x="32" y="181"/>
                  </a:lnTo>
                  <a:lnTo>
                    <a:pt x="33" y="172"/>
                  </a:lnTo>
                  <a:lnTo>
                    <a:pt x="32" y="156"/>
                  </a:lnTo>
                  <a:lnTo>
                    <a:pt x="30" y="143"/>
                  </a:lnTo>
                  <a:lnTo>
                    <a:pt x="26" y="130"/>
                  </a:lnTo>
                  <a:lnTo>
                    <a:pt x="21" y="120"/>
                  </a:lnTo>
                  <a:lnTo>
                    <a:pt x="17" y="111"/>
                  </a:lnTo>
                  <a:lnTo>
                    <a:pt x="11" y="101"/>
                  </a:lnTo>
                  <a:lnTo>
                    <a:pt x="4" y="89"/>
                  </a:lnTo>
                  <a:lnTo>
                    <a:pt x="0" y="73"/>
                  </a:lnTo>
                  <a:lnTo>
                    <a:pt x="13" y="68"/>
                  </a:lnTo>
                  <a:lnTo>
                    <a:pt x="28" y="62"/>
                  </a:lnTo>
                  <a:lnTo>
                    <a:pt x="34" y="59"/>
                  </a:lnTo>
                  <a:lnTo>
                    <a:pt x="42" y="57"/>
                  </a:lnTo>
                  <a:lnTo>
                    <a:pt x="51" y="56"/>
                  </a:lnTo>
                  <a:lnTo>
                    <a:pt x="59" y="55"/>
                  </a:lnTo>
                  <a:lnTo>
                    <a:pt x="68" y="56"/>
                  </a:lnTo>
                  <a:lnTo>
                    <a:pt x="76" y="57"/>
                  </a:lnTo>
                  <a:lnTo>
                    <a:pt x="84" y="58"/>
                  </a:lnTo>
                  <a:lnTo>
                    <a:pt x="90" y="60"/>
                  </a:lnTo>
                  <a:lnTo>
                    <a:pt x="96" y="63"/>
                  </a:lnTo>
                  <a:lnTo>
                    <a:pt x="102" y="66"/>
                  </a:lnTo>
                  <a:lnTo>
                    <a:pt x="107" y="70"/>
                  </a:lnTo>
                  <a:lnTo>
                    <a:pt x="112" y="73"/>
                  </a:lnTo>
                  <a:lnTo>
                    <a:pt x="121" y="82"/>
                  </a:lnTo>
                  <a:lnTo>
                    <a:pt x="127" y="92"/>
                  </a:lnTo>
                  <a:lnTo>
                    <a:pt x="134" y="101"/>
                  </a:lnTo>
                  <a:lnTo>
                    <a:pt x="140" y="111"/>
                  </a:lnTo>
                  <a:lnTo>
                    <a:pt x="179" y="111"/>
                  </a:lnTo>
                  <a:lnTo>
                    <a:pt x="180" y="107"/>
                  </a:lnTo>
                  <a:lnTo>
                    <a:pt x="183" y="103"/>
                  </a:lnTo>
                  <a:lnTo>
                    <a:pt x="187" y="101"/>
                  </a:lnTo>
                  <a:lnTo>
                    <a:pt x="191" y="99"/>
                  </a:lnTo>
                  <a:lnTo>
                    <a:pt x="196" y="96"/>
                  </a:lnTo>
                  <a:lnTo>
                    <a:pt x="199" y="94"/>
                  </a:lnTo>
                  <a:lnTo>
                    <a:pt x="200" y="92"/>
                  </a:lnTo>
                  <a:lnTo>
                    <a:pt x="200" y="90"/>
                  </a:lnTo>
                  <a:lnTo>
                    <a:pt x="200" y="89"/>
                  </a:lnTo>
                  <a:lnTo>
                    <a:pt x="199" y="85"/>
                  </a:lnTo>
                  <a:lnTo>
                    <a:pt x="207" y="73"/>
                  </a:lnTo>
                  <a:lnTo>
                    <a:pt x="215" y="64"/>
                  </a:lnTo>
                  <a:lnTo>
                    <a:pt x="223" y="58"/>
                  </a:lnTo>
                  <a:lnTo>
                    <a:pt x="232" y="54"/>
                  </a:lnTo>
                  <a:lnTo>
                    <a:pt x="239" y="51"/>
                  </a:lnTo>
                  <a:lnTo>
                    <a:pt x="247" y="50"/>
                  </a:lnTo>
                  <a:lnTo>
                    <a:pt x="254" y="49"/>
                  </a:lnTo>
                  <a:lnTo>
                    <a:pt x="259" y="49"/>
                  </a:lnTo>
                  <a:lnTo>
                    <a:pt x="260" y="40"/>
                  </a:lnTo>
                  <a:lnTo>
                    <a:pt x="263" y="30"/>
                  </a:lnTo>
                  <a:lnTo>
                    <a:pt x="267" y="22"/>
                  </a:lnTo>
                  <a:lnTo>
                    <a:pt x="273" y="15"/>
                  </a:lnTo>
                  <a:lnTo>
                    <a:pt x="280" y="9"/>
                  </a:lnTo>
                  <a:lnTo>
                    <a:pt x="290" y="4"/>
                  </a:lnTo>
                  <a:lnTo>
                    <a:pt x="294" y="2"/>
                  </a:lnTo>
                  <a:lnTo>
                    <a:pt x="300" y="1"/>
                  </a:lnTo>
                  <a:lnTo>
                    <a:pt x="306" y="0"/>
                  </a:lnTo>
                  <a:lnTo>
                    <a:pt x="312" y="0"/>
                  </a:lnTo>
                  <a:lnTo>
                    <a:pt x="323" y="0"/>
                  </a:lnTo>
                  <a:lnTo>
                    <a:pt x="333" y="2"/>
                  </a:lnTo>
                  <a:lnTo>
                    <a:pt x="343" y="5"/>
                  </a:lnTo>
                  <a:lnTo>
                    <a:pt x="351" y="8"/>
                  </a:lnTo>
                  <a:lnTo>
                    <a:pt x="368" y="17"/>
                  </a:lnTo>
                  <a:lnTo>
                    <a:pt x="383" y="27"/>
                  </a:lnTo>
                  <a:lnTo>
                    <a:pt x="399" y="38"/>
                  </a:lnTo>
                  <a:lnTo>
                    <a:pt x="413" y="47"/>
                  </a:lnTo>
                  <a:lnTo>
                    <a:pt x="421" y="50"/>
                  </a:lnTo>
                  <a:lnTo>
                    <a:pt x="428" y="53"/>
                  </a:lnTo>
                  <a:lnTo>
                    <a:pt x="436" y="55"/>
                  </a:lnTo>
                  <a:lnTo>
                    <a:pt x="445" y="55"/>
                  </a:lnTo>
                  <a:lnTo>
                    <a:pt x="459" y="60"/>
                  </a:lnTo>
                  <a:lnTo>
                    <a:pt x="471" y="64"/>
                  </a:lnTo>
                  <a:lnTo>
                    <a:pt x="481" y="66"/>
                  </a:lnTo>
                  <a:lnTo>
                    <a:pt x="491" y="67"/>
                  </a:lnTo>
                  <a:lnTo>
                    <a:pt x="491" y="289"/>
                  </a:lnTo>
                  <a:lnTo>
                    <a:pt x="471" y="301"/>
                  </a:lnTo>
                  <a:lnTo>
                    <a:pt x="491" y="326"/>
                  </a:lnTo>
                  <a:lnTo>
                    <a:pt x="491" y="474"/>
                  </a:lnTo>
                  <a:lnTo>
                    <a:pt x="491" y="481"/>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92" name="Freeform 341"/>
            <p:cNvSpPr>
              <a:spLocks/>
            </p:cNvSpPr>
            <p:nvPr>
              <p:custDataLst>
                <p:tags r:id="rId241"/>
              </p:custDataLst>
            </p:nvPr>
          </p:nvSpPr>
          <p:spPr bwMode="auto">
            <a:xfrm>
              <a:off x="6175375" y="2374900"/>
              <a:ext cx="58738" cy="53975"/>
            </a:xfrm>
            <a:custGeom>
              <a:avLst/>
              <a:gdLst>
                <a:gd name="T0" fmla="*/ 0 w 133"/>
                <a:gd name="T1" fmla="*/ 2147483647 h 117"/>
                <a:gd name="T2" fmla="*/ 2147483647 w 133"/>
                <a:gd name="T3" fmla="*/ 0 h 117"/>
                <a:gd name="T4" fmla="*/ 2147483647 w 133"/>
                <a:gd name="T5" fmla="*/ 2147483647 h 117"/>
                <a:gd name="T6" fmla="*/ 2147483647 w 133"/>
                <a:gd name="T7" fmla="*/ 2147483647 h 117"/>
                <a:gd name="T8" fmla="*/ 2147483647 w 133"/>
                <a:gd name="T9" fmla="*/ 2147483647 h 117"/>
                <a:gd name="T10" fmla="*/ 2147483647 w 133"/>
                <a:gd name="T11" fmla="*/ 2147483647 h 117"/>
                <a:gd name="T12" fmla="*/ 2147483647 w 133"/>
                <a:gd name="T13" fmla="*/ 2147483647 h 117"/>
                <a:gd name="T14" fmla="*/ 2147483647 w 133"/>
                <a:gd name="T15" fmla="*/ 2147483647 h 117"/>
                <a:gd name="T16" fmla="*/ 2147483647 w 133"/>
                <a:gd name="T17" fmla="*/ 2147483647 h 117"/>
                <a:gd name="T18" fmla="*/ 2147483647 w 133"/>
                <a:gd name="T19" fmla="*/ 2147483647 h 117"/>
                <a:gd name="T20" fmla="*/ 2147483647 w 133"/>
                <a:gd name="T21" fmla="*/ 2147483647 h 117"/>
                <a:gd name="T22" fmla="*/ 2147483647 w 133"/>
                <a:gd name="T23" fmla="*/ 2147483647 h 117"/>
                <a:gd name="T24" fmla="*/ 2147483647 w 133"/>
                <a:gd name="T25" fmla="*/ 2147483647 h 117"/>
                <a:gd name="T26" fmla="*/ 2147483647 w 133"/>
                <a:gd name="T27" fmla="*/ 2147483647 h 117"/>
                <a:gd name="T28" fmla="*/ 2147483647 w 133"/>
                <a:gd name="T29" fmla="*/ 2147483647 h 117"/>
                <a:gd name="T30" fmla="*/ 2147483647 w 133"/>
                <a:gd name="T31" fmla="*/ 2147483647 h 117"/>
                <a:gd name="T32" fmla="*/ 2147483647 w 133"/>
                <a:gd name="T33" fmla="*/ 2147483647 h 117"/>
                <a:gd name="T34" fmla="*/ 2147483647 w 133"/>
                <a:gd name="T35" fmla="*/ 2147483647 h 117"/>
                <a:gd name="T36" fmla="*/ 2147483647 w 133"/>
                <a:gd name="T37" fmla="*/ 2147483647 h 117"/>
                <a:gd name="T38" fmla="*/ 2147483647 w 133"/>
                <a:gd name="T39" fmla="*/ 2147483647 h 117"/>
                <a:gd name="T40" fmla="*/ 2147483647 w 133"/>
                <a:gd name="T41" fmla="*/ 2147483647 h 117"/>
                <a:gd name="T42" fmla="*/ 2147483647 w 133"/>
                <a:gd name="T43" fmla="*/ 2147483647 h 117"/>
                <a:gd name="T44" fmla="*/ 2147483647 w 133"/>
                <a:gd name="T45" fmla="*/ 2147483647 h 117"/>
                <a:gd name="T46" fmla="*/ 2147483647 w 133"/>
                <a:gd name="T47" fmla="*/ 2147483647 h 117"/>
                <a:gd name="T48" fmla="*/ 2147483647 w 133"/>
                <a:gd name="T49" fmla="*/ 2147483647 h 117"/>
                <a:gd name="T50" fmla="*/ 0 w 133"/>
                <a:gd name="T51" fmla="*/ 2147483647 h 1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3"/>
                <a:gd name="T79" fmla="*/ 0 h 117"/>
                <a:gd name="T80" fmla="*/ 133 w 133"/>
                <a:gd name="T81" fmla="*/ 117 h 11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3" h="117">
                  <a:moveTo>
                    <a:pt x="0" y="19"/>
                  </a:moveTo>
                  <a:lnTo>
                    <a:pt x="72" y="0"/>
                  </a:lnTo>
                  <a:lnTo>
                    <a:pt x="81" y="6"/>
                  </a:lnTo>
                  <a:lnTo>
                    <a:pt x="91" y="14"/>
                  </a:lnTo>
                  <a:lnTo>
                    <a:pt x="101" y="25"/>
                  </a:lnTo>
                  <a:lnTo>
                    <a:pt x="109" y="37"/>
                  </a:lnTo>
                  <a:lnTo>
                    <a:pt x="118" y="49"/>
                  </a:lnTo>
                  <a:lnTo>
                    <a:pt x="126" y="62"/>
                  </a:lnTo>
                  <a:lnTo>
                    <a:pt x="128" y="68"/>
                  </a:lnTo>
                  <a:lnTo>
                    <a:pt x="130" y="74"/>
                  </a:lnTo>
                  <a:lnTo>
                    <a:pt x="131" y="80"/>
                  </a:lnTo>
                  <a:lnTo>
                    <a:pt x="133" y="86"/>
                  </a:lnTo>
                  <a:lnTo>
                    <a:pt x="131" y="92"/>
                  </a:lnTo>
                  <a:lnTo>
                    <a:pt x="128" y="97"/>
                  </a:lnTo>
                  <a:lnTo>
                    <a:pt x="124" y="102"/>
                  </a:lnTo>
                  <a:lnTo>
                    <a:pt x="118" y="107"/>
                  </a:lnTo>
                  <a:lnTo>
                    <a:pt x="113" y="111"/>
                  </a:lnTo>
                  <a:lnTo>
                    <a:pt x="107" y="114"/>
                  </a:lnTo>
                  <a:lnTo>
                    <a:pt x="103" y="117"/>
                  </a:lnTo>
                  <a:lnTo>
                    <a:pt x="100" y="117"/>
                  </a:lnTo>
                  <a:lnTo>
                    <a:pt x="72" y="95"/>
                  </a:lnTo>
                  <a:lnTo>
                    <a:pt x="45" y="70"/>
                  </a:lnTo>
                  <a:lnTo>
                    <a:pt x="32" y="58"/>
                  </a:lnTo>
                  <a:lnTo>
                    <a:pt x="18" y="46"/>
                  </a:lnTo>
                  <a:lnTo>
                    <a:pt x="8" y="33"/>
                  </a:lnTo>
                  <a:lnTo>
                    <a:pt x="0" y="19"/>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93" name="Freeform 342">
              <a:hlinkClick r:id="rId399"/>
            </p:cNvPr>
            <p:cNvSpPr>
              <a:spLocks/>
            </p:cNvSpPr>
            <p:nvPr>
              <p:custDataLst>
                <p:tags r:id="rId242"/>
              </p:custDataLst>
            </p:nvPr>
          </p:nvSpPr>
          <p:spPr bwMode="auto">
            <a:xfrm>
              <a:off x="4451350" y="1835150"/>
              <a:ext cx="246063" cy="161925"/>
            </a:xfrm>
            <a:custGeom>
              <a:avLst/>
              <a:gdLst>
                <a:gd name="T0" fmla="*/ 2147483647 w 505"/>
                <a:gd name="T1" fmla="*/ 2147483647 h 339"/>
                <a:gd name="T2" fmla="*/ 2147483647 w 505"/>
                <a:gd name="T3" fmla="*/ 2147483647 h 339"/>
                <a:gd name="T4" fmla="*/ 2147483647 w 505"/>
                <a:gd name="T5" fmla="*/ 2147483647 h 339"/>
                <a:gd name="T6" fmla="*/ 2147483647 w 505"/>
                <a:gd name="T7" fmla="*/ 2147483647 h 339"/>
                <a:gd name="T8" fmla="*/ 2147483647 w 505"/>
                <a:gd name="T9" fmla="*/ 2147483647 h 339"/>
                <a:gd name="T10" fmla="*/ 2147483647 w 505"/>
                <a:gd name="T11" fmla="*/ 2147483647 h 339"/>
                <a:gd name="T12" fmla="*/ 2147483647 w 505"/>
                <a:gd name="T13" fmla="*/ 2147483647 h 339"/>
                <a:gd name="T14" fmla="*/ 2147483647 w 505"/>
                <a:gd name="T15" fmla="*/ 2147483647 h 339"/>
                <a:gd name="T16" fmla="*/ 2147483647 w 505"/>
                <a:gd name="T17" fmla="*/ 2147483647 h 339"/>
                <a:gd name="T18" fmla="*/ 2147483647 w 505"/>
                <a:gd name="T19" fmla="*/ 2147483647 h 339"/>
                <a:gd name="T20" fmla="*/ 2147483647 w 505"/>
                <a:gd name="T21" fmla="*/ 2147483647 h 339"/>
                <a:gd name="T22" fmla="*/ 2147483647 w 505"/>
                <a:gd name="T23" fmla="*/ 2147483647 h 339"/>
                <a:gd name="T24" fmla="*/ 2147483647 w 505"/>
                <a:gd name="T25" fmla="*/ 2147483647 h 339"/>
                <a:gd name="T26" fmla="*/ 2147483647 w 505"/>
                <a:gd name="T27" fmla="*/ 2147483647 h 339"/>
                <a:gd name="T28" fmla="*/ 2147483647 w 505"/>
                <a:gd name="T29" fmla="*/ 2147483647 h 339"/>
                <a:gd name="T30" fmla="*/ 2147483647 w 505"/>
                <a:gd name="T31" fmla="*/ 2147483647 h 339"/>
                <a:gd name="T32" fmla="*/ 2147483647 w 505"/>
                <a:gd name="T33" fmla="*/ 2147483647 h 339"/>
                <a:gd name="T34" fmla="*/ 2147483647 w 505"/>
                <a:gd name="T35" fmla="*/ 2147483647 h 339"/>
                <a:gd name="T36" fmla="*/ 2147483647 w 505"/>
                <a:gd name="T37" fmla="*/ 2147483647 h 339"/>
                <a:gd name="T38" fmla="*/ 2147483647 w 505"/>
                <a:gd name="T39" fmla="*/ 2147483647 h 339"/>
                <a:gd name="T40" fmla="*/ 2147483647 w 505"/>
                <a:gd name="T41" fmla="*/ 2147483647 h 339"/>
                <a:gd name="T42" fmla="*/ 2147483647 w 505"/>
                <a:gd name="T43" fmla="*/ 2147483647 h 339"/>
                <a:gd name="T44" fmla="*/ 2147483647 w 505"/>
                <a:gd name="T45" fmla="*/ 2147483647 h 339"/>
                <a:gd name="T46" fmla="*/ 2147483647 w 505"/>
                <a:gd name="T47" fmla="*/ 2147483647 h 339"/>
                <a:gd name="T48" fmla="*/ 2147483647 w 505"/>
                <a:gd name="T49" fmla="*/ 2147483647 h 339"/>
                <a:gd name="T50" fmla="*/ 2147483647 w 505"/>
                <a:gd name="T51" fmla="*/ 2147483647 h 339"/>
                <a:gd name="T52" fmla="*/ 2147483647 w 505"/>
                <a:gd name="T53" fmla="*/ 2147483647 h 339"/>
                <a:gd name="T54" fmla="*/ 2147483647 w 505"/>
                <a:gd name="T55" fmla="*/ 2147483647 h 339"/>
                <a:gd name="T56" fmla="*/ 2147483647 w 505"/>
                <a:gd name="T57" fmla="*/ 2147483647 h 339"/>
                <a:gd name="T58" fmla="*/ 2147483647 w 505"/>
                <a:gd name="T59" fmla="*/ 2147483647 h 339"/>
                <a:gd name="T60" fmla="*/ 2147483647 w 505"/>
                <a:gd name="T61" fmla="*/ 2147483647 h 339"/>
                <a:gd name="T62" fmla="*/ 2147483647 w 505"/>
                <a:gd name="T63" fmla="*/ 2147483647 h 339"/>
                <a:gd name="T64" fmla="*/ 2147483647 w 505"/>
                <a:gd name="T65" fmla="*/ 2147483647 h 339"/>
                <a:gd name="T66" fmla="*/ 2147483647 w 505"/>
                <a:gd name="T67" fmla="*/ 2147483647 h 339"/>
                <a:gd name="T68" fmla="*/ 2147483647 w 505"/>
                <a:gd name="T69" fmla="*/ 2147483647 h 339"/>
                <a:gd name="T70" fmla="*/ 2147483647 w 505"/>
                <a:gd name="T71" fmla="*/ 2147483647 h 339"/>
                <a:gd name="T72" fmla="*/ 2147483647 w 505"/>
                <a:gd name="T73" fmla="*/ 2147483647 h 339"/>
                <a:gd name="T74" fmla="*/ 2147483647 w 505"/>
                <a:gd name="T75" fmla="*/ 2147483647 h 339"/>
                <a:gd name="T76" fmla="*/ 2147483647 w 505"/>
                <a:gd name="T77" fmla="*/ 2147483647 h 339"/>
                <a:gd name="T78" fmla="*/ 2147483647 w 505"/>
                <a:gd name="T79" fmla="*/ 2147483647 h 339"/>
                <a:gd name="T80" fmla="*/ 2147483647 w 505"/>
                <a:gd name="T81" fmla="*/ 2147483647 h 339"/>
                <a:gd name="T82" fmla="*/ 2147483647 w 505"/>
                <a:gd name="T83" fmla="*/ 2147483647 h 339"/>
                <a:gd name="T84" fmla="*/ 2147483647 w 505"/>
                <a:gd name="T85" fmla="*/ 2147483647 h 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05"/>
                <a:gd name="T130" fmla="*/ 0 h 339"/>
                <a:gd name="T131" fmla="*/ 505 w 505"/>
                <a:gd name="T132" fmla="*/ 339 h 3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05" h="339">
                  <a:moveTo>
                    <a:pt x="259" y="24"/>
                  </a:moveTo>
                  <a:lnTo>
                    <a:pt x="272" y="36"/>
                  </a:lnTo>
                  <a:lnTo>
                    <a:pt x="444" y="48"/>
                  </a:lnTo>
                  <a:lnTo>
                    <a:pt x="484" y="86"/>
                  </a:lnTo>
                  <a:lnTo>
                    <a:pt x="482" y="97"/>
                  </a:lnTo>
                  <a:lnTo>
                    <a:pt x="478" y="109"/>
                  </a:lnTo>
                  <a:lnTo>
                    <a:pt x="474" y="120"/>
                  </a:lnTo>
                  <a:lnTo>
                    <a:pt x="471" y="129"/>
                  </a:lnTo>
                  <a:lnTo>
                    <a:pt x="465" y="138"/>
                  </a:lnTo>
                  <a:lnTo>
                    <a:pt x="461" y="145"/>
                  </a:lnTo>
                  <a:lnTo>
                    <a:pt x="456" y="150"/>
                  </a:lnTo>
                  <a:lnTo>
                    <a:pt x="451" y="153"/>
                  </a:lnTo>
                  <a:lnTo>
                    <a:pt x="455" y="169"/>
                  </a:lnTo>
                  <a:lnTo>
                    <a:pt x="461" y="184"/>
                  </a:lnTo>
                  <a:lnTo>
                    <a:pt x="470" y="200"/>
                  </a:lnTo>
                  <a:lnTo>
                    <a:pt x="477" y="215"/>
                  </a:lnTo>
                  <a:lnTo>
                    <a:pt x="494" y="242"/>
                  </a:lnTo>
                  <a:lnTo>
                    <a:pt x="505" y="258"/>
                  </a:lnTo>
                  <a:lnTo>
                    <a:pt x="499" y="264"/>
                  </a:lnTo>
                  <a:lnTo>
                    <a:pt x="493" y="271"/>
                  </a:lnTo>
                  <a:lnTo>
                    <a:pt x="486" y="281"/>
                  </a:lnTo>
                  <a:lnTo>
                    <a:pt x="479" y="292"/>
                  </a:lnTo>
                  <a:lnTo>
                    <a:pt x="474" y="303"/>
                  </a:lnTo>
                  <a:lnTo>
                    <a:pt x="468" y="314"/>
                  </a:lnTo>
                  <a:lnTo>
                    <a:pt x="465" y="326"/>
                  </a:lnTo>
                  <a:lnTo>
                    <a:pt x="464" y="339"/>
                  </a:lnTo>
                  <a:lnTo>
                    <a:pt x="457" y="339"/>
                  </a:lnTo>
                  <a:lnTo>
                    <a:pt x="443" y="338"/>
                  </a:lnTo>
                  <a:lnTo>
                    <a:pt x="428" y="337"/>
                  </a:lnTo>
                  <a:lnTo>
                    <a:pt x="414" y="335"/>
                  </a:lnTo>
                  <a:lnTo>
                    <a:pt x="399" y="333"/>
                  </a:lnTo>
                  <a:lnTo>
                    <a:pt x="385" y="331"/>
                  </a:lnTo>
                  <a:lnTo>
                    <a:pt x="371" y="328"/>
                  </a:lnTo>
                  <a:lnTo>
                    <a:pt x="358" y="326"/>
                  </a:lnTo>
                  <a:lnTo>
                    <a:pt x="344" y="326"/>
                  </a:lnTo>
                  <a:lnTo>
                    <a:pt x="304" y="325"/>
                  </a:lnTo>
                  <a:lnTo>
                    <a:pt x="275" y="323"/>
                  </a:lnTo>
                  <a:lnTo>
                    <a:pt x="264" y="321"/>
                  </a:lnTo>
                  <a:lnTo>
                    <a:pt x="255" y="319"/>
                  </a:lnTo>
                  <a:lnTo>
                    <a:pt x="248" y="317"/>
                  </a:lnTo>
                  <a:lnTo>
                    <a:pt x="242" y="315"/>
                  </a:lnTo>
                  <a:lnTo>
                    <a:pt x="232" y="310"/>
                  </a:lnTo>
                  <a:lnTo>
                    <a:pt x="224" y="305"/>
                  </a:lnTo>
                  <a:lnTo>
                    <a:pt x="213" y="300"/>
                  </a:lnTo>
                  <a:lnTo>
                    <a:pt x="198" y="295"/>
                  </a:lnTo>
                  <a:lnTo>
                    <a:pt x="180" y="289"/>
                  </a:lnTo>
                  <a:lnTo>
                    <a:pt x="162" y="282"/>
                  </a:lnTo>
                  <a:lnTo>
                    <a:pt x="146" y="273"/>
                  </a:lnTo>
                  <a:lnTo>
                    <a:pt x="130" y="266"/>
                  </a:lnTo>
                  <a:lnTo>
                    <a:pt x="98" y="249"/>
                  </a:lnTo>
                  <a:lnTo>
                    <a:pt x="65" y="228"/>
                  </a:lnTo>
                  <a:lnTo>
                    <a:pt x="62" y="206"/>
                  </a:lnTo>
                  <a:lnTo>
                    <a:pt x="57" y="187"/>
                  </a:lnTo>
                  <a:lnTo>
                    <a:pt x="52" y="169"/>
                  </a:lnTo>
                  <a:lnTo>
                    <a:pt x="47" y="152"/>
                  </a:lnTo>
                  <a:lnTo>
                    <a:pt x="36" y="124"/>
                  </a:lnTo>
                  <a:lnTo>
                    <a:pt x="25" y="100"/>
                  </a:lnTo>
                  <a:lnTo>
                    <a:pt x="15" y="83"/>
                  </a:lnTo>
                  <a:lnTo>
                    <a:pt x="7" y="71"/>
                  </a:lnTo>
                  <a:lnTo>
                    <a:pt x="2" y="64"/>
                  </a:lnTo>
                  <a:lnTo>
                    <a:pt x="0" y="62"/>
                  </a:lnTo>
                  <a:lnTo>
                    <a:pt x="5" y="61"/>
                  </a:lnTo>
                  <a:lnTo>
                    <a:pt x="8" y="59"/>
                  </a:lnTo>
                  <a:lnTo>
                    <a:pt x="11" y="56"/>
                  </a:lnTo>
                  <a:lnTo>
                    <a:pt x="11" y="51"/>
                  </a:lnTo>
                  <a:lnTo>
                    <a:pt x="11" y="48"/>
                  </a:lnTo>
                  <a:lnTo>
                    <a:pt x="11" y="45"/>
                  </a:lnTo>
                  <a:lnTo>
                    <a:pt x="11" y="43"/>
                  </a:lnTo>
                  <a:lnTo>
                    <a:pt x="13" y="42"/>
                  </a:lnTo>
                  <a:lnTo>
                    <a:pt x="34" y="34"/>
                  </a:lnTo>
                  <a:lnTo>
                    <a:pt x="55" y="27"/>
                  </a:lnTo>
                  <a:lnTo>
                    <a:pt x="73" y="22"/>
                  </a:lnTo>
                  <a:lnTo>
                    <a:pt x="92" y="17"/>
                  </a:lnTo>
                  <a:lnTo>
                    <a:pt x="128" y="8"/>
                  </a:lnTo>
                  <a:lnTo>
                    <a:pt x="165" y="0"/>
                  </a:lnTo>
                  <a:lnTo>
                    <a:pt x="173" y="11"/>
                  </a:lnTo>
                  <a:lnTo>
                    <a:pt x="183" y="23"/>
                  </a:lnTo>
                  <a:lnTo>
                    <a:pt x="188" y="28"/>
                  </a:lnTo>
                  <a:lnTo>
                    <a:pt x="194" y="32"/>
                  </a:lnTo>
                  <a:lnTo>
                    <a:pt x="201" y="35"/>
                  </a:lnTo>
                  <a:lnTo>
                    <a:pt x="205" y="36"/>
                  </a:lnTo>
                  <a:lnTo>
                    <a:pt x="219" y="36"/>
                  </a:lnTo>
                  <a:lnTo>
                    <a:pt x="230" y="36"/>
                  </a:lnTo>
                  <a:lnTo>
                    <a:pt x="239" y="36"/>
                  </a:lnTo>
                  <a:lnTo>
                    <a:pt x="246" y="36"/>
                  </a:lnTo>
                  <a:lnTo>
                    <a:pt x="259" y="24"/>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94" name="Freeform 343">
              <a:hlinkClick r:id="rId400"/>
            </p:cNvPr>
            <p:cNvSpPr>
              <a:spLocks/>
            </p:cNvSpPr>
            <p:nvPr>
              <p:custDataLst>
                <p:tags r:id="rId243"/>
              </p:custDataLst>
            </p:nvPr>
          </p:nvSpPr>
          <p:spPr bwMode="auto">
            <a:xfrm>
              <a:off x="4521200" y="2022475"/>
              <a:ext cx="163513" cy="63500"/>
            </a:xfrm>
            <a:custGeom>
              <a:avLst/>
              <a:gdLst>
                <a:gd name="T0" fmla="*/ 2147483647 w 338"/>
                <a:gd name="T1" fmla="*/ 0 h 141"/>
                <a:gd name="T2" fmla="*/ 2147483647 w 338"/>
                <a:gd name="T3" fmla="*/ 0 h 141"/>
                <a:gd name="T4" fmla="*/ 2147483647 w 338"/>
                <a:gd name="T5" fmla="*/ 2147483647 h 141"/>
                <a:gd name="T6" fmla="*/ 2147483647 w 338"/>
                <a:gd name="T7" fmla="*/ 2147483647 h 141"/>
                <a:gd name="T8" fmla="*/ 2147483647 w 338"/>
                <a:gd name="T9" fmla="*/ 2147483647 h 141"/>
                <a:gd name="T10" fmla="*/ 2147483647 w 338"/>
                <a:gd name="T11" fmla="*/ 2147483647 h 141"/>
                <a:gd name="T12" fmla="*/ 2147483647 w 338"/>
                <a:gd name="T13" fmla="*/ 2147483647 h 141"/>
                <a:gd name="T14" fmla="*/ 2147483647 w 338"/>
                <a:gd name="T15" fmla="*/ 2147483647 h 141"/>
                <a:gd name="T16" fmla="*/ 2147483647 w 338"/>
                <a:gd name="T17" fmla="*/ 2147483647 h 141"/>
                <a:gd name="T18" fmla="*/ 2147483647 w 338"/>
                <a:gd name="T19" fmla="*/ 2147483647 h 141"/>
                <a:gd name="T20" fmla="*/ 2147483647 w 338"/>
                <a:gd name="T21" fmla="*/ 2147483647 h 141"/>
                <a:gd name="T22" fmla="*/ 2147483647 w 338"/>
                <a:gd name="T23" fmla="*/ 2147483647 h 141"/>
                <a:gd name="T24" fmla="*/ 2147483647 w 338"/>
                <a:gd name="T25" fmla="*/ 2147483647 h 141"/>
                <a:gd name="T26" fmla="*/ 2147483647 w 338"/>
                <a:gd name="T27" fmla="*/ 2147483647 h 141"/>
                <a:gd name="T28" fmla="*/ 2147483647 w 338"/>
                <a:gd name="T29" fmla="*/ 2147483647 h 141"/>
                <a:gd name="T30" fmla="*/ 2147483647 w 338"/>
                <a:gd name="T31" fmla="*/ 2147483647 h 141"/>
                <a:gd name="T32" fmla="*/ 2147483647 w 338"/>
                <a:gd name="T33" fmla="*/ 2147483647 h 141"/>
                <a:gd name="T34" fmla="*/ 2147483647 w 338"/>
                <a:gd name="T35" fmla="*/ 2147483647 h 141"/>
                <a:gd name="T36" fmla="*/ 2147483647 w 338"/>
                <a:gd name="T37" fmla="*/ 2147483647 h 141"/>
                <a:gd name="T38" fmla="*/ 2147483647 w 338"/>
                <a:gd name="T39" fmla="*/ 2147483647 h 141"/>
                <a:gd name="T40" fmla="*/ 2147483647 w 338"/>
                <a:gd name="T41" fmla="*/ 2147483647 h 141"/>
                <a:gd name="T42" fmla="*/ 0 w 338"/>
                <a:gd name="T43" fmla="*/ 2147483647 h 141"/>
                <a:gd name="T44" fmla="*/ 2147483647 w 338"/>
                <a:gd name="T45" fmla="*/ 2147483647 h 141"/>
                <a:gd name="T46" fmla="*/ 2147483647 w 338"/>
                <a:gd name="T47" fmla="*/ 2147483647 h 141"/>
                <a:gd name="T48" fmla="*/ 2147483647 w 338"/>
                <a:gd name="T49" fmla="*/ 2147483647 h 141"/>
                <a:gd name="T50" fmla="*/ 2147483647 w 338"/>
                <a:gd name="T51" fmla="*/ 2147483647 h 141"/>
                <a:gd name="T52" fmla="*/ 2147483647 w 338"/>
                <a:gd name="T53" fmla="*/ 2147483647 h 141"/>
                <a:gd name="T54" fmla="*/ 2147483647 w 338"/>
                <a:gd name="T55" fmla="*/ 2147483647 h 141"/>
                <a:gd name="T56" fmla="*/ 2147483647 w 338"/>
                <a:gd name="T57" fmla="*/ 2147483647 h 141"/>
                <a:gd name="T58" fmla="*/ 2147483647 w 338"/>
                <a:gd name="T59" fmla="*/ 2147483647 h 141"/>
                <a:gd name="T60" fmla="*/ 2147483647 w 338"/>
                <a:gd name="T61" fmla="*/ 2147483647 h 141"/>
                <a:gd name="T62" fmla="*/ 2147483647 w 338"/>
                <a:gd name="T63" fmla="*/ 2147483647 h 141"/>
                <a:gd name="T64" fmla="*/ 2147483647 w 338"/>
                <a:gd name="T65" fmla="*/ 2147483647 h 141"/>
                <a:gd name="T66" fmla="*/ 2147483647 w 338"/>
                <a:gd name="T67" fmla="*/ 2147483647 h 141"/>
                <a:gd name="T68" fmla="*/ 2147483647 w 338"/>
                <a:gd name="T69" fmla="*/ 2147483647 h 141"/>
                <a:gd name="T70" fmla="*/ 2147483647 w 338"/>
                <a:gd name="T71" fmla="*/ 2147483647 h 141"/>
                <a:gd name="T72" fmla="*/ 2147483647 w 338"/>
                <a:gd name="T73" fmla="*/ 2147483647 h 141"/>
                <a:gd name="T74" fmla="*/ 2147483647 w 338"/>
                <a:gd name="T75" fmla="*/ 2147483647 h 141"/>
                <a:gd name="T76" fmla="*/ 2147483647 w 338"/>
                <a:gd name="T77" fmla="*/ 2147483647 h 141"/>
                <a:gd name="T78" fmla="*/ 2147483647 w 338"/>
                <a:gd name="T79" fmla="*/ 0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38"/>
                <a:gd name="T121" fmla="*/ 0 h 141"/>
                <a:gd name="T122" fmla="*/ 338 w 338"/>
                <a:gd name="T123" fmla="*/ 141 h 14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38" h="141">
                  <a:moveTo>
                    <a:pt x="312" y="0"/>
                  </a:moveTo>
                  <a:lnTo>
                    <a:pt x="186" y="0"/>
                  </a:lnTo>
                  <a:lnTo>
                    <a:pt x="168" y="8"/>
                  </a:lnTo>
                  <a:lnTo>
                    <a:pt x="144" y="21"/>
                  </a:lnTo>
                  <a:lnTo>
                    <a:pt x="132" y="27"/>
                  </a:lnTo>
                  <a:lnTo>
                    <a:pt x="119" y="32"/>
                  </a:lnTo>
                  <a:lnTo>
                    <a:pt x="112" y="34"/>
                  </a:lnTo>
                  <a:lnTo>
                    <a:pt x="105" y="35"/>
                  </a:lnTo>
                  <a:lnTo>
                    <a:pt x="99" y="36"/>
                  </a:lnTo>
                  <a:lnTo>
                    <a:pt x="93" y="37"/>
                  </a:lnTo>
                  <a:lnTo>
                    <a:pt x="88" y="36"/>
                  </a:lnTo>
                  <a:lnTo>
                    <a:pt x="84" y="35"/>
                  </a:lnTo>
                  <a:lnTo>
                    <a:pt x="78" y="32"/>
                  </a:lnTo>
                  <a:lnTo>
                    <a:pt x="74" y="30"/>
                  </a:lnTo>
                  <a:lnTo>
                    <a:pt x="66" y="24"/>
                  </a:lnTo>
                  <a:lnTo>
                    <a:pt x="59" y="18"/>
                  </a:lnTo>
                  <a:lnTo>
                    <a:pt x="49" y="34"/>
                  </a:lnTo>
                  <a:lnTo>
                    <a:pt x="37" y="51"/>
                  </a:lnTo>
                  <a:lnTo>
                    <a:pt x="30" y="60"/>
                  </a:lnTo>
                  <a:lnTo>
                    <a:pt x="21" y="68"/>
                  </a:lnTo>
                  <a:lnTo>
                    <a:pt x="11" y="75"/>
                  </a:lnTo>
                  <a:lnTo>
                    <a:pt x="0" y="80"/>
                  </a:lnTo>
                  <a:lnTo>
                    <a:pt x="12" y="90"/>
                  </a:lnTo>
                  <a:lnTo>
                    <a:pt x="23" y="100"/>
                  </a:lnTo>
                  <a:lnTo>
                    <a:pt x="33" y="108"/>
                  </a:lnTo>
                  <a:lnTo>
                    <a:pt x="44" y="116"/>
                  </a:lnTo>
                  <a:lnTo>
                    <a:pt x="55" y="122"/>
                  </a:lnTo>
                  <a:lnTo>
                    <a:pt x="66" y="129"/>
                  </a:lnTo>
                  <a:lnTo>
                    <a:pt x="79" y="135"/>
                  </a:lnTo>
                  <a:lnTo>
                    <a:pt x="93" y="141"/>
                  </a:lnTo>
                  <a:lnTo>
                    <a:pt x="259" y="141"/>
                  </a:lnTo>
                  <a:lnTo>
                    <a:pt x="269" y="124"/>
                  </a:lnTo>
                  <a:lnTo>
                    <a:pt x="281" y="107"/>
                  </a:lnTo>
                  <a:lnTo>
                    <a:pt x="292" y="92"/>
                  </a:lnTo>
                  <a:lnTo>
                    <a:pt x="304" y="78"/>
                  </a:lnTo>
                  <a:lnTo>
                    <a:pt x="315" y="64"/>
                  </a:lnTo>
                  <a:lnTo>
                    <a:pt x="324" y="48"/>
                  </a:lnTo>
                  <a:lnTo>
                    <a:pt x="333" y="34"/>
                  </a:lnTo>
                  <a:lnTo>
                    <a:pt x="338" y="18"/>
                  </a:lnTo>
                  <a:lnTo>
                    <a:pt x="312" y="0"/>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95" name="Freeform 344">
              <a:hlinkClick r:id="rId401"/>
            </p:cNvPr>
            <p:cNvSpPr>
              <a:spLocks/>
            </p:cNvSpPr>
            <p:nvPr>
              <p:custDataLst>
                <p:tags r:id="rId244"/>
              </p:custDataLst>
            </p:nvPr>
          </p:nvSpPr>
          <p:spPr bwMode="auto">
            <a:xfrm>
              <a:off x="4633913" y="1709738"/>
              <a:ext cx="123825" cy="60325"/>
            </a:xfrm>
            <a:custGeom>
              <a:avLst/>
              <a:gdLst>
                <a:gd name="T0" fmla="*/ 2147483647 w 259"/>
                <a:gd name="T1" fmla="*/ 2147483647 h 129"/>
                <a:gd name="T2" fmla="*/ 2147483647 w 259"/>
                <a:gd name="T3" fmla="*/ 2147483647 h 129"/>
                <a:gd name="T4" fmla="*/ 2147483647 w 259"/>
                <a:gd name="T5" fmla="*/ 2147483647 h 129"/>
                <a:gd name="T6" fmla="*/ 2147483647 w 259"/>
                <a:gd name="T7" fmla="*/ 2147483647 h 129"/>
                <a:gd name="T8" fmla="*/ 2147483647 w 259"/>
                <a:gd name="T9" fmla="*/ 2147483647 h 129"/>
                <a:gd name="T10" fmla="*/ 2147483647 w 259"/>
                <a:gd name="T11" fmla="*/ 2147483647 h 129"/>
                <a:gd name="T12" fmla="*/ 2147483647 w 259"/>
                <a:gd name="T13" fmla="*/ 2147483647 h 129"/>
                <a:gd name="T14" fmla="*/ 2147483647 w 259"/>
                <a:gd name="T15" fmla="*/ 2147483647 h 129"/>
                <a:gd name="T16" fmla="*/ 2147483647 w 259"/>
                <a:gd name="T17" fmla="*/ 2147483647 h 129"/>
                <a:gd name="T18" fmla="*/ 2147483647 w 259"/>
                <a:gd name="T19" fmla="*/ 2147483647 h 129"/>
                <a:gd name="T20" fmla="*/ 2147483647 w 259"/>
                <a:gd name="T21" fmla="*/ 2147483647 h 129"/>
                <a:gd name="T22" fmla="*/ 2147483647 w 259"/>
                <a:gd name="T23" fmla="*/ 2147483647 h 129"/>
                <a:gd name="T24" fmla="*/ 2147483647 w 259"/>
                <a:gd name="T25" fmla="*/ 2147483647 h 129"/>
                <a:gd name="T26" fmla="*/ 2147483647 w 259"/>
                <a:gd name="T27" fmla="*/ 2147483647 h 129"/>
                <a:gd name="T28" fmla="*/ 2147483647 w 259"/>
                <a:gd name="T29" fmla="*/ 2147483647 h 129"/>
                <a:gd name="T30" fmla="*/ 2147483647 w 259"/>
                <a:gd name="T31" fmla="*/ 2147483647 h 129"/>
                <a:gd name="T32" fmla="*/ 2147483647 w 259"/>
                <a:gd name="T33" fmla="*/ 2147483647 h 129"/>
                <a:gd name="T34" fmla="*/ 2147483647 w 259"/>
                <a:gd name="T35" fmla="*/ 2147483647 h 129"/>
                <a:gd name="T36" fmla="*/ 2147483647 w 259"/>
                <a:gd name="T37" fmla="*/ 2147483647 h 129"/>
                <a:gd name="T38" fmla="*/ 2147483647 w 259"/>
                <a:gd name="T39" fmla="*/ 2147483647 h 129"/>
                <a:gd name="T40" fmla="*/ 2147483647 w 259"/>
                <a:gd name="T41" fmla="*/ 2147483647 h 129"/>
                <a:gd name="T42" fmla="*/ 2147483647 w 259"/>
                <a:gd name="T43" fmla="*/ 2147483647 h 129"/>
                <a:gd name="T44" fmla="*/ 2147483647 w 259"/>
                <a:gd name="T45" fmla="*/ 0 h 129"/>
                <a:gd name="T46" fmla="*/ 2147483647 w 259"/>
                <a:gd name="T47" fmla="*/ 0 h 129"/>
                <a:gd name="T48" fmla="*/ 2147483647 w 259"/>
                <a:gd name="T49" fmla="*/ 0 h 129"/>
                <a:gd name="T50" fmla="*/ 2147483647 w 259"/>
                <a:gd name="T51" fmla="*/ 0 h 129"/>
                <a:gd name="T52" fmla="*/ 2147483647 w 259"/>
                <a:gd name="T53" fmla="*/ 2147483647 h 129"/>
                <a:gd name="T54" fmla="*/ 2147483647 w 259"/>
                <a:gd name="T55" fmla="*/ 2147483647 h 129"/>
                <a:gd name="T56" fmla="*/ 2147483647 w 259"/>
                <a:gd name="T57" fmla="*/ 2147483647 h 129"/>
                <a:gd name="T58" fmla="*/ 2147483647 w 259"/>
                <a:gd name="T59" fmla="*/ 2147483647 h 129"/>
                <a:gd name="T60" fmla="*/ 2147483647 w 259"/>
                <a:gd name="T61" fmla="*/ 2147483647 h 129"/>
                <a:gd name="T62" fmla="*/ 2147483647 w 259"/>
                <a:gd name="T63" fmla="*/ 2147483647 h 129"/>
                <a:gd name="T64" fmla="*/ 2147483647 w 259"/>
                <a:gd name="T65" fmla="*/ 2147483647 h 129"/>
                <a:gd name="T66" fmla="*/ 0 w 259"/>
                <a:gd name="T67" fmla="*/ 2147483647 h 129"/>
                <a:gd name="T68" fmla="*/ 0 w 259"/>
                <a:gd name="T69" fmla="*/ 2147483647 h 129"/>
                <a:gd name="T70" fmla="*/ 0 w 259"/>
                <a:gd name="T71" fmla="*/ 2147483647 h 129"/>
                <a:gd name="T72" fmla="*/ 2147483647 w 259"/>
                <a:gd name="T73" fmla="*/ 2147483647 h 129"/>
                <a:gd name="T74" fmla="*/ 2147483647 w 259"/>
                <a:gd name="T75" fmla="*/ 2147483647 h 129"/>
                <a:gd name="T76" fmla="*/ 2147483647 w 259"/>
                <a:gd name="T77" fmla="*/ 2147483647 h 129"/>
                <a:gd name="T78" fmla="*/ 2147483647 w 259"/>
                <a:gd name="T79" fmla="*/ 2147483647 h 129"/>
                <a:gd name="T80" fmla="*/ 2147483647 w 259"/>
                <a:gd name="T81" fmla="*/ 2147483647 h 129"/>
                <a:gd name="T82" fmla="*/ 2147483647 w 259"/>
                <a:gd name="T83" fmla="*/ 2147483647 h 129"/>
                <a:gd name="T84" fmla="*/ 2147483647 w 259"/>
                <a:gd name="T85" fmla="*/ 2147483647 h 129"/>
                <a:gd name="T86" fmla="*/ 2147483647 w 259"/>
                <a:gd name="T87" fmla="*/ 2147483647 h 129"/>
                <a:gd name="T88" fmla="*/ 2147483647 w 259"/>
                <a:gd name="T89" fmla="*/ 2147483647 h 129"/>
                <a:gd name="T90" fmla="*/ 2147483647 w 259"/>
                <a:gd name="T91" fmla="*/ 2147483647 h 129"/>
                <a:gd name="T92" fmla="*/ 2147483647 w 259"/>
                <a:gd name="T93" fmla="*/ 2147483647 h 129"/>
                <a:gd name="T94" fmla="*/ 2147483647 w 259"/>
                <a:gd name="T95" fmla="*/ 2147483647 h 129"/>
                <a:gd name="T96" fmla="*/ 2147483647 w 259"/>
                <a:gd name="T97" fmla="*/ 2147483647 h 129"/>
                <a:gd name="T98" fmla="*/ 2147483647 w 259"/>
                <a:gd name="T99" fmla="*/ 2147483647 h 129"/>
                <a:gd name="T100" fmla="*/ 2147483647 w 259"/>
                <a:gd name="T101" fmla="*/ 2147483647 h 129"/>
                <a:gd name="T102" fmla="*/ 2147483647 w 259"/>
                <a:gd name="T103" fmla="*/ 2147483647 h 129"/>
                <a:gd name="T104" fmla="*/ 2147483647 w 259"/>
                <a:gd name="T105" fmla="*/ 2147483647 h 129"/>
                <a:gd name="T106" fmla="*/ 2147483647 w 259"/>
                <a:gd name="T107" fmla="*/ 2147483647 h 129"/>
                <a:gd name="T108" fmla="*/ 2147483647 w 259"/>
                <a:gd name="T109" fmla="*/ 2147483647 h 129"/>
                <a:gd name="T110" fmla="*/ 2147483647 w 259"/>
                <a:gd name="T111" fmla="*/ 2147483647 h 129"/>
                <a:gd name="T112" fmla="*/ 2147483647 w 259"/>
                <a:gd name="T113" fmla="*/ 2147483647 h 129"/>
                <a:gd name="T114" fmla="*/ 2147483647 w 259"/>
                <a:gd name="T115" fmla="*/ 2147483647 h 129"/>
                <a:gd name="T116" fmla="*/ 2147483647 w 259"/>
                <a:gd name="T117" fmla="*/ 2147483647 h 1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59"/>
                <a:gd name="T178" fmla="*/ 0 h 129"/>
                <a:gd name="T179" fmla="*/ 259 w 259"/>
                <a:gd name="T180" fmla="*/ 129 h 12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59" h="129">
                  <a:moveTo>
                    <a:pt x="259" y="129"/>
                  </a:moveTo>
                  <a:lnTo>
                    <a:pt x="255" y="102"/>
                  </a:lnTo>
                  <a:lnTo>
                    <a:pt x="252" y="80"/>
                  </a:lnTo>
                  <a:lnTo>
                    <a:pt x="252" y="63"/>
                  </a:lnTo>
                  <a:lnTo>
                    <a:pt x="253" y="50"/>
                  </a:lnTo>
                  <a:lnTo>
                    <a:pt x="257" y="29"/>
                  </a:lnTo>
                  <a:lnTo>
                    <a:pt x="259" y="12"/>
                  </a:lnTo>
                  <a:lnTo>
                    <a:pt x="258" y="14"/>
                  </a:lnTo>
                  <a:lnTo>
                    <a:pt x="256" y="16"/>
                  </a:lnTo>
                  <a:lnTo>
                    <a:pt x="253" y="17"/>
                  </a:lnTo>
                  <a:lnTo>
                    <a:pt x="249" y="18"/>
                  </a:lnTo>
                  <a:lnTo>
                    <a:pt x="239" y="19"/>
                  </a:lnTo>
                  <a:lnTo>
                    <a:pt x="228" y="19"/>
                  </a:lnTo>
                  <a:lnTo>
                    <a:pt x="205" y="19"/>
                  </a:lnTo>
                  <a:lnTo>
                    <a:pt x="192" y="18"/>
                  </a:lnTo>
                  <a:lnTo>
                    <a:pt x="181" y="17"/>
                  </a:lnTo>
                  <a:lnTo>
                    <a:pt x="172" y="15"/>
                  </a:lnTo>
                  <a:lnTo>
                    <a:pt x="163" y="12"/>
                  </a:lnTo>
                  <a:lnTo>
                    <a:pt x="156" y="9"/>
                  </a:lnTo>
                  <a:lnTo>
                    <a:pt x="146" y="6"/>
                  </a:lnTo>
                  <a:lnTo>
                    <a:pt x="134" y="3"/>
                  </a:lnTo>
                  <a:lnTo>
                    <a:pt x="118" y="1"/>
                  </a:lnTo>
                  <a:lnTo>
                    <a:pt x="99" y="0"/>
                  </a:lnTo>
                  <a:lnTo>
                    <a:pt x="83" y="0"/>
                  </a:lnTo>
                  <a:lnTo>
                    <a:pt x="67" y="0"/>
                  </a:lnTo>
                  <a:lnTo>
                    <a:pt x="50" y="0"/>
                  </a:lnTo>
                  <a:lnTo>
                    <a:pt x="34" y="2"/>
                  </a:lnTo>
                  <a:lnTo>
                    <a:pt x="27" y="4"/>
                  </a:lnTo>
                  <a:lnTo>
                    <a:pt x="21" y="6"/>
                  </a:lnTo>
                  <a:lnTo>
                    <a:pt x="14" y="9"/>
                  </a:lnTo>
                  <a:lnTo>
                    <a:pt x="10" y="13"/>
                  </a:lnTo>
                  <a:lnTo>
                    <a:pt x="5" y="17"/>
                  </a:lnTo>
                  <a:lnTo>
                    <a:pt x="2" y="22"/>
                  </a:lnTo>
                  <a:lnTo>
                    <a:pt x="0" y="29"/>
                  </a:lnTo>
                  <a:lnTo>
                    <a:pt x="0" y="36"/>
                  </a:lnTo>
                  <a:lnTo>
                    <a:pt x="0" y="48"/>
                  </a:lnTo>
                  <a:lnTo>
                    <a:pt x="3" y="58"/>
                  </a:lnTo>
                  <a:lnTo>
                    <a:pt x="6" y="65"/>
                  </a:lnTo>
                  <a:lnTo>
                    <a:pt x="12" y="71"/>
                  </a:lnTo>
                  <a:lnTo>
                    <a:pt x="17" y="76"/>
                  </a:lnTo>
                  <a:lnTo>
                    <a:pt x="24" y="80"/>
                  </a:lnTo>
                  <a:lnTo>
                    <a:pt x="31" y="83"/>
                  </a:lnTo>
                  <a:lnTo>
                    <a:pt x="37" y="85"/>
                  </a:lnTo>
                  <a:lnTo>
                    <a:pt x="50" y="88"/>
                  </a:lnTo>
                  <a:lnTo>
                    <a:pt x="61" y="92"/>
                  </a:lnTo>
                  <a:lnTo>
                    <a:pt x="65" y="95"/>
                  </a:lnTo>
                  <a:lnTo>
                    <a:pt x="67" y="99"/>
                  </a:lnTo>
                  <a:lnTo>
                    <a:pt x="67" y="105"/>
                  </a:lnTo>
                  <a:lnTo>
                    <a:pt x="66" y="111"/>
                  </a:lnTo>
                  <a:lnTo>
                    <a:pt x="81" y="110"/>
                  </a:lnTo>
                  <a:lnTo>
                    <a:pt x="91" y="108"/>
                  </a:lnTo>
                  <a:lnTo>
                    <a:pt x="98" y="106"/>
                  </a:lnTo>
                  <a:lnTo>
                    <a:pt x="105" y="105"/>
                  </a:lnTo>
                  <a:lnTo>
                    <a:pt x="120" y="106"/>
                  </a:lnTo>
                  <a:lnTo>
                    <a:pt x="140" y="108"/>
                  </a:lnTo>
                  <a:lnTo>
                    <a:pt x="166" y="112"/>
                  </a:lnTo>
                  <a:lnTo>
                    <a:pt x="192" y="117"/>
                  </a:lnTo>
                  <a:lnTo>
                    <a:pt x="238" y="125"/>
                  </a:lnTo>
                  <a:lnTo>
                    <a:pt x="259" y="129"/>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96" name="Freeform 345">
              <a:hlinkClick r:id="rId402"/>
            </p:cNvPr>
            <p:cNvSpPr>
              <a:spLocks/>
            </p:cNvSpPr>
            <p:nvPr>
              <p:custDataLst>
                <p:tags r:id="rId245"/>
              </p:custDataLst>
            </p:nvPr>
          </p:nvSpPr>
          <p:spPr bwMode="auto">
            <a:xfrm>
              <a:off x="4648200" y="2024063"/>
              <a:ext cx="200025" cy="130175"/>
            </a:xfrm>
            <a:custGeom>
              <a:avLst/>
              <a:gdLst>
                <a:gd name="T0" fmla="*/ 2147483647 w 425"/>
                <a:gd name="T1" fmla="*/ 2147483647 h 272"/>
                <a:gd name="T2" fmla="*/ 2147483647 w 425"/>
                <a:gd name="T3" fmla="*/ 2147483647 h 272"/>
                <a:gd name="T4" fmla="*/ 2147483647 w 425"/>
                <a:gd name="T5" fmla="*/ 2147483647 h 272"/>
                <a:gd name="T6" fmla="*/ 2147483647 w 425"/>
                <a:gd name="T7" fmla="*/ 2147483647 h 272"/>
                <a:gd name="T8" fmla="*/ 2147483647 w 425"/>
                <a:gd name="T9" fmla="*/ 2147483647 h 272"/>
                <a:gd name="T10" fmla="*/ 2147483647 w 425"/>
                <a:gd name="T11" fmla="*/ 2147483647 h 272"/>
                <a:gd name="T12" fmla="*/ 2147483647 w 425"/>
                <a:gd name="T13" fmla="*/ 2147483647 h 272"/>
                <a:gd name="T14" fmla="*/ 2147483647 w 425"/>
                <a:gd name="T15" fmla="*/ 2147483647 h 272"/>
                <a:gd name="T16" fmla="*/ 2147483647 w 425"/>
                <a:gd name="T17" fmla="*/ 2147483647 h 272"/>
                <a:gd name="T18" fmla="*/ 2147483647 w 425"/>
                <a:gd name="T19" fmla="*/ 2147483647 h 272"/>
                <a:gd name="T20" fmla="*/ 2147483647 w 425"/>
                <a:gd name="T21" fmla="*/ 2147483647 h 272"/>
                <a:gd name="T22" fmla="*/ 2147483647 w 425"/>
                <a:gd name="T23" fmla="*/ 2147483647 h 272"/>
                <a:gd name="T24" fmla="*/ 2147483647 w 425"/>
                <a:gd name="T25" fmla="*/ 2147483647 h 272"/>
                <a:gd name="T26" fmla="*/ 2147483647 w 425"/>
                <a:gd name="T27" fmla="*/ 2147483647 h 272"/>
                <a:gd name="T28" fmla="*/ 2147483647 w 425"/>
                <a:gd name="T29" fmla="*/ 2147483647 h 272"/>
                <a:gd name="T30" fmla="*/ 2147483647 w 425"/>
                <a:gd name="T31" fmla="*/ 2147483647 h 272"/>
                <a:gd name="T32" fmla="*/ 2147483647 w 425"/>
                <a:gd name="T33" fmla="*/ 2147483647 h 272"/>
                <a:gd name="T34" fmla="*/ 2147483647 w 425"/>
                <a:gd name="T35" fmla="*/ 2147483647 h 272"/>
                <a:gd name="T36" fmla="*/ 2147483647 w 425"/>
                <a:gd name="T37" fmla="*/ 2147483647 h 272"/>
                <a:gd name="T38" fmla="*/ 0 w 425"/>
                <a:gd name="T39" fmla="*/ 2147483647 h 272"/>
                <a:gd name="T40" fmla="*/ 2147483647 w 425"/>
                <a:gd name="T41" fmla="*/ 2147483647 h 272"/>
                <a:gd name="T42" fmla="*/ 2147483647 w 425"/>
                <a:gd name="T43" fmla="*/ 2147483647 h 272"/>
                <a:gd name="T44" fmla="*/ 2147483647 w 425"/>
                <a:gd name="T45" fmla="*/ 2147483647 h 272"/>
                <a:gd name="T46" fmla="*/ 2147483647 w 425"/>
                <a:gd name="T47" fmla="*/ 2147483647 h 272"/>
                <a:gd name="T48" fmla="*/ 2147483647 w 425"/>
                <a:gd name="T49" fmla="*/ 2147483647 h 272"/>
                <a:gd name="T50" fmla="*/ 2147483647 w 425"/>
                <a:gd name="T51" fmla="*/ 2147483647 h 272"/>
                <a:gd name="T52" fmla="*/ 2147483647 w 425"/>
                <a:gd name="T53" fmla="*/ 2147483647 h 272"/>
                <a:gd name="T54" fmla="*/ 2147483647 w 425"/>
                <a:gd name="T55" fmla="*/ 2147483647 h 272"/>
                <a:gd name="T56" fmla="*/ 2147483647 w 425"/>
                <a:gd name="T57" fmla="*/ 2147483647 h 272"/>
                <a:gd name="T58" fmla="*/ 2147483647 w 425"/>
                <a:gd name="T59" fmla="*/ 2147483647 h 272"/>
                <a:gd name="T60" fmla="*/ 2147483647 w 425"/>
                <a:gd name="T61" fmla="*/ 2147483647 h 272"/>
                <a:gd name="T62" fmla="*/ 2147483647 w 425"/>
                <a:gd name="T63" fmla="*/ 2147483647 h 272"/>
                <a:gd name="T64" fmla="*/ 2147483647 w 425"/>
                <a:gd name="T65" fmla="*/ 2147483647 h 272"/>
                <a:gd name="T66" fmla="*/ 2147483647 w 425"/>
                <a:gd name="T67" fmla="*/ 0 h 272"/>
                <a:gd name="T68" fmla="*/ 2147483647 w 425"/>
                <a:gd name="T69" fmla="*/ 2147483647 h 272"/>
                <a:gd name="T70" fmla="*/ 2147483647 w 425"/>
                <a:gd name="T71" fmla="*/ 2147483647 h 272"/>
                <a:gd name="T72" fmla="*/ 2147483647 w 425"/>
                <a:gd name="T73" fmla="*/ 2147483647 h 272"/>
                <a:gd name="T74" fmla="*/ 2147483647 w 425"/>
                <a:gd name="T75" fmla="*/ 2147483647 h 272"/>
                <a:gd name="T76" fmla="*/ 2147483647 w 425"/>
                <a:gd name="T77" fmla="*/ 2147483647 h 272"/>
                <a:gd name="T78" fmla="*/ 2147483647 w 425"/>
                <a:gd name="T79" fmla="*/ 2147483647 h 272"/>
                <a:gd name="T80" fmla="*/ 2147483647 w 425"/>
                <a:gd name="T81" fmla="*/ 2147483647 h 272"/>
                <a:gd name="T82" fmla="*/ 2147483647 w 425"/>
                <a:gd name="T83" fmla="*/ 2147483647 h 272"/>
                <a:gd name="T84" fmla="*/ 2147483647 w 425"/>
                <a:gd name="T85" fmla="*/ 2147483647 h 272"/>
                <a:gd name="T86" fmla="*/ 2147483647 w 425"/>
                <a:gd name="T87" fmla="*/ 2147483647 h 272"/>
                <a:gd name="T88" fmla="*/ 2147483647 w 425"/>
                <a:gd name="T89" fmla="*/ 2147483647 h 272"/>
                <a:gd name="T90" fmla="*/ 2147483647 w 425"/>
                <a:gd name="T91" fmla="*/ 2147483647 h 272"/>
                <a:gd name="T92" fmla="*/ 2147483647 w 425"/>
                <a:gd name="T93" fmla="*/ 2147483647 h 2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25"/>
                <a:gd name="T142" fmla="*/ 0 h 272"/>
                <a:gd name="T143" fmla="*/ 425 w 425"/>
                <a:gd name="T144" fmla="*/ 272 h 27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25" h="272">
                  <a:moveTo>
                    <a:pt x="425" y="161"/>
                  </a:moveTo>
                  <a:lnTo>
                    <a:pt x="418" y="170"/>
                  </a:lnTo>
                  <a:lnTo>
                    <a:pt x="409" y="179"/>
                  </a:lnTo>
                  <a:lnTo>
                    <a:pt x="398" y="188"/>
                  </a:lnTo>
                  <a:lnTo>
                    <a:pt x="385" y="197"/>
                  </a:lnTo>
                  <a:lnTo>
                    <a:pt x="383" y="206"/>
                  </a:lnTo>
                  <a:lnTo>
                    <a:pt x="383" y="214"/>
                  </a:lnTo>
                  <a:lnTo>
                    <a:pt x="384" y="221"/>
                  </a:lnTo>
                  <a:lnTo>
                    <a:pt x="385" y="227"/>
                  </a:lnTo>
                  <a:lnTo>
                    <a:pt x="389" y="237"/>
                  </a:lnTo>
                  <a:lnTo>
                    <a:pt x="392" y="246"/>
                  </a:lnTo>
                  <a:lnTo>
                    <a:pt x="375" y="244"/>
                  </a:lnTo>
                  <a:lnTo>
                    <a:pt x="356" y="240"/>
                  </a:lnTo>
                  <a:lnTo>
                    <a:pt x="347" y="238"/>
                  </a:lnTo>
                  <a:lnTo>
                    <a:pt x="336" y="236"/>
                  </a:lnTo>
                  <a:lnTo>
                    <a:pt x="324" y="235"/>
                  </a:lnTo>
                  <a:lnTo>
                    <a:pt x="311" y="234"/>
                  </a:lnTo>
                  <a:lnTo>
                    <a:pt x="295" y="235"/>
                  </a:lnTo>
                  <a:lnTo>
                    <a:pt x="278" y="238"/>
                  </a:lnTo>
                  <a:lnTo>
                    <a:pt x="263" y="243"/>
                  </a:lnTo>
                  <a:lnTo>
                    <a:pt x="248" y="248"/>
                  </a:lnTo>
                  <a:lnTo>
                    <a:pt x="232" y="254"/>
                  </a:lnTo>
                  <a:lnTo>
                    <a:pt x="215" y="260"/>
                  </a:lnTo>
                  <a:lnTo>
                    <a:pt x="197" y="267"/>
                  </a:lnTo>
                  <a:lnTo>
                    <a:pt x="179" y="272"/>
                  </a:lnTo>
                  <a:lnTo>
                    <a:pt x="100" y="240"/>
                  </a:lnTo>
                  <a:lnTo>
                    <a:pt x="92" y="233"/>
                  </a:lnTo>
                  <a:lnTo>
                    <a:pt x="85" y="226"/>
                  </a:lnTo>
                  <a:lnTo>
                    <a:pt x="78" y="220"/>
                  </a:lnTo>
                  <a:lnTo>
                    <a:pt x="70" y="214"/>
                  </a:lnTo>
                  <a:lnTo>
                    <a:pt x="52" y="202"/>
                  </a:lnTo>
                  <a:lnTo>
                    <a:pt x="37" y="192"/>
                  </a:lnTo>
                  <a:lnTo>
                    <a:pt x="29" y="186"/>
                  </a:lnTo>
                  <a:lnTo>
                    <a:pt x="22" y="180"/>
                  </a:lnTo>
                  <a:lnTo>
                    <a:pt x="16" y="174"/>
                  </a:lnTo>
                  <a:lnTo>
                    <a:pt x="11" y="167"/>
                  </a:lnTo>
                  <a:lnTo>
                    <a:pt x="6" y="159"/>
                  </a:lnTo>
                  <a:lnTo>
                    <a:pt x="2" y="150"/>
                  </a:lnTo>
                  <a:lnTo>
                    <a:pt x="0" y="140"/>
                  </a:lnTo>
                  <a:lnTo>
                    <a:pt x="0" y="129"/>
                  </a:lnTo>
                  <a:lnTo>
                    <a:pt x="25" y="95"/>
                  </a:lnTo>
                  <a:lnTo>
                    <a:pt x="50" y="66"/>
                  </a:lnTo>
                  <a:lnTo>
                    <a:pt x="61" y="52"/>
                  </a:lnTo>
                  <a:lnTo>
                    <a:pt x="71" y="36"/>
                  </a:lnTo>
                  <a:lnTo>
                    <a:pt x="75" y="29"/>
                  </a:lnTo>
                  <a:lnTo>
                    <a:pt x="80" y="22"/>
                  </a:lnTo>
                  <a:lnTo>
                    <a:pt x="83" y="14"/>
                  </a:lnTo>
                  <a:lnTo>
                    <a:pt x="85" y="6"/>
                  </a:lnTo>
                  <a:lnTo>
                    <a:pt x="105" y="7"/>
                  </a:lnTo>
                  <a:lnTo>
                    <a:pt x="123" y="10"/>
                  </a:lnTo>
                  <a:lnTo>
                    <a:pt x="138" y="14"/>
                  </a:lnTo>
                  <a:lnTo>
                    <a:pt x="153" y="18"/>
                  </a:lnTo>
                  <a:lnTo>
                    <a:pt x="166" y="23"/>
                  </a:lnTo>
                  <a:lnTo>
                    <a:pt x="180" y="27"/>
                  </a:lnTo>
                  <a:lnTo>
                    <a:pt x="193" y="30"/>
                  </a:lnTo>
                  <a:lnTo>
                    <a:pt x="205" y="31"/>
                  </a:lnTo>
                  <a:lnTo>
                    <a:pt x="210" y="30"/>
                  </a:lnTo>
                  <a:lnTo>
                    <a:pt x="214" y="29"/>
                  </a:lnTo>
                  <a:lnTo>
                    <a:pt x="218" y="28"/>
                  </a:lnTo>
                  <a:lnTo>
                    <a:pt x="221" y="26"/>
                  </a:lnTo>
                  <a:lnTo>
                    <a:pt x="227" y="21"/>
                  </a:lnTo>
                  <a:lnTo>
                    <a:pt x="232" y="15"/>
                  </a:lnTo>
                  <a:lnTo>
                    <a:pt x="237" y="10"/>
                  </a:lnTo>
                  <a:lnTo>
                    <a:pt x="242" y="5"/>
                  </a:lnTo>
                  <a:lnTo>
                    <a:pt x="246" y="3"/>
                  </a:lnTo>
                  <a:lnTo>
                    <a:pt x="250" y="2"/>
                  </a:lnTo>
                  <a:lnTo>
                    <a:pt x="253" y="1"/>
                  </a:lnTo>
                  <a:lnTo>
                    <a:pt x="259" y="0"/>
                  </a:lnTo>
                  <a:lnTo>
                    <a:pt x="268" y="1"/>
                  </a:lnTo>
                  <a:lnTo>
                    <a:pt x="275" y="2"/>
                  </a:lnTo>
                  <a:lnTo>
                    <a:pt x="283" y="4"/>
                  </a:lnTo>
                  <a:lnTo>
                    <a:pt x="289" y="7"/>
                  </a:lnTo>
                  <a:lnTo>
                    <a:pt x="296" y="11"/>
                  </a:lnTo>
                  <a:lnTo>
                    <a:pt x="302" y="15"/>
                  </a:lnTo>
                  <a:lnTo>
                    <a:pt x="306" y="20"/>
                  </a:lnTo>
                  <a:lnTo>
                    <a:pt x="310" y="26"/>
                  </a:lnTo>
                  <a:lnTo>
                    <a:pt x="318" y="38"/>
                  </a:lnTo>
                  <a:lnTo>
                    <a:pt x="325" y="53"/>
                  </a:lnTo>
                  <a:lnTo>
                    <a:pt x="331" y="67"/>
                  </a:lnTo>
                  <a:lnTo>
                    <a:pt x="337" y="82"/>
                  </a:lnTo>
                  <a:lnTo>
                    <a:pt x="342" y="98"/>
                  </a:lnTo>
                  <a:lnTo>
                    <a:pt x="349" y="113"/>
                  </a:lnTo>
                  <a:lnTo>
                    <a:pt x="352" y="119"/>
                  </a:lnTo>
                  <a:lnTo>
                    <a:pt x="356" y="126"/>
                  </a:lnTo>
                  <a:lnTo>
                    <a:pt x="360" y="132"/>
                  </a:lnTo>
                  <a:lnTo>
                    <a:pt x="365" y="138"/>
                  </a:lnTo>
                  <a:lnTo>
                    <a:pt x="370" y="143"/>
                  </a:lnTo>
                  <a:lnTo>
                    <a:pt x="376" y="147"/>
                  </a:lnTo>
                  <a:lnTo>
                    <a:pt x="382" y="151"/>
                  </a:lnTo>
                  <a:lnTo>
                    <a:pt x="389" y="156"/>
                  </a:lnTo>
                  <a:lnTo>
                    <a:pt x="397" y="158"/>
                  </a:lnTo>
                  <a:lnTo>
                    <a:pt x="405" y="160"/>
                  </a:lnTo>
                  <a:lnTo>
                    <a:pt x="415" y="161"/>
                  </a:lnTo>
                  <a:lnTo>
                    <a:pt x="425" y="161"/>
                  </a:lnTo>
                </a:path>
              </a:pathLst>
            </a:custGeom>
            <a:solidFill>
              <a:srgbClr val="D9D9D9"/>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97" name="Freeform 346"/>
            <p:cNvSpPr>
              <a:spLocks/>
            </p:cNvSpPr>
            <p:nvPr>
              <p:custDataLst>
                <p:tags r:id="rId246"/>
              </p:custDataLst>
            </p:nvPr>
          </p:nvSpPr>
          <p:spPr bwMode="auto">
            <a:xfrm>
              <a:off x="2414588" y="2962275"/>
              <a:ext cx="14287" cy="50800"/>
            </a:xfrm>
            <a:custGeom>
              <a:avLst/>
              <a:gdLst>
                <a:gd name="T0" fmla="*/ 2147483647 w 33"/>
                <a:gd name="T1" fmla="*/ 2147483647 h 31"/>
                <a:gd name="T2" fmla="*/ 0 w 33"/>
                <a:gd name="T3" fmla="*/ 2147483647 h 31"/>
                <a:gd name="T4" fmla="*/ 2147483647 w 33"/>
                <a:gd name="T5" fmla="*/ 2147483647 h 31"/>
                <a:gd name="T6" fmla="*/ 2147483647 w 33"/>
                <a:gd name="T7" fmla="*/ 2147483647 h 31"/>
                <a:gd name="T8" fmla="*/ 2147483647 w 33"/>
                <a:gd name="T9" fmla="*/ 2147483647 h 31"/>
                <a:gd name="T10" fmla="*/ 2147483647 w 33"/>
                <a:gd name="T11" fmla="*/ 2147483647 h 31"/>
                <a:gd name="T12" fmla="*/ 2147483647 w 33"/>
                <a:gd name="T13" fmla="*/ 2147483647 h 31"/>
                <a:gd name="T14" fmla="*/ 2147483647 w 33"/>
                <a:gd name="T15" fmla="*/ 2147483647 h 31"/>
                <a:gd name="T16" fmla="*/ 2147483647 w 33"/>
                <a:gd name="T17" fmla="*/ 0 h 31"/>
                <a:gd name="T18" fmla="*/ 2147483647 w 33"/>
                <a:gd name="T19" fmla="*/ 0 h 31"/>
                <a:gd name="T20" fmla="*/ 2147483647 w 33"/>
                <a:gd name="T21" fmla="*/ 2147483647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1"/>
                <a:gd name="T35" fmla="*/ 33 w 33"/>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1">
                  <a:moveTo>
                    <a:pt x="13" y="6"/>
                  </a:moveTo>
                  <a:lnTo>
                    <a:pt x="0" y="19"/>
                  </a:lnTo>
                  <a:lnTo>
                    <a:pt x="5" y="21"/>
                  </a:lnTo>
                  <a:lnTo>
                    <a:pt x="14" y="25"/>
                  </a:lnTo>
                  <a:lnTo>
                    <a:pt x="19" y="27"/>
                  </a:lnTo>
                  <a:lnTo>
                    <a:pt x="23" y="29"/>
                  </a:lnTo>
                  <a:lnTo>
                    <a:pt x="27" y="30"/>
                  </a:lnTo>
                  <a:lnTo>
                    <a:pt x="33" y="31"/>
                  </a:lnTo>
                  <a:lnTo>
                    <a:pt x="33" y="0"/>
                  </a:lnTo>
                  <a:lnTo>
                    <a:pt x="20" y="0"/>
                  </a:lnTo>
                  <a:lnTo>
                    <a:pt x="13" y="6"/>
                  </a:lnTo>
                </a:path>
              </a:pathLst>
            </a:custGeom>
            <a:solidFill>
              <a:srgbClr val="D9D9D9"/>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98" name="Freeform 347"/>
            <p:cNvSpPr>
              <a:spLocks/>
            </p:cNvSpPr>
            <p:nvPr>
              <p:custDataLst>
                <p:tags r:id="rId247"/>
              </p:custDataLst>
            </p:nvPr>
          </p:nvSpPr>
          <p:spPr bwMode="auto">
            <a:xfrm>
              <a:off x="4765675" y="2017713"/>
              <a:ext cx="93663" cy="73025"/>
            </a:xfrm>
            <a:custGeom>
              <a:avLst/>
              <a:gdLst>
                <a:gd name="T0" fmla="*/ 2147483647 w 192"/>
                <a:gd name="T1" fmla="*/ 2147483647 h 154"/>
                <a:gd name="T2" fmla="*/ 2147483647 w 192"/>
                <a:gd name="T3" fmla="*/ 0 h 154"/>
                <a:gd name="T4" fmla="*/ 2147483647 w 192"/>
                <a:gd name="T5" fmla="*/ 2147483647 h 154"/>
                <a:gd name="T6" fmla="*/ 2147483647 w 192"/>
                <a:gd name="T7" fmla="*/ 2147483647 h 154"/>
                <a:gd name="T8" fmla="*/ 2147483647 w 192"/>
                <a:gd name="T9" fmla="*/ 2147483647 h 154"/>
                <a:gd name="T10" fmla="*/ 2147483647 w 192"/>
                <a:gd name="T11" fmla="*/ 2147483647 h 154"/>
                <a:gd name="T12" fmla="*/ 2147483647 w 192"/>
                <a:gd name="T13" fmla="*/ 2147483647 h 154"/>
                <a:gd name="T14" fmla="*/ 2147483647 w 192"/>
                <a:gd name="T15" fmla="*/ 2147483647 h 154"/>
                <a:gd name="T16" fmla="*/ 2147483647 w 192"/>
                <a:gd name="T17" fmla="*/ 2147483647 h 154"/>
                <a:gd name="T18" fmla="*/ 2147483647 w 192"/>
                <a:gd name="T19" fmla="*/ 2147483647 h 154"/>
                <a:gd name="T20" fmla="*/ 2147483647 w 192"/>
                <a:gd name="T21" fmla="*/ 2147483647 h 154"/>
                <a:gd name="T22" fmla="*/ 2147483647 w 192"/>
                <a:gd name="T23" fmla="*/ 2147483647 h 154"/>
                <a:gd name="T24" fmla="*/ 2147483647 w 192"/>
                <a:gd name="T25" fmla="*/ 2147483647 h 154"/>
                <a:gd name="T26" fmla="*/ 2147483647 w 192"/>
                <a:gd name="T27" fmla="*/ 2147483647 h 154"/>
                <a:gd name="T28" fmla="*/ 2147483647 w 192"/>
                <a:gd name="T29" fmla="*/ 2147483647 h 154"/>
                <a:gd name="T30" fmla="*/ 2147483647 w 192"/>
                <a:gd name="T31" fmla="*/ 2147483647 h 154"/>
                <a:gd name="T32" fmla="*/ 2147483647 w 192"/>
                <a:gd name="T33" fmla="*/ 2147483647 h 154"/>
                <a:gd name="T34" fmla="*/ 2147483647 w 192"/>
                <a:gd name="T35" fmla="*/ 2147483647 h 154"/>
                <a:gd name="T36" fmla="*/ 2147483647 w 192"/>
                <a:gd name="T37" fmla="*/ 2147483647 h 154"/>
                <a:gd name="T38" fmla="*/ 2147483647 w 192"/>
                <a:gd name="T39" fmla="*/ 2147483647 h 154"/>
                <a:gd name="T40" fmla="*/ 2147483647 w 192"/>
                <a:gd name="T41" fmla="*/ 2147483647 h 154"/>
                <a:gd name="T42" fmla="*/ 2147483647 w 192"/>
                <a:gd name="T43" fmla="*/ 2147483647 h 154"/>
                <a:gd name="T44" fmla="*/ 2147483647 w 192"/>
                <a:gd name="T45" fmla="*/ 2147483647 h 154"/>
                <a:gd name="T46" fmla="*/ 2147483647 w 192"/>
                <a:gd name="T47" fmla="*/ 2147483647 h 154"/>
                <a:gd name="T48" fmla="*/ 2147483647 w 192"/>
                <a:gd name="T49" fmla="*/ 2147483647 h 154"/>
                <a:gd name="T50" fmla="*/ 2147483647 w 192"/>
                <a:gd name="T51" fmla="*/ 2147483647 h 154"/>
                <a:gd name="T52" fmla="*/ 0 w 192"/>
                <a:gd name="T53" fmla="*/ 2147483647 h 154"/>
                <a:gd name="T54" fmla="*/ 2147483647 w 192"/>
                <a:gd name="T55" fmla="*/ 2147483647 h 1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92"/>
                <a:gd name="T85" fmla="*/ 0 h 154"/>
                <a:gd name="T86" fmla="*/ 192 w 192"/>
                <a:gd name="T87" fmla="*/ 154 h 15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92" h="154">
                  <a:moveTo>
                    <a:pt x="6" y="19"/>
                  </a:moveTo>
                  <a:lnTo>
                    <a:pt x="52" y="0"/>
                  </a:lnTo>
                  <a:lnTo>
                    <a:pt x="92" y="19"/>
                  </a:lnTo>
                  <a:lnTo>
                    <a:pt x="119" y="31"/>
                  </a:lnTo>
                  <a:lnTo>
                    <a:pt x="146" y="63"/>
                  </a:lnTo>
                  <a:lnTo>
                    <a:pt x="166" y="93"/>
                  </a:lnTo>
                  <a:lnTo>
                    <a:pt x="192" y="118"/>
                  </a:lnTo>
                  <a:lnTo>
                    <a:pt x="152" y="124"/>
                  </a:lnTo>
                  <a:lnTo>
                    <a:pt x="126" y="130"/>
                  </a:lnTo>
                  <a:lnTo>
                    <a:pt x="126" y="154"/>
                  </a:lnTo>
                  <a:lnTo>
                    <a:pt x="106" y="154"/>
                  </a:lnTo>
                  <a:lnTo>
                    <a:pt x="99" y="146"/>
                  </a:lnTo>
                  <a:lnTo>
                    <a:pt x="93" y="137"/>
                  </a:lnTo>
                  <a:lnTo>
                    <a:pt x="88" y="126"/>
                  </a:lnTo>
                  <a:lnTo>
                    <a:pt x="82" y="115"/>
                  </a:lnTo>
                  <a:lnTo>
                    <a:pt x="74" y="93"/>
                  </a:lnTo>
                  <a:lnTo>
                    <a:pt x="65" y="71"/>
                  </a:lnTo>
                  <a:lnTo>
                    <a:pt x="60" y="61"/>
                  </a:lnTo>
                  <a:lnTo>
                    <a:pt x="55" y="50"/>
                  </a:lnTo>
                  <a:lnTo>
                    <a:pt x="48" y="42"/>
                  </a:lnTo>
                  <a:lnTo>
                    <a:pt x="41" y="34"/>
                  </a:lnTo>
                  <a:lnTo>
                    <a:pt x="33" y="28"/>
                  </a:lnTo>
                  <a:lnTo>
                    <a:pt x="24" y="23"/>
                  </a:lnTo>
                  <a:lnTo>
                    <a:pt x="18" y="22"/>
                  </a:lnTo>
                  <a:lnTo>
                    <a:pt x="12" y="20"/>
                  </a:lnTo>
                  <a:lnTo>
                    <a:pt x="6" y="20"/>
                  </a:lnTo>
                  <a:lnTo>
                    <a:pt x="0" y="19"/>
                  </a:lnTo>
                  <a:lnTo>
                    <a:pt x="6" y="19"/>
                  </a:lnTo>
                </a:path>
              </a:pathLst>
            </a:custGeom>
            <a:solidFill>
              <a:srgbClr val="D9D9D9"/>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99" name="Freeform 348"/>
            <p:cNvSpPr>
              <a:spLocks/>
            </p:cNvSpPr>
            <p:nvPr>
              <p:custDataLst>
                <p:tags r:id="rId248"/>
              </p:custDataLst>
            </p:nvPr>
          </p:nvSpPr>
          <p:spPr bwMode="auto">
            <a:xfrm>
              <a:off x="4673600" y="1911350"/>
              <a:ext cx="423863" cy="223838"/>
            </a:xfrm>
            <a:custGeom>
              <a:avLst/>
              <a:gdLst>
                <a:gd name="T0" fmla="*/ 2147483647 w 877"/>
                <a:gd name="T1" fmla="*/ 2147483647 h 469"/>
                <a:gd name="T2" fmla="*/ 2147483647 w 877"/>
                <a:gd name="T3" fmla="*/ 2147483647 h 469"/>
                <a:gd name="T4" fmla="*/ 2147483647 w 877"/>
                <a:gd name="T5" fmla="*/ 2147483647 h 469"/>
                <a:gd name="T6" fmla="*/ 2147483647 w 877"/>
                <a:gd name="T7" fmla="*/ 2147483647 h 469"/>
                <a:gd name="T8" fmla="*/ 2147483647 w 877"/>
                <a:gd name="T9" fmla="*/ 2147483647 h 469"/>
                <a:gd name="T10" fmla="*/ 2147483647 w 877"/>
                <a:gd name="T11" fmla="*/ 2147483647 h 469"/>
                <a:gd name="T12" fmla="*/ 2147483647 w 877"/>
                <a:gd name="T13" fmla="*/ 2147483647 h 469"/>
                <a:gd name="T14" fmla="*/ 2147483647 w 877"/>
                <a:gd name="T15" fmla="*/ 2147483647 h 469"/>
                <a:gd name="T16" fmla="*/ 2147483647 w 877"/>
                <a:gd name="T17" fmla="*/ 2147483647 h 469"/>
                <a:gd name="T18" fmla="*/ 2147483647 w 877"/>
                <a:gd name="T19" fmla="*/ 2147483647 h 469"/>
                <a:gd name="T20" fmla="*/ 2147483647 w 877"/>
                <a:gd name="T21" fmla="*/ 2147483647 h 469"/>
                <a:gd name="T22" fmla="*/ 2147483647 w 877"/>
                <a:gd name="T23" fmla="*/ 2147483647 h 469"/>
                <a:gd name="T24" fmla="*/ 2147483647 w 877"/>
                <a:gd name="T25" fmla="*/ 2147483647 h 469"/>
                <a:gd name="T26" fmla="*/ 2147483647 w 877"/>
                <a:gd name="T27" fmla="*/ 2147483647 h 469"/>
                <a:gd name="T28" fmla="*/ 2147483647 w 877"/>
                <a:gd name="T29" fmla="*/ 2147483647 h 469"/>
                <a:gd name="T30" fmla="*/ 2147483647 w 877"/>
                <a:gd name="T31" fmla="*/ 2147483647 h 469"/>
                <a:gd name="T32" fmla="*/ 2147483647 w 877"/>
                <a:gd name="T33" fmla="*/ 2147483647 h 469"/>
                <a:gd name="T34" fmla="*/ 2147483647 w 877"/>
                <a:gd name="T35" fmla="*/ 2147483647 h 469"/>
                <a:gd name="T36" fmla="*/ 2147483647 w 877"/>
                <a:gd name="T37" fmla="*/ 2147483647 h 469"/>
                <a:gd name="T38" fmla="*/ 2147483647 w 877"/>
                <a:gd name="T39" fmla="*/ 2147483647 h 469"/>
                <a:gd name="T40" fmla="*/ 2147483647 w 877"/>
                <a:gd name="T41" fmla="*/ 0 h 469"/>
                <a:gd name="T42" fmla="*/ 2147483647 w 877"/>
                <a:gd name="T43" fmla="*/ 2147483647 h 469"/>
                <a:gd name="T44" fmla="*/ 2147483647 w 877"/>
                <a:gd name="T45" fmla="*/ 2147483647 h 469"/>
                <a:gd name="T46" fmla="*/ 2147483647 w 877"/>
                <a:gd name="T47" fmla="*/ 2147483647 h 469"/>
                <a:gd name="T48" fmla="*/ 2147483647 w 877"/>
                <a:gd name="T49" fmla="*/ 2147483647 h 469"/>
                <a:gd name="T50" fmla="*/ 2147483647 w 877"/>
                <a:gd name="T51" fmla="*/ 2147483647 h 469"/>
                <a:gd name="T52" fmla="*/ 2147483647 w 877"/>
                <a:gd name="T53" fmla="*/ 2147483647 h 469"/>
                <a:gd name="T54" fmla="*/ 2147483647 w 877"/>
                <a:gd name="T55" fmla="*/ 2147483647 h 469"/>
                <a:gd name="T56" fmla="*/ 2147483647 w 877"/>
                <a:gd name="T57" fmla="*/ 2147483647 h 469"/>
                <a:gd name="T58" fmla="*/ 2147483647 w 877"/>
                <a:gd name="T59" fmla="*/ 2147483647 h 469"/>
                <a:gd name="T60" fmla="*/ 2147483647 w 877"/>
                <a:gd name="T61" fmla="*/ 2147483647 h 469"/>
                <a:gd name="T62" fmla="*/ 2147483647 w 877"/>
                <a:gd name="T63" fmla="*/ 2147483647 h 469"/>
                <a:gd name="T64" fmla="*/ 2147483647 w 877"/>
                <a:gd name="T65" fmla="*/ 2147483647 h 469"/>
                <a:gd name="T66" fmla="*/ 2147483647 w 877"/>
                <a:gd name="T67" fmla="*/ 2147483647 h 469"/>
                <a:gd name="T68" fmla="*/ 2147483647 w 877"/>
                <a:gd name="T69" fmla="*/ 2147483647 h 469"/>
                <a:gd name="T70" fmla="*/ 2147483647 w 877"/>
                <a:gd name="T71" fmla="*/ 2147483647 h 469"/>
                <a:gd name="T72" fmla="*/ 2147483647 w 877"/>
                <a:gd name="T73" fmla="*/ 2147483647 h 469"/>
                <a:gd name="T74" fmla="*/ 2147483647 w 877"/>
                <a:gd name="T75" fmla="*/ 2147483647 h 469"/>
                <a:gd name="T76" fmla="*/ 2147483647 w 877"/>
                <a:gd name="T77" fmla="*/ 2147483647 h 469"/>
                <a:gd name="T78" fmla="*/ 2147483647 w 877"/>
                <a:gd name="T79" fmla="*/ 2147483647 h 469"/>
                <a:gd name="T80" fmla="*/ 2147483647 w 877"/>
                <a:gd name="T81" fmla="*/ 2147483647 h 469"/>
                <a:gd name="T82" fmla="*/ 2147483647 w 877"/>
                <a:gd name="T83" fmla="*/ 2147483647 h 469"/>
                <a:gd name="T84" fmla="*/ 2147483647 w 877"/>
                <a:gd name="T85" fmla="*/ 2147483647 h 469"/>
                <a:gd name="T86" fmla="*/ 2147483647 w 877"/>
                <a:gd name="T87" fmla="*/ 2147483647 h 469"/>
                <a:gd name="T88" fmla="*/ 2147483647 w 877"/>
                <a:gd name="T89" fmla="*/ 2147483647 h 469"/>
                <a:gd name="T90" fmla="*/ 2147483647 w 877"/>
                <a:gd name="T91" fmla="*/ 2147483647 h 469"/>
                <a:gd name="T92" fmla="*/ 2147483647 w 877"/>
                <a:gd name="T93" fmla="*/ 2147483647 h 469"/>
                <a:gd name="T94" fmla="*/ 2147483647 w 877"/>
                <a:gd name="T95" fmla="*/ 2147483647 h 469"/>
                <a:gd name="T96" fmla="*/ 2147483647 w 877"/>
                <a:gd name="T97" fmla="*/ 2147483647 h 469"/>
                <a:gd name="T98" fmla="*/ 2147483647 w 877"/>
                <a:gd name="T99" fmla="*/ 2147483647 h 469"/>
                <a:gd name="T100" fmla="*/ 2147483647 w 877"/>
                <a:gd name="T101" fmla="*/ 2147483647 h 469"/>
                <a:gd name="T102" fmla="*/ 2147483647 w 877"/>
                <a:gd name="T103" fmla="*/ 2147483647 h 469"/>
                <a:gd name="T104" fmla="*/ 2147483647 w 877"/>
                <a:gd name="T105" fmla="*/ 2147483647 h 469"/>
                <a:gd name="T106" fmla="*/ 2147483647 w 877"/>
                <a:gd name="T107" fmla="*/ 2147483647 h 469"/>
                <a:gd name="T108" fmla="*/ 2147483647 w 877"/>
                <a:gd name="T109" fmla="*/ 2147483647 h 469"/>
                <a:gd name="T110" fmla="*/ 2147483647 w 877"/>
                <a:gd name="T111" fmla="*/ 2147483647 h 469"/>
                <a:gd name="T112" fmla="*/ 2147483647 w 877"/>
                <a:gd name="T113" fmla="*/ 2147483647 h 469"/>
                <a:gd name="T114" fmla="*/ 2147483647 w 877"/>
                <a:gd name="T115" fmla="*/ 2147483647 h 469"/>
                <a:gd name="T116" fmla="*/ 2147483647 w 877"/>
                <a:gd name="T117" fmla="*/ 2147483647 h 469"/>
                <a:gd name="T118" fmla="*/ 2147483647 w 877"/>
                <a:gd name="T119" fmla="*/ 2147483647 h 46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77"/>
                <a:gd name="T181" fmla="*/ 0 h 469"/>
                <a:gd name="T182" fmla="*/ 877 w 877"/>
                <a:gd name="T183" fmla="*/ 469 h 46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77" h="469">
                  <a:moveTo>
                    <a:pt x="326" y="352"/>
                  </a:moveTo>
                  <a:lnTo>
                    <a:pt x="352" y="346"/>
                  </a:lnTo>
                  <a:lnTo>
                    <a:pt x="392" y="340"/>
                  </a:lnTo>
                  <a:lnTo>
                    <a:pt x="366" y="315"/>
                  </a:lnTo>
                  <a:lnTo>
                    <a:pt x="346" y="285"/>
                  </a:lnTo>
                  <a:lnTo>
                    <a:pt x="319" y="253"/>
                  </a:lnTo>
                  <a:lnTo>
                    <a:pt x="292" y="241"/>
                  </a:lnTo>
                  <a:lnTo>
                    <a:pt x="252" y="222"/>
                  </a:lnTo>
                  <a:lnTo>
                    <a:pt x="206" y="241"/>
                  </a:lnTo>
                  <a:lnTo>
                    <a:pt x="200" y="241"/>
                  </a:lnTo>
                  <a:lnTo>
                    <a:pt x="194" y="242"/>
                  </a:lnTo>
                  <a:lnTo>
                    <a:pt x="191" y="243"/>
                  </a:lnTo>
                  <a:lnTo>
                    <a:pt x="187" y="244"/>
                  </a:lnTo>
                  <a:lnTo>
                    <a:pt x="183" y="246"/>
                  </a:lnTo>
                  <a:lnTo>
                    <a:pt x="178" y="251"/>
                  </a:lnTo>
                  <a:lnTo>
                    <a:pt x="173" y="256"/>
                  </a:lnTo>
                  <a:lnTo>
                    <a:pt x="168" y="262"/>
                  </a:lnTo>
                  <a:lnTo>
                    <a:pt x="162" y="267"/>
                  </a:lnTo>
                  <a:lnTo>
                    <a:pt x="159" y="269"/>
                  </a:lnTo>
                  <a:lnTo>
                    <a:pt x="155" y="270"/>
                  </a:lnTo>
                  <a:lnTo>
                    <a:pt x="151" y="271"/>
                  </a:lnTo>
                  <a:lnTo>
                    <a:pt x="146" y="272"/>
                  </a:lnTo>
                  <a:lnTo>
                    <a:pt x="134" y="271"/>
                  </a:lnTo>
                  <a:lnTo>
                    <a:pt x="121" y="268"/>
                  </a:lnTo>
                  <a:lnTo>
                    <a:pt x="107" y="264"/>
                  </a:lnTo>
                  <a:lnTo>
                    <a:pt x="94" y="259"/>
                  </a:lnTo>
                  <a:lnTo>
                    <a:pt x="79" y="255"/>
                  </a:lnTo>
                  <a:lnTo>
                    <a:pt x="64" y="251"/>
                  </a:lnTo>
                  <a:lnTo>
                    <a:pt x="46" y="248"/>
                  </a:lnTo>
                  <a:lnTo>
                    <a:pt x="26" y="247"/>
                  </a:lnTo>
                  <a:lnTo>
                    <a:pt x="0" y="222"/>
                  </a:lnTo>
                  <a:lnTo>
                    <a:pt x="4" y="217"/>
                  </a:lnTo>
                  <a:lnTo>
                    <a:pt x="8" y="212"/>
                  </a:lnTo>
                  <a:lnTo>
                    <a:pt x="10" y="206"/>
                  </a:lnTo>
                  <a:lnTo>
                    <a:pt x="12" y="200"/>
                  </a:lnTo>
                  <a:lnTo>
                    <a:pt x="13" y="187"/>
                  </a:lnTo>
                  <a:lnTo>
                    <a:pt x="13" y="174"/>
                  </a:lnTo>
                  <a:lnTo>
                    <a:pt x="6" y="174"/>
                  </a:lnTo>
                  <a:lnTo>
                    <a:pt x="13" y="180"/>
                  </a:lnTo>
                  <a:lnTo>
                    <a:pt x="14" y="167"/>
                  </a:lnTo>
                  <a:lnTo>
                    <a:pt x="17" y="155"/>
                  </a:lnTo>
                  <a:lnTo>
                    <a:pt x="23" y="144"/>
                  </a:lnTo>
                  <a:lnTo>
                    <a:pt x="30" y="133"/>
                  </a:lnTo>
                  <a:lnTo>
                    <a:pt x="36" y="122"/>
                  </a:lnTo>
                  <a:lnTo>
                    <a:pt x="44" y="112"/>
                  </a:lnTo>
                  <a:lnTo>
                    <a:pt x="53" y="105"/>
                  </a:lnTo>
                  <a:lnTo>
                    <a:pt x="60" y="99"/>
                  </a:lnTo>
                  <a:lnTo>
                    <a:pt x="54" y="92"/>
                  </a:lnTo>
                  <a:lnTo>
                    <a:pt x="46" y="82"/>
                  </a:lnTo>
                  <a:lnTo>
                    <a:pt x="36" y="68"/>
                  </a:lnTo>
                  <a:lnTo>
                    <a:pt x="26" y="50"/>
                  </a:lnTo>
                  <a:lnTo>
                    <a:pt x="60" y="38"/>
                  </a:lnTo>
                  <a:lnTo>
                    <a:pt x="113" y="26"/>
                  </a:lnTo>
                  <a:lnTo>
                    <a:pt x="173" y="26"/>
                  </a:lnTo>
                  <a:lnTo>
                    <a:pt x="239" y="44"/>
                  </a:lnTo>
                  <a:lnTo>
                    <a:pt x="285" y="38"/>
                  </a:lnTo>
                  <a:lnTo>
                    <a:pt x="339" y="50"/>
                  </a:lnTo>
                  <a:lnTo>
                    <a:pt x="385" y="63"/>
                  </a:lnTo>
                  <a:lnTo>
                    <a:pt x="385" y="38"/>
                  </a:lnTo>
                  <a:lnTo>
                    <a:pt x="392" y="13"/>
                  </a:lnTo>
                  <a:lnTo>
                    <a:pt x="433" y="13"/>
                  </a:lnTo>
                  <a:lnTo>
                    <a:pt x="465" y="13"/>
                  </a:lnTo>
                  <a:lnTo>
                    <a:pt x="485" y="0"/>
                  </a:lnTo>
                  <a:lnTo>
                    <a:pt x="531" y="0"/>
                  </a:lnTo>
                  <a:lnTo>
                    <a:pt x="551" y="13"/>
                  </a:lnTo>
                  <a:lnTo>
                    <a:pt x="579" y="38"/>
                  </a:lnTo>
                  <a:lnTo>
                    <a:pt x="565" y="63"/>
                  </a:lnTo>
                  <a:lnTo>
                    <a:pt x="618" y="63"/>
                  </a:lnTo>
                  <a:lnTo>
                    <a:pt x="638" y="111"/>
                  </a:lnTo>
                  <a:lnTo>
                    <a:pt x="664" y="105"/>
                  </a:lnTo>
                  <a:lnTo>
                    <a:pt x="692" y="124"/>
                  </a:lnTo>
                  <a:lnTo>
                    <a:pt x="725" y="111"/>
                  </a:lnTo>
                  <a:lnTo>
                    <a:pt x="758" y="136"/>
                  </a:lnTo>
                  <a:lnTo>
                    <a:pt x="797" y="136"/>
                  </a:lnTo>
                  <a:lnTo>
                    <a:pt x="838" y="155"/>
                  </a:lnTo>
                  <a:lnTo>
                    <a:pt x="877" y="167"/>
                  </a:lnTo>
                  <a:lnTo>
                    <a:pt x="871" y="198"/>
                  </a:lnTo>
                  <a:lnTo>
                    <a:pt x="864" y="235"/>
                  </a:lnTo>
                  <a:lnTo>
                    <a:pt x="877" y="259"/>
                  </a:lnTo>
                  <a:lnTo>
                    <a:pt x="844" y="259"/>
                  </a:lnTo>
                  <a:lnTo>
                    <a:pt x="804" y="272"/>
                  </a:lnTo>
                  <a:lnTo>
                    <a:pt x="797" y="303"/>
                  </a:lnTo>
                  <a:lnTo>
                    <a:pt x="777" y="309"/>
                  </a:lnTo>
                  <a:lnTo>
                    <a:pt x="754" y="313"/>
                  </a:lnTo>
                  <a:lnTo>
                    <a:pt x="731" y="318"/>
                  </a:lnTo>
                  <a:lnTo>
                    <a:pt x="709" y="324"/>
                  </a:lnTo>
                  <a:lnTo>
                    <a:pt x="688" y="330"/>
                  </a:lnTo>
                  <a:lnTo>
                    <a:pt x="680" y="334"/>
                  </a:lnTo>
                  <a:lnTo>
                    <a:pt x="671" y="337"/>
                  </a:lnTo>
                  <a:lnTo>
                    <a:pt x="663" y="343"/>
                  </a:lnTo>
                  <a:lnTo>
                    <a:pt x="656" y="347"/>
                  </a:lnTo>
                  <a:lnTo>
                    <a:pt x="652" y="352"/>
                  </a:lnTo>
                  <a:lnTo>
                    <a:pt x="648" y="358"/>
                  </a:lnTo>
                  <a:lnTo>
                    <a:pt x="646" y="364"/>
                  </a:lnTo>
                  <a:lnTo>
                    <a:pt x="644" y="370"/>
                  </a:lnTo>
                  <a:lnTo>
                    <a:pt x="646" y="375"/>
                  </a:lnTo>
                  <a:lnTo>
                    <a:pt x="647" y="380"/>
                  </a:lnTo>
                  <a:lnTo>
                    <a:pt x="650" y="385"/>
                  </a:lnTo>
                  <a:lnTo>
                    <a:pt x="653" y="390"/>
                  </a:lnTo>
                  <a:lnTo>
                    <a:pt x="656" y="395"/>
                  </a:lnTo>
                  <a:lnTo>
                    <a:pt x="661" y="399"/>
                  </a:lnTo>
                  <a:lnTo>
                    <a:pt x="666" y="401"/>
                  </a:lnTo>
                  <a:lnTo>
                    <a:pt x="671" y="402"/>
                  </a:lnTo>
                  <a:lnTo>
                    <a:pt x="692" y="400"/>
                  </a:lnTo>
                  <a:lnTo>
                    <a:pt x="711" y="396"/>
                  </a:lnTo>
                  <a:lnTo>
                    <a:pt x="721" y="395"/>
                  </a:lnTo>
                  <a:lnTo>
                    <a:pt x="731" y="394"/>
                  </a:lnTo>
                  <a:lnTo>
                    <a:pt x="741" y="394"/>
                  </a:lnTo>
                  <a:lnTo>
                    <a:pt x="751" y="396"/>
                  </a:lnTo>
                  <a:lnTo>
                    <a:pt x="742" y="399"/>
                  </a:lnTo>
                  <a:lnTo>
                    <a:pt x="734" y="403"/>
                  </a:lnTo>
                  <a:lnTo>
                    <a:pt x="728" y="408"/>
                  </a:lnTo>
                  <a:lnTo>
                    <a:pt x="721" y="414"/>
                  </a:lnTo>
                  <a:lnTo>
                    <a:pt x="716" y="421"/>
                  </a:lnTo>
                  <a:lnTo>
                    <a:pt x="710" y="427"/>
                  </a:lnTo>
                  <a:lnTo>
                    <a:pt x="705" y="433"/>
                  </a:lnTo>
                  <a:lnTo>
                    <a:pt x="698" y="438"/>
                  </a:lnTo>
                  <a:lnTo>
                    <a:pt x="695" y="430"/>
                  </a:lnTo>
                  <a:lnTo>
                    <a:pt x="693" y="424"/>
                  </a:lnTo>
                  <a:lnTo>
                    <a:pt x="689" y="419"/>
                  </a:lnTo>
                  <a:lnTo>
                    <a:pt x="687" y="416"/>
                  </a:lnTo>
                  <a:lnTo>
                    <a:pt x="680" y="412"/>
                  </a:lnTo>
                  <a:lnTo>
                    <a:pt x="671" y="408"/>
                  </a:lnTo>
                  <a:lnTo>
                    <a:pt x="671" y="413"/>
                  </a:lnTo>
                  <a:lnTo>
                    <a:pt x="669" y="418"/>
                  </a:lnTo>
                  <a:lnTo>
                    <a:pt x="666" y="423"/>
                  </a:lnTo>
                  <a:lnTo>
                    <a:pt x="663" y="427"/>
                  </a:lnTo>
                  <a:lnTo>
                    <a:pt x="654" y="435"/>
                  </a:lnTo>
                  <a:lnTo>
                    <a:pt x="643" y="442"/>
                  </a:lnTo>
                  <a:lnTo>
                    <a:pt x="633" y="450"/>
                  </a:lnTo>
                  <a:lnTo>
                    <a:pt x="624" y="456"/>
                  </a:lnTo>
                  <a:lnTo>
                    <a:pt x="619" y="460"/>
                  </a:lnTo>
                  <a:lnTo>
                    <a:pt x="616" y="463"/>
                  </a:lnTo>
                  <a:lnTo>
                    <a:pt x="613" y="466"/>
                  </a:lnTo>
                  <a:lnTo>
                    <a:pt x="611" y="469"/>
                  </a:lnTo>
                  <a:lnTo>
                    <a:pt x="605" y="468"/>
                  </a:lnTo>
                  <a:lnTo>
                    <a:pt x="600" y="466"/>
                  </a:lnTo>
                  <a:lnTo>
                    <a:pt x="595" y="464"/>
                  </a:lnTo>
                  <a:lnTo>
                    <a:pt x="591" y="461"/>
                  </a:lnTo>
                  <a:lnTo>
                    <a:pt x="587" y="459"/>
                  </a:lnTo>
                  <a:lnTo>
                    <a:pt x="584" y="455"/>
                  </a:lnTo>
                  <a:lnTo>
                    <a:pt x="582" y="452"/>
                  </a:lnTo>
                  <a:lnTo>
                    <a:pt x="579" y="447"/>
                  </a:lnTo>
                  <a:lnTo>
                    <a:pt x="575" y="439"/>
                  </a:lnTo>
                  <a:lnTo>
                    <a:pt x="573" y="429"/>
                  </a:lnTo>
                  <a:lnTo>
                    <a:pt x="572" y="419"/>
                  </a:lnTo>
                  <a:lnTo>
                    <a:pt x="572" y="408"/>
                  </a:lnTo>
                  <a:lnTo>
                    <a:pt x="563" y="407"/>
                  </a:lnTo>
                  <a:lnTo>
                    <a:pt x="555" y="406"/>
                  </a:lnTo>
                  <a:lnTo>
                    <a:pt x="548" y="404"/>
                  </a:lnTo>
                  <a:lnTo>
                    <a:pt x="540" y="401"/>
                  </a:lnTo>
                  <a:lnTo>
                    <a:pt x="527" y="395"/>
                  </a:lnTo>
                  <a:lnTo>
                    <a:pt x="518" y="389"/>
                  </a:lnTo>
                  <a:lnTo>
                    <a:pt x="532" y="385"/>
                  </a:lnTo>
                  <a:lnTo>
                    <a:pt x="547" y="381"/>
                  </a:lnTo>
                  <a:lnTo>
                    <a:pt x="559" y="379"/>
                  </a:lnTo>
                  <a:lnTo>
                    <a:pt x="572" y="377"/>
                  </a:lnTo>
                  <a:lnTo>
                    <a:pt x="597" y="374"/>
                  </a:lnTo>
                  <a:lnTo>
                    <a:pt x="625" y="370"/>
                  </a:lnTo>
                  <a:lnTo>
                    <a:pt x="512" y="370"/>
                  </a:lnTo>
                  <a:lnTo>
                    <a:pt x="503" y="362"/>
                  </a:lnTo>
                  <a:lnTo>
                    <a:pt x="493" y="354"/>
                  </a:lnTo>
                  <a:lnTo>
                    <a:pt x="481" y="348"/>
                  </a:lnTo>
                  <a:lnTo>
                    <a:pt x="469" y="342"/>
                  </a:lnTo>
                  <a:lnTo>
                    <a:pt x="445" y="333"/>
                  </a:lnTo>
                  <a:lnTo>
                    <a:pt x="425" y="327"/>
                  </a:lnTo>
                  <a:lnTo>
                    <a:pt x="412" y="350"/>
                  </a:lnTo>
                  <a:lnTo>
                    <a:pt x="398" y="369"/>
                  </a:lnTo>
                  <a:lnTo>
                    <a:pt x="393" y="378"/>
                  </a:lnTo>
                  <a:lnTo>
                    <a:pt x="386" y="386"/>
                  </a:lnTo>
                  <a:lnTo>
                    <a:pt x="380" y="395"/>
                  </a:lnTo>
                  <a:lnTo>
                    <a:pt x="372" y="402"/>
                  </a:lnTo>
                  <a:lnTo>
                    <a:pt x="362" y="401"/>
                  </a:lnTo>
                  <a:lnTo>
                    <a:pt x="353" y="400"/>
                  </a:lnTo>
                  <a:lnTo>
                    <a:pt x="345" y="399"/>
                  </a:lnTo>
                  <a:lnTo>
                    <a:pt x="337" y="396"/>
                  </a:lnTo>
                  <a:lnTo>
                    <a:pt x="328" y="392"/>
                  </a:lnTo>
                  <a:lnTo>
                    <a:pt x="321" y="388"/>
                  </a:lnTo>
                  <a:lnTo>
                    <a:pt x="313" y="383"/>
                  </a:lnTo>
                  <a:lnTo>
                    <a:pt x="306" y="376"/>
                  </a:lnTo>
                  <a:lnTo>
                    <a:pt x="326" y="352"/>
                  </a:lnTo>
                </a:path>
              </a:pathLst>
            </a:custGeom>
            <a:solidFill>
              <a:srgbClr val="D9D9D9"/>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00" name="Freeform 349"/>
            <p:cNvSpPr>
              <a:spLocks/>
            </p:cNvSpPr>
            <p:nvPr>
              <p:custDataLst>
                <p:tags r:id="rId249"/>
              </p:custDataLst>
            </p:nvPr>
          </p:nvSpPr>
          <p:spPr bwMode="auto">
            <a:xfrm>
              <a:off x="5243513" y="2222500"/>
              <a:ext cx="53975" cy="57150"/>
            </a:xfrm>
            <a:custGeom>
              <a:avLst/>
              <a:gdLst>
                <a:gd name="T0" fmla="*/ 2147483647 w 107"/>
                <a:gd name="T1" fmla="*/ 0 h 123"/>
                <a:gd name="T2" fmla="*/ 2147483647 w 107"/>
                <a:gd name="T3" fmla="*/ 2147483647 h 123"/>
                <a:gd name="T4" fmla="*/ 2147483647 w 107"/>
                <a:gd name="T5" fmla="*/ 2147483647 h 123"/>
                <a:gd name="T6" fmla="*/ 2147483647 w 107"/>
                <a:gd name="T7" fmla="*/ 2147483647 h 123"/>
                <a:gd name="T8" fmla="*/ 2147483647 w 107"/>
                <a:gd name="T9" fmla="*/ 2147483647 h 123"/>
                <a:gd name="T10" fmla="*/ 2147483647 w 107"/>
                <a:gd name="T11" fmla="*/ 2147483647 h 123"/>
                <a:gd name="T12" fmla="*/ 2147483647 w 107"/>
                <a:gd name="T13" fmla="*/ 2147483647 h 123"/>
                <a:gd name="T14" fmla="*/ 2147483647 w 107"/>
                <a:gd name="T15" fmla="*/ 2147483647 h 123"/>
                <a:gd name="T16" fmla="*/ 2147483647 w 107"/>
                <a:gd name="T17" fmla="*/ 2147483647 h 123"/>
                <a:gd name="T18" fmla="*/ 2147483647 w 107"/>
                <a:gd name="T19" fmla="*/ 2147483647 h 123"/>
                <a:gd name="T20" fmla="*/ 2147483647 w 107"/>
                <a:gd name="T21" fmla="*/ 2147483647 h 123"/>
                <a:gd name="T22" fmla="*/ 2147483647 w 107"/>
                <a:gd name="T23" fmla="*/ 2147483647 h 123"/>
                <a:gd name="T24" fmla="*/ 2147483647 w 107"/>
                <a:gd name="T25" fmla="*/ 2147483647 h 123"/>
                <a:gd name="T26" fmla="*/ 2147483647 w 107"/>
                <a:gd name="T27" fmla="*/ 2147483647 h 123"/>
                <a:gd name="T28" fmla="*/ 2147483647 w 107"/>
                <a:gd name="T29" fmla="*/ 2147483647 h 123"/>
                <a:gd name="T30" fmla="*/ 2147483647 w 107"/>
                <a:gd name="T31" fmla="*/ 2147483647 h 123"/>
                <a:gd name="T32" fmla="*/ 2147483647 w 107"/>
                <a:gd name="T33" fmla="*/ 2147483647 h 123"/>
                <a:gd name="T34" fmla="*/ 2147483647 w 107"/>
                <a:gd name="T35" fmla="*/ 2147483647 h 123"/>
                <a:gd name="T36" fmla="*/ 2147483647 w 107"/>
                <a:gd name="T37" fmla="*/ 2147483647 h 123"/>
                <a:gd name="T38" fmla="*/ 2147483647 w 107"/>
                <a:gd name="T39" fmla="*/ 2147483647 h 123"/>
                <a:gd name="T40" fmla="*/ 2147483647 w 107"/>
                <a:gd name="T41" fmla="*/ 2147483647 h 123"/>
                <a:gd name="T42" fmla="*/ 0 w 107"/>
                <a:gd name="T43" fmla="*/ 2147483647 h 123"/>
                <a:gd name="T44" fmla="*/ 2147483647 w 107"/>
                <a:gd name="T45" fmla="*/ 0 h 123"/>
                <a:gd name="T46" fmla="*/ 2147483647 w 107"/>
                <a:gd name="T47" fmla="*/ 0 h 1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7"/>
                <a:gd name="T73" fmla="*/ 0 h 123"/>
                <a:gd name="T74" fmla="*/ 107 w 107"/>
                <a:gd name="T75" fmla="*/ 123 h 12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7" h="123">
                  <a:moveTo>
                    <a:pt x="48" y="0"/>
                  </a:moveTo>
                  <a:lnTo>
                    <a:pt x="81" y="31"/>
                  </a:lnTo>
                  <a:lnTo>
                    <a:pt x="94" y="67"/>
                  </a:lnTo>
                  <a:lnTo>
                    <a:pt x="107" y="86"/>
                  </a:lnTo>
                  <a:lnTo>
                    <a:pt x="107" y="117"/>
                  </a:lnTo>
                  <a:lnTo>
                    <a:pt x="107" y="123"/>
                  </a:lnTo>
                  <a:lnTo>
                    <a:pt x="88" y="114"/>
                  </a:lnTo>
                  <a:lnTo>
                    <a:pt x="73" y="105"/>
                  </a:lnTo>
                  <a:lnTo>
                    <a:pt x="61" y="98"/>
                  </a:lnTo>
                  <a:lnTo>
                    <a:pt x="54" y="92"/>
                  </a:lnTo>
                  <a:lnTo>
                    <a:pt x="51" y="83"/>
                  </a:lnTo>
                  <a:lnTo>
                    <a:pt x="48" y="73"/>
                  </a:lnTo>
                  <a:lnTo>
                    <a:pt x="39" y="74"/>
                  </a:lnTo>
                  <a:lnTo>
                    <a:pt x="32" y="73"/>
                  </a:lnTo>
                  <a:lnTo>
                    <a:pt x="26" y="72"/>
                  </a:lnTo>
                  <a:lnTo>
                    <a:pt x="21" y="70"/>
                  </a:lnTo>
                  <a:lnTo>
                    <a:pt x="17" y="67"/>
                  </a:lnTo>
                  <a:lnTo>
                    <a:pt x="14" y="63"/>
                  </a:lnTo>
                  <a:lnTo>
                    <a:pt x="11" y="59"/>
                  </a:lnTo>
                  <a:lnTo>
                    <a:pt x="9" y="54"/>
                  </a:lnTo>
                  <a:lnTo>
                    <a:pt x="4" y="31"/>
                  </a:lnTo>
                  <a:lnTo>
                    <a:pt x="0" y="6"/>
                  </a:lnTo>
                  <a:lnTo>
                    <a:pt x="34" y="0"/>
                  </a:lnTo>
                  <a:lnTo>
                    <a:pt x="48" y="0"/>
                  </a:lnTo>
                </a:path>
              </a:pathLst>
            </a:custGeom>
            <a:solidFill>
              <a:srgbClr val="D9D9D9"/>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901" name="Freeform 350"/>
            <p:cNvSpPr>
              <a:spLocks/>
            </p:cNvSpPr>
            <p:nvPr>
              <p:custDataLst>
                <p:tags r:id="rId250"/>
              </p:custDataLst>
            </p:nvPr>
          </p:nvSpPr>
          <p:spPr bwMode="auto">
            <a:xfrm>
              <a:off x="5849938" y="2233613"/>
              <a:ext cx="233362" cy="111125"/>
            </a:xfrm>
            <a:custGeom>
              <a:avLst/>
              <a:gdLst>
                <a:gd name="T0" fmla="*/ 2147483647 w 471"/>
                <a:gd name="T1" fmla="*/ 2147483647 h 234"/>
                <a:gd name="T2" fmla="*/ 2147483647 w 471"/>
                <a:gd name="T3" fmla="*/ 2147483647 h 234"/>
                <a:gd name="T4" fmla="*/ 2147483647 w 471"/>
                <a:gd name="T5" fmla="*/ 2147483647 h 234"/>
                <a:gd name="T6" fmla="*/ 2147483647 w 471"/>
                <a:gd name="T7" fmla="*/ 2147483647 h 234"/>
                <a:gd name="T8" fmla="*/ 2147483647 w 471"/>
                <a:gd name="T9" fmla="*/ 2147483647 h 234"/>
                <a:gd name="T10" fmla="*/ 2147483647 w 471"/>
                <a:gd name="T11" fmla="*/ 2147483647 h 234"/>
                <a:gd name="T12" fmla="*/ 2147483647 w 471"/>
                <a:gd name="T13" fmla="*/ 2147483647 h 234"/>
                <a:gd name="T14" fmla="*/ 2147483647 w 471"/>
                <a:gd name="T15" fmla="*/ 2147483647 h 234"/>
                <a:gd name="T16" fmla="*/ 2147483647 w 471"/>
                <a:gd name="T17" fmla="*/ 2147483647 h 234"/>
                <a:gd name="T18" fmla="*/ 2147483647 w 471"/>
                <a:gd name="T19" fmla="*/ 2147483647 h 234"/>
                <a:gd name="T20" fmla="*/ 2147483647 w 471"/>
                <a:gd name="T21" fmla="*/ 2147483647 h 234"/>
                <a:gd name="T22" fmla="*/ 2147483647 w 471"/>
                <a:gd name="T23" fmla="*/ 2147483647 h 234"/>
                <a:gd name="T24" fmla="*/ 2147483647 w 471"/>
                <a:gd name="T25" fmla="*/ 2147483647 h 234"/>
                <a:gd name="T26" fmla="*/ 2147483647 w 471"/>
                <a:gd name="T27" fmla="*/ 2147483647 h 234"/>
                <a:gd name="T28" fmla="*/ 2147483647 w 471"/>
                <a:gd name="T29" fmla="*/ 2147483647 h 234"/>
                <a:gd name="T30" fmla="*/ 2147483647 w 471"/>
                <a:gd name="T31" fmla="*/ 2147483647 h 234"/>
                <a:gd name="T32" fmla="*/ 2147483647 w 471"/>
                <a:gd name="T33" fmla="*/ 2147483647 h 234"/>
                <a:gd name="T34" fmla="*/ 2147483647 w 471"/>
                <a:gd name="T35" fmla="*/ 2147483647 h 234"/>
                <a:gd name="T36" fmla="*/ 2147483647 w 471"/>
                <a:gd name="T37" fmla="*/ 2147483647 h 234"/>
                <a:gd name="T38" fmla="*/ 2147483647 w 471"/>
                <a:gd name="T39" fmla="*/ 2147483647 h 234"/>
                <a:gd name="T40" fmla="*/ 2147483647 w 471"/>
                <a:gd name="T41" fmla="*/ 2147483647 h 234"/>
                <a:gd name="T42" fmla="*/ 2147483647 w 471"/>
                <a:gd name="T43" fmla="*/ 2147483647 h 234"/>
                <a:gd name="T44" fmla="*/ 2147483647 w 471"/>
                <a:gd name="T45" fmla="*/ 2147483647 h 234"/>
                <a:gd name="T46" fmla="*/ 2147483647 w 471"/>
                <a:gd name="T47" fmla="*/ 2147483647 h 234"/>
                <a:gd name="T48" fmla="*/ 2147483647 w 471"/>
                <a:gd name="T49" fmla="*/ 2147483647 h 234"/>
                <a:gd name="T50" fmla="*/ 2147483647 w 471"/>
                <a:gd name="T51" fmla="*/ 2147483647 h 234"/>
                <a:gd name="T52" fmla="*/ 2147483647 w 471"/>
                <a:gd name="T53" fmla="*/ 2147483647 h 234"/>
                <a:gd name="T54" fmla="*/ 2147483647 w 471"/>
                <a:gd name="T55" fmla="*/ 2147483647 h 234"/>
                <a:gd name="T56" fmla="*/ 2147483647 w 471"/>
                <a:gd name="T57" fmla="*/ 2147483647 h 234"/>
                <a:gd name="T58" fmla="*/ 2147483647 w 471"/>
                <a:gd name="T59" fmla="*/ 2147483647 h 234"/>
                <a:gd name="T60" fmla="*/ 2147483647 w 471"/>
                <a:gd name="T61" fmla="*/ 2147483647 h 234"/>
                <a:gd name="T62" fmla="*/ 2147483647 w 471"/>
                <a:gd name="T63" fmla="*/ 2147483647 h 234"/>
                <a:gd name="T64" fmla="*/ 2147483647 w 471"/>
                <a:gd name="T65" fmla="*/ 2147483647 h 234"/>
                <a:gd name="T66" fmla="*/ 2147483647 w 471"/>
                <a:gd name="T67" fmla="*/ 2147483647 h 234"/>
                <a:gd name="T68" fmla="*/ 2147483647 w 471"/>
                <a:gd name="T69" fmla="*/ 2147483647 h 234"/>
                <a:gd name="T70" fmla="*/ 2147483647 w 471"/>
                <a:gd name="T71" fmla="*/ 2147483647 h 234"/>
                <a:gd name="T72" fmla="*/ 2147483647 w 471"/>
                <a:gd name="T73" fmla="*/ 2147483647 h 234"/>
                <a:gd name="T74" fmla="*/ 2147483647 w 471"/>
                <a:gd name="T75" fmla="*/ 2147483647 h 234"/>
                <a:gd name="T76" fmla="*/ 2147483647 w 471"/>
                <a:gd name="T77" fmla="*/ 2147483647 h 234"/>
                <a:gd name="T78" fmla="*/ 0 w 471"/>
                <a:gd name="T79" fmla="*/ 2147483647 h 234"/>
                <a:gd name="T80" fmla="*/ 2147483647 w 471"/>
                <a:gd name="T81" fmla="*/ 2147483647 h 234"/>
                <a:gd name="T82" fmla="*/ 2147483647 w 471"/>
                <a:gd name="T83" fmla="*/ 2147483647 h 234"/>
                <a:gd name="T84" fmla="*/ 2147483647 w 471"/>
                <a:gd name="T85" fmla="*/ 0 h 234"/>
                <a:gd name="T86" fmla="*/ 2147483647 w 471"/>
                <a:gd name="T87" fmla="*/ 2147483647 h 2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71"/>
                <a:gd name="T133" fmla="*/ 0 h 234"/>
                <a:gd name="T134" fmla="*/ 471 w 471"/>
                <a:gd name="T135" fmla="*/ 234 h 23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71" h="234">
                  <a:moveTo>
                    <a:pt x="159" y="30"/>
                  </a:moveTo>
                  <a:lnTo>
                    <a:pt x="106" y="67"/>
                  </a:lnTo>
                  <a:lnTo>
                    <a:pt x="126" y="86"/>
                  </a:lnTo>
                  <a:lnTo>
                    <a:pt x="166" y="86"/>
                  </a:lnTo>
                  <a:lnTo>
                    <a:pt x="218" y="98"/>
                  </a:lnTo>
                  <a:lnTo>
                    <a:pt x="272" y="105"/>
                  </a:lnTo>
                  <a:lnTo>
                    <a:pt x="325" y="92"/>
                  </a:lnTo>
                  <a:lnTo>
                    <a:pt x="372" y="86"/>
                  </a:lnTo>
                  <a:lnTo>
                    <a:pt x="379" y="86"/>
                  </a:lnTo>
                  <a:lnTo>
                    <a:pt x="383" y="95"/>
                  </a:lnTo>
                  <a:lnTo>
                    <a:pt x="388" y="105"/>
                  </a:lnTo>
                  <a:lnTo>
                    <a:pt x="391" y="114"/>
                  </a:lnTo>
                  <a:lnTo>
                    <a:pt x="392" y="123"/>
                  </a:lnTo>
                  <a:lnTo>
                    <a:pt x="406" y="124"/>
                  </a:lnTo>
                  <a:lnTo>
                    <a:pt x="418" y="126"/>
                  </a:lnTo>
                  <a:lnTo>
                    <a:pt x="424" y="129"/>
                  </a:lnTo>
                  <a:lnTo>
                    <a:pt x="428" y="131"/>
                  </a:lnTo>
                  <a:lnTo>
                    <a:pt x="433" y="134"/>
                  </a:lnTo>
                  <a:lnTo>
                    <a:pt x="437" y="137"/>
                  </a:lnTo>
                  <a:lnTo>
                    <a:pt x="441" y="141"/>
                  </a:lnTo>
                  <a:lnTo>
                    <a:pt x="445" y="146"/>
                  </a:lnTo>
                  <a:lnTo>
                    <a:pt x="448" y="151"/>
                  </a:lnTo>
                  <a:lnTo>
                    <a:pt x="450" y="156"/>
                  </a:lnTo>
                  <a:lnTo>
                    <a:pt x="455" y="170"/>
                  </a:lnTo>
                  <a:lnTo>
                    <a:pt x="458" y="184"/>
                  </a:lnTo>
                  <a:lnTo>
                    <a:pt x="471" y="190"/>
                  </a:lnTo>
                  <a:lnTo>
                    <a:pt x="359" y="190"/>
                  </a:lnTo>
                  <a:lnTo>
                    <a:pt x="350" y="202"/>
                  </a:lnTo>
                  <a:lnTo>
                    <a:pt x="338" y="217"/>
                  </a:lnTo>
                  <a:lnTo>
                    <a:pt x="330" y="224"/>
                  </a:lnTo>
                  <a:lnTo>
                    <a:pt x="324" y="229"/>
                  </a:lnTo>
                  <a:lnTo>
                    <a:pt x="317" y="233"/>
                  </a:lnTo>
                  <a:lnTo>
                    <a:pt x="312" y="234"/>
                  </a:lnTo>
                  <a:lnTo>
                    <a:pt x="306" y="233"/>
                  </a:lnTo>
                  <a:lnTo>
                    <a:pt x="302" y="232"/>
                  </a:lnTo>
                  <a:lnTo>
                    <a:pt x="298" y="230"/>
                  </a:lnTo>
                  <a:lnTo>
                    <a:pt x="294" y="228"/>
                  </a:lnTo>
                  <a:lnTo>
                    <a:pt x="292" y="224"/>
                  </a:lnTo>
                  <a:lnTo>
                    <a:pt x="290" y="220"/>
                  </a:lnTo>
                  <a:lnTo>
                    <a:pt x="289" y="216"/>
                  </a:lnTo>
                  <a:lnTo>
                    <a:pt x="287" y="210"/>
                  </a:lnTo>
                  <a:lnTo>
                    <a:pt x="284" y="199"/>
                  </a:lnTo>
                  <a:lnTo>
                    <a:pt x="282" y="187"/>
                  </a:lnTo>
                  <a:lnTo>
                    <a:pt x="278" y="174"/>
                  </a:lnTo>
                  <a:lnTo>
                    <a:pt x="272" y="160"/>
                  </a:lnTo>
                  <a:lnTo>
                    <a:pt x="269" y="155"/>
                  </a:lnTo>
                  <a:lnTo>
                    <a:pt x="265" y="151"/>
                  </a:lnTo>
                  <a:lnTo>
                    <a:pt x="258" y="148"/>
                  </a:lnTo>
                  <a:lnTo>
                    <a:pt x="253" y="144"/>
                  </a:lnTo>
                  <a:lnTo>
                    <a:pt x="246" y="141"/>
                  </a:lnTo>
                  <a:lnTo>
                    <a:pt x="240" y="137"/>
                  </a:lnTo>
                  <a:lnTo>
                    <a:pt x="236" y="133"/>
                  </a:lnTo>
                  <a:lnTo>
                    <a:pt x="233" y="129"/>
                  </a:lnTo>
                  <a:lnTo>
                    <a:pt x="224" y="140"/>
                  </a:lnTo>
                  <a:lnTo>
                    <a:pt x="213" y="154"/>
                  </a:lnTo>
                  <a:lnTo>
                    <a:pt x="207" y="162"/>
                  </a:lnTo>
                  <a:lnTo>
                    <a:pt x="203" y="170"/>
                  </a:lnTo>
                  <a:lnTo>
                    <a:pt x="200" y="177"/>
                  </a:lnTo>
                  <a:lnTo>
                    <a:pt x="199" y="184"/>
                  </a:lnTo>
                  <a:lnTo>
                    <a:pt x="188" y="190"/>
                  </a:lnTo>
                  <a:lnTo>
                    <a:pt x="177" y="195"/>
                  </a:lnTo>
                  <a:lnTo>
                    <a:pt x="167" y="201"/>
                  </a:lnTo>
                  <a:lnTo>
                    <a:pt x="157" y="207"/>
                  </a:lnTo>
                  <a:lnTo>
                    <a:pt x="147" y="213"/>
                  </a:lnTo>
                  <a:lnTo>
                    <a:pt x="135" y="218"/>
                  </a:lnTo>
                  <a:lnTo>
                    <a:pt x="130" y="219"/>
                  </a:lnTo>
                  <a:lnTo>
                    <a:pt x="122" y="221"/>
                  </a:lnTo>
                  <a:lnTo>
                    <a:pt x="114" y="222"/>
                  </a:lnTo>
                  <a:lnTo>
                    <a:pt x="106" y="222"/>
                  </a:lnTo>
                  <a:lnTo>
                    <a:pt x="97" y="221"/>
                  </a:lnTo>
                  <a:lnTo>
                    <a:pt x="89" y="220"/>
                  </a:lnTo>
                  <a:lnTo>
                    <a:pt x="82" y="217"/>
                  </a:lnTo>
                  <a:lnTo>
                    <a:pt x="76" y="213"/>
                  </a:lnTo>
                  <a:lnTo>
                    <a:pt x="63" y="205"/>
                  </a:lnTo>
                  <a:lnTo>
                    <a:pt x="46" y="197"/>
                  </a:lnTo>
                  <a:lnTo>
                    <a:pt x="59" y="197"/>
                  </a:lnTo>
                  <a:lnTo>
                    <a:pt x="72" y="166"/>
                  </a:lnTo>
                  <a:lnTo>
                    <a:pt x="59" y="135"/>
                  </a:lnTo>
                  <a:lnTo>
                    <a:pt x="39" y="117"/>
                  </a:lnTo>
                  <a:lnTo>
                    <a:pt x="0" y="98"/>
                  </a:lnTo>
                  <a:lnTo>
                    <a:pt x="13" y="86"/>
                  </a:lnTo>
                  <a:lnTo>
                    <a:pt x="53" y="80"/>
                  </a:lnTo>
                  <a:lnTo>
                    <a:pt x="66" y="49"/>
                  </a:lnTo>
                  <a:lnTo>
                    <a:pt x="86" y="30"/>
                  </a:lnTo>
                  <a:lnTo>
                    <a:pt x="93" y="6"/>
                  </a:lnTo>
                  <a:lnTo>
                    <a:pt x="133" y="0"/>
                  </a:lnTo>
                  <a:lnTo>
                    <a:pt x="153" y="12"/>
                  </a:lnTo>
                  <a:lnTo>
                    <a:pt x="166" y="42"/>
                  </a:lnTo>
                  <a:lnTo>
                    <a:pt x="159" y="30"/>
                  </a:lnTo>
                </a:path>
              </a:pathLst>
            </a:custGeom>
            <a:solidFill>
              <a:srgbClr val="D9D9D9"/>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902" name="Freeform 351"/>
            <p:cNvSpPr>
              <a:spLocks/>
            </p:cNvSpPr>
            <p:nvPr>
              <p:custDataLst>
                <p:tags r:id="rId251"/>
              </p:custDataLst>
            </p:nvPr>
          </p:nvSpPr>
          <p:spPr bwMode="auto">
            <a:xfrm>
              <a:off x="5903913" y="2170113"/>
              <a:ext cx="254000" cy="112712"/>
            </a:xfrm>
            <a:custGeom>
              <a:avLst/>
              <a:gdLst>
                <a:gd name="T0" fmla="*/ 2147483647 w 525"/>
                <a:gd name="T1" fmla="*/ 2147483647 h 241"/>
                <a:gd name="T2" fmla="*/ 2147483647 w 525"/>
                <a:gd name="T3" fmla="*/ 2147483647 h 241"/>
                <a:gd name="T4" fmla="*/ 2147483647 w 525"/>
                <a:gd name="T5" fmla="*/ 2147483647 h 241"/>
                <a:gd name="T6" fmla="*/ 2147483647 w 525"/>
                <a:gd name="T7" fmla="*/ 2147483647 h 241"/>
                <a:gd name="T8" fmla="*/ 2147483647 w 525"/>
                <a:gd name="T9" fmla="*/ 2147483647 h 241"/>
                <a:gd name="T10" fmla="*/ 2147483647 w 525"/>
                <a:gd name="T11" fmla="*/ 2147483647 h 241"/>
                <a:gd name="T12" fmla="*/ 2147483647 w 525"/>
                <a:gd name="T13" fmla="*/ 2147483647 h 241"/>
                <a:gd name="T14" fmla="*/ 2147483647 w 525"/>
                <a:gd name="T15" fmla="*/ 0 h 241"/>
                <a:gd name="T16" fmla="*/ 2147483647 w 525"/>
                <a:gd name="T17" fmla="*/ 2147483647 h 241"/>
                <a:gd name="T18" fmla="*/ 2147483647 w 525"/>
                <a:gd name="T19" fmla="*/ 2147483647 h 241"/>
                <a:gd name="T20" fmla="*/ 2147483647 w 525"/>
                <a:gd name="T21" fmla="*/ 2147483647 h 241"/>
                <a:gd name="T22" fmla="*/ 2147483647 w 525"/>
                <a:gd name="T23" fmla="*/ 2147483647 h 241"/>
                <a:gd name="T24" fmla="*/ 2147483647 w 525"/>
                <a:gd name="T25" fmla="*/ 2147483647 h 241"/>
                <a:gd name="T26" fmla="*/ 2147483647 w 525"/>
                <a:gd name="T27" fmla="*/ 2147483647 h 241"/>
                <a:gd name="T28" fmla="*/ 2147483647 w 525"/>
                <a:gd name="T29" fmla="*/ 2147483647 h 241"/>
                <a:gd name="T30" fmla="*/ 2147483647 w 525"/>
                <a:gd name="T31" fmla="*/ 2147483647 h 241"/>
                <a:gd name="T32" fmla="*/ 2147483647 w 525"/>
                <a:gd name="T33" fmla="*/ 2147483647 h 241"/>
                <a:gd name="T34" fmla="*/ 2147483647 w 525"/>
                <a:gd name="T35" fmla="*/ 2147483647 h 241"/>
                <a:gd name="T36" fmla="*/ 2147483647 w 525"/>
                <a:gd name="T37" fmla="*/ 2147483647 h 241"/>
                <a:gd name="T38" fmla="*/ 2147483647 w 525"/>
                <a:gd name="T39" fmla="*/ 2147483647 h 241"/>
                <a:gd name="T40" fmla="*/ 2147483647 w 525"/>
                <a:gd name="T41" fmla="*/ 2147483647 h 241"/>
                <a:gd name="T42" fmla="*/ 2147483647 w 525"/>
                <a:gd name="T43" fmla="*/ 2147483647 h 241"/>
                <a:gd name="T44" fmla="*/ 2147483647 w 525"/>
                <a:gd name="T45" fmla="*/ 2147483647 h 241"/>
                <a:gd name="T46" fmla="*/ 2147483647 w 525"/>
                <a:gd name="T47" fmla="*/ 2147483647 h 241"/>
                <a:gd name="T48" fmla="*/ 2147483647 w 525"/>
                <a:gd name="T49" fmla="*/ 2147483647 h 241"/>
                <a:gd name="T50" fmla="*/ 2147483647 w 525"/>
                <a:gd name="T51" fmla="*/ 2147483647 h 241"/>
                <a:gd name="T52" fmla="*/ 2147483647 w 525"/>
                <a:gd name="T53" fmla="*/ 2147483647 h 241"/>
                <a:gd name="T54" fmla="*/ 2147483647 w 525"/>
                <a:gd name="T55" fmla="*/ 2147483647 h 241"/>
                <a:gd name="T56" fmla="*/ 2147483647 w 525"/>
                <a:gd name="T57" fmla="*/ 2147483647 h 241"/>
                <a:gd name="T58" fmla="*/ 2147483647 w 525"/>
                <a:gd name="T59" fmla="*/ 2147483647 h 241"/>
                <a:gd name="T60" fmla="*/ 2147483647 w 525"/>
                <a:gd name="T61" fmla="*/ 2147483647 h 241"/>
                <a:gd name="T62" fmla="*/ 2147483647 w 525"/>
                <a:gd name="T63" fmla="*/ 2147483647 h 2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5"/>
                <a:gd name="T97" fmla="*/ 0 h 241"/>
                <a:gd name="T98" fmla="*/ 525 w 525"/>
                <a:gd name="T99" fmla="*/ 241 h 2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5" h="241">
                  <a:moveTo>
                    <a:pt x="60" y="178"/>
                  </a:moveTo>
                  <a:lnTo>
                    <a:pt x="106" y="185"/>
                  </a:lnTo>
                  <a:lnTo>
                    <a:pt x="140" y="178"/>
                  </a:lnTo>
                  <a:lnTo>
                    <a:pt x="173" y="148"/>
                  </a:lnTo>
                  <a:lnTo>
                    <a:pt x="133" y="123"/>
                  </a:lnTo>
                  <a:lnTo>
                    <a:pt x="93" y="105"/>
                  </a:lnTo>
                  <a:lnTo>
                    <a:pt x="73" y="123"/>
                  </a:lnTo>
                  <a:lnTo>
                    <a:pt x="47" y="117"/>
                  </a:lnTo>
                  <a:lnTo>
                    <a:pt x="33" y="93"/>
                  </a:lnTo>
                  <a:lnTo>
                    <a:pt x="66" y="61"/>
                  </a:lnTo>
                  <a:lnTo>
                    <a:pt x="40" y="55"/>
                  </a:lnTo>
                  <a:lnTo>
                    <a:pt x="40" y="43"/>
                  </a:lnTo>
                  <a:lnTo>
                    <a:pt x="66" y="19"/>
                  </a:lnTo>
                  <a:lnTo>
                    <a:pt x="112" y="25"/>
                  </a:lnTo>
                  <a:lnTo>
                    <a:pt x="173" y="49"/>
                  </a:lnTo>
                  <a:lnTo>
                    <a:pt x="186" y="0"/>
                  </a:lnTo>
                  <a:lnTo>
                    <a:pt x="232" y="12"/>
                  </a:lnTo>
                  <a:lnTo>
                    <a:pt x="312" y="19"/>
                  </a:lnTo>
                  <a:lnTo>
                    <a:pt x="372" y="25"/>
                  </a:lnTo>
                  <a:lnTo>
                    <a:pt x="439" y="25"/>
                  </a:lnTo>
                  <a:lnTo>
                    <a:pt x="519" y="49"/>
                  </a:lnTo>
                  <a:lnTo>
                    <a:pt x="525" y="55"/>
                  </a:lnTo>
                  <a:lnTo>
                    <a:pt x="522" y="62"/>
                  </a:lnTo>
                  <a:lnTo>
                    <a:pt x="519" y="69"/>
                  </a:lnTo>
                  <a:lnTo>
                    <a:pt x="514" y="76"/>
                  </a:lnTo>
                  <a:lnTo>
                    <a:pt x="510" y="82"/>
                  </a:lnTo>
                  <a:lnTo>
                    <a:pt x="504" y="87"/>
                  </a:lnTo>
                  <a:lnTo>
                    <a:pt x="499" y="92"/>
                  </a:lnTo>
                  <a:lnTo>
                    <a:pt x="492" y="96"/>
                  </a:lnTo>
                  <a:lnTo>
                    <a:pt x="485" y="99"/>
                  </a:lnTo>
                  <a:lnTo>
                    <a:pt x="466" y="101"/>
                  </a:lnTo>
                  <a:lnTo>
                    <a:pt x="442" y="103"/>
                  </a:lnTo>
                  <a:lnTo>
                    <a:pt x="430" y="105"/>
                  </a:lnTo>
                  <a:lnTo>
                    <a:pt x="418" y="107"/>
                  </a:lnTo>
                  <a:lnTo>
                    <a:pt x="412" y="109"/>
                  </a:lnTo>
                  <a:lnTo>
                    <a:pt x="407" y="111"/>
                  </a:lnTo>
                  <a:lnTo>
                    <a:pt x="402" y="114"/>
                  </a:lnTo>
                  <a:lnTo>
                    <a:pt x="399" y="117"/>
                  </a:lnTo>
                  <a:lnTo>
                    <a:pt x="394" y="124"/>
                  </a:lnTo>
                  <a:lnTo>
                    <a:pt x="387" y="136"/>
                  </a:lnTo>
                  <a:lnTo>
                    <a:pt x="383" y="142"/>
                  </a:lnTo>
                  <a:lnTo>
                    <a:pt x="378" y="147"/>
                  </a:lnTo>
                  <a:lnTo>
                    <a:pt x="373" y="151"/>
                  </a:lnTo>
                  <a:lnTo>
                    <a:pt x="365" y="154"/>
                  </a:lnTo>
                  <a:lnTo>
                    <a:pt x="341" y="160"/>
                  </a:lnTo>
                  <a:lnTo>
                    <a:pt x="305" y="166"/>
                  </a:lnTo>
                  <a:lnTo>
                    <a:pt x="287" y="170"/>
                  </a:lnTo>
                  <a:lnTo>
                    <a:pt x="273" y="173"/>
                  </a:lnTo>
                  <a:lnTo>
                    <a:pt x="263" y="176"/>
                  </a:lnTo>
                  <a:lnTo>
                    <a:pt x="260" y="178"/>
                  </a:lnTo>
                  <a:lnTo>
                    <a:pt x="260" y="186"/>
                  </a:lnTo>
                  <a:lnTo>
                    <a:pt x="261" y="192"/>
                  </a:lnTo>
                  <a:lnTo>
                    <a:pt x="262" y="197"/>
                  </a:lnTo>
                  <a:lnTo>
                    <a:pt x="263" y="203"/>
                  </a:lnTo>
                  <a:lnTo>
                    <a:pt x="267" y="212"/>
                  </a:lnTo>
                  <a:lnTo>
                    <a:pt x="273" y="222"/>
                  </a:lnTo>
                  <a:lnTo>
                    <a:pt x="266" y="222"/>
                  </a:lnTo>
                  <a:lnTo>
                    <a:pt x="219" y="228"/>
                  </a:lnTo>
                  <a:lnTo>
                    <a:pt x="166" y="241"/>
                  </a:lnTo>
                  <a:lnTo>
                    <a:pt x="112" y="234"/>
                  </a:lnTo>
                  <a:lnTo>
                    <a:pt x="60" y="222"/>
                  </a:lnTo>
                  <a:lnTo>
                    <a:pt x="20" y="222"/>
                  </a:lnTo>
                  <a:lnTo>
                    <a:pt x="0" y="203"/>
                  </a:lnTo>
                  <a:lnTo>
                    <a:pt x="53" y="166"/>
                  </a:lnTo>
                  <a:lnTo>
                    <a:pt x="60" y="178"/>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903" name="Freeform 352"/>
            <p:cNvSpPr>
              <a:spLocks/>
            </p:cNvSpPr>
            <p:nvPr>
              <p:custDataLst>
                <p:tags r:id="rId252"/>
              </p:custDataLst>
            </p:nvPr>
          </p:nvSpPr>
          <p:spPr bwMode="auto">
            <a:xfrm>
              <a:off x="5464175" y="2184400"/>
              <a:ext cx="384175" cy="204788"/>
            </a:xfrm>
            <a:custGeom>
              <a:avLst/>
              <a:gdLst>
                <a:gd name="T0" fmla="*/ 2147483647 w 784"/>
                <a:gd name="T1" fmla="*/ 2147483647 h 430"/>
                <a:gd name="T2" fmla="*/ 2147483647 w 784"/>
                <a:gd name="T3" fmla="*/ 2147483647 h 430"/>
                <a:gd name="T4" fmla="*/ 2147483647 w 784"/>
                <a:gd name="T5" fmla="*/ 2147483647 h 430"/>
                <a:gd name="T6" fmla="*/ 2147483647 w 784"/>
                <a:gd name="T7" fmla="*/ 2147483647 h 430"/>
                <a:gd name="T8" fmla="*/ 2147483647 w 784"/>
                <a:gd name="T9" fmla="*/ 2147483647 h 430"/>
                <a:gd name="T10" fmla="*/ 2147483647 w 784"/>
                <a:gd name="T11" fmla="*/ 2147483647 h 430"/>
                <a:gd name="T12" fmla="*/ 2147483647 w 784"/>
                <a:gd name="T13" fmla="*/ 2147483647 h 430"/>
                <a:gd name="T14" fmla="*/ 2147483647 w 784"/>
                <a:gd name="T15" fmla="*/ 2147483647 h 430"/>
                <a:gd name="T16" fmla="*/ 2147483647 w 784"/>
                <a:gd name="T17" fmla="*/ 2147483647 h 430"/>
                <a:gd name="T18" fmla="*/ 2147483647 w 784"/>
                <a:gd name="T19" fmla="*/ 2147483647 h 430"/>
                <a:gd name="T20" fmla="*/ 2147483647 w 784"/>
                <a:gd name="T21" fmla="*/ 2147483647 h 430"/>
                <a:gd name="T22" fmla="*/ 2147483647 w 784"/>
                <a:gd name="T23" fmla="*/ 2147483647 h 430"/>
                <a:gd name="T24" fmla="*/ 2147483647 w 784"/>
                <a:gd name="T25" fmla="*/ 2147483647 h 430"/>
                <a:gd name="T26" fmla="*/ 2147483647 w 784"/>
                <a:gd name="T27" fmla="*/ 2147483647 h 430"/>
                <a:gd name="T28" fmla="*/ 2147483647 w 784"/>
                <a:gd name="T29" fmla="*/ 2147483647 h 430"/>
                <a:gd name="T30" fmla="*/ 2147483647 w 784"/>
                <a:gd name="T31" fmla="*/ 2147483647 h 430"/>
                <a:gd name="T32" fmla="*/ 2147483647 w 784"/>
                <a:gd name="T33" fmla="*/ 2147483647 h 430"/>
                <a:gd name="T34" fmla="*/ 2147483647 w 784"/>
                <a:gd name="T35" fmla="*/ 2147483647 h 430"/>
                <a:gd name="T36" fmla="*/ 2147483647 w 784"/>
                <a:gd name="T37" fmla="*/ 2147483647 h 430"/>
                <a:gd name="T38" fmla="*/ 2147483647 w 784"/>
                <a:gd name="T39" fmla="*/ 2147483647 h 430"/>
                <a:gd name="T40" fmla="*/ 2147483647 w 784"/>
                <a:gd name="T41" fmla="*/ 2147483647 h 430"/>
                <a:gd name="T42" fmla="*/ 2147483647 w 784"/>
                <a:gd name="T43" fmla="*/ 2147483647 h 430"/>
                <a:gd name="T44" fmla="*/ 2147483647 w 784"/>
                <a:gd name="T45" fmla="*/ 2147483647 h 430"/>
                <a:gd name="T46" fmla="*/ 2147483647 w 784"/>
                <a:gd name="T47" fmla="*/ 2147483647 h 430"/>
                <a:gd name="T48" fmla="*/ 2147483647 w 784"/>
                <a:gd name="T49" fmla="*/ 2147483647 h 430"/>
                <a:gd name="T50" fmla="*/ 2147483647 w 784"/>
                <a:gd name="T51" fmla="*/ 2147483647 h 430"/>
                <a:gd name="T52" fmla="*/ 2147483647 w 784"/>
                <a:gd name="T53" fmla="*/ 2147483647 h 430"/>
                <a:gd name="T54" fmla="*/ 2147483647 w 784"/>
                <a:gd name="T55" fmla="*/ 2147483647 h 430"/>
                <a:gd name="T56" fmla="*/ 2147483647 w 784"/>
                <a:gd name="T57" fmla="*/ 2147483647 h 430"/>
                <a:gd name="T58" fmla="*/ 2147483647 w 784"/>
                <a:gd name="T59" fmla="*/ 2147483647 h 430"/>
                <a:gd name="T60" fmla="*/ 2147483647 w 784"/>
                <a:gd name="T61" fmla="*/ 2147483647 h 430"/>
                <a:gd name="T62" fmla="*/ 2147483647 w 784"/>
                <a:gd name="T63" fmla="*/ 2147483647 h 430"/>
                <a:gd name="T64" fmla="*/ 2147483647 w 784"/>
                <a:gd name="T65" fmla="*/ 2147483647 h 430"/>
                <a:gd name="T66" fmla="*/ 2147483647 w 784"/>
                <a:gd name="T67" fmla="*/ 2147483647 h 430"/>
                <a:gd name="T68" fmla="*/ 0 w 784"/>
                <a:gd name="T69" fmla="*/ 2147483647 h 430"/>
                <a:gd name="T70" fmla="*/ 2147483647 w 784"/>
                <a:gd name="T71" fmla="*/ 2147483647 h 430"/>
                <a:gd name="T72" fmla="*/ 2147483647 w 784"/>
                <a:gd name="T73" fmla="*/ 2147483647 h 430"/>
                <a:gd name="T74" fmla="*/ 2147483647 w 784"/>
                <a:gd name="T75" fmla="*/ 2147483647 h 430"/>
                <a:gd name="T76" fmla="*/ 2147483647 w 784"/>
                <a:gd name="T77" fmla="*/ 2147483647 h 430"/>
                <a:gd name="T78" fmla="*/ 2147483647 w 784"/>
                <a:gd name="T79" fmla="*/ 2147483647 h 430"/>
                <a:gd name="T80" fmla="*/ 2147483647 w 784"/>
                <a:gd name="T81" fmla="*/ 2147483647 h 430"/>
                <a:gd name="T82" fmla="*/ 2147483647 w 784"/>
                <a:gd name="T83" fmla="*/ 2147483647 h 430"/>
                <a:gd name="T84" fmla="*/ 2147483647 w 784"/>
                <a:gd name="T85" fmla="*/ 2147483647 h 430"/>
                <a:gd name="T86" fmla="*/ 2147483647 w 784"/>
                <a:gd name="T87" fmla="*/ 2147483647 h 430"/>
                <a:gd name="T88" fmla="*/ 2147483647 w 784"/>
                <a:gd name="T89" fmla="*/ 2147483647 h 430"/>
                <a:gd name="T90" fmla="*/ 2147483647 w 784"/>
                <a:gd name="T91" fmla="*/ 2147483647 h 430"/>
                <a:gd name="T92" fmla="*/ 2147483647 w 784"/>
                <a:gd name="T93" fmla="*/ 2147483647 h 430"/>
                <a:gd name="T94" fmla="*/ 2147483647 w 784"/>
                <a:gd name="T95" fmla="*/ 2147483647 h 430"/>
                <a:gd name="T96" fmla="*/ 2147483647 w 784"/>
                <a:gd name="T97" fmla="*/ 2147483647 h 430"/>
                <a:gd name="T98" fmla="*/ 2147483647 w 784"/>
                <a:gd name="T99" fmla="*/ 0 h 430"/>
                <a:gd name="T100" fmla="*/ 2147483647 w 784"/>
                <a:gd name="T101" fmla="*/ 2147483647 h 430"/>
                <a:gd name="T102" fmla="*/ 2147483647 w 784"/>
                <a:gd name="T103" fmla="*/ 2147483647 h 430"/>
                <a:gd name="T104" fmla="*/ 2147483647 w 784"/>
                <a:gd name="T105" fmla="*/ 2147483647 h 430"/>
                <a:gd name="T106" fmla="*/ 2147483647 w 784"/>
                <a:gd name="T107" fmla="*/ 2147483647 h 430"/>
                <a:gd name="T108" fmla="*/ 2147483647 w 784"/>
                <a:gd name="T109" fmla="*/ 2147483647 h 4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4"/>
                <a:gd name="T166" fmla="*/ 0 h 430"/>
                <a:gd name="T167" fmla="*/ 784 w 784"/>
                <a:gd name="T168" fmla="*/ 430 h 43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4" h="430">
                  <a:moveTo>
                    <a:pt x="778" y="295"/>
                  </a:moveTo>
                  <a:lnTo>
                    <a:pt x="772" y="294"/>
                  </a:lnTo>
                  <a:lnTo>
                    <a:pt x="768" y="292"/>
                  </a:lnTo>
                  <a:lnTo>
                    <a:pt x="762" y="292"/>
                  </a:lnTo>
                  <a:lnTo>
                    <a:pt x="757" y="292"/>
                  </a:lnTo>
                  <a:lnTo>
                    <a:pt x="751" y="293"/>
                  </a:lnTo>
                  <a:lnTo>
                    <a:pt x="745" y="295"/>
                  </a:lnTo>
                  <a:lnTo>
                    <a:pt x="738" y="298"/>
                  </a:lnTo>
                  <a:lnTo>
                    <a:pt x="731" y="302"/>
                  </a:lnTo>
                  <a:lnTo>
                    <a:pt x="727" y="303"/>
                  </a:lnTo>
                  <a:lnTo>
                    <a:pt x="725" y="305"/>
                  </a:lnTo>
                  <a:lnTo>
                    <a:pt x="723" y="308"/>
                  </a:lnTo>
                  <a:lnTo>
                    <a:pt x="721" y="312"/>
                  </a:lnTo>
                  <a:lnTo>
                    <a:pt x="718" y="322"/>
                  </a:lnTo>
                  <a:lnTo>
                    <a:pt x="717" y="332"/>
                  </a:lnTo>
                  <a:lnTo>
                    <a:pt x="716" y="343"/>
                  </a:lnTo>
                  <a:lnTo>
                    <a:pt x="714" y="354"/>
                  </a:lnTo>
                  <a:lnTo>
                    <a:pt x="713" y="360"/>
                  </a:lnTo>
                  <a:lnTo>
                    <a:pt x="711" y="365"/>
                  </a:lnTo>
                  <a:lnTo>
                    <a:pt x="708" y="370"/>
                  </a:lnTo>
                  <a:lnTo>
                    <a:pt x="704" y="376"/>
                  </a:lnTo>
                  <a:lnTo>
                    <a:pt x="694" y="385"/>
                  </a:lnTo>
                  <a:lnTo>
                    <a:pt x="683" y="394"/>
                  </a:lnTo>
                  <a:lnTo>
                    <a:pt x="671" y="402"/>
                  </a:lnTo>
                  <a:lnTo>
                    <a:pt x="659" y="409"/>
                  </a:lnTo>
                  <a:lnTo>
                    <a:pt x="647" y="416"/>
                  </a:lnTo>
                  <a:lnTo>
                    <a:pt x="633" y="420"/>
                  </a:lnTo>
                  <a:lnTo>
                    <a:pt x="626" y="422"/>
                  </a:lnTo>
                  <a:lnTo>
                    <a:pt x="620" y="424"/>
                  </a:lnTo>
                  <a:lnTo>
                    <a:pt x="612" y="424"/>
                  </a:lnTo>
                  <a:lnTo>
                    <a:pt x="604" y="425"/>
                  </a:lnTo>
                  <a:lnTo>
                    <a:pt x="596" y="426"/>
                  </a:lnTo>
                  <a:lnTo>
                    <a:pt x="587" y="429"/>
                  </a:lnTo>
                  <a:lnTo>
                    <a:pt x="581" y="430"/>
                  </a:lnTo>
                  <a:lnTo>
                    <a:pt x="575" y="430"/>
                  </a:lnTo>
                  <a:lnTo>
                    <a:pt x="567" y="428"/>
                  </a:lnTo>
                  <a:lnTo>
                    <a:pt x="558" y="425"/>
                  </a:lnTo>
                  <a:lnTo>
                    <a:pt x="553" y="406"/>
                  </a:lnTo>
                  <a:lnTo>
                    <a:pt x="545" y="388"/>
                  </a:lnTo>
                  <a:lnTo>
                    <a:pt x="537" y="367"/>
                  </a:lnTo>
                  <a:lnTo>
                    <a:pt x="532" y="345"/>
                  </a:lnTo>
                  <a:lnTo>
                    <a:pt x="515" y="344"/>
                  </a:lnTo>
                  <a:lnTo>
                    <a:pt x="501" y="342"/>
                  </a:lnTo>
                  <a:lnTo>
                    <a:pt x="489" y="339"/>
                  </a:lnTo>
                  <a:lnTo>
                    <a:pt x="478" y="334"/>
                  </a:lnTo>
                  <a:lnTo>
                    <a:pt x="467" y="329"/>
                  </a:lnTo>
                  <a:lnTo>
                    <a:pt x="458" y="323"/>
                  </a:lnTo>
                  <a:lnTo>
                    <a:pt x="448" y="315"/>
                  </a:lnTo>
                  <a:lnTo>
                    <a:pt x="439" y="308"/>
                  </a:lnTo>
                  <a:lnTo>
                    <a:pt x="429" y="301"/>
                  </a:lnTo>
                  <a:lnTo>
                    <a:pt x="417" y="294"/>
                  </a:lnTo>
                  <a:lnTo>
                    <a:pt x="404" y="287"/>
                  </a:lnTo>
                  <a:lnTo>
                    <a:pt x="389" y="280"/>
                  </a:lnTo>
                  <a:lnTo>
                    <a:pt x="373" y="274"/>
                  </a:lnTo>
                  <a:lnTo>
                    <a:pt x="354" y="268"/>
                  </a:lnTo>
                  <a:lnTo>
                    <a:pt x="331" y="262"/>
                  </a:lnTo>
                  <a:lnTo>
                    <a:pt x="306" y="258"/>
                  </a:lnTo>
                  <a:lnTo>
                    <a:pt x="212" y="258"/>
                  </a:lnTo>
                  <a:lnTo>
                    <a:pt x="204" y="267"/>
                  </a:lnTo>
                  <a:lnTo>
                    <a:pt x="182" y="283"/>
                  </a:lnTo>
                  <a:lnTo>
                    <a:pt x="171" y="292"/>
                  </a:lnTo>
                  <a:lnTo>
                    <a:pt x="160" y="300"/>
                  </a:lnTo>
                  <a:lnTo>
                    <a:pt x="151" y="306"/>
                  </a:lnTo>
                  <a:lnTo>
                    <a:pt x="146" y="308"/>
                  </a:lnTo>
                  <a:lnTo>
                    <a:pt x="137" y="308"/>
                  </a:lnTo>
                  <a:lnTo>
                    <a:pt x="127" y="308"/>
                  </a:lnTo>
                  <a:lnTo>
                    <a:pt x="119" y="308"/>
                  </a:lnTo>
                  <a:lnTo>
                    <a:pt x="113" y="308"/>
                  </a:lnTo>
                  <a:lnTo>
                    <a:pt x="66" y="252"/>
                  </a:lnTo>
                  <a:lnTo>
                    <a:pt x="66" y="237"/>
                  </a:lnTo>
                  <a:lnTo>
                    <a:pt x="66" y="223"/>
                  </a:lnTo>
                  <a:lnTo>
                    <a:pt x="66" y="204"/>
                  </a:lnTo>
                  <a:lnTo>
                    <a:pt x="66" y="179"/>
                  </a:lnTo>
                  <a:lnTo>
                    <a:pt x="53" y="179"/>
                  </a:lnTo>
                  <a:lnTo>
                    <a:pt x="40" y="179"/>
                  </a:lnTo>
                  <a:lnTo>
                    <a:pt x="42" y="185"/>
                  </a:lnTo>
                  <a:lnTo>
                    <a:pt x="42" y="192"/>
                  </a:lnTo>
                  <a:lnTo>
                    <a:pt x="42" y="199"/>
                  </a:lnTo>
                  <a:lnTo>
                    <a:pt x="41" y="205"/>
                  </a:lnTo>
                  <a:lnTo>
                    <a:pt x="39" y="212"/>
                  </a:lnTo>
                  <a:lnTo>
                    <a:pt x="36" y="218"/>
                  </a:lnTo>
                  <a:lnTo>
                    <a:pt x="31" y="223"/>
                  </a:lnTo>
                  <a:lnTo>
                    <a:pt x="27" y="228"/>
                  </a:lnTo>
                  <a:lnTo>
                    <a:pt x="30" y="221"/>
                  </a:lnTo>
                  <a:lnTo>
                    <a:pt x="32" y="215"/>
                  </a:lnTo>
                  <a:lnTo>
                    <a:pt x="32" y="208"/>
                  </a:lnTo>
                  <a:lnTo>
                    <a:pt x="31" y="203"/>
                  </a:lnTo>
                  <a:lnTo>
                    <a:pt x="29" y="191"/>
                  </a:lnTo>
                  <a:lnTo>
                    <a:pt x="27" y="179"/>
                  </a:lnTo>
                  <a:lnTo>
                    <a:pt x="27" y="174"/>
                  </a:lnTo>
                  <a:lnTo>
                    <a:pt x="29" y="170"/>
                  </a:lnTo>
                  <a:lnTo>
                    <a:pt x="31" y="167"/>
                  </a:lnTo>
                  <a:lnTo>
                    <a:pt x="33" y="163"/>
                  </a:lnTo>
                  <a:lnTo>
                    <a:pt x="36" y="160"/>
                  </a:lnTo>
                  <a:lnTo>
                    <a:pt x="38" y="156"/>
                  </a:lnTo>
                  <a:lnTo>
                    <a:pt x="40" y="152"/>
                  </a:lnTo>
                  <a:lnTo>
                    <a:pt x="40" y="147"/>
                  </a:lnTo>
                  <a:lnTo>
                    <a:pt x="31" y="136"/>
                  </a:lnTo>
                  <a:lnTo>
                    <a:pt x="27" y="129"/>
                  </a:lnTo>
                  <a:lnTo>
                    <a:pt x="20" y="129"/>
                  </a:lnTo>
                  <a:lnTo>
                    <a:pt x="11" y="128"/>
                  </a:lnTo>
                  <a:lnTo>
                    <a:pt x="7" y="126"/>
                  </a:lnTo>
                  <a:lnTo>
                    <a:pt x="4" y="124"/>
                  </a:lnTo>
                  <a:lnTo>
                    <a:pt x="1" y="121"/>
                  </a:lnTo>
                  <a:lnTo>
                    <a:pt x="0" y="117"/>
                  </a:lnTo>
                  <a:lnTo>
                    <a:pt x="0" y="113"/>
                  </a:lnTo>
                  <a:lnTo>
                    <a:pt x="1" y="108"/>
                  </a:lnTo>
                  <a:lnTo>
                    <a:pt x="3" y="104"/>
                  </a:lnTo>
                  <a:lnTo>
                    <a:pt x="5" y="100"/>
                  </a:lnTo>
                  <a:lnTo>
                    <a:pt x="8" y="96"/>
                  </a:lnTo>
                  <a:lnTo>
                    <a:pt x="11" y="94"/>
                  </a:lnTo>
                  <a:lnTo>
                    <a:pt x="16" y="92"/>
                  </a:lnTo>
                  <a:lnTo>
                    <a:pt x="20" y="92"/>
                  </a:lnTo>
                  <a:lnTo>
                    <a:pt x="27" y="92"/>
                  </a:lnTo>
                  <a:lnTo>
                    <a:pt x="32" y="94"/>
                  </a:lnTo>
                  <a:lnTo>
                    <a:pt x="37" y="96"/>
                  </a:lnTo>
                  <a:lnTo>
                    <a:pt x="41" y="99"/>
                  </a:lnTo>
                  <a:lnTo>
                    <a:pt x="45" y="101"/>
                  </a:lnTo>
                  <a:lnTo>
                    <a:pt x="51" y="103"/>
                  </a:lnTo>
                  <a:lnTo>
                    <a:pt x="57" y="104"/>
                  </a:lnTo>
                  <a:lnTo>
                    <a:pt x="66" y="105"/>
                  </a:lnTo>
                  <a:lnTo>
                    <a:pt x="67" y="99"/>
                  </a:lnTo>
                  <a:lnTo>
                    <a:pt x="71" y="92"/>
                  </a:lnTo>
                  <a:lnTo>
                    <a:pt x="75" y="87"/>
                  </a:lnTo>
                  <a:lnTo>
                    <a:pt x="79" y="82"/>
                  </a:lnTo>
                  <a:lnTo>
                    <a:pt x="83" y="77"/>
                  </a:lnTo>
                  <a:lnTo>
                    <a:pt x="86" y="71"/>
                  </a:lnTo>
                  <a:lnTo>
                    <a:pt x="87" y="67"/>
                  </a:lnTo>
                  <a:lnTo>
                    <a:pt x="87" y="64"/>
                  </a:lnTo>
                  <a:lnTo>
                    <a:pt x="87" y="60"/>
                  </a:lnTo>
                  <a:lnTo>
                    <a:pt x="86" y="56"/>
                  </a:lnTo>
                  <a:lnTo>
                    <a:pt x="78" y="55"/>
                  </a:lnTo>
                  <a:lnTo>
                    <a:pt x="71" y="54"/>
                  </a:lnTo>
                  <a:lnTo>
                    <a:pt x="63" y="52"/>
                  </a:lnTo>
                  <a:lnTo>
                    <a:pt x="55" y="49"/>
                  </a:lnTo>
                  <a:lnTo>
                    <a:pt x="52" y="47"/>
                  </a:lnTo>
                  <a:lnTo>
                    <a:pt x="50" y="44"/>
                  </a:lnTo>
                  <a:lnTo>
                    <a:pt x="47" y="40"/>
                  </a:lnTo>
                  <a:lnTo>
                    <a:pt x="44" y="37"/>
                  </a:lnTo>
                  <a:lnTo>
                    <a:pt x="42" y="33"/>
                  </a:lnTo>
                  <a:lnTo>
                    <a:pt x="41" y="28"/>
                  </a:lnTo>
                  <a:lnTo>
                    <a:pt x="40" y="24"/>
                  </a:lnTo>
                  <a:lnTo>
                    <a:pt x="40" y="18"/>
                  </a:lnTo>
                  <a:lnTo>
                    <a:pt x="107" y="43"/>
                  </a:lnTo>
                  <a:lnTo>
                    <a:pt x="133" y="80"/>
                  </a:lnTo>
                  <a:lnTo>
                    <a:pt x="179" y="86"/>
                  </a:lnTo>
                  <a:lnTo>
                    <a:pt x="219" y="74"/>
                  </a:lnTo>
                  <a:lnTo>
                    <a:pt x="212" y="43"/>
                  </a:lnTo>
                  <a:lnTo>
                    <a:pt x="253" y="24"/>
                  </a:lnTo>
                  <a:lnTo>
                    <a:pt x="273" y="0"/>
                  </a:lnTo>
                  <a:lnTo>
                    <a:pt x="306" y="6"/>
                  </a:lnTo>
                  <a:lnTo>
                    <a:pt x="339" y="24"/>
                  </a:lnTo>
                  <a:lnTo>
                    <a:pt x="373" y="43"/>
                  </a:lnTo>
                  <a:lnTo>
                    <a:pt x="386" y="80"/>
                  </a:lnTo>
                  <a:lnTo>
                    <a:pt x="425" y="92"/>
                  </a:lnTo>
                  <a:lnTo>
                    <a:pt x="465" y="92"/>
                  </a:lnTo>
                  <a:lnTo>
                    <a:pt x="512" y="141"/>
                  </a:lnTo>
                  <a:lnTo>
                    <a:pt x="545" y="179"/>
                  </a:lnTo>
                  <a:lnTo>
                    <a:pt x="591" y="210"/>
                  </a:lnTo>
                  <a:lnTo>
                    <a:pt x="632" y="222"/>
                  </a:lnTo>
                  <a:lnTo>
                    <a:pt x="678" y="252"/>
                  </a:lnTo>
                  <a:lnTo>
                    <a:pt x="724" y="265"/>
                  </a:lnTo>
                  <a:lnTo>
                    <a:pt x="758" y="277"/>
                  </a:lnTo>
                  <a:lnTo>
                    <a:pt x="784" y="289"/>
                  </a:lnTo>
                  <a:lnTo>
                    <a:pt x="778" y="295"/>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904" name="Freeform 353">
              <a:hlinkClick r:id="rId403"/>
            </p:cNvPr>
            <p:cNvSpPr>
              <a:spLocks/>
            </p:cNvSpPr>
            <p:nvPr>
              <p:custDataLst>
                <p:tags r:id="rId253"/>
              </p:custDataLst>
            </p:nvPr>
          </p:nvSpPr>
          <p:spPr bwMode="auto">
            <a:xfrm>
              <a:off x="4581525" y="2082800"/>
              <a:ext cx="120650" cy="133350"/>
            </a:xfrm>
            <a:custGeom>
              <a:avLst/>
              <a:gdLst>
                <a:gd name="T0" fmla="*/ 2147483647 w 246"/>
                <a:gd name="T1" fmla="*/ 2147483647 h 284"/>
                <a:gd name="T2" fmla="*/ 2147483647 w 246"/>
                <a:gd name="T3" fmla="*/ 2147483647 h 284"/>
                <a:gd name="T4" fmla="*/ 2147483647 w 246"/>
                <a:gd name="T5" fmla="*/ 2147483647 h 284"/>
                <a:gd name="T6" fmla="*/ 2147483647 w 246"/>
                <a:gd name="T7" fmla="*/ 2147483647 h 284"/>
                <a:gd name="T8" fmla="*/ 2147483647 w 246"/>
                <a:gd name="T9" fmla="*/ 2147483647 h 284"/>
                <a:gd name="T10" fmla="*/ 2147483647 w 246"/>
                <a:gd name="T11" fmla="*/ 2147483647 h 284"/>
                <a:gd name="T12" fmla="*/ 2147483647 w 246"/>
                <a:gd name="T13" fmla="*/ 2147483647 h 284"/>
                <a:gd name="T14" fmla="*/ 2147483647 w 246"/>
                <a:gd name="T15" fmla="*/ 2147483647 h 284"/>
                <a:gd name="T16" fmla="*/ 2147483647 w 246"/>
                <a:gd name="T17" fmla="*/ 2147483647 h 284"/>
                <a:gd name="T18" fmla="*/ 2147483647 w 246"/>
                <a:gd name="T19" fmla="*/ 2147483647 h 284"/>
                <a:gd name="T20" fmla="*/ 2147483647 w 246"/>
                <a:gd name="T21" fmla="*/ 2147483647 h 284"/>
                <a:gd name="T22" fmla="*/ 2147483647 w 246"/>
                <a:gd name="T23" fmla="*/ 2147483647 h 284"/>
                <a:gd name="T24" fmla="*/ 2147483647 w 246"/>
                <a:gd name="T25" fmla="*/ 2147483647 h 284"/>
                <a:gd name="T26" fmla="*/ 2147483647 w 246"/>
                <a:gd name="T27" fmla="*/ 2147483647 h 284"/>
                <a:gd name="T28" fmla="*/ 2147483647 w 246"/>
                <a:gd name="T29" fmla="*/ 2147483647 h 284"/>
                <a:gd name="T30" fmla="*/ 2147483647 w 246"/>
                <a:gd name="T31" fmla="*/ 2147483647 h 284"/>
                <a:gd name="T32" fmla="*/ 2147483647 w 246"/>
                <a:gd name="T33" fmla="*/ 2147483647 h 284"/>
                <a:gd name="T34" fmla="*/ 2147483647 w 246"/>
                <a:gd name="T35" fmla="*/ 2147483647 h 284"/>
                <a:gd name="T36" fmla="*/ 2147483647 w 246"/>
                <a:gd name="T37" fmla="*/ 2147483647 h 284"/>
                <a:gd name="T38" fmla="*/ 2147483647 w 246"/>
                <a:gd name="T39" fmla="*/ 2147483647 h 284"/>
                <a:gd name="T40" fmla="*/ 2147483647 w 246"/>
                <a:gd name="T41" fmla="*/ 2147483647 h 284"/>
                <a:gd name="T42" fmla="*/ 2147483647 w 246"/>
                <a:gd name="T43" fmla="*/ 2147483647 h 284"/>
                <a:gd name="T44" fmla="*/ 2147483647 w 246"/>
                <a:gd name="T45" fmla="*/ 2147483647 h 284"/>
                <a:gd name="T46" fmla="*/ 2147483647 w 246"/>
                <a:gd name="T47" fmla="*/ 2147483647 h 284"/>
                <a:gd name="T48" fmla="*/ 2147483647 w 246"/>
                <a:gd name="T49" fmla="*/ 2147483647 h 284"/>
                <a:gd name="T50" fmla="*/ 2147483647 w 246"/>
                <a:gd name="T51" fmla="*/ 2147483647 h 284"/>
                <a:gd name="T52" fmla="*/ 2147483647 w 246"/>
                <a:gd name="T53" fmla="*/ 2147483647 h 284"/>
                <a:gd name="T54" fmla="*/ 2147483647 w 246"/>
                <a:gd name="T55" fmla="*/ 2147483647 h 284"/>
                <a:gd name="T56" fmla="*/ 2147483647 w 246"/>
                <a:gd name="T57" fmla="*/ 2147483647 h 284"/>
                <a:gd name="T58" fmla="*/ 2147483647 w 246"/>
                <a:gd name="T59" fmla="*/ 2147483647 h 284"/>
                <a:gd name="T60" fmla="*/ 2147483647 w 246"/>
                <a:gd name="T61" fmla="*/ 2147483647 h 284"/>
                <a:gd name="T62" fmla="*/ 2147483647 w 246"/>
                <a:gd name="T63" fmla="*/ 2147483647 h 284"/>
                <a:gd name="T64" fmla="*/ 2147483647 w 246"/>
                <a:gd name="T65" fmla="*/ 2147483647 h 284"/>
                <a:gd name="T66" fmla="*/ 2147483647 w 246"/>
                <a:gd name="T67" fmla="*/ 2147483647 h 284"/>
                <a:gd name="T68" fmla="*/ 2147483647 w 246"/>
                <a:gd name="T69" fmla="*/ 2147483647 h 284"/>
                <a:gd name="T70" fmla="*/ 2147483647 w 246"/>
                <a:gd name="T71" fmla="*/ 2147483647 h 284"/>
                <a:gd name="T72" fmla="*/ 2147483647 w 246"/>
                <a:gd name="T73" fmla="*/ 2147483647 h 284"/>
                <a:gd name="T74" fmla="*/ 2147483647 w 246"/>
                <a:gd name="T75" fmla="*/ 2147483647 h 284"/>
                <a:gd name="T76" fmla="*/ 2147483647 w 246"/>
                <a:gd name="T77" fmla="*/ 2147483647 h 284"/>
                <a:gd name="T78" fmla="*/ 2147483647 w 246"/>
                <a:gd name="T79" fmla="*/ 2147483647 h 284"/>
                <a:gd name="T80" fmla="*/ 0 w 246"/>
                <a:gd name="T81" fmla="*/ 2147483647 h 284"/>
                <a:gd name="T82" fmla="*/ 2147483647 w 246"/>
                <a:gd name="T83" fmla="*/ 2147483647 h 284"/>
                <a:gd name="T84" fmla="*/ 2147483647 w 246"/>
                <a:gd name="T85" fmla="*/ 2147483647 h 284"/>
                <a:gd name="T86" fmla="*/ 2147483647 w 246"/>
                <a:gd name="T87" fmla="*/ 2147483647 h 284"/>
                <a:gd name="T88" fmla="*/ 2147483647 w 246"/>
                <a:gd name="T89" fmla="*/ 2147483647 h 284"/>
                <a:gd name="T90" fmla="*/ 2147483647 w 246"/>
                <a:gd name="T91" fmla="*/ 2147483647 h 284"/>
                <a:gd name="T92" fmla="*/ 2147483647 w 246"/>
                <a:gd name="T93" fmla="*/ 2147483647 h 2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46"/>
                <a:gd name="T142" fmla="*/ 0 h 284"/>
                <a:gd name="T143" fmla="*/ 246 w 246"/>
                <a:gd name="T144" fmla="*/ 284 h 2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46" h="284">
                  <a:moveTo>
                    <a:pt x="33" y="44"/>
                  </a:moveTo>
                  <a:lnTo>
                    <a:pt x="30" y="27"/>
                  </a:lnTo>
                  <a:lnTo>
                    <a:pt x="28" y="24"/>
                  </a:lnTo>
                  <a:lnTo>
                    <a:pt x="26" y="22"/>
                  </a:lnTo>
                  <a:lnTo>
                    <a:pt x="24" y="17"/>
                  </a:lnTo>
                  <a:lnTo>
                    <a:pt x="20" y="6"/>
                  </a:lnTo>
                  <a:lnTo>
                    <a:pt x="35" y="5"/>
                  </a:lnTo>
                  <a:lnTo>
                    <a:pt x="50" y="3"/>
                  </a:lnTo>
                  <a:lnTo>
                    <a:pt x="67" y="1"/>
                  </a:lnTo>
                  <a:lnTo>
                    <a:pt x="87" y="0"/>
                  </a:lnTo>
                  <a:lnTo>
                    <a:pt x="126" y="12"/>
                  </a:lnTo>
                  <a:lnTo>
                    <a:pt x="127" y="22"/>
                  </a:lnTo>
                  <a:lnTo>
                    <a:pt x="131" y="30"/>
                  </a:lnTo>
                  <a:lnTo>
                    <a:pt x="135" y="39"/>
                  </a:lnTo>
                  <a:lnTo>
                    <a:pt x="139" y="46"/>
                  </a:lnTo>
                  <a:lnTo>
                    <a:pt x="145" y="52"/>
                  </a:lnTo>
                  <a:lnTo>
                    <a:pt x="151" y="57"/>
                  </a:lnTo>
                  <a:lnTo>
                    <a:pt x="157" y="62"/>
                  </a:lnTo>
                  <a:lnTo>
                    <a:pt x="165" y="67"/>
                  </a:lnTo>
                  <a:lnTo>
                    <a:pt x="178" y="77"/>
                  </a:lnTo>
                  <a:lnTo>
                    <a:pt x="191" y="87"/>
                  </a:lnTo>
                  <a:lnTo>
                    <a:pt x="198" y="94"/>
                  </a:lnTo>
                  <a:lnTo>
                    <a:pt x="203" y="101"/>
                  </a:lnTo>
                  <a:lnTo>
                    <a:pt x="209" y="109"/>
                  </a:lnTo>
                  <a:lnTo>
                    <a:pt x="212" y="117"/>
                  </a:lnTo>
                  <a:lnTo>
                    <a:pt x="220" y="117"/>
                  </a:lnTo>
                  <a:lnTo>
                    <a:pt x="226" y="117"/>
                  </a:lnTo>
                  <a:lnTo>
                    <a:pt x="223" y="121"/>
                  </a:lnTo>
                  <a:lnTo>
                    <a:pt x="221" y="124"/>
                  </a:lnTo>
                  <a:lnTo>
                    <a:pt x="220" y="126"/>
                  </a:lnTo>
                  <a:lnTo>
                    <a:pt x="221" y="129"/>
                  </a:lnTo>
                  <a:lnTo>
                    <a:pt x="223" y="135"/>
                  </a:lnTo>
                  <a:lnTo>
                    <a:pt x="228" y="140"/>
                  </a:lnTo>
                  <a:lnTo>
                    <a:pt x="234" y="146"/>
                  </a:lnTo>
                  <a:lnTo>
                    <a:pt x="239" y="154"/>
                  </a:lnTo>
                  <a:lnTo>
                    <a:pt x="241" y="158"/>
                  </a:lnTo>
                  <a:lnTo>
                    <a:pt x="244" y="162"/>
                  </a:lnTo>
                  <a:lnTo>
                    <a:pt x="245" y="167"/>
                  </a:lnTo>
                  <a:lnTo>
                    <a:pt x="246" y="173"/>
                  </a:lnTo>
                  <a:lnTo>
                    <a:pt x="245" y="179"/>
                  </a:lnTo>
                  <a:lnTo>
                    <a:pt x="241" y="184"/>
                  </a:lnTo>
                  <a:lnTo>
                    <a:pt x="237" y="189"/>
                  </a:lnTo>
                  <a:lnTo>
                    <a:pt x="233" y="192"/>
                  </a:lnTo>
                  <a:lnTo>
                    <a:pt x="227" y="196"/>
                  </a:lnTo>
                  <a:lnTo>
                    <a:pt x="223" y="198"/>
                  </a:lnTo>
                  <a:lnTo>
                    <a:pt x="221" y="201"/>
                  </a:lnTo>
                  <a:lnTo>
                    <a:pt x="220" y="204"/>
                  </a:lnTo>
                  <a:lnTo>
                    <a:pt x="203" y="209"/>
                  </a:lnTo>
                  <a:lnTo>
                    <a:pt x="189" y="215"/>
                  </a:lnTo>
                  <a:lnTo>
                    <a:pt x="176" y="222"/>
                  </a:lnTo>
                  <a:lnTo>
                    <a:pt x="164" y="230"/>
                  </a:lnTo>
                  <a:lnTo>
                    <a:pt x="139" y="246"/>
                  </a:lnTo>
                  <a:lnTo>
                    <a:pt x="113" y="265"/>
                  </a:lnTo>
                  <a:lnTo>
                    <a:pt x="99" y="247"/>
                  </a:lnTo>
                  <a:lnTo>
                    <a:pt x="88" y="231"/>
                  </a:lnTo>
                  <a:lnTo>
                    <a:pt x="83" y="225"/>
                  </a:lnTo>
                  <a:lnTo>
                    <a:pt x="79" y="220"/>
                  </a:lnTo>
                  <a:lnTo>
                    <a:pt x="76" y="217"/>
                  </a:lnTo>
                  <a:lnTo>
                    <a:pt x="72" y="216"/>
                  </a:lnTo>
                  <a:lnTo>
                    <a:pt x="66" y="216"/>
                  </a:lnTo>
                  <a:lnTo>
                    <a:pt x="60" y="217"/>
                  </a:lnTo>
                  <a:lnTo>
                    <a:pt x="57" y="219"/>
                  </a:lnTo>
                  <a:lnTo>
                    <a:pt x="54" y="221"/>
                  </a:lnTo>
                  <a:lnTo>
                    <a:pt x="52" y="224"/>
                  </a:lnTo>
                  <a:lnTo>
                    <a:pt x="49" y="228"/>
                  </a:lnTo>
                  <a:lnTo>
                    <a:pt x="48" y="231"/>
                  </a:lnTo>
                  <a:lnTo>
                    <a:pt x="48" y="236"/>
                  </a:lnTo>
                  <a:lnTo>
                    <a:pt x="47" y="246"/>
                  </a:lnTo>
                  <a:lnTo>
                    <a:pt x="45" y="257"/>
                  </a:lnTo>
                  <a:lnTo>
                    <a:pt x="43" y="264"/>
                  </a:lnTo>
                  <a:lnTo>
                    <a:pt x="41" y="270"/>
                  </a:lnTo>
                  <a:lnTo>
                    <a:pt x="37" y="277"/>
                  </a:lnTo>
                  <a:lnTo>
                    <a:pt x="33" y="284"/>
                  </a:lnTo>
                  <a:lnTo>
                    <a:pt x="30" y="262"/>
                  </a:lnTo>
                  <a:lnTo>
                    <a:pt x="26" y="243"/>
                  </a:lnTo>
                  <a:lnTo>
                    <a:pt x="23" y="234"/>
                  </a:lnTo>
                  <a:lnTo>
                    <a:pt x="17" y="227"/>
                  </a:lnTo>
                  <a:lnTo>
                    <a:pt x="14" y="224"/>
                  </a:lnTo>
                  <a:lnTo>
                    <a:pt x="11" y="221"/>
                  </a:lnTo>
                  <a:lnTo>
                    <a:pt x="5" y="218"/>
                  </a:lnTo>
                  <a:lnTo>
                    <a:pt x="0" y="216"/>
                  </a:lnTo>
                  <a:lnTo>
                    <a:pt x="0" y="210"/>
                  </a:lnTo>
                  <a:lnTo>
                    <a:pt x="1" y="204"/>
                  </a:lnTo>
                  <a:lnTo>
                    <a:pt x="2" y="197"/>
                  </a:lnTo>
                  <a:lnTo>
                    <a:pt x="4" y="193"/>
                  </a:lnTo>
                  <a:lnTo>
                    <a:pt x="9" y="184"/>
                  </a:lnTo>
                  <a:lnTo>
                    <a:pt x="15" y="176"/>
                  </a:lnTo>
                  <a:lnTo>
                    <a:pt x="23" y="169"/>
                  </a:lnTo>
                  <a:lnTo>
                    <a:pt x="31" y="161"/>
                  </a:lnTo>
                  <a:lnTo>
                    <a:pt x="38" y="153"/>
                  </a:lnTo>
                  <a:lnTo>
                    <a:pt x="46" y="141"/>
                  </a:lnTo>
                  <a:lnTo>
                    <a:pt x="0" y="62"/>
                  </a:lnTo>
                  <a:lnTo>
                    <a:pt x="33" y="44"/>
                  </a:lnTo>
                </a:path>
              </a:pathLst>
            </a:custGeom>
            <a:solidFill>
              <a:srgbClr val="D9D9D9"/>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05" name="Freeform 354"/>
            <p:cNvSpPr>
              <a:spLocks/>
            </p:cNvSpPr>
            <p:nvPr>
              <p:custDataLst>
                <p:tags r:id="rId254"/>
              </p:custDataLst>
            </p:nvPr>
          </p:nvSpPr>
          <p:spPr bwMode="auto">
            <a:xfrm>
              <a:off x="4635500" y="2178050"/>
              <a:ext cx="76200" cy="55563"/>
            </a:xfrm>
            <a:custGeom>
              <a:avLst/>
              <a:gdLst>
                <a:gd name="T0" fmla="*/ 2147483647 w 160"/>
                <a:gd name="T1" fmla="*/ 0 h 117"/>
                <a:gd name="T2" fmla="*/ 2147483647 w 160"/>
                <a:gd name="T3" fmla="*/ 2147483647 h 117"/>
                <a:gd name="T4" fmla="*/ 2147483647 w 160"/>
                <a:gd name="T5" fmla="*/ 2147483647 h 117"/>
                <a:gd name="T6" fmla="*/ 2147483647 w 160"/>
                <a:gd name="T7" fmla="*/ 2147483647 h 117"/>
                <a:gd name="T8" fmla="*/ 2147483647 w 160"/>
                <a:gd name="T9" fmla="*/ 2147483647 h 117"/>
                <a:gd name="T10" fmla="*/ 2147483647 w 160"/>
                <a:gd name="T11" fmla="*/ 2147483647 h 117"/>
                <a:gd name="T12" fmla="*/ 2147483647 w 160"/>
                <a:gd name="T13" fmla="*/ 2147483647 h 117"/>
                <a:gd name="T14" fmla="*/ 2147483647 w 160"/>
                <a:gd name="T15" fmla="*/ 2147483647 h 117"/>
                <a:gd name="T16" fmla="*/ 2147483647 w 160"/>
                <a:gd name="T17" fmla="*/ 2147483647 h 117"/>
                <a:gd name="T18" fmla="*/ 2147483647 w 160"/>
                <a:gd name="T19" fmla="*/ 2147483647 h 117"/>
                <a:gd name="T20" fmla="*/ 2147483647 w 160"/>
                <a:gd name="T21" fmla="*/ 2147483647 h 117"/>
                <a:gd name="T22" fmla="*/ 2147483647 w 160"/>
                <a:gd name="T23" fmla="*/ 2147483647 h 117"/>
                <a:gd name="T24" fmla="*/ 2147483647 w 160"/>
                <a:gd name="T25" fmla="*/ 2147483647 h 117"/>
                <a:gd name="T26" fmla="*/ 2147483647 w 160"/>
                <a:gd name="T27" fmla="*/ 2147483647 h 117"/>
                <a:gd name="T28" fmla="*/ 2147483647 w 160"/>
                <a:gd name="T29" fmla="*/ 2147483647 h 117"/>
                <a:gd name="T30" fmla="*/ 2147483647 w 160"/>
                <a:gd name="T31" fmla="*/ 2147483647 h 117"/>
                <a:gd name="T32" fmla="*/ 2147483647 w 160"/>
                <a:gd name="T33" fmla="*/ 2147483647 h 117"/>
                <a:gd name="T34" fmla="*/ 2147483647 w 160"/>
                <a:gd name="T35" fmla="*/ 2147483647 h 117"/>
                <a:gd name="T36" fmla="*/ 2147483647 w 160"/>
                <a:gd name="T37" fmla="*/ 2147483647 h 117"/>
                <a:gd name="T38" fmla="*/ 2147483647 w 160"/>
                <a:gd name="T39" fmla="*/ 2147483647 h 117"/>
                <a:gd name="T40" fmla="*/ 2147483647 w 160"/>
                <a:gd name="T41" fmla="*/ 2147483647 h 117"/>
                <a:gd name="T42" fmla="*/ 2147483647 w 160"/>
                <a:gd name="T43" fmla="*/ 2147483647 h 117"/>
                <a:gd name="T44" fmla="*/ 2147483647 w 160"/>
                <a:gd name="T45" fmla="*/ 2147483647 h 117"/>
                <a:gd name="T46" fmla="*/ 2147483647 w 160"/>
                <a:gd name="T47" fmla="*/ 2147483647 h 117"/>
                <a:gd name="T48" fmla="*/ 2147483647 w 160"/>
                <a:gd name="T49" fmla="*/ 2147483647 h 117"/>
                <a:gd name="T50" fmla="*/ 2147483647 w 160"/>
                <a:gd name="T51" fmla="*/ 2147483647 h 117"/>
                <a:gd name="T52" fmla="*/ 0 w 160"/>
                <a:gd name="T53" fmla="*/ 2147483647 h 117"/>
                <a:gd name="T54" fmla="*/ 2147483647 w 160"/>
                <a:gd name="T55" fmla="*/ 2147483647 h 117"/>
                <a:gd name="T56" fmla="*/ 2147483647 w 160"/>
                <a:gd name="T57" fmla="*/ 2147483647 h 117"/>
                <a:gd name="T58" fmla="*/ 2147483647 w 160"/>
                <a:gd name="T59" fmla="*/ 2147483647 h 117"/>
                <a:gd name="T60" fmla="*/ 2147483647 w 160"/>
                <a:gd name="T61" fmla="*/ 2147483647 h 117"/>
                <a:gd name="T62" fmla="*/ 2147483647 w 160"/>
                <a:gd name="T63" fmla="*/ 2147483647 h 117"/>
                <a:gd name="T64" fmla="*/ 2147483647 w 160"/>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0"/>
                <a:gd name="T100" fmla="*/ 0 h 117"/>
                <a:gd name="T101" fmla="*/ 160 w 160"/>
                <a:gd name="T102" fmla="*/ 117 h 1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0" h="117">
                  <a:moveTo>
                    <a:pt x="114" y="0"/>
                  </a:moveTo>
                  <a:lnTo>
                    <a:pt x="114" y="9"/>
                  </a:lnTo>
                  <a:lnTo>
                    <a:pt x="114" y="18"/>
                  </a:lnTo>
                  <a:lnTo>
                    <a:pt x="115" y="25"/>
                  </a:lnTo>
                  <a:lnTo>
                    <a:pt x="117" y="32"/>
                  </a:lnTo>
                  <a:lnTo>
                    <a:pt x="119" y="34"/>
                  </a:lnTo>
                  <a:lnTo>
                    <a:pt x="121" y="37"/>
                  </a:lnTo>
                  <a:lnTo>
                    <a:pt x="123" y="38"/>
                  </a:lnTo>
                  <a:lnTo>
                    <a:pt x="127" y="39"/>
                  </a:lnTo>
                  <a:lnTo>
                    <a:pt x="131" y="40"/>
                  </a:lnTo>
                  <a:lnTo>
                    <a:pt x="135" y="39"/>
                  </a:lnTo>
                  <a:lnTo>
                    <a:pt x="140" y="38"/>
                  </a:lnTo>
                  <a:lnTo>
                    <a:pt x="146" y="36"/>
                  </a:lnTo>
                  <a:lnTo>
                    <a:pt x="149" y="43"/>
                  </a:lnTo>
                  <a:lnTo>
                    <a:pt x="153" y="52"/>
                  </a:lnTo>
                  <a:lnTo>
                    <a:pt x="157" y="64"/>
                  </a:lnTo>
                  <a:lnTo>
                    <a:pt x="160" y="74"/>
                  </a:lnTo>
                  <a:lnTo>
                    <a:pt x="133" y="88"/>
                  </a:lnTo>
                  <a:lnTo>
                    <a:pt x="106" y="102"/>
                  </a:lnTo>
                  <a:lnTo>
                    <a:pt x="92" y="107"/>
                  </a:lnTo>
                  <a:lnTo>
                    <a:pt x="76" y="113"/>
                  </a:lnTo>
                  <a:lnTo>
                    <a:pt x="62" y="116"/>
                  </a:lnTo>
                  <a:lnTo>
                    <a:pt x="47" y="117"/>
                  </a:lnTo>
                  <a:lnTo>
                    <a:pt x="32" y="99"/>
                  </a:lnTo>
                  <a:lnTo>
                    <a:pt x="21" y="83"/>
                  </a:lnTo>
                  <a:lnTo>
                    <a:pt x="10" y="69"/>
                  </a:lnTo>
                  <a:lnTo>
                    <a:pt x="0" y="55"/>
                  </a:lnTo>
                  <a:lnTo>
                    <a:pt x="13" y="48"/>
                  </a:lnTo>
                  <a:lnTo>
                    <a:pt x="41" y="32"/>
                  </a:lnTo>
                  <a:lnTo>
                    <a:pt x="60" y="23"/>
                  </a:lnTo>
                  <a:lnTo>
                    <a:pt x="78" y="14"/>
                  </a:lnTo>
                  <a:lnTo>
                    <a:pt x="97" y="6"/>
                  </a:lnTo>
                  <a:lnTo>
                    <a:pt x="114" y="0"/>
                  </a:lnTo>
                </a:path>
              </a:pathLst>
            </a:custGeom>
            <a:solidFill>
              <a:srgbClr val="D9D9D9"/>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06" name="Freeform 355"/>
            <p:cNvSpPr>
              <a:spLocks/>
            </p:cNvSpPr>
            <p:nvPr>
              <p:custDataLst>
                <p:tags r:id="rId255"/>
              </p:custDataLst>
            </p:nvPr>
          </p:nvSpPr>
          <p:spPr bwMode="auto">
            <a:xfrm>
              <a:off x="4729163" y="2741613"/>
              <a:ext cx="458787" cy="552450"/>
            </a:xfrm>
            <a:custGeom>
              <a:avLst/>
              <a:gdLst>
                <a:gd name="T0" fmla="*/ 2147483647 w 943"/>
                <a:gd name="T1" fmla="*/ 2147483647 h 1172"/>
                <a:gd name="T2" fmla="*/ 2147483647 w 943"/>
                <a:gd name="T3" fmla="*/ 2147483647 h 1172"/>
                <a:gd name="T4" fmla="*/ 2147483647 w 943"/>
                <a:gd name="T5" fmla="*/ 2147483647 h 1172"/>
                <a:gd name="T6" fmla="*/ 2147483647 w 943"/>
                <a:gd name="T7" fmla="*/ 2147483647 h 1172"/>
                <a:gd name="T8" fmla="*/ 2147483647 w 943"/>
                <a:gd name="T9" fmla="*/ 2147483647 h 1172"/>
                <a:gd name="T10" fmla="*/ 2147483647 w 943"/>
                <a:gd name="T11" fmla="*/ 2147483647 h 1172"/>
                <a:gd name="T12" fmla="*/ 2147483647 w 943"/>
                <a:gd name="T13" fmla="*/ 2147483647 h 1172"/>
                <a:gd name="T14" fmla="*/ 2147483647 w 943"/>
                <a:gd name="T15" fmla="*/ 2147483647 h 1172"/>
                <a:gd name="T16" fmla="*/ 2147483647 w 943"/>
                <a:gd name="T17" fmla="*/ 2147483647 h 1172"/>
                <a:gd name="T18" fmla="*/ 2147483647 w 943"/>
                <a:gd name="T19" fmla="*/ 2147483647 h 1172"/>
                <a:gd name="T20" fmla="*/ 2147483647 w 943"/>
                <a:gd name="T21" fmla="*/ 2147483647 h 1172"/>
                <a:gd name="T22" fmla="*/ 2147483647 w 943"/>
                <a:gd name="T23" fmla="*/ 2147483647 h 1172"/>
                <a:gd name="T24" fmla="*/ 2147483647 w 943"/>
                <a:gd name="T25" fmla="*/ 2147483647 h 1172"/>
                <a:gd name="T26" fmla="*/ 2147483647 w 943"/>
                <a:gd name="T27" fmla="*/ 2147483647 h 1172"/>
                <a:gd name="T28" fmla="*/ 2147483647 w 943"/>
                <a:gd name="T29" fmla="*/ 2147483647 h 1172"/>
                <a:gd name="T30" fmla="*/ 2147483647 w 943"/>
                <a:gd name="T31" fmla="*/ 2147483647 h 1172"/>
                <a:gd name="T32" fmla="*/ 2147483647 w 943"/>
                <a:gd name="T33" fmla="*/ 2147483647 h 1172"/>
                <a:gd name="T34" fmla="*/ 2147483647 w 943"/>
                <a:gd name="T35" fmla="*/ 2147483647 h 1172"/>
                <a:gd name="T36" fmla="*/ 2147483647 w 943"/>
                <a:gd name="T37" fmla="*/ 2147483647 h 1172"/>
                <a:gd name="T38" fmla="*/ 2147483647 w 943"/>
                <a:gd name="T39" fmla="*/ 2147483647 h 1172"/>
                <a:gd name="T40" fmla="*/ 2147483647 w 943"/>
                <a:gd name="T41" fmla="*/ 2147483647 h 1172"/>
                <a:gd name="T42" fmla="*/ 2147483647 w 943"/>
                <a:gd name="T43" fmla="*/ 2147483647 h 1172"/>
                <a:gd name="T44" fmla="*/ 2147483647 w 943"/>
                <a:gd name="T45" fmla="*/ 2147483647 h 1172"/>
                <a:gd name="T46" fmla="*/ 2147483647 w 943"/>
                <a:gd name="T47" fmla="*/ 2147483647 h 1172"/>
                <a:gd name="T48" fmla="*/ 2147483647 w 943"/>
                <a:gd name="T49" fmla="*/ 2147483647 h 1172"/>
                <a:gd name="T50" fmla="*/ 2147483647 w 943"/>
                <a:gd name="T51" fmla="*/ 2147483647 h 1172"/>
                <a:gd name="T52" fmla="*/ 2147483647 w 943"/>
                <a:gd name="T53" fmla="*/ 2147483647 h 1172"/>
                <a:gd name="T54" fmla="*/ 2147483647 w 943"/>
                <a:gd name="T55" fmla="*/ 2147483647 h 1172"/>
                <a:gd name="T56" fmla="*/ 2147483647 w 943"/>
                <a:gd name="T57" fmla="*/ 2147483647 h 1172"/>
                <a:gd name="T58" fmla="*/ 2147483647 w 943"/>
                <a:gd name="T59" fmla="*/ 2147483647 h 1172"/>
                <a:gd name="T60" fmla="*/ 2147483647 w 943"/>
                <a:gd name="T61" fmla="*/ 2147483647 h 1172"/>
                <a:gd name="T62" fmla="*/ 2147483647 w 943"/>
                <a:gd name="T63" fmla="*/ 2147483647 h 1172"/>
                <a:gd name="T64" fmla="*/ 2147483647 w 943"/>
                <a:gd name="T65" fmla="*/ 2147483647 h 1172"/>
                <a:gd name="T66" fmla="*/ 2147483647 w 943"/>
                <a:gd name="T67" fmla="*/ 2147483647 h 1172"/>
                <a:gd name="T68" fmla="*/ 2147483647 w 943"/>
                <a:gd name="T69" fmla="*/ 2147483647 h 1172"/>
                <a:gd name="T70" fmla="*/ 2147483647 w 943"/>
                <a:gd name="T71" fmla="*/ 2147483647 h 1172"/>
                <a:gd name="T72" fmla="*/ 2147483647 w 943"/>
                <a:gd name="T73" fmla="*/ 2147483647 h 1172"/>
                <a:gd name="T74" fmla="*/ 2147483647 w 943"/>
                <a:gd name="T75" fmla="*/ 2147483647 h 1172"/>
                <a:gd name="T76" fmla="*/ 2147483647 w 943"/>
                <a:gd name="T77" fmla="*/ 2147483647 h 1172"/>
                <a:gd name="T78" fmla="*/ 2147483647 w 943"/>
                <a:gd name="T79" fmla="*/ 2147483647 h 1172"/>
                <a:gd name="T80" fmla="*/ 2147483647 w 943"/>
                <a:gd name="T81" fmla="*/ 2147483647 h 1172"/>
                <a:gd name="T82" fmla="*/ 2147483647 w 943"/>
                <a:gd name="T83" fmla="*/ 2147483647 h 1172"/>
                <a:gd name="T84" fmla="*/ 2147483647 w 943"/>
                <a:gd name="T85" fmla="*/ 2147483647 h 1172"/>
                <a:gd name="T86" fmla="*/ 2147483647 w 943"/>
                <a:gd name="T87" fmla="*/ 2147483647 h 1172"/>
                <a:gd name="T88" fmla="*/ 2147483647 w 943"/>
                <a:gd name="T89" fmla="*/ 2147483647 h 1172"/>
                <a:gd name="T90" fmla="*/ 2147483647 w 943"/>
                <a:gd name="T91" fmla="*/ 2147483647 h 1172"/>
                <a:gd name="T92" fmla="*/ 2147483647 w 943"/>
                <a:gd name="T93" fmla="*/ 2147483647 h 1172"/>
                <a:gd name="T94" fmla="*/ 2147483647 w 943"/>
                <a:gd name="T95" fmla="*/ 2147483647 h 1172"/>
                <a:gd name="T96" fmla="*/ 2147483647 w 943"/>
                <a:gd name="T97" fmla="*/ 2147483647 h 1172"/>
                <a:gd name="T98" fmla="*/ 2147483647 w 943"/>
                <a:gd name="T99" fmla="*/ 2147483647 h 1172"/>
                <a:gd name="T100" fmla="*/ 2147483647 w 943"/>
                <a:gd name="T101" fmla="*/ 2147483647 h 1172"/>
                <a:gd name="T102" fmla="*/ 2147483647 w 943"/>
                <a:gd name="T103" fmla="*/ 2147483647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43"/>
                <a:gd name="T157" fmla="*/ 0 h 1172"/>
                <a:gd name="T158" fmla="*/ 943 w 943"/>
                <a:gd name="T159" fmla="*/ 1172 h 11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907" name="Freeform 356"/>
            <p:cNvSpPr>
              <a:spLocks/>
            </p:cNvSpPr>
            <p:nvPr>
              <p:custDataLst>
                <p:tags r:id="rId256"/>
              </p:custDataLst>
            </p:nvPr>
          </p:nvSpPr>
          <p:spPr bwMode="auto">
            <a:xfrm>
              <a:off x="5270500" y="3049588"/>
              <a:ext cx="273050" cy="390525"/>
            </a:xfrm>
            <a:custGeom>
              <a:avLst/>
              <a:gdLst>
                <a:gd name="T0" fmla="*/ 2147483647 w 556"/>
                <a:gd name="T1" fmla="*/ 2147483647 h 819"/>
                <a:gd name="T2" fmla="*/ 2147483647 w 556"/>
                <a:gd name="T3" fmla="*/ 2147483647 h 819"/>
                <a:gd name="T4" fmla="*/ 2147483647 w 556"/>
                <a:gd name="T5" fmla="*/ 2147483647 h 819"/>
                <a:gd name="T6" fmla="*/ 2147483647 w 556"/>
                <a:gd name="T7" fmla="*/ 2147483647 h 819"/>
                <a:gd name="T8" fmla="*/ 2147483647 w 556"/>
                <a:gd name="T9" fmla="*/ 2147483647 h 819"/>
                <a:gd name="T10" fmla="*/ 2147483647 w 556"/>
                <a:gd name="T11" fmla="*/ 2147483647 h 819"/>
                <a:gd name="T12" fmla="*/ 2147483647 w 556"/>
                <a:gd name="T13" fmla="*/ 2147483647 h 819"/>
                <a:gd name="T14" fmla="*/ 2147483647 w 556"/>
                <a:gd name="T15" fmla="*/ 2147483647 h 819"/>
                <a:gd name="T16" fmla="*/ 2147483647 w 556"/>
                <a:gd name="T17" fmla="*/ 2147483647 h 819"/>
                <a:gd name="T18" fmla="*/ 2147483647 w 556"/>
                <a:gd name="T19" fmla="*/ 2147483647 h 819"/>
                <a:gd name="T20" fmla="*/ 2147483647 w 556"/>
                <a:gd name="T21" fmla="*/ 2147483647 h 819"/>
                <a:gd name="T22" fmla="*/ 2147483647 w 556"/>
                <a:gd name="T23" fmla="*/ 2147483647 h 819"/>
                <a:gd name="T24" fmla="*/ 2147483647 w 556"/>
                <a:gd name="T25" fmla="*/ 2147483647 h 819"/>
                <a:gd name="T26" fmla="*/ 2147483647 w 556"/>
                <a:gd name="T27" fmla="*/ 2147483647 h 819"/>
                <a:gd name="T28" fmla="*/ 2147483647 w 556"/>
                <a:gd name="T29" fmla="*/ 2147483647 h 819"/>
                <a:gd name="T30" fmla="*/ 2147483647 w 556"/>
                <a:gd name="T31" fmla="*/ 2147483647 h 819"/>
                <a:gd name="T32" fmla="*/ 2147483647 w 556"/>
                <a:gd name="T33" fmla="*/ 2147483647 h 819"/>
                <a:gd name="T34" fmla="*/ 2147483647 w 556"/>
                <a:gd name="T35" fmla="*/ 2147483647 h 819"/>
                <a:gd name="T36" fmla="*/ 2147483647 w 556"/>
                <a:gd name="T37" fmla="*/ 2147483647 h 819"/>
                <a:gd name="T38" fmla="*/ 2147483647 w 556"/>
                <a:gd name="T39" fmla="*/ 2147483647 h 819"/>
                <a:gd name="T40" fmla="*/ 2147483647 w 556"/>
                <a:gd name="T41" fmla="*/ 2147483647 h 819"/>
                <a:gd name="T42" fmla="*/ 2147483647 w 556"/>
                <a:gd name="T43" fmla="*/ 2147483647 h 819"/>
                <a:gd name="T44" fmla="*/ 2147483647 w 556"/>
                <a:gd name="T45" fmla="*/ 2147483647 h 819"/>
                <a:gd name="T46" fmla="*/ 2147483647 w 556"/>
                <a:gd name="T47" fmla="*/ 2147483647 h 819"/>
                <a:gd name="T48" fmla="*/ 2147483647 w 556"/>
                <a:gd name="T49" fmla="*/ 2147483647 h 819"/>
                <a:gd name="T50" fmla="*/ 2147483647 w 556"/>
                <a:gd name="T51" fmla="*/ 2147483647 h 819"/>
                <a:gd name="T52" fmla="*/ 2147483647 w 556"/>
                <a:gd name="T53" fmla="*/ 2147483647 h 819"/>
                <a:gd name="T54" fmla="*/ 2147483647 w 556"/>
                <a:gd name="T55" fmla="*/ 2147483647 h 819"/>
                <a:gd name="T56" fmla="*/ 2147483647 w 556"/>
                <a:gd name="T57" fmla="*/ 2147483647 h 819"/>
                <a:gd name="T58" fmla="*/ 2147483647 w 556"/>
                <a:gd name="T59" fmla="*/ 2147483647 h 819"/>
                <a:gd name="T60" fmla="*/ 2147483647 w 556"/>
                <a:gd name="T61" fmla="*/ 2147483647 h 819"/>
                <a:gd name="T62" fmla="*/ 2147483647 w 556"/>
                <a:gd name="T63" fmla="*/ 2147483647 h 819"/>
                <a:gd name="T64" fmla="*/ 2147483647 w 556"/>
                <a:gd name="T65" fmla="*/ 2147483647 h 819"/>
                <a:gd name="T66" fmla="*/ 2147483647 w 556"/>
                <a:gd name="T67" fmla="*/ 2147483647 h 819"/>
                <a:gd name="T68" fmla="*/ 2147483647 w 556"/>
                <a:gd name="T69" fmla="*/ 2147483647 h 819"/>
                <a:gd name="T70" fmla="*/ 2147483647 w 556"/>
                <a:gd name="T71" fmla="*/ 2147483647 h 819"/>
                <a:gd name="T72" fmla="*/ 2147483647 w 556"/>
                <a:gd name="T73" fmla="*/ 2147483647 h 819"/>
                <a:gd name="T74" fmla="*/ 2147483647 w 556"/>
                <a:gd name="T75" fmla="*/ 2147483647 h 819"/>
                <a:gd name="T76" fmla="*/ 2147483647 w 556"/>
                <a:gd name="T77" fmla="*/ 2147483647 h 819"/>
                <a:gd name="T78" fmla="*/ 2147483647 w 556"/>
                <a:gd name="T79" fmla="*/ 2147483647 h 819"/>
                <a:gd name="T80" fmla="*/ 2147483647 w 556"/>
                <a:gd name="T81" fmla="*/ 2147483647 h 819"/>
                <a:gd name="T82" fmla="*/ 2147483647 w 556"/>
                <a:gd name="T83" fmla="*/ 2147483647 h 819"/>
                <a:gd name="T84" fmla="*/ 2147483647 w 556"/>
                <a:gd name="T85" fmla="*/ 2147483647 h 819"/>
                <a:gd name="T86" fmla="*/ 2147483647 w 556"/>
                <a:gd name="T87" fmla="*/ 2147483647 h 819"/>
                <a:gd name="T88" fmla="*/ 2147483647 w 556"/>
                <a:gd name="T89" fmla="*/ 2147483647 h 819"/>
                <a:gd name="T90" fmla="*/ 2147483647 w 556"/>
                <a:gd name="T91" fmla="*/ 2147483647 h 819"/>
                <a:gd name="T92" fmla="*/ 2147483647 w 556"/>
                <a:gd name="T93" fmla="*/ 2147483647 h 819"/>
                <a:gd name="T94" fmla="*/ 2147483647 w 556"/>
                <a:gd name="T95" fmla="*/ 2147483647 h 819"/>
                <a:gd name="T96" fmla="*/ 2147483647 w 556"/>
                <a:gd name="T97" fmla="*/ 2147483647 h 819"/>
                <a:gd name="T98" fmla="*/ 2147483647 w 556"/>
                <a:gd name="T99" fmla="*/ 2147483647 h 819"/>
                <a:gd name="T100" fmla="*/ 2147483647 w 556"/>
                <a:gd name="T101" fmla="*/ 2147483647 h 819"/>
                <a:gd name="T102" fmla="*/ 2147483647 w 556"/>
                <a:gd name="T103" fmla="*/ 2147483647 h 819"/>
                <a:gd name="T104" fmla="*/ 2147483647 w 556"/>
                <a:gd name="T105" fmla="*/ 2147483647 h 819"/>
                <a:gd name="T106" fmla="*/ 2147483647 w 556"/>
                <a:gd name="T107" fmla="*/ 2147483647 h 819"/>
                <a:gd name="T108" fmla="*/ 2147483647 w 556"/>
                <a:gd name="T109" fmla="*/ 2147483647 h 819"/>
                <a:gd name="T110" fmla="*/ 2147483647 w 556"/>
                <a:gd name="T111" fmla="*/ 2147483647 h 819"/>
                <a:gd name="T112" fmla="*/ 2147483647 w 556"/>
                <a:gd name="T113" fmla="*/ 2147483647 h 819"/>
                <a:gd name="T114" fmla="*/ 2147483647 w 556"/>
                <a:gd name="T115" fmla="*/ 2147483647 h 8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6"/>
                <a:gd name="T175" fmla="*/ 0 h 819"/>
                <a:gd name="T176" fmla="*/ 556 w 556"/>
                <a:gd name="T177" fmla="*/ 819 h 81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6" h="819">
                  <a:moveTo>
                    <a:pt x="84" y="68"/>
                  </a:moveTo>
                  <a:lnTo>
                    <a:pt x="90" y="66"/>
                  </a:lnTo>
                  <a:lnTo>
                    <a:pt x="98" y="62"/>
                  </a:lnTo>
                  <a:lnTo>
                    <a:pt x="103" y="59"/>
                  </a:lnTo>
                  <a:lnTo>
                    <a:pt x="108" y="58"/>
                  </a:lnTo>
                  <a:lnTo>
                    <a:pt x="112" y="56"/>
                  </a:lnTo>
                  <a:lnTo>
                    <a:pt x="118" y="56"/>
                  </a:lnTo>
                  <a:lnTo>
                    <a:pt x="122" y="62"/>
                  </a:lnTo>
                  <a:lnTo>
                    <a:pt x="129" y="69"/>
                  </a:lnTo>
                  <a:lnTo>
                    <a:pt x="134" y="75"/>
                  </a:lnTo>
                  <a:lnTo>
                    <a:pt x="141" y="81"/>
                  </a:lnTo>
                  <a:lnTo>
                    <a:pt x="149" y="85"/>
                  </a:lnTo>
                  <a:lnTo>
                    <a:pt x="155" y="89"/>
                  </a:lnTo>
                  <a:lnTo>
                    <a:pt x="163" y="91"/>
                  </a:lnTo>
                  <a:lnTo>
                    <a:pt x="171" y="92"/>
                  </a:lnTo>
                  <a:lnTo>
                    <a:pt x="186" y="91"/>
                  </a:lnTo>
                  <a:lnTo>
                    <a:pt x="200" y="90"/>
                  </a:lnTo>
                  <a:lnTo>
                    <a:pt x="215" y="88"/>
                  </a:lnTo>
                  <a:lnTo>
                    <a:pt x="230" y="86"/>
                  </a:lnTo>
                  <a:lnTo>
                    <a:pt x="244" y="84"/>
                  </a:lnTo>
                  <a:lnTo>
                    <a:pt x="257" y="82"/>
                  </a:lnTo>
                  <a:lnTo>
                    <a:pt x="271" y="80"/>
                  </a:lnTo>
                  <a:lnTo>
                    <a:pt x="284" y="80"/>
                  </a:lnTo>
                  <a:lnTo>
                    <a:pt x="291" y="79"/>
                  </a:lnTo>
                  <a:lnTo>
                    <a:pt x="297" y="78"/>
                  </a:lnTo>
                  <a:lnTo>
                    <a:pt x="300" y="76"/>
                  </a:lnTo>
                  <a:lnTo>
                    <a:pt x="301" y="74"/>
                  </a:lnTo>
                  <a:lnTo>
                    <a:pt x="301" y="72"/>
                  </a:lnTo>
                  <a:lnTo>
                    <a:pt x="301" y="70"/>
                  </a:lnTo>
                  <a:lnTo>
                    <a:pt x="301" y="68"/>
                  </a:lnTo>
                  <a:lnTo>
                    <a:pt x="303" y="68"/>
                  </a:lnTo>
                  <a:lnTo>
                    <a:pt x="327" y="67"/>
                  </a:lnTo>
                  <a:lnTo>
                    <a:pt x="355" y="63"/>
                  </a:lnTo>
                  <a:lnTo>
                    <a:pt x="386" y="58"/>
                  </a:lnTo>
                  <a:lnTo>
                    <a:pt x="418" y="50"/>
                  </a:lnTo>
                  <a:lnTo>
                    <a:pt x="434" y="45"/>
                  </a:lnTo>
                  <a:lnTo>
                    <a:pt x="450" y="40"/>
                  </a:lnTo>
                  <a:lnTo>
                    <a:pt x="465" y="34"/>
                  </a:lnTo>
                  <a:lnTo>
                    <a:pt x="479" y="28"/>
                  </a:lnTo>
                  <a:lnTo>
                    <a:pt x="492" y="22"/>
                  </a:lnTo>
                  <a:lnTo>
                    <a:pt x="504" y="15"/>
                  </a:lnTo>
                  <a:lnTo>
                    <a:pt x="514" y="8"/>
                  </a:lnTo>
                  <a:lnTo>
                    <a:pt x="523" y="0"/>
                  </a:lnTo>
                  <a:lnTo>
                    <a:pt x="536" y="17"/>
                  </a:lnTo>
                  <a:lnTo>
                    <a:pt x="547" y="31"/>
                  </a:lnTo>
                  <a:lnTo>
                    <a:pt x="551" y="39"/>
                  </a:lnTo>
                  <a:lnTo>
                    <a:pt x="554" y="48"/>
                  </a:lnTo>
                  <a:lnTo>
                    <a:pt x="555" y="57"/>
                  </a:lnTo>
                  <a:lnTo>
                    <a:pt x="556" y="68"/>
                  </a:lnTo>
                  <a:lnTo>
                    <a:pt x="555" y="90"/>
                  </a:lnTo>
                  <a:lnTo>
                    <a:pt x="552" y="113"/>
                  </a:lnTo>
                  <a:lnTo>
                    <a:pt x="546" y="133"/>
                  </a:lnTo>
                  <a:lnTo>
                    <a:pt x="540" y="153"/>
                  </a:lnTo>
                  <a:lnTo>
                    <a:pt x="532" y="174"/>
                  </a:lnTo>
                  <a:lnTo>
                    <a:pt x="523" y="193"/>
                  </a:lnTo>
                  <a:lnTo>
                    <a:pt x="512" y="212"/>
                  </a:lnTo>
                  <a:lnTo>
                    <a:pt x="502" y="231"/>
                  </a:lnTo>
                  <a:lnTo>
                    <a:pt x="479" y="267"/>
                  </a:lnTo>
                  <a:lnTo>
                    <a:pt x="458" y="303"/>
                  </a:lnTo>
                  <a:lnTo>
                    <a:pt x="447" y="321"/>
                  </a:lnTo>
                  <a:lnTo>
                    <a:pt x="439" y="339"/>
                  </a:lnTo>
                  <a:lnTo>
                    <a:pt x="430" y="357"/>
                  </a:lnTo>
                  <a:lnTo>
                    <a:pt x="423" y="375"/>
                  </a:lnTo>
                  <a:lnTo>
                    <a:pt x="419" y="390"/>
                  </a:lnTo>
                  <a:lnTo>
                    <a:pt x="414" y="403"/>
                  </a:lnTo>
                  <a:lnTo>
                    <a:pt x="410" y="415"/>
                  </a:lnTo>
                  <a:lnTo>
                    <a:pt x="404" y="427"/>
                  </a:lnTo>
                  <a:lnTo>
                    <a:pt x="392" y="452"/>
                  </a:lnTo>
                  <a:lnTo>
                    <a:pt x="379" y="473"/>
                  </a:lnTo>
                  <a:lnTo>
                    <a:pt x="364" y="495"/>
                  </a:lnTo>
                  <a:lnTo>
                    <a:pt x="347" y="514"/>
                  </a:lnTo>
                  <a:lnTo>
                    <a:pt x="330" y="531"/>
                  </a:lnTo>
                  <a:lnTo>
                    <a:pt x="310" y="549"/>
                  </a:lnTo>
                  <a:lnTo>
                    <a:pt x="300" y="558"/>
                  </a:lnTo>
                  <a:lnTo>
                    <a:pt x="288" y="566"/>
                  </a:lnTo>
                  <a:lnTo>
                    <a:pt x="277" y="575"/>
                  </a:lnTo>
                  <a:lnTo>
                    <a:pt x="264" y="583"/>
                  </a:lnTo>
                  <a:lnTo>
                    <a:pt x="239" y="600"/>
                  </a:lnTo>
                  <a:lnTo>
                    <a:pt x="213" y="617"/>
                  </a:lnTo>
                  <a:lnTo>
                    <a:pt x="189" y="634"/>
                  </a:lnTo>
                  <a:lnTo>
                    <a:pt x="168" y="651"/>
                  </a:lnTo>
                  <a:lnTo>
                    <a:pt x="159" y="661"/>
                  </a:lnTo>
                  <a:lnTo>
                    <a:pt x="150" y="670"/>
                  </a:lnTo>
                  <a:lnTo>
                    <a:pt x="143" y="680"/>
                  </a:lnTo>
                  <a:lnTo>
                    <a:pt x="138" y="690"/>
                  </a:lnTo>
                  <a:lnTo>
                    <a:pt x="134" y="695"/>
                  </a:lnTo>
                  <a:lnTo>
                    <a:pt x="131" y="700"/>
                  </a:lnTo>
                  <a:lnTo>
                    <a:pt x="128" y="705"/>
                  </a:lnTo>
                  <a:lnTo>
                    <a:pt x="125" y="709"/>
                  </a:lnTo>
                  <a:lnTo>
                    <a:pt x="116" y="717"/>
                  </a:lnTo>
                  <a:lnTo>
                    <a:pt x="107" y="723"/>
                  </a:lnTo>
                  <a:lnTo>
                    <a:pt x="88" y="733"/>
                  </a:lnTo>
                  <a:lnTo>
                    <a:pt x="71" y="745"/>
                  </a:lnTo>
                  <a:lnTo>
                    <a:pt x="52" y="763"/>
                  </a:lnTo>
                  <a:lnTo>
                    <a:pt x="36" y="783"/>
                  </a:lnTo>
                  <a:lnTo>
                    <a:pt x="19" y="801"/>
                  </a:lnTo>
                  <a:lnTo>
                    <a:pt x="5" y="819"/>
                  </a:lnTo>
                  <a:lnTo>
                    <a:pt x="5" y="567"/>
                  </a:lnTo>
                  <a:lnTo>
                    <a:pt x="2" y="564"/>
                  </a:lnTo>
                  <a:lnTo>
                    <a:pt x="0" y="560"/>
                  </a:lnTo>
                  <a:lnTo>
                    <a:pt x="0" y="557"/>
                  </a:lnTo>
                  <a:lnTo>
                    <a:pt x="3" y="554"/>
                  </a:lnTo>
                  <a:lnTo>
                    <a:pt x="8" y="547"/>
                  </a:lnTo>
                  <a:lnTo>
                    <a:pt x="17" y="540"/>
                  </a:lnTo>
                  <a:lnTo>
                    <a:pt x="27" y="533"/>
                  </a:lnTo>
                  <a:lnTo>
                    <a:pt x="36" y="525"/>
                  </a:lnTo>
                  <a:lnTo>
                    <a:pt x="39" y="521"/>
                  </a:lnTo>
                  <a:lnTo>
                    <a:pt x="42" y="516"/>
                  </a:lnTo>
                  <a:lnTo>
                    <a:pt x="43" y="511"/>
                  </a:lnTo>
                  <a:lnTo>
                    <a:pt x="44" y="505"/>
                  </a:lnTo>
                  <a:lnTo>
                    <a:pt x="60" y="497"/>
                  </a:lnTo>
                  <a:lnTo>
                    <a:pt x="75" y="490"/>
                  </a:lnTo>
                  <a:lnTo>
                    <a:pt x="92" y="485"/>
                  </a:lnTo>
                  <a:lnTo>
                    <a:pt x="111" y="480"/>
                  </a:lnTo>
                  <a:lnTo>
                    <a:pt x="114" y="479"/>
                  </a:lnTo>
                  <a:lnTo>
                    <a:pt x="116" y="475"/>
                  </a:lnTo>
                  <a:lnTo>
                    <a:pt x="119" y="470"/>
                  </a:lnTo>
                  <a:lnTo>
                    <a:pt x="121" y="464"/>
                  </a:lnTo>
                  <a:lnTo>
                    <a:pt x="125" y="458"/>
                  </a:lnTo>
                  <a:lnTo>
                    <a:pt x="129" y="452"/>
                  </a:lnTo>
                  <a:lnTo>
                    <a:pt x="132" y="447"/>
                  </a:lnTo>
                  <a:lnTo>
                    <a:pt x="138" y="444"/>
                  </a:lnTo>
                  <a:lnTo>
                    <a:pt x="152" y="440"/>
                  </a:lnTo>
                  <a:lnTo>
                    <a:pt x="162" y="439"/>
                  </a:lnTo>
                  <a:lnTo>
                    <a:pt x="168" y="438"/>
                  </a:lnTo>
                  <a:lnTo>
                    <a:pt x="174" y="439"/>
                  </a:lnTo>
                  <a:lnTo>
                    <a:pt x="179" y="439"/>
                  </a:lnTo>
                  <a:lnTo>
                    <a:pt x="186" y="440"/>
                  </a:lnTo>
                  <a:lnTo>
                    <a:pt x="196" y="439"/>
                  </a:lnTo>
                  <a:lnTo>
                    <a:pt x="210" y="438"/>
                  </a:lnTo>
                  <a:lnTo>
                    <a:pt x="220" y="434"/>
                  </a:lnTo>
                  <a:lnTo>
                    <a:pt x="228" y="429"/>
                  </a:lnTo>
                  <a:lnTo>
                    <a:pt x="235" y="424"/>
                  </a:lnTo>
                  <a:lnTo>
                    <a:pt x="241" y="418"/>
                  </a:lnTo>
                  <a:lnTo>
                    <a:pt x="251" y="405"/>
                  </a:lnTo>
                  <a:lnTo>
                    <a:pt x="257" y="394"/>
                  </a:lnTo>
                  <a:lnTo>
                    <a:pt x="261" y="387"/>
                  </a:lnTo>
                  <a:lnTo>
                    <a:pt x="265" y="379"/>
                  </a:lnTo>
                  <a:lnTo>
                    <a:pt x="272" y="371"/>
                  </a:lnTo>
                  <a:lnTo>
                    <a:pt x="278" y="363"/>
                  </a:lnTo>
                  <a:lnTo>
                    <a:pt x="296" y="347"/>
                  </a:lnTo>
                  <a:lnTo>
                    <a:pt x="316" y="329"/>
                  </a:lnTo>
                  <a:lnTo>
                    <a:pt x="335" y="310"/>
                  </a:lnTo>
                  <a:lnTo>
                    <a:pt x="354" y="293"/>
                  </a:lnTo>
                  <a:lnTo>
                    <a:pt x="363" y="284"/>
                  </a:lnTo>
                  <a:lnTo>
                    <a:pt x="370" y="276"/>
                  </a:lnTo>
                  <a:lnTo>
                    <a:pt x="377" y="266"/>
                  </a:lnTo>
                  <a:lnTo>
                    <a:pt x="384" y="258"/>
                  </a:lnTo>
                  <a:lnTo>
                    <a:pt x="351" y="252"/>
                  </a:lnTo>
                  <a:lnTo>
                    <a:pt x="324" y="246"/>
                  </a:lnTo>
                  <a:lnTo>
                    <a:pt x="300" y="240"/>
                  </a:lnTo>
                  <a:lnTo>
                    <a:pt x="278" y="234"/>
                  </a:lnTo>
                  <a:lnTo>
                    <a:pt x="257" y="228"/>
                  </a:lnTo>
                  <a:lnTo>
                    <a:pt x="235" y="223"/>
                  </a:lnTo>
                  <a:lnTo>
                    <a:pt x="211" y="216"/>
                  </a:lnTo>
                  <a:lnTo>
                    <a:pt x="184" y="209"/>
                  </a:lnTo>
                  <a:lnTo>
                    <a:pt x="177" y="205"/>
                  </a:lnTo>
                  <a:lnTo>
                    <a:pt x="165" y="198"/>
                  </a:lnTo>
                  <a:lnTo>
                    <a:pt x="149" y="187"/>
                  </a:lnTo>
                  <a:lnTo>
                    <a:pt x="131" y="173"/>
                  </a:lnTo>
                  <a:lnTo>
                    <a:pt x="121" y="164"/>
                  </a:lnTo>
                  <a:lnTo>
                    <a:pt x="112" y="154"/>
                  </a:lnTo>
                  <a:lnTo>
                    <a:pt x="104" y="144"/>
                  </a:lnTo>
                  <a:lnTo>
                    <a:pt x="96" y="133"/>
                  </a:lnTo>
                  <a:lnTo>
                    <a:pt x="89" y="121"/>
                  </a:lnTo>
                  <a:lnTo>
                    <a:pt x="84" y="109"/>
                  </a:lnTo>
                  <a:lnTo>
                    <a:pt x="79" y="94"/>
                  </a:lnTo>
                  <a:lnTo>
                    <a:pt x="77" y="80"/>
                  </a:lnTo>
                  <a:lnTo>
                    <a:pt x="69" y="86"/>
                  </a:lnTo>
                  <a:lnTo>
                    <a:pt x="64" y="88"/>
                  </a:lnTo>
                  <a:lnTo>
                    <a:pt x="65" y="87"/>
                  </a:lnTo>
                  <a:lnTo>
                    <a:pt x="69" y="83"/>
                  </a:lnTo>
                  <a:lnTo>
                    <a:pt x="78" y="73"/>
                  </a:lnTo>
                  <a:lnTo>
                    <a:pt x="84" y="68"/>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908" name="Freeform 357"/>
            <p:cNvSpPr>
              <a:spLocks/>
            </p:cNvSpPr>
            <p:nvPr>
              <p:custDataLst>
                <p:tags r:id="rId257"/>
              </p:custDataLst>
            </p:nvPr>
          </p:nvSpPr>
          <p:spPr bwMode="auto">
            <a:xfrm>
              <a:off x="5278438" y="3038475"/>
              <a:ext cx="44450" cy="53975"/>
            </a:xfrm>
            <a:custGeom>
              <a:avLst/>
              <a:gdLst>
                <a:gd name="T0" fmla="*/ 2147483647 w 86"/>
                <a:gd name="T1" fmla="*/ 0 h 97"/>
                <a:gd name="T2" fmla="*/ 2147483647 w 86"/>
                <a:gd name="T3" fmla="*/ 2147483647 h 97"/>
                <a:gd name="T4" fmla="*/ 2147483647 w 86"/>
                <a:gd name="T5" fmla="*/ 2147483647 h 97"/>
                <a:gd name="T6" fmla="*/ 2147483647 w 86"/>
                <a:gd name="T7" fmla="*/ 2147483647 h 97"/>
                <a:gd name="T8" fmla="*/ 2147483647 w 86"/>
                <a:gd name="T9" fmla="*/ 2147483647 h 97"/>
                <a:gd name="T10" fmla="*/ 2147483647 w 86"/>
                <a:gd name="T11" fmla="*/ 2147483647 h 97"/>
                <a:gd name="T12" fmla="*/ 2147483647 w 86"/>
                <a:gd name="T13" fmla="*/ 2147483647 h 97"/>
                <a:gd name="T14" fmla="*/ 2147483647 w 86"/>
                <a:gd name="T15" fmla="*/ 2147483647 h 97"/>
                <a:gd name="T16" fmla="*/ 2147483647 w 86"/>
                <a:gd name="T17" fmla="*/ 2147483647 h 97"/>
                <a:gd name="T18" fmla="*/ 2147483647 w 86"/>
                <a:gd name="T19" fmla="*/ 2147483647 h 97"/>
                <a:gd name="T20" fmla="*/ 2147483647 w 86"/>
                <a:gd name="T21" fmla="*/ 2147483647 h 97"/>
                <a:gd name="T22" fmla="*/ 2147483647 w 86"/>
                <a:gd name="T23" fmla="*/ 2147483647 h 97"/>
                <a:gd name="T24" fmla="*/ 2147483647 w 86"/>
                <a:gd name="T25" fmla="*/ 2147483647 h 97"/>
                <a:gd name="T26" fmla="*/ 2147483647 w 86"/>
                <a:gd name="T27" fmla="*/ 2147483647 h 97"/>
                <a:gd name="T28" fmla="*/ 2147483647 w 86"/>
                <a:gd name="T29" fmla="*/ 2147483647 h 97"/>
                <a:gd name="T30" fmla="*/ 0 w 86"/>
                <a:gd name="T31" fmla="*/ 2147483647 h 97"/>
                <a:gd name="T32" fmla="*/ 0 w 86"/>
                <a:gd name="T33" fmla="*/ 2147483647 h 97"/>
                <a:gd name="T34" fmla="*/ 0 w 86"/>
                <a:gd name="T35" fmla="*/ 2147483647 h 97"/>
                <a:gd name="T36" fmla="*/ 2147483647 w 86"/>
                <a:gd name="T37" fmla="*/ 2147483647 h 97"/>
                <a:gd name="T38" fmla="*/ 2147483647 w 86"/>
                <a:gd name="T39" fmla="*/ 2147483647 h 97"/>
                <a:gd name="T40" fmla="*/ 2147483647 w 86"/>
                <a:gd name="T41" fmla="*/ 2147483647 h 97"/>
                <a:gd name="T42" fmla="*/ 2147483647 w 86"/>
                <a:gd name="T43" fmla="*/ 2147483647 h 97"/>
                <a:gd name="T44" fmla="*/ 2147483647 w 86"/>
                <a:gd name="T45" fmla="*/ 2147483647 h 97"/>
                <a:gd name="T46" fmla="*/ 2147483647 w 86"/>
                <a:gd name="T47" fmla="*/ 2147483647 h 97"/>
                <a:gd name="T48" fmla="*/ 2147483647 w 86"/>
                <a:gd name="T49" fmla="*/ 2147483647 h 97"/>
                <a:gd name="T50" fmla="*/ 2147483647 w 86"/>
                <a:gd name="T51" fmla="*/ 2147483647 h 97"/>
                <a:gd name="T52" fmla="*/ 2147483647 w 86"/>
                <a:gd name="T53" fmla="*/ 2147483647 h 97"/>
                <a:gd name="T54" fmla="*/ 2147483647 w 86"/>
                <a:gd name="T55" fmla="*/ 2147483647 h 97"/>
                <a:gd name="T56" fmla="*/ 2147483647 w 86"/>
                <a:gd name="T57" fmla="*/ 0 h 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6"/>
                <a:gd name="T88" fmla="*/ 0 h 97"/>
                <a:gd name="T89" fmla="*/ 86 w 86"/>
                <a:gd name="T90" fmla="*/ 97 h 9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6" h="97">
                  <a:moveTo>
                    <a:pt x="59" y="0"/>
                  </a:moveTo>
                  <a:lnTo>
                    <a:pt x="56" y="2"/>
                  </a:lnTo>
                  <a:lnTo>
                    <a:pt x="52" y="3"/>
                  </a:lnTo>
                  <a:lnTo>
                    <a:pt x="46" y="3"/>
                  </a:lnTo>
                  <a:lnTo>
                    <a:pt x="40" y="3"/>
                  </a:lnTo>
                  <a:lnTo>
                    <a:pt x="33" y="3"/>
                  </a:lnTo>
                  <a:lnTo>
                    <a:pt x="27" y="3"/>
                  </a:lnTo>
                  <a:lnTo>
                    <a:pt x="23" y="4"/>
                  </a:lnTo>
                  <a:lnTo>
                    <a:pt x="20" y="6"/>
                  </a:lnTo>
                  <a:lnTo>
                    <a:pt x="16" y="9"/>
                  </a:lnTo>
                  <a:lnTo>
                    <a:pt x="13" y="12"/>
                  </a:lnTo>
                  <a:lnTo>
                    <a:pt x="11" y="15"/>
                  </a:lnTo>
                  <a:lnTo>
                    <a:pt x="8" y="20"/>
                  </a:lnTo>
                  <a:lnTo>
                    <a:pt x="4" y="29"/>
                  </a:lnTo>
                  <a:lnTo>
                    <a:pt x="2" y="38"/>
                  </a:lnTo>
                  <a:lnTo>
                    <a:pt x="0" y="57"/>
                  </a:lnTo>
                  <a:lnTo>
                    <a:pt x="0" y="75"/>
                  </a:lnTo>
                  <a:lnTo>
                    <a:pt x="0" y="81"/>
                  </a:lnTo>
                  <a:lnTo>
                    <a:pt x="1" y="86"/>
                  </a:lnTo>
                  <a:lnTo>
                    <a:pt x="3" y="90"/>
                  </a:lnTo>
                  <a:lnTo>
                    <a:pt x="7" y="93"/>
                  </a:lnTo>
                  <a:lnTo>
                    <a:pt x="10" y="95"/>
                  </a:lnTo>
                  <a:lnTo>
                    <a:pt x="13" y="96"/>
                  </a:lnTo>
                  <a:lnTo>
                    <a:pt x="18" y="97"/>
                  </a:lnTo>
                  <a:lnTo>
                    <a:pt x="21" y="97"/>
                  </a:lnTo>
                  <a:lnTo>
                    <a:pt x="40" y="95"/>
                  </a:lnTo>
                  <a:lnTo>
                    <a:pt x="53" y="93"/>
                  </a:lnTo>
                  <a:lnTo>
                    <a:pt x="86" y="68"/>
                  </a:lnTo>
                  <a:lnTo>
                    <a:pt x="59"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909" name="Freeform 358"/>
            <p:cNvSpPr>
              <a:spLocks/>
            </p:cNvSpPr>
            <p:nvPr>
              <p:custDataLst>
                <p:tags r:id="rId258"/>
              </p:custDataLst>
            </p:nvPr>
          </p:nvSpPr>
          <p:spPr bwMode="auto">
            <a:xfrm>
              <a:off x="5054600" y="2957513"/>
              <a:ext cx="406400" cy="339725"/>
            </a:xfrm>
            <a:custGeom>
              <a:avLst/>
              <a:gdLst>
                <a:gd name="T0" fmla="*/ 2147483647 w 845"/>
                <a:gd name="T1" fmla="*/ 2147483647 h 720"/>
                <a:gd name="T2" fmla="*/ 2147483647 w 845"/>
                <a:gd name="T3" fmla="*/ 2147483647 h 720"/>
                <a:gd name="T4" fmla="*/ 2147483647 w 845"/>
                <a:gd name="T5" fmla="*/ 0 h 720"/>
                <a:gd name="T6" fmla="*/ 2147483647 w 845"/>
                <a:gd name="T7" fmla="*/ 2147483647 h 720"/>
                <a:gd name="T8" fmla="*/ 2147483647 w 845"/>
                <a:gd name="T9" fmla="*/ 2147483647 h 720"/>
                <a:gd name="T10" fmla="*/ 2147483647 w 845"/>
                <a:gd name="T11" fmla="*/ 2147483647 h 720"/>
                <a:gd name="T12" fmla="*/ 2147483647 w 845"/>
                <a:gd name="T13" fmla="*/ 2147483647 h 720"/>
                <a:gd name="T14" fmla="*/ 2147483647 w 845"/>
                <a:gd name="T15" fmla="*/ 2147483647 h 720"/>
                <a:gd name="T16" fmla="*/ 2147483647 w 845"/>
                <a:gd name="T17" fmla="*/ 2147483647 h 720"/>
                <a:gd name="T18" fmla="*/ 2147483647 w 845"/>
                <a:gd name="T19" fmla="*/ 2147483647 h 720"/>
                <a:gd name="T20" fmla="*/ 2147483647 w 845"/>
                <a:gd name="T21" fmla="*/ 2147483647 h 720"/>
                <a:gd name="T22" fmla="*/ 2147483647 w 845"/>
                <a:gd name="T23" fmla="*/ 2147483647 h 720"/>
                <a:gd name="T24" fmla="*/ 2147483647 w 845"/>
                <a:gd name="T25" fmla="*/ 2147483647 h 720"/>
                <a:gd name="T26" fmla="*/ 2147483647 w 845"/>
                <a:gd name="T27" fmla="*/ 2147483647 h 720"/>
                <a:gd name="T28" fmla="*/ 2147483647 w 845"/>
                <a:gd name="T29" fmla="*/ 2147483647 h 720"/>
                <a:gd name="T30" fmla="*/ 2147483647 w 845"/>
                <a:gd name="T31" fmla="*/ 2147483647 h 720"/>
                <a:gd name="T32" fmla="*/ 2147483647 w 845"/>
                <a:gd name="T33" fmla="*/ 2147483647 h 720"/>
                <a:gd name="T34" fmla="*/ 2147483647 w 845"/>
                <a:gd name="T35" fmla="*/ 2147483647 h 720"/>
                <a:gd name="T36" fmla="*/ 2147483647 w 845"/>
                <a:gd name="T37" fmla="*/ 2147483647 h 720"/>
                <a:gd name="T38" fmla="*/ 2147483647 w 845"/>
                <a:gd name="T39" fmla="*/ 2147483647 h 720"/>
                <a:gd name="T40" fmla="*/ 2147483647 w 845"/>
                <a:gd name="T41" fmla="*/ 2147483647 h 720"/>
                <a:gd name="T42" fmla="*/ 2147483647 w 845"/>
                <a:gd name="T43" fmla="*/ 2147483647 h 720"/>
                <a:gd name="T44" fmla="*/ 2147483647 w 845"/>
                <a:gd name="T45" fmla="*/ 2147483647 h 720"/>
                <a:gd name="T46" fmla="*/ 2147483647 w 845"/>
                <a:gd name="T47" fmla="*/ 2147483647 h 720"/>
                <a:gd name="T48" fmla="*/ 2147483647 w 845"/>
                <a:gd name="T49" fmla="*/ 2147483647 h 720"/>
                <a:gd name="T50" fmla="*/ 2147483647 w 845"/>
                <a:gd name="T51" fmla="*/ 2147483647 h 720"/>
                <a:gd name="T52" fmla="*/ 2147483647 w 845"/>
                <a:gd name="T53" fmla="*/ 2147483647 h 720"/>
                <a:gd name="T54" fmla="*/ 2147483647 w 845"/>
                <a:gd name="T55" fmla="*/ 2147483647 h 720"/>
                <a:gd name="T56" fmla="*/ 2147483647 w 845"/>
                <a:gd name="T57" fmla="*/ 2147483647 h 720"/>
                <a:gd name="T58" fmla="*/ 2147483647 w 845"/>
                <a:gd name="T59" fmla="*/ 2147483647 h 720"/>
                <a:gd name="T60" fmla="*/ 2147483647 w 845"/>
                <a:gd name="T61" fmla="*/ 2147483647 h 720"/>
                <a:gd name="T62" fmla="*/ 2147483647 w 845"/>
                <a:gd name="T63" fmla="*/ 2147483647 h 720"/>
                <a:gd name="T64" fmla="*/ 2147483647 w 845"/>
                <a:gd name="T65" fmla="*/ 2147483647 h 720"/>
                <a:gd name="T66" fmla="*/ 2147483647 w 845"/>
                <a:gd name="T67" fmla="*/ 2147483647 h 720"/>
                <a:gd name="T68" fmla="*/ 2147483647 w 845"/>
                <a:gd name="T69" fmla="*/ 2147483647 h 720"/>
                <a:gd name="T70" fmla="*/ 2147483647 w 845"/>
                <a:gd name="T71" fmla="*/ 2147483647 h 720"/>
                <a:gd name="T72" fmla="*/ 2147483647 w 845"/>
                <a:gd name="T73" fmla="*/ 2147483647 h 720"/>
                <a:gd name="T74" fmla="*/ 2147483647 w 845"/>
                <a:gd name="T75" fmla="*/ 2147483647 h 720"/>
                <a:gd name="T76" fmla="*/ 2147483647 w 845"/>
                <a:gd name="T77" fmla="*/ 2147483647 h 720"/>
                <a:gd name="T78" fmla="*/ 2147483647 w 845"/>
                <a:gd name="T79" fmla="*/ 2147483647 h 720"/>
                <a:gd name="T80" fmla="*/ 2147483647 w 845"/>
                <a:gd name="T81" fmla="*/ 2147483647 h 720"/>
                <a:gd name="T82" fmla="*/ 2147483647 w 845"/>
                <a:gd name="T83" fmla="*/ 2147483647 h 720"/>
                <a:gd name="T84" fmla="*/ 2147483647 w 845"/>
                <a:gd name="T85" fmla="*/ 2147483647 h 720"/>
                <a:gd name="T86" fmla="*/ 2147483647 w 845"/>
                <a:gd name="T87" fmla="*/ 2147483647 h 720"/>
                <a:gd name="T88" fmla="*/ 2147483647 w 845"/>
                <a:gd name="T89" fmla="*/ 2147483647 h 720"/>
                <a:gd name="T90" fmla="*/ 2147483647 w 845"/>
                <a:gd name="T91" fmla="*/ 2147483647 h 720"/>
                <a:gd name="T92" fmla="*/ 2147483647 w 845"/>
                <a:gd name="T93" fmla="*/ 2147483647 h 720"/>
                <a:gd name="T94" fmla="*/ 2147483647 w 845"/>
                <a:gd name="T95" fmla="*/ 2147483647 h 720"/>
                <a:gd name="T96" fmla="*/ 2147483647 w 845"/>
                <a:gd name="T97" fmla="*/ 2147483647 h 720"/>
                <a:gd name="T98" fmla="*/ 2147483647 w 845"/>
                <a:gd name="T99" fmla="*/ 2147483647 h 720"/>
                <a:gd name="T100" fmla="*/ 2147483647 w 845"/>
                <a:gd name="T101" fmla="*/ 2147483647 h 720"/>
                <a:gd name="T102" fmla="*/ 2147483647 w 845"/>
                <a:gd name="T103" fmla="*/ 2147483647 h 720"/>
                <a:gd name="T104" fmla="*/ 2147483647 w 845"/>
                <a:gd name="T105" fmla="*/ 2147483647 h 720"/>
                <a:gd name="T106" fmla="*/ 2147483647 w 845"/>
                <a:gd name="T107" fmla="*/ 2147483647 h 720"/>
                <a:gd name="T108" fmla="*/ 2147483647 w 845"/>
                <a:gd name="T109" fmla="*/ 2147483647 h 720"/>
                <a:gd name="T110" fmla="*/ 2147483647 w 845"/>
                <a:gd name="T111" fmla="*/ 2147483647 h 720"/>
                <a:gd name="T112" fmla="*/ 2147483647 w 845"/>
                <a:gd name="T113" fmla="*/ 2147483647 h 720"/>
                <a:gd name="T114" fmla="*/ 2147483647 w 845"/>
                <a:gd name="T115" fmla="*/ 2147483647 h 720"/>
                <a:gd name="T116" fmla="*/ 2147483647 w 845"/>
                <a:gd name="T117" fmla="*/ 2147483647 h 7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5"/>
                <a:gd name="T178" fmla="*/ 0 h 720"/>
                <a:gd name="T179" fmla="*/ 845 w 845"/>
                <a:gd name="T180" fmla="*/ 720 h 72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5" h="720">
                  <a:moveTo>
                    <a:pt x="174" y="25"/>
                  </a:moveTo>
                  <a:lnTo>
                    <a:pt x="175" y="27"/>
                  </a:lnTo>
                  <a:lnTo>
                    <a:pt x="179" y="33"/>
                  </a:lnTo>
                  <a:lnTo>
                    <a:pt x="182" y="36"/>
                  </a:lnTo>
                  <a:lnTo>
                    <a:pt x="185" y="38"/>
                  </a:lnTo>
                  <a:lnTo>
                    <a:pt x="189" y="38"/>
                  </a:lnTo>
                  <a:lnTo>
                    <a:pt x="194" y="37"/>
                  </a:lnTo>
                  <a:lnTo>
                    <a:pt x="205" y="28"/>
                  </a:lnTo>
                  <a:lnTo>
                    <a:pt x="218" y="19"/>
                  </a:lnTo>
                  <a:lnTo>
                    <a:pt x="229" y="14"/>
                  </a:lnTo>
                  <a:lnTo>
                    <a:pt x="234" y="12"/>
                  </a:lnTo>
                  <a:lnTo>
                    <a:pt x="247" y="0"/>
                  </a:lnTo>
                  <a:lnTo>
                    <a:pt x="250" y="1"/>
                  </a:lnTo>
                  <a:lnTo>
                    <a:pt x="258" y="6"/>
                  </a:lnTo>
                  <a:lnTo>
                    <a:pt x="267" y="10"/>
                  </a:lnTo>
                  <a:lnTo>
                    <a:pt x="273" y="12"/>
                  </a:lnTo>
                  <a:lnTo>
                    <a:pt x="284" y="15"/>
                  </a:lnTo>
                  <a:lnTo>
                    <a:pt x="300" y="21"/>
                  </a:lnTo>
                  <a:lnTo>
                    <a:pt x="316" y="31"/>
                  </a:lnTo>
                  <a:lnTo>
                    <a:pt x="327" y="37"/>
                  </a:lnTo>
                  <a:lnTo>
                    <a:pt x="337" y="41"/>
                  </a:lnTo>
                  <a:lnTo>
                    <a:pt x="353" y="50"/>
                  </a:lnTo>
                  <a:lnTo>
                    <a:pt x="370" y="60"/>
                  </a:lnTo>
                  <a:lnTo>
                    <a:pt x="380" y="67"/>
                  </a:lnTo>
                  <a:lnTo>
                    <a:pt x="393" y="76"/>
                  </a:lnTo>
                  <a:lnTo>
                    <a:pt x="406" y="86"/>
                  </a:lnTo>
                  <a:lnTo>
                    <a:pt x="419" y="95"/>
                  </a:lnTo>
                  <a:lnTo>
                    <a:pt x="426" y="98"/>
                  </a:lnTo>
                  <a:lnTo>
                    <a:pt x="430" y="105"/>
                  </a:lnTo>
                  <a:lnTo>
                    <a:pt x="440" y="116"/>
                  </a:lnTo>
                  <a:lnTo>
                    <a:pt x="441" y="121"/>
                  </a:lnTo>
                  <a:lnTo>
                    <a:pt x="442" y="125"/>
                  </a:lnTo>
                  <a:lnTo>
                    <a:pt x="443" y="130"/>
                  </a:lnTo>
                  <a:lnTo>
                    <a:pt x="443" y="134"/>
                  </a:lnTo>
                  <a:lnTo>
                    <a:pt x="443" y="137"/>
                  </a:lnTo>
                  <a:lnTo>
                    <a:pt x="443" y="140"/>
                  </a:lnTo>
                  <a:lnTo>
                    <a:pt x="444" y="141"/>
                  </a:lnTo>
                  <a:lnTo>
                    <a:pt x="447" y="142"/>
                  </a:lnTo>
                  <a:lnTo>
                    <a:pt x="450" y="143"/>
                  </a:lnTo>
                  <a:lnTo>
                    <a:pt x="458" y="147"/>
                  </a:lnTo>
                  <a:lnTo>
                    <a:pt x="466" y="153"/>
                  </a:lnTo>
                  <a:lnTo>
                    <a:pt x="475" y="160"/>
                  </a:lnTo>
                  <a:lnTo>
                    <a:pt x="492" y="172"/>
                  </a:lnTo>
                  <a:lnTo>
                    <a:pt x="499" y="178"/>
                  </a:lnTo>
                  <a:lnTo>
                    <a:pt x="500" y="175"/>
                  </a:lnTo>
                  <a:lnTo>
                    <a:pt x="503" y="173"/>
                  </a:lnTo>
                  <a:lnTo>
                    <a:pt x="505" y="172"/>
                  </a:lnTo>
                  <a:lnTo>
                    <a:pt x="506" y="172"/>
                  </a:lnTo>
                  <a:lnTo>
                    <a:pt x="500" y="174"/>
                  </a:lnTo>
                  <a:lnTo>
                    <a:pt x="495" y="177"/>
                  </a:lnTo>
                  <a:lnTo>
                    <a:pt x="492" y="181"/>
                  </a:lnTo>
                  <a:lnTo>
                    <a:pt x="488" y="184"/>
                  </a:lnTo>
                  <a:lnTo>
                    <a:pt x="485" y="189"/>
                  </a:lnTo>
                  <a:lnTo>
                    <a:pt x="483" y="193"/>
                  </a:lnTo>
                  <a:lnTo>
                    <a:pt x="482" y="197"/>
                  </a:lnTo>
                  <a:lnTo>
                    <a:pt x="481" y="202"/>
                  </a:lnTo>
                  <a:lnTo>
                    <a:pt x="478" y="221"/>
                  </a:lnTo>
                  <a:lnTo>
                    <a:pt x="480" y="240"/>
                  </a:lnTo>
                  <a:lnTo>
                    <a:pt x="480" y="247"/>
                  </a:lnTo>
                  <a:lnTo>
                    <a:pt x="481" y="252"/>
                  </a:lnTo>
                  <a:lnTo>
                    <a:pt x="483" y="256"/>
                  </a:lnTo>
                  <a:lnTo>
                    <a:pt x="486" y="260"/>
                  </a:lnTo>
                  <a:lnTo>
                    <a:pt x="488" y="262"/>
                  </a:lnTo>
                  <a:lnTo>
                    <a:pt x="493" y="264"/>
                  </a:lnTo>
                  <a:lnTo>
                    <a:pt x="496" y="265"/>
                  </a:lnTo>
                  <a:lnTo>
                    <a:pt x="500" y="266"/>
                  </a:lnTo>
                  <a:lnTo>
                    <a:pt x="516" y="266"/>
                  </a:lnTo>
                  <a:lnTo>
                    <a:pt x="526" y="265"/>
                  </a:lnTo>
                  <a:lnTo>
                    <a:pt x="528" y="279"/>
                  </a:lnTo>
                  <a:lnTo>
                    <a:pt x="532" y="293"/>
                  </a:lnTo>
                  <a:lnTo>
                    <a:pt x="538" y="307"/>
                  </a:lnTo>
                  <a:lnTo>
                    <a:pt x="545" y="319"/>
                  </a:lnTo>
                  <a:lnTo>
                    <a:pt x="554" y="330"/>
                  </a:lnTo>
                  <a:lnTo>
                    <a:pt x="563" y="341"/>
                  </a:lnTo>
                  <a:lnTo>
                    <a:pt x="573" y="351"/>
                  </a:lnTo>
                  <a:lnTo>
                    <a:pt x="583" y="361"/>
                  </a:lnTo>
                  <a:lnTo>
                    <a:pt x="604" y="376"/>
                  </a:lnTo>
                  <a:lnTo>
                    <a:pt x="622" y="388"/>
                  </a:lnTo>
                  <a:lnTo>
                    <a:pt x="637" y="396"/>
                  </a:lnTo>
                  <a:lnTo>
                    <a:pt x="645" y="400"/>
                  </a:lnTo>
                  <a:lnTo>
                    <a:pt x="673" y="408"/>
                  </a:lnTo>
                  <a:lnTo>
                    <a:pt x="696" y="417"/>
                  </a:lnTo>
                  <a:lnTo>
                    <a:pt x="718" y="424"/>
                  </a:lnTo>
                  <a:lnTo>
                    <a:pt x="738" y="430"/>
                  </a:lnTo>
                  <a:lnTo>
                    <a:pt x="758" y="435"/>
                  </a:lnTo>
                  <a:lnTo>
                    <a:pt x="783" y="440"/>
                  </a:lnTo>
                  <a:lnTo>
                    <a:pt x="811" y="445"/>
                  </a:lnTo>
                  <a:lnTo>
                    <a:pt x="845" y="449"/>
                  </a:lnTo>
                  <a:lnTo>
                    <a:pt x="838" y="457"/>
                  </a:lnTo>
                  <a:lnTo>
                    <a:pt x="830" y="465"/>
                  </a:lnTo>
                  <a:lnTo>
                    <a:pt x="821" y="474"/>
                  </a:lnTo>
                  <a:lnTo>
                    <a:pt x="811" y="482"/>
                  </a:lnTo>
                  <a:lnTo>
                    <a:pt x="790" y="498"/>
                  </a:lnTo>
                  <a:lnTo>
                    <a:pt x="768" y="514"/>
                  </a:lnTo>
                  <a:lnTo>
                    <a:pt x="749" y="531"/>
                  </a:lnTo>
                  <a:lnTo>
                    <a:pt x="731" y="547"/>
                  </a:lnTo>
                  <a:lnTo>
                    <a:pt x="723" y="555"/>
                  </a:lnTo>
                  <a:lnTo>
                    <a:pt x="718" y="562"/>
                  </a:lnTo>
                  <a:lnTo>
                    <a:pt x="715" y="570"/>
                  </a:lnTo>
                  <a:lnTo>
                    <a:pt x="712" y="579"/>
                  </a:lnTo>
                  <a:lnTo>
                    <a:pt x="709" y="592"/>
                  </a:lnTo>
                  <a:lnTo>
                    <a:pt x="706" y="602"/>
                  </a:lnTo>
                  <a:lnTo>
                    <a:pt x="701" y="610"/>
                  </a:lnTo>
                  <a:lnTo>
                    <a:pt x="697" y="617"/>
                  </a:lnTo>
                  <a:lnTo>
                    <a:pt x="693" y="622"/>
                  </a:lnTo>
                  <a:lnTo>
                    <a:pt x="686" y="625"/>
                  </a:lnTo>
                  <a:lnTo>
                    <a:pt x="681" y="628"/>
                  </a:lnTo>
                  <a:lnTo>
                    <a:pt x="674" y="629"/>
                  </a:lnTo>
                  <a:lnTo>
                    <a:pt x="643" y="630"/>
                  </a:lnTo>
                  <a:lnTo>
                    <a:pt x="606" y="635"/>
                  </a:lnTo>
                  <a:lnTo>
                    <a:pt x="594" y="643"/>
                  </a:lnTo>
                  <a:lnTo>
                    <a:pt x="580" y="655"/>
                  </a:lnTo>
                  <a:lnTo>
                    <a:pt x="573" y="661"/>
                  </a:lnTo>
                  <a:lnTo>
                    <a:pt x="567" y="666"/>
                  </a:lnTo>
                  <a:lnTo>
                    <a:pt x="563" y="670"/>
                  </a:lnTo>
                  <a:lnTo>
                    <a:pt x="559" y="671"/>
                  </a:lnTo>
                  <a:lnTo>
                    <a:pt x="548" y="673"/>
                  </a:lnTo>
                  <a:lnTo>
                    <a:pt x="539" y="676"/>
                  </a:lnTo>
                  <a:lnTo>
                    <a:pt x="531" y="678"/>
                  </a:lnTo>
                  <a:lnTo>
                    <a:pt x="525" y="681"/>
                  </a:lnTo>
                  <a:lnTo>
                    <a:pt x="513" y="687"/>
                  </a:lnTo>
                  <a:lnTo>
                    <a:pt x="499" y="696"/>
                  </a:lnTo>
                  <a:lnTo>
                    <a:pt x="488" y="696"/>
                  </a:lnTo>
                  <a:lnTo>
                    <a:pt x="482" y="693"/>
                  </a:lnTo>
                  <a:lnTo>
                    <a:pt x="476" y="691"/>
                  </a:lnTo>
                  <a:lnTo>
                    <a:pt x="472" y="686"/>
                  </a:lnTo>
                  <a:lnTo>
                    <a:pt x="468" y="683"/>
                  </a:lnTo>
                  <a:lnTo>
                    <a:pt x="461" y="680"/>
                  </a:lnTo>
                  <a:lnTo>
                    <a:pt x="452" y="678"/>
                  </a:lnTo>
                  <a:lnTo>
                    <a:pt x="440" y="677"/>
                  </a:lnTo>
                  <a:lnTo>
                    <a:pt x="432" y="678"/>
                  </a:lnTo>
                  <a:lnTo>
                    <a:pt x="427" y="679"/>
                  </a:lnTo>
                  <a:lnTo>
                    <a:pt x="421" y="681"/>
                  </a:lnTo>
                  <a:lnTo>
                    <a:pt x="418" y="684"/>
                  </a:lnTo>
                  <a:lnTo>
                    <a:pt x="410" y="692"/>
                  </a:lnTo>
                  <a:lnTo>
                    <a:pt x="405" y="699"/>
                  </a:lnTo>
                  <a:lnTo>
                    <a:pt x="402" y="703"/>
                  </a:lnTo>
                  <a:lnTo>
                    <a:pt x="398" y="707"/>
                  </a:lnTo>
                  <a:lnTo>
                    <a:pt x="394" y="711"/>
                  </a:lnTo>
                  <a:lnTo>
                    <a:pt x="390" y="714"/>
                  </a:lnTo>
                  <a:lnTo>
                    <a:pt x="383" y="717"/>
                  </a:lnTo>
                  <a:lnTo>
                    <a:pt x="376" y="719"/>
                  </a:lnTo>
                  <a:lnTo>
                    <a:pt x="369" y="720"/>
                  </a:lnTo>
                  <a:lnTo>
                    <a:pt x="360" y="720"/>
                  </a:lnTo>
                  <a:lnTo>
                    <a:pt x="348" y="720"/>
                  </a:lnTo>
                  <a:lnTo>
                    <a:pt x="337" y="719"/>
                  </a:lnTo>
                  <a:lnTo>
                    <a:pt x="327" y="717"/>
                  </a:lnTo>
                  <a:lnTo>
                    <a:pt x="318" y="714"/>
                  </a:lnTo>
                  <a:lnTo>
                    <a:pt x="310" y="710"/>
                  </a:lnTo>
                  <a:lnTo>
                    <a:pt x="303" y="706"/>
                  </a:lnTo>
                  <a:lnTo>
                    <a:pt x="295" y="702"/>
                  </a:lnTo>
                  <a:lnTo>
                    <a:pt x="289" y="698"/>
                  </a:lnTo>
                  <a:lnTo>
                    <a:pt x="275" y="688"/>
                  </a:lnTo>
                  <a:lnTo>
                    <a:pt x="261" y="679"/>
                  </a:lnTo>
                  <a:lnTo>
                    <a:pt x="253" y="675"/>
                  </a:lnTo>
                  <a:lnTo>
                    <a:pt x="246" y="671"/>
                  </a:lnTo>
                  <a:lnTo>
                    <a:pt x="237" y="668"/>
                  </a:lnTo>
                  <a:lnTo>
                    <a:pt x="227" y="665"/>
                  </a:lnTo>
                  <a:lnTo>
                    <a:pt x="205" y="662"/>
                  </a:lnTo>
                  <a:lnTo>
                    <a:pt x="181" y="661"/>
                  </a:lnTo>
                  <a:lnTo>
                    <a:pt x="170" y="660"/>
                  </a:lnTo>
                  <a:lnTo>
                    <a:pt x="159" y="659"/>
                  </a:lnTo>
                  <a:lnTo>
                    <a:pt x="149" y="657"/>
                  </a:lnTo>
                  <a:lnTo>
                    <a:pt x="140" y="653"/>
                  </a:lnTo>
                  <a:lnTo>
                    <a:pt x="149" y="632"/>
                  </a:lnTo>
                  <a:lnTo>
                    <a:pt x="153" y="622"/>
                  </a:lnTo>
                  <a:lnTo>
                    <a:pt x="152" y="618"/>
                  </a:lnTo>
                  <a:lnTo>
                    <a:pt x="151" y="614"/>
                  </a:lnTo>
                  <a:lnTo>
                    <a:pt x="147" y="607"/>
                  </a:lnTo>
                  <a:lnTo>
                    <a:pt x="140" y="597"/>
                  </a:lnTo>
                  <a:lnTo>
                    <a:pt x="134" y="597"/>
                  </a:lnTo>
                  <a:lnTo>
                    <a:pt x="127" y="596"/>
                  </a:lnTo>
                  <a:lnTo>
                    <a:pt x="122" y="593"/>
                  </a:lnTo>
                  <a:lnTo>
                    <a:pt x="116" y="590"/>
                  </a:lnTo>
                  <a:lnTo>
                    <a:pt x="112" y="587"/>
                  </a:lnTo>
                  <a:lnTo>
                    <a:pt x="108" y="583"/>
                  </a:lnTo>
                  <a:lnTo>
                    <a:pt x="104" y="577"/>
                  </a:lnTo>
                  <a:lnTo>
                    <a:pt x="102" y="572"/>
                  </a:lnTo>
                  <a:lnTo>
                    <a:pt x="96" y="562"/>
                  </a:lnTo>
                  <a:lnTo>
                    <a:pt x="93" y="551"/>
                  </a:lnTo>
                  <a:lnTo>
                    <a:pt x="90" y="540"/>
                  </a:lnTo>
                  <a:lnTo>
                    <a:pt x="88" y="530"/>
                  </a:lnTo>
                  <a:lnTo>
                    <a:pt x="82" y="519"/>
                  </a:lnTo>
                  <a:lnTo>
                    <a:pt x="77" y="511"/>
                  </a:lnTo>
                  <a:lnTo>
                    <a:pt x="70" y="505"/>
                  </a:lnTo>
                  <a:lnTo>
                    <a:pt x="63" y="499"/>
                  </a:lnTo>
                  <a:lnTo>
                    <a:pt x="57" y="494"/>
                  </a:lnTo>
                  <a:lnTo>
                    <a:pt x="49" y="489"/>
                  </a:lnTo>
                  <a:lnTo>
                    <a:pt x="41" y="483"/>
                  </a:lnTo>
                  <a:lnTo>
                    <a:pt x="34" y="474"/>
                  </a:lnTo>
                  <a:lnTo>
                    <a:pt x="24" y="477"/>
                  </a:lnTo>
                  <a:lnTo>
                    <a:pt x="16" y="477"/>
                  </a:lnTo>
                  <a:lnTo>
                    <a:pt x="12" y="476"/>
                  </a:lnTo>
                  <a:lnTo>
                    <a:pt x="10" y="475"/>
                  </a:lnTo>
                  <a:lnTo>
                    <a:pt x="6" y="474"/>
                  </a:lnTo>
                  <a:lnTo>
                    <a:pt x="5" y="472"/>
                  </a:lnTo>
                  <a:lnTo>
                    <a:pt x="2" y="467"/>
                  </a:lnTo>
                  <a:lnTo>
                    <a:pt x="0" y="461"/>
                  </a:lnTo>
                  <a:lnTo>
                    <a:pt x="1" y="454"/>
                  </a:lnTo>
                  <a:lnTo>
                    <a:pt x="2" y="448"/>
                  </a:lnTo>
                  <a:lnTo>
                    <a:pt x="5" y="441"/>
                  </a:lnTo>
                  <a:lnTo>
                    <a:pt x="9" y="434"/>
                  </a:lnTo>
                  <a:lnTo>
                    <a:pt x="14" y="428"/>
                  </a:lnTo>
                  <a:lnTo>
                    <a:pt x="21" y="422"/>
                  </a:lnTo>
                  <a:lnTo>
                    <a:pt x="27" y="418"/>
                  </a:lnTo>
                  <a:lnTo>
                    <a:pt x="36" y="415"/>
                  </a:lnTo>
                  <a:lnTo>
                    <a:pt x="45" y="413"/>
                  </a:lnTo>
                  <a:lnTo>
                    <a:pt x="55" y="413"/>
                  </a:lnTo>
                  <a:lnTo>
                    <a:pt x="57" y="384"/>
                  </a:lnTo>
                  <a:lnTo>
                    <a:pt x="60" y="360"/>
                  </a:lnTo>
                  <a:lnTo>
                    <a:pt x="63" y="339"/>
                  </a:lnTo>
                  <a:lnTo>
                    <a:pt x="67" y="321"/>
                  </a:lnTo>
                  <a:lnTo>
                    <a:pt x="71" y="306"/>
                  </a:lnTo>
                  <a:lnTo>
                    <a:pt x="74" y="293"/>
                  </a:lnTo>
                  <a:lnTo>
                    <a:pt x="79" y="283"/>
                  </a:lnTo>
                  <a:lnTo>
                    <a:pt x="82" y="275"/>
                  </a:lnTo>
                  <a:lnTo>
                    <a:pt x="87" y="269"/>
                  </a:lnTo>
                  <a:lnTo>
                    <a:pt x="90" y="265"/>
                  </a:lnTo>
                  <a:lnTo>
                    <a:pt x="93" y="262"/>
                  </a:lnTo>
                  <a:lnTo>
                    <a:pt x="95" y="260"/>
                  </a:lnTo>
                  <a:lnTo>
                    <a:pt x="100" y="259"/>
                  </a:lnTo>
                  <a:lnTo>
                    <a:pt x="101" y="259"/>
                  </a:lnTo>
                  <a:lnTo>
                    <a:pt x="101" y="247"/>
                  </a:lnTo>
                  <a:lnTo>
                    <a:pt x="103" y="236"/>
                  </a:lnTo>
                  <a:lnTo>
                    <a:pt x="105" y="227"/>
                  </a:lnTo>
                  <a:lnTo>
                    <a:pt x="108" y="219"/>
                  </a:lnTo>
                  <a:lnTo>
                    <a:pt x="112" y="212"/>
                  </a:lnTo>
                  <a:lnTo>
                    <a:pt x="116" y="206"/>
                  </a:lnTo>
                  <a:lnTo>
                    <a:pt x="122" y="200"/>
                  </a:lnTo>
                  <a:lnTo>
                    <a:pt x="126" y="196"/>
                  </a:lnTo>
                  <a:lnTo>
                    <a:pt x="137" y="186"/>
                  </a:lnTo>
                  <a:lnTo>
                    <a:pt x="148" y="178"/>
                  </a:lnTo>
                  <a:lnTo>
                    <a:pt x="153" y="174"/>
                  </a:lnTo>
                  <a:lnTo>
                    <a:pt x="159" y="170"/>
                  </a:lnTo>
                  <a:lnTo>
                    <a:pt x="163" y="165"/>
                  </a:lnTo>
                  <a:lnTo>
                    <a:pt x="167" y="160"/>
                  </a:lnTo>
                  <a:lnTo>
                    <a:pt x="174" y="25"/>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910" name="Line 359"/>
            <p:cNvSpPr>
              <a:spLocks noChangeShapeType="1"/>
            </p:cNvSpPr>
            <p:nvPr>
              <p:custDataLst>
                <p:tags r:id="rId259"/>
              </p:custDataLst>
            </p:nvPr>
          </p:nvSpPr>
          <p:spPr bwMode="auto">
            <a:xfrm flipH="1">
              <a:off x="1546225" y="3427413"/>
              <a:ext cx="4763" cy="6350"/>
            </a:xfrm>
            <a:prstGeom prst="line">
              <a:avLst/>
            </a:prstGeom>
            <a:noFill/>
            <a:ln w="9525">
              <a:solidFill>
                <a:schemeClr val="accent3"/>
              </a:solidFill>
              <a:round/>
              <a:headEnd/>
              <a:tailEnd/>
            </a:ln>
          </p:spPr>
          <p:txBody>
            <a:bodyPr/>
            <a:lstStyle/>
            <a:p>
              <a:pPr>
                <a:defRPr/>
              </a:pPr>
              <a:endParaRPr lang="es-ES" dirty="0">
                <a:latin typeface="Arial" pitchFamily="34" charset="0"/>
                <a:ea typeface="ＭＳ Ｐゴシック" charset="-128"/>
              </a:endParaRPr>
            </a:p>
          </p:txBody>
        </p:sp>
        <p:sp>
          <p:nvSpPr>
            <p:cNvPr id="911" name="Freeform 360"/>
            <p:cNvSpPr>
              <a:spLocks/>
            </p:cNvSpPr>
            <p:nvPr>
              <p:custDataLst>
                <p:tags r:id="rId260"/>
              </p:custDataLst>
            </p:nvPr>
          </p:nvSpPr>
          <p:spPr bwMode="auto">
            <a:xfrm>
              <a:off x="1546225" y="3433763"/>
              <a:ext cx="14288" cy="53975"/>
            </a:xfrm>
            <a:custGeom>
              <a:avLst/>
              <a:gdLst>
                <a:gd name="T0" fmla="*/ 0 w 33"/>
                <a:gd name="T1" fmla="*/ 0 h 6"/>
                <a:gd name="T2" fmla="*/ 2147483647 w 33"/>
                <a:gd name="T3" fmla="*/ 2147483647 h 6"/>
                <a:gd name="T4" fmla="*/ 2147483647 w 33"/>
                <a:gd name="T5" fmla="*/ 2147483647 h 6"/>
                <a:gd name="T6" fmla="*/ 2147483647 w 33"/>
                <a:gd name="T7" fmla="*/ 2147483647 h 6"/>
                <a:gd name="T8" fmla="*/ 2147483647 w 33"/>
                <a:gd name="T9" fmla="*/ 2147483647 h 6"/>
                <a:gd name="T10" fmla="*/ 0 60000 65536"/>
                <a:gd name="T11" fmla="*/ 0 60000 65536"/>
                <a:gd name="T12" fmla="*/ 0 60000 65536"/>
                <a:gd name="T13" fmla="*/ 0 60000 65536"/>
                <a:gd name="T14" fmla="*/ 0 60000 65536"/>
                <a:gd name="T15" fmla="*/ 0 w 33"/>
                <a:gd name="T16" fmla="*/ 0 h 6"/>
                <a:gd name="T17" fmla="*/ 33 w 33"/>
                <a:gd name="T18" fmla="*/ 6 h 6"/>
              </a:gdLst>
              <a:ahLst/>
              <a:cxnLst>
                <a:cxn ang="T10">
                  <a:pos x="T0" y="T1"/>
                </a:cxn>
                <a:cxn ang="T11">
                  <a:pos x="T2" y="T3"/>
                </a:cxn>
                <a:cxn ang="T12">
                  <a:pos x="T4" y="T5"/>
                </a:cxn>
                <a:cxn ang="T13">
                  <a:pos x="T6" y="T7"/>
                </a:cxn>
                <a:cxn ang="T14">
                  <a:pos x="T8" y="T9"/>
                </a:cxn>
              </a:cxnLst>
              <a:rect l="T15" t="T16" r="T17" b="T18"/>
              <a:pathLst>
                <a:path w="33" h="6">
                  <a:moveTo>
                    <a:pt x="0" y="0"/>
                  </a:moveTo>
                  <a:lnTo>
                    <a:pt x="7" y="1"/>
                  </a:lnTo>
                  <a:lnTo>
                    <a:pt x="15" y="3"/>
                  </a:lnTo>
                  <a:lnTo>
                    <a:pt x="23" y="5"/>
                  </a:lnTo>
                  <a:lnTo>
                    <a:pt x="33" y="6"/>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912" name="Freeform 361"/>
            <p:cNvSpPr>
              <a:spLocks/>
            </p:cNvSpPr>
            <p:nvPr>
              <p:custDataLst>
                <p:tags r:id="rId261"/>
              </p:custDataLst>
            </p:nvPr>
          </p:nvSpPr>
          <p:spPr bwMode="auto">
            <a:xfrm>
              <a:off x="1555750" y="3421063"/>
              <a:ext cx="4763" cy="52387"/>
            </a:xfrm>
            <a:custGeom>
              <a:avLst/>
              <a:gdLst>
                <a:gd name="T0" fmla="*/ 2147483647 w 13"/>
                <a:gd name="T1" fmla="*/ 2147483647 h 30"/>
                <a:gd name="T2" fmla="*/ 2147483647 w 13"/>
                <a:gd name="T3" fmla="*/ 0 h 30"/>
                <a:gd name="T4" fmla="*/ 0 w 13"/>
                <a:gd name="T5" fmla="*/ 0 h 30"/>
                <a:gd name="T6" fmla="*/ 0 60000 65536"/>
                <a:gd name="T7" fmla="*/ 0 60000 65536"/>
                <a:gd name="T8" fmla="*/ 0 60000 65536"/>
                <a:gd name="T9" fmla="*/ 0 w 13"/>
                <a:gd name="T10" fmla="*/ 0 h 30"/>
                <a:gd name="T11" fmla="*/ 13 w 13"/>
                <a:gd name="T12" fmla="*/ 30 h 30"/>
              </a:gdLst>
              <a:ahLst/>
              <a:cxnLst>
                <a:cxn ang="T6">
                  <a:pos x="T0" y="T1"/>
                </a:cxn>
                <a:cxn ang="T7">
                  <a:pos x="T2" y="T3"/>
                </a:cxn>
                <a:cxn ang="T8">
                  <a:pos x="T4" y="T5"/>
                </a:cxn>
              </a:cxnLst>
              <a:rect l="T9" t="T10" r="T11" b="T12"/>
              <a:pathLst>
                <a:path w="13" h="30">
                  <a:moveTo>
                    <a:pt x="13" y="30"/>
                  </a:moveTo>
                  <a:lnTo>
                    <a:pt x="13" y="0"/>
                  </a:lnTo>
                  <a:lnTo>
                    <a:pt x="0" y="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grpSp>
          <p:nvGrpSpPr>
            <p:cNvPr id="913" name="Group 362"/>
            <p:cNvGrpSpPr>
              <a:grpSpLocks/>
            </p:cNvGrpSpPr>
            <p:nvPr>
              <p:custDataLst>
                <p:tags r:id="rId262"/>
              </p:custDataLst>
            </p:nvPr>
          </p:nvGrpSpPr>
          <p:grpSpPr bwMode="auto">
            <a:xfrm>
              <a:off x="1546647" y="3363580"/>
              <a:ext cx="466346" cy="182057"/>
              <a:chOff x="912" y="2626"/>
              <a:chExt cx="311" cy="127"/>
            </a:xfrm>
            <a:solidFill>
              <a:srgbClr val="FFC000"/>
            </a:solidFill>
          </p:grpSpPr>
          <p:sp>
            <p:nvSpPr>
              <p:cNvPr id="1109" name="Freeform 363"/>
              <p:cNvSpPr>
                <a:spLocks/>
              </p:cNvSpPr>
              <p:nvPr/>
            </p:nvSpPr>
            <p:spPr bwMode="auto">
              <a:xfrm>
                <a:off x="1110" y="2626"/>
                <a:ext cx="113" cy="127"/>
              </a:xfrm>
              <a:custGeom>
                <a:avLst/>
                <a:gdLst>
                  <a:gd name="T0" fmla="*/ 312 w 352"/>
                  <a:gd name="T1" fmla="*/ 79 h 387"/>
                  <a:gd name="T2" fmla="*/ 286 w 352"/>
                  <a:gd name="T3" fmla="*/ 79 h 387"/>
                  <a:gd name="T4" fmla="*/ 265 w 352"/>
                  <a:gd name="T5" fmla="*/ 79 h 387"/>
                  <a:gd name="T6" fmla="*/ 249 w 352"/>
                  <a:gd name="T7" fmla="*/ 74 h 387"/>
                  <a:gd name="T8" fmla="*/ 222 w 352"/>
                  <a:gd name="T9" fmla="*/ 59 h 387"/>
                  <a:gd name="T10" fmla="*/ 168 w 352"/>
                  <a:gd name="T11" fmla="*/ 20 h 387"/>
                  <a:gd name="T12" fmla="*/ 137 w 352"/>
                  <a:gd name="T13" fmla="*/ 6 h 387"/>
                  <a:gd name="T14" fmla="*/ 129 w 352"/>
                  <a:gd name="T15" fmla="*/ 19 h 387"/>
                  <a:gd name="T16" fmla="*/ 119 w 352"/>
                  <a:gd name="T17" fmla="*/ 29 h 387"/>
                  <a:gd name="T18" fmla="*/ 107 w 352"/>
                  <a:gd name="T19" fmla="*/ 35 h 387"/>
                  <a:gd name="T20" fmla="*/ 86 w 352"/>
                  <a:gd name="T21" fmla="*/ 56 h 387"/>
                  <a:gd name="T22" fmla="*/ 53 w 352"/>
                  <a:gd name="T23" fmla="*/ 97 h 387"/>
                  <a:gd name="T24" fmla="*/ 30 w 352"/>
                  <a:gd name="T25" fmla="*/ 131 h 387"/>
                  <a:gd name="T26" fmla="*/ 17 w 352"/>
                  <a:gd name="T27" fmla="*/ 154 h 387"/>
                  <a:gd name="T28" fmla="*/ 7 w 352"/>
                  <a:gd name="T29" fmla="*/ 177 h 387"/>
                  <a:gd name="T30" fmla="*/ 0 w 352"/>
                  <a:gd name="T31" fmla="*/ 198 h 387"/>
                  <a:gd name="T32" fmla="*/ 0 w 352"/>
                  <a:gd name="T33" fmla="*/ 213 h 387"/>
                  <a:gd name="T34" fmla="*/ 3 w 352"/>
                  <a:gd name="T35" fmla="*/ 222 h 387"/>
                  <a:gd name="T36" fmla="*/ 9 w 352"/>
                  <a:gd name="T37" fmla="*/ 231 h 387"/>
                  <a:gd name="T38" fmla="*/ 24 w 352"/>
                  <a:gd name="T39" fmla="*/ 241 h 387"/>
                  <a:gd name="T40" fmla="*/ 39 w 352"/>
                  <a:gd name="T41" fmla="*/ 245 h 387"/>
                  <a:gd name="T42" fmla="*/ 52 w 352"/>
                  <a:gd name="T43" fmla="*/ 245 h 387"/>
                  <a:gd name="T44" fmla="*/ 63 w 352"/>
                  <a:gd name="T45" fmla="*/ 241 h 387"/>
                  <a:gd name="T46" fmla="*/ 73 w 352"/>
                  <a:gd name="T47" fmla="*/ 236 h 387"/>
                  <a:gd name="T48" fmla="*/ 78 w 352"/>
                  <a:gd name="T49" fmla="*/ 236 h 387"/>
                  <a:gd name="T50" fmla="*/ 80 w 352"/>
                  <a:gd name="T51" fmla="*/ 238 h 387"/>
                  <a:gd name="T52" fmla="*/ 80 w 352"/>
                  <a:gd name="T53" fmla="*/ 257 h 387"/>
                  <a:gd name="T54" fmla="*/ 76 w 352"/>
                  <a:gd name="T55" fmla="*/ 279 h 387"/>
                  <a:gd name="T56" fmla="*/ 71 w 352"/>
                  <a:gd name="T57" fmla="*/ 290 h 387"/>
                  <a:gd name="T58" fmla="*/ 73 w 352"/>
                  <a:gd name="T59" fmla="*/ 307 h 387"/>
                  <a:gd name="T60" fmla="*/ 80 w 352"/>
                  <a:gd name="T61" fmla="*/ 331 h 387"/>
                  <a:gd name="T62" fmla="*/ 89 w 352"/>
                  <a:gd name="T63" fmla="*/ 351 h 387"/>
                  <a:gd name="T64" fmla="*/ 122 w 352"/>
                  <a:gd name="T65" fmla="*/ 373 h 387"/>
                  <a:gd name="T66" fmla="*/ 142 w 352"/>
                  <a:gd name="T67" fmla="*/ 385 h 387"/>
                  <a:gd name="T68" fmla="*/ 152 w 352"/>
                  <a:gd name="T69" fmla="*/ 386 h 387"/>
                  <a:gd name="T70" fmla="*/ 163 w 352"/>
                  <a:gd name="T71" fmla="*/ 377 h 387"/>
                  <a:gd name="T72" fmla="*/ 173 w 352"/>
                  <a:gd name="T73" fmla="*/ 363 h 387"/>
                  <a:gd name="T74" fmla="*/ 178 w 352"/>
                  <a:gd name="T75" fmla="*/ 350 h 387"/>
                  <a:gd name="T76" fmla="*/ 181 w 352"/>
                  <a:gd name="T77" fmla="*/ 338 h 387"/>
                  <a:gd name="T78" fmla="*/ 184 w 352"/>
                  <a:gd name="T79" fmla="*/ 323 h 387"/>
                  <a:gd name="T80" fmla="*/ 195 w 352"/>
                  <a:gd name="T81" fmla="*/ 304 h 387"/>
                  <a:gd name="T82" fmla="*/ 216 w 352"/>
                  <a:gd name="T83" fmla="*/ 281 h 387"/>
                  <a:gd name="T84" fmla="*/ 238 w 352"/>
                  <a:gd name="T85" fmla="*/ 263 h 387"/>
                  <a:gd name="T86" fmla="*/ 264 w 352"/>
                  <a:gd name="T87" fmla="*/ 249 h 387"/>
                  <a:gd name="T88" fmla="*/ 300 w 352"/>
                  <a:gd name="T89" fmla="*/ 229 h 387"/>
                  <a:gd name="T90" fmla="*/ 324 w 352"/>
                  <a:gd name="T91" fmla="*/ 212 h 387"/>
                  <a:gd name="T92" fmla="*/ 338 w 352"/>
                  <a:gd name="T93" fmla="*/ 199 h 387"/>
                  <a:gd name="T94" fmla="*/ 346 w 352"/>
                  <a:gd name="T95" fmla="*/ 185 h 387"/>
                  <a:gd name="T96" fmla="*/ 352 w 352"/>
                  <a:gd name="T97" fmla="*/ 169 h 387"/>
                  <a:gd name="T98" fmla="*/ 351 w 352"/>
                  <a:gd name="T99" fmla="*/ 149 h 387"/>
                  <a:gd name="T100" fmla="*/ 344 w 352"/>
                  <a:gd name="T101" fmla="*/ 125 h 387"/>
                  <a:gd name="T102" fmla="*/ 330 w 352"/>
                  <a:gd name="T103" fmla="*/ 91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2" h="387">
                    <a:moveTo>
                      <a:pt x="325" y="79"/>
                    </a:moveTo>
                    <a:lnTo>
                      <a:pt x="312" y="79"/>
                    </a:lnTo>
                    <a:lnTo>
                      <a:pt x="299" y="79"/>
                    </a:lnTo>
                    <a:lnTo>
                      <a:pt x="286" y="79"/>
                    </a:lnTo>
                    <a:lnTo>
                      <a:pt x="273" y="79"/>
                    </a:lnTo>
                    <a:lnTo>
                      <a:pt x="265" y="79"/>
                    </a:lnTo>
                    <a:lnTo>
                      <a:pt x="256" y="77"/>
                    </a:lnTo>
                    <a:lnTo>
                      <a:pt x="249" y="74"/>
                    </a:lnTo>
                    <a:lnTo>
                      <a:pt x="240" y="70"/>
                    </a:lnTo>
                    <a:lnTo>
                      <a:pt x="222" y="59"/>
                    </a:lnTo>
                    <a:lnTo>
                      <a:pt x="204" y="46"/>
                    </a:lnTo>
                    <a:lnTo>
                      <a:pt x="168" y="20"/>
                    </a:lnTo>
                    <a:lnTo>
                      <a:pt x="140" y="0"/>
                    </a:lnTo>
                    <a:lnTo>
                      <a:pt x="137" y="6"/>
                    </a:lnTo>
                    <a:lnTo>
                      <a:pt x="133" y="13"/>
                    </a:lnTo>
                    <a:lnTo>
                      <a:pt x="129" y="19"/>
                    </a:lnTo>
                    <a:lnTo>
                      <a:pt x="125" y="25"/>
                    </a:lnTo>
                    <a:lnTo>
                      <a:pt x="119" y="29"/>
                    </a:lnTo>
                    <a:lnTo>
                      <a:pt x="114" y="33"/>
                    </a:lnTo>
                    <a:lnTo>
                      <a:pt x="107" y="35"/>
                    </a:lnTo>
                    <a:lnTo>
                      <a:pt x="100" y="36"/>
                    </a:lnTo>
                    <a:lnTo>
                      <a:pt x="86" y="56"/>
                    </a:lnTo>
                    <a:lnTo>
                      <a:pt x="71" y="76"/>
                    </a:lnTo>
                    <a:lnTo>
                      <a:pt x="53" y="97"/>
                    </a:lnTo>
                    <a:lnTo>
                      <a:pt x="38" y="120"/>
                    </a:lnTo>
                    <a:lnTo>
                      <a:pt x="30" y="131"/>
                    </a:lnTo>
                    <a:lnTo>
                      <a:pt x="22" y="143"/>
                    </a:lnTo>
                    <a:lnTo>
                      <a:pt x="17" y="154"/>
                    </a:lnTo>
                    <a:lnTo>
                      <a:pt x="11" y="165"/>
                    </a:lnTo>
                    <a:lnTo>
                      <a:pt x="7" y="177"/>
                    </a:lnTo>
                    <a:lnTo>
                      <a:pt x="3" y="187"/>
                    </a:lnTo>
                    <a:lnTo>
                      <a:pt x="0" y="198"/>
                    </a:lnTo>
                    <a:lnTo>
                      <a:pt x="0" y="208"/>
                    </a:lnTo>
                    <a:lnTo>
                      <a:pt x="0" y="213"/>
                    </a:lnTo>
                    <a:lnTo>
                      <a:pt x="2" y="217"/>
                    </a:lnTo>
                    <a:lnTo>
                      <a:pt x="3" y="222"/>
                    </a:lnTo>
                    <a:lnTo>
                      <a:pt x="5" y="225"/>
                    </a:lnTo>
                    <a:lnTo>
                      <a:pt x="9" y="231"/>
                    </a:lnTo>
                    <a:lnTo>
                      <a:pt x="16" y="237"/>
                    </a:lnTo>
                    <a:lnTo>
                      <a:pt x="24" y="241"/>
                    </a:lnTo>
                    <a:lnTo>
                      <a:pt x="31" y="243"/>
                    </a:lnTo>
                    <a:lnTo>
                      <a:pt x="39" y="245"/>
                    </a:lnTo>
                    <a:lnTo>
                      <a:pt x="47" y="246"/>
                    </a:lnTo>
                    <a:lnTo>
                      <a:pt x="52" y="245"/>
                    </a:lnTo>
                    <a:lnTo>
                      <a:pt x="58" y="243"/>
                    </a:lnTo>
                    <a:lnTo>
                      <a:pt x="63" y="241"/>
                    </a:lnTo>
                    <a:lnTo>
                      <a:pt x="69" y="238"/>
                    </a:lnTo>
                    <a:lnTo>
                      <a:pt x="73" y="236"/>
                    </a:lnTo>
                    <a:lnTo>
                      <a:pt x="76" y="235"/>
                    </a:lnTo>
                    <a:lnTo>
                      <a:pt x="78" y="236"/>
                    </a:lnTo>
                    <a:lnTo>
                      <a:pt x="80" y="236"/>
                    </a:lnTo>
                    <a:lnTo>
                      <a:pt x="80" y="238"/>
                    </a:lnTo>
                    <a:lnTo>
                      <a:pt x="80" y="240"/>
                    </a:lnTo>
                    <a:lnTo>
                      <a:pt x="80" y="257"/>
                    </a:lnTo>
                    <a:lnTo>
                      <a:pt x="78" y="271"/>
                    </a:lnTo>
                    <a:lnTo>
                      <a:pt x="76" y="279"/>
                    </a:lnTo>
                    <a:lnTo>
                      <a:pt x="74" y="285"/>
                    </a:lnTo>
                    <a:lnTo>
                      <a:pt x="71" y="290"/>
                    </a:lnTo>
                    <a:lnTo>
                      <a:pt x="66" y="295"/>
                    </a:lnTo>
                    <a:lnTo>
                      <a:pt x="73" y="307"/>
                    </a:lnTo>
                    <a:lnTo>
                      <a:pt x="80" y="319"/>
                    </a:lnTo>
                    <a:lnTo>
                      <a:pt x="80" y="331"/>
                    </a:lnTo>
                    <a:lnTo>
                      <a:pt x="80" y="344"/>
                    </a:lnTo>
                    <a:lnTo>
                      <a:pt x="89" y="351"/>
                    </a:lnTo>
                    <a:lnTo>
                      <a:pt x="110" y="366"/>
                    </a:lnTo>
                    <a:lnTo>
                      <a:pt x="122" y="373"/>
                    </a:lnTo>
                    <a:lnTo>
                      <a:pt x="133" y="380"/>
                    </a:lnTo>
                    <a:lnTo>
                      <a:pt x="142" y="385"/>
                    </a:lnTo>
                    <a:lnTo>
                      <a:pt x="147" y="387"/>
                    </a:lnTo>
                    <a:lnTo>
                      <a:pt x="152" y="386"/>
                    </a:lnTo>
                    <a:lnTo>
                      <a:pt x="158" y="382"/>
                    </a:lnTo>
                    <a:lnTo>
                      <a:pt x="163" y="377"/>
                    </a:lnTo>
                    <a:lnTo>
                      <a:pt x="168" y="370"/>
                    </a:lnTo>
                    <a:lnTo>
                      <a:pt x="173" y="363"/>
                    </a:lnTo>
                    <a:lnTo>
                      <a:pt x="176" y="356"/>
                    </a:lnTo>
                    <a:lnTo>
                      <a:pt x="178" y="350"/>
                    </a:lnTo>
                    <a:lnTo>
                      <a:pt x="179" y="344"/>
                    </a:lnTo>
                    <a:lnTo>
                      <a:pt x="181" y="338"/>
                    </a:lnTo>
                    <a:lnTo>
                      <a:pt x="182" y="330"/>
                    </a:lnTo>
                    <a:lnTo>
                      <a:pt x="184" y="323"/>
                    </a:lnTo>
                    <a:lnTo>
                      <a:pt x="187" y="317"/>
                    </a:lnTo>
                    <a:lnTo>
                      <a:pt x="195" y="304"/>
                    </a:lnTo>
                    <a:lnTo>
                      <a:pt x="206" y="292"/>
                    </a:lnTo>
                    <a:lnTo>
                      <a:pt x="216" y="281"/>
                    </a:lnTo>
                    <a:lnTo>
                      <a:pt x="228" y="271"/>
                    </a:lnTo>
                    <a:lnTo>
                      <a:pt x="238" y="263"/>
                    </a:lnTo>
                    <a:lnTo>
                      <a:pt x="246" y="258"/>
                    </a:lnTo>
                    <a:lnTo>
                      <a:pt x="264" y="249"/>
                    </a:lnTo>
                    <a:lnTo>
                      <a:pt x="283" y="239"/>
                    </a:lnTo>
                    <a:lnTo>
                      <a:pt x="300" y="229"/>
                    </a:lnTo>
                    <a:lnTo>
                      <a:pt x="317" y="217"/>
                    </a:lnTo>
                    <a:lnTo>
                      <a:pt x="324" y="212"/>
                    </a:lnTo>
                    <a:lnTo>
                      <a:pt x="331" y="205"/>
                    </a:lnTo>
                    <a:lnTo>
                      <a:pt x="338" y="199"/>
                    </a:lnTo>
                    <a:lnTo>
                      <a:pt x="342" y="192"/>
                    </a:lnTo>
                    <a:lnTo>
                      <a:pt x="346" y="185"/>
                    </a:lnTo>
                    <a:lnTo>
                      <a:pt x="350" y="177"/>
                    </a:lnTo>
                    <a:lnTo>
                      <a:pt x="352" y="169"/>
                    </a:lnTo>
                    <a:lnTo>
                      <a:pt x="352" y="159"/>
                    </a:lnTo>
                    <a:lnTo>
                      <a:pt x="351" y="149"/>
                    </a:lnTo>
                    <a:lnTo>
                      <a:pt x="349" y="137"/>
                    </a:lnTo>
                    <a:lnTo>
                      <a:pt x="344" y="125"/>
                    </a:lnTo>
                    <a:lnTo>
                      <a:pt x="339" y="113"/>
                    </a:lnTo>
                    <a:lnTo>
                      <a:pt x="330" y="91"/>
                    </a:lnTo>
                    <a:lnTo>
                      <a:pt x="325" y="79"/>
                    </a:lnTo>
                  </a:path>
                </a:pathLst>
              </a:custGeom>
              <a:solidFill>
                <a:srgbClr val="D9D9D9"/>
              </a:solid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110" name="Freeform 364"/>
              <p:cNvSpPr>
                <a:spLocks/>
              </p:cNvSpPr>
              <p:nvPr/>
            </p:nvSpPr>
            <p:spPr bwMode="auto">
              <a:xfrm>
                <a:off x="923" y="2662"/>
                <a:ext cx="17" cy="26"/>
              </a:xfrm>
              <a:custGeom>
                <a:avLst/>
                <a:gdLst>
                  <a:gd name="T0" fmla="*/ 14 w 52"/>
                  <a:gd name="T1" fmla="*/ 0 h 78"/>
                  <a:gd name="T2" fmla="*/ 20 w 52"/>
                  <a:gd name="T3" fmla="*/ 0 h 78"/>
                  <a:gd name="T4" fmla="*/ 25 w 52"/>
                  <a:gd name="T5" fmla="*/ 2 h 78"/>
                  <a:gd name="T6" fmla="*/ 30 w 52"/>
                  <a:gd name="T7" fmla="*/ 6 h 78"/>
                  <a:gd name="T8" fmla="*/ 36 w 52"/>
                  <a:gd name="T9" fmla="*/ 9 h 78"/>
                  <a:gd name="T10" fmla="*/ 40 w 52"/>
                  <a:gd name="T11" fmla="*/ 13 h 78"/>
                  <a:gd name="T12" fmla="*/ 45 w 52"/>
                  <a:gd name="T13" fmla="*/ 17 h 78"/>
                  <a:gd name="T14" fmla="*/ 47 w 52"/>
                  <a:gd name="T15" fmla="*/ 21 h 78"/>
                  <a:gd name="T16" fmla="*/ 48 w 52"/>
                  <a:gd name="T17" fmla="*/ 24 h 78"/>
                  <a:gd name="T18" fmla="*/ 51 w 52"/>
                  <a:gd name="T19" fmla="*/ 34 h 78"/>
                  <a:gd name="T20" fmla="*/ 52 w 52"/>
                  <a:gd name="T21" fmla="*/ 41 h 78"/>
                  <a:gd name="T22" fmla="*/ 51 w 52"/>
                  <a:gd name="T23" fmla="*/ 46 h 78"/>
                  <a:gd name="T24" fmla="*/ 49 w 52"/>
                  <a:gd name="T25" fmla="*/ 50 h 78"/>
                  <a:gd name="T26" fmla="*/ 47 w 52"/>
                  <a:gd name="T27" fmla="*/ 54 h 78"/>
                  <a:gd name="T28" fmla="*/ 44 w 52"/>
                  <a:gd name="T29" fmla="*/ 60 h 78"/>
                  <a:gd name="T30" fmla="*/ 41 w 52"/>
                  <a:gd name="T31" fmla="*/ 65 h 78"/>
                  <a:gd name="T32" fmla="*/ 41 w 52"/>
                  <a:gd name="T33" fmla="*/ 73 h 78"/>
                  <a:gd name="T34" fmla="*/ 29 w 52"/>
                  <a:gd name="T35" fmla="*/ 75 h 78"/>
                  <a:gd name="T36" fmla="*/ 16 w 52"/>
                  <a:gd name="T37" fmla="*/ 78 h 78"/>
                  <a:gd name="T38" fmla="*/ 11 w 52"/>
                  <a:gd name="T39" fmla="*/ 78 h 78"/>
                  <a:gd name="T40" fmla="*/ 5 w 52"/>
                  <a:gd name="T41" fmla="*/ 78 h 78"/>
                  <a:gd name="T42" fmla="*/ 4 w 52"/>
                  <a:gd name="T43" fmla="*/ 78 h 78"/>
                  <a:gd name="T44" fmla="*/ 2 w 52"/>
                  <a:gd name="T45" fmla="*/ 77 h 78"/>
                  <a:gd name="T46" fmla="*/ 2 w 52"/>
                  <a:gd name="T47" fmla="*/ 75 h 78"/>
                  <a:gd name="T48" fmla="*/ 1 w 52"/>
                  <a:gd name="T49" fmla="*/ 73 h 78"/>
                  <a:gd name="T50" fmla="*/ 0 w 52"/>
                  <a:gd name="T51" fmla="*/ 69 h 78"/>
                  <a:gd name="T52" fmla="*/ 1 w 52"/>
                  <a:gd name="T53" fmla="*/ 64 h 78"/>
                  <a:gd name="T54" fmla="*/ 3 w 52"/>
                  <a:gd name="T55" fmla="*/ 60 h 78"/>
                  <a:gd name="T56" fmla="*/ 7 w 52"/>
                  <a:gd name="T57" fmla="*/ 56 h 78"/>
                  <a:gd name="T58" fmla="*/ 17 w 52"/>
                  <a:gd name="T59" fmla="*/ 47 h 78"/>
                  <a:gd name="T60" fmla="*/ 28 w 52"/>
                  <a:gd name="T61" fmla="*/ 42 h 78"/>
                  <a:gd name="T62" fmla="*/ 24 w 52"/>
                  <a:gd name="T63" fmla="*/ 32 h 78"/>
                  <a:gd name="T64" fmla="*/ 21 w 52"/>
                  <a:gd name="T65" fmla="*/ 21 h 78"/>
                  <a:gd name="T66" fmla="*/ 18 w 52"/>
                  <a:gd name="T67" fmla="*/ 10 h 78"/>
                  <a:gd name="T68" fmla="*/ 14 w 52"/>
                  <a:gd name="T6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 h="78">
                    <a:moveTo>
                      <a:pt x="14" y="0"/>
                    </a:moveTo>
                    <a:lnTo>
                      <a:pt x="20" y="0"/>
                    </a:lnTo>
                    <a:lnTo>
                      <a:pt x="25" y="2"/>
                    </a:lnTo>
                    <a:lnTo>
                      <a:pt x="30" y="6"/>
                    </a:lnTo>
                    <a:lnTo>
                      <a:pt x="36" y="9"/>
                    </a:lnTo>
                    <a:lnTo>
                      <a:pt x="40" y="13"/>
                    </a:lnTo>
                    <a:lnTo>
                      <a:pt x="45" y="17"/>
                    </a:lnTo>
                    <a:lnTo>
                      <a:pt x="47" y="21"/>
                    </a:lnTo>
                    <a:lnTo>
                      <a:pt x="48" y="24"/>
                    </a:lnTo>
                    <a:lnTo>
                      <a:pt x="51" y="34"/>
                    </a:lnTo>
                    <a:lnTo>
                      <a:pt x="52" y="41"/>
                    </a:lnTo>
                    <a:lnTo>
                      <a:pt x="51" y="46"/>
                    </a:lnTo>
                    <a:lnTo>
                      <a:pt x="49" y="50"/>
                    </a:lnTo>
                    <a:lnTo>
                      <a:pt x="47" y="54"/>
                    </a:lnTo>
                    <a:lnTo>
                      <a:pt x="44" y="60"/>
                    </a:lnTo>
                    <a:lnTo>
                      <a:pt x="41" y="65"/>
                    </a:lnTo>
                    <a:lnTo>
                      <a:pt x="41" y="73"/>
                    </a:lnTo>
                    <a:lnTo>
                      <a:pt x="29" y="75"/>
                    </a:lnTo>
                    <a:lnTo>
                      <a:pt x="16" y="78"/>
                    </a:lnTo>
                    <a:lnTo>
                      <a:pt x="11" y="78"/>
                    </a:lnTo>
                    <a:lnTo>
                      <a:pt x="5" y="78"/>
                    </a:lnTo>
                    <a:lnTo>
                      <a:pt x="4" y="78"/>
                    </a:lnTo>
                    <a:lnTo>
                      <a:pt x="2" y="77"/>
                    </a:lnTo>
                    <a:lnTo>
                      <a:pt x="2" y="75"/>
                    </a:lnTo>
                    <a:lnTo>
                      <a:pt x="1" y="73"/>
                    </a:lnTo>
                    <a:lnTo>
                      <a:pt x="0" y="69"/>
                    </a:lnTo>
                    <a:lnTo>
                      <a:pt x="1" y="64"/>
                    </a:lnTo>
                    <a:lnTo>
                      <a:pt x="3" y="60"/>
                    </a:lnTo>
                    <a:lnTo>
                      <a:pt x="7" y="56"/>
                    </a:lnTo>
                    <a:lnTo>
                      <a:pt x="17" y="47"/>
                    </a:lnTo>
                    <a:lnTo>
                      <a:pt x="28" y="42"/>
                    </a:lnTo>
                    <a:lnTo>
                      <a:pt x="24" y="32"/>
                    </a:lnTo>
                    <a:lnTo>
                      <a:pt x="21" y="21"/>
                    </a:lnTo>
                    <a:lnTo>
                      <a:pt x="18" y="10"/>
                    </a:lnTo>
                    <a:lnTo>
                      <a:pt x="14" y="0"/>
                    </a:lnTo>
                  </a:path>
                </a:pathLst>
              </a:custGeom>
              <a:solidFill>
                <a:srgbClr val="D9D9D9"/>
              </a:solid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111" name="Freeform 365"/>
              <p:cNvSpPr>
                <a:spLocks/>
              </p:cNvSpPr>
              <p:nvPr/>
            </p:nvSpPr>
            <p:spPr bwMode="auto">
              <a:xfrm>
                <a:off x="912" y="2666"/>
                <a:ext cx="9" cy="10"/>
              </a:xfrm>
              <a:custGeom>
                <a:avLst/>
                <a:gdLst>
                  <a:gd name="T0" fmla="*/ 13 w 33"/>
                  <a:gd name="T1" fmla="*/ 6 h 30"/>
                  <a:gd name="T2" fmla="*/ 0 w 33"/>
                  <a:gd name="T3" fmla="*/ 24 h 30"/>
                  <a:gd name="T4" fmla="*/ 7 w 33"/>
                  <a:gd name="T5" fmla="*/ 25 h 30"/>
                  <a:gd name="T6" fmla="*/ 15 w 33"/>
                  <a:gd name="T7" fmla="*/ 27 h 30"/>
                  <a:gd name="T8" fmla="*/ 23 w 33"/>
                  <a:gd name="T9" fmla="*/ 29 h 30"/>
                  <a:gd name="T10" fmla="*/ 33 w 33"/>
                  <a:gd name="T11" fmla="*/ 30 h 30"/>
                  <a:gd name="T12" fmla="*/ 33 w 33"/>
                  <a:gd name="T13" fmla="*/ 0 h 30"/>
                  <a:gd name="T14" fmla="*/ 20 w 33"/>
                  <a:gd name="T15" fmla="*/ 0 h 30"/>
                  <a:gd name="T16" fmla="*/ 13 w 33"/>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0">
                    <a:moveTo>
                      <a:pt x="13" y="6"/>
                    </a:moveTo>
                    <a:lnTo>
                      <a:pt x="0" y="24"/>
                    </a:lnTo>
                    <a:lnTo>
                      <a:pt x="7" y="25"/>
                    </a:lnTo>
                    <a:lnTo>
                      <a:pt x="15" y="27"/>
                    </a:lnTo>
                    <a:lnTo>
                      <a:pt x="23" y="29"/>
                    </a:lnTo>
                    <a:lnTo>
                      <a:pt x="33" y="30"/>
                    </a:lnTo>
                    <a:lnTo>
                      <a:pt x="33" y="0"/>
                    </a:lnTo>
                    <a:lnTo>
                      <a:pt x="20" y="0"/>
                    </a:lnTo>
                    <a:lnTo>
                      <a:pt x="13" y="6"/>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grpSp>
        <p:sp>
          <p:nvSpPr>
            <p:cNvPr id="914" name="Freeform 366"/>
            <p:cNvSpPr>
              <a:spLocks/>
            </p:cNvSpPr>
            <p:nvPr>
              <p:custDataLst>
                <p:tags r:id="rId263"/>
              </p:custDataLst>
            </p:nvPr>
          </p:nvSpPr>
          <p:spPr bwMode="auto">
            <a:xfrm>
              <a:off x="5621338" y="4011613"/>
              <a:ext cx="22225" cy="52387"/>
            </a:xfrm>
            <a:custGeom>
              <a:avLst/>
              <a:gdLst>
                <a:gd name="T0" fmla="*/ 2147483647 w 47"/>
                <a:gd name="T1" fmla="*/ 0 h 28"/>
                <a:gd name="T2" fmla="*/ 2147483647 w 47"/>
                <a:gd name="T3" fmla="*/ 0 h 28"/>
                <a:gd name="T4" fmla="*/ 2147483647 w 47"/>
                <a:gd name="T5" fmla="*/ 2147483647 h 28"/>
                <a:gd name="T6" fmla="*/ 2147483647 w 47"/>
                <a:gd name="T7" fmla="*/ 2147483647 h 28"/>
                <a:gd name="T8" fmla="*/ 2147483647 w 47"/>
                <a:gd name="T9" fmla="*/ 2147483647 h 28"/>
                <a:gd name="T10" fmla="*/ 2147483647 w 47"/>
                <a:gd name="T11" fmla="*/ 2147483647 h 28"/>
                <a:gd name="T12" fmla="*/ 2147483647 w 47"/>
                <a:gd name="T13" fmla="*/ 2147483647 h 28"/>
                <a:gd name="T14" fmla="*/ 2147483647 w 47"/>
                <a:gd name="T15" fmla="*/ 2147483647 h 28"/>
                <a:gd name="T16" fmla="*/ 2147483647 w 47"/>
                <a:gd name="T17" fmla="*/ 2147483647 h 28"/>
                <a:gd name="T18" fmla="*/ 2147483647 w 47"/>
                <a:gd name="T19" fmla="*/ 2147483647 h 28"/>
                <a:gd name="T20" fmla="*/ 2147483647 w 47"/>
                <a:gd name="T21" fmla="*/ 2147483647 h 28"/>
                <a:gd name="T22" fmla="*/ 2147483647 w 47"/>
                <a:gd name="T23" fmla="*/ 2147483647 h 28"/>
                <a:gd name="T24" fmla="*/ 2147483647 w 47"/>
                <a:gd name="T25" fmla="*/ 2147483647 h 28"/>
                <a:gd name="T26" fmla="*/ 2147483647 w 47"/>
                <a:gd name="T27" fmla="*/ 2147483647 h 28"/>
                <a:gd name="T28" fmla="*/ 0 w 47"/>
                <a:gd name="T29" fmla="*/ 2147483647 h 28"/>
                <a:gd name="T30" fmla="*/ 2147483647 w 47"/>
                <a:gd name="T31" fmla="*/ 2147483647 h 28"/>
                <a:gd name="T32" fmla="*/ 2147483647 w 47"/>
                <a:gd name="T33" fmla="*/ 2147483647 h 28"/>
                <a:gd name="T34" fmla="*/ 2147483647 w 47"/>
                <a:gd name="T35" fmla="*/ 2147483647 h 28"/>
                <a:gd name="T36" fmla="*/ 2147483647 w 47"/>
                <a:gd name="T37" fmla="*/ 2147483647 h 28"/>
                <a:gd name="T38" fmla="*/ 2147483647 w 47"/>
                <a:gd name="T39" fmla="*/ 2147483647 h 28"/>
                <a:gd name="T40" fmla="*/ 2147483647 w 47"/>
                <a:gd name="T41" fmla="*/ 2147483647 h 28"/>
                <a:gd name="T42" fmla="*/ 2147483647 w 47"/>
                <a:gd name="T43" fmla="*/ 2147483647 h 28"/>
                <a:gd name="T44" fmla="*/ 2147483647 w 47"/>
                <a:gd name="T45" fmla="*/ 0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7"/>
                <a:gd name="T70" fmla="*/ 0 h 28"/>
                <a:gd name="T71" fmla="*/ 47 w 47"/>
                <a:gd name="T72" fmla="*/ 28 h 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7" h="28">
                  <a:moveTo>
                    <a:pt x="13" y="0"/>
                  </a:moveTo>
                  <a:lnTo>
                    <a:pt x="25" y="0"/>
                  </a:lnTo>
                  <a:lnTo>
                    <a:pt x="31" y="2"/>
                  </a:lnTo>
                  <a:lnTo>
                    <a:pt x="33" y="4"/>
                  </a:lnTo>
                  <a:lnTo>
                    <a:pt x="33" y="6"/>
                  </a:lnTo>
                  <a:lnTo>
                    <a:pt x="32" y="8"/>
                  </a:lnTo>
                  <a:lnTo>
                    <a:pt x="33" y="10"/>
                  </a:lnTo>
                  <a:lnTo>
                    <a:pt x="37" y="12"/>
                  </a:lnTo>
                  <a:lnTo>
                    <a:pt x="47" y="12"/>
                  </a:lnTo>
                  <a:lnTo>
                    <a:pt x="42" y="19"/>
                  </a:lnTo>
                  <a:lnTo>
                    <a:pt x="37" y="25"/>
                  </a:lnTo>
                  <a:lnTo>
                    <a:pt x="33" y="27"/>
                  </a:lnTo>
                  <a:lnTo>
                    <a:pt x="28" y="28"/>
                  </a:lnTo>
                  <a:lnTo>
                    <a:pt x="16" y="27"/>
                  </a:lnTo>
                  <a:lnTo>
                    <a:pt x="0" y="25"/>
                  </a:lnTo>
                  <a:lnTo>
                    <a:pt x="1" y="19"/>
                  </a:lnTo>
                  <a:lnTo>
                    <a:pt x="2" y="15"/>
                  </a:lnTo>
                  <a:lnTo>
                    <a:pt x="4" y="13"/>
                  </a:lnTo>
                  <a:lnTo>
                    <a:pt x="6" y="12"/>
                  </a:lnTo>
                  <a:lnTo>
                    <a:pt x="9" y="11"/>
                  </a:lnTo>
                  <a:lnTo>
                    <a:pt x="11" y="9"/>
                  </a:lnTo>
                  <a:lnTo>
                    <a:pt x="13" y="5"/>
                  </a:lnTo>
                  <a:lnTo>
                    <a:pt x="13"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grpSp>
          <p:nvGrpSpPr>
            <p:cNvPr id="915" name="Group 368"/>
            <p:cNvGrpSpPr>
              <a:grpSpLocks/>
            </p:cNvGrpSpPr>
            <p:nvPr>
              <p:custDataLst>
                <p:tags r:id="rId264"/>
              </p:custDataLst>
            </p:nvPr>
          </p:nvGrpSpPr>
          <p:grpSpPr bwMode="auto">
            <a:xfrm>
              <a:off x="5874341" y="3184263"/>
              <a:ext cx="187957" cy="93178"/>
              <a:chOff x="3481" y="2773"/>
              <a:chExt cx="125" cy="65"/>
            </a:xfrm>
            <a:solidFill>
              <a:srgbClr val="0070C0"/>
            </a:solidFill>
          </p:grpSpPr>
          <p:sp>
            <p:nvSpPr>
              <p:cNvPr id="1098" name="Freeform 369"/>
              <p:cNvSpPr>
                <a:spLocks/>
              </p:cNvSpPr>
              <p:nvPr/>
            </p:nvSpPr>
            <p:spPr bwMode="auto">
              <a:xfrm>
                <a:off x="3583" y="2798"/>
                <a:ext cx="5" cy="6"/>
              </a:xfrm>
              <a:custGeom>
                <a:avLst/>
                <a:gdLst>
                  <a:gd name="T0" fmla="*/ 13 w 13"/>
                  <a:gd name="T1" fmla="*/ 0 h 18"/>
                  <a:gd name="T2" fmla="*/ 10 w 13"/>
                  <a:gd name="T3" fmla="*/ 9 h 18"/>
                  <a:gd name="T4" fmla="*/ 6 w 13"/>
                  <a:gd name="T5" fmla="*/ 18 h 18"/>
                  <a:gd name="T6" fmla="*/ 5 w 13"/>
                  <a:gd name="T7" fmla="*/ 17 h 18"/>
                  <a:gd name="T8" fmla="*/ 3 w 13"/>
                  <a:gd name="T9" fmla="*/ 14 h 18"/>
                  <a:gd name="T10" fmla="*/ 1 w 13"/>
                  <a:gd name="T11" fmla="*/ 10 h 18"/>
                  <a:gd name="T12" fmla="*/ 0 w 13"/>
                  <a:gd name="T13" fmla="*/ 6 h 18"/>
                </a:gdLst>
                <a:ahLst/>
                <a:cxnLst>
                  <a:cxn ang="0">
                    <a:pos x="T0" y="T1"/>
                  </a:cxn>
                  <a:cxn ang="0">
                    <a:pos x="T2" y="T3"/>
                  </a:cxn>
                  <a:cxn ang="0">
                    <a:pos x="T4" y="T5"/>
                  </a:cxn>
                  <a:cxn ang="0">
                    <a:pos x="T6" y="T7"/>
                  </a:cxn>
                  <a:cxn ang="0">
                    <a:pos x="T8" y="T9"/>
                  </a:cxn>
                  <a:cxn ang="0">
                    <a:pos x="T10" y="T11"/>
                  </a:cxn>
                  <a:cxn ang="0">
                    <a:pos x="T12" y="T13"/>
                  </a:cxn>
                </a:cxnLst>
                <a:rect l="0" t="0" r="r" b="b"/>
                <a:pathLst>
                  <a:path w="13" h="18">
                    <a:moveTo>
                      <a:pt x="13" y="0"/>
                    </a:moveTo>
                    <a:lnTo>
                      <a:pt x="10" y="9"/>
                    </a:lnTo>
                    <a:lnTo>
                      <a:pt x="6" y="18"/>
                    </a:lnTo>
                    <a:lnTo>
                      <a:pt x="5" y="17"/>
                    </a:lnTo>
                    <a:lnTo>
                      <a:pt x="3" y="14"/>
                    </a:lnTo>
                    <a:lnTo>
                      <a:pt x="1" y="10"/>
                    </a:lnTo>
                    <a:lnTo>
                      <a:pt x="0" y="6"/>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099" name="Line 370"/>
              <p:cNvSpPr>
                <a:spLocks noChangeShapeType="1"/>
              </p:cNvSpPr>
              <p:nvPr/>
            </p:nvSpPr>
            <p:spPr bwMode="auto">
              <a:xfrm>
                <a:off x="3583" y="2800"/>
                <a:ext cx="2" cy="1"/>
              </a:xfrm>
              <a:prstGeom prst="line">
                <a:avLst/>
              </a:prstGeom>
              <a:grpFill/>
              <a:ln w="9525">
                <a:solidFill>
                  <a:schemeClr val="accent3"/>
                </a:solidFill>
                <a:round/>
                <a:headEnd/>
                <a:tailEnd/>
              </a:ln>
              <a:extLst/>
            </p:spPr>
            <p:txBody>
              <a:bodyPr/>
              <a:lstStyle/>
              <a:p>
                <a:pPr>
                  <a:defRPr/>
                </a:pPr>
                <a:endParaRPr lang="en-US" dirty="0">
                  <a:ea typeface="+mn-ea"/>
                </a:endParaRPr>
              </a:p>
            </p:txBody>
          </p:sp>
          <p:sp>
            <p:nvSpPr>
              <p:cNvPr id="1100" name="Freeform 371"/>
              <p:cNvSpPr>
                <a:spLocks/>
              </p:cNvSpPr>
              <p:nvPr/>
            </p:nvSpPr>
            <p:spPr bwMode="auto">
              <a:xfrm>
                <a:off x="3554" y="2819"/>
                <a:ext cx="5" cy="6"/>
              </a:xfrm>
              <a:custGeom>
                <a:avLst/>
                <a:gdLst>
                  <a:gd name="T0" fmla="*/ 14 w 14"/>
                  <a:gd name="T1" fmla="*/ 19 h 19"/>
                  <a:gd name="T2" fmla="*/ 0 w 14"/>
                  <a:gd name="T3" fmla="*/ 0 h 19"/>
                  <a:gd name="T4" fmla="*/ 14 w 14"/>
                  <a:gd name="T5" fmla="*/ 19 h 19"/>
                </a:gdLst>
                <a:ahLst/>
                <a:cxnLst>
                  <a:cxn ang="0">
                    <a:pos x="T0" y="T1"/>
                  </a:cxn>
                  <a:cxn ang="0">
                    <a:pos x="T2" y="T3"/>
                  </a:cxn>
                  <a:cxn ang="0">
                    <a:pos x="T4" y="T5"/>
                  </a:cxn>
                </a:cxnLst>
                <a:rect l="0" t="0" r="r" b="b"/>
                <a:pathLst>
                  <a:path w="14" h="19">
                    <a:moveTo>
                      <a:pt x="14" y="19"/>
                    </a:moveTo>
                    <a:lnTo>
                      <a:pt x="0" y="0"/>
                    </a:lnTo>
                    <a:lnTo>
                      <a:pt x="14" y="19"/>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01" name="Freeform 372"/>
              <p:cNvSpPr>
                <a:spLocks/>
              </p:cNvSpPr>
              <p:nvPr/>
            </p:nvSpPr>
            <p:spPr bwMode="auto">
              <a:xfrm>
                <a:off x="3528" y="2832"/>
                <a:ext cx="2" cy="6"/>
              </a:xfrm>
              <a:custGeom>
                <a:avLst/>
                <a:gdLst>
                  <a:gd name="T0" fmla="*/ 0 w 7"/>
                  <a:gd name="T1" fmla="*/ 6 h 18"/>
                  <a:gd name="T2" fmla="*/ 7 w 7"/>
                  <a:gd name="T3" fmla="*/ 18 h 18"/>
                  <a:gd name="T4" fmla="*/ 0 w 7"/>
                  <a:gd name="T5" fmla="*/ 18 h 18"/>
                  <a:gd name="T6" fmla="*/ 0 w 7"/>
                  <a:gd name="T7" fmla="*/ 0 h 18"/>
                  <a:gd name="T8" fmla="*/ 7 w 7"/>
                  <a:gd name="T9" fmla="*/ 0 h 18"/>
                </a:gdLst>
                <a:ahLst/>
                <a:cxnLst>
                  <a:cxn ang="0">
                    <a:pos x="T0" y="T1"/>
                  </a:cxn>
                  <a:cxn ang="0">
                    <a:pos x="T2" y="T3"/>
                  </a:cxn>
                  <a:cxn ang="0">
                    <a:pos x="T4" y="T5"/>
                  </a:cxn>
                  <a:cxn ang="0">
                    <a:pos x="T6" y="T7"/>
                  </a:cxn>
                  <a:cxn ang="0">
                    <a:pos x="T8" y="T9"/>
                  </a:cxn>
                </a:cxnLst>
                <a:rect l="0" t="0" r="r" b="b"/>
                <a:pathLst>
                  <a:path w="7" h="18">
                    <a:moveTo>
                      <a:pt x="0" y="6"/>
                    </a:moveTo>
                    <a:lnTo>
                      <a:pt x="7" y="18"/>
                    </a:lnTo>
                    <a:lnTo>
                      <a:pt x="0" y="18"/>
                    </a:lnTo>
                    <a:lnTo>
                      <a:pt x="0" y="0"/>
                    </a:lnTo>
                    <a:lnTo>
                      <a:pt x="7"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02" name="Freeform 373"/>
              <p:cNvSpPr>
                <a:spLocks/>
              </p:cNvSpPr>
              <p:nvPr/>
            </p:nvSpPr>
            <p:spPr bwMode="auto">
              <a:xfrm>
                <a:off x="3599" y="2773"/>
                <a:ext cx="7" cy="4"/>
              </a:xfrm>
              <a:custGeom>
                <a:avLst/>
                <a:gdLst>
                  <a:gd name="T0" fmla="*/ 20 w 20"/>
                  <a:gd name="T1" fmla="*/ 12 h 12"/>
                  <a:gd name="T2" fmla="*/ 10 w 20"/>
                  <a:gd name="T3" fmla="*/ 9 h 12"/>
                  <a:gd name="T4" fmla="*/ 0 w 20"/>
                  <a:gd name="T5" fmla="*/ 6 h 12"/>
                  <a:gd name="T6" fmla="*/ 1 w 20"/>
                  <a:gd name="T7" fmla="*/ 5 h 12"/>
                  <a:gd name="T8" fmla="*/ 3 w 20"/>
                  <a:gd name="T9" fmla="*/ 3 h 12"/>
                  <a:gd name="T10" fmla="*/ 8 w 20"/>
                  <a:gd name="T11" fmla="*/ 1 h 12"/>
                  <a:gd name="T12" fmla="*/ 13 w 2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20" h="12">
                    <a:moveTo>
                      <a:pt x="20" y="12"/>
                    </a:moveTo>
                    <a:lnTo>
                      <a:pt x="10" y="9"/>
                    </a:lnTo>
                    <a:lnTo>
                      <a:pt x="0" y="6"/>
                    </a:lnTo>
                    <a:lnTo>
                      <a:pt x="1" y="5"/>
                    </a:lnTo>
                    <a:lnTo>
                      <a:pt x="3" y="3"/>
                    </a:lnTo>
                    <a:lnTo>
                      <a:pt x="8" y="1"/>
                    </a:lnTo>
                    <a:lnTo>
                      <a:pt x="13"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03" name="Line 374"/>
              <p:cNvSpPr>
                <a:spLocks noChangeShapeType="1"/>
              </p:cNvSpPr>
              <p:nvPr/>
            </p:nvSpPr>
            <p:spPr bwMode="auto">
              <a:xfrm>
                <a:off x="3603" y="2773"/>
                <a:ext cx="1" cy="2"/>
              </a:xfrm>
              <a:prstGeom prst="line">
                <a:avLst/>
              </a:prstGeom>
              <a:grpFill/>
              <a:ln w="9525">
                <a:solidFill>
                  <a:schemeClr val="accent3"/>
                </a:solidFill>
                <a:round/>
                <a:headEnd/>
                <a:tailEnd/>
              </a:ln>
              <a:extLst/>
            </p:spPr>
            <p:txBody>
              <a:bodyPr/>
              <a:lstStyle/>
              <a:p>
                <a:pPr>
                  <a:defRPr/>
                </a:pPr>
                <a:endParaRPr lang="en-US" dirty="0">
                  <a:ea typeface="+mn-ea"/>
                </a:endParaRPr>
              </a:p>
            </p:txBody>
          </p:sp>
          <p:sp>
            <p:nvSpPr>
              <p:cNvPr id="1104" name="Freeform 375"/>
              <p:cNvSpPr>
                <a:spLocks/>
              </p:cNvSpPr>
              <p:nvPr/>
            </p:nvSpPr>
            <p:spPr bwMode="auto">
              <a:xfrm>
                <a:off x="3481" y="2828"/>
                <a:ext cx="7" cy="6"/>
              </a:xfrm>
              <a:custGeom>
                <a:avLst/>
                <a:gdLst>
                  <a:gd name="T0" fmla="*/ 0 w 20"/>
                  <a:gd name="T1" fmla="*/ 0 h 18"/>
                  <a:gd name="T2" fmla="*/ 0 w 20"/>
                  <a:gd name="T3" fmla="*/ 18 h 18"/>
                  <a:gd name="T4" fmla="*/ 20 w 20"/>
                  <a:gd name="T5" fmla="*/ 18 h 18"/>
                </a:gdLst>
                <a:ahLst/>
                <a:cxnLst>
                  <a:cxn ang="0">
                    <a:pos x="T0" y="T1"/>
                  </a:cxn>
                  <a:cxn ang="0">
                    <a:pos x="T2" y="T3"/>
                  </a:cxn>
                  <a:cxn ang="0">
                    <a:pos x="T4" y="T5"/>
                  </a:cxn>
                </a:cxnLst>
                <a:rect l="0" t="0" r="r" b="b"/>
                <a:pathLst>
                  <a:path w="20" h="18">
                    <a:moveTo>
                      <a:pt x="0" y="0"/>
                    </a:moveTo>
                    <a:lnTo>
                      <a:pt x="0" y="18"/>
                    </a:lnTo>
                    <a:lnTo>
                      <a:pt x="20" y="18"/>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05" name="Freeform 376"/>
              <p:cNvSpPr>
                <a:spLocks/>
              </p:cNvSpPr>
              <p:nvPr/>
            </p:nvSpPr>
            <p:spPr bwMode="auto">
              <a:xfrm>
                <a:off x="3485" y="2830"/>
                <a:ext cx="3" cy="4"/>
              </a:xfrm>
              <a:custGeom>
                <a:avLst/>
                <a:gdLst>
                  <a:gd name="T0" fmla="*/ 7 w 7"/>
                  <a:gd name="T1" fmla="*/ 12 h 12"/>
                  <a:gd name="T2" fmla="*/ 4 w 7"/>
                  <a:gd name="T3" fmla="*/ 6 h 12"/>
                  <a:gd name="T4" fmla="*/ 0 w 7"/>
                  <a:gd name="T5" fmla="*/ 0 h 12"/>
                </a:gdLst>
                <a:ahLst/>
                <a:cxnLst>
                  <a:cxn ang="0">
                    <a:pos x="T0" y="T1"/>
                  </a:cxn>
                  <a:cxn ang="0">
                    <a:pos x="T2" y="T3"/>
                  </a:cxn>
                  <a:cxn ang="0">
                    <a:pos x="T4" y="T5"/>
                  </a:cxn>
                </a:cxnLst>
                <a:rect l="0" t="0" r="r" b="b"/>
                <a:pathLst>
                  <a:path w="7" h="12">
                    <a:moveTo>
                      <a:pt x="7" y="12"/>
                    </a:moveTo>
                    <a:lnTo>
                      <a:pt x="4" y="6"/>
                    </a:lnTo>
                    <a:lnTo>
                      <a:pt x="0"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06" name="Freeform 377"/>
              <p:cNvSpPr>
                <a:spLocks/>
              </p:cNvSpPr>
              <p:nvPr/>
            </p:nvSpPr>
            <p:spPr bwMode="auto">
              <a:xfrm>
                <a:off x="3481" y="2828"/>
                <a:ext cx="7" cy="6"/>
              </a:xfrm>
              <a:custGeom>
                <a:avLst/>
                <a:gdLst>
                  <a:gd name="T0" fmla="*/ 0 w 20"/>
                  <a:gd name="T1" fmla="*/ 0 h 18"/>
                  <a:gd name="T2" fmla="*/ 0 w 20"/>
                  <a:gd name="T3" fmla="*/ 18 h 18"/>
                  <a:gd name="T4" fmla="*/ 20 w 20"/>
                  <a:gd name="T5" fmla="*/ 18 h 18"/>
                  <a:gd name="T6" fmla="*/ 17 w 20"/>
                  <a:gd name="T7" fmla="*/ 12 h 18"/>
                  <a:gd name="T8" fmla="*/ 13 w 20"/>
                  <a:gd name="T9" fmla="*/ 6 h 18"/>
                  <a:gd name="T10" fmla="*/ 0 w 20"/>
                  <a:gd name="T11" fmla="*/ 0 h 18"/>
                </a:gdLst>
                <a:ahLst/>
                <a:cxnLst>
                  <a:cxn ang="0">
                    <a:pos x="T0" y="T1"/>
                  </a:cxn>
                  <a:cxn ang="0">
                    <a:pos x="T2" y="T3"/>
                  </a:cxn>
                  <a:cxn ang="0">
                    <a:pos x="T4" y="T5"/>
                  </a:cxn>
                  <a:cxn ang="0">
                    <a:pos x="T6" y="T7"/>
                  </a:cxn>
                  <a:cxn ang="0">
                    <a:pos x="T8" y="T9"/>
                  </a:cxn>
                  <a:cxn ang="0">
                    <a:pos x="T10" y="T11"/>
                  </a:cxn>
                </a:cxnLst>
                <a:rect l="0" t="0" r="r" b="b"/>
                <a:pathLst>
                  <a:path w="20" h="18">
                    <a:moveTo>
                      <a:pt x="0" y="0"/>
                    </a:moveTo>
                    <a:lnTo>
                      <a:pt x="0" y="18"/>
                    </a:lnTo>
                    <a:lnTo>
                      <a:pt x="20" y="18"/>
                    </a:lnTo>
                    <a:lnTo>
                      <a:pt x="17" y="12"/>
                    </a:lnTo>
                    <a:lnTo>
                      <a:pt x="13" y="6"/>
                    </a:lnTo>
                    <a:lnTo>
                      <a:pt x="0"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07" name="Freeform 378"/>
              <p:cNvSpPr>
                <a:spLocks/>
              </p:cNvSpPr>
              <p:nvPr/>
            </p:nvSpPr>
            <p:spPr bwMode="auto">
              <a:xfrm>
                <a:off x="3528" y="2832"/>
                <a:ext cx="2" cy="6"/>
              </a:xfrm>
              <a:custGeom>
                <a:avLst/>
                <a:gdLst>
                  <a:gd name="T0" fmla="*/ 0 w 7"/>
                  <a:gd name="T1" fmla="*/ 6 h 18"/>
                  <a:gd name="T2" fmla="*/ 7 w 7"/>
                  <a:gd name="T3" fmla="*/ 18 h 18"/>
                  <a:gd name="T4" fmla="*/ 0 w 7"/>
                  <a:gd name="T5" fmla="*/ 18 h 18"/>
                  <a:gd name="T6" fmla="*/ 0 w 7"/>
                  <a:gd name="T7" fmla="*/ 0 h 18"/>
                  <a:gd name="T8" fmla="*/ 7 w 7"/>
                  <a:gd name="T9" fmla="*/ 0 h 18"/>
                  <a:gd name="T10" fmla="*/ 0 w 7"/>
                  <a:gd name="T11" fmla="*/ 6 h 18"/>
                </a:gdLst>
                <a:ahLst/>
                <a:cxnLst>
                  <a:cxn ang="0">
                    <a:pos x="T0" y="T1"/>
                  </a:cxn>
                  <a:cxn ang="0">
                    <a:pos x="T2" y="T3"/>
                  </a:cxn>
                  <a:cxn ang="0">
                    <a:pos x="T4" y="T5"/>
                  </a:cxn>
                  <a:cxn ang="0">
                    <a:pos x="T6" y="T7"/>
                  </a:cxn>
                  <a:cxn ang="0">
                    <a:pos x="T8" y="T9"/>
                  </a:cxn>
                  <a:cxn ang="0">
                    <a:pos x="T10" y="T11"/>
                  </a:cxn>
                </a:cxnLst>
                <a:rect l="0" t="0" r="r" b="b"/>
                <a:pathLst>
                  <a:path w="7" h="18">
                    <a:moveTo>
                      <a:pt x="0" y="6"/>
                    </a:moveTo>
                    <a:lnTo>
                      <a:pt x="7" y="18"/>
                    </a:lnTo>
                    <a:lnTo>
                      <a:pt x="0" y="18"/>
                    </a:lnTo>
                    <a:lnTo>
                      <a:pt x="0" y="0"/>
                    </a:lnTo>
                    <a:lnTo>
                      <a:pt x="7" y="0"/>
                    </a:lnTo>
                    <a:lnTo>
                      <a:pt x="0" y="6"/>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08" name="Freeform 379"/>
              <p:cNvSpPr>
                <a:spLocks/>
              </p:cNvSpPr>
              <p:nvPr/>
            </p:nvSpPr>
            <p:spPr bwMode="auto">
              <a:xfrm>
                <a:off x="3583" y="2798"/>
                <a:ext cx="5" cy="6"/>
              </a:xfrm>
              <a:custGeom>
                <a:avLst/>
                <a:gdLst>
                  <a:gd name="T0" fmla="*/ 13 w 13"/>
                  <a:gd name="T1" fmla="*/ 0 h 18"/>
                  <a:gd name="T2" fmla="*/ 10 w 13"/>
                  <a:gd name="T3" fmla="*/ 9 h 18"/>
                  <a:gd name="T4" fmla="*/ 6 w 13"/>
                  <a:gd name="T5" fmla="*/ 18 h 18"/>
                  <a:gd name="T6" fmla="*/ 5 w 13"/>
                  <a:gd name="T7" fmla="*/ 17 h 18"/>
                  <a:gd name="T8" fmla="*/ 3 w 13"/>
                  <a:gd name="T9" fmla="*/ 14 h 18"/>
                  <a:gd name="T10" fmla="*/ 1 w 13"/>
                  <a:gd name="T11" fmla="*/ 10 h 18"/>
                  <a:gd name="T12" fmla="*/ 0 w 13"/>
                  <a:gd name="T13" fmla="*/ 6 h 18"/>
                  <a:gd name="T14" fmla="*/ 6 w 13"/>
                  <a:gd name="T15" fmla="*/ 6 h 18"/>
                  <a:gd name="T16" fmla="*/ 13 w 13"/>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8">
                    <a:moveTo>
                      <a:pt x="13" y="0"/>
                    </a:moveTo>
                    <a:lnTo>
                      <a:pt x="10" y="9"/>
                    </a:lnTo>
                    <a:lnTo>
                      <a:pt x="6" y="18"/>
                    </a:lnTo>
                    <a:lnTo>
                      <a:pt x="5" y="17"/>
                    </a:lnTo>
                    <a:lnTo>
                      <a:pt x="3" y="14"/>
                    </a:lnTo>
                    <a:lnTo>
                      <a:pt x="1" y="10"/>
                    </a:lnTo>
                    <a:lnTo>
                      <a:pt x="0" y="6"/>
                    </a:lnTo>
                    <a:lnTo>
                      <a:pt x="6" y="6"/>
                    </a:lnTo>
                    <a:lnTo>
                      <a:pt x="13"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grpSp>
        <p:sp>
          <p:nvSpPr>
            <p:cNvPr id="916" name="Freeform 380"/>
            <p:cNvSpPr>
              <a:spLocks/>
            </p:cNvSpPr>
            <p:nvPr>
              <p:custDataLst>
                <p:tags r:id="rId265"/>
              </p:custDataLst>
            </p:nvPr>
          </p:nvSpPr>
          <p:spPr bwMode="auto">
            <a:xfrm>
              <a:off x="4438650" y="3570288"/>
              <a:ext cx="355600" cy="342900"/>
            </a:xfrm>
            <a:custGeom>
              <a:avLst/>
              <a:gdLst>
                <a:gd name="T0" fmla="*/ 2147483647 w 736"/>
                <a:gd name="T1" fmla="*/ 2147483647 h 721"/>
                <a:gd name="T2" fmla="*/ 2147483647 w 736"/>
                <a:gd name="T3" fmla="*/ 2147483647 h 721"/>
                <a:gd name="T4" fmla="*/ 2147483647 w 736"/>
                <a:gd name="T5" fmla="*/ 2147483647 h 721"/>
                <a:gd name="T6" fmla="*/ 2147483647 w 736"/>
                <a:gd name="T7" fmla="*/ 2147483647 h 721"/>
                <a:gd name="T8" fmla="*/ 2147483647 w 736"/>
                <a:gd name="T9" fmla="*/ 2147483647 h 721"/>
                <a:gd name="T10" fmla="*/ 2147483647 w 736"/>
                <a:gd name="T11" fmla="*/ 2147483647 h 721"/>
                <a:gd name="T12" fmla="*/ 2147483647 w 736"/>
                <a:gd name="T13" fmla="*/ 2147483647 h 721"/>
                <a:gd name="T14" fmla="*/ 2147483647 w 736"/>
                <a:gd name="T15" fmla="*/ 2147483647 h 721"/>
                <a:gd name="T16" fmla="*/ 2147483647 w 736"/>
                <a:gd name="T17" fmla="*/ 2147483647 h 721"/>
                <a:gd name="T18" fmla="*/ 2147483647 w 736"/>
                <a:gd name="T19" fmla="*/ 2147483647 h 721"/>
                <a:gd name="T20" fmla="*/ 2147483647 w 736"/>
                <a:gd name="T21" fmla="*/ 2147483647 h 721"/>
                <a:gd name="T22" fmla="*/ 2147483647 w 736"/>
                <a:gd name="T23" fmla="*/ 2147483647 h 721"/>
                <a:gd name="T24" fmla="*/ 2147483647 w 736"/>
                <a:gd name="T25" fmla="*/ 2147483647 h 721"/>
                <a:gd name="T26" fmla="*/ 2147483647 w 736"/>
                <a:gd name="T27" fmla="*/ 2147483647 h 721"/>
                <a:gd name="T28" fmla="*/ 2147483647 w 736"/>
                <a:gd name="T29" fmla="*/ 2147483647 h 721"/>
                <a:gd name="T30" fmla="*/ 2147483647 w 736"/>
                <a:gd name="T31" fmla="*/ 2147483647 h 721"/>
                <a:gd name="T32" fmla="*/ 2147483647 w 736"/>
                <a:gd name="T33" fmla="*/ 2147483647 h 721"/>
                <a:gd name="T34" fmla="*/ 2147483647 w 736"/>
                <a:gd name="T35" fmla="*/ 2147483647 h 721"/>
                <a:gd name="T36" fmla="*/ 2147483647 w 736"/>
                <a:gd name="T37" fmla="*/ 2147483647 h 721"/>
                <a:gd name="T38" fmla="*/ 2147483647 w 736"/>
                <a:gd name="T39" fmla="*/ 2147483647 h 721"/>
                <a:gd name="T40" fmla="*/ 2147483647 w 736"/>
                <a:gd name="T41" fmla="*/ 2147483647 h 721"/>
                <a:gd name="T42" fmla="*/ 2147483647 w 736"/>
                <a:gd name="T43" fmla="*/ 2147483647 h 721"/>
                <a:gd name="T44" fmla="*/ 2147483647 w 736"/>
                <a:gd name="T45" fmla="*/ 2147483647 h 721"/>
                <a:gd name="T46" fmla="*/ 2147483647 w 736"/>
                <a:gd name="T47" fmla="*/ 2147483647 h 721"/>
                <a:gd name="T48" fmla="*/ 2147483647 w 736"/>
                <a:gd name="T49" fmla="*/ 2147483647 h 721"/>
                <a:gd name="T50" fmla="*/ 2147483647 w 736"/>
                <a:gd name="T51" fmla="*/ 2147483647 h 721"/>
                <a:gd name="T52" fmla="*/ 2147483647 w 736"/>
                <a:gd name="T53" fmla="*/ 2147483647 h 721"/>
                <a:gd name="T54" fmla="*/ 2147483647 w 736"/>
                <a:gd name="T55" fmla="*/ 2147483647 h 721"/>
                <a:gd name="T56" fmla="*/ 2147483647 w 736"/>
                <a:gd name="T57" fmla="*/ 2147483647 h 721"/>
                <a:gd name="T58" fmla="*/ 2147483647 w 736"/>
                <a:gd name="T59" fmla="*/ 2147483647 h 721"/>
                <a:gd name="T60" fmla="*/ 2147483647 w 736"/>
                <a:gd name="T61" fmla="*/ 2147483647 h 721"/>
                <a:gd name="T62" fmla="*/ 2147483647 w 736"/>
                <a:gd name="T63" fmla="*/ 2147483647 h 721"/>
                <a:gd name="T64" fmla="*/ 2147483647 w 736"/>
                <a:gd name="T65" fmla="*/ 2147483647 h 721"/>
                <a:gd name="T66" fmla="*/ 2147483647 w 736"/>
                <a:gd name="T67" fmla="*/ 0 h 721"/>
                <a:gd name="T68" fmla="*/ 2147483647 w 736"/>
                <a:gd name="T69" fmla="*/ 2147483647 h 721"/>
                <a:gd name="T70" fmla="*/ 2147483647 w 736"/>
                <a:gd name="T71" fmla="*/ 2147483647 h 721"/>
                <a:gd name="T72" fmla="*/ 2147483647 w 736"/>
                <a:gd name="T73" fmla="*/ 2147483647 h 721"/>
                <a:gd name="T74" fmla="*/ 2147483647 w 736"/>
                <a:gd name="T75" fmla="*/ 2147483647 h 721"/>
                <a:gd name="T76" fmla="*/ 2147483647 w 736"/>
                <a:gd name="T77" fmla="*/ 2147483647 h 721"/>
                <a:gd name="T78" fmla="*/ 2147483647 w 736"/>
                <a:gd name="T79" fmla="*/ 2147483647 h 721"/>
                <a:gd name="T80" fmla="*/ 2147483647 w 736"/>
                <a:gd name="T81" fmla="*/ 2147483647 h 721"/>
                <a:gd name="T82" fmla="*/ 2147483647 w 736"/>
                <a:gd name="T83" fmla="*/ 2147483647 h 721"/>
                <a:gd name="T84" fmla="*/ 2147483647 w 736"/>
                <a:gd name="T85" fmla="*/ 2147483647 h 721"/>
                <a:gd name="T86" fmla="*/ 2147483647 w 736"/>
                <a:gd name="T87" fmla="*/ 2147483647 h 721"/>
                <a:gd name="T88" fmla="*/ 2147483647 w 736"/>
                <a:gd name="T89" fmla="*/ 2147483647 h 721"/>
                <a:gd name="T90" fmla="*/ 2147483647 w 736"/>
                <a:gd name="T91" fmla="*/ 2147483647 h 721"/>
                <a:gd name="T92" fmla="*/ 2147483647 w 736"/>
                <a:gd name="T93" fmla="*/ 2147483647 h 721"/>
                <a:gd name="T94" fmla="*/ 2147483647 w 736"/>
                <a:gd name="T95" fmla="*/ 2147483647 h 721"/>
                <a:gd name="T96" fmla="*/ 2147483647 w 736"/>
                <a:gd name="T97" fmla="*/ 2147483647 h 7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36"/>
                <a:gd name="T148" fmla="*/ 0 h 721"/>
                <a:gd name="T149" fmla="*/ 736 w 736"/>
                <a:gd name="T150" fmla="*/ 721 h 7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36" h="721">
                  <a:moveTo>
                    <a:pt x="0" y="691"/>
                  </a:moveTo>
                  <a:lnTo>
                    <a:pt x="46" y="697"/>
                  </a:lnTo>
                  <a:lnTo>
                    <a:pt x="53" y="690"/>
                  </a:lnTo>
                  <a:lnTo>
                    <a:pt x="60" y="685"/>
                  </a:lnTo>
                  <a:lnTo>
                    <a:pt x="68" y="679"/>
                  </a:lnTo>
                  <a:lnTo>
                    <a:pt x="75" y="674"/>
                  </a:lnTo>
                  <a:lnTo>
                    <a:pt x="83" y="671"/>
                  </a:lnTo>
                  <a:lnTo>
                    <a:pt x="91" y="668"/>
                  </a:lnTo>
                  <a:lnTo>
                    <a:pt x="97" y="666"/>
                  </a:lnTo>
                  <a:lnTo>
                    <a:pt x="105" y="666"/>
                  </a:lnTo>
                  <a:lnTo>
                    <a:pt x="116" y="666"/>
                  </a:lnTo>
                  <a:lnTo>
                    <a:pt x="126" y="668"/>
                  </a:lnTo>
                  <a:lnTo>
                    <a:pt x="137" y="671"/>
                  </a:lnTo>
                  <a:lnTo>
                    <a:pt x="149" y="674"/>
                  </a:lnTo>
                  <a:lnTo>
                    <a:pt x="172" y="683"/>
                  </a:lnTo>
                  <a:lnTo>
                    <a:pt x="196" y="692"/>
                  </a:lnTo>
                  <a:lnTo>
                    <a:pt x="208" y="696"/>
                  </a:lnTo>
                  <a:lnTo>
                    <a:pt x="220" y="700"/>
                  </a:lnTo>
                  <a:lnTo>
                    <a:pt x="232" y="703"/>
                  </a:lnTo>
                  <a:lnTo>
                    <a:pt x="245" y="705"/>
                  </a:lnTo>
                  <a:lnTo>
                    <a:pt x="257" y="706"/>
                  </a:lnTo>
                  <a:lnTo>
                    <a:pt x="269" y="707"/>
                  </a:lnTo>
                  <a:lnTo>
                    <a:pt x="280" y="706"/>
                  </a:lnTo>
                  <a:lnTo>
                    <a:pt x="292" y="703"/>
                  </a:lnTo>
                  <a:lnTo>
                    <a:pt x="411" y="703"/>
                  </a:lnTo>
                  <a:lnTo>
                    <a:pt x="411" y="721"/>
                  </a:lnTo>
                  <a:lnTo>
                    <a:pt x="604" y="721"/>
                  </a:lnTo>
                  <a:lnTo>
                    <a:pt x="611" y="717"/>
                  </a:lnTo>
                  <a:lnTo>
                    <a:pt x="619" y="714"/>
                  </a:lnTo>
                  <a:lnTo>
                    <a:pt x="627" y="712"/>
                  </a:lnTo>
                  <a:lnTo>
                    <a:pt x="634" y="710"/>
                  </a:lnTo>
                  <a:lnTo>
                    <a:pt x="651" y="707"/>
                  </a:lnTo>
                  <a:lnTo>
                    <a:pt x="671" y="703"/>
                  </a:lnTo>
                  <a:lnTo>
                    <a:pt x="658" y="691"/>
                  </a:lnTo>
                  <a:lnTo>
                    <a:pt x="643" y="674"/>
                  </a:lnTo>
                  <a:lnTo>
                    <a:pt x="627" y="657"/>
                  </a:lnTo>
                  <a:lnTo>
                    <a:pt x="610" y="641"/>
                  </a:lnTo>
                  <a:lnTo>
                    <a:pt x="610" y="432"/>
                  </a:lnTo>
                  <a:lnTo>
                    <a:pt x="631" y="433"/>
                  </a:lnTo>
                  <a:lnTo>
                    <a:pt x="664" y="433"/>
                  </a:lnTo>
                  <a:lnTo>
                    <a:pt x="680" y="433"/>
                  </a:lnTo>
                  <a:lnTo>
                    <a:pt x="696" y="432"/>
                  </a:lnTo>
                  <a:lnTo>
                    <a:pt x="703" y="431"/>
                  </a:lnTo>
                  <a:lnTo>
                    <a:pt x="709" y="429"/>
                  </a:lnTo>
                  <a:lnTo>
                    <a:pt x="713" y="428"/>
                  </a:lnTo>
                  <a:lnTo>
                    <a:pt x="717" y="426"/>
                  </a:lnTo>
                  <a:lnTo>
                    <a:pt x="720" y="421"/>
                  </a:lnTo>
                  <a:lnTo>
                    <a:pt x="723" y="416"/>
                  </a:lnTo>
                  <a:lnTo>
                    <a:pt x="725" y="408"/>
                  </a:lnTo>
                  <a:lnTo>
                    <a:pt x="728" y="400"/>
                  </a:lnTo>
                  <a:lnTo>
                    <a:pt x="732" y="380"/>
                  </a:lnTo>
                  <a:lnTo>
                    <a:pt x="734" y="360"/>
                  </a:lnTo>
                  <a:lnTo>
                    <a:pt x="736" y="324"/>
                  </a:lnTo>
                  <a:lnTo>
                    <a:pt x="736" y="309"/>
                  </a:lnTo>
                  <a:lnTo>
                    <a:pt x="728" y="304"/>
                  </a:lnTo>
                  <a:lnTo>
                    <a:pt x="722" y="302"/>
                  </a:lnTo>
                  <a:lnTo>
                    <a:pt x="718" y="302"/>
                  </a:lnTo>
                  <a:lnTo>
                    <a:pt x="714" y="303"/>
                  </a:lnTo>
                  <a:lnTo>
                    <a:pt x="711" y="304"/>
                  </a:lnTo>
                  <a:lnTo>
                    <a:pt x="708" y="304"/>
                  </a:lnTo>
                  <a:lnTo>
                    <a:pt x="703" y="302"/>
                  </a:lnTo>
                  <a:lnTo>
                    <a:pt x="697" y="297"/>
                  </a:lnTo>
                  <a:lnTo>
                    <a:pt x="685" y="298"/>
                  </a:lnTo>
                  <a:lnTo>
                    <a:pt x="676" y="300"/>
                  </a:lnTo>
                  <a:lnTo>
                    <a:pt x="666" y="302"/>
                  </a:lnTo>
                  <a:lnTo>
                    <a:pt x="650" y="303"/>
                  </a:lnTo>
                  <a:lnTo>
                    <a:pt x="641" y="302"/>
                  </a:lnTo>
                  <a:lnTo>
                    <a:pt x="634" y="299"/>
                  </a:lnTo>
                  <a:lnTo>
                    <a:pt x="631" y="298"/>
                  </a:lnTo>
                  <a:lnTo>
                    <a:pt x="628" y="295"/>
                  </a:lnTo>
                  <a:lnTo>
                    <a:pt x="626" y="293"/>
                  </a:lnTo>
                  <a:lnTo>
                    <a:pt x="623" y="290"/>
                  </a:lnTo>
                  <a:lnTo>
                    <a:pt x="620" y="282"/>
                  </a:lnTo>
                  <a:lnTo>
                    <a:pt x="619" y="274"/>
                  </a:lnTo>
                  <a:lnTo>
                    <a:pt x="618" y="264"/>
                  </a:lnTo>
                  <a:lnTo>
                    <a:pt x="617" y="253"/>
                  </a:lnTo>
                  <a:lnTo>
                    <a:pt x="616" y="244"/>
                  </a:lnTo>
                  <a:lnTo>
                    <a:pt x="613" y="236"/>
                  </a:lnTo>
                  <a:lnTo>
                    <a:pt x="610" y="227"/>
                  </a:lnTo>
                  <a:lnTo>
                    <a:pt x="607" y="219"/>
                  </a:lnTo>
                  <a:lnTo>
                    <a:pt x="604" y="211"/>
                  </a:lnTo>
                  <a:lnTo>
                    <a:pt x="600" y="203"/>
                  </a:lnTo>
                  <a:lnTo>
                    <a:pt x="598" y="195"/>
                  </a:lnTo>
                  <a:lnTo>
                    <a:pt x="597" y="186"/>
                  </a:lnTo>
                  <a:lnTo>
                    <a:pt x="598" y="181"/>
                  </a:lnTo>
                  <a:lnTo>
                    <a:pt x="600" y="177"/>
                  </a:lnTo>
                  <a:lnTo>
                    <a:pt x="604" y="171"/>
                  </a:lnTo>
                  <a:lnTo>
                    <a:pt x="607" y="167"/>
                  </a:lnTo>
                  <a:lnTo>
                    <a:pt x="610" y="162"/>
                  </a:lnTo>
                  <a:lnTo>
                    <a:pt x="613" y="157"/>
                  </a:lnTo>
                  <a:lnTo>
                    <a:pt x="616" y="153"/>
                  </a:lnTo>
                  <a:lnTo>
                    <a:pt x="617" y="148"/>
                  </a:lnTo>
                  <a:lnTo>
                    <a:pt x="616" y="136"/>
                  </a:lnTo>
                  <a:lnTo>
                    <a:pt x="612" y="120"/>
                  </a:lnTo>
                  <a:lnTo>
                    <a:pt x="611" y="109"/>
                  </a:lnTo>
                  <a:lnTo>
                    <a:pt x="611" y="100"/>
                  </a:lnTo>
                  <a:lnTo>
                    <a:pt x="613" y="90"/>
                  </a:lnTo>
                  <a:lnTo>
                    <a:pt x="617" y="81"/>
                  </a:lnTo>
                  <a:lnTo>
                    <a:pt x="594" y="77"/>
                  </a:lnTo>
                  <a:lnTo>
                    <a:pt x="544" y="70"/>
                  </a:lnTo>
                  <a:lnTo>
                    <a:pt x="517" y="67"/>
                  </a:lnTo>
                  <a:lnTo>
                    <a:pt x="494" y="66"/>
                  </a:lnTo>
                  <a:lnTo>
                    <a:pt x="484" y="65"/>
                  </a:lnTo>
                  <a:lnTo>
                    <a:pt x="477" y="66"/>
                  </a:lnTo>
                  <a:lnTo>
                    <a:pt x="473" y="67"/>
                  </a:lnTo>
                  <a:lnTo>
                    <a:pt x="471" y="69"/>
                  </a:lnTo>
                  <a:lnTo>
                    <a:pt x="471" y="73"/>
                  </a:lnTo>
                  <a:lnTo>
                    <a:pt x="471" y="81"/>
                  </a:lnTo>
                  <a:lnTo>
                    <a:pt x="470" y="86"/>
                  </a:lnTo>
                  <a:lnTo>
                    <a:pt x="469" y="91"/>
                  </a:lnTo>
                  <a:lnTo>
                    <a:pt x="466" y="96"/>
                  </a:lnTo>
                  <a:lnTo>
                    <a:pt x="463" y="101"/>
                  </a:lnTo>
                  <a:lnTo>
                    <a:pt x="460" y="107"/>
                  </a:lnTo>
                  <a:lnTo>
                    <a:pt x="454" y="112"/>
                  </a:lnTo>
                  <a:lnTo>
                    <a:pt x="448" y="117"/>
                  </a:lnTo>
                  <a:lnTo>
                    <a:pt x="440" y="122"/>
                  </a:lnTo>
                  <a:lnTo>
                    <a:pt x="430" y="125"/>
                  </a:lnTo>
                  <a:lnTo>
                    <a:pt x="419" y="128"/>
                  </a:lnTo>
                  <a:lnTo>
                    <a:pt x="406" y="130"/>
                  </a:lnTo>
                  <a:lnTo>
                    <a:pt x="392" y="130"/>
                  </a:lnTo>
                  <a:lnTo>
                    <a:pt x="385" y="129"/>
                  </a:lnTo>
                  <a:lnTo>
                    <a:pt x="378" y="127"/>
                  </a:lnTo>
                  <a:lnTo>
                    <a:pt x="372" y="122"/>
                  </a:lnTo>
                  <a:lnTo>
                    <a:pt x="364" y="115"/>
                  </a:lnTo>
                  <a:lnTo>
                    <a:pt x="358" y="108"/>
                  </a:lnTo>
                  <a:lnTo>
                    <a:pt x="351" y="100"/>
                  </a:lnTo>
                  <a:lnTo>
                    <a:pt x="344" y="91"/>
                  </a:lnTo>
                  <a:lnTo>
                    <a:pt x="339" y="82"/>
                  </a:lnTo>
                  <a:lnTo>
                    <a:pt x="333" y="72"/>
                  </a:lnTo>
                  <a:lnTo>
                    <a:pt x="328" y="60"/>
                  </a:lnTo>
                  <a:lnTo>
                    <a:pt x="324" y="50"/>
                  </a:lnTo>
                  <a:lnTo>
                    <a:pt x="319" y="39"/>
                  </a:lnTo>
                  <a:lnTo>
                    <a:pt x="316" y="29"/>
                  </a:lnTo>
                  <a:lnTo>
                    <a:pt x="314" y="19"/>
                  </a:lnTo>
                  <a:lnTo>
                    <a:pt x="312" y="10"/>
                  </a:lnTo>
                  <a:lnTo>
                    <a:pt x="312" y="0"/>
                  </a:lnTo>
                  <a:lnTo>
                    <a:pt x="26" y="0"/>
                  </a:lnTo>
                  <a:lnTo>
                    <a:pt x="26" y="5"/>
                  </a:lnTo>
                  <a:lnTo>
                    <a:pt x="28" y="10"/>
                  </a:lnTo>
                  <a:lnTo>
                    <a:pt x="30" y="15"/>
                  </a:lnTo>
                  <a:lnTo>
                    <a:pt x="34" y="19"/>
                  </a:lnTo>
                  <a:lnTo>
                    <a:pt x="38" y="22"/>
                  </a:lnTo>
                  <a:lnTo>
                    <a:pt x="42" y="26"/>
                  </a:lnTo>
                  <a:lnTo>
                    <a:pt x="47" y="29"/>
                  </a:lnTo>
                  <a:lnTo>
                    <a:pt x="52" y="31"/>
                  </a:lnTo>
                  <a:lnTo>
                    <a:pt x="58" y="47"/>
                  </a:lnTo>
                  <a:lnTo>
                    <a:pt x="67" y="61"/>
                  </a:lnTo>
                  <a:lnTo>
                    <a:pt x="75" y="75"/>
                  </a:lnTo>
                  <a:lnTo>
                    <a:pt x="84" y="89"/>
                  </a:lnTo>
                  <a:lnTo>
                    <a:pt x="92" y="104"/>
                  </a:lnTo>
                  <a:lnTo>
                    <a:pt x="98" y="121"/>
                  </a:lnTo>
                  <a:lnTo>
                    <a:pt x="102" y="130"/>
                  </a:lnTo>
                  <a:lnTo>
                    <a:pt x="104" y="139"/>
                  </a:lnTo>
                  <a:lnTo>
                    <a:pt x="105" y="150"/>
                  </a:lnTo>
                  <a:lnTo>
                    <a:pt x="105" y="161"/>
                  </a:lnTo>
                  <a:lnTo>
                    <a:pt x="103" y="171"/>
                  </a:lnTo>
                  <a:lnTo>
                    <a:pt x="98" y="183"/>
                  </a:lnTo>
                  <a:lnTo>
                    <a:pt x="96" y="190"/>
                  </a:lnTo>
                  <a:lnTo>
                    <a:pt x="94" y="196"/>
                  </a:lnTo>
                  <a:lnTo>
                    <a:pt x="93" y="203"/>
                  </a:lnTo>
                  <a:lnTo>
                    <a:pt x="92" y="210"/>
                  </a:lnTo>
                  <a:lnTo>
                    <a:pt x="93" y="217"/>
                  </a:lnTo>
                  <a:lnTo>
                    <a:pt x="94" y="223"/>
                  </a:lnTo>
                  <a:lnTo>
                    <a:pt x="96" y="229"/>
                  </a:lnTo>
                  <a:lnTo>
                    <a:pt x="98" y="236"/>
                  </a:lnTo>
                  <a:lnTo>
                    <a:pt x="105" y="248"/>
                  </a:lnTo>
                  <a:lnTo>
                    <a:pt x="112" y="260"/>
                  </a:lnTo>
                  <a:lnTo>
                    <a:pt x="119" y="272"/>
                  </a:lnTo>
                  <a:lnTo>
                    <a:pt x="126" y="285"/>
                  </a:lnTo>
                  <a:lnTo>
                    <a:pt x="128" y="293"/>
                  </a:lnTo>
                  <a:lnTo>
                    <a:pt x="130" y="300"/>
                  </a:lnTo>
                  <a:lnTo>
                    <a:pt x="131" y="307"/>
                  </a:lnTo>
                  <a:lnTo>
                    <a:pt x="133" y="315"/>
                  </a:lnTo>
                  <a:lnTo>
                    <a:pt x="131" y="326"/>
                  </a:lnTo>
                  <a:lnTo>
                    <a:pt x="129" y="338"/>
                  </a:lnTo>
                  <a:lnTo>
                    <a:pt x="127" y="352"/>
                  </a:lnTo>
                  <a:lnTo>
                    <a:pt x="123" y="364"/>
                  </a:lnTo>
                  <a:lnTo>
                    <a:pt x="118" y="377"/>
                  </a:lnTo>
                  <a:lnTo>
                    <a:pt x="113" y="389"/>
                  </a:lnTo>
                  <a:lnTo>
                    <a:pt x="106" y="403"/>
                  </a:lnTo>
                  <a:lnTo>
                    <a:pt x="100" y="414"/>
                  </a:lnTo>
                  <a:lnTo>
                    <a:pt x="92" y="426"/>
                  </a:lnTo>
                  <a:lnTo>
                    <a:pt x="84" y="436"/>
                  </a:lnTo>
                  <a:lnTo>
                    <a:pt x="77" y="446"/>
                  </a:lnTo>
                  <a:lnTo>
                    <a:pt x="68" y="457"/>
                  </a:lnTo>
                  <a:lnTo>
                    <a:pt x="59" y="465"/>
                  </a:lnTo>
                  <a:lnTo>
                    <a:pt x="50" y="471"/>
                  </a:lnTo>
                  <a:lnTo>
                    <a:pt x="41" y="477"/>
                  </a:lnTo>
                  <a:lnTo>
                    <a:pt x="33" y="481"/>
                  </a:lnTo>
                  <a:lnTo>
                    <a:pt x="33" y="586"/>
                  </a:lnTo>
                  <a:lnTo>
                    <a:pt x="28" y="588"/>
                  </a:lnTo>
                  <a:lnTo>
                    <a:pt x="25" y="591"/>
                  </a:lnTo>
                  <a:lnTo>
                    <a:pt x="23" y="595"/>
                  </a:lnTo>
                  <a:lnTo>
                    <a:pt x="19" y="600"/>
                  </a:lnTo>
                  <a:lnTo>
                    <a:pt x="15" y="612"/>
                  </a:lnTo>
                  <a:lnTo>
                    <a:pt x="11" y="627"/>
                  </a:lnTo>
                  <a:lnTo>
                    <a:pt x="4" y="659"/>
                  </a:lnTo>
                  <a:lnTo>
                    <a:pt x="0" y="691"/>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917" name="Freeform 381"/>
            <p:cNvSpPr>
              <a:spLocks/>
            </p:cNvSpPr>
            <p:nvPr>
              <p:custDataLst>
                <p:tags r:id="rId266"/>
              </p:custDataLst>
            </p:nvPr>
          </p:nvSpPr>
          <p:spPr bwMode="auto">
            <a:xfrm>
              <a:off x="4451350" y="3544888"/>
              <a:ext cx="17463" cy="55562"/>
            </a:xfrm>
            <a:custGeom>
              <a:avLst/>
              <a:gdLst>
                <a:gd name="T0" fmla="*/ 0 w 39"/>
                <a:gd name="T1" fmla="*/ 2147483647 h 31"/>
                <a:gd name="T2" fmla="*/ 2147483647 w 39"/>
                <a:gd name="T3" fmla="*/ 2147483647 h 31"/>
                <a:gd name="T4" fmla="*/ 2147483647 w 39"/>
                <a:gd name="T5" fmla="*/ 2147483647 h 31"/>
                <a:gd name="T6" fmla="*/ 2147483647 w 39"/>
                <a:gd name="T7" fmla="*/ 2147483647 h 31"/>
                <a:gd name="T8" fmla="*/ 2147483647 w 39"/>
                <a:gd name="T9" fmla="*/ 2147483647 h 31"/>
                <a:gd name="T10" fmla="*/ 2147483647 w 39"/>
                <a:gd name="T11" fmla="*/ 2147483647 h 31"/>
                <a:gd name="T12" fmla="*/ 2147483647 w 39"/>
                <a:gd name="T13" fmla="*/ 2147483647 h 31"/>
                <a:gd name="T14" fmla="*/ 2147483647 w 39"/>
                <a:gd name="T15" fmla="*/ 0 h 31"/>
                <a:gd name="T16" fmla="*/ 2147483647 w 39"/>
                <a:gd name="T17" fmla="*/ 0 h 31"/>
                <a:gd name="T18" fmla="*/ 2147483647 w 39"/>
                <a:gd name="T19" fmla="*/ 0 h 31"/>
                <a:gd name="T20" fmla="*/ 2147483647 w 39"/>
                <a:gd name="T21" fmla="*/ 0 h 31"/>
                <a:gd name="T22" fmla="*/ 0 w 39"/>
                <a:gd name="T23" fmla="*/ 0 h 31"/>
                <a:gd name="T24" fmla="*/ 0 w 39"/>
                <a:gd name="T25" fmla="*/ 2147483647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31"/>
                <a:gd name="T41" fmla="*/ 39 w 39"/>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31">
                  <a:moveTo>
                    <a:pt x="0" y="31"/>
                  </a:moveTo>
                  <a:lnTo>
                    <a:pt x="12" y="28"/>
                  </a:lnTo>
                  <a:lnTo>
                    <a:pt x="22" y="28"/>
                  </a:lnTo>
                  <a:lnTo>
                    <a:pt x="26" y="28"/>
                  </a:lnTo>
                  <a:lnTo>
                    <a:pt x="30" y="28"/>
                  </a:lnTo>
                  <a:lnTo>
                    <a:pt x="35" y="27"/>
                  </a:lnTo>
                  <a:lnTo>
                    <a:pt x="39" y="25"/>
                  </a:lnTo>
                  <a:lnTo>
                    <a:pt x="39" y="0"/>
                  </a:lnTo>
                  <a:lnTo>
                    <a:pt x="26" y="0"/>
                  </a:lnTo>
                  <a:lnTo>
                    <a:pt x="17" y="0"/>
                  </a:lnTo>
                  <a:lnTo>
                    <a:pt x="8" y="0"/>
                  </a:lnTo>
                  <a:lnTo>
                    <a:pt x="0" y="0"/>
                  </a:lnTo>
                  <a:lnTo>
                    <a:pt x="0" y="31"/>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918" name="Freeform 382"/>
            <p:cNvSpPr>
              <a:spLocks/>
            </p:cNvSpPr>
            <p:nvPr>
              <p:custDataLst>
                <p:tags r:id="rId267"/>
              </p:custDataLst>
            </p:nvPr>
          </p:nvSpPr>
          <p:spPr bwMode="auto">
            <a:xfrm>
              <a:off x="4564063" y="4035425"/>
              <a:ext cx="442912" cy="360363"/>
            </a:xfrm>
            <a:custGeom>
              <a:avLst/>
              <a:gdLst>
                <a:gd name="T0" fmla="*/ 2147483647 w 903"/>
                <a:gd name="T1" fmla="*/ 2147483647 h 759"/>
                <a:gd name="T2" fmla="*/ 2147483647 w 903"/>
                <a:gd name="T3" fmla="*/ 2147483647 h 759"/>
                <a:gd name="T4" fmla="*/ 2147483647 w 903"/>
                <a:gd name="T5" fmla="*/ 2147483647 h 759"/>
                <a:gd name="T6" fmla="*/ 2147483647 w 903"/>
                <a:gd name="T7" fmla="*/ 2147483647 h 759"/>
                <a:gd name="T8" fmla="*/ 2147483647 w 903"/>
                <a:gd name="T9" fmla="*/ 2147483647 h 759"/>
                <a:gd name="T10" fmla="*/ 2147483647 w 903"/>
                <a:gd name="T11" fmla="*/ 2147483647 h 759"/>
                <a:gd name="T12" fmla="*/ 2147483647 w 903"/>
                <a:gd name="T13" fmla="*/ 2147483647 h 759"/>
                <a:gd name="T14" fmla="*/ 2147483647 w 903"/>
                <a:gd name="T15" fmla="*/ 2147483647 h 759"/>
                <a:gd name="T16" fmla="*/ 2147483647 w 903"/>
                <a:gd name="T17" fmla="*/ 2147483647 h 759"/>
                <a:gd name="T18" fmla="*/ 2147483647 w 903"/>
                <a:gd name="T19" fmla="*/ 2147483647 h 759"/>
                <a:gd name="T20" fmla="*/ 2147483647 w 903"/>
                <a:gd name="T21" fmla="*/ 2147483647 h 759"/>
                <a:gd name="T22" fmla="*/ 2147483647 w 903"/>
                <a:gd name="T23" fmla="*/ 2147483647 h 759"/>
                <a:gd name="T24" fmla="*/ 2147483647 w 903"/>
                <a:gd name="T25" fmla="*/ 2147483647 h 759"/>
                <a:gd name="T26" fmla="*/ 2147483647 w 903"/>
                <a:gd name="T27" fmla="*/ 2147483647 h 759"/>
                <a:gd name="T28" fmla="*/ 2147483647 w 903"/>
                <a:gd name="T29" fmla="*/ 2147483647 h 759"/>
                <a:gd name="T30" fmla="*/ 2147483647 w 903"/>
                <a:gd name="T31" fmla="*/ 2147483647 h 759"/>
                <a:gd name="T32" fmla="*/ 2147483647 w 903"/>
                <a:gd name="T33" fmla="*/ 2147483647 h 759"/>
                <a:gd name="T34" fmla="*/ 2147483647 w 903"/>
                <a:gd name="T35" fmla="*/ 2147483647 h 759"/>
                <a:gd name="T36" fmla="*/ 2147483647 w 903"/>
                <a:gd name="T37" fmla="*/ 2147483647 h 759"/>
                <a:gd name="T38" fmla="*/ 2147483647 w 903"/>
                <a:gd name="T39" fmla="*/ 2147483647 h 759"/>
                <a:gd name="T40" fmla="*/ 2147483647 w 903"/>
                <a:gd name="T41" fmla="*/ 2147483647 h 759"/>
                <a:gd name="T42" fmla="*/ 2147483647 w 903"/>
                <a:gd name="T43" fmla="*/ 2147483647 h 759"/>
                <a:gd name="T44" fmla="*/ 2147483647 w 903"/>
                <a:gd name="T45" fmla="*/ 2147483647 h 759"/>
                <a:gd name="T46" fmla="*/ 2147483647 w 903"/>
                <a:gd name="T47" fmla="*/ 2147483647 h 759"/>
                <a:gd name="T48" fmla="*/ 2147483647 w 903"/>
                <a:gd name="T49" fmla="*/ 2147483647 h 759"/>
                <a:gd name="T50" fmla="*/ 2147483647 w 903"/>
                <a:gd name="T51" fmla="*/ 2147483647 h 759"/>
                <a:gd name="T52" fmla="*/ 2147483647 w 903"/>
                <a:gd name="T53" fmla="*/ 2147483647 h 759"/>
                <a:gd name="T54" fmla="*/ 0 w 903"/>
                <a:gd name="T55" fmla="*/ 2147483647 h 759"/>
                <a:gd name="T56" fmla="*/ 2147483647 w 903"/>
                <a:gd name="T57" fmla="*/ 2147483647 h 759"/>
                <a:gd name="T58" fmla="*/ 2147483647 w 903"/>
                <a:gd name="T59" fmla="*/ 2147483647 h 759"/>
                <a:gd name="T60" fmla="*/ 2147483647 w 903"/>
                <a:gd name="T61" fmla="*/ 2147483647 h 759"/>
                <a:gd name="T62" fmla="*/ 2147483647 w 903"/>
                <a:gd name="T63" fmla="*/ 2147483647 h 759"/>
                <a:gd name="T64" fmla="*/ 2147483647 w 903"/>
                <a:gd name="T65" fmla="*/ 2147483647 h 759"/>
                <a:gd name="T66" fmla="*/ 2147483647 w 903"/>
                <a:gd name="T67" fmla="*/ 2147483647 h 759"/>
                <a:gd name="T68" fmla="*/ 2147483647 w 903"/>
                <a:gd name="T69" fmla="*/ 2147483647 h 759"/>
                <a:gd name="T70" fmla="*/ 2147483647 w 903"/>
                <a:gd name="T71" fmla="*/ 2147483647 h 759"/>
                <a:gd name="T72" fmla="*/ 2147483647 w 903"/>
                <a:gd name="T73" fmla="*/ 2147483647 h 759"/>
                <a:gd name="T74" fmla="*/ 2147483647 w 903"/>
                <a:gd name="T75" fmla="*/ 2147483647 h 759"/>
                <a:gd name="T76" fmla="*/ 2147483647 w 903"/>
                <a:gd name="T77" fmla="*/ 2147483647 h 759"/>
                <a:gd name="T78" fmla="*/ 2147483647 w 903"/>
                <a:gd name="T79" fmla="*/ 2147483647 h 759"/>
                <a:gd name="T80" fmla="*/ 2147483647 w 903"/>
                <a:gd name="T81" fmla="*/ 2147483647 h 759"/>
                <a:gd name="T82" fmla="*/ 2147483647 w 903"/>
                <a:gd name="T83" fmla="*/ 2147483647 h 759"/>
                <a:gd name="T84" fmla="*/ 2147483647 w 903"/>
                <a:gd name="T85" fmla="*/ 2147483647 h 759"/>
                <a:gd name="T86" fmla="*/ 2147483647 w 903"/>
                <a:gd name="T87" fmla="*/ 2147483647 h 759"/>
                <a:gd name="T88" fmla="*/ 2147483647 w 903"/>
                <a:gd name="T89" fmla="*/ 2147483647 h 759"/>
                <a:gd name="T90" fmla="*/ 2147483647 w 903"/>
                <a:gd name="T91" fmla="*/ 2147483647 h 759"/>
                <a:gd name="T92" fmla="*/ 2147483647 w 903"/>
                <a:gd name="T93" fmla="*/ 2147483647 h 759"/>
                <a:gd name="T94" fmla="*/ 2147483647 w 903"/>
                <a:gd name="T95" fmla="*/ 2147483647 h 759"/>
                <a:gd name="T96" fmla="*/ 2147483647 w 903"/>
                <a:gd name="T97" fmla="*/ 2147483647 h 759"/>
                <a:gd name="T98" fmla="*/ 2147483647 w 903"/>
                <a:gd name="T99" fmla="*/ 2147483647 h 759"/>
                <a:gd name="T100" fmla="*/ 2147483647 w 903"/>
                <a:gd name="T101" fmla="*/ 2147483647 h 759"/>
                <a:gd name="T102" fmla="*/ 2147483647 w 903"/>
                <a:gd name="T103" fmla="*/ 2147483647 h 759"/>
                <a:gd name="T104" fmla="*/ 2147483647 w 903"/>
                <a:gd name="T105" fmla="*/ 2147483647 h 759"/>
                <a:gd name="T106" fmla="*/ 2147483647 w 903"/>
                <a:gd name="T107" fmla="*/ 2147483647 h 759"/>
                <a:gd name="T108" fmla="*/ 2147483647 w 903"/>
                <a:gd name="T109" fmla="*/ 2147483647 h 759"/>
                <a:gd name="T110" fmla="*/ 2147483647 w 903"/>
                <a:gd name="T111" fmla="*/ 2147483647 h 759"/>
                <a:gd name="T112" fmla="*/ 2147483647 w 903"/>
                <a:gd name="T113" fmla="*/ 2147483647 h 759"/>
                <a:gd name="T114" fmla="*/ 2147483647 w 903"/>
                <a:gd name="T115" fmla="*/ 2147483647 h 759"/>
                <a:gd name="T116" fmla="*/ 2147483647 w 903"/>
                <a:gd name="T117" fmla="*/ 2147483647 h 759"/>
                <a:gd name="T118" fmla="*/ 2147483647 w 903"/>
                <a:gd name="T119" fmla="*/ 2147483647 h 759"/>
                <a:gd name="T120" fmla="*/ 2147483647 w 903"/>
                <a:gd name="T121" fmla="*/ 2147483647 h 759"/>
                <a:gd name="T122" fmla="*/ 2147483647 w 903"/>
                <a:gd name="T123" fmla="*/ 2147483647 h 759"/>
                <a:gd name="T124" fmla="*/ 2147483647 w 903"/>
                <a:gd name="T125" fmla="*/ 2147483647 h 7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03"/>
                <a:gd name="T190" fmla="*/ 0 h 759"/>
                <a:gd name="T191" fmla="*/ 903 w 903"/>
                <a:gd name="T192" fmla="*/ 759 h 7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03" h="759">
                  <a:moveTo>
                    <a:pt x="870" y="296"/>
                  </a:moveTo>
                  <a:lnTo>
                    <a:pt x="875" y="295"/>
                  </a:lnTo>
                  <a:lnTo>
                    <a:pt x="886" y="293"/>
                  </a:lnTo>
                  <a:lnTo>
                    <a:pt x="899" y="291"/>
                  </a:lnTo>
                  <a:lnTo>
                    <a:pt x="903" y="290"/>
                  </a:lnTo>
                  <a:lnTo>
                    <a:pt x="863" y="364"/>
                  </a:lnTo>
                  <a:lnTo>
                    <a:pt x="863" y="376"/>
                  </a:lnTo>
                  <a:lnTo>
                    <a:pt x="863" y="388"/>
                  </a:lnTo>
                  <a:lnTo>
                    <a:pt x="857" y="392"/>
                  </a:lnTo>
                  <a:lnTo>
                    <a:pt x="849" y="397"/>
                  </a:lnTo>
                  <a:lnTo>
                    <a:pt x="840" y="405"/>
                  </a:lnTo>
                  <a:lnTo>
                    <a:pt x="832" y="414"/>
                  </a:lnTo>
                  <a:lnTo>
                    <a:pt x="813" y="436"/>
                  </a:lnTo>
                  <a:lnTo>
                    <a:pt x="794" y="460"/>
                  </a:lnTo>
                  <a:lnTo>
                    <a:pt x="776" y="485"/>
                  </a:lnTo>
                  <a:lnTo>
                    <a:pt x="761" y="507"/>
                  </a:lnTo>
                  <a:lnTo>
                    <a:pt x="749" y="525"/>
                  </a:lnTo>
                  <a:lnTo>
                    <a:pt x="744" y="537"/>
                  </a:lnTo>
                  <a:lnTo>
                    <a:pt x="732" y="550"/>
                  </a:lnTo>
                  <a:lnTo>
                    <a:pt x="720" y="561"/>
                  </a:lnTo>
                  <a:lnTo>
                    <a:pt x="706" y="571"/>
                  </a:lnTo>
                  <a:lnTo>
                    <a:pt x="694" y="581"/>
                  </a:lnTo>
                  <a:lnTo>
                    <a:pt x="670" y="598"/>
                  </a:lnTo>
                  <a:lnTo>
                    <a:pt x="647" y="613"/>
                  </a:lnTo>
                  <a:lnTo>
                    <a:pt x="624" y="628"/>
                  </a:lnTo>
                  <a:lnTo>
                    <a:pt x="603" y="646"/>
                  </a:lnTo>
                  <a:lnTo>
                    <a:pt x="592" y="655"/>
                  </a:lnTo>
                  <a:lnTo>
                    <a:pt x="583" y="666"/>
                  </a:lnTo>
                  <a:lnTo>
                    <a:pt x="574" y="677"/>
                  </a:lnTo>
                  <a:lnTo>
                    <a:pt x="565" y="690"/>
                  </a:lnTo>
                  <a:lnTo>
                    <a:pt x="561" y="694"/>
                  </a:lnTo>
                  <a:lnTo>
                    <a:pt x="557" y="698"/>
                  </a:lnTo>
                  <a:lnTo>
                    <a:pt x="553" y="700"/>
                  </a:lnTo>
                  <a:lnTo>
                    <a:pt x="546" y="702"/>
                  </a:lnTo>
                  <a:lnTo>
                    <a:pt x="534" y="704"/>
                  </a:lnTo>
                  <a:lnTo>
                    <a:pt x="520" y="705"/>
                  </a:lnTo>
                  <a:lnTo>
                    <a:pt x="513" y="705"/>
                  </a:lnTo>
                  <a:lnTo>
                    <a:pt x="507" y="706"/>
                  </a:lnTo>
                  <a:lnTo>
                    <a:pt x="501" y="708"/>
                  </a:lnTo>
                  <a:lnTo>
                    <a:pt x="496" y="710"/>
                  </a:lnTo>
                  <a:lnTo>
                    <a:pt x="491" y="713"/>
                  </a:lnTo>
                  <a:lnTo>
                    <a:pt x="488" y="716"/>
                  </a:lnTo>
                  <a:lnTo>
                    <a:pt x="486" y="721"/>
                  </a:lnTo>
                  <a:lnTo>
                    <a:pt x="485" y="727"/>
                  </a:lnTo>
                  <a:lnTo>
                    <a:pt x="444" y="727"/>
                  </a:lnTo>
                  <a:lnTo>
                    <a:pt x="415" y="727"/>
                  </a:lnTo>
                  <a:lnTo>
                    <a:pt x="395" y="727"/>
                  </a:lnTo>
                  <a:lnTo>
                    <a:pt x="372" y="727"/>
                  </a:lnTo>
                  <a:lnTo>
                    <a:pt x="359" y="727"/>
                  </a:lnTo>
                  <a:lnTo>
                    <a:pt x="348" y="729"/>
                  </a:lnTo>
                  <a:lnTo>
                    <a:pt x="344" y="730"/>
                  </a:lnTo>
                  <a:lnTo>
                    <a:pt x="339" y="732"/>
                  </a:lnTo>
                  <a:lnTo>
                    <a:pt x="332" y="735"/>
                  </a:lnTo>
                  <a:lnTo>
                    <a:pt x="325" y="739"/>
                  </a:lnTo>
                  <a:lnTo>
                    <a:pt x="320" y="735"/>
                  </a:lnTo>
                  <a:lnTo>
                    <a:pt x="316" y="732"/>
                  </a:lnTo>
                  <a:lnTo>
                    <a:pt x="310" y="730"/>
                  </a:lnTo>
                  <a:lnTo>
                    <a:pt x="306" y="729"/>
                  </a:lnTo>
                  <a:lnTo>
                    <a:pt x="296" y="727"/>
                  </a:lnTo>
                  <a:lnTo>
                    <a:pt x="286" y="727"/>
                  </a:lnTo>
                  <a:lnTo>
                    <a:pt x="283" y="730"/>
                  </a:lnTo>
                  <a:lnTo>
                    <a:pt x="278" y="732"/>
                  </a:lnTo>
                  <a:lnTo>
                    <a:pt x="272" y="735"/>
                  </a:lnTo>
                  <a:lnTo>
                    <a:pt x="263" y="737"/>
                  </a:lnTo>
                  <a:lnTo>
                    <a:pt x="242" y="742"/>
                  </a:lnTo>
                  <a:lnTo>
                    <a:pt x="218" y="747"/>
                  </a:lnTo>
                  <a:lnTo>
                    <a:pt x="173" y="756"/>
                  </a:lnTo>
                  <a:lnTo>
                    <a:pt x="146" y="759"/>
                  </a:lnTo>
                  <a:lnTo>
                    <a:pt x="139" y="758"/>
                  </a:lnTo>
                  <a:lnTo>
                    <a:pt x="131" y="757"/>
                  </a:lnTo>
                  <a:lnTo>
                    <a:pt x="123" y="756"/>
                  </a:lnTo>
                  <a:lnTo>
                    <a:pt x="116" y="753"/>
                  </a:lnTo>
                  <a:lnTo>
                    <a:pt x="109" y="750"/>
                  </a:lnTo>
                  <a:lnTo>
                    <a:pt x="103" y="746"/>
                  </a:lnTo>
                  <a:lnTo>
                    <a:pt x="96" y="743"/>
                  </a:lnTo>
                  <a:lnTo>
                    <a:pt x="90" y="739"/>
                  </a:lnTo>
                  <a:lnTo>
                    <a:pt x="85" y="734"/>
                  </a:lnTo>
                  <a:lnTo>
                    <a:pt x="82" y="730"/>
                  </a:lnTo>
                  <a:lnTo>
                    <a:pt x="78" y="725"/>
                  </a:lnTo>
                  <a:lnTo>
                    <a:pt x="76" y="719"/>
                  </a:lnTo>
                  <a:lnTo>
                    <a:pt x="75" y="714"/>
                  </a:lnTo>
                  <a:lnTo>
                    <a:pt x="75" y="708"/>
                  </a:lnTo>
                  <a:lnTo>
                    <a:pt x="76" y="703"/>
                  </a:lnTo>
                  <a:lnTo>
                    <a:pt x="79" y="697"/>
                  </a:lnTo>
                  <a:lnTo>
                    <a:pt x="60" y="648"/>
                  </a:lnTo>
                  <a:lnTo>
                    <a:pt x="65" y="639"/>
                  </a:lnTo>
                  <a:lnTo>
                    <a:pt x="72" y="632"/>
                  </a:lnTo>
                  <a:lnTo>
                    <a:pt x="75" y="628"/>
                  </a:lnTo>
                  <a:lnTo>
                    <a:pt x="77" y="625"/>
                  </a:lnTo>
                  <a:lnTo>
                    <a:pt x="79" y="621"/>
                  </a:lnTo>
                  <a:lnTo>
                    <a:pt x="79" y="616"/>
                  </a:lnTo>
                  <a:lnTo>
                    <a:pt x="79" y="608"/>
                  </a:lnTo>
                  <a:lnTo>
                    <a:pt x="78" y="600"/>
                  </a:lnTo>
                  <a:lnTo>
                    <a:pt x="76" y="592"/>
                  </a:lnTo>
                  <a:lnTo>
                    <a:pt x="74" y="584"/>
                  </a:lnTo>
                  <a:lnTo>
                    <a:pt x="68" y="572"/>
                  </a:lnTo>
                  <a:lnTo>
                    <a:pt x="61" y="561"/>
                  </a:lnTo>
                  <a:lnTo>
                    <a:pt x="43" y="542"/>
                  </a:lnTo>
                  <a:lnTo>
                    <a:pt x="27" y="524"/>
                  </a:lnTo>
                  <a:lnTo>
                    <a:pt x="22" y="516"/>
                  </a:lnTo>
                  <a:lnTo>
                    <a:pt x="18" y="509"/>
                  </a:lnTo>
                  <a:lnTo>
                    <a:pt x="16" y="502"/>
                  </a:lnTo>
                  <a:lnTo>
                    <a:pt x="14" y="496"/>
                  </a:lnTo>
                  <a:lnTo>
                    <a:pt x="12" y="484"/>
                  </a:lnTo>
                  <a:lnTo>
                    <a:pt x="11" y="472"/>
                  </a:lnTo>
                  <a:lnTo>
                    <a:pt x="11" y="461"/>
                  </a:lnTo>
                  <a:lnTo>
                    <a:pt x="11" y="450"/>
                  </a:lnTo>
                  <a:lnTo>
                    <a:pt x="10" y="439"/>
                  </a:lnTo>
                  <a:lnTo>
                    <a:pt x="7" y="426"/>
                  </a:lnTo>
                  <a:lnTo>
                    <a:pt x="6" y="412"/>
                  </a:lnTo>
                  <a:lnTo>
                    <a:pt x="4" y="395"/>
                  </a:lnTo>
                  <a:lnTo>
                    <a:pt x="0" y="377"/>
                  </a:lnTo>
                  <a:lnTo>
                    <a:pt x="0" y="364"/>
                  </a:lnTo>
                  <a:lnTo>
                    <a:pt x="33" y="364"/>
                  </a:lnTo>
                  <a:lnTo>
                    <a:pt x="36" y="371"/>
                  </a:lnTo>
                  <a:lnTo>
                    <a:pt x="39" y="377"/>
                  </a:lnTo>
                  <a:lnTo>
                    <a:pt x="43" y="382"/>
                  </a:lnTo>
                  <a:lnTo>
                    <a:pt x="48" y="387"/>
                  </a:lnTo>
                  <a:lnTo>
                    <a:pt x="52" y="392"/>
                  </a:lnTo>
                  <a:lnTo>
                    <a:pt x="57" y="396"/>
                  </a:lnTo>
                  <a:lnTo>
                    <a:pt x="63" y="399"/>
                  </a:lnTo>
                  <a:lnTo>
                    <a:pt x="68" y="402"/>
                  </a:lnTo>
                  <a:lnTo>
                    <a:pt x="81" y="407"/>
                  </a:lnTo>
                  <a:lnTo>
                    <a:pt x="94" y="410"/>
                  </a:lnTo>
                  <a:lnTo>
                    <a:pt x="107" y="412"/>
                  </a:lnTo>
                  <a:lnTo>
                    <a:pt x="119" y="413"/>
                  </a:lnTo>
                  <a:lnTo>
                    <a:pt x="128" y="412"/>
                  </a:lnTo>
                  <a:lnTo>
                    <a:pt x="135" y="411"/>
                  </a:lnTo>
                  <a:lnTo>
                    <a:pt x="142" y="409"/>
                  </a:lnTo>
                  <a:lnTo>
                    <a:pt x="149" y="407"/>
                  </a:lnTo>
                  <a:lnTo>
                    <a:pt x="154" y="404"/>
                  </a:lnTo>
                  <a:lnTo>
                    <a:pt x="160" y="400"/>
                  </a:lnTo>
                  <a:lnTo>
                    <a:pt x="164" y="396"/>
                  </a:lnTo>
                  <a:lnTo>
                    <a:pt x="168" y="392"/>
                  </a:lnTo>
                  <a:lnTo>
                    <a:pt x="176" y="382"/>
                  </a:lnTo>
                  <a:lnTo>
                    <a:pt x="182" y="372"/>
                  </a:lnTo>
                  <a:lnTo>
                    <a:pt x="187" y="361"/>
                  </a:lnTo>
                  <a:lnTo>
                    <a:pt x="193" y="351"/>
                  </a:lnTo>
                  <a:lnTo>
                    <a:pt x="193" y="240"/>
                  </a:lnTo>
                  <a:lnTo>
                    <a:pt x="197" y="229"/>
                  </a:lnTo>
                  <a:lnTo>
                    <a:pt x="199" y="217"/>
                  </a:lnTo>
                  <a:lnTo>
                    <a:pt x="201" y="206"/>
                  </a:lnTo>
                  <a:lnTo>
                    <a:pt x="202" y="194"/>
                  </a:lnTo>
                  <a:lnTo>
                    <a:pt x="204" y="184"/>
                  </a:lnTo>
                  <a:lnTo>
                    <a:pt x="206" y="176"/>
                  </a:lnTo>
                  <a:lnTo>
                    <a:pt x="207" y="173"/>
                  </a:lnTo>
                  <a:lnTo>
                    <a:pt x="208" y="170"/>
                  </a:lnTo>
                  <a:lnTo>
                    <a:pt x="210" y="168"/>
                  </a:lnTo>
                  <a:lnTo>
                    <a:pt x="212" y="167"/>
                  </a:lnTo>
                  <a:lnTo>
                    <a:pt x="220" y="171"/>
                  </a:lnTo>
                  <a:lnTo>
                    <a:pt x="229" y="175"/>
                  </a:lnTo>
                  <a:lnTo>
                    <a:pt x="239" y="178"/>
                  </a:lnTo>
                  <a:lnTo>
                    <a:pt x="245" y="179"/>
                  </a:lnTo>
                  <a:lnTo>
                    <a:pt x="245" y="201"/>
                  </a:lnTo>
                  <a:lnTo>
                    <a:pt x="245" y="219"/>
                  </a:lnTo>
                  <a:lnTo>
                    <a:pt x="245" y="238"/>
                  </a:lnTo>
                  <a:lnTo>
                    <a:pt x="245" y="259"/>
                  </a:lnTo>
                  <a:lnTo>
                    <a:pt x="246" y="265"/>
                  </a:lnTo>
                  <a:lnTo>
                    <a:pt x="246" y="270"/>
                  </a:lnTo>
                  <a:lnTo>
                    <a:pt x="247" y="274"/>
                  </a:lnTo>
                  <a:lnTo>
                    <a:pt x="250" y="278"/>
                  </a:lnTo>
                  <a:lnTo>
                    <a:pt x="252" y="281"/>
                  </a:lnTo>
                  <a:lnTo>
                    <a:pt x="254" y="284"/>
                  </a:lnTo>
                  <a:lnTo>
                    <a:pt x="256" y="287"/>
                  </a:lnTo>
                  <a:lnTo>
                    <a:pt x="260" y="289"/>
                  </a:lnTo>
                  <a:lnTo>
                    <a:pt x="267" y="292"/>
                  </a:lnTo>
                  <a:lnTo>
                    <a:pt x="276" y="294"/>
                  </a:lnTo>
                  <a:lnTo>
                    <a:pt x="287" y="295"/>
                  </a:lnTo>
                  <a:lnTo>
                    <a:pt x="299" y="296"/>
                  </a:lnTo>
                  <a:lnTo>
                    <a:pt x="303" y="295"/>
                  </a:lnTo>
                  <a:lnTo>
                    <a:pt x="308" y="295"/>
                  </a:lnTo>
                  <a:lnTo>
                    <a:pt x="312" y="293"/>
                  </a:lnTo>
                  <a:lnTo>
                    <a:pt x="316" y="291"/>
                  </a:lnTo>
                  <a:lnTo>
                    <a:pt x="322" y="286"/>
                  </a:lnTo>
                  <a:lnTo>
                    <a:pt x="329" y="280"/>
                  </a:lnTo>
                  <a:lnTo>
                    <a:pt x="333" y="272"/>
                  </a:lnTo>
                  <a:lnTo>
                    <a:pt x="337" y="263"/>
                  </a:lnTo>
                  <a:lnTo>
                    <a:pt x="342" y="254"/>
                  </a:lnTo>
                  <a:lnTo>
                    <a:pt x="345" y="243"/>
                  </a:lnTo>
                  <a:lnTo>
                    <a:pt x="350" y="234"/>
                  </a:lnTo>
                  <a:lnTo>
                    <a:pt x="353" y="224"/>
                  </a:lnTo>
                  <a:lnTo>
                    <a:pt x="357" y="216"/>
                  </a:lnTo>
                  <a:lnTo>
                    <a:pt x="363" y="208"/>
                  </a:lnTo>
                  <a:lnTo>
                    <a:pt x="368" y="201"/>
                  </a:lnTo>
                  <a:lnTo>
                    <a:pt x="375" y="195"/>
                  </a:lnTo>
                  <a:lnTo>
                    <a:pt x="378" y="193"/>
                  </a:lnTo>
                  <a:lnTo>
                    <a:pt x="382" y="192"/>
                  </a:lnTo>
                  <a:lnTo>
                    <a:pt x="387" y="191"/>
                  </a:lnTo>
                  <a:lnTo>
                    <a:pt x="392" y="191"/>
                  </a:lnTo>
                  <a:lnTo>
                    <a:pt x="400" y="191"/>
                  </a:lnTo>
                  <a:lnTo>
                    <a:pt x="408" y="192"/>
                  </a:lnTo>
                  <a:lnTo>
                    <a:pt x="414" y="193"/>
                  </a:lnTo>
                  <a:lnTo>
                    <a:pt x="421" y="195"/>
                  </a:lnTo>
                  <a:lnTo>
                    <a:pt x="431" y="200"/>
                  </a:lnTo>
                  <a:lnTo>
                    <a:pt x="441" y="204"/>
                  </a:lnTo>
                  <a:lnTo>
                    <a:pt x="451" y="208"/>
                  </a:lnTo>
                  <a:lnTo>
                    <a:pt x="460" y="212"/>
                  </a:lnTo>
                  <a:lnTo>
                    <a:pt x="466" y="214"/>
                  </a:lnTo>
                  <a:lnTo>
                    <a:pt x="471" y="215"/>
                  </a:lnTo>
                  <a:lnTo>
                    <a:pt x="478" y="216"/>
                  </a:lnTo>
                  <a:lnTo>
                    <a:pt x="485" y="216"/>
                  </a:lnTo>
                  <a:lnTo>
                    <a:pt x="496" y="216"/>
                  </a:lnTo>
                  <a:lnTo>
                    <a:pt x="504" y="215"/>
                  </a:lnTo>
                  <a:lnTo>
                    <a:pt x="512" y="213"/>
                  </a:lnTo>
                  <a:lnTo>
                    <a:pt x="518" y="211"/>
                  </a:lnTo>
                  <a:lnTo>
                    <a:pt x="523" y="208"/>
                  </a:lnTo>
                  <a:lnTo>
                    <a:pt x="527" y="204"/>
                  </a:lnTo>
                  <a:lnTo>
                    <a:pt x="531" y="200"/>
                  </a:lnTo>
                  <a:lnTo>
                    <a:pt x="534" y="194"/>
                  </a:lnTo>
                  <a:lnTo>
                    <a:pt x="544" y="169"/>
                  </a:lnTo>
                  <a:lnTo>
                    <a:pt x="558" y="135"/>
                  </a:lnTo>
                  <a:lnTo>
                    <a:pt x="564" y="127"/>
                  </a:lnTo>
                  <a:lnTo>
                    <a:pt x="572" y="119"/>
                  </a:lnTo>
                  <a:lnTo>
                    <a:pt x="582" y="110"/>
                  </a:lnTo>
                  <a:lnTo>
                    <a:pt x="593" y="100"/>
                  </a:lnTo>
                  <a:lnTo>
                    <a:pt x="620" y="80"/>
                  </a:lnTo>
                  <a:lnTo>
                    <a:pt x="649" y="61"/>
                  </a:lnTo>
                  <a:lnTo>
                    <a:pt x="679" y="43"/>
                  </a:lnTo>
                  <a:lnTo>
                    <a:pt x="708" y="25"/>
                  </a:lnTo>
                  <a:lnTo>
                    <a:pt x="732" y="11"/>
                  </a:lnTo>
                  <a:lnTo>
                    <a:pt x="750" y="0"/>
                  </a:lnTo>
                  <a:lnTo>
                    <a:pt x="777" y="1"/>
                  </a:lnTo>
                  <a:lnTo>
                    <a:pt x="798" y="3"/>
                  </a:lnTo>
                  <a:lnTo>
                    <a:pt x="806" y="3"/>
                  </a:lnTo>
                  <a:lnTo>
                    <a:pt x="815" y="3"/>
                  </a:lnTo>
                  <a:lnTo>
                    <a:pt x="823" y="2"/>
                  </a:lnTo>
                  <a:lnTo>
                    <a:pt x="830" y="0"/>
                  </a:lnTo>
                  <a:lnTo>
                    <a:pt x="830" y="6"/>
                  </a:lnTo>
                  <a:lnTo>
                    <a:pt x="850" y="6"/>
                  </a:lnTo>
                  <a:lnTo>
                    <a:pt x="850" y="17"/>
                  </a:lnTo>
                  <a:lnTo>
                    <a:pt x="851" y="26"/>
                  </a:lnTo>
                  <a:lnTo>
                    <a:pt x="854" y="35"/>
                  </a:lnTo>
                  <a:lnTo>
                    <a:pt x="856" y="41"/>
                  </a:lnTo>
                  <a:lnTo>
                    <a:pt x="861" y="52"/>
                  </a:lnTo>
                  <a:lnTo>
                    <a:pt x="867" y="62"/>
                  </a:lnTo>
                  <a:lnTo>
                    <a:pt x="873" y="71"/>
                  </a:lnTo>
                  <a:lnTo>
                    <a:pt x="879" y="82"/>
                  </a:lnTo>
                  <a:lnTo>
                    <a:pt x="880" y="90"/>
                  </a:lnTo>
                  <a:lnTo>
                    <a:pt x="882" y="98"/>
                  </a:lnTo>
                  <a:lnTo>
                    <a:pt x="883" y="107"/>
                  </a:lnTo>
                  <a:lnTo>
                    <a:pt x="883" y="117"/>
                  </a:lnTo>
                  <a:lnTo>
                    <a:pt x="883" y="204"/>
                  </a:lnTo>
                  <a:lnTo>
                    <a:pt x="875" y="206"/>
                  </a:lnTo>
                  <a:lnTo>
                    <a:pt x="868" y="207"/>
                  </a:lnTo>
                  <a:lnTo>
                    <a:pt x="860" y="207"/>
                  </a:lnTo>
                  <a:lnTo>
                    <a:pt x="852" y="206"/>
                  </a:lnTo>
                  <a:lnTo>
                    <a:pt x="838" y="205"/>
                  </a:lnTo>
                  <a:lnTo>
                    <a:pt x="830" y="204"/>
                  </a:lnTo>
                  <a:lnTo>
                    <a:pt x="826" y="236"/>
                  </a:lnTo>
                  <a:lnTo>
                    <a:pt x="825" y="262"/>
                  </a:lnTo>
                  <a:lnTo>
                    <a:pt x="826" y="272"/>
                  </a:lnTo>
                  <a:lnTo>
                    <a:pt x="826" y="281"/>
                  </a:lnTo>
                  <a:lnTo>
                    <a:pt x="828" y="289"/>
                  </a:lnTo>
                  <a:lnTo>
                    <a:pt x="830" y="296"/>
                  </a:lnTo>
                  <a:lnTo>
                    <a:pt x="870" y="296"/>
                  </a:lnTo>
                </a:path>
              </a:pathLst>
            </a:custGeom>
            <a:solidFill>
              <a:srgbClr val="D9D9D9"/>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19" name="Freeform 383"/>
            <p:cNvSpPr>
              <a:spLocks/>
            </p:cNvSpPr>
            <p:nvPr>
              <p:custDataLst>
                <p:tags r:id="rId268"/>
              </p:custDataLst>
            </p:nvPr>
          </p:nvSpPr>
          <p:spPr bwMode="auto">
            <a:xfrm>
              <a:off x="4729163" y="2741613"/>
              <a:ext cx="458787" cy="552450"/>
            </a:xfrm>
            <a:custGeom>
              <a:avLst/>
              <a:gdLst>
                <a:gd name="T0" fmla="*/ 2147483647 w 943"/>
                <a:gd name="T1" fmla="*/ 2147483647 h 1172"/>
                <a:gd name="T2" fmla="*/ 2147483647 w 943"/>
                <a:gd name="T3" fmla="*/ 2147483647 h 1172"/>
                <a:gd name="T4" fmla="*/ 2147483647 w 943"/>
                <a:gd name="T5" fmla="*/ 2147483647 h 1172"/>
                <a:gd name="T6" fmla="*/ 2147483647 w 943"/>
                <a:gd name="T7" fmla="*/ 2147483647 h 1172"/>
                <a:gd name="T8" fmla="*/ 2147483647 w 943"/>
                <a:gd name="T9" fmla="*/ 2147483647 h 1172"/>
                <a:gd name="T10" fmla="*/ 2147483647 w 943"/>
                <a:gd name="T11" fmla="*/ 2147483647 h 1172"/>
                <a:gd name="T12" fmla="*/ 2147483647 w 943"/>
                <a:gd name="T13" fmla="*/ 2147483647 h 1172"/>
                <a:gd name="T14" fmla="*/ 2147483647 w 943"/>
                <a:gd name="T15" fmla="*/ 2147483647 h 1172"/>
                <a:gd name="T16" fmla="*/ 2147483647 w 943"/>
                <a:gd name="T17" fmla="*/ 2147483647 h 1172"/>
                <a:gd name="T18" fmla="*/ 2147483647 w 943"/>
                <a:gd name="T19" fmla="*/ 2147483647 h 1172"/>
                <a:gd name="T20" fmla="*/ 2147483647 w 943"/>
                <a:gd name="T21" fmla="*/ 2147483647 h 1172"/>
                <a:gd name="T22" fmla="*/ 2147483647 w 943"/>
                <a:gd name="T23" fmla="*/ 2147483647 h 1172"/>
                <a:gd name="T24" fmla="*/ 2147483647 w 943"/>
                <a:gd name="T25" fmla="*/ 2147483647 h 1172"/>
                <a:gd name="T26" fmla="*/ 2147483647 w 943"/>
                <a:gd name="T27" fmla="*/ 2147483647 h 1172"/>
                <a:gd name="T28" fmla="*/ 2147483647 w 943"/>
                <a:gd name="T29" fmla="*/ 2147483647 h 1172"/>
                <a:gd name="T30" fmla="*/ 2147483647 w 943"/>
                <a:gd name="T31" fmla="*/ 2147483647 h 1172"/>
                <a:gd name="T32" fmla="*/ 2147483647 w 943"/>
                <a:gd name="T33" fmla="*/ 2147483647 h 1172"/>
                <a:gd name="T34" fmla="*/ 2147483647 w 943"/>
                <a:gd name="T35" fmla="*/ 2147483647 h 1172"/>
                <a:gd name="T36" fmla="*/ 2147483647 w 943"/>
                <a:gd name="T37" fmla="*/ 2147483647 h 1172"/>
                <a:gd name="T38" fmla="*/ 2147483647 w 943"/>
                <a:gd name="T39" fmla="*/ 2147483647 h 1172"/>
                <a:gd name="T40" fmla="*/ 2147483647 w 943"/>
                <a:gd name="T41" fmla="*/ 2147483647 h 1172"/>
                <a:gd name="T42" fmla="*/ 2147483647 w 943"/>
                <a:gd name="T43" fmla="*/ 2147483647 h 1172"/>
                <a:gd name="T44" fmla="*/ 2147483647 w 943"/>
                <a:gd name="T45" fmla="*/ 2147483647 h 1172"/>
                <a:gd name="T46" fmla="*/ 2147483647 w 943"/>
                <a:gd name="T47" fmla="*/ 2147483647 h 1172"/>
                <a:gd name="T48" fmla="*/ 2147483647 w 943"/>
                <a:gd name="T49" fmla="*/ 2147483647 h 1172"/>
                <a:gd name="T50" fmla="*/ 2147483647 w 943"/>
                <a:gd name="T51" fmla="*/ 2147483647 h 1172"/>
                <a:gd name="T52" fmla="*/ 2147483647 w 943"/>
                <a:gd name="T53" fmla="*/ 2147483647 h 1172"/>
                <a:gd name="T54" fmla="*/ 2147483647 w 943"/>
                <a:gd name="T55" fmla="*/ 2147483647 h 1172"/>
                <a:gd name="T56" fmla="*/ 2147483647 w 943"/>
                <a:gd name="T57" fmla="*/ 2147483647 h 1172"/>
                <a:gd name="T58" fmla="*/ 2147483647 w 943"/>
                <a:gd name="T59" fmla="*/ 2147483647 h 1172"/>
                <a:gd name="T60" fmla="*/ 2147483647 w 943"/>
                <a:gd name="T61" fmla="*/ 2147483647 h 1172"/>
                <a:gd name="T62" fmla="*/ 2147483647 w 943"/>
                <a:gd name="T63" fmla="*/ 2147483647 h 1172"/>
                <a:gd name="T64" fmla="*/ 2147483647 w 943"/>
                <a:gd name="T65" fmla="*/ 2147483647 h 1172"/>
                <a:gd name="T66" fmla="*/ 2147483647 w 943"/>
                <a:gd name="T67" fmla="*/ 2147483647 h 1172"/>
                <a:gd name="T68" fmla="*/ 2147483647 w 943"/>
                <a:gd name="T69" fmla="*/ 2147483647 h 1172"/>
                <a:gd name="T70" fmla="*/ 2147483647 w 943"/>
                <a:gd name="T71" fmla="*/ 2147483647 h 1172"/>
                <a:gd name="T72" fmla="*/ 2147483647 w 943"/>
                <a:gd name="T73" fmla="*/ 2147483647 h 1172"/>
                <a:gd name="T74" fmla="*/ 2147483647 w 943"/>
                <a:gd name="T75" fmla="*/ 2147483647 h 1172"/>
                <a:gd name="T76" fmla="*/ 2147483647 w 943"/>
                <a:gd name="T77" fmla="*/ 2147483647 h 1172"/>
                <a:gd name="T78" fmla="*/ 2147483647 w 943"/>
                <a:gd name="T79" fmla="*/ 2147483647 h 1172"/>
                <a:gd name="T80" fmla="*/ 2147483647 w 943"/>
                <a:gd name="T81" fmla="*/ 2147483647 h 1172"/>
                <a:gd name="T82" fmla="*/ 2147483647 w 943"/>
                <a:gd name="T83" fmla="*/ 2147483647 h 1172"/>
                <a:gd name="T84" fmla="*/ 2147483647 w 943"/>
                <a:gd name="T85" fmla="*/ 2147483647 h 1172"/>
                <a:gd name="T86" fmla="*/ 2147483647 w 943"/>
                <a:gd name="T87" fmla="*/ 2147483647 h 1172"/>
                <a:gd name="T88" fmla="*/ 2147483647 w 943"/>
                <a:gd name="T89" fmla="*/ 2147483647 h 1172"/>
                <a:gd name="T90" fmla="*/ 2147483647 w 943"/>
                <a:gd name="T91" fmla="*/ 2147483647 h 1172"/>
                <a:gd name="T92" fmla="*/ 2147483647 w 943"/>
                <a:gd name="T93" fmla="*/ 2147483647 h 1172"/>
                <a:gd name="T94" fmla="*/ 2147483647 w 943"/>
                <a:gd name="T95" fmla="*/ 2147483647 h 1172"/>
                <a:gd name="T96" fmla="*/ 2147483647 w 943"/>
                <a:gd name="T97" fmla="*/ 2147483647 h 1172"/>
                <a:gd name="T98" fmla="*/ 2147483647 w 943"/>
                <a:gd name="T99" fmla="*/ 2147483647 h 1172"/>
                <a:gd name="T100" fmla="*/ 2147483647 w 943"/>
                <a:gd name="T101" fmla="*/ 2147483647 h 1172"/>
                <a:gd name="T102" fmla="*/ 2147483647 w 943"/>
                <a:gd name="T103" fmla="*/ 2147483647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43"/>
                <a:gd name="T157" fmla="*/ 0 h 1172"/>
                <a:gd name="T158" fmla="*/ 943 w 943"/>
                <a:gd name="T159" fmla="*/ 1172 h 11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grpSp>
          <p:nvGrpSpPr>
            <p:cNvPr id="920" name="Group 384"/>
            <p:cNvGrpSpPr>
              <a:grpSpLocks/>
            </p:cNvGrpSpPr>
            <p:nvPr>
              <p:custDataLst>
                <p:tags r:id="rId269"/>
              </p:custDataLst>
            </p:nvPr>
          </p:nvGrpSpPr>
          <p:grpSpPr bwMode="auto">
            <a:xfrm>
              <a:off x="3371246" y="2924924"/>
              <a:ext cx="90431" cy="74543"/>
              <a:chOff x="2352" y="2343"/>
              <a:chExt cx="65" cy="53"/>
            </a:xfrm>
            <a:solidFill>
              <a:srgbClr val="0070C0"/>
            </a:solidFill>
          </p:grpSpPr>
          <p:sp>
            <p:nvSpPr>
              <p:cNvPr id="1092" name="Freeform 385"/>
              <p:cNvSpPr>
                <a:spLocks/>
              </p:cNvSpPr>
              <p:nvPr/>
            </p:nvSpPr>
            <p:spPr bwMode="auto">
              <a:xfrm>
                <a:off x="2352" y="2343"/>
                <a:ext cx="16" cy="11"/>
              </a:xfrm>
              <a:custGeom>
                <a:avLst/>
                <a:gdLst>
                  <a:gd name="T0" fmla="*/ 46 w 51"/>
                  <a:gd name="T1" fmla="*/ 0 h 33"/>
                  <a:gd name="T2" fmla="*/ 0 w 51"/>
                  <a:gd name="T3" fmla="*/ 5 h 33"/>
                  <a:gd name="T4" fmla="*/ 4 w 51"/>
                  <a:gd name="T5" fmla="*/ 28 h 33"/>
                  <a:gd name="T6" fmla="*/ 10 w 51"/>
                  <a:gd name="T7" fmla="*/ 33 h 33"/>
                  <a:gd name="T8" fmla="*/ 35 w 51"/>
                  <a:gd name="T9" fmla="*/ 25 h 33"/>
                  <a:gd name="T10" fmla="*/ 48 w 51"/>
                  <a:gd name="T11" fmla="*/ 15 h 33"/>
                  <a:gd name="T12" fmla="*/ 51 w 51"/>
                  <a:gd name="T13" fmla="*/ 8 h 33"/>
                  <a:gd name="T14" fmla="*/ 46 w 51"/>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33">
                    <a:moveTo>
                      <a:pt x="46" y="0"/>
                    </a:moveTo>
                    <a:lnTo>
                      <a:pt x="0" y="5"/>
                    </a:lnTo>
                    <a:lnTo>
                      <a:pt x="4" y="28"/>
                    </a:lnTo>
                    <a:lnTo>
                      <a:pt x="10" y="33"/>
                    </a:lnTo>
                    <a:lnTo>
                      <a:pt x="35" y="25"/>
                    </a:lnTo>
                    <a:lnTo>
                      <a:pt x="48" y="15"/>
                    </a:lnTo>
                    <a:lnTo>
                      <a:pt x="51" y="8"/>
                    </a:lnTo>
                    <a:lnTo>
                      <a:pt x="46"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n-US" dirty="0">
                  <a:ea typeface="+mn-ea"/>
                </a:endParaRPr>
              </a:p>
            </p:txBody>
          </p:sp>
          <p:sp>
            <p:nvSpPr>
              <p:cNvPr id="1093" name="Freeform 386"/>
              <p:cNvSpPr>
                <a:spLocks/>
              </p:cNvSpPr>
              <p:nvPr/>
            </p:nvSpPr>
            <p:spPr bwMode="auto">
              <a:xfrm>
                <a:off x="2372" y="2354"/>
                <a:ext cx="20" cy="7"/>
              </a:xfrm>
              <a:custGeom>
                <a:avLst/>
                <a:gdLst>
                  <a:gd name="T0" fmla="*/ 61 w 61"/>
                  <a:gd name="T1" fmla="*/ 6 h 20"/>
                  <a:gd name="T2" fmla="*/ 53 w 61"/>
                  <a:gd name="T3" fmla="*/ 2 h 20"/>
                  <a:gd name="T4" fmla="*/ 0 w 61"/>
                  <a:gd name="T5" fmla="*/ 0 h 20"/>
                  <a:gd name="T6" fmla="*/ 2 w 61"/>
                  <a:gd name="T7" fmla="*/ 14 h 20"/>
                  <a:gd name="T8" fmla="*/ 7 w 61"/>
                  <a:gd name="T9" fmla="*/ 20 h 20"/>
                  <a:gd name="T10" fmla="*/ 18 w 61"/>
                  <a:gd name="T11" fmla="*/ 13 h 20"/>
                  <a:gd name="T12" fmla="*/ 61 w 61"/>
                  <a:gd name="T13" fmla="*/ 6 h 20"/>
                </a:gdLst>
                <a:ahLst/>
                <a:cxnLst>
                  <a:cxn ang="0">
                    <a:pos x="T0" y="T1"/>
                  </a:cxn>
                  <a:cxn ang="0">
                    <a:pos x="T2" y="T3"/>
                  </a:cxn>
                  <a:cxn ang="0">
                    <a:pos x="T4" y="T5"/>
                  </a:cxn>
                  <a:cxn ang="0">
                    <a:pos x="T6" y="T7"/>
                  </a:cxn>
                  <a:cxn ang="0">
                    <a:pos x="T8" y="T9"/>
                  </a:cxn>
                  <a:cxn ang="0">
                    <a:pos x="T10" y="T11"/>
                  </a:cxn>
                  <a:cxn ang="0">
                    <a:pos x="T12" y="T13"/>
                  </a:cxn>
                </a:cxnLst>
                <a:rect l="0" t="0" r="r" b="b"/>
                <a:pathLst>
                  <a:path w="61" h="20">
                    <a:moveTo>
                      <a:pt x="61" y="6"/>
                    </a:moveTo>
                    <a:lnTo>
                      <a:pt x="53" y="2"/>
                    </a:lnTo>
                    <a:lnTo>
                      <a:pt x="0" y="0"/>
                    </a:lnTo>
                    <a:lnTo>
                      <a:pt x="2" y="14"/>
                    </a:lnTo>
                    <a:lnTo>
                      <a:pt x="7" y="20"/>
                    </a:lnTo>
                    <a:lnTo>
                      <a:pt x="18" y="13"/>
                    </a:lnTo>
                    <a:lnTo>
                      <a:pt x="61" y="6"/>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094" name="Freeform 387"/>
              <p:cNvSpPr>
                <a:spLocks/>
              </p:cNvSpPr>
              <p:nvPr/>
            </p:nvSpPr>
            <p:spPr bwMode="auto">
              <a:xfrm>
                <a:off x="2407" y="2346"/>
                <a:ext cx="5" cy="12"/>
              </a:xfrm>
              <a:custGeom>
                <a:avLst/>
                <a:gdLst>
                  <a:gd name="T0" fmla="*/ 2 w 15"/>
                  <a:gd name="T1" fmla="*/ 0 h 36"/>
                  <a:gd name="T2" fmla="*/ 0 w 15"/>
                  <a:gd name="T3" fmla="*/ 20 h 36"/>
                  <a:gd name="T4" fmla="*/ 0 w 15"/>
                  <a:gd name="T5" fmla="*/ 36 h 36"/>
                  <a:gd name="T6" fmla="*/ 11 w 15"/>
                  <a:gd name="T7" fmla="*/ 35 h 36"/>
                  <a:gd name="T8" fmla="*/ 15 w 15"/>
                  <a:gd name="T9" fmla="*/ 14 h 36"/>
                  <a:gd name="T10" fmla="*/ 2 w 15"/>
                  <a:gd name="T11" fmla="*/ 0 h 36"/>
                </a:gdLst>
                <a:ahLst/>
                <a:cxnLst>
                  <a:cxn ang="0">
                    <a:pos x="T0" y="T1"/>
                  </a:cxn>
                  <a:cxn ang="0">
                    <a:pos x="T2" y="T3"/>
                  </a:cxn>
                  <a:cxn ang="0">
                    <a:pos x="T4" y="T5"/>
                  </a:cxn>
                  <a:cxn ang="0">
                    <a:pos x="T6" y="T7"/>
                  </a:cxn>
                  <a:cxn ang="0">
                    <a:pos x="T8" y="T9"/>
                  </a:cxn>
                  <a:cxn ang="0">
                    <a:pos x="T10" y="T11"/>
                  </a:cxn>
                </a:cxnLst>
                <a:rect l="0" t="0" r="r" b="b"/>
                <a:pathLst>
                  <a:path w="15" h="36">
                    <a:moveTo>
                      <a:pt x="2" y="0"/>
                    </a:moveTo>
                    <a:lnTo>
                      <a:pt x="0" y="20"/>
                    </a:lnTo>
                    <a:lnTo>
                      <a:pt x="0" y="36"/>
                    </a:lnTo>
                    <a:lnTo>
                      <a:pt x="11" y="35"/>
                    </a:lnTo>
                    <a:lnTo>
                      <a:pt x="15" y="14"/>
                    </a:lnTo>
                    <a:lnTo>
                      <a:pt x="2"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095" name="Freeform 388"/>
              <p:cNvSpPr>
                <a:spLocks/>
              </p:cNvSpPr>
              <p:nvPr/>
            </p:nvSpPr>
            <p:spPr bwMode="auto">
              <a:xfrm>
                <a:off x="2406" y="2361"/>
                <a:ext cx="11" cy="11"/>
              </a:xfrm>
              <a:custGeom>
                <a:avLst/>
                <a:gdLst>
                  <a:gd name="T0" fmla="*/ 4 w 37"/>
                  <a:gd name="T1" fmla="*/ 4 h 33"/>
                  <a:gd name="T2" fmla="*/ 22 w 37"/>
                  <a:gd name="T3" fmla="*/ 0 h 33"/>
                  <a:gd name="T4" fmla="*/ 35 w 37"/>
                  <a:gd name="T5" fmla="*/ 6 h 33"/>
                  <a:gd name="T6" fmla="*/ 37 w 37"/>
                  <a:gd name="T7" fmla="*/ 22 h 33"/>
                  <a:gd name="T8" fmla="*/ 24 w 37"/>
                  <a:gd name="T9" fmla="*/ 33 h 33"/>
                  <a:gd name="T10" fmla="*/ 11 w 37"/>
                  <a:gd name="T11" fmla="*/ 33 h 33"/>
                  <a:gd name="T12" fmla="*/ 2 w 37"/>
                  <a:gd name="T13" fmla="*/ 24 h 33"/>
                  <a:gd name="T14" fmla="*/ 0 w 37"/>
                  <a:gd name="T15" fmla="*/ 16 h 33"/>
                  <a:gd name="T16" fmla="*/ 4 w 37"/>
                  <a:gd name="T17" fmla="*/ 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3">
                    <a:moveTo>
                      <a:pt x="4" y="4"/>
                    </a:moveTo>
                    <a:lnTo>
                      <a:pt x="22" y="0"/>
                    </a:lnTo>
                    <a:lnTo>
                      <a:pt x="35" y="6"/>
                    </a:lnTo>
                    <a:lnTo>
                      <a:pt x="37" y="22"/>
                    </a:lnTo>
                    <a:lnTo>
                      <a:pt x="24" y="33"/>
                    </a:lnTo>
                    <a:lnTo>
                      <a:pt x="11" y="33"/>
                    </a:lnTo>
                    <a:lnTo>
                      <a:pt x="2" y="24"/>
                    </a:lnTo>
                    <a:lnTo>
                      <a:pt x="0" y="16"/>
                    </a:lnTo>
                    <a:lnTo>
                      <a:pt x="4" y="4"/>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n-US" dirty="0">
                  <a:ea typeface="+mn-ea"/>
                </a:endParaRPr>
              </a:p>
            </p:txBody>
          </p:sp>
          <p:sp>
            <p:nvSpPr>
              <p:cNvPr id="1096" name="Freeform 389"/>
              <p:cNvSpPr>
                <a:spLocks/>
              </p:cNvSpPr>
              <p:nvPr/>
            </p:nvSpPr>
            <p:spPr bwMode="auto">
              <a:xfrm>
                <a:off x="2388" y="2378"/>
                <a:ext cx="16" cy="18"/>
              </a:xfrm>
              <a:custGeom>
                <a:avLst/>
                <a:gdLst>
                  <a:gd name="T0" fmla="*/ 2 w 49"/>
                  <a:gd name="T1" fmla="*/ 0 h 54"/>
                  <a:gd name="T2" fmla="*/ 0 w 49"/>
                  <a:gd name="T3" fmla="*/ 0 h 54"/>
                  <a:gd name="T4" fmla="*/ 2 w 49"/>
                  <a:gd name="T5" fmla="*/ 50 h 54"/>
                  <a:gd name="T6" fmla="*/ 18 w 49"/>
                  <a:gd name="T7" fmla="*/ 54 h 54"/>
                  <a:gd name="T8" fmla="*/ 44 w 49"/>
                  <a:gd name="T9" fmla="*/ 45 h 54"/>
                  <a:gd name="T10" fmla="*/ 49 w 49"/>
                  <a:gd name="T11" fmla="*/ 31 h 54"/>
                  <a:gd name="T12" fmla="*/ 40 w 49"/>
                  <a:gd name="T13" fmla="*/ 21 h 54"/>
                  <a:gd name="T14" fmla="*/ 19 w 49"/>
                  <a:gd name="T15" fmla="*/ 8 h 54"/>
                  <a:gd name="T16" fmla="*/ 2 w 49"/>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54">
                    <a:moveTo>
                      <a:pt x="2" y="0"/>
                    </a:moveTo>
                    <a:lnTo>
                      <a:pt x="0" y="0"/>
                    </a:lnTo>
                    <a:lnTo>
                      <a:pt x="2" y="50"/>
                    </a:lnTo>
                    <a:lnTo>
                      <a:pt x="18" y="54"/>
                    </a:lnTo>
                    <a:lnTo>
                      <a:pt x="44" y="45"/>
                    </a:lnTo>
                    <a:lnTo>
                      <a:pt x="49" y="31"/>
                    </a:lnTo>
                    <a:lnTo>
                      <a:pt x="40" y="21"/>
                    </a:lnTo>
                    <a:lnTo>
                      <a:pt x="19" y="8"/>
                    </a:lnTo>
                    <a:lnTo>
                      <a:pt x="2"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n-US" dirty="0">
                  <a:ea typeface="+mn-ea"/>
                </a:endParaRPr>
              </a:p>
            </p:txBody>
          </p:sp>
          <p:sp>
            <p:nvSpPr>
              <p:cNvPr id="1097" name="Freeform 390"/>
              <p:cNvSpPr>
                <a:spLocks/>
              </p:cNvSpPr>
              <p:nvPr/>
            </p:nvSpPr>
            <p:spPr bwMode="auto">
              <a:xfrm>
                <a:off x="2374" y="2388"/>
                <a:ext cx="9" cy="7"/>
              </a:xfrm>
              <a:custGeom>
                <a:avLst/>
                <a:gdLst>
                  <a:gd name="T0" fmla="*/ 18 w 26"/>
                  <a:gd name="T1" fmla="*/ 0 h 22"/>
                  <a:gd name="T2" fmla="*/ 3 w 26"/>
                  <a:gd name="T3" fmla="*/ 2 h 22"/>
                  <a:gd name="T4" fmla="*/ 0 w 26"/>
                  <a:gd name="T5" fmla="*/ 15 h 22"/>
                  <a:gd name="T6" fmla="*/ 6 w 26"/>
                  <a:gd name="T7" fmla="*/ 21 h 22"/>
                  <a:gd name="T8" fmla="*/ 19 w 26"/>
                  <a:gd name="T9" fmla="*/ 22 h 22"/>
                  <a:gd name="T10" fmla="*/ 26 w 26"/>
                  <a:gd name="T11" fmla="*/ 11 h 22"/>
                  <a:gd name="T12" fmla="*/ 18 w 26"/>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6" h="22">
                    <a:moveTo>
                      <a:pt x="18" y="0"/>
                    </a:moveTo>
                    <a:lnTo>
                      <a:pt x="3" y="2"/>
                    </a:lnTo>
                    <a:lnTo>
                      <a:pt x="0" y="15"/>
                    </a:lnTo>
                    <a:lnTo>
                      <a:pt x="6" y="21"/>
                    </a:lnTo>
                    <a:lnTo>
                      <a:pt x="19" y="22"/>
                    </a:lnTo>
                    <a:lnTo>
                      <a:pt x="26" y="11"/>
                    </a:lnTo>
                    <a:lnTo>
                      <a:pt x="18"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grpSp>
        <p:grpSp>
          <p:nvGrpSpPr>
            <p:cNvPr id="921" name="Group 391"/>
            <p:cNvGrpSpPr>
              <a:grpSpLocks/>
            </p:cNvGrpSpPr>
            <p:nvPr>
              <p:custDataLst>
                <p:tags r:id="rId270"/>
              </p:custDataLst>
            </p:nvPr>
          </p:nvGrpSpPr>
          <p:grpSpPr bwMode="auto">
            <a:xfrm>
              <a:off x="965046" y="1173163"/>
              <a:ext cx="2118946" cy="1023532"/>
              <a:chOff x="527" y="1110"/>
              <a:chExt cx="1410" cy="709"/>
            </a:xfrm>
            <a:solidFill>
              <a:srgbClr val="92D050"/>
            </a:solidFill>
          </p:grpSpPr>
          <p:sp>
            <p:nvSpPr>
              <p:cNvPr id="1050" name="Freeform 392"/>
              <p:cNvSpPr>
                <a:spLocks/>
              </p:cNvSpPr>
              <p:nvPr/>
            </p:nvSpPr>
            <p:spPr bwMode="auto">
              <a:xfrm>
                <a:off x="1401" y="1427"/>
                <a:ext cx="31" cy="17"/>
              </a:xfrm>
              <a:custGeom>
                <a:avLst/>
                <a:gdLst>
                  <a:gd name="T0" fmla="*/ 0 w 98"/>
                  <a:gd name="T1" fmla="*/ 41 h 54"/>
                  <a:gd name="T2" fmla="*/ 5 w 98"/>
                  <a:gd name="T3" fmla="*/ 46 h 54"/>
                  <a:gd name="T4" fmla="*/ 13 w 98"/>
                  <a:gd name="T5" fmla="*/ 50 h 54"/>
                  <a:gd name="T6" fmla="*/ 23 w 98"/>
                  <a:gd name="T7" fmla="*/ 53 h 54"/>
                  <a:gd name="T8" fmla="*/ 32 w 98"/>
                  <a:gd name="T9" fmla="*/ 54 h 54"/>
                  <a:gd name="T10" fmla="*/ 38 w 98"/>
                  <a:gd name="T11" fmla="*/ 54 h 54"/>
                  <a:gd name="T12" fmla="*/ 45 w 98"/>
                  <a:gd name="T13" fmla="*/ 53 h 54"/>
                  <a:gd name="T14" fmla="*/ 50 w 98"/>
                  <a:gd name="T15" fmla="*/ 51 h 54"/>
                  <a:gd name="T16" fmla="*/ 56 w 98"/>
                  <a:gd name="T17" fmla="*/ 49 h 54"/>
                  <a:gd name="T18" fmla="*/ 67 w 98"/>
                  <a:gd name="T19" fmla="*/ 42 h 54"/>
                  <a:gd name="T20" fmla="*/ 75 w 98"/>
                  <a:gd name="T21" fmla="*/ 35 h 54"/>
                  <a:gd name="T22" fmla="*/ 84 w 98"/>
                  <a:gd name="T23" fmla="*/ 28 h 54"/>
                  <a:gd name="T24" fmla="*/ 91 w 98"/>
                  <a:gd name="T25" fmla="*/ 20 h 54"/>
                  <a:gd name="T26" fmla="*/ 95 w 98"/>
                  <a:gd name="T27" fmla="*/ 12 h 54"/>
                  <a:gd name="T28" fmla="*/ 98 w 98"/>
                  <a:gd name="T29" fmla="*/ 4 h 54"/>
                  <a:gd name="T30" fmla="*/ 91 w 98"/>
                  <a:gd name="T31" fmla="*/ 2 h 54"/>
                  <a:gd name="T32" fmla="*/ 83 w 98"/>
                  <a:gd name="T33" fmla="*/ 0 h 54"/>
                  <a:gd name="T34" fmla="*/ 75 w 98"/>
                  <a:gd name="T35" fmla="*/ 0 h 54"/>
                  <a:gd name="T36" fmla="*/ 68 w 98"/>
                  <a:gd name="T37" fmla="*/ 0 h 54"/>
                  <a:gd name="T38" fmla="*/ 59 w 98"/>
                  <a:gd name="T39" fmla="*/ 1 h 54"/>
                  <a:gd name="T40" fmla="*/ 51 w 98"/>
                  <a:gd name="T41" fmla="*/ 3 h 54"/>
                  <a:gd name="T42" fmla="*/ 43 w 98"/>
                  <a:gd name="T43" fmla="*/ 6 h 54"/>
                  <a:gd name="T44" fmla="*/ 37 w 98"/>
                  <a:gd name="T45" fmla="*/ 9 h 54"/>
                  <a:gd name="T46" fmla="*/ 23 w 98"/>
                  <a:gd name="T47" fmla="*/ 17 h 54"/>
                  <a:gd name="T48" fmla="*/ 12 w 98"/>
                  <a:gd name="T49" fmla="*/ 25 h 54"/>
                  <a:gd name="T50" fmla="*/ 7 w 98"/>
                  <a:gd name="T51" fmla="*/ 29 h 54"/>
                  <a:gd name="T52" fmla="*/ 4 w 98"/>
                  <a:gd name="T53" fmla="*/ 33 h 54"/>
                  <a:gd name="T54" fmla="*/ 1 w 98"/>
                  <a:gd name="T55" fmla="*/ 37 h 54"/>
                  <a:gd name="T56" fmla="*/ 0 w 98"/>
                  <a:gd name="T57" fmla="*/ 4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54">
                    <a:moveTo>
                      <a:pt x="0" y="41"/>
                    </a:moveTo>
                    <a:lnTo>
                      <a:pt x="5" y="46"/>
                    </a:lnTo>
                    <a:lnTo>
                      <a:pt x="13" y="50"/>
                    </a:lnTo>
                    <a:lnTo>
                      <a:pt x="23" y="53"/>
                    </a:lnTo>
                    <a:lnTo>
                      <a:pt x="32" y="54"/>
                    </a:lnTo>
                    <a:lnTo>
                      <a:pt x="38" y="54"/>
                    </a:lnTo>
                    <a:lnTo>
                      <a:pt x="45" y="53"/>
                    </a:lnTo>
                    <a:lnTo>
                      <a:pt x="50" y="51"/>
                    </a:lnTo>
                    <a:lnTo>
                      <a:pt x="56" y="49"/>
                    </a:lnTo>
                    <a:lnTo>
                      <a:pt x="67" y="42"/>
                    </a:lnTo>
                    <a:lnTo>
                      <a:pt x="75" y="35"/>
                    </a:lnTo>
                    <a:lnTo>
                      <a:pt x="84" y="28"/>
                    </a:lnTo>
                    <a:lnTo>
                      <a:pt x="91" y="20"/>
                    </a:lnTo>
                    <a:lnTo>
                      <a:pt x="95" y="12"/>
                    </a:lnTo>
                    <a:lnTo>
                      <a:pt x="98" y="4"/>
                    </a:lnTo>
                    <a:lnTo>
                      <a:pt x="91" y="2"/>
                    </a:lnTo>
                    <a:lnTo>
                      <a:pt x="83" y="0"/>
                    </a:lnTo>
                    <a:lnTo>
                      <a:pt x="75" y="0"/>
                    </a:lnTo>
                    <a:lnTo>
                      <a:pt x="68" y="0"/>
                    </a:lnTo>
                    <a:lnTo>
                      <a:pt x="59" y="1"/>
                    </a:lnTo>
                    <a:lnTo>
                      <a:pt x="51" y="3"/>
                    </a:lnTo>
                    <a:lnTo>
                      <a:pt x="43" y="6"/>
                    </a:lnTo>
                    <a:lnTo>
                      <a:pt x="37" y="9"/>
                    </a:lnTo>
                    <a:lnTo>
                      <a:pt x="23" y="17"/>
                    </a:lnTo>
                    <a:lnTo>
                      <a:pt x="12" y="25"/>
                    </a:lnTo>
                    <a:lnTo>
                      <a:pt x="7" y="29"/>
                    </a:lnTo>
                    <a:lnTo>
                      <a:pt x="4" y="33"/>
                    </a:lnTo>
                    <a:lnTo>
                      <a:pt x="1" y="37"/>
                    </a:lnTo>
                    <a:lnTo>
                      <a:pt x="0" y="41"/>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51" name="Freeform 393"/>
              <p:cNvSpPr>
                <a:spLocks/>
              </p:cNvSpPr>
              <p:nvPr/>
            </p:nvSpPr>
            <p:spPr bwMode="auto">
              <a:xfrm>
                <a:off x="1387" y="1551"/>
                <a:ext cx="21" cy="8"/>
              </a:xfrm>
              <a:custGeom>
                <a:avLst/>
                <a:gdLst>
                  <a:gd name="T0" fmla="*/ 0 w 67"/>
                  <a:gd name="T1" fmla="*/ 27 h 28"/>
                  <a:gd name="T2" fmla="*/ 11 w 67"/>
                  <a:gd name="T3" fmla="*/ 28 h 28"/>
                  <a:gd name="T4" fmla="*/ 21 w 67"/>
                  <a:gd name="T5" fmla="*/ 27 h 28"/>
                  <a:gd name="T6" fmla="*/ 31 w 67"/>
                  <a:gd name="T7" fmla="*/ 25 h 28"/>
                  <a:gd name="T8" fmla="*/ 41 w 67"/>
                  <a:gd name="T9" fmla="*/ 21 h 28"/>
                  <a:gd name="T10" fmla="*/ 49 w 67"/>
                  <a:gd name="T11" fmla="*/ 17 h 28"/>
                  <a:gd name="T12" fmla="*/ 57 w 67"/>
                  <a:gd name="T13" fmla="*/ 12 h 28"/>
                  <a:gd name="T14" fmla="*/ 63 w 67"/>
                  <a:gd name="T15" fmla="*/ 7 h 28"/>
                  <a:gd name="T16" fmla="*/ 67 w 67"/>
                  <a:gd name="T17" fmla="*/ 3 h 28"/>
                  <a:gd name="T18" fmla="*/ 57 w 67"/>
                  <a:gd name="T19" fmla="*/ 1 h 28"/>
                  <a:gd name="T20" fmla="*/ 46 w 67"/>
                  <a:gd name="T21" fmla="*/ 0 h 28"/>
                  <a:gd name="T22" fmla="*/ 36 w 67"/>
                  <a:gd name="T23" fmla="*/ 1 h 28"/>
                  <a:gd name="T24" fmla="*/ 26 w 67"/>
                  <a:gd name="T25" fmla="*/ 3 h 28"/>
                  <a:gd name="T26" fmla="*/ 17 w 67"/>
                  <a:gd name="T27" fmla="*/ 7 h 28"/>
                  <a:gd name="T28" fmla="*/ 10 w 67"/>
                  <a:gd name="T29" fmla="*/ 12 h 28"/>
                  <a:gd name="T30" fmla="*/ 7 w 67"/>
                  <a:gd name="T31" fmla="*/ 15 h 28"/>
                  <a:gd name="T32" fmla="*/ 4 w 67"/>
                  <a:gd name="T33" fmla="*/ 19 h 28"/>
                  <a:gd name="T34" fmla="*/ 2 w 67"/>
                  <a:gd name="T35" fmla="*/ 22 h 28"/>
                  <a:gd name="T36" fmla="*/ 0 w 67"/>
                  <a:gd name="T37"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28">
                    <a:moveTo>
                      <a:pt x="0" y="27"/>
                    </a:moveTo>
                    <a:lnTo>
                      <a:pt x="11" y="28"/>
                    </a:lnTo>
                    <a:lnTo>
                      <a:pt x="21" y="27"/>
                    </a:lnTo>
                    <a:lnTo>
                      <a:pt x="31" y="25"/>
                    </a:lnTo>
                    <a:lnTo>
                      <a:pt x="41" y="21"/>
                    </a:lnTo>
                    <a:lnTo>
                      <a:pt x="49" y="17"/>
                    </a:lnTo>
                    <a:lnTo>
                      <a:pt x="57" y="12"/>
                    </a:lnTo>
                    <a:lnTo>
                      <a:pt x="63" y="7"/>
                    </a:lnTo>
                    <a:lnTo>
                      <a:pt x="67" y="3"/>
                    </a:lnTo>
                    <a:lnTo>
                      <a:pt x="57" y="1"/>
                    </a:lnTo>
                    <a:lnTo>
                      <a:pt x="46" y="0"/>
                    </a:lnTo>
                    <a:lnTo>
                      <a:pt x="36" y="1"/>
                    </a:lnTo>
                    <a:lnTo>
                      <a:pt x="26" y="3"/>
                    </a:lnTo>
                    <a:lnTo>
                      <a:pt x="17" y="7"/>
                    </a:lnTo>
                    <a:lnTo>
                      <a:pt x="10" y="12"/>
                    </a:lnTo>
                    <a:lnTo>
                      <a:pt x="7" y="15"/>
                    </a:lnTo>
                    <a:lnTo>
                      <a:pt x="4" y="19"/>
                    </a:lnTo>
                    <a:lnTo>
                      <a:pt x="2" y="22"/>
                    </a:lnTo>
                    <a:lnTo>
                      <a:pt x="0" y="27"/>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52" name="Freeform 394"/>
              <p:cNvSpPr>
                <a:spLocks/>
              </p:cNvSpPr>
              <p:nvPr/>
            </p:nvSpPr>
            <p:spPr bwMode="auto">
              <a:xfrm>
                <a:off x="1332" y="1608"/>
                <a:ext cx="11" cy="11"/>
              </a:xfrm>
              <a:custGeom>
                <a:avLst/>
                <a:gdLst>
                  <a:gd name="T0" fmla="*/ 0 w 32"/>
                  <a:gd name="T1" fmla="*/ 18 h 36"/>
                  <a:gd name="T2" fmla="*/ 1 w 32"/>
                  <a:gd name="T3" fmla="*/ 24 h 36"/>
                  <a:gd name="T4" fmla="*/ 4 w 32"/>
                  <a:gd name="T5" fmla="*/ 29 h 36"/>
                  <a:gd name="T6" fmla="*/ 6 w 32"/>
                  <a:gd name="T7" fmla="*/ 32 h 36"/>
                  <a:gd name="T8" fmla="*/ 8 w 32"/>
                  <a:gd name="T9" fmla="*/ 34 h 36"/>
                  <a:gd name="T10" fmla="*/ 11 w 32"/>
                  <a:gd name="T11" fmla="*/ 36 h 36"/>
                  <a:gd name="T12" fmla="*/ 13 w 32"/>
                  <a:gd name="T13" fmla="*/ 36 h 36"/>
                  <a:gd name="T14" fmla="*/ 32 w 32"/>
                  <a:gd name="T15" fmla="*/ 36 h 36"/>
                  <a:gd name="T16" fmla="*/ 32 w 32"/>
                  <a:gd name="T17" fmla="*/ 22 h 36"/>
                  <a:gd name="T18" fmla="*/ 31 w 32"/>
                  <a:gd name="T19" fmla="*/ 14 h 36"/>
                  <a:gd name="T20" fmla="*/ 30 w 32"/>
                  <a:gd name="T21" fmla="*/ 7 h 36"/>
                  <a:gd name="T22" fmla="*/ 26 w 32"/>
                  <a:gd name="T23" fmla="*/ 0 h 36"/>
                  <a:gd name="T24" fmla="*/ 19 w 32"/>
                  <a:gd name="T25" fmla="*/ 2 h 36"/>
                  <a:gd name="T26" fmla="*/ 11 w 32"/>
                  <a:gd name="T27" fmla="*/ 7 h 36"/>
                  <a:gd name="T28" fmla="*/ 6 w 32"/>
                  <a:gd name="T29" fmla="*/ 10 h 36"/>
                  <a:gd name="T30" fmla="*/ 3 w 32"/>
                  <a:gd name="T31" fmla="*/ 13 h 36"/>
                  <a:gd name="T32" fmla="*/ 1 w 32"/>
                  <a:gd name="T33" fmla="*/ 16 h 36"/>
                  <a:gd name="T34" fmla="*/ 0 w 32"/>
                  <a:gd name="T35"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36">
                    <a:moveTo>
                      <a:pt x="0" y="18"/>
                    </a:moveTo>
                    <a:lnTo>
                      <a:pt x="1" y="24"/>
                    </a:lnTo>
                    <a:lnTo>
                      <a:pt x="4" y="29"/>
                    </a:lnTo>
                    <a:lnTo>
                      <a:pt x="6" y="32"/>
                    </a:lnTo>
                    <a:lnTo>
                      <a:pt x="8" y="34"/>
                    </a:lnTo>
                    <a:lnTo>
                      <a:pt x="11" y="36"/>
                    </a:lnTo>
                    <a:lnTo>
                      <a:pt x="13" y="36"/>
                    </a:lnTo>
                    <a:lnTo>
                      <a:pt x="32" y="36"/>
                    </a:lnTo>
                    <a:lnTo>
                      <a:pt x="32" y="22"/>
                    </a:lnTo>
                    <a:lnTo>
                      <a:pt x="31" y="14"/>
                    </a:lnTo>
                    <a:lnTo>
                      <a:pt x="30" y="7"/>
                    </a:lnTo>
                    <a:lnTo>
                      <a:pt x="26" y="0"/>
                    </a:lnTo>
                    <a:lnTo>
                      <a:pt x="19" y="2"/>
                    </a:lnTo>
                    <a:lnTo>
                      <a:pt x="11" y="7"/>
                    </a:lnTo>
                    <a:lnTo>
                      <a:pt x="6" y="10"/>
                    </a:lnTo>
                    <a:lnTo>
                      <a:pt x="3" y="13"/>
                    </a:lnTo>
                    <a:lnTo>
                      <a:pt x="1" y="16"/>
                    </a:lnTo>
                    <a:lnTo>
                      <a:pt x="0" y="18"/>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53" name="Freeform 395"/>
              <p:cNvSpPr>
                <a:spLocks/>
              </p:cNvSpPr>
              <p:nvPr/>
            </p:nvSpPr>
            <p:spPr bwMode="auto">
              <a:xfrm>
                <a:off x="1279" y="1314"/>
                <a:ext cx="46" cy="17"/>
              </a:xfrm>
              <a:custGeom>
                <a:avLst/>
                <a:gdLst>
                  <a:gd name="T0" fmla="*/ 0 w 146"/>
                  <a:gd name="T1" fmla="*/ 43 h 52"/>
                  <a:gd name="T2" fmla="*/ 11 w 146"/>
                  <a:gd name="T3" fmla="*/ 46 h 52"/>
                  <a:gd name="T4" fmla="*/ 22 w 146"/>
                  <a:gd name="T5" fmla="*/ 48 h 52"/>
                  <a:gd name="T6" fmla="*/ 33 w 146"/>
                  <a:gd name="T7" fmla="*/ 51 h 52"/>
                  <a:gd name="T8" fmla="*/ 43 w 146"/>
                  <a:gd name="T9" fmla="*/ 52 h 52"/>
                  <a:gd name="T10" fmla="*/ 63 w 146"/>
                  <a:gd name="T11" fmla="*/ 52 h 52"/>
                  <a:gd name="T12" fmla="*/ 82 w 146"/>
                  <a:gd name="T13" fmla="*/ 51 h 52"/>
                  <a:gd name="T14" fmla="*/ 117 w 146"/>
                  <a:gd name="T15" fmla="*/ 46 h 52"/>
                  <a:gd name="T16" fmla="*/ 146 w 146"/>
                  <a:gd name="T17" fmla="*/ 43 h 52"/>
                  <a:gd name="T18" fmla="*/ 144 w 146"/>
                  <a:gd name="T19" fmla="*/ 36 h 52"/>
                  <a:gd name="T20" fmla="*/ 142 w 146"/>
                  <a:gd name="T21" fmla="*/ 30 h 52"/>
                  <a:gd name="T22" fmla="*/ 139 w 146"/>
                  <a:gd name="T23" fmla="*/ 24 h 52"/>
                  <a:gd name="T24" fmla="*/ 137 w 146"/>
                  <a:gd name="T25" fmla="*/ 19 h 52"/>
                  <a:gd name="T26" fmla="*/ 134 w 146"/>
                  <a:gd name="T27" fmla="*/ 15 h 52"/>
                  <a:gd name="T28" fmla="*/ 129 w 146"/>
                  <a:gd name="T29" fmla="*/ 11 h 52"/>
                  <a:gd name="T30" fmla="*/ 125 w 146"/>
                  <a:gd name="T31" fmla="*/ 8 h 52"/>
                  <a:gd name="T32" fmla="*/ 121 w 146"/>
                  <a:gd name="T33" fmla="*/ 6 h 52"/>
                  <a:gd name="T34" fmla="*/ 111 w 146"/>
                  <a:gd name="T35" fmla="*/ 2 h 52"/>
                  <a:gd name="T36" fmla="*/ 101 w 146"/>
                  <a:gd name="T37" fmla="*/ 0 h 52"/>
                  <a:gd name="T38" fmla="*/ 89 w 146"/>
                  <a:gd name="T39" fmla="*/ 1 h 52"/>
                  <a:gd name="T40" fmla="*/ 78 w 146"/>
                  <a:gd name="T41" fmla="*/ 2 h 52"/>
                  <a:gd name="T42" fmla="*/ 66 w 146"/>
                  <a:gd name="T43" fmla="*/ 5 h 52"/>
                  <a:gd name="T44" fmla="*/ 54 w 146"/>
                  <a:gd name="T45" fmla="*/ 9 h 52"/>
                  <a:gd name="T46" fmla="*/ 43 w 146"/>
                  <a:gd name="T47" fmla="*/ 14 h 52"/>
                  <a:gd name="T48" fmla="*/ 32 w 146"/>
                  <a:gd name="T49" fmla="*/ 19 h 52"/>
                  <a:gd name="T50" fmla="*/ 22 w 146"/>
                  <a:gd name="T51" fmla="*/ 25 h 52"/>
                  <a:gd name="T52" fmla="*/ 13 w 146"/>
                  <a:gd name="T53" fmla="*/ 31 h 52"/>
                  <a:gd name="T54" fmla="*/ 5 w 146"/>
                  <a:gd name="T55" fmla="*/ 37 h 52"/>
                  <a:gd name="T56" fmla="*/ 0 w 146"/>
                  <a:gd name="T57"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52">
                    <a:moveTo>
                      <a:pt x="0" y="43"/>
                    </a:moveTo>
                    <a:lnTo>
                      <a:pt x="11" y="46"/>
                    </a:lnTo>
                    <a:lnTo>
                      <a:pt x="22" y="48"/>
                    </a:lnTo>
                    <a:lnTo>
                      <a:pt x="33" y="51"/>
                    </a:lnTo>
                    <a:lnTo>
                      <a:pt x="43" y="52"/>
                    </a:lnTo>
                    <a:lnTo>
                      <a:pt x="63" y="52"/>
                    </a:lnTo>
                    <a:lnTo>
                      <a:pt x="82" y="51"/>
                    </a:lnTo>
                    <a:lnTo>
                      <a:pt x="117" y="46"/>
                    </a:lnTo>
                    <a:lnTo>
                      <a:pt x="146" y="43"/>
                    </a:lnTo>
                    <a:lnTo>
                      <a:pt x="144" y="36"/>
                    </a:lnTo>
                    <a:lnTo>
                      <a:pt x="142" y="30"/>
                    </a:lnTo>
                    <a:lnTo>
                      <a:pt x="139" y="24"/>
                    </a:lnTo>
                    <a:lnTo>
                      <a:pt x="137" y="19"/>
                    </a:lnTo>
                    <a:lnTo>
                      <a:pt x="134" y="15"/>
                    </a:lnTo>
                    <a:lnTo>
                      <a:pt x="129" y="11"/>
                    </a:lnTo>
                    <a:lnTo>
                      <a:pt x="125" y="8"/>
                    </a:lnTo>
                    <a:lnTo>
                      <a:pt x="121" y="6"/>
                    </a:lnTo>
                    <a:lnTo>
                      <a:pt x="111" y="2"/>
                    </a:lnTo>
                    <a:lnTo>
                      <a:pt x="101" y="0"/>
                    </a:lnTo>
                    <a:lnTo>
                      <a:pt x="89" y="1"/>
                    </a:lnTo>
                    <a:lnTo>
                      <a:pt x="78" y="2"/>
                    </a:lnTo>
                    <a:lnTo>
                      <a:pt x="66" y="5"/>
                    </a:lnTo>
                    <a:lnTo>
                      <a:pt x="54" y="9"/>
                    </a:lnTo>
                    <a:lnTo>
                      <a:pt x="43" y="14"/>
                    </a:lnTo>
                    <a:lnTo>
                      <a:pt x="32" y="19"/>
                    </a:lnTo>
                    <a:lnTo>
                      <a:pt x="22" y="25"/>
                    </a:lnTo>
                    <a:lnTo>
                      <a:pt x="13" y="31"/>
                    </a:lnTo>
                    <a:lnTo>
                      <a:pt x="5" y="37"/>
                    </a:lnTo>
                    <a:lnTo>
                      <a:pt x="0" y="43"/>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54" name="Freeform 396"/>
              <p:cNvSpPr>
                <a:spLocks/>
              </p:cNvSpPr>
              <p:nvPr/>
            </p:nvSpPr>
            <p:spPr bwMode="auto">
              <a:xfrm>
                <a:off x="1261" y="1252"/>
                <a:ext cx="20" cy="10"/>
              </a:xfrm>
              <a:custGeom>
                <a:avLst/>
                <a:gdLst>
                  <a:gd name="T0" fmla="*/ 60 w 60"/>
                  <a:gd name="T1" fmla="*/ 0 h 31"/>
                  <a:gd name="T2" fmla="*/ 49 w 60"/>
                  <a:gd name="T3" fmla="*/ 0 h 31"/>
                  <a:gd name="T4" fmla="*/ 38 w 60"/>
                  <a:gd name="T5" fmla="*/ 0 h 31"/>
                  <a:gd name="T6" fmla="*/ 31 w 60"/>
                  <a:gd name="T7" fmla="*/ 0 h 31"/>
                  <a:gd name="T8" fmla="*/ 27 w 60"/>
                  <a:gd name="T9" fmla="*/ 0 h 31"/>
                  <a:gd name="T10" fmla="*/ 18 w 60"/>
                  <a:gd name="T11" fmla="*/ 0 h 31"/>
                  <a:gd name="T12" fmla="*/ 9 w 60"/>
                  <a:gd name="T13" fmla="*/ 2 h 31"/>
                  <a:gd name="T14" fmla="*/ 5 w 60"/>
                  <a:gd name="T15" fmla="*/ 3 h 31"/>
                  <a:gd name="T16" fmla="*/ 2 w 60"/>
                  <a:gd name="T17" fmla="*/ 5 h 31"/>
                  <a:gd name="T18" fmla="*/ 1 w 60"/>
                  <a:gd name="T19" fmla="*/ 8 h 31"/>
                  <a:gd name="T20" fmla="*/ 0 w 60"/>
                  <a:gd name="T21" fmla="*/ 12 h 31"/>
                  <a:gd name="T22" fmla="*/ 1 w 60"/>
                  <a:gd name="T23" fmla="*/ 15 h 31"/>
                  <a:gd name="T24" fmla="*/ 2 w 60"/>
                  <a:gd name="T25" fmla="*/ 18 h 31"/>
                  <a:gd name="T26" fmla="*/ 5 w 60"/>
                  <a:gd name="T27" fmla="*/ 22 h 31"/>
                  <a:gd name="T28" fmla="*/ 9 w 60"/>
                  <a:gd name="T29" fmla="*/ 24 h 31"/>
                  <a:gd name="T30" fmla="*/ 12 w 60"/>
                  <a:gd name="T31" fmla="*/ 27 h 31"/>
                  <a:gd name="T32" fmla="*/ 18 w 60"/>
                  <a:gd name="T33" fmla="*/ 29 h 31"/>
                  <a:gd name="T34" fmla="*/ 22 w 60"/>
                  <a:gd name="T35" fmla="*/ 31 h 31"/>
                  <a:gd name="T36" fmla="*/ 27 w 60"/>
                  <a:gd name="T37" fmla="*/ 31 h 31"/>
                  <a:gd name="T38" fmla="*/ 32 w 60"/>
                  <a:gd name="T39" fmla="*/ 30 h 31"/>
                  <a:gd name="T40" fmla="*/ 37 w 60"/>
                  <a:gd name="T41" fmla="*/ 28 h 31"/>
                  <a:gd name="T42" fmla="*/ 43 w 60"/>
                  <a:gd name="T43" fmla="*/ 24 h 31"/>
                  <a:gd name="T44" fmla="*/ 48 w 60"/>
                  <a:gd name="T45" fmla="*/ 18 h 31"/>
                  <a:gd name="T46" fmla="*/ 57 w 60"/>
                  <a:gd name="T47" fmla="*/ 10 h 31"/>
                  <a:gd name="T48" fmla="*/ 60 w 60"/>
                  <a:gd name="T49" fmla="*/ 6 h 31"/>
                  <a:gd name="T50" fmla="*/ 60 w 60"/>
                  <a:gd name="T5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 h="31">
                    <a:moveTo>
                      <a:pt x="60" y="0"/>
                    </a:moveTo>
                    <a:lnTo>
                      <a:pt x="49" y="0"/>
                    </a:lnTo>
                    <a:lnTo>
                      <a:pt x="38" y="0"/>
                    </a:lnTo>
                    <a:lnTo>
                      <a:pt x="31" y="0"/>
                    </a:lnTo>
                    <a:lnTo>
                      <a:pt x="27" y="0"/>
                    </a:lnTo>
                    <a:lnTo>
                      <a:pt x="18" y="0"/>
                    </a:lnTo>
                    <a:lnTo>
                      <a:pt x="9" y="2"/>
                    </a:lnTo>
                    <a:lnTo>
                      <a:pt x="5" y="3"/>
                    </a:lnTo>
                    <a:lnTo>
                      <a:pt x="2" y="5"/>
                    </a:lnTo>
                    <a:lnTo>
                      <a:pt x="1" y="8"/>
                    </a:lnTo>
                    <a:lnTo>
                      <a:pt x="0" y="12"/>
                    </a:lnTo>
                    <a:lnTo>
                      <a:pt x="1" y="15"/>
                    </a:lnTo>
                    <a:lnTo>
                      <a:pt x="2" y="18"/>
                    </a:lnTo>
                    <a:lnTo>
                      <a:pt x="5" y="22"/>
                    </a:lnTo>
                    <a:lnTo>
                      <a:pt x="9" y="24"/>
                    </a:lnTo>
                    <a:lnTo>
                      <a:pt x="12" y="27"/>
                    </a:lnTo>
                    <a:lnTo>
                      <a:pt x="18" y="29"/>
                    </a:lnTo>
                    <a:lnTo>
                      <a:pt x="22" y="31"/>
                    </a:lnTo>
                    <a:lnTo>
                      <a:pt x="27" y="31"/>
                    </a:lnTo>
                    <a:lnTo>
                      <a:pt x="32" y="30"/>
                    </a:lnTo>
                    <a:lnTo>
                      <a:pt x="37" y="28"/>
                    </a:lnTo>
                    <a:lnTo>
                      <a:pt x="43" y="24"/>
                    </a:lnTo>
                    <a:lnTo>
                      <a:pt x="48" y="18"/>
                    </a:lnTo>
                    <a:lnTo>
                      <a:pt x="57" y="10"/>
                    </a:lnTo>
                    <a:lnTo>
                      <a:pt x="60" y="6"/>
                    </a:lnTo>
                    <a:lnTo>
                      <a:pt x="60" y="0"/>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55" name="Freeform 397"/>
              <p:cNvSpPr>
                <a:spLocks/>
              </p:cNvSpPr>
              <p:nvPr/>
            </p:nvSpPr>
            <p:spPr bwMode="auto">
              <a:xfrm>
                <a:off x="1730" y="1713"/>
                <a:ext cx="26" cy="20"/>
              </a:xfrm>
              <a:custGeom>
                <a:avLst/>
                <a:gdLst>
                  <a:gd name="T0" fmla="*/ 0 w 80"/>
                  <a:gd name="T1" fmla="*/ 43 h 62"/>
                  <a:gd name="T2" fmla="*/ 1 w 80"/>
                  <a:gd name="T3" fmla="*/ 46 h 62"/>
                  <a:gd name="T4" fmla="*/ 1 w 80"/>
                  <a:gd name="T5" fmla="*/ 49 h 62"/>
                  <a:gd name="T6" fmla="*/ 3 w 80"/>
                  <a:gd name="T7" fmla="*/ 51 h 62"/>
                  <a:gd name="T8" fmla="*/ 4 w 80"/>
                  <a:gd name="T9" fmla="*/ 53 h 62"/>
                  <a:gd name="T10" fmla="*/ 10 w 80"/>
                  <a:gd name="T11" fmla="*/ 57 h 62"/>
                  <a:gd name="T12" fmla="*/ 15 w 80"/>
                  <a:gd name="T13" fmla="*/ 59 h 62"/>
                  <a:gd name="T14" fmla="*/ 28 w 80"/>
                  <a:gd name="T15" fmla="*/ 62 h 62"/>
                  <a:gd name="T16" fmla="*/ 40 w 80"/>
                  <a:gd name="T17" fmla="*/ 62 h 62"/>
                  <a:gd name="T18" fmla="*/ 45 w 80"/>
                  <a:gd name="T19" fmla="*/ 62 h 62"/>
                  <a:gd name="T20" fmla="*/ 49 w 80"/>
                  <a:gd name="T21" fmla="*/ 59 h 62"/>
                  <a:gd name="T22" fmla="*/ 54 w 80"/>
                  <a:gd name="T23" fmla="*/ 57 h 62"/>
                  <a:gd name="T24" fmla="*/ 58 w 80"/>
                  <a:gd name="T25" fmla="*/ 54 h 62"/>
                  <a:gd name="T26" fmla="*/ 65 w 80"/>
                  <a:gd name="T27" fmla="*/ 47 h 62"/>
                  <a:gd name="T28" fmla="*/ 70 w 80"/>
                  <a:gd name="T29" fmla="*/ 38 h 62"/>
                  <a:gd name="T30" fmla="*/ 74 w 80"/>
                  <a:gd name="T31" fmla="*/ 28 h 62"/>
                  <a:gd name="T32" fmla="*/ 78 w 80"/>
                  <a:gd name="T33" fmla="*/ 18 h 62"/>
                  <a:gd name="T34" fmla="*/ 79 w 80"/>
                  <a:gd name="T35" fmla="*/ 8 h 62"/>
                  <a:gd name="T36" fmla="*/ 80 w 80"/>
                  <a:gd name="T37" fmla="*/ 0 h 62"/>
                  <a:gd name="T38" fmla="*/ 71 w 80"/>
                  <a:gd name="T39" fmla="*/ 0 h 62"/>
                  <a:gd name="T40" fmla="*/ 59 w 80"/>
                  <a:gd name="T41" fmla="*/ 3 h 62"/>
                  <a:gd name="T42" fmla="*/ 46 w 80"/>
                  <a:gd name="T43" fmla="*/ 8 h 62"/>
                  <a:gd name="T44" fmla="*/ 33 w 80"/>
                  <a:gd name="T45" fmla="*/ 13 h 62"/>
                  <a:gd name="T46" fmla="*/ 21 w 80"/>
                  <a:gd name="T47" fmla="*/ 19 h 62"/>
                  <a:gd name="T48" fmla="*/ 10 w 80"/>
                  <a:gd name="T49" fmla="*/ 26 h 62"/>
                  <a:gd name="T50" fmla="*/ 6 w 80"/>
                  <a:gd name="T51" fmla="*/ 30 h 62"/>
                  <a:gd name="T52" fmla="*/ 3 w 80"/>
                  <a:gd name="T53" fmla="*/ 34 h 62"/>
                  <a:gd name="T54" fmla="*/ 1 w 80"/>
                  <a:gd name="T55" fmla="*/ 39 h 62"/>
                  <a:gd name="T56" fmla="*/ 0 w 80"/>
                  <a:gd name="T57" fmla="*/ 4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0" h="62">
                    <a:moveTo>
                      <a:pt x="0" y="43"/>
                    </a:moveTo>
                    <a:lnTo>
                      <a:pt x="1" y="46"/>
                    </a:lnTo>
                    <a:lnTo>
                      <a:pt x="1" y="49"/>
                    </a:lnTo>
                    <a:lnTo>
                      <a:pt x="3" y="51"/>
                    </a:lnTo>
                    <a:lnTo>
                      <a:pt x="4" y="53"/>
                    </a:lnTo>
                    <a:lnTo>
                      <a:pt x="10" y="57"/>
                    </a:lnTo>
                    <a:lnTo>
                      <a:pt x="15" y="59"/>
                    </a:lnTo>
                    <a:lnTo>
                      <a:pt x="28" y="62"/>
                    </a:lnTo>
                    <a:lnTo>
                      <a:pt x="40" y="62"/>
                    </a:lnTo>
                    <a:lnTo>
                      <a:pt x="45" y="62"/>
                    </a:lnTo>
                    <a:lnTo>
                      <a:pt x="49" y="59"/>
                    </a:lnTo>
                    <a:lnTo>
                      <a:pt x="54" y="57"/>
                    </a:lnTo>
                    <a:lnTo>
                      <a:pt x="58" y="54"/>
                    </a:lnTo>
                    <a:lnTo>
                      <a:pt x="65" y="47"/>
                    </a:lnTo>
                    <a:lnTo>
                      <a:pt x="70" y="38"/>
                    </a:lnTo>
                    <a:lnTo>
                      <a:pt x="74" y="28"/>
                    </a:lnTo>
                    <a:lnTo>
                      <a:pt x="78" y="18"/>
                    </a:lnTo>
                    <a:lnTo>
                      <a:pt x="79" y="8"/>
                    </a:lnTo>
                    <a:lnTo>
                      <a:pt x="80" y="0"/>
                    </a:lnTo>
                    <a:lnTo>
                      <a:pt x="71" y="0"/>
                    </a:lnTo>
                    <a:lnTo>
                      <a:pt x="59" y="3"/>
                    </a:lnTo>
                    <a:lnTo>
                      <a:pt x="46" y="8"/>
                    </a:lnTo>
                    <a:lnTo>
                      <a:pt x="33" y="13"/>
                    </a:lnTo>
                    <a:lnTo>
                      <a:pt x="21" y="19"/>
                    </a:lnTo>
                    <a:lnTo>
                      <a:pt x="10" y="26"/>
                    </a:lnTo>
                    <a:lnTo>
                      <a:pt x="6" y="30"/>
                    </a:lnTo>
                    <a:lnTo>
                      <a:pt x="3" y="34"/>
                    </a:lnTo>
                    <a:lnTo>
                      <a:pt x="1" y="39"/>
                    </a:lnTo>
                    <a:lnTo>
                      <a:pt x="0" y="43"/>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56" name="Freeform 398"/>
              <p:cNvSpPr>
                <a:spLocks/>
              </p:cNvSpPr>
              <p:nvPr/>
            </p:nvSpPr>
            <p:spPr bwMode="auto">
              <a:xfrm>
                <a:off x="1583" y="1674"/>
                <a:ext cx="33" cy="16"/>
              </a:xfrm>
              <a:custGeom>
                <a:avLst/>
                <a:gdLst>
                  <a:gd name="T0" fmla="*/ 80 w 106"/>
                  <a:gd name="T1" fmla="*/ 13 h 49"/>
                  <a:gd name="T2" fmla="*/ 72 w 106"/>
                  <a:gd name="T3" fmla="*/ 12 h 49"/>
                  <a:gd name="T4" fmla="*/ 66 w 106"/>
                  <a:gd name="T5" fmla="*/ 11 h 49"/>
                  <a:gd name="T6" fmla="*/ 59 w 106"/>
                  <a:gd name="T7" fmla="*/ 8 h 49"/>
                  <a:gd name="T8" fmla="*/ 53 w 106"/>
                  <a:gd name="T9" fmla="*/ 6 h 49"/>
                  <a:gd name="T10" fmla="*/ 47 w 106"/>
                  <a:gd name="T11" fmla="*/ 4 h 49"/>
                  <a:gd name="T12" fmla="*/ 41 w 106"/>
                  <a:gd name="T13" fmla="*/ 2 h 49"/>
                  <a:gd name="T14" fmla="*/ 34 w 106"/>
                  <a:gd name="T15" fmla="*/ 0 h 49"/>
                  <a:gd name="T16" fmla="*/ 26 w 106"/>
                  <a:gd name="T17" fmla="*/ 0 h 49"/>
                  <a:gd name="T18" fmla="*/ 15 w 106"/>
                  <a:gd name="T19" fmla="*/ 0 h 49"/>
                  <a:gd name="T20" fmla="*/ 0 w 106"/>
                  <a:gd name="T21" fmla="*/ 0 h 49"/>
                  <a:gd name="T22" fmla="*/ 9 w 106"/>
                  <a:gd name="T23" fmla="*/ 11 h 49"/>
                  <a:gd name="T24" fmla="*/ 17 w 106"/>
                  <a:gd name="T25" fmla="*/ 21 h 49"/>
                  <a:gd name="T26" fmla="*/ 26 w 106"/>
                  <a:gd name="T27" fmla="*/ 29 h 49"/>
                  <a:gd name="T28" fmla="*/ 34 w 106"/>
                  <a:gd name="T29" fmla="*/ 36 h 49"/>
                  <a:gd name="T30" fmla="*/ 42 w 106"/>
                  <a:gd name="T31" fmla="*/ 42 h 49"/>
                  <a:gd name="T32" fmla="*/ 52 w 106"/>
                  <a:gd name="T33" fmla="*/ 46 h 49"/>
                  <a:gd name="T34" fmla="*/ 61 w 106"/>
                  <a:gd name="T35" fmla="*/ 48 h 49"/>
                  <a:gd name="T36" fmla="*/ 72 w 106"/>
                  <a:gd name="T37" fmla="*/ 49 h 49"/>
                  <a:gd name="T38" fmla="*/ 79 w 106"/>
                  <a:gd name="T39" fmla="*/ 48 h 49"/>
                  <a:gd name="T40" fmla="*/ 87 w 106"/>
                  <a:gd name="T41" fmla="*/ 45 h 49"/>
                  <a:gd name="T42" fmla="*/ 97 w 106"/>
                  <a:gd name="T43" fmla="*/ 39 h 49"/>
                  <a:gd name="T44" fmla="*/ 106 w 106"/>
                  <a:gd name="T45" fmla="*/ 31 h 49"/>
                  <a:gd name="T46" fmla="*/ 101 w 106"/>
                  <a:gd name="T47" fmla="*/ 30 h 49"/>
                  <a:gd name="T48" fmla="*/ 98 w 106"/>
                  <a:gd name="T49" fmla="*/ 28 h 49"/>
                  <a:gd name="T50" fmla="*/ 93 w 106"/>
                  <a:gd name="T51" fmla="*/ 25 h 49"/>
                  <a:gd name="T52" fmla="*/ 90 w 106"/>
                  <a:gd name="T53" fmla="*/ 22 h 49"/>
                  <a:gd name="T54" fmla="*/ 88 w 106"/>
                  <a:gd name="T55" fmla="*/ 19 h 49"/>
                  <a:gd name="T56" fmla="*/ 84 w 106"/>
                  <a:gd name="T57" fmla="*/ 16 h 49"/>
                  <a:gd name="T58" fmla="*/ 82 w 106"/>
                  <a:gd name="T59" fmla="*/ 14 h 49"/>
                  <a:gd name="T60" fmla="*/ 80 w 106"/>
                  <a:gd name="T61" fmla="*/ 1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6" h="49">
                    <a:moveTo>
                      <a:pt x="80" y="13"/>
                    </a:moveTo>
                    <a:lnTo>
                      <a:pt x="72" y="12"/>
                    </a:lnTo>
                    <a:lnTo>
                      <a:pt x="66" y="11"/>
                    </a:lnTo>
                    <a:lnTo>
                      <a:pt x="59" y="8"/>
                    </a:lnTo>
                    <a:lnTo>
                      <a:pt x="53" y="6"/>
                    </a:lnTo>
                    <a:lnTo>
                      <a:pt x="47" y="4"/>
                    </a:lnTo>
                    <a:lnTo>
                      <a:pt x="41" y="2"/>
                    </a:lnTo>
                    <a:lnTo>
                      <a:pt x="34" y="0"/>
                    </a:lnTo>
                    <a:lnTo>
                      <a:pt x="26" y="0"/>
                    </a:lnTo>
                    <a:lnTo>
                      <a:pt x="15" y="0"/>
                    </a:lnTo>
                    <a:lnTo>
                      <a:pt x="0" y="0"/>
                    </a:lnTo>
                    <a:lnTo>
                      <a:pt x="9" y="11"/>
                    </a:lnTo>
                    <a:lnTo>
                      <a:pt x="17" y="21"/>
                    </a:lnTo>
                    <a:lnTo>
                      <a:pt x="26" y="29"/>
                    </a:lnTo>
                    <a:lnTo>
                      <a:pt x="34" y="36"/>
                    </a:lnTo>
                    <a:lnTo>
                      <a:pt x="42" y="42"/>
                    </a:lnTo>
                    <a:lnTo>
                      <a:pt x="52" y="46"/>
                    </a:lnTo>
                    <a:lnTo>
                      <a:pt x="61" y="48"/>
                    </a:lnTo>
                    <a:lnTo>
                      <a:pt x="72" y="49"/>
                    </a:lnTo>
                    <a:lnTo>
                      <a:pt x="79" y="48"/>
                    </a:lnTo>
                    <a:lnTo>
                      <a:pt x="87" y="45"/>
                    </a:lnTo>
                    <a:lnTo>
                      <a:pt x="97" y="39"/>
                    </a:lnTo>
                    <a:lnTo>
                      <a:pt x="106" y="31"/>
                    </a:lnTo>
                    <a:lnTo>
                      <a:pt x="101" y="30"/>
                    </a:lnTo>
                    <a:lnTo>
                      <a:pt x="98" y="28"/>
                    </a:lnTo>
                    <a:lnTo>
                      <a:pt x="93" y="25"/>
                    </a:lnTo>
                    <a:lnTo>
                      <a:pt x="90" y="22"/>
                    </a:lnTo>
                    <a:lnTo>
                      <a:pt x="88" y="19"/>
                    </a:lnTo>
                    <a:lnTo>
                      <a:pt x="84" y="16"/>
                    </a:lnTo>
                    <a:lnTo>
                      <a:pt x="82" y="14"/>
                    </a:lnTo>
                    <a:lnTo>
                      <a:pt x="80" y="13"/>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57" name="Freeform 399"/>
              <p:cNvSpPr>
                <a:spLocks/>
              </p:cNvSpPr>
              <p:nvPr/>
            </p:nvSpPr>
            <p:spPr bwMode="auto">
              <a:xfrm>
                <a:off x="1599" y="1713"/>
                <a:ext cx="15" cy="7"/>
              </a:xfrm>
              <a:custGeom>
                <a:avLst/>
                <a:gdLst>
                  <a:gd name="T0" fmla="*/ 0 w 47"/>
                  <a:gd name="T1" fmla="*/ 19 h 22"/>
                  <a:gd name="T2" fmla="*/ 5 w 47"/>
                  <a:gd name="T3" fmla="*/ 21 h 22"/>
                  <a:gd name="T4" fmla="*/ 12 w 47"/>
                  <a:gd name="T5" fmla="*/ 22 h 22"/>
                  <a:gd name="T6" fmla="*/ 18 w 47"/>
                  <a:gd name="T7" fmla="*/ 22 h 22"/>
                  <a:gd name="T8" fmla="*/ 26 w 47"/>
                  <a:gd name="T9" fmla="*/ 21 h 22"/>
                  <a:gd name="T10" fmla="*/ 33 w 47"/>
                  <a:gd name="T11" fmla="*/ 19 h 22"/>
                  <a:gd name="T12" fmla="*/ 38 w 47"/>
                  <a:gd name="T13" fmla="*/ 15 h 22"/>
                  <a:gd name="T14" fmla="*/ 41 w 47"/>
                  <a:gd name="T15" fmla="*/ 12 h 22"/>
                  <a:gd name="T16" fmla="*/ 44 w 47"/>
                  <a:gd name="T17" fmla="*/ 9 h 22"/>
                  <a:gd name="T18" fmla="*/ 45 w 47"/>
                  <a:gd name="T19" fmla="*/ 5 h 22"/>
                  <a:gd name="T20" fmla="*/ 47 w 47"/>
                  <a:gd name="T21" fmla="*/ 0 h 22"/>
                  <a:gd name="T22" fmla="*/ 0 w 47"/>
                  <a:gd name="T23"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22">
                    <a:moveTo>
                      <a:pt x="0" y="19"/>
                    </a:moveTo>
                    <a:lnTo>
                      <a:pt x="5" y="21"/>
                    </a:lnTo>
                    <a:lnTo>
                      <a:pt x="12" y="22"/>
                    </a:lnTo>
                    <a:lnTo>
                      <a:pt x="18" y="22"/>
                    </a:lnTo>
                    <a:lnTo>
                      <a:pt x="26" y="21"/>
                    </a:lnTo>
                    <a:lnTo>
                      <a:pt x="33" y="19"/>
                    </a:lnTo>
                    <a:lnTo>
                      <a:pt x="38" y="15"/>
                    </a:lnTo>
                    <a:lnTo>
                      <a:pt x="41" y="12"/>
                    </a:lnTo>
                    <a:lnTo>
                      <a:pt x="44" y="9"/>
                    </a:lnTo>
                    <a:lnTo>
                      <a:pt x="45" y="5"/>
                    </a:lnTo>
                    <a:lnTo>
                      <a:pt x="47" y="0"/>
                    </a:lnTo>
                    <a:lnTo>
                      <a:pt x="0" y="19"/>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58" name="Freeform 400"/>
              <p:cNvSpPr>
                <a:spLocks/>
              </p:cNvSpPr>
              <p:nvPr/>
            </p:nvSpPr>
            <p:spPr bwMode="auto">
              <a:xfrm>
                <a:off x="1608" y="1742"/>
                <a:ext cx="17" cy="11"/>
              </a:xfrm>
              <a:custGeom>
                <a:avLst/>
                <a:gdLst>
                  <a:gd name="T0" fmla="*/ 53 w 53"/>
                  <a:gd name="T1" fmla="*/ 0 h 32"/>
                  <a:gd name="T2" fmla="*/ 37 w 53"/>
                  <a:gd name="T3" fmla="*/ 9 h 32"/>
                  <a:gd name="T4" fmla="*/ 23 w 53"/>
                  <a:gd name="T5" fmla="*/ 18 h 32"/>
                  <a:gd name="T6" fmla="*/ 11 w 53"/>
                  <a:gd name="T7" fmla="*/ 26 h 32"/>
                  <a:gd name="T8" fmla="*/ 0 w 53"/>
                  <a:gd name="T9" fmla="*/ 32 h 32"/>
                  <a:gd name="T10" fmla="*/ 13 w 53"/>
                  <a:gd name="T11" fmla="*/ 32 h 32"/>
                  <a:gd name="T12" fmla="*/ 26 w 53"/>
                  <a:gd name="T13" fmla="*/ 32 h 32"/>
                  <a:gd name="T14" fmla="*/ 39 w 53"/>
                  <a:gd name="T15" fmla="*/ 32 h 32"/>
                  <a:gd name="T16" fmla="*/ 53 w 53"/>
                  <a:gd name="T17" fmla="*/ 32 h 32"/>
                  <a:gd name="T18" fmla="*/ 53 w 53"/>
                  <a:gd name="T19" fmla="*/ 24 h 32"/>
                  <a:gd name="T20" fmla="*/ 53 w 53"/>
                  <a:gd name="T21" fmla="*/ 16 h 32"/>
                  <a:gd name="T22" fmla="*/ 53 w 53"/>
                  <a:gd name="T23" fmla="*/ 9 h 32"/>
                  <a:gd name="T24" fmla="*/ 53 w 53"/>
                  <a:gd name="T2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32">
                    <a:moveTo>
                      <a:pt x="53" y="0"/>
                    </a:moveTo>
                    <a:lnTo>
                      <a:pt x="37" y="9"/>
                    </a:lnTo>
                    <a:lnTo>
                      <a:pt x="23" y="18"/>
                    </a:lnTo>
                    <a:lnTo>
                      <a:pt x="11" y="26"/>
                    </a:lnTo>
                    <a:lnTo>
                      <a:pt x="0" y="32"/>
                    </a:lnTo>
                    <a:lnTo>
                      <a:pt x="13" y="32"/>
                    </a:lnTo>
                    <a:lnTo>
                      <a:pt x="26" y="32"/>
                    </a:lnTo>
                    <a:lnTo>
                      <a:pt x="39" y="32"/>
                    </a:lnTo>
                    <a:lnTo>
                      <a:pt x="53" y="32"/>
                    </a:lnTo>
                    <a:lnTo>
                      <a:pt x="53" y="24"/>
                    </a:lnTo>
                    <a:lnTo>
                      <a:pt x="53" y="16"/>
                    </a:lnTo>
                    <a:lnTo>
                      <a:pt x="53" y="9"/>
                    </a:lnTo>
                    <a:lnTo>
                      <a:pt x="53" y="0"/>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59" name="Freeform 401"/>
              <p:cNvSpPr>
                <a:spLocks/>
              </p:cNvSpPr>
              <p:nvPr/>
            </p:nvSpPr>
            <p:spPr bwMode="auto">
              <a:xfrm>
                <a:off x="1450" y="1438"/>
                <a:ext cx="14" cy="12"/>
              </a:xfrm>
              <a:custGeom>
                <a:avLst/>
                <a:gdLst>
                  <a:gd name="T0" fmla="*/ 27 w 46"/>
                  <a:gd name="T1" fmla="*/ 3 h 34"/>
                  <a:gd name="T2" fmla="*/ 0 w 46"/>
                  <a:gd name="T3" fmla="*/ 16 h 34"/>
                  <a:gd name="T4" fmla="*/ 0 w 46"/>
                  <a:gd name="T5" fmla="*/ 34 h 34"/>
                  <a:gd name="T6" fmla="*/ 27 w 46"/>
                  <a:gd name="T7" fmla="*/ 34 h 34"/>
                  <a:gd name="T8" fmla="*/ 31 w 46"/>
                  <a:gd name="T9" fmla="*/ 32 h 34"/>
                  <a:gd name="T10" fmla="*/ 35 w 46"/>
                  <a:gd name="T11" fmla="*/ 28 h 34"/>
                  <a:gd name="T12" fmla="*/ 39 w 46"/>
                  <a:gd name="T13" fmla="*/ 25 h 34"/>
                  <a:gd name="T14" fmla="*/ 42 w 46"/>
                  <a:gd name="T15" fmla="*/ 21 h 34"/>
                  <a:gd name="T16" fmla="*/ 44 w 46"/>
                  <a:gd name="T17" fmla="*/ 17 h 34"/>
                  <a:gd name="T18" fmla="*/ 45 w 46"/>
                  <a:gd name="T19" fmla="*/ 13 h 34"/>
                  <a:gd name="T20" fmla="*/ 46 w 46"/>
                  <a:gd name="T21" fmla="*/ 8 h 34"/>
                  <a:gd name="T22" fmla="*/ 46 w 46"/>
                  <a:gd name="T23" fmla="*/ 3 h 34"/>
                  <a:gd name="T24" fmla="*/ 46 w 46"/>
                  <a:gd name="T25" fmla="*/ 1 h 34"/>
                  <a:gd name="T26" fmla="*/ 44 w 46"/>
                  <a:gd name="T27" fmla="*/ 0 h 34"/>
                  <a:gd name="T28" fmla="*/ 42 w 46"/>
                  <a:gd name="T29" fmla="*/ 0 h 34"/>
                  <a:gd name="T30" fmla="*/ 39 w 46"/>
                  <a:gd name="T31" fmla="*/ 0 h 34"/>
                  <a:gd name="T32" fmla="*/ 32 w 46"/>
                  <a:gd name="T33" fmla="*/ 2 h 34"/>
                  <a:gd name="T34" fmla="*/ 27 w 46"/>
                  <a:gd name="T35"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34">
                    <a:moveTo>
                      <a:pt x="27" y="3"/>
                    </a:moveTo>
                    <a:lnTo>
                      <a:pt x="0" y="16"/>
                    </a:lnTo>
                    <a:lnTo>
                      <a:pt x="0" y="34"/>
                    </a:lnTo>
                    <a:lnTo>
                      <a:pt x="27" y="34"/>
                    </a:lnTo>
                    <a:lnTo>
                      <a:pt x="31" y="32"/>
                    </a:lnTo>
                    <a:lnTo>
                      <a:pt x="35" y="28"/>
                    </a:lnTo>
                    <a:lnTo>
                      <a:pt x="39" y="25"/>
                    </a:lnTo>
                    <a:lnTo>
                      <a:pt x="42" y="21"/>
                    </a:lnTo>
                    <a:lnTo>
                      <a:pt x="44" y="17"/>
                    </a:lnTo>
                    <a:lnTo>
                      <a:pt x="45" y="13"/>
                    </a:lnTo>
                    <a:lnTo>
                      <a:pt x="46" y="8"/>
                    </a:lnTo>
                    <a:lnTo>
                      <a:pt x="46" y="3"/>
                    </a:lnTo>
                    <a:lnTo>
                      <a:pt x="46" y="1"/>
                    </a:lnTo>
                    <a:lnTo>
                      <a:pt x="44" y="0"/>
                    </a:lnTo>
                    <a:lnTo>
                      <a:pt x="42" y="0"/>
                    </a:lnTo>
                    <a:lnTo>
                      <a:pt x="39" y="0"/>
                    </a:lnTo>
                    <a:lnTo>
                      <a:pt x="32" y="2"/>
                    </a:lnTo>
                    <a:lnTo>
                      <a:pt x="27" y="3"/>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60" name="Freeform 402"/>
              <p:cNvSpPr>
                <a:spLocks/>
              </p:cNvSpPr>
              <p:nvPr/>
            </p:nvSpPr>
            <p:spPr bwMode="auto">
              <a:xfrm>
                <a:off x="1305" y="1224"/>
                <a:ext cx="16" cy="8"/>
              </a:xfrm>
              <a:custGeom>
                <a:avLst/>
                <a:gdLst>
                  <a:gd name="T0" fmla="*/ 0 w 48"/>
                  <a:gd name="T1" fmla="*/ 25 h 25"/>
                  <a:gd name="T2" fmla="*/ 14 w 48"/>
                  <a:gd name="T3" fmla="*/ 25 h 25"/>
                  <a:gd name="T4" fmla="*/ 28 w 48"/>
                  <a:gd name="T5" fmla="*/ 25 h 25"/>
                  <a:gd name="T6" fmla="*/ 30 w 48"/>
                  <a:gd name="T7" fmla="*/ 24 h 25"/>
                  <a:gd name="T8" fmla="*/ 33 w 48"/>
                  <a:gd name="T9" fmla="*/ 22 h 25"/>
                  <a:gd name="T10" fmla="*/ 37 w 48"/>
                  <a:gd name="T11" fmla="*/ 18 h 25"/>
                  <a:gd name="T12" fmla="*/ 40 w 48"/>
                  <a:gd name="T13" fmla="*/ 15 h 25"/>
                  <a:gd name="T14" fmla="*/ 45 w 48"/>
                  <a:gd name="T15" fmla="*/ 7 h 25"/>
                  <a:gd name="T16" fmla="*/ 48 w 48"/>
                  <a:gd name="T17" fmla="*/ 0 h 25"/>
                  <a:gd name="T18" fmla="*/ 40 w 48"/>
                  <a:gd name="T19" fmla="*/ 1 h 25"/>
                  <a:gd name="T20" fmla="*/ 33 w 48"/>
                  <a:gd name="T21" fmla="*/ 2 h 25"/>
                  <a:gd name="T22" fmla="*/ 28 w 48"/>
                  <a:gd name="T23" fmla="*/ 5 h 25"/>
                  <a:gd name="T24" fmla="*/ 21 w 48"/>
                  <a:gd name="T25" fmla="*/ 8 h 25"/>
                  <a:gd name="T26" fmla="*/ 11 w 48"/>
                  <a:gd name="T27" fmla="*/ 16 h 25"/>
                  <a:gd name="T28" fmla="*/ 0 w 48"/>
                  <a:gd name="T2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25">
                    <a:moveTo>
                      <a:pt x="0" y="25"/>
                    </a:moveTo>
                    <a:lnTo>
                      <a:pt x="14" y="25"/>
                    </a:lnTo>
                    <a:lnTo>
                      <a:pt x="28" y="25"/>
                    </a:lnTo>
                    <a:lnTo>
                      <a:pt x="30" y="24"/>
                    </a:lnTo>
                    <a:lnTo>
                      <a:pt x="33" y="22"/>
                    </a:lnTo>
                    <a:lnTo>
                      <a:pt x="37" y="18"/>
                    </a:lnTo>
                    <a:lnTo>
                      <a:pt x="40" y="15"/>
                    </a:lnTo>
                    <a:lnTo>
                      <a:pt x="45" y="7"/>
                    </a:lnTo>
                    <a:lnTo>
                      <a:pt x="48" y="0"/>
                    </a:lnTo>
                    <a:lnTo>
                      <a:pt x="40" y="1"/>
                    </a:lnTo>
                    <a:lnTo>
                      <a:pt x="33" y="2"/>
                    </a:lnTo>
                    <a:lnTo>
                      <a:pt x="28" y="5"/>
                    </a:lnTo>
                    <a:lnTo>
                      <a:pt x="21" y="8"/>
                    </a:lnTo>
                    <a:lnTo>
                      <a:pt x="11" y="16"/>
                    </a:lnTo>
                    <a:lnTo>
                      <a:pt x="0" y="25"/>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61" name="Freeform 403"/>
              <p:cNvSpPr>
                <a:spLocks/>
              </p:cNvSpPr>
              <p:nvPr/>
            </p:nvSpPr>
            <p:spPr bwMode="auto">
              <a:xfrm>
                <a:off x="1343" y="1188"/>
                <a:ext cx="8" cy="11"/>
              </a:xfrm>
              <a:custGeom>
                <a:avLst/>
                <a:gdLst>
                  <a:gd name="T0" fmla="*/ 0 w 30"/>
                  <a:gd name="T1" fmla="*/ 0 h 37"/>
                  <a:gd name="T2" fmla="*/ 0 w 30"/>
                  <a:gd name="T3" fmla="*/ 37 h 37"/>
                  <a:gd name="T4" fmla="*/ 11 w 30"/>
                  <a:gd name="T5" fmla="*/ 36 h 37"/>
                  <a:gd name="T6" fmla="*/ 20 w 30"/>
                  <a:gd name="T7" fmla="*/ 34 h 37"/>
                  <a:gd name="T8" fmla="*/ 22 w 30"/>
                  <a:gd name="T9" fmla="*/ 33 h 37"/>
                  <a:gd name="T10" fmla="*/ 26 w 30"/>
                  <a:gd name="T11" fmla="*/ 32 h 37"/>
                  <a:gd name="T12" fmla="*/ 28 w 30"/>
                  <a:gd name="T13" fmla="*/ 30 h 37"/>
                  <a:gd name="T14" fmla="*/ 29 w 30"/>
                  <a:gd name="T15" fmla="*/ 28 h 37"/>
                  <a:gd name="T16" fmla="*/ 30 w 30"/>
                  <a:gd name="T17" fmla="*/ 23 h 37"/>
                  <a:gd name="T18" fmla="*/ 30 w 30"/>
                  <a:gd name="T19" fmla="*/ 16 h 37"/>
                  <a:gd name="T20" fmla="*/ 29 w 30"/>
                  <a:gd name="T21" fmla="*/ 9 h 37"/>
                  <a:gd name="T22" fmla="*/ 27 w 30"/>
                  <a:gd name="T23" fmla="*/ 0 h 37"/>
                  <a:gd name="T24" fmla="*/ 0 w 30"/>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7">
                    <a:moveTo>
                      <a:pt x="0" y="0"/>
                    </a:moveTo>
                    <a:lnTo>
                      <a:pt x="0" y="37"/>
                    </a:lnTo>
                    <a:lnTo>
                      <a:pt x="11" y="36"/>
                    </a:lnTo>
                    <a:lnTo>
                      <a:pt x="20" y="34"/>
                    </a:lnTo>
                    <a:lnTo>
                      <a:pt x="22" y="33"/>
                    </a:lnTo>
                    <a:lnTo>
                      <a:pt x="26" y="32"/>
                    </a:lnTo>
                    <a:lnTo>
                      <a:pt x="28" y="30"/>
                    </a:lnTo>
                    <a:lnTo>
                      <a:pt x="29" y="28"/>
                    </a:lnTo>
                    <a:lnTo>
                      <a:pt x="30" y="23"/>
                    </a:lnTo>
                    <a:lnTo>
                      <a:pt x="30" y="16"/>
                    </a:lnTo>
                    <a:lnTo>
                      <a:pt x="29" y="9"/>
                    </a:lnTo>
                    <a:lnTo>
                      <a:pt x="27" y="0"/>
                    </a:lnTo>
                    <a:lnTo>
                      <a:pt x="0" y="0"/>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62" name="Freeform 404"/>
              <p:cNvSpPr>
                <a:spLocks/>
              </p:cNvSpPr>
              <p:nvPr/>
            </p:nvSpPr>
            <p:spPr bwMode="auto">
              <a:xfrm>
                <a:off x="1334" y="1208"/>
                <a:ext cx="36" cy="16"/>
              </a:xfrm>
              <a:custGeom>
                <a:avLst/>
                <a:gdLst>
                  <a:gd name="T0" fmla="*/ 33 w 113"/>
                  <a:gd name="T1" fmla="*/ 3 h 46"/>
                  <a:gd name="T2" fmla="*/ 22 w 113"/>
                  <a:gd name="T3" fmla="*/ 3 h 46"/>
                  <a:gd name="T4" fmla="*/ 12 w 113"/>
                  <a:gd name="T5" fmla="*/ 5 h 46"/>
                  <a:gd name="T6" fmla="*/ 7 w 113"/>
                  <a:gd name="T7" fmla="*/ 7 h 46"/>
                  <a:gd name="T8" fmla="*/ 3 w 113"/>
                  <a:gd name="T9" fmla="*/ 11 h 46"/>
                  <a:gd name="T10" fmla="*/ 1 w 113"/>
                  <a:gd name="T11" fmla="*/ 15 h 46"/>
                  <a:gd name="T12" fmla="*/ 0 w 113"/>
                  <a:gd name="T13" fmla="*/ 21 h 46"/>
                  <a:gd name="T14" fmla="*/ 6 w 113"/>
                  <a:gd name="T15" fmla="*/ 27 h 46"/>
                  <a:gd name="T16" fmla="*/ 10 w 113"/>
                  <a:gd name="T17" fmla="*/ 33 h 46"/>
                  <a:gd name="T18" fmla="*/ 16 w 113"/>
                  <a:gd name="T19" fmla="*/ 37 h 46"/>
                  <a:gd name="T20" fmla="*/ 20 w 113"/>
                  <a:gd name="T21" fmla="*/ 41 h 46"/>
                  <a:gd name="T22" fmla="*/ 25 w 113"/>
                  <a:gd name="T23" fmla="*/ 43 h 46"/>
                  <a:gd name="T24" fmla="*/ 30 w 113"/>
                  <a:gd name="T25" fmla="*/ 45 h 46"/>
                  <a:gd name="T26" fmla="*/ 35 w 113"/>
                  <a:gd name="T27" fmla="*/ 46 h 46"/>
                  <a:gd name="T28" fmla="*/ 40 w 113"/>
                  <a:gd name="T29" fmla="*/ 46 h 46"/>
                  <a:gd name="T30" fmla="*/ 56 w 113"/>
                  <a:gd name="T31" fmla="*/ 46 h 46"/>
                  <a:gd name="T32" fmla="*/ 70 w 113"/>
                  <a:gd name="T33" fmla="*/ 43 h 46"/>
                  <a:gd name="T34" fmla="*/ 76 w 113"/>
                  <a:gd name="T35" fmla="*/ 41 h 46"/>
                  <a:gd name="T36" fmla="*/ 81 w 113"/>
                  <a:gd name="T37" fmla="*/ 38 h 46"/>
                  <a:gd name="T38" fmla="*/ 87 w 113"/>
                  <a:gd name="T39" fmla="*/ 36 h 46"/>
                  <a:gd name="T40" fmla="*/ 91 w 113"/>
                  <a:gd name="T41" fmla="*/ 33 h 46"/>
                  <a:gd name="T42" fmla="*/ 99 w 113"/>
                  <a:gd name="T43" fmla="*/ 27 h 46"/>
                  <a:gd name="T44" fmla="*/ 106 w 113"/>
                  <a:gd name="T45" fmla="*/ 20 h 46"/>
                  <a:gd name="T46" fmla="*/ 110 w 113"/>
                  <a:gd name="T47" fmla="*/ 12 h 46"/>
                  <a:gd name="T48" fmla="*/ 113 w 113"/>
                  <a:gd name="T49" fmla="*/ 3 h 46"/>
                  <a:gd name="T50" fmla="*/ 99 w 113"/>
                  <a:gd name="T51" fmla="*/ 1 h 46"/>
                  <a:gd name="T52" fmla="*/ 87 w 113"/>
                  <a:gd name="T53" fmla="*/ 0 h 46"/>
                  <a:gd name="T54" fmla="*/ 76 w 113"/>
                  <a:gd name="T55" fmla="*/ 0 h 46"/>
                  <a:gd name="T56" fmla="*/ 66 w 113"/>
                  <a:gd name="T57" fmla="*/ 1 h 46"/>
                  <a:gd name="T58" fmla="*/ 48 w 113"/>
                  <a:gd name="T59" fmla="*/ 2 h 46"/>
                  <a:gd name="T60" fmla="*/ 33 w 113"/>
                  <a:gd name="T61" fmla="*/ 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3" h="46">
                    <a:moveTo>
                      <a:pt x="33" y="3"/>
                    </a:moveTo>
                    <a:lnTo>
                      <a:pt x="22" y="3"/>
                    </a:lnTo>
                    <a:lnTo>
                      <a:pt x="12" y="5"/>
                    </a:lnTo>
                    <a:lnTo>
                      <a:pt x="7" y="7"/>
                    </a:lnTo>
                    <a:lnTo>
                      <a:pt x="3" y="11"/>
                    </a:lnTo>
                    <a:lnTo>
                      <a:pt x="1" y="15"/>
                    </a:lnTo>
                    <a:lnTo>
                      <a:pt x="0" y="21"/>
                    </a:lnTo>
                    <a:lnTo>
                      <a:pt x="6" y="27"/>
                    </a:lnTo>
                    <a:lnTo>
                      <a:pt x="10" y="33"/>
                    </a:lnTo>
                    <a:lnTo>
                      <a:pt x="16" y="37"/>
                    </a:lnTo>
                    <a:lnTo>
                      <a:pt x="20" y="41"/>
                    </a:lnTo>
                    <a:lnTo>
                      <a:pt x="25" y="43"/>
                    </a:lnTo>
                    <a:lnTo>
                      <a:pt x="30" y="45"/>
                    </a:lnTo>
                    <a:lnTo>
                      <a:pt x="35" y="46"/>
                    </a:lnTo>
                    <a:lnTo>
                      <a:pt x="40" y="46"/>
                    </a:lnTo>
                    <a:lnTo>
                      <a:pt x="56" y="46"/>
                    </a:lnTo>
                    <a:lnTo>
                      <a:pt x="70" y="43"/>
                    </a:lnTo>
                    <a:lnTo>
                      <a:pt x="76" y="41"/>
                    </a:lnTo>
                    <a:lnTo>
                      <a:pt x="81" y="38"/>
                    </a:lnTo>
                    <a:lnTo>
                      <a:pt x="87" y="36"/>
                    </a:lnTo>
                    <a:lnTo>
                      <a:pt x="91" y="33"/>
                    </a:lnTo>
                    <a:lnTo>
                      <a:pt x="99" y="27"/>
                    </a:lnTo>
                    <a:lnTo>
                      <a:pt x="106" y="20"/>
                    </a:lnTo>
                    <a:lnTo>
                      <a:pt x="110" y="12"/>
                    </a:lnTo>
                    <a:lnTo>
                      <a:pt x="113" y="3"/>
                    </a:lnTo>
                    <a:lnTo>
                      <a:pt x="99" y="1"/>
                    </a:lnTo>
                    <a:lnTo>
                      <a:pt x="87" y="0"/>
                    </a:lnTo>
                    <a:lnTo>
                      <a:pt x="76" y="0"/>
                    </a:lnTo>
                    <a:lnTo>
                      <a:pt x="66" y="1"/>
                    </a:lnTo>
                    <a:lnTo>
                      <a:pt x="48" y="2"/>
                    </a:lnTo>
                    <a:lnTo>
                      <a:pt x="33" y="3"/>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63" name="Freeform 405"/>
              <p:cNvSpPr>
                <a:spLocks/>
              </p:cNvSpPr>
              <p:nvPr/>
            </p:nvSpPr>
            <p:spPr bwMode="auto">
              <a:xfrm>
                <a:off x="1365" y="1201"/>
                <a:ext cx="49" cy="28"/>
              </a:xfrm>
              <a:custGeom>
                <a:avLst/>
                <a:gdLst>
                  <a:gd name="T0" fmla="*/ 0 w 153"/>
                  <a:gd name="T1" fmla="*/ 79 h 82"/>
                  <a:gd name="T2" fmla="*/ 2 w 153"/>
                  <a:gd name="T3" fmla="*/ 81 h 82"/>
                  <a:gd name="T4" fmla="*/ 6 w 153"/>
                  <a:gd name="T5" fmla="*/ 82 h 82"/>
                  <a:gd name="T6" fmla="*/ 10 w 153"/>
                  <a:gd name="T7" fmla="*/ 82 h 82"/>
                  <a:gd name="T8" fmla="*/ 14 w 153"/>
                  <a:gd name="T9" fmla="*/ 82 h 82"/>
                  <a:gd name="T10" fmla="*/ 23 w 153"/>
                  <a:gd name="T11" fmla="*/ 80 h 82"/>
                  <a:gd name="T12" fmla="*/ 33 w 153"/>
                  <a:gd name="T13" fmla="*/ 79 h 82"/>
                  <a:gd name="T14" fmla="*/ 40 w 153"/>
                  <a:gd name="T15" fmla="*/ 79 h 82"/>
                  <a:gd name="T16" fmla="*/ 47 w 153"/>
                  <a:gd name="T17" fmla="*/ 78 h 82"/>
                  <a:gd name="T18" fmla="*/ 56 w 153"/>
                  <a:gd name="T19" fmla="*/ 76 h 82"/>
                  <a:gd name="T20" fmla="*/ 65 w 153"/>
                  <a:gd name="T21" fmla="*/ 74 h 82"/>
                  <a:gd name="T22" fmla="*/ 83 w 153"/>
                  <a:gd name="T23" fmla="*/ 68 h 82"/>
                  <a:gd name="T24" fmla="*/ 103 w 153"/>
                  <a:gd name="T25" fmla="*/ 59 h 82"/>
                  <a:gd name="T26" fmla="*/ 112 w 153"/>
                  <a:gd name="T27" fmla="*/ 54 h 82"/>
                  <a:gd name="T28" fmla="*/ 121 w 153"/>
                  <a:gd name="T29" fmla="*/ 49 h 82"/>
                  <a:gd name="T30" fmla="*/ 129 w 153"/>
                  <a:gd name="T31" fmla="*/ 43 h 82"/>
                  <a:gd name="T32" fmla="*/ 136 w 153"/>
                  <a:gd name="T33" fmla="*/ 38 h 82"/>
                  <a:gd name="T34" fmla="*/ 142 w 153"/>
                  <a:gd name="T35" fmla="*/ 32 h 82"/>
                  <a:gd name="T36" fmla="*/ 147 w 153"/>
                  <a:gd name="T37" fmla="*/ 25 h 82"/>
                  <a:gd name="T38" fmla="*/ 150 w 153"/>
                  <a:gd name="T39" fmla="*/ 19 h 82"/>
                  <a:gd name="T40" fmla="*/ 153 w 153"/>
                  <a:gd name="T41" fmla="*/ 12 h 82"/>
                  <a:gd name="T42" fmla="*/ 134 w 153"/>
                  <a:gd name="T43" fmla="*/ 8 h 82"/>
                  <a:gd name="T44" fmla="*/ 115 w 153"/>
                  <a:gd name="T45" fmla="*/ 3 h 82"/>
                  <a:gd name="T46" fmla="*/ 96 w 153"/>
                  <a:gd name="T47" fmla="*/ 1 h 82"/>
                  <a:gd name="T48" fmla="*/ 77 w 153"/>
                  <a:gd name="T49" fmla="*/ 0 h 82"/>
                  <a:gd name="T50" fmla="*/ 68 w 153"/>
                  <a:gd name="T51" fmla="*/ 1 h 82"/>
                  <a:gd name="T52" fmla="*/ 60 w 153"/>
                  <a:gd name="T53" fmla="*/ 1 h 82"/>
                  <a:gd name="T54" fmla="*/ 52 w 153"/>
                  <a:gd name="T55" fmla="*/ 2 h 82"/>
                  <a:gd name="T56" fmla="*/ 45 w 153"/>
                  <a:gd name="T57" fmla="*/ 4 h 82"/>
                  <a:gd name="T58" fmla="*/ 38 w 153"/>
                  <a:gd name="T59" fmla="*/ 7 h 82"/>
                  <a:gd name="T60" fmla="*/ 34 w 153"/>
                  <a:gd name="T61" fmla="*/ 10 h 82"/>
                  <a:gd name="T62" fmla="*/ 30 w 153"/>
                  <a:gd name="T63" fmla="*/ 14 h 82"/>
                  <a:gd name="T64" fmla="*/ 26 w 153"/>
                  <a:gd name="T65" fmla="*/ 18 h 82"/>
                  <a:gd name="T66" fmla="*/ 32 w 153"/>
                  <a:gd name="T67" fmla="*/ 23 h 82"/>
                  <a:gd name="T68" fmla="*/ 36 w 153"/>
                  <a:gd name="T69" fmla="*/ 29 h 82"/>
                  <a:gd name="T70" fmla="*/ 38 w 153"/>
                  <a:gd name="T71" fmla="*/ 32 h 82"/>
                  <a:gd name="T72" fmla="*/ 42 w 153"/>
                  <a:gd name="T73" fmla="*/ 34 h 82"/>
                  <a:gd name="T74" fmla="*/ 44 w 153"/>
                  <a:gd name="T75" fmla="*/ 36 h 82"/>
                  <a:gd name="T76" fmla="*/ 46 w 153"/>
                  <a:gd name="T77" fmla="*/ 36 h 82"/>
                  <a:gd name="T78" fmla="*/ 40 w 153"/>
                  <a:gd name="T79" fmla="*/ 41 h 82"/>
                  <a:gd name="T80" fmla="*/ 33 w 153"/>
                  <a:gd name="T81" fmla="*/ 46 h 82"/>
                  <a:gd name="T82" fmla="*/ 29 w 153"/>
                  <a:gd name="T83" fmla="*/ 52 h 82"/>
                  <a:gd name="T84" fmla="*/ 23 w 153"/>
                  <a:gd name="T85" fmla="*/ 57 h 82"/>
                  <a:gd name="T86" fmla="*/ 18 w 153"/>
                  <a:gd name="T87" fmla="*/ 64 h 82"/>
                  <a:gd name="T88" fmla="*/ 13 w 153"/>
                  <a:gd name="T89" fmla="*/ 69 h 82"/>
                  <a:gd name="T90" fmla="*/ 7 w 153"/>
                  <a:gd name="T91" fmla="*/ 75 h 82"/>
                  <a:gd name="T92" fmla="*/ 0 w 153"/>
                  <a:gd name="T93" fmla="*/ 7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 h="82">
                    <a:moveTo>
                      <a:pt x="0" y="79"/>
                    </a:moveTo>
                    <a:lnTo>
                      <a:pt x="2" y="81"/>
                    </a:lnTo>
                    <a:lnTo>
                      <a:pt x="6" y="82"/>
                    </a:lnTo>
                    <a:lnTo>
                      <a:pt x="10" y="82"/>
                    </a:lnTo>
                    <a:lnTo>
                      <a:pt x="14" y="82"/>
                    </a:lnTo>
                    <a:lnTo>
                      <a:pt x="23" y="80"/>
                    </a:lnTo>
                    <a:lnTo>
                      <a:pt x="33" y="79"/>
                    </a:lnTo>
                    <a:lnTo>
                      <a:pt x="40" y="79"/>
                    </a:lnTo>
                    <a:lnTo>
                      <a:pt x="47" y="78"/>
                    </a:lnTo>
                    <a:lnTo>
                      <a:pt x="56" y="76"/>
                    </a:lnTo>
                    <a:lnTo>
                      <a:pt x="65" y="74"/>
                    </a:lnTo>
                    <a:lnTo>
                      <a:pt x="83" y="68"/>
                    </a:lnTo>
                    <a:lnTo>
                      <a:pt x="103" y="59"/>
                    </a:lnTo>
                    <a:lnTo>
                      <a:pt x="112" y="54"/>
                    </a:lnTo>
                    <a:lnTo>
                      <a:pt x="121" y="49"/>
                    </a:lnTo>
                    <a:lnTo>
                      <a:pt x="129" y="43"/>
                    </a:lnTo>
                    <a:lnTo>
                      <a:pt x="136" y="38"/>
                    </a:lnTo>
                    <a:lnTo>
                      <a:pt x="142" y="32"/>
                    </a:lnTo>
                    <a:lnTo>
                      <a:pt x="147" y="25"/>
                    </a:lnTo>
                    <a:lnTo>
                      <a:pt x="150" y="19"/>
                    </a:lnTo>
                    <a:lnTo>
                      <a:pt x="153" y="12"/>
                    </a:lnTo>
                    <a:lnTo>
                      <a:pt x="134" y="8"/>
                    </a:lnTo>
                    <a:lnTo>
                      <a:pt x="115" y="3"/>
                    </a:lnTo>
                    <a:lnTo>
                      <a:pt x="96" y="1"/>
                    </a:lnTo>
                    <a:lnTo>
                      <a:pt x="77" y="0"/>
                    </a:lnTo>
                    <a:lnTo>
                      <a:pt x="68" y="1"/>
                    </a:lnTo>
                    <a:lnTo>
                      <a:pt x="60" y="1"/>
                    </a:lnTo>
                    <a:lnTo>
                      <a:pt x="52" y="2"/>
                    </a:lnTo>
                    <a:lnTo>
                      <a:pt x="45" y="4"/>
                    </a:lnTo>
                    <a:lnTo>
                      <a:pt x="38" y="7"/>
                    </a:lnTo>
                    <a:lnTo>
                      <a:pt x="34" y="10"/>
                    </a:lnTo>
                    <a:lnTo>
                      <a:pt x="30" y="14"/>
                    </a:lnTo>
                    <a:lnTo>
                      <a:pt x="26" y="18"/>
                    </a:lnTo>
                    <a:lnTo>
                      <a:pt x="32" y="23"/>
                    </a:lnTo>
                    <a:lnTo>
                      <a:pt x="36" y="29"/>
                    </a:lnTo>
                    <a:lnTo>
                      <a:pt x="38" y="32"/>
                    </a:lnTo>
                    <a:lnTo>
                      <a:pt x="42" y="34"/>
                    </a:lnTo>
                    <a:lnTo>
                      <a:pt x="44" y="36"/>
                    </a:lnTo>
                    <a:lnTo>
                      <a:pt x="46" y="36"/>
                    </a:lnTo>
                    <a:lnTo>
                      <a:pt x="40" y="41"/>
                    </a:lnTo>
                    <a:lnTo>
                      <a:pt x="33" y="46"/>
                    </a:lnTo>
                    <a:lnTo>
                      <a:pt x="29" y="52"/>
                    </a:lnTo>
                    <a:lnTo>
                      <a:pt x="23" y="57"/>
                    </a:lnTo>
                    <a:lnTo>
                      <a:pt x="18" y="64"/>
                    </a:lnTo>
                    <a:lnTo>
                      <a:pt x="13" y="69"/>
                    </a:lnTo>
                    <a:lnTo>
                      <a:pt x="7" y="75"/>
                    </a:lnTo>
                    <a:lnTo>
                      <a:pt x="0" y="79"/>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64" name="Freeform 406"/>
              <p:cNvSpPr>
                <a:spLocks/>
              </p:cNvSpPr>
              <p:nvPr/>
            </p:nvSpPr>
            <p:spPr bwMode="auto">
              <a:xfrm>
                <a:off x="1414" y="1217"/>
                <a:ext cx="29" cy="17"/>
              </a:xfrm>
              <a:custGeom>
                <a:avLst/>
                <a:gdLst>
                  <a:gd name="T0" fmla="*/ 0 w 86"/>
                  <a:gd name="T1" fmla="*/ 37 h 50"/>
                  <a:gd name="T2" fmla="*/ 5 w 86"/>
                  <a:gd name="T3" fmla="*/ 41 h 50"/>
                  <a:gd name="T4" fmla="*/ 11 w 86"/>
                  <a:gd name="T5" fmla="*/ 44 h 50"/>
                  <a:gd name="T6" fmla="*/ 16 w 86"/>
                  <a:gd name="T7" fmla="*/ 47 h 50"/>
                  <a:gd name="T8" fmla="*/ 23 w 86"/>
                  <a:gd name="T9" fmla="*/ 48 h 50"/>
                  <a:gd name="T10" fmla="*/ 35 w 86"/>
                  <a:gd name="T11" fmla="*/ 49 h 50"/>
                  <a:gd name="T12" fmla="*/ 46 w 86"/>
                  <a:gd name="T13" fmla="*/ 50 h 50"/>
                  <a:gd name="T14" fmla="*/ 58 w 86"/>
                  <a:gd name="T15" fmla="*/ 49 h 50"/>
                  <a:gd name="T16" fmla="*/ 67 w 86"/>
                  <a:gd name="T17" fmla="*/ 48 h 50"/>
                  <a:gd name="T18" fmla="*/ 73 w 86"/>
                  <a:gd name="T19" fmla="*/ 47 h 50"/>
                  <a:gd name="T20" fmla="*/ 79 w 86"/>
                  <a:gd name="T21" fmla="*/ 44 h 50"/>
                  <a:gd name="T22" fmla="*/ 82 w 86"/>
                  <a:gd name="T23" fmla="*/ 41 h 50"/>
                  <a:gd name="T24" fmla="*/ 84 w 86"/>
                  <a:gd name="T25" fmla="*/ 37 h 50"/>
                  <a:gd name="T26" fmla="*/ 85 w 86"/>
                  <a:gd name="T27" fmla="*/ 32 h 50"/>
                  <a:gd name="T28" fmla="*/ 86 w 86"/>
                  <a:gd name="T29" fmla="*/ 25 h 50"/>
                  <a:gd name="T30" fmla="*/ 85 w 86"/>
                  <a:gd name="T31" fmla="*/ 17 h 50"/>
                  <a:gd name="T32" fmla="*/ 84 w 86"/>
                  <a:gd name="T33" fmla="*/ 10 h 50"/>
                  <a:gd name="T34" fmla="*/ 83 w 86"/>
                  <a:gd name="T35" fmla="*/ 7 h 50"/>
                  <a:gd name="T36" fmla="*/ 81 w 86"/>
                  <a:gd name="T37" fmla="*/ 5 h 50"/>
                  <a:gd name="T38" fmla="*/ 77 w 86"/>
                  <a:gd name="T39" fmla="*/ 2 h 50"/>
                  <a:gd name="T40" fmla="*/ 73 w 86"/>
                  <a:gd name="T41" fmla="*/ 0 h 50"/>
                  <a:gd name="T42" fmla="*/ 0 w 86"/>
                  <a:gd name="T43" fmla="*/ 3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6" h="50">
                    <a:moveTo>
                      <a:pt x="0" y="37"/>
                    </a:moveTo>
                    <a:lnTo>
                      <a:pt x="5" y="41"/>
                    </a:lnTo>
                    <a:lnTo>
                      <a:pt x="11" y="44"/>
                    </a:lnTo>
                    <a:lnTo>
                      <a:pt x="16" y="47"/>
                    </a:lnTo>
                    <a:lnTo>
                      <a:pt x="23" y="48"/>
                    </a:lnTo>
                    <a:lnTo>
                      <a:pt x="35" y="49"/>
                    </a:lnTo>
                    <a:lnTo>
                      <a:pt x="46" y="50"/>
                    </a:lnTo>
                    <a:lnTo>
                      <a:pt x="58" y="49"/>
                    </a:lnTo>
                    <a:lnTo>
                      <a:pt x="67" y="48"/>
                    </a:lnTo>
                    <a:lnTo>
                      <a:pt x="73" y="47"/>
                    </a:lnTo>
                    <a:lnTo>
                      <a:pt x="79" y="44"/>
                    </a:lnTo>
                    <a:lnTo>
                      <a:pt x="82" y="41"/>
                    </a:lnTo>
                    <a:lnTo>
                      <a:pt x="84" y="37"/>
                    </a:lnTo>
                    <a:lnTo>
                      <a:pt x="85" y="32"/>
                    </a:lnTo>
                    <a:lnTo>
                      <a:pt x="86" y="25"/>
                    </a:lnTo>
                    <a:lnTo>
                      <a:pt x="85" y="17"/>
                    </a:lnTo>
                    <a:lnTo>
                      <a:pt x="84" y="10"/>
                    </a:lnTo>
                    <a:lnTo>
                      <a:pt x="83" y="7"/>
                    </a:lnTo>
                    <a:lnTo>
                      <a:pt x="81" y="5"/>
                    </a:lnTo>
                    <a:lnTo>
                      <a:pt x="77" y="2"/>
                    </a:lnTo>
                    <a:lnTo>
                      <a:pt x="73" y="0"/>
                    </a:lnTo>
                    <a:lnTo>
                      <a:pt x="0" y="37"/>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65" name="Freeform 407"/>
              <p:cNvSpPr>
                <a:spLocks/>
              </p:cNvSpPr>
              <p:nvPr/>
            </p:nvSpPr>
            <p:spPr bwMode="auto">
              <a:xfrm>
                <a:off x="1379" y="1163"/>
                <a:ext cx="55" cy="25"/>
              </a:xfrm>
              <a:custGeom>
                <a:avLst/>
                <a:gdLst>
                  <a:gd name="T0" fmla="*/ 119 w 172"/>
                  <a:gd name="T1" fmla="*/ 61 h 74"/>
                  <a:gd name="T2" fmla="*/ 109 w 172"/>
                  <a:gd name="T3" fmla="*/ 61 h 74"/>
                  <a:gd name="T4" fmla="*/ 99 w 172"/>
                  <a:gd name="T5" fmla="*/ 61 h 74"/>
                  <a:gd name="T6" fmla="*/ 90 w 172"/>
                  <a:gd name="T7" fmla="*/ 61 h 74"/>
                  <a:gd name="T8" fmla="*/ 80 w 172"/>
                  <a:gd name="T9" fmla="*/ 61 h 74"/>
                  <a:gd name="T10" fmla="*/ 60 w 172"/>
                  <a:gd name="T11" fmla="*/ 74 h 74"/>
                  <a:gd name="T12" fmla="*/ 33 w 172"/>
                  <a:gd name="T13" fmla="*/ 74 h 74"/>
                  <a:gd name="T14" fmla="*/ 36 w 172"/>
                  <a:gd name="T15" fmla="*/ 61 h 74"/>
                  <a:gd name="T16" fmla="*/ 39 w 172"/>
                  <a:gd name="T17" fmla="*/ 49 h 74"/>
                  <a:gd name="T18" fmla="*/ 30 w 172"/>
                  <a:gd name="T19" fmla="*/ 49 h 74"/>
                  <a:gd name="T20" fmla="*/ 23 w 172"/>
                  <a:gd name="T21" fmla="*/ 48 h 74"/>
                  <a:gd name="T22" fmla="*/ 15 w 172"/>
                  <a:gd name="T23" fmla="*/ 47 h 74"/>
                  <a:gd name="T24" fmla="*/ 9 w 172"/>
                  <a:gd name="T25" fmla="*/ 45 h 74"/>
                  <a:gd name="T26" fmla="*/ 5 w 172"/>
                  <a:gd name="T27" fmla="*/ 42 h 74"/>
                  <a:gd name="T28" fmla="*/ 2 w 172"/>
                  <a:gd name="T29" fmla="*/ 39 h 74"/>
                  <a:gd name="T30" fmla="*/ 1 w 172"/>
                  <a:gd name="T31" fmla="*/ 35 h 74"/>
                  <a:gd name="T32" fmla="*/ 0 w 172"/>
                  <a:gd name="T33" fmla="*/ 31 h 74"/>
                  <a:gd name="T34" fmla="*/ 1 w 172"/>
                  <a:gd name="T35" fmla="*/ 26 h 74"/>
                  <a:gd name="T36" fmla="*/ 2 w 172"/>
                  <a:gd name="T37" fmla="*/ 21 h 74"/>
                  <a:gd name="T38" fmla="*/ 5 w 172"/>
                  <a:gd name="T39" fmla="*/ 17 h 74"/>
                  <a:gd name="T40" fmla="*/ 8 w 172"/>
                  <a:gd name="T41" fmla="*/ 14 h 74"/>
                  <a:gd name="T42" fmla="*/ 13 w 172"/>
                  <a:gd name="T43" fmla="*/ 10 h 74"/>
                  <a:gd name="T44" fmla="*/ 18 w 172"/>
                  <a:gd name="T45" fmla="*/ 7 h 74"/>
                  <a:gd name="T46" fmla="*/ 24 w 172"/>
                  <a:gd name="T47" fmla="*/ 5 h 74"/>
                  <a:gd name="T48" fmla="*/ 29 w 172"/>
                  <a:gd name="T49" fmla="*/ 4 h 74"/>
                  <a:gd name="T50" fmla="*/ 42 w 172"/>
                  <a:gd name="T51" fmla="*/ 1 h 74"/>
                  <a:gd name="T52" fmla="*/ 56 w 172"/>
                  <a:gd name="T53" fmla="*/ 0 h 74"/>
                  <a:gd name="T54" fmla="*/ 69 w 172"/>
                  <a:gd name="T55" fmla="*/ 0 h 74"/>
                  <a:gd name="T56" fmla="*/ 80 w 172"/>
                  <a:gd name="T57" fmla="*/ 0 h 74"/>
                  <a:gd name="T58" fmla="*/ 94 w 172"/>
                  <a:gd name="T59" fmla="*/ 1 h 74"/>
                  <a:gd name="T60" fmla="*/ 106 w 172"/>
                  <a:gd name="T61" fmla="*/ 4 h 74"/>
                  <a:gd name="T62" fmla="*/ 117 w 172"/>
                  <a:gd name="T63" fmla="*/ 7 h 74"/>
                  <a:gd name="T64" fmla="*/ 128 w 172"/>
                  <a:gd name="T65" fmla="*/ 13 h 74"/>
                  <a:gd name="T66" fmla="*/ 139 w 172"/>
                  <a:gd name="T67" fmla="*/ 17 h 74"/>
                  <a:gd name="T68" fmla="*/ 150 w 172"/>
                  <a:gd name="T69" fmla="*/ 21 h 74"/>
                  <a:gd name="T70" fmla="*/ 161 w 172"/>
                  <a:gd name="T71" fmla="*/ 24 h 74"/>
                  <a:gd name="T72" fmla="*/ 172 w 172"/>
                  <a:gd name="T73" fmla="*/ 25 h 74"/>
                  <a:gd name="T74" fmla="*/ 172 w 172"/>
                  <a:gd name="T75" fmla="*/ 43 h 74"/>
                  <a:gd name="T76" fmla="*/ 169 w 172"/>
                  <a:gd name="T77" fmla="*/ 48 h 74"/>
                  <a:gd name="T78" fmla="*/ 165 w 172"/>
                  <a:gd name="T79" fmla="*/ 53 h 74"/>
                  <a:gd name="T80" fmla="*/ 161 w 172"/>
                  <a:gd name="T81" fmla="*/ 57 h 74"/>
                  <a:gd name="T82" fmla="*/ 158 w 172"/>
                  <a:gd name="T83" fmla="*/ 60 h 74"/>
                  <a:gd name="T84" fmla="*/ 153 w 172"/>
                  <a:gd name="T85" fmla="*/ 62 h 74"/>
                  <a:gd name="T86" fmla="*/ 149 w 172"/>
                  <a:gd name="T87" fmla="*/ 63 h 74"/>
                  <a:gd name="T88" fmla="*/ 146 w 172"/>
                  <a:gd name="T89" fmla="*/ 65 h 74"/>
                  <a:gd name="T90" fmla="*/ 141 w 172"/>
                  <a:gd name="T91" fmla="*/ 65 h 74"/>
                  <a:gd name="T92" fmla="*/ 131 w 172"/>
                  <a:gd name="T93" fmla="*/ 65 h 74"/>
                  <a:gd name="T94" fmla="*/ 121 w 172"/>
                  <a:gd name="T95" fmla="*/ 63 h 74"/>
                  <a:gd name="T96" fmla="*/ 112 w 172"/>
                  <a:gd name="T97" fmla="*/ 59 h 74"/>
                  <a:gd name="T98" fmla="*/ 99 w 172"/>
                  <a:gd name="T99" fmla="*/ 55 h 74"/>
                  <a:gd name="T100" fmla="*/ 106 w 172"/>
                  <a:gd name="T101" fmla="*/ 55 h 74"/>
                  <a:gd name="T102" fmla="*/ 119 w 172"/>
                  <a:gd name="T103" fmla="*/ 6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2" h="74">
                    <a:moveTo>
                      <a:pt x="119" y="61"/>
                    </a:moveTo>
                    <a:lnTo>
                      <a:pt x="109" y="61"/>
                    </a:lnTo>
                    <a:lnTo>
                      <a:pt x="99" y="61"/>
                    </a:lnTo>
                    <a:lnTo>
                      <a:pt x="90" y="61"/>
                    </a:lnTo>
                    <a:lnTo>
                      <a:pt x="80" y="61"/>
                    </a:lnTo>
                    <a:lnTo>
                      <a:pt x="60" y="74"/>
                    </a:lnTo>
                    <a:lnTo>
                      <a:pt x="33" y="74"/>
                    </a:lnTo>
                    <a:lnTo>
                      <a:pt x="36" y="61"/>
                    </a:lnTo>
                    <a:lnTo>
                      <a:pt x="39" y="49"/>
                    </a:lnTo>
                    <a:lnTo>
                      <a:pt x="30" y="49"/>
                    </a:lnTo>
                    <a:lnTo>
                      <a:pt x="23" y="48"/>
                    </a:lnTo>
                    <a:lnTo>
                      <a:pt x="15" y="47"/>
                    </a:lnTo>
                    <a:lnTo>
                      <a:pt x="9" y="45"/>
                    </a:lnTo>
                    <a:lnTo>
                      <a:pt x="5" y="42"/>
                    </a:lnTo>
                    <a:lnTo>
                      <a:pt x="2" y="39"/>
                    </a:lnTo>
                    <a:lnTo>
                      <a:pt x="1" y="35"/>
                    </a:lnTo>
                    <a:lnTo>
                      <a:pt x="0" y="31"/>
                    </a:lnTo>
                    <a:lnTo>
                      <a:pt x="1" y="26"/>
                    </a:lnTo>
                    <a:lnTo>
                      <a:pt x="2" y="21"/>
                    </a:lnTo>
                    <a:lnTo>
                      <a:pt x="5" y="17"/>
                    </a:lnTo>
                    <a:lnTo>
                      <a:pt x="8" y="14"/>
                    </a:lnTo>
                    <a:lnTo>
                      <a:pt x="13" y="10"/>
                    </a:lnTo>
                    <a:lnTo>
                      <a:pt x="18" y="7"/>
                    </a:lnTo>
                    <a:lnTo>
                      <a:pt x="24" y="5"/>
                    </a:lnTo>
                    <a:lnTo>
                      <a:pt x="29" y="4"/>
                    </a:lnTo>
                    <a:lnTo>
                      <a:pt x="42" y="1"/>
                    </a:lnTo>
                    <a:lnTo>
                      <a:pt x="56" y="0"/>
                    </a:lnTo>
                    <a:lnTo>
                      <a:pt x="69" y="0"/>
                    </a:lnTo>
                    <a:lnTo>
                      <a:pt x="80" y="0"/>
                    </a:lnTo>
                    <a:lnTo>
                      <a:pt x="94" y="1"/>
                    </a:lnTo>
                    <a:lnTo>
                      <a:pt x="106" y="4"/>
                    </a:lnTo>
                    <a:lnTo>
                      <a:pt x="117" y="7"/>
                    </a:lnTo>
                    <a:lnTo>
                      <a:pt x="128" y="13"/>
                    </a:lnTo>
                    <a:lnTo>
                      <a:pt x="139" y="17"/>
                    </a:lnTo>
                    <a:lnTo>
                      <a:pt x="150" y="21"/>
                    </a:lnTo>
                    <a:lnTo>
                      <a:pt x="161" y="24"/>
                    </a:lnTo>
                    <a:lnTo>
                      <a:pt x="172" y="25"/>
                    </a:lnTo>
                    <a:lnTo>
                      <a:pt x="172" y="43"/>
                    </a:lnTo>
                    <a:lnTo>
                      <a:pt x="169" y="48"/>
                    </a:lnTo>
                    <a:lnTo>
                      <a:pt x="165" y="53"/>
                    </a:lnTo>
                    <a:lnTo>
                      <a:pt x="161" y="57"/>
                    </a:lnTo>
                    <a:lnTo>
                      <a:pt x="158" y="60"/>
                    </a:lnTo>
                    <a:lnTo>
                      <a:pt x="153" y="62"/>
                    </a:lnTo>
                    <a:lnTo>
                      <a:pt x="149" y="63"/>
                    </a:lnTo>
                    <a:lnTo>
                      <a:pt x="146" y="65"/>
                    </a:lnTo>
                    <a:lnTo>
                      <a:pt x="141" y="65"/>
                    </a:lnTo>
                    <a:lnTo>
                      <a:pt x="131" y="65"/>
                    </a:lnTo>
                    <a:lnTo>
                      <a:pt x="121" y="63"/>
                    </a:lnTo>
                    <a:lnTo>
                      <a:pt x="112" y="59"/>
                    </a:lnTo>
                    <a:lnTo>
                      <a:pt x="99" y="55"/>
                    </a:lnTo>
                    <a:lnTo>
                      <a:pt x="106" y="55"/>
                    </a:lnTo>
                    <a:lnTo>
                      <a:pt x="119" y="61"/>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66" name="Freeform 408"/>
              <p:cNvSpPr>
                <a:spLocks/>
              </p:cNvSpPr>
              <p:nvPr/>
            </p:nvSpPr>
            <p:spPr bwMode="auto">
              <a:xfrm>
                <a:off x="1450" y="1171"/>
                <a:ext cx="38" cy="17"/>
              </a:xfrm>
              <a:custGeom>
                <a:avLst/>
                <a:gdLst>
                  <a:gd name="T0" fmla="*/ 27 w 120"/>
                  <a:gd name="T1" fmla="*/ 49 h 49"/>
                  <a:gd name="T2" fmla="*/ 47 w 120"/>
                  <a:gd name="T3" fmla="*/ 49 h 49"/>
                  <a:gd name="T4" fmla="*/ 64 w 120"/>
                  <a:gd name="T5" fmla="*/ 48 h 49"/>
                  <a:gd name="T6" fmla="*/ 78 w 120"/>
                  <a:gd name="T7" fmla="*/ 46 h 49"/>
                  <a:gd name="T8" fmla="*/ 90 w 120"/>
                  <a:gd name="T9" fmla="*/ 43 h 49"/>
                  <a:gd name="T10" fmla="*/ 96 w 120"/>
                  <a:gd name="T11" fmla="*/ 39 h 49"/>
                  <a:gd name="T12" fmla="*/ 100 w 120"/>
                  <a:gd name="T13" fmla="*/ 37 h 49"/>
                  <a:gd name="T14" fmla="*/ 104 w 120"/>
                  <a:gd name="T15" fmla="*/ 34 h 49"/>
                  <a:gd name="T16" fmla="*/ 108 w 120"/>
                  <a:gd name="T17" fmla="*/ 31 h 49"/>
                  <a:gd name="T18" fmla="*/ 114 w 120"/>
                  <a:gd name="T19" fmla="*/ 22 h 49"/>
                  <a:gd name="T20" fmla="*/ 120 w 120"/>
                  <a:gd name="T21" fmla="*/ 12 h 49"/>
                  <a:gd name="T22" fmla="*/ 102 w 120"/>
                  <a:gd name="T23" fmla="*/ 6 h 49"/>
                  <a:gd name="T24" fmla="*/ 84 w 120"/>
                  <a:gd name="T25" fmla="*/ 3 h 49"/>
                  <a:gd name="T26" fmla="*/ 66 w 120"/>
                  <a:gd name="T27" fmla="*/ 1 h 49"/>
                  <a:gd name="T28" fmla="*/ 50 w 120"/>
                  <a:gd name="T29" fmla="*/ 0 h 49"/>
                  <a:gd name="T30" fmla="*/ 34 w 120"/>
                  <a:gd name="T31" fmla="*/ 1 h 49"/>
                  <a:gd name="T32" fmla="*/ 20 w 120"/>
                  <a:gd name="T33" fmla="*/ 2 h 49"/>
                  <a:gd name="T34" fmla="*/ 9 w 120"/>
                  <a:gd name="T35" fmla="*/ 4 h 49"/>
                  <a:gd name="T36" fmla="*/ 0 w 120"/>
                  <a:gd name="T37" fmla="*/ 6 h 49"/>
                  <a:gd name="T38" fmla="*/ 0 w 120"/>
                  <a:gd name="T39" fmla="*/ 30 h 49"/>
                  <a:gd name="T40" fmla="*/ 2 w 120"/>
                  <a:gd name="T41" fmla="*/ 35 h 49"/>
                  <a:gd name="T42" fmla="*/ 6 w 120"/>
                  <a:gd name="T43" fmla="*/ 38 h 49"/>
                  <a:gd name="T44" fmla="*/ 9 w 120"/>
                  <a:gd name="T45" fmla="*/ 41 h 49"/>
                  <a:gd name="T46" fmla="*/ 13 w 120"/>
                  <a:gd name="T47" fmla="*/ 45 h 49"/>
                  <a:gd name="T48" fmla="*/ 20 w 120"/>
                  <a:gd name="T49" fmla="*/ 48 h 49"/>
                  <a:gd name="T50" fmla="*/ 27 w 120"/>
                  <a:gd name="T5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0" h="49">
                    <a:moveTo>
                      <a:pt x="27" y="49"/>
                    </a:moveTo>
                    <a:lnTo>
                      <a:pt x="47" y="49"/>
                    </a:lnTo>
                    <a:lnTo>
                      <a:pt x="64" y="48"/>
                    </a:lnTo>
                    <a:lnTo>
                      <a:pt x="78" y="46"/>
                    </a:lnTo>
                    <a:lnTo>
                      <a:pt x="90" y="43"/>
                    </a:lnTo>
                    <a:lnTo>
                      <a:pt x="96" y="39"/>
                    </a:lnTo>
                    <a:lnTo>
                      <a:pt x="100" y="37"/>
                    </a:lnTo>
                    <a:lnTo>
                      <a:pt x="104" y="34"/>
                    </a:lnTo>
                    <a:lnTo>
                      <a:pt x="108" y="31"/>
                    </a:lnTo>
                    <a:lnTo>
                      <a:pt x="114" y="22"/>
                    </a:lnTo>
                    <a:lnTo>
                      <a:pt x="120" y="12"/>
                    </a:lnTo>
                    <a:lnTo>
                      <a:pt x="102" y="6"/>
                    </a:lnTo>
                    <a:lnTo>
                      <a:pt x="84" y="3"/>
                    </a:lnTo>
                    <a:lnTo>
                      <a:pt x="66" y="1"/>
                    </a:lnTo>
                    <a:lnTo>
                      <a:pt x="50" y="0"/>
                    </a:lnTo>
                    <a:lnTo>
                      <a:pt x="34" y="1"/>
                    </a:lnTo>
                    <a:lnTo>
                      <a:pt x="20" y="2"/>
                    </a:lnTo>
                    <a:lnTo>
                      <a:pt x="9" y="4"/>
                    </a:lnTo>
                    <a:lnTo>
                      <a:pt x="0" y="6"/>
                    </a:lnTo>
                    <a:lnTo>
                      <a:pt x="0" y="30"/>
                    </a:lnTo>
                    <a:lnTo>
                      <a:pt x="2" y="35"/>
                    </a:lnTo>
                    <a:lnTo>
                      <a:pt x="6" y="38"/>
                    </a:lnTo>
                    <a:lnTo>
                      <a:pt x="9" y="41"/>
                    </a:lnTo>
                    <a:lnTo>
                      <a:pt x="13" y="45"/>
                    </a:lnTo>
                    <a:lnTo>
                      <a:pt x="20" y="48"/>
                    </a:lnTo>
                    <a:lnTo>
                      <a:pt x="27" y="49"/>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67" name="Freeform 409"/>
              <p:cNvSpPr>
                <a:spLocks/>
              </p:cNvSpPr>
              <p:nvPr/>
            </p:nvSpPr>
            <p:spPr bwMode="auto">
              <a:xfrm>
                <a:off x="1441" y="1194"/>
                <a:ext cx="26" cy="19"/>
              </a:xfrm>
              <a:custGeom>
                <a:avLst/>
                <a:gdLst>
                  <a:gd name="T0" fmla="*/ 33 w 85"/>
                  <a:gd name="T1" fmla="*/ 0 h 61"/>
                  <a:gd name="T2" fmla="*/ 22 w 85"/>
                  <a:gd name="T3" fmla="*/ 5 h 61"/>
                  <a:gd name="T4" fmla="*/ 11 w 85"/>
                  <a:gd name="T5" fmla="*/ 12 h 61"/>
                  <a:gd name="T6" fmla="*/ 6 w 85"/>
                  <a:gd name="T7" fmla="*/ 17 h 61"/>
                  <a:gd name="T8" fmla="*/ 3 w 85"/>
                  <a:gd name="T9" fmla="*/ 21 h 61"/>
                  <a:gd name="T10" fmla="*/ 0 w 85"/>
                  <a:gd name="T11" fmla="*/ 25 h 61"/>
                  <a:gd name="T12" fmla="*/ 0 w 85"/>
                  <a:gd name="T13" fmla="*/ 31 h 61"/>
                  <a:gd name="T14" fmla="*/ 0 w 85"/>
                  <a:gd name="T15" fmla="*/ 34 h 61"/>
                  <a:gd name="T16" fmla="*/ 1 w 85"/>
                  <a:gd name="T17" fmla="*/ 37 h 61"/>
                  <a:gd name="T18" fmla="*/ 2 w 85"/>
                  <a:gd name="T19" fmla="*/ 40 h 61"/>
                  <a:gd name="T20" fmla="*/ 5 w 85"/>
                  <a:gd name="T21" fmla="*/ 43 h 61"/>
                  <a:gd name="T22" fmla="*/ 11 w 85"/>
                  <a:gd name="T23" fmla="*/ 48 h 61"/>
                  <a:gd name="T24" fmla="*/ 18 w 85"/>
                  <a:gd name="T25" fmla="*/ 53 h 61"/>
                  <a:gd name="T26" fmla="*/ 27 w 85"/>
                  <a:gd name="T27" fmla="*/ 56 h 61"/>
                  <a:gd name="T28" fmla="*/ 36 w 85"/>
                  <a:gd name="T29" fmla="*/ 59 h 61"/>
                  <a:gd name="T30" fmla="*/ 45 w 85"/>
                  <a:gd name="T31" fmla="*/ 61 h 61"/>
                  <a:gd name="T32" fmla="*/ 53 w 85"/>
                  <a:gd name="T33" fmla="*/ 61 h 61"/>
                  <a:gd name="T34" fmla="*/ 56 w 85"/>
                  <a:gd name="T35" fmla="*/ 61 h 61"/>
                  <a:gd name="T36" fmla="*/ 59 w 85"/>
                  <a:gd name="T37" fmla="*/ 60 h 61"/>
                  <a:gd name="T38" fmla="*/ 62 w 85"/>
                  <a:gd name="T39" fmla="*/ 59 h 61"/>
                  <a:gd name="T40" fmla="*/ 66 w 85"/>
                  <a:gd name="T41" fmla="*/ 57 h 61"/>
                  <a:gd name="T42" fmla="*/ 72 w 85"/>
                  <a:gd name="T43" fmla="*/ 52 h 61"/>
                  <a:gd name="T44" fmla="*/ 77 w 85"/>
                  <a:gd name="T45" fmla="*/ 47 h 61"/>
                  <a:gd name="T46" fmla="*/ 80 w 85"/>
                  <a:gd name="T47" fmla="*/ 40 h 61"/>
                  <a:gd name="T48" fmla="*/ 83 w 85"/>
                  <a:gd name="T49" fmla="*/ 33 h 61"/>
                  <a:gd name="T50" fmla="*/ 85 w 85"/>
                  <a:gd name="T51" fmla="*/ 25 h 61"/>
                  <a:gd name="T52" fmla="*/ 85 w 85"/>
                  <a:gd name="T53" fmla="*/ 18 h 61"/>
                  <a:gd name="T54" fmla="*/ 33 w 85"/>
                  <a:gd name="T55"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5" h="61">
                    <a:moveTo>
                      <a:pt x="33" y="0"/>
                    </a:moveTo>
                    <a:lnTo>
                      <a:pt x="22" y="5"/>
                    </a:lnTo>
                    <a:lnTo>
                      <a:pt x="11" y="12"/>
                    </a:lnTo>
                    <a:lnTo>
                      <a:pt x="6" y="17"/>
                    </a:lnTo>
                    <a:lnTo>
                      <a:pt x="3" y="21"/>
                    </a:lnTo>
                    <a:lnTo>
                      <a:pt x="0" y="25"/>
                    </a:lnTo>
                    <a:lnTo>
                      <a:pt x="0" y="31"/>
                    </a:lnTo>
                    <a:lnTo>
                      <a:pt x="0" y="34"/>
                    </a:lnTo>
                    <a:lnTo>
                      <a:pt x="1" y="37"/>
                    </a:lnTo>
                    <a:lnTo>
                      <a:pt x="2" y="40"/>
                    </a:lnTo>
                    <a:lnTo>
                      <a:pt x="5" y="43"/>
                    </a:lnTo>
                    <a:lnTo>
                      <a:pt x="11" y="48"/>
                    </a:lnTo>
                    <a:lnTo>
                      <a:pt x="18" y="53"/>
                    </a:lnTo>
                    <a:lnTo>
                      <a:pt x="27" y="56"/>
                    </a:lnTo>
                    <a:lnTo>
                      <a:pt x="36" y="59"/>
                    </a:lnTo>
                    <a:lnTo>
                      <a:pt x="45" y="61"/>
                    </a:lnTo>
                    <a:lnTo>
                      <a:pt x="53" y="61"/>
                    </a:lnTo>
                    <a:lnTo>
                      <a:pt x="56" y="61"/>
                    </a:lnTo>
                    <a:lnTo>
                      <a:pt x="59" y="60"/>
                    </a:lnTo>
                    <a:lnTo>
                      <a:pt x="62" y="59"/>
                    </a:lnTo>
                    <a:lnTo>
                      <a:pt x="66" y="57"/>
                    </a:lnTo>
                    <a:lnTo>
                      <a:pt x="72" y="52"/>
                    </a:lnTo>
                    <a:lnTo>
                      <a:pt x="77" y="47"/>
                    </a:lnTo>
                    <a:lnTo>
                      <a:pt x="80" y="40"/>
                    </a:lnTo>
                    <a:lnTo>
                      <a:pt x="83" y="33"/>
                    </a:lnTo>
                    <a:lnTo>
                      <a:pt x="85" y="25"/>
                    </a:lnTo>
                    <a:lnTo>
                      <a:pt x="85" y="18"/>
                    </a:lnTo>
                    <a:lnTo>
                      <a:pt x="33" y="0"/>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68" name="Freeform 410"/>
              <p:cNvSpPr>
                <a:spLocks/>
              </p:cNvSpPr>
              <p:nvPr/>
            </p:nvSpPr>
            <p:spPr bwMode="auto">
              <a:xfrm>
                <a:off x="1254" y="1188"/>
                <a:ext cx="31" cy="6"/>
              </a:xfrm>
              <a:custGeom>
                <a:avLst/>
                <a:gdLst>
                  <a:gd name="T0" fmla="*/ 0 w 100"/>
                  <a:gd name="T1" fmla="*/ 6 h 19"/>
                  <a:gd name="T2" fmla="*/ 7 w 100"/>
                  <a:gd name="T3" fmla="*/ 11 h 19"/>
                  <a:gd name="T4" fmla="*/ 13 w 100"/>
                  <a:gd name="T5" fmla="*/ 15 h 19"/>
                  <a:gd name="T6" fmla="*/ 21 w 100"/>
                  <a:gd name="T7" fmla="*/ 18 h 19"/>
                  <a:gd name="T8" fmla="*/ 27 w 100"/>
                  <a:gd name="T9" fmla="*/ 19 h 19"/>
                  <a:gd name="T10" fmla="*/ 100 w 100"/>
                  <a:gd name="T11" fmla="*/ 6 h 19"/>
                  <a:gd name="T12" fmla="*/ 73 w 100"/>
                  <a:gd name="T13" fmla="*/ 2 h 19"/>
                  <a:gd name="T14" fmla="*/ 47 w 100"/>
                  <a:gd name="T15" fmla="*/ 0 h 19"/>
                  <a:gd name="T16" fmla="*/ 36 w 100"/>
                  <a:gd name="T17" fmla="*/ 0 h 19"/>
                  <a:gd name="T18" fmla="*/ 24 w 100"/>
                  <a:gd name="T19" fmla="*/ 1 h 19"/>
                  <a:gd name="T20" fmla="*/ 12 w 100"/>
                  <a:gd name="T21" fmla="*/ 3 h 19"/>
                  <a:gd name="T22" fmla="*/ 0 w 100"/>
                  <a:gd name="T23"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19">
                    <a:moveTo>
                      <a:pt x="0" y="6"/>
                    </a:moveTo>
                    <a:lnTo>
                      <a:pt x="7" y="11"/>
                    </a:lnTo>
                    <a:lnTo>
                      <a:pt x="13" y="15"/>
                    </a:lnTo>
                    <a:lnTo>
                      <a:pt x="21" y="18"/>
                    </a:lnTo>
                    <a:lnTo>
                      <a:pt x="27" y="19"/>
                    </a:lnTo>
                    <a:lnTo>
                      <a:pt x="100" y="6"/>
                    </a:lnTo>
                    <a:lnTo>
                      <a:pt x="73" y="2"/>
                    </a:lnTo>
                    <a:lnTo>
                      <a:pt x="47" y="0"/>
                    </a:lnTo>
                    <a:lnTo>
                      <a:pt x="36" y="0"/>
                    </a:lnTo>
                    <a:lnTo>
                      <a:pt x="24" y="1"/>
                    </a:lnTo>
                    <a:lnTo>
                      <a:pt x="12" y="3"/>
                    </a:lnTo>
                    <a:lnTo>
                      <a:pt x="0" y="6"/>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69" name="Freeform 411"/>
              <p:cNvSpPr>
                <a:spLocks/>
              </p:cNvSpPr>
              <p:nvPr/>
            </p:nvSpPr>
            <p:spPr bwMode="auto">
              <a:xfrm>
                <a:off x="1272" y="1168"/>
                <a:ext cx="53" cy="15"/>
              </a:xfrm>
              <a:custGeom>
                <a:avLst/>
                <a:gdLst>
                  <a:gd name="T0" fmla="*/ 0 w 166"/>
                  <a:gd name="T1" fmla="*/ 27 h 45"/>
                  <a:gd name="T2" fmla="*/ 0 w 166"/>
                  <a:gd name="T3" fmla="*/ 29 h 45"/>
                  <a:gd name="T4" fmla="*/ 3 w 166"/>
                  <a:gd name="T5" fmla="*/ 31 h 45"/>
                  <a:gd name="T6" fmla="*/ 8 w 166"/>
                  <a:gd name="T7" fmla="*/ 33 h 45"/>
                  <a:gd name="T8" fmla="*/ 13 w 166"/>
                  <a:gd name="T9" fmla="*/ 35 h 45"/>
                  <a:gd name="T10" fmla="*/ 27 w 166"/>
                  <a:gd name="T11" fmla="*/ 38 h 45"/>
                  <a:gd name="T12" fmla="*/ 44 w 166"/>
                  <a:gd name="T13" fmla="*/ 41 h 45"/>
                  <a:gd name="T14" fmla="*/ 75 w 166"/>
                  <a:gd name="T15" fmla="*/ 44 h 45"/>
                  <a:gd name="T16" fmla="*/ 92 w 166"/>
                  <a:gd name="T17" fmla="*/ 45 h 45"/>
                  <a:gd name="T18" fmla="*/ 166 w 166"/>
                  <a:gd name="T19" fmla="*/ 27 h 45"/>
                  <a:gd name="T20" fmla="*/ 157 w 166"/>
                  <a:gd name="T21" fmla="*/ 25 h 45"/>
                  <a:gd name="T22" fmla="*/ 137 w 166"/>
                  <a:gd name="T23" fmla="*/ 19 h 45"/>
                  <a:gd name="T24" fmla="*/ 110 w 166"/>
                  <a:gd name="T25" fmla="*/ 11 h 45"/>
                  <a:gd name="T26" fmla="*/ 80 w 166"/>
                  <a:gd name="T27" fmla="*/ 4 h 45"/>
                  <a:gd name="T28" fmla="*/ 65 w 166"/>
                  <a:gd name="T29" fmla="*/ 2 h 45"/>
                  <a:gd name="T30" fmla="*/ 50 w 166"/>
                  <a:gd name="T31" fmla="*/ 1 h 45"/>
                  <a:gd name="T32" fmla="*/ 36 w 166"/>
                  <a:gd name="T33" fmla="*/ 0 h 45"/>
                  <a:gd name="T34" fmla="*/ 24 w 166"/>
                  <a:gd name="T35" fmla="*/ 2 h 45"/>
                  <a:gd name="T36" fmla="*/ 19 w 166"/>
                  <a:gd name="T37" fmla="*/ 3 h 45"/>
                  <a:gd name="T38" fmla="*/ 14 w 166"/>
                  <a:gd name="T39" fmla="*/ 5 h 45"/>
                  <a:gd name="T40" fmla="*/ 10 w 166"/>
                  <a:gd name="T41" fmla="*/ 7 h 45"/>
                  <a:gd name="T42" fmla="*/ 7 w 166"/>
                  <a:gd name="T43" fmla="*/ 10 h 45"/>
                  <a:gd name="T44" fmla="*/ 3 w 166"/>
                  <a:gd name="T45" fmla="*/ 13 h 45"/>
                  <a:gd name="T46" fmla="*/ 1 w 166"/>
                  <a:gd name="T47" fmla="*/ 17 h 45"/>
                  <a:gd name="T48" fmla="*/ 0 w 166"/>
                  <a:gd name="T49" fmla="*/ 22 h 45"/>
                  <a:gd name="T50" fmla="*/ 0 w 166"/>
                  <a:gd name="T51" fmla="*/ 2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6" h="45">
                    <a:moveTo>
                      <a:pt x="0" y="27"/>
                    </a:moveTo>
                    <a:lnTo>
                      <a:pt x="0" y="29"/>
                    </a:lnTo>
                    <a:lnTo>
                      <a:pt x="3" y="31"/>
                    </a:lnTo>
                    <a:lnTo>
                      <a:pt x="8" y="33"/>
                    </a:lnTo>
                    <a:lnTo>
                      <a:pt x="13" y="35"/>
                    </a:lnTo>
                    <a:lnTo>
                      <a:pt x="27" y="38"/>
                    </a:lnTo>
                    <a:lnTo>
                      <a:pt x="44" y="41"/>
                    </a:lnTo>
                    <a:lnTo>
                      <a:pt x="75" y="44"/>
                    </a:lnTo>
                    <a:lnTo>
                      <a:pt x="92" y="45"/>
                    </a:lnTo>
                    <a:lnTo>
                      <a:pt x="166" y="27"/>
                    </a:lnTo>
                    <a:lnTo>
                      <a:pt x="157" y="25"/>
                    </a:lnTo>
                    <a:lnTo>
                      <a:pt x="137" y="19"/>
                    </a:lnTo>
                    <a:lnTo>
                      <a:pt x="110" y="11"/>
                    </a:lnTo>
                    <a:lnTo>
                      <a:pt x="80" y="4"/>
                    </a:lnTo>
                    <a:lnTo>
                      <a:pt x="65" y="2"/>
                    </a:lnTo>
                    <a:lnTo>
                      <a:pt x="50" y="1"/>
                    </a:lnTo>
                    <a:lnTo>
                      <a:pt x="36" y="0"/>
                    </a:lnTo>
                    <a:lnTo>
                      <a:pt x="24" y="2"/>
                    </a:lnTo>
                    <a:lnTo>
                      <a:pt x="19" y="3"/>
                    </a:lnTo>
                    <a:lnTo>
                      <a:pt x="14" y="5"/>
                    </a:lnTo>
                    <a:lnTo>
                      <a:pt x="10" y="7"/>
                    </a:lnTo>
                    <a:lnTo>
                      <a:pt x="7" y="10"/>
                    </a:lnTo>
                    <a:lnTo>
                      <a:pt x="3" y="13"/>
                    </a:lnTo>
                    <a:lnTo>
                      <a:pt x="1" y="17"/>
                    </a:lnTo>
                    <a:lnTo>
                      <a:pt x="0" y="22"/>
                    </a:lnTo>
                    <a:lnTo>
                      <a:pt x="0" y="27"/>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70" name="Freeform 412"/>
              <p:cNvSpPr>
                <a:spLocks/>
              </p:cNvSpPr>
              <p:nvPr/>
            </p:nvSpPr>
            <p:spPr bwMode="auto">
              <a:xfrm>
                <a:off x="1488" y="1422"/>
                <a:ext cx="11" cy="8"/>
              </a:xfrm>
              <a:custGeom>
                <a:avLst/>
                <a:gdLst>
                  <a:gd name="T0" fmla="*/ 0 w 33"/>
                  <a:gd name="T1" fmla="*/ 0 h 25"/>
                  <a:gd name="T2" fmla="*/ 0 w 33"/>
                  <a:gd name="T3" fmla="*/ 9 h 25"/>
                  <a:gd name="T4" fmla="*/ 3 w 33"/>
                  <a:gd name="T5" fmla="*/ 15 h 25"/>
                  <a:gd name="T6" fmla="*/ 6 w 33"/>
                  <a:gd name="T7" fmla="*/ 20 h 25"/>
                  <a:gd name="T8" fmla="*/ 11 w 33"/>
                  <a:gd name="T9" fmla="*/ 22 h 25"/>
                  <a:gd name="T10" fmla="*/ 16 w 33"/>
                  <a:gd name="T11" fmla="*/ 24 h 25"/>
                  <a:gd name="T12" fmla="*/ 22 w 33"/>
                  <a:gd name="T13" fmla="*/ 25 h 25"/>
                  <a:gd name="T14" fmla="*/ 27 w 33"/>
                  <a:gd name="T15" fmla="*/ 25 h 25"/>
                  <a:gd name="T16" fmla="*/ 33 w 33"/>
                  <a:gd name="T17" fmla="*/ 25 h 25"/>
                  <a:gd name="T18" fmla="*/ 33 w 33"/>
                  <a:gd name="T19" fmla="*/ 0 h 25"/>
                  <a:gd name="T20" fmla="*/ 24 w 33"/>
                  <a:gd name="T21" fmla="*/ 0 h 25"/>
                  <a:gd name="T22" fmla="*/ 16 w 33"/>
                  <a:gd name="T23" fmla="*/ 0 h 25"/>
                  <a:gd name="T24" fmla="*/ 9 w 33"/>
                  <a:gd name="T25" fmla="*/ 0 h 25"/>
                  <a:gd name="T26" fmla="*/ 0 w 33"/>
                  <a:gd name="T2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25">
                    <a:moveTo>
                      <a:pt x="0" y="0"/>
                    </a:moveTo>
                    <a:lnTo>
                      <a:pt x="0" y="9"/>
                    </a:lnTo>
                    <a:lnTo>
                      <a:pt x="3" y="15"/>
                    </a:lnTo>
                    <a:lnTo>
                      <a:pt x="6" y="20"/>
                    </a:lnTo>
                    <a:lnTo>
                      <a:pt x="11" y="22"/>
                    </a:lnTo>
                    <a:lnTo>
                      <a:pt x="16" y="24"/>
                    </a:lnTo>
                    <a:lnTo>
                      <a:pt x="22" y="25"/>
                    </a:lnTo>
                    <a:lnTo>
                      <a:pt x="27" y="25"/>
                    </a:lnTo>
                    <a:lnTo>
                      <a:pt x="33" y="25"/>
                    </a:lnTo>
                    <a:lnTo>
                      <a:pt x="33" y="0"/>
                    </a:lnTo>
                    <a:lnTo>
                      <a:pt x="24" y="0"/>
                    </a:lnTo>
                    <a:lnTo>
                      <a:pt x="16" y="0"/>
                    </a:lnTo>
                    <a:lnTo>
                      <a:pt x="9" y="0"/>
                    </a:lnTo>
                    <a:lnTo>
                      <a:pt x="0" y="0"/>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71" name="Freeform 413"/>
              <p:cNvSpPr>
                <a:spLocks/>
              </p:cNvSpPr>
              <p:nvPr/>
            </p:nvSpPr>
            <p:spPr bwMode="auto">
              <a:xfrm>
                <a:off x="1605" y="1729"/>
                <a:ext cx="16" cy="20"/>
              </a:xfrm>
              <a:custGeom>
                <a:avLst/>
                <a:gdLst>
                  <a:gd name="T0" fmla="*/ 0 w 48"/>
                  <a:gd name="T1" fmla="*/ 62 h 62"/>
                  <a:gd name="T2" fmla="*/ 12 w 48"/>
                  <a:gd name="T3" fmla="*/ 56 h 62"/>
                  <a:gd name="T4" fmla="*/ 22 w 48"/>
                  <a:gd name="T5" fmla="*/ 50 h 62"/>
                  <a:gd name="T6" fmla="*/ 30 w 48"/>
                  <a:gd name="T7" fmla="*/ 43 h 62"/>
                  <a:gd name="T8" fmla="*/ 37 w 48"/>
                  <a:gd name="T9" fmla="*/ 36 h 62"/>
                  <a:gd name="T10" fmla="*/ 41 w 48"/>
                  <a:gd name="T11" fmla="*/ 28 h 62"/>
                  <a:gd name="T12" fmla="*/ 44 w 48"/>
                  <a:gd name="T13" fmla="*/ 19 h 62"/>
                  <a:gd name="T14" fmla="*/ 47 w 48"/>
                  <a:gd name="T15" fmla="*/ 9 h 62"/>
                  <a:gd name="T16" fmla="*/ 48 w 48"/>
                  <a:gd name="T17" fmla="*/ 0 h 62"/>
                  <a:gd name="T18" fmla="*/ 40 w 48"/>
                  <a:gd name="T19" fmla="*/ 3 h 62"/>
                  <a:gd name="T20" fmla="*/ 32 w 48"/>
                  <a:gd name="T21" fmla="*/ 6 h 62"/>
                  <a:gd name="T22" fmla="*/ 23 w 48"/>
                  <a:gd name="T23" fmla="*/ 10 h 62"/>
                  <a:gd name="T24" fmla="*/ 17 w 48"/>
                  <a:gd name="T25" fmla="*/ 15 h 62"/>
                  <a:gd name="T26" fmla="*/ 10 w 48"/>
                  <a:gd name="T27" fmla="*/ 21 h 62"/>
                  <a:gd name="T28" fmla="*/ 6 w 48"/>
                  <a:gd name="T29" fmla="*/ 27 h 62"/>
                  <a:gd name="T30" fmla="*/ 4 w 48"/>
                  <a:gd name="T31" fmla="*/ 31 h 62"/>
                  <a:gd name="T32" fmla="*/ 3 w 48"/>
                  <a:gd name="T33" fmla="*/ 35 h 62"/>
                  <a:gd name="T34" fmla="*/ 1 w 48"/>
                  <a:gd name="T35" fmla="*/ 39 h 62"/>
                  <a:gd name="T36" fmla="*/ 0 w 48"/>
                  <a:gd name="T37" fmla="*/ 43 h 62"/>
                  <a:gd name="T38" fmla="*/ 0 w 48"/>
                  <a:gd name="T39" fmla="*/ 52 h 62"/>
                  <a:gd name="T40" fmla="*/ 0 w 48"/>
                  <a:gd name="T41"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62">
                    <a:moveTo>
                      <a:pt x="0" y="62"/>
                    </a:moveTo>
                    <a:lnTo>
                      <a:pt x="12" y="56"/>
                    </a:lnTo>
                    <a:lnTo>
                      <a:pt x="22" y="50"/>
                    </a:lnTo>
                    <a:lnTo>
                      <a:pt x="30" y="43"/>
                    </a:lnTo>
                    <a:lnTo>
                      <a:pt x="37" y="36"/>
                    </a:lnTo>
                    <a:lnTo>
                      <a:pt x="41" y="28"/>
                    </a:lnTo>
                    <a:lnTo>
                      <a:pt x="44" y="19"/>
                    </a:lnTo>
                    <a:lnTo>
                      <a:pt x="47" y="9"/>
                    </a:lnTo>
                    <a:lnTo>
                      <a:pt x="48" y="0"/>
                    </a:lnTo>
                    <a:lnTo>
                      <a:pt x="40" y="3"/>
                    </a:lnTo>
                    <a:lnTo>
                      <a:pt x="32" y="6"/>
                    </a:lnTo>
                    <a:lnTo>
                      <a:pt x="23" y="10"/>
                    </a:lnTo>
                    <a:lnTo>
                      <a:pt x="17" y="15"/>
                    </a:lnTo>
                    <a:lnTo>
                      <a:pt x="10" y="21"/>
                    </a:lnTo>
                    <a:lnTo>
                      <a:pt x="6" y="27"/>
                    </a:lnTo>
                    <a:lnTo>
                      <a:pt x="4" y="31"/>
                    </a:lnTo>
                    <a:lnTo>
                      <a:pt x="3" y="35"/>
                    </a:lnTo>
                    <a:lnTo>
                      <a:pt x="1" y="39"/>
                    </a:lnTo>
                    <a:lnTo>
                      <a:pt x="0" y="43"/>
                    </a:lnTo>
                    <a:lnTo>
                      <a:pt x="0" y="52"/>
                    </a:lnTo>
                    <a:lnTo>
                      <a:pt x="0" y="62"/>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72" name="Freeform 414"/>
              <p:cNvSpPr>
                <a:spLocks/>
              </p:cNvSpPr>
              <p:nvPr/>
            </p:nvSpPr>
            <p:spPr bwMode="auto">
              <a:xfrm>
                <a:off x="1554" y="1729"/>
                <a:ext cx="36" cy="20"/>
              </a:xfrm>
              <a:custGeom>
                <a:avLst/>
                <a:gdLst>
                  <a:gd name="T0" fmla="*/ 47 w 113"/>
                  <a:gd name="T1" fmla="*/ 0 h 62"/>
                  <a:gd name="T2" fmla="*/ 36 w 113"/>
                  <a:gd name="T3" fmla="*/ 7 h 62"/>
                  <a:gd name="T4" fmla="*/ 23 w 113"/>
                  <a:gd name="T5" fmla="*/ 17 h 62"/>
                  <a:gd name="T6" fmla="*/ 11 w 113"/>
                  <a:gd name="T7" fmla="*/ 27 h 62"/>
                  <a:gd name="T8" fmla="*/ 0 w 113"/>
                  <a:gd name="T9" fmla="*/ 37 h 62"/>
                  <a:gd name="T10" fmla="*/ 22 w 113"/>
                  <a:gd name="T11" fmla="*/ 46 h 62"/>
                  <a:gd name="T12" fmla="*/ 41 w 113"/>
                  <a:gd name="T13" fmla="*/ 54 h 62"/>
                  <a:gd name="T14" fmla="*/ 51 w 113"/>
                  <a:gd name="T15" fmla="*/ 57 h 62"/>
                  <a:gd name="T16" fmla="*/ 62 w 113"/>
                  <a:gd name="T17" fmla="*/ 59 h 62"/>
                  <a:gd name="T18" fmla="*/ 73 w 113"/>
                  <a:gd name="T19" fmla="*/ 61 h 62"/>
                  <a:gd name="T20" fmla="*/ 87 w 113"/>
                  <a:gd name="T21" fmla="*/ 62 h 62"/>
                  <a:gd name="T22" fmla="*/ 97 w 113"/>
                  <a:gd name="T23" fmla="*/ 61 h 62"/>
                  <a:gd name="T24" fmla="*/ 106 w 113"/>
                  <a:gd name="T25" fmla="*/ 58 h 62"/>
                  <a:gd name="T26" fmla="*/ 109 w 113"/>
                  <a:gd name="T27" fmla="*/ 56 h 62"/>
                  <a:gd name="T28" fmla="*/ 111 w 113"/>
                  <a:gd name="T29" fmla="*/ 54 h 62"/>
                  <a:gd name="T30" fmla="*/ 113 w 113"/>
                  <a:gd name="T31" fmla="*/ 52 h 62"/>
                  <a:gd name="T32" fmla="*/ 113 w 113"/>
                  <a:gd name="T33" fmla="*/ 49 h 62"/>
                  <a:gd name="T34" fmla="*/ 91 w 113"/>
                  <a:gd name="T35" fmla="*/ 41 h 62"/>
                  <a:gd name="T36" fmla="*/ 70 w 113"/>
                  <a:gd name="T37" fmla="*/ 32 h 62"/>
                  <a:gd name="T38" fmla="*/ 65 w 113"/>
                  <a:gd name="T39" fmla="*/ 29 h 62"/>
                  <a:gd name="T40" fmla="*/ 61 w 113"/>
                  <a:gd name="T41" fmla="*/ 26 h 62"/>
                  <a:gd name="T42" fmla="*/ 57 w 113"/>
                  <a:gd name="T43" fmla="*/ 23 h 62"/>
                  <a:gd name="T44" fmla="*/ 54 w 113"/>
                  <a:gd name="T45" fmla="*/ 20 h 62"/>
                  <a:gd name="T46" fmla="*/ 51 w 113"/>
                  <a:gd name="T47" fmla="*/ 16 h 62"/>
                  <a:gd name="T48" fmla="*/ 48 w 113"/>
                  <a:gd name="T49" fmla="*/ 10 h 62"/>
                  <a:gd name="T50" fmla="*/ 47 w 113"/>
                  <a:gd name="T51" fmla="*/ 5 h 62"/>
                  <a:gd name="T52" fmla="*/ 47 w 113"/>
                  <a:gd name="T5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62">
                    <a:moveTo>
                      <a:pt x="47" y="0"/>
                    </a:moveTo>
                    <a:lnTo>
                      <a:pt x="36" y="7"/>
                    </a:lnTo>
                    <a:lnTo>
                      <a:pt x="23" y="17"/>
                    </a:lnTo>
                    <a:lnTo>
                      <a:pt x="11" y="27"/>
                    </a:lnTo>
                    <a:lnTo>
                      <a:pt x="0" y="37"/>
                    </a:lnTo>
                    <a:lnTo>
                      <a:pt x="22" y="46"/>
                    </a:lnTo>
                    <a:lnTo>
                      <a:pt x="41" y="54"/>
                    </a:lnTo>
                    <a:lnTo>
                      <a:pt x="51" y="57"/>
                    </a:lnTo>
                    <a:lnTo>
                      <a:pt x="62" y="59"/>
                    </a:lnTo>
                    <a:lnTo>
                      <a:pt x="73" y="61"/>
                    </a:lnTo>
                    <a:lnTo>
                      <a:pt x="87" y="62"/>
                    </a:lnTo>
                    <a:lnTo>
                      <a:pt x="97" y="61"/>
                    </a:lnTo>
                    <a:lnTo>
                      <a:pt x="106" y="58"/>
                    </a:lnTo>
                    <a:lnTo>
                      <a:pt x="109" y="56"/>
                    </a:lnTo>
                    <a:lnTo>
                      <a:pt x="111" y="54"/>
                    </a:lnTo>
                    <a:lnTo>
                      <a:pt x="113" y="52"/>
                    </a:lnTo>
                    <a:lnTo>
                      <a:pt x="113" y="49"/>
                    </a:lnTo>
                    <a:lnTo>
                      <a:pt x="91" y="41"/>
                    </a:lnTo>
                    <a:lnTo>
                      <a:pt x="70" y="32"/>
                    </a:lnTo>
                    <a:lnTo>
                      <a:pt x="65" y="29"/>
                    </a:lnTo>
                    <a:lnTo>
                      <a:pt x="61" y="26"/>
                    </a:lnTo>
                    <a:lnTo>
                      <a:pt x="57" y="23"/>
                    </a:lnTo>
                    <a:lnTo>
                      <a:pt x="54" y="20"/>
                    </a:lnTo>
                    <a:lnTo>
                      <a:pt x="51" y="16"/>
                    </a:lnTo>
                    <a:lnTo>
                      <a:pt x="48" y="10"/>
                    </a:lnTo>
                    <a:lnTo>
                      <a:pt x="47" y="5"/>
                    </a:lnTo>
                    <a:lnTo>
                      <a:pt x="47" y="0"/>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73" name="Freeform 415"/>
              <p:cNvSpPr>
                <a:spLocks/>
              </p:cNvSpPr>
              <p:nvPr/>
            </p:nvSpPr>
            <p:spPr bwMode="auto">
              <a:xfrm>
                <a:off x="1748" y="1188"/>
                <a:ext cx="29" cy="15"/>
              </a:xfrm>
              <a:custGeom>
                <a:avLst/>
                <a:gdLst>
                  <a:gd name="T0" fmla="*/ 0 w 93"/>
                  <a:gd name="T1" fmla="*/ 0 h 50"/>
                  <a:gd name="T2" fmla="*/ 15 w 93"/>
                  <a:gd name="T3" fmla="*/ 0 h 50"/>
                  <a:gd name="T4" fmla="*/ 30 w 93"/>
                  <a:gd name="T5" fmla="*/ 1 h 50"/>
                  <a:gd name="T6" fmla="*/ 45 w 93"/>
                  <a:gd name="T7" fmla="*/ 2 h 50"/>
                  <a:gd name="T8" fmla="*/ 59 w 93"/>
                  <a:gd name="T9" fmla="*/ 5 h 50"/>
                  <a:gd name="T10" fmla="*/ 64 w 93"/>
                  <a:gd name="T11" fmla="*/ 7 h 50"/>
                  <a:gd name="T12" fmla="*/ 71 w 93"/>
                  <a:gd name="T13" fmla="*/ 9 h 50"/>
                  <a:gd name="T14" fmla="*/ 75 w 93"/>
                  <a:gd name="T15" fmla="*/ 12 h 50"/>
                  <a:gd name="T16" fmla="*/ 81 w 93"/>
                  <a:gd name="T17" fmla="*/ 16 h 50"/>
                  <a:gd name="T18" fmla="*/ 85 w 93"/>
                  <a:gd name="T19" fmla="*/ 20 h 50"/>
                  <a:gd name="T20" fmla="*/ 89 w 93"/>
                  <a:gd name="T21" fmla="*/ 25 h 50"/>
                  <a:gd name="T22" fmla="*/ 91 w 93"/>
                  <a:gd name="T23" fmla="*/ 30 h 50"/>
                  <a:gd name="T24" fmla="*/ 93 w 93"/>
                  <a:gd name="T25" fmla="*/ 37 h 50"/>
                  <a:gd name="T26" fmla="*/ 79 w 93"/>
                  <a:gd name="T27" fmla="*/ 37 h 50"/>
                  <a:gd name="T28" fmla="*/ 68 w 93"/>
                  <a:gd name="T29" fmla="*/ 39 h 50"/>
                  <a:gd name="T30" fmla="*/ 60 w 93"/>
                  <a:gd name="T31" fmla="*/ 41 h 50"/>
                  <a:gd name="T32" fmla="*/ 52 w 93"/>
                  <a:gd name="T33" fmla="*/ 43 h 50"/>
                  <a:gd name="T34" fmla="*/ 42 w 93"/>
                  <a:gd name="T35" fmla="*/ 47 h 50"/>
                  <a:gd name="T36" fmla="*/ 33 w 93"/>
                  <a:gd name="T37" fmla="*/ 50 h 50"/>
                  <a:gd name="T38" fmla="*/ 30 w 93"/>
                  <a:gd name="T39" fmla="*/ 50 h 50"/>
                  <a:gd name="T40" fmla="*/ 28 w 93"/>
                  <a:gd name="T41" fmla="*/ 48 h 50"/>
                  <a:gd name="T42" fmla="*/ 26 w 93"/>
                  <a:gd name="T43" fmla="*/ 47 h 50"/>
                  <a:gd name="T44" fmla="*/ 25 w 93"/>
                  <a:gd name="T45" fmla="*/ 45 h 50"/>
                  <a:gd name="T46" fmla="*/ 23 w 93"/>
                  <a:gd name="T47" fmla="*/ 41 h 50"/>
                  <a:gd name="T48" fmla="*/ 22 w 93"/>
                  <a:gd name="T49" fmla="*/ 36 h 50"/>
                  <a:gd name="T50" fmla="*/ 22 w 93"/>
                  <a:gd name="T51" fmla="*/ 31 h 50"/>
                  <a:gd name="T52" fmla="*/ 23 w 93"/>
                  <a:gd name="T53" fmla="*/ 26 h 50"/>
                  <a:gd name="T54" fmla="*/ 24 w 93"/>
                  <a:gd name="T55" fmla="*/ 22 h 50"/>
                  <a:gd name="T56" fmla="*/ 26 w 93"/>
                  <a:gd name="T57" fmla="*/ 19 h 50"/>
                  <a:gd name="T58" fmla="*/ 0 w 93"/>
                  <a:gd name="T59" fmla="*/ 19 h 50"/>
                  <a:gd name="T60" fmla="*/ 0 w 93"/>
                  <a:gd name="T6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3" h="50">
                    <a:moveTo>
                      <a:pt x="0" y="0"/>
                    </a:moveTo>
                    <a:lnTo>
                      <a:pt x="15" y="0"/>
                    </a:lnTo>
                    <a:lnTo>
                      <a:pt x="30" y="1"/>
                    </a:lnTo>
                    <a:lnTo>
                      <a:pt x="45" y="2"/>
                    </a:lnTo>
                    <a:lnTo>
                      <a:pt x="59" y="5"/>
                    </a:lnTo>
                    <a:lnTo>
                      <a:pt x="64" y="7"/>
                    </a:lnTo>
                    <a:lnTo>
                      <a:pt x="71" y="9"/>
                    </a:lnTo>
                    <a:lnTo>
                      <a:pt x="75" y="12"/>
                    </a:lnTo>
                    <a:lnTo>
                      <a:pt x="81" y="16"/>
                    </a:lnTo>
                    <a:lnTo>
                      <a:pt x="85" y="20"/>
                    </a:lnTo>
                    <a:lnTo>
                      <a:pt x="89" y="25"/>
                    </a:lnTo>
                    <a:lnTo>
                      <a:pt x="91" y="30"/>
                    </a:lnTo>
                    <a:lnTo>
                      <a:pt x="93" y="37"/>
                    </a:lnTo>
                    <a:lnTo>
                      <a:pt x="79" y="37"/>
                    </a:lnTo>
                    <a:lnTo>
                      <a:pt x="68" y="39"/>
                    </a:lnTo>
                    <a:lnTo>
                      <a:pt x="60" y="41"/>
                    </a:lnTo>
                    <a:lnTo>
                      <a:pt x="52" y="43"/>
                    </a:lnTo>
                    <a:lnTo>
                      <a:pt x="42" y="47"/>
                    </a:lnTo>
                    <a:lnTo>
                      <a:pt x="33" y="50"/>
                    </a:lnTo>
                    <a:lnTo>
                      <a:pt x="30" y="50"/>
                    </a:lnTo>
                    <a:lnTo>
                      <a:pt x="28" y="48"/>
                    </a:lnTo>
                    <a:lnTo>
                      <a:pt x="26" y="47"/>
                    </a:lnTo>
                    <a:lnTo>
                      <a:pt x="25" y="45"/>
                    </a:lnTo>
                    <a:lnTo>
                      <a:pt x="23" y="41"/>
                    </a:lnTo>
                    <a:lnTo>
                      <a:pt x="22" y="36"/>
                    </a:lnTo>
                    <a:lnTo>
                      <a:pt x="22" y="31"/>
                    </a:lnTo>
                    <a:lnTo>
                      <a:pt x="23" y="26"/>
                    </a:lnTo>
                    <a:lnTo>
                      <a:pt x="24" y="22"/>
                    </a:lnTo>
                    <a:lnTo>
                      <a:pt x="26" y="19"/>
                    </a:lnTo>
                    <a:lnTo>
                      <a:pt x="0" y="19"/>
                    </a:lnTo>
                    <a:lnTo>
                      <a:pt x="0" y="0"/>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74" name="Freeform 416"/>
              <p:cNvSpPr>
                <a:spLocks/>
              </p:cNvSpPr>
              <p:nvPr/>
            </p:nvSpPr>
            <p:spPr bwMode="auto">
              <a:xfrm>
                <a:off x="1436" y="1246"/>
                <a:ext cx="331" cy="198"/>
              </a:xfrm>
              <a:custGeom>
                <a:avLst/>
                <a:gdLst>
                  <a:gd name="T0" fmla="*/ 20 w 1029"/>
                  <a:gd name="T1" fmla="*/ 112 h 604"/>
                  <a:gd name="T2" fmla="*/ 67 w 1029"/>
                  <a:gd name="T3" fmla="*/ 60 h 604"/>
                  <a:gd name="T4" fmla="*/ 266 w 1029"/>
                  <a:gd name="T5" fmla="*/ 0 h 604"/>
                  <a:gd name="T6" fmla="*/ 205 w 1029"/>
                  <a:gd name="T7" fmla="*/ 47 h 604"/>
                  <a:gd name="T8" fmla="*/ 180 w 1029"/>
                  <a:gd name="T9" fmla="*/ 105 h 604"/>
                  <a:gd name="T10" fmla="*/ 274 w 1029"/>
                  <a:gd name="T11" fmla="*/ 60 h 604"/>
                  <a:gd name="T12" fmla="*/ 397 w 1029"/>
                  <a:gd name="T13" fmla="*/ 14 h 604"/>
                  <a:gd name="T14" fmla="*/ 438 w 1029"/>
                  <a:gd name="T15" fmla="*/ 23 h 604"/>
                  <a:gd name="T16" fmla="*/ 433 w 1029"/>
                  <a:gd name="T17" fmla="*/ 71 h 604"/>
                  <a:gd name="T18" fmla="*/ 581 w 1029"/>
                  <a:gd name="T19" fmla="*/ 80 h 604"/>
                  <a:gd name="T20" fmla="*/ 675 w 1029"/>
                  <a:gd name="T21" fmla="*/ 89 h 604"/>
                  <a:gd name="T22" fmla="*/ 749 w 1029"/>
                  <a:gd name="T23" fmla="*/ 111 h 604"/>
                  <a:gd name="T24" fmla="*/ 749 w 1029"/>
                  <a:gd name="T25" fmla="*/ 134 h 604"/>
                  <a:gd name="T26" fmla="*/ 711 w 1029"/>
                  <a:gd name="T27" fmla="*/ 184 h 604"/>
                  <a:gd name="T28" fmla="*/ 799 w 1029"/>
                  <a:gd name="T29" fmla="*/ 168 h 604"/>
                  <a:gd name="T30" fmla="*/ 866 w 1029"/>
                  <a:gd name="T31" fmla="*/ 191 h 604"/>
                  <a:gd name="T32" fmla="*/ 856 w 1029"/>
                  <a:gd name="T33" fmla="*/ 239 h 604"/>
                  <a:gd name="T34" fmla="*/ 788 w 1029"/>
                  <a:gd name="T35" fmla="*/ 248 h 604"/>
                  <a:gd name="T36" fmla="*/ 859 w 1029"/>
                  <a:gd name="T37" fmla="*/ 284 h 604"/>
                  <a:gd name="T38" fmla="*/ 903 w 1029"/>
                  <a:gd name="T39" fmla="*/ 327 h 604"/>
                  <a:gd name="T40" fmla="*/ 977 w 1029"/>
                  <a:gd name="T41" fmla="*/ 329 h 604"/>
                  <a:gd name="T42" fmla="*/ 1029 w 1029"/>
                  <a:gd name="T43" fmla="*/ 351 h 604"/>
                  <a:gd name="T44" fmla="*/ 939 w 1029"/>
                  <a:gd name="T45" fmla="*/ 409 h 604"/>
                  <a:gd name="T46" fmla="*/ 899 w 1029"/>
                  <a:gd name="T47" fmla="*/ 417 h 604"/>
                  <a:gd name="T48" fmla="*/ 874 w 1029"/>
                  <a:gd name="T49" fmla="*/ 443 h 604"/>
                  <a:gd name="T50" fmla="*/ 830 w 1029"/>
                  <a:gd name="T51" fmla="*/ 414 h 604"/>
                  <a:gd name="T52" fmla="*/ 851 w 1029"/>
                  <a:gd name="T53" fmla="*/ 393 h 604"/>
                  <a:gd name="T54" fmla="*/ 792 w 1029"/>
                  <a:gd name="T55" fmla="*/ 379 h 604"/>
                  <a:gd name="T56" fmla="*/ 759 w 1029"/>
                  <a:gd name="T57" fmla="*/ 364 h 604"/>
                  <a:gd name="T58" fmla="*/ 744 w 1029"/>
                  <a:gd name="T59" fmla="*/ 394 h 604"/>
                  <a:gd name="T60" fmla="*/ 747 w 1029"/>
                  <a:gd name="T61" fmla="*/ 445 h 604"/>
                  <a:gd name="T62" fmla="*/ 795 w 1029"/>
                  <a:gd name="T63" fmla="*/ 523 h 604"/>
                  <a:gd name="T64" fmla="*/ 771 w 1029"/>
                  <a:gd name="T65" fmla="*/ 547 h 604"/>
                  <a:gd name="T66" fmla="*/ 708 w 1029"/>
                  <a:gd name="T67" fmla="*/ 556 h 604"/>
                  <a:gd name="T68" fmla="*/ 618 w 1029"/>
                  <a:gd name="T69" fmla="*/ 517 h 604"/>
                  <a:gd name="T70" fmla="*/ 668 w 1029"/>
                  <a:gd name="T71" fmla="*/ 567 h 604"/>
                  <a:gd name="T72" fmla="*/ 665 w 1029"/>
                  <a:gd name="T73" fmla="*/ 604 h 604"/>
                  <a:gd name="T74" fmla="*/ 518 w 1029"/>
                  <a:gd name="T75" fmla="*/ 570 h 604"/>
                  <a:gd name="T76" fmla="*/ 471 w 1029"/>
                  <a:gd name="T77" fmla="*/ 523 h 604"/>
                  <a:gd name="T78" fmla="*/ 410 w 1029"/>
                  <a:gd name="T79" fmla="*/ 473 h 604"/>
                  <a:gd name="T80" fmla="*/ 367 w 1029"/>
                  <a:gd name="T81" fmla="*/ 453 h 604"/>
                  <a:gd name="T82" fmla="*/ 392 w 1029"/>
                  <a:gd name="T83" fmla="*/ 433 h 604"/>
                  <a:gd name="T84" fmla="*/ 459 w 1029"/>
                  <a:gd name="T85" fmla="*/ 399 h 604"/>
                  <a:gd name="T86" fmla="*/ 500 w 1029"/>
                  <a:gd name="T87" fmla="*/ 378 h 604"/>
                  <a:gd name="T88" fmla="*/ 577 w 1029"/>
                  <a:gd name="T89" fmla="*/ 380 h 604"/>
                  <a:gd name="T90" fmla="*/ 614 w 1029"/>
                  <a:gd name="T91" fmla="*/ 395 h 604"/>
                  <a:gd name="T92" fmla="*/ 687 w 1029"/>
                  <a:gd name="T93" fmla="*/ 387 h 604"/>
                  <a:gd name="T94" fmla="*/ 581 w 1029"/>
                  <a:gd name="T95" fmla="*/ 355 h 604"/>
                  <a:gd name="T96" fmla="*/ 542 w 1029"/>
                  <a:gd name="T97" fmla="*/ 361 h 604"/>
                  <a:gd name="T98" fmla="*/ 539 w 1029"/>
                  <a:gd name="T99" fmla="*/ 350 h 604"/>
                  <a:gd name="T100" fmla="*/ 576 w 1029"/>
                  <a:gd name="T101" fmla="*/ 306 h 604"/>
                  <a:gd name="T102" fmla="*/ 576 w 1029"/>
                  <a:gd name="T103" fmla="*/ 274 h 604"/>
                  <a:gd name="T104" fmla="*/ 524 w 1029"/>
                  <a:gd name="T105" fmla="*/ 254 h 604"/>
                  <a:gd name="T106" fmla="*/ 473 w 1029"/>
                  <a:gd name="T107" fmla="*/ 198 h 604"/>
                  <a:gd name="T108" fmla="*/ 434 w 1029"/>
                  <a:gd name="T109" fmla="*/ 168 h 604"/>
                  <a:gd name="T110" fmla="*/ 408 w 1029"/>
                  <a:gd name="T111" fmla="*/ 163 h 604"/>
                  <a:gd name="T112" fmla="*/ 378 w 1029"/>
                  <a:gd name="T113" fmla="*/ 203 h 604"/>
                  <a:gd name="T114" fmla="*/ 207 w 1029"/>
                  <a:gd name="T115" fmla="*/ 174 h 604"/>
                  <a:gd name="T116" fmla="*/ 114 w 1029"/>
                  <a:gd name="T117" fmla="*/ 189 h 604"/>
                  <a:gd name="T118" fmla="*/ 79 w 1029"/>
                  <a:gd name="T119" fmla="*/ 187 h 604"/>
                  <a:gd name="T120" fmla="*/ 16 w 1029"/>
                  <a:gd name="T121" fmla="*/ 180 h 604"/>
                  <a:gd name="T122" fmla="*/ 9 w 1029"/>
                  <a:gd name="T123" fmla="*/ 158 h 604"/>
                  <a:gd name="T124" fmla="*/ 75 w 1029"/>
                  <a:gd name="T125" fmla="*/ 149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29" h="604">
                    <a:moveTo>
                      <a:pt x="73" y="129"/>
                    </a:moveTo>
                    <a:lnTo>
                      <a:pt x="34" y="129"/>
                    </a:lnTo>
                    <a:lnTo>
                      <a:pt x="28" y="128"/>
                    </a:lnTo>
                    <a:lnTo>
                      <a:pt x="24" y="125"/>
                    </a:lnTo>
                    <a:lnTo>
                      <a:pt x="22" y="121"/>
                    </a:lnTo>
                    <a:lnTo>
                      <a:pt x="20" y="117"/>
                    </a:lnTo>
                    <a:lnTo>
                      <a:pt x="20" y="112"/>
                    </a:lnTo>
                    <a:lnTo>
                      <a:pt x="22" y="107"/>
                    </a:lnTo>
                    <a:lnTo>
                      <a:pt x="24" y="102"/>
                    </a:lnTo>
                    <a:lnTo>
                      <a:pt x="26" y="97"/>
                    </a:lnTo>
                    <a:lnTo>
                      <a:pt x="34" y="87"/>
                    </a:lnTo>
                    <a:lnTo>
                      <a:pt x="42" y="77"/>
                    </a:lnTo>
                    <a:lnTo>
                      <a:pt x="54" y="69"/>
                    </a:lnTo>
                    <a:lnTo>
                      <a:pt x="67" y="60"/>
                    </a:lnTo>
                    <a:lnTo>
                      <a:pt x="81" y="52"/>
                    </a:lnTo>
                    <a:lnTo>
                      <a:pt x="96" y="45"/>
                    </a:lnTo>
                    <a:lnTo>
                      <a:pt x="128" y="30"/>
                    </a:lnTo>
                    <a:lnTo>
                      <a:pt x="160" y="18"/>
                    </a:lnTo>
                    <a:lnTo>
                      <a:pt x="190" y="8"/>
                    </a:lnTo>
                    <a:lnTo>
                      <a:pt x="213" y="0"/>
                    </a:lnTo>
                    <a:lnTo>
                      <a:pt x="266" y="0"/>
                    </a:lnTo>
                    <a:lnTo>
                      <a:pt x="264" y="7"/>
                    </a:lnTo>
                    <a:lnTo>
                      <a:pt x="260" y="14"/>
                    </a:lnTo>
                    <a:lnTo>
                      <a:pt x="255" y="19"/>
                    </a:lnTo>
                    <a:lnTo>
                      <a:pt x="250" y="24"/>
                    </a:lnTo>
                    <a:lnTo>
                      <a:pt x="236" y="32"/>
                    </a:lnTo>
                    <a:lnTo>
                      <a:pt x="220" y="40"/>
                    </a:lnTo>
                    <a:lnTo>
                      <a:pt x="205" y="47"/>
                    </a:lnTo>
                    <a:lnTo>
                      <a:pt x="192" y="55"/>
                    </a:lnTo>
                    <a:lnTo>
                      <a:pt x="187" y="60"/>
                    </a:lnTo>
                    <a:lnTo>
                      <a:pt x="183" y="66"/>
                    </a:lnTo>
                    <a:lnTo>
                      <a:pt x="181" y="72"/>
                    </a:lnTo>
                    <a:lnTo>
                      <a:pt x="180" y="80"/>
                    </a:lnTo>
                    <a:lnTo>
                      <a:pt x="180" y="95"/>
                    </a:lnTo>
                    <a:lnTo>
                      <a:pt x="180" y="105"/>
                    </a:lnTo>
                    <a:lnTo>
                      <a:pt x="198" y="104"/>
                    </a:lnTo>
                    <a:lnTo>
                      <a:pt x="216" y="101"/>
                    </a:lnTo>
                    <a:lnTo>
                      <a:pt x="233" y="97"/>
                    </a:lnTo>
                    <a:lnTo>
                      <a:pt x="252" y="93"/>
                    </a:lnTo>
                    <a:lnTo>
                      <a:pt x="252" y="82"/>
                    </a:lnTo>
                    <a:lnTo>
                      <a:pt x="252" y="67"/>
                    </a:lnTo>
                    <a:lnTo>
                      <a:pt x="274" y="60"/>
                    </a:lnTo>
                    <a:lnTo>
                      <a:pt x="295" y="51"/>
                    </a:lnTo>
                    <a:lnTo>
                      <a:pt x="316" y="42"/>
                    </a:lnTo>
                    <a:lnTo>
                      <a:pt x="336" y="32"/>
                    </a:lnTo>
                    <a:lnTo>
                      <a:pt x="355" y="24"/>
                    </a:lnTo>
                    <a:lnTo>
                      <a:pt x="376" y="18"/>
                    </a:lnTo>
                    <a:lnTo>
                      <a:pt x="386" y="15"/>
                    </a:lnTo>
                    <a:lnTo>
                      <a:pt x="397" y="14"/>
                    </a:lnTo>
                    <a:lnTo>
                      <a:pt x="408" y="12"/>
                    </a:lnTo>
                    <a:lnTo>
                      <a:pt x="419" y="12"/>
                    </a:lnTo>
                    <a:lnTo>
                      <a:pt x="422" y="12"/>
                    </a:lnTo>
                    <a:lnTo>
                      <a:pt x="426" y="14"/>
                    </a:lnTo>
                    <a:lnTo>
                      <a:pt x="429" y="15"/>
                    </a:lnTo>
                    <a:lnTo>
                      <a:pt x="432" y="18"/>
                    </a:lnTo>
                    <a:lnTo>
                      <a:pt x="438" y="23"/>
                    </a:lnTo>
                    <a:lnTo>
                      <a:pt x="443" y="30"/>
                    </a:lnTo>
                    <a:lnTo>
                      <a:pt x="450" y="44"/>
                    </a:lnTo>
                    <a:lnTo>
                      <a:pt x="452" y="49"/>
                    </a:lnTo>
                    <a:lnTo>
                      <a:pt x="443" y="57"/>
                    </a:lnTo>
                    <a:lnTo>
                      <a:pt x="437" y="64"/>
                    </a:lnTo>
                    <a:lnTo>
                      <a:pt x="434" y="68"/>
                    </a:lnTo>
                    <a:lnTo>
                      <a:pt x="433" y="71"/>
                    </a:lnTo>
                    <a:lnTo>
                      <a:pt x="432" y="75"/>
                    </a:lnTo>
                    <a:lnTo>
                      <a:pt x="432" y="80"/>
                    </a:lnTo>
                    <a:lnTo>
                      <a:pt x="467" y="80"/>
                    </a:lnTo>
                    <a:lnTo>
                      <a:pt x="504" y="80"/>
                    </a:lnTo>
                    <a:lnTo>
                      <a:pt x="536" y="80"/>
                    </a:lnTo>
                    <a:lnTo>
                      <a:pt x="565" y="80"/>
                    </a:lnTo>
                    <a:lnTo>
                      <a:pt x="581" y="80"/>
                    </a:lnTo>
                    <a:lnTo>
                      <a:pt x="601" y="83"/>
                    </a:lnTo>
                    <a:lnTo>
                      <a:pt x="621" y="85"/>
                    </a:lnTo>
                    <a:lnTo>
                      <a:pt x="637" y="86"/>
                    </a:lnTo>
                    <a:lnTo>
                      <a:pt x="648" y="86"/>
                    </a:lnTo>
                    <a:lnTo>
                      <a:pt x="658" y="87"/>
                    </a:lnTo>
                    <a:lnTo>
                      <a:pt x="667" y="88"/>
                    </a:lnTo>
                    <a:lnTo>
                      <a:pt x="675" y="89"/>
                    </a:lnTo>
                    <a:lnTo>
                      <a:pt x="690" y="94"/>
                    </a:lnTo>
                    <a:lnTo>
                      <a:pt x="702" y="99"/>
                    </a:lnTo>
                    <a:lnTo>
                      <a:pt x="715" y="103"/>
                    </a:lnTo>
                    <a:lnTo>
                      <a:pt x="728" y="107"/>
                    </a:lnTo>
                    <a:lnTo>
                      <a:pt x="734" y="109"/>
                    </a:lnTo>
                    <a:lnTo>
                      <a:pt x="742" y="110"/>
                    </a:lnTo>
                    <a:lnTo>
                      <a:pt x="749" y="111"/>
                    </a:lnTo>
                    <a:lnTo>
                      <a:pt x="757" y="111"/>
                    </a:lnTo>
                    <a:lnTo>
                      <a:pt x="753" y="115"/>
                    </a:lnTo>
                    <a:lnTo>
                      <a:pt x="751" y="119"/>
                    </a:lnTo>
                    <a:lnTo>
                      <a:pt x="748" y="122"/>
                    </a:lnTo>
                    <a:lnTo>
                      <a:pt x="747" y="125"/>
                    </a:lnTo>
                    <a:lnTo>
                      <a:pt x="747" y="130"/>
                    </a:lnTo>
                    <a:lnTo>
                      <a:pt x="749" y="134"/>
                    </a:lnTo>
                    <a:lnTo>
                      <a:pt x="752" y="138"/>
                    </a:lnTo>
                    <a:lnTo>
                      <a:pt x="754" y="142"/>
                    </a:lnTo>
                    <a:lnTo>
                      <a:pt x="754" y="145"/>
                    </a:lnTo>
                    <a:lnTo>
                      <a:pt x="754" y="147"/>
                    </a:lnTo>
                    <a:lnTo>
                      <a:pt x="753" y="151"/>
                    </a:lnTo>
                    <a:lnTo>
                      <a:pt x="751" y="154"/>
                    </a:lnTo>
                    <a:lnTo>
                      <a:pt x="711" y="184"/>
                    </a:lnTo>
                    <a:lnTo>
                      <a:pt x="728" y="179"/>
                    </a:lnTo>
                    <a:lnTo>
                      <a:pt x="746" y="172"/>
                    </a:lnTo>
                    <a:lnTo>
                      <a:pt x="764" y="166"/>
                    </a:lnTo>
                    <a:lnTo>
                      <a:pt x="777" y="160"/>
                    </a:lnTo>
                    <a:lnTo>
                      <a:pt x="798" y="160"/>
                    </a:lnTo>
                    <a:lnTo>
                      <a:pt x="797" y="164"/>
                    </a:lnTo>
                    <a:lnTo>
                      <a:pt x="799" y="168"/>
                    </a:lnTo>
                    <a:lnTo>
                      <a:pt x="802" y="172"/>
                    </a:lnTo>
                    <a:lnTo>
                      <a:pt x="807" y="174"/>
                    </a:lnTo>
                    <a:lnTo>
                      <a:pt x="820" y="179"/>
                    </a:lnTo>
                    <a:lnTo>
                      <a:pt x="834" y="183"/>
                    </a:lnTo>
                    <a:lnTo>
                      <a:pt x="848" y="186"/>
                    </a:lnTo>
                    <a:lnTo>
                      <a:pt x="860" y="189"/>
                    </a:lnTo>
                    <a:lnTo>
                      <a:pt x="866" y="191"/>
                    </a:lnTo>
                    <a:lnTo>
                      <a:pt x="869" y="192"/>
                    </a:lnTo>
                    <a:lnTo>
                      <a:pt x="870" y="194"/>
                    </a:lnTo>
                    <a:lnTo>
                      <a:pt x="870" y="196"/>
                    </a:lnTo>
                    <a:lnTo>
                      <a:pt x="864" y="234"/>
                    </a:lnTo>
                    <a:lnTo>
                      <a:pt x="863" y="236"/>
                    </a:lnTo>
                    <a:lnTo>
                      <a:pt x="860" y="238"/>
                    </a:lnTo>
                    <a:lnTo>
                      <a:pt x="856" y="239"/>
                    </a:lnTo>
                    <a:lnTo>
                      <a:pt x="852" y="240"/>
                    </a:lnTo>
                    <a:lnTo>
                      <a:pt x="838" y="242"/>
                    </a:lnTo>
                    <a:lnTo>
                      <a:pt x="824" y="243"/>
                    </a:lnTo>
                    <a:lnTo>
                      <a:pt x="809" y="244"/>
                    </a:lnTo>
                    <a:lnTo>
                      <a:pt x="797" y="246"/>
                    </a:lnTo>
                    <a:lnTo>
                      <a:pt x="791" y="247"/>
                    </a:lnTo>
                    <a:lnTo>
                      <a:pt x="788" y="248"/>
                    </a:lnTo>
                    <a:lnTo>
                      <a:pt x="785" y="250"/>
                    </a:lnTo>
                    <a:lnTo>
                      <a:pt x="784" y="252"/>
                    </a:lnTo>
                    <a:lnTo>
                      <a:pt x="799" y="262"/>
                    </a:lnTo>
                    <a:lnTo>
                      <a:pt x="813" y="269"/>
                    </a:lnTo>
                    <a:lnTo>
                      <a:pt x="827" y="275"/>
                    </a:lnTo>
                    <a:lnTo>
                      <a:pt x="843" y="280"/>
                    </a:lnTo>
                    <a:lnTo>
                      <a:pt x="859" y="284"/>
                    </a:lnTo>
                    <a:lnTo>
                      <a:pt x="877" y="287"/>
                    </a:lnTo>
                    <a:lnTo>
                      <a:pt x="896" y="289"/>
                    </a:lnTo>
                    <a:lnTo>
                      <a:pt x="916" y="289"/>
                    </a:lnTo>
                    <a:lnTo>
                      <a:pt x="915" y="298"/>
                    </a:lnTo>
                    <a:lnTo>
                      <a:pt x="913" y="307"/>
                    </a:lnTo>
                    <a:lnTo>
                      <a:pt x="909" y="317"/>
                    </a:lnTo>
                    <a:lnTo>
                      <a:pt x="903" y="327"/>
                    </a:lnTo>
                    <a:lnTo>
                      <a:pt x="914" y="330"/>
                    </a:lnTo>
                    <a:lnTo>
                      <a:pt x="925" y="333"/>
                    </a:lnTo>
                    <a:lnTo>
                      <a:pt x="937" y="333"/>
                    </a:lnTo>
                    <a:lnTo>
                      <a:pt x="948" y="333"/>
                    </a:lnTo>
                    <a:lnTo>
                      <a:pt x="959" y="332"/>
                    </a:lnTo>
                    <a:lnTo>
                      <a:pt x="969" y="331"/>
                    </a:lnTo>
                    <a:lnTo>
                      <a:pt x="977" y="329"/>
                    </a:lnTo>
                    <a:lnTo>
                      <a:pt x="983" y="327"/>
                    </a:lnTo>
                    <a:lnTo>
                      <a:pt x="987" y="333"/>
                    </a:lnTo>
                    <a:lnTo>
                      <a:pt x="991" y="337"/>
                    </a:lnTo>
                    <a:lnTo>
                      <a:pt x="995" y="341"/>
                    </a:lnTo>
                    <a:lnTo>
                      <a:pt x="1002" y="343"/>
                    </a:lnTo>
                    <a:lnTo>
                      <a:pt x="1015" y="347"/>
                    </a:lnTo>
                    <a:lnTo>
                      <a:pt x="1029" y="351"/>
                    </a:lnTo>
                    <a:lnTo>
                      <a:pt x="1012" y="360"/>
                    </a:lnTo>
                    <a:lnTo>
                      <a:pt x="997" y="371"/>
                    </a:lnTo>
                    <a:lnTo>
                      <a:pt x="983" y="382"/>
                    </a:lnTo>
                    <a:lnTo>
                      <a:pt x="971" y="391"/>
                    </a:lnTo>
                    <a:lnTo>
                      <a:pt x="959" y="400"/>
                    </a:lnTo>
                    <a:lnTo>
                      <a:pt x="947" y="406"/>
                    </a:lnTo>
                    <a:lnTo>
                      <a:pt x="939" y="409"/>
                    </a:lnTo>
                    <a:lnTo>
                      <a:pt x="933" y="411"/>
                    </a:lnTo>
                    <a:lnTo>
                      <a:pt x="925" y="412"/>
                    </a:lnTo>
                    <a:lnTo>
                      <a:pt x="916" y="412"/>
                    </a:lnTo>
                    <a:lnTo>
                      <a:pt x="911" y="413"/>
                    </a:lnTo>
                    <a:lnTo>
                      <a:pt x="907" y="414"/>
                    </a:lnTo>
                    <a:lnTo>
                      <a:pt x="902" y="415"/>
                    </a:lnTo>
                    <a:lnTo>
                      <a:pt x="899" y="417"/>
                    </a:lnTo>
                    <a:lnTo>
                      <a:pt x="893" y="422"/>
                    </a:lnTo>
                    <a:lnTo>
                      <a:pt x="889" y="428"/>
                    </a:lnTo>
                    <a:lnTo>
                      <a:pt x="885" y="434"/>
                    </a:lnTo>
                    <a:lnTo>
                      <a:pt x="881" y="439"/>
                    </a:lnTo>
                    <a:lnTo>
                      <a:pt x="879" y="441"/>
                    </a:lnTo>
                    <a:lnTo>
                      <a:pt x="877" y="442"/>
                    </a:lnTo>
                    <a:lnTo>
                      <a:pt x="874" y="443"/>
                    </a:lnTo>
                    <a:lnTo>
                      <a:pt x="870" y="444"/>
                    </a:lnTo>
                    <a:lnTo>
                      <a:pt x="865" y="442"/>
                    </a:lnTo>
                    <a:lnTo>
                      <a:pt x="857" y="439"/>
                    </a:lnTo>
                    <a:lnTo>
                      <a:pt x="849" y="435"/>
                    </a:lnTo>
                    <a:lnTo>
                      <a:pt x="842" y="429"/>
                    </a:lnTo>
                    <a:lnTo>
                      <a:pt x="835" y="422"/>
                    </a:lnTo>
                    <a:lnTo>
                      <a:pt x="830" y="414"/>
                    </a:lnTo>
                    <a:lnTo>
                      <a:pt x="827" y="411"/>
                    </a:lnTo>
                    <a:lnTo>
                      <a:pt x="825" y="407"/>
                    </a:lnTo>
                    <a:lnTo>
                      <a:pt x="824" y="404"/>
                    </a:lnTo>
                    <a:lnTo>
                      <a:pt x="824" y="400"/>
                    </a:lnTo>
                    <a:lnTo>
                      <a:pt x="840" y="400"/>
                    </a:lnTo>
                    <a:lnTo>
                      <a:pt x="851" y="400"/>
                    </a:lnTo>
                    <a:lnTo>
                      <a:pt x="851" y="393"/>
                    </a:lnTo>
                    <a:lnTo>
                      <a:pt x="851" y="382"/>
                    </a:lnTo>
                    <a:lnTo>
                      <a:pt x="837" y="382"/>
                    </a:lnTo>
                    <a:lnTo>
                      <a:pt x="827" y="382"/>
                    </a:lnTo>
                    <a:lnTo>
                      <a:pt x="816" y="382"/>
                    </a:lnTo>
                    <a:lnTo>
                      <a:pt x="804" y="382"/>
                    </a:lnTo>
                    <a:lnTo>
                      <a:pt x="798" y="381"/>
                    </a:lnTo>
                    <a:lnTo>
                      <a:pt x="792" y="379"/>
                    </a:lnTo>
                    <a:lnTo>
                      <a:pt x="788" y="376"/>
                    </a:lnTo>
                    <a:lnTo>
                      <a:pt x="784" y="373"/>
                    </a:lnTo>
                    <a:lnTo>
                      <a:pt x="780" y="369"/>
                    </a:lnTo>
                    <a:lnTo>
                      <a:pt x="776" y="366"/>
                    </a:lnTo>
                    <a:lnTo>
                      <a:pt x="770" y="364"/>
                    </a:lnTo>
                    <a:lnTo>
                      <a:pt x="764" y="363"/>
                    </a:lnTo>
                    <a:lnTo>
                      <a:pt x="759" y="364"/>
                    </a:lnTo>
                    <a:lnTo>
                      <a:pt x="755" y="366"/>
                    </a:lnTo>
                    <a:lnTo>
                      <a:pt x="752" y="369"/>
                    </a:lnTo>
                    <a:lnTo>
                      <a:pt x="749" y="374"/>
                    </a:lnTo>
                    <a:lnTo>
                      <a:pt x="747" y="379"/>
                    </a:lnTo>
                    <a:lnTo>
                      <a:pt x="745" y="384"/>
                    </a:lnTo>
                    <a:lnTo>
                      <a:pt x="744" y="389"/>
                    </a:lnTo>
                    <a:lnTo>
                      <a:pt x="744" y="394"/>
                    </a:lnTo>
                    <a:lnTo>
                      <a:pt x="711" y="394"/>
                    </a:lnTo>
                    <a:lnTo>
                      <a:pt x="711" y="412"/>
                    </a:lnTo>
                    <a:lnTo>
                      <a:pt x="715" y="414"/>
                    </a:lnTo>
                    <a:lnTo>
                      <a:pt x="720" y="418"/>
                    </a:lnTo>
                    <a:lnTo>
                      <a:pt x="726" y="423"/>
                    </a:lnTo>
                    <a:lnTo>
                      <a:pt x="733" y="430"/>
                    </a:lnTo>
                    <a:lnTo>
                      <a:pt x="747" y="445"/>
                    </a:lnTo>
                    <a:lnTo>
                      <a:pt x="762" y="462"/>
                    </a:lnTo>
                    <a:lnTo>
                      <a:pt x="775" y="478"/>
                    </a:lnTo>
                    <a:lnTo>
                      <a:pt x="787" y="494"/>
                    </a:lnTo>
                    <a:lnTo>
                      <a:pt x="795" y="505"/>
                    </a:lnTo>
                    <a:lnTo>
                      <a:pt x="798" y="511"/>
                    </a:lnTo>
                    <a:lnTo>
                      <a:pt x="797" y="517"/>
                    </a:lnTo>
                    <a:lnTo>
                      <a:pt x="795" y="523"/>
                    </a:lnTo>
                    <a:lnTo>
                      <a:pt x="795" y="527"/>
                    </a:lnTo>
                    <a:lnTo>
                      <a:pt x="795" y="530"/>
                    </a:lnTo>
                    <a:lnTo>
                      <a:pt x="796" y="533"/>
                    </a:lnTo>
                    <a:lnTo>
                      <a:pt x="798" y="535"/>
                    </a:lnTo>
                    <a:lnTo>
                      <a:pt x="788" y="539"/>
                    </a:lnTo>
                    <a:lnTo>
                      <a:pt x="779" y="543"/>
                    </a:lnTo>
                    <a:lnTo>
                      <a:pt x="771" y="547"/>
                    </a:lnTo>
                    <a:lnTo>
                      <a:pt x="765" y="551"/>
                    </a:lnTo>
                    <a:lnTo>
                      <a:pt x="758" y="554"/>
                    </a:lnTo>
                    <a:lnTo>
                      <a:pt x="752" y="558"/>
                    </a:lnTo>
                    <a:lnTo>
                      <a:pt x="745" y="560"/>
                    </a:lnTo>
                    <a:lnTo>
                      <a:pt x="737" y="560"/>
                    </a:lnTo>
                    <a:lnTo>
                      <a:pt x="723" y="559"/>
                    </a:lnTo>
                    <a:lnTo>
                      <a:pt x="708" y="556"/>
                    </a:lnTo>
                    <a:lnTo>
                      <a:pt x="695" y="552"/>
                    </a:lnTo>
                    <a:lnTo>
                      <a:pt x="681" y="546"/>
                    </a:lnTo>
                    <a:lnTo>
                      <a:pt x="669" y="540"/>
                    </a:lnTo>
                    <a:lnTo>
                      <a:pt x="659" y="531"/>
                    </a:lnTo>
                    <a:lnTo>
                      <a:pt x="651" y="524"/>
                    </a:lnTo>
                    <a:lnTo>
                      <a:pt x="644" y="517"/>
                    </a:lnTo>
                    <a:lnTo>
                      <a:pt x="618" y="517"/>
                    </a:lnTo>
                    <a:lnTo>
                      <a:pt x="621" y="525"/>
                    </a:lnTo>
                    <a:lnTo>
                      <a:pt x="624" y="531"/>
                    </a:lnTo>
                    <a:lnTo>
                      <a:pt x="629" y="538"/>
                    </a:lnTo>
                    <a:lnTo>
                      <a:pt x="634" y="543"/>
                    </a:lnTo>
                    <a:lnTo>
                      <a:pt x="645" y="552"/>
                    </a:lnTo>
                    <a:lnTo>
                      <a:pt x="657" y="560"/>
                    </a:lnTo>
                    <a:lnTo>
                      <a:pt x="668" y="567"/>
                    </a:lnTo>
                    <a:lnTo>
                      <a:pt x="678" y="575"/>
                    </a:lnTo>
                    <a:lnTo>
                      <a:pt x="683" y="580"/>
                    </a:lnTo>
                    <a:lnTo>
                      <a:pt x="687" y="585"/>
                    </a:lnTo>
                    <a:lnTo>
                      <a:pt x="689" y="590"/>
                    </a:lnTo>
                    <a:lnTo>
                      <a:pt x="691" y="598"/>
                    </a:lnTo>
                    <a:lnTo>
                      <a:pt x="678" y="601"/>
                    </a:lnTo>
                    <a:lnTo>
                      <a:pt x="665" y="604"/>
                    </a:lnTo>
                    <a:lnTo>
                      <a:pt x="644" y="603"/>
                    </a:lnTo>
                    <a:lnTo>
                      <a:pt x="618" y="599"/>
                    </a:lnTo>
                    <a:lnTo>
                      <a:pt x="589" y="592"/>
                    </a:lnTo>
                    <a:lnTo>
                      <a:pt x="558" y="584"/>
                    </a:lnTo>
                    <a:lnTo>
                      <a:pt x="544" y="580"/>
                    </a:lnTo>
                    <a:lnTo>
                      <a:pt x="531" y="575"/>
                    </a:lnTo>
                    <a:lnTo>
                      <a:pt x="518" y="570"/>
                    </a:lnTo>
                    <a:lnTo>
                      <a:pt x="507" y="565"/>
                    </a:lnTo>
                    <a:lnTo>
                      <a:pt x="497" y="559"/>
                    </a:lnTo>
                    <a:lnTo>
                      <a:pt x="488" y="554"/>
                    </a:lnTo>
                    <a:lnTo>
                      <a:pt x="483" y="548"/>
                    </a:lnTo>
                    <a:lnTo>
                      <a:pt x="478" y="542"/>
                    </a:lnTo>
                    <a:lnTo>
                      <a:pt x="475" y="532"/>
                    </a:lnTo>
                    <a:lnTo>
                      <a:pt x="471" y="523"/>
                    </a:lnTo>
                    <a:lnTo>
                      <a:pt x="464" y="513"/>
                    </a:lnTo>
                    <a:lnTo>
                      <a:pt x="457" y="504"/>
                    </a:lnTo>
                    <a:lnTo>
                      <a:pt x="451" y="496"/>
                    </a:lnTo>
                    <a:lnTo>
                      <a:pt x="444" y="489"/>
                    </a:lnTo>
                    <a:lnTo>
                      <a:pt x="438" y="484"/>
                    </a:lnTo>
                    <a:lnTo>
                      <a:pt x="432" y="480"/>
                    </a:lnTo>
                    <a:lnTo>
                      <a:pt x="410" y="473"/>
                    </a:lnTo>
                    <a:lnTo>
                      <a:pt x="388" y="468"/>
                    </a:lnTo>
                    <a:lnTo>
                      <a:pt x="384" y="467"/>
                    </a:lnTo>
                    <a:lnTo>
                      <a:pt x="379" y="465"/>
                    </a:lnTo>
                    <a:lnTo>
                      <a:pt x="375" y="463"/>
                    </a:lnTo>
                    <a:lnTo>
                      <a:pt x="372" y="460"/>
                    </a:lnTo>
                    <a:lnTo>
                      <a:pt x="370" y="457"/>
                    </a:lnTo>
                    <a:lnTo>
                      <a:pt x="367" y="453"/>
                    </a:lnTo>
                    <a:lnTo>
                      <a:pt x="366" y="449"/>
                    </a:lnTo>
                    <a:lnTo>
                      <a:pt x="365" y="444"/>
                    </a:lnTo>
                    <a:lnTo>
                      <a:pt x="366" y="441"/>
                    </a:lnTo>
                    <a:lnTo>
                      <a:pt x="368" y="439"/>
                    </a:lnTo>
                    <a:lnTo>
                      <a:pt x="373" y="437"/>
                    </a:lnTo>
                    <a:lnTo>
                      <a:pt x="378" y="436"/>
                    </a:lnTo>
                    <a:lnTo>
                      <a:pt x="392" y="433"/>
                    </a:lnTo>
                    <a:lnTo>
                      <a:pt x="406" y="430"/>
                    </a:lnTo>
                    <a:lnTo>
                      <a:pt x="435" y="427"/>
                    </a:lnTo>
                    <a:lnTo>
                      <a:pt x="452" y="424"/>
                    </a:lnTo>
                    <a:lnTo>
                      <a:pt x="452" y="416"/>
                    </a:lnTo>
                    <a:lnTo>
                      <a:pt x="454" y="409"/>
                    </a:lnTo>
                    <a:lnTo>
                      <a:pt x="456" y="404"/>
                    </a:lnTo>
                    <a:lnTo>
                      <a:pt x="459" y="399"/>
                    </a:lnTo>
                    <a:lnTo>
                      <a:pt x="461" y="394"/>
                    </a:lnTo>
                    <a:lnTo>
                      <a:pt x="463" y="390"/>
                    </a:lnTo>
                    <a:lnTo>
                      <a:pt x="465" y="386"/>
                    </a:lnTo>
                    <a:lnTo>
                      <a:pt x="465" y="382"/>
                    </a:lnTo>
                    <a:lnTo>
                      <a:pt x="479" y="382"/>
                    </a:lnTo>
                    <a:lnTo>
                      <a:pt x="490" y="380"/>
                    </a:lnTo>
                    <a:lnTo>
                      <a:pt x="500" y="378"/>
                    </a:lnTo>
                    <a:lnTo>
                      <a:pt x="508" y="375"/>
                    </a:lnTo>
                    <a:lnTo>
                      <a:pt x="521" y="368"/>
                    </a:lnTo>
                    <a:lnTo>
                      <a:pt x="532" y="363"/>
                    </a:lnTo>
                    <a:lnTo>
                      <a:pt x="572" y="363"/>
                    </a:lnTo>
                    <a:lnTo>
                      <a:pt x="573" y="369"/>
                    </a:lnTo>
                    <a:lnTo>
                      <a:pt x="575" y="376"/>
                    </a:lnTo>
                    <a:lnTo>
                      <a:pt x="577" y="380"/>
                    </a:lnTo>
                    <a:lnTo>
                      <a:pt x="580" y="384"/>
                    </a:lnTo>
                    <a:lnTo>
                      <a:pt x="583" y="387"/>
                    </a:lnTo>
                    <a:lnTo>
                      <a:pt x="587" y="389"/>
                    </a:lnTo>
                    <a:lnTo>
                      <a:pt x="590" y="391"/>
                    </a:lnTo>
                    <a:lnTo>
                      <a:pt x="595" y="393"/>
                    </a:lnTo>
                    <a:lnTo>
                      <a:pt x="603" y="394"/>
                    </a:lnTo>
                    <a:lnTo>
                      <a:pt x="614" y="395"/>
                    </a:lnTo>
                    <a:lnTo>
                      <a:pt x="625" y="394"/>
                    </a:lnTo>
                    <a:lnTo>
                      <a:pt x="637" y="394"/>
                    </a:lnTo>
                    <a:lnTo>
                      <a:pt x="650" y="394"/>
                    </a:lnTo>
                    <a:lnTo>
                      <a:pt x="659" y="393"/>
                    </a:lnTo>
                    <a:lnTo>
                      <a:pt x="668" y="392"/>
                    </a:lnTo>
                    <a:lnTo>
                      <a:pt x="675" y="390"/>
                    </a:lnTo>
                    <a:lnTo>
                      <a:pt x="687" y="387"/>
                    </a:lnTo>
                    <a:lnTo>
                      <a:pt x="698" y="382"/>
                    </a:lnTo>
                    <a:lnTo>
                      <a:pt x="698" y="373"/>
                    </a:lnTo>
                    <a:lnTo>
                      <a:pt x="698" y="363"/>
                    </a:lnTo>
                    <a:lnTo>
                      <a:pt x="605" y="351"/>
                    </a:lnTo>
                    <a:lnTo>
                      <a:pt x="596" y="351"/>
                    </a:lnTo>
                    <a:lnTo>
                      <a:pt x="588" y="353"/>
                    </a:lnTo>
                    <a:lnTo>
                      <a:pt x="581" y="355"/>
                    </a:lnTo>
                    <a:lnTo>
                      <a:pt x="576" y="357"/>
                    </a:lnTo>
                    <a:lnTo>
                      <a:pt x="572" y="359"/>
                    </a:lnTo>
                    <a:lnTo>
                      <a:pt x="567" y="361"/>
                    </a:lnTo>
                    <a:lnTo>
                      <a:pt x="563" y="362"/>
                    </a:lnTo>
                    <a:lnTo>
                      <a:pt x="558" y="363"/>
                    </a:lnTo>
                    <a:lnTo>
                      <a:pt x="550" y="362"/>
                    </a:lnTo>
                    <a:lnTo>
                      <a:pt x="542" y="361"/>
                    </a:lnTo>
                    <a:lnTo>
                      <a:pt x="540" y="360"/>
                    </a:lnTo>
                    <a:lnTo>
                      <a:pt x="536" y="360"/>
                    </a:lnTo>
                    <a:lnTo>
                      <a:pt x="534" y="361"/>
                    </a:lnTo>
                    <a:lnTo>
                      <a:pt x="532" y="363"/>
                    </a:lnTo>
                    <a:lnTo>
                      <a:pt x="533" y="358"/>
                    </a:lnTo>
                    <a:lnTo>
                      <a:pt x="535" y="354"/>
                    </a:lnTo>
                    <a:lnTo>
                      <a:pt x="539" y="350"/>
                    </a:lnTo>
                    <a:lnTo>
                      <a:pt x="542" y="347"/>
                    </a:lnTo>
                    <a:lnTo>
                      <a:pt x="550" y="339"/>
                    </a:lnTo>
                    <a:lnTo>
                      <a:pt x="557" y="332"/>
                    </a:lnTo>
                    <a:lnTo>
                      <a:pt x="565" y="324"/>
                    </a:lnTo>
                    <a:lnTo>
                      <a:pt x="572" y="316"/>
                    </a:lnTo>
                    <a:lnTo>
                      <a:pt x="574" y="311"/>
                    </a:lnTo>
                    <a:lnTo>
                      <a:pt x="576" y="306"/>
                    </a:lnTo>
                    <a:lnTo>
                      <a:pt x="577" y="301"/>
                    </a:lnTo>
                    <a:lnTo>
                      <a:pt x="578" y="295"/>
                    </a:lnTo>
                    <a:lnTo>
                      <a:pt x="577" y="290"/>
                    </a:lnTo>
                    <a:lnTo>
                      <a:pt x="576" y="283"/>
                    </a:lnTo>
                    <a:lnTo>
                      <a:pt x="575" y="280"/>
                    </a:lnTo>
                    <a:lnTo>
                      <a:pt x="575" y="277"/>
                    </a:lnTo>
                    <a:lnTo>
                      <a:pt x="576" y="274"/>
                    </a:lnTo>
                    <a:lnTo>
                      <a:pt x="578" y="271"/>
                    </a:lnTo>
                    <a:lnTo>
                      <a:pt x="568" y="271"/>
                    </a:lnTo>
                    <a:lnTo>
                      <a:pt x="558" y="269"/>
                    </a:lnTo>
                    <a:lnTo>
                      <a:pt x="550" y="267"/>
                    </a:lnTo>
                    <a:lnTo>
                      <a:pt x="541" y="263"/>
                    </a:lnTo>
                    <a:lnTo>
                      <a:pt x="533" y="258"/>
                    </a:lnTo>
                    <a:lnTo>
                      <a:pt x="524" y="254"/>
                    </a:lnTo>
                    <a:lnTo>
                      <a:pt x="518" y="248"/>
                    </a:lnTo>
                    <a:lnTo>
                      <a:pt x="511" y="243"/>
                    </a:lnTo>
                    <a:lnTo>
                      <a:pt x="499" y="231"/>
                    </a:lnTo>
                    <a:lnTo>
                      <a:pt x="489" y="219"/>
                    </a:lnTo>
                    <a:lnTo>
                      <a:pt x="483" y="208"/>
                    </a:lnTo>
                    <a:lnTo>
                      <a:pt x="478" y="196"/>
                    </a:lnTo>
                    <a:lnTo>
                      <a:pt x="473" y="198"/>
                    </a:lnTo>
                    <a:lnTo>
                      <a:pt x="467" y="198"/>
                    </a:lnTo>
                    <a:lnTo>
                      <a:pt x="463" y="198"/>
                    </a:lnTo>
                    <a:lnTo>
                      <a:pt x="459" y="196"/>
                    </a:lnTo>
                    <a:lnTo>
                      <a:pt x="452" y="190"/>
                    </a:lnTo>
                    <a:lnTo>
                      <a:pt x="446" y="183"/>
                    </a:lnTo>
                    <a:lnTo>
                      <a:pt x="441" y="175"/>
                    </a:lnTo>
                    <a:lnTo>
                      <a:pt x="434" y="168"/>
                    </a:lnTo>
                    <a:lnTo>
                      <a:pt x="431" y="165"/>
                    </a:lnTo>
                    <a:lnTo>
                      <a:pt x="428" y="162"/>
                    </a:lnTo>
                    <a:lnTo>
                      <a:pt x="423" y="161"/>
                    </a:lnTo>
                    <a:lnTo>
                      <a:pt x="419" y="160"/>
                    </a:lnTo>
                    <a:lnTo>
                      <a:pt x="415" y="161"/>
                    </a:lnTo>
                    <a:lnTo>
                      <a:pt x="411" y="162"/>
                    </a:lnTo>
                    <a:lnTo>
                      <a:pt x="408" y="163"/>
                    </a:lnTo>
                    <a:lnTo>
                      <a:pt x="404" y="165"/>
                    </a:lnTo>
                    <a:lnTo>
                      <a:pt x="397" y="170"/>
                    </a:lnTo>
                    <a:lnTo>
                      <a:pt x="392" y="177"/>
                    </a:lnTo>
                    <a:lnTo>
                      <a:pt x="386" y="184"/>
                    </a:lnTo>
                    <a:lnTo>
                      <a:pt x="382" y="191"/>
                    </a:lnTo>
                    <a:lnTo>
                      <a:pt x="379" y="197"/>
                    </a:lnTo>
                    <a:lnTo>
                      <a:pt x="378" y="203"/>
                    </a:lnTo>
                    <a:lnTo>
                      <a:pt x="339" y="203"/>
                    </a:lnTo>
                    <a:lnTo>
                      <a:pt x="317" y="194"/>
                    </a:lnTo>
                    <a:lnTo>
                      <a:pt x="295" y="188"/>
                    </a:lnTo>
                    <a:lnTo>
                      <a:pt x="273" y="182"/>
                    </a:lnTo>
                    <a:lnTo>
                      <a:pt x="252" y="178"/>
                    </a:lnTo>
                    <a:lnTo>
                      <a:pt x="230" y="176"/>
                    </a:lnTo>
                    <a:lnTo>
                      <a:pt x="207" y="174"/>
                    </a:lnTo>
                    <a:lnTo>
                      <a:pt x="184" y="173"/>
                    </a:lnTo>
                    <a:lnTo>
                      <a:pt x="160" y="172"/>
                    </a:lnTo>
                    <a:lnTo>
                      <a:pt x="148" y="173"/>
                    </a:lnTo>
                    <a:lnTo>
                      <a:pt x="138" y="176"/>
                    </a:lnTo>
                    <a:lnTo>
                      <a:pt x="129" y="180"/>
                    </a:lnTo>
                    <a:lnTo>
                      <a:pt x="121" y="184"/>
                    </a:lnTo>
                    <a:lnTo>
                      <a:pt x="114" y="189"/>
                    </a:lnTo>
                    <a:lnTo>
                      <a:pt x="107" y="193"/>
                    </a:lnTo>
                    <a:lnTo>
                      <a:pt x="101" y="195"/>
                    </a:lnTo>
                    <a:lnTo>
                      <a:pt x="93" y="196"/>
                    </a:lnTo>
                    <a:lnTo>
                      <a:pt x="88" y="196"/>
                    </a:lnTo>
                    <a:lnTo>
                      <a:pt x="84" y="194"/>
                    </a:lnTo>
                    <a:lnTo>
                      <a:pt x="81" y="190"/>
                    </a:lnTo>
                    <a:lnTo>
                      <a:pt x="79" y="187"/>
                    </a:lnTo>
                    <a:lnTo>
                      <a:pt x="74" y="179"/>
                    </a:lnTo>
                    <a:lnTo>
                      <a:pt x="73" y="172"/>
                    </a:lnTo>
                    <a:lnTo>
                      <a:pt x="50" y="177"/>
                    </a:lnTo>
                    <a:lnTo>
                      <a:pt x="29" y="181"/>
                    </a:lnTo>
                    <a:lnTo>
                      <a:pt x="25" y="181"/>
                    </a:lnTo>
                    <a:lnTo>
                      <a:pt x="20" y="180"/>
                    </a:lnTo>
                    <a:lnTo>
                      <a:pt x="16" y="180"/>
                    </a:lnTo>
                    <a:lnTo>
                      <a:pt x="13" y="178"/>
                    </a:lnTo>
                    <a:lnTo>
                      <a:pt x="8" y="176"/>
                    </a:lnTo>
                    <a:lnTo>
                      <a:pt x="6" y="174"/>
                    </a:lnTo>
                    <a:lnTo>
                      <a:pt x="3" y="170"/>
                    </a:lnTo>
                    <a:lnTo>
                      <a:pt x="0" y="166"/>
                    </a:lnTo>
                    <a:lnTo>
                      <a:pt x="4" y="162"/>
                    </a:lnTo>
                    <a:lnTo>
                      <a:pt x="9" y="158"/>
                    </a:lnTo>
                    <a:lnTo>
                      <a:pt x="14" y="155"/>
                    </a:lnTo>
                    <a:lnTo>
                      <a:pt x="20" y="152"/>
                    </a:lnTo>
                    <a:lnTo>
                      <a:pt x="32" y="149"/>
                    </a:lnTo>
                    <a:lnTo>
                      <a:pt x="46" y="146"/>
                    </a:lnTo>
                    <a:lnTo>
                      <a:pt x="59" y="145"/>
                    </a:lnTo>
                    <a:lnTo>
                      <a:pt x="70" y="147"/>
                    </a:lnTo>
                    <a:lnTo>
                      <a:pt x="75" y="149"/>
                    </a:lnTo>
                    <a:lnTo>
                      <a:pt x="80" y="150"/>
                    </a:lnTo>
                    <a:lnTo>
                      <a:pt x="83" y="152"/>
                    </a:lnTo>
                    <a:lnTo>
                      <a:pt x="86" y="154"/>
                    </a:lnTo>
                    <a:lnTo>
                      <a:pt x="86" y="139"/>
                    </a:lnTo>
                    <a:lnTo>
                      <a:pt x="86" y="129"/>
                    </a:lnTo>
                    <a:lnTo>
                      <a:pt x="73" y="129"/>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75" name="Freeform 417"/>
              <p:cNvSpPr>
                <a:spLocks/>
              </p:cNvSpPr>
              <p:nvPr/>
            </p:nvSpPr>
            <p:spPr bwMode="auto">
              <a:xfrm>
                <a:off x="1528" y="1110"/>
                <a:ext cx="409" cy="105"/>
              </a:xfrm>
              <a:custGeom>
                <a:avLst/>
                <a:gdLst>
                  <a:gd name="T0" fmla="*/ 797 w 1268"/>
                  <a:gd name="T1" fmla="*/ 38 h 321"/>
                  <a:gd name="T2" fmla="*/ 813 w 1268"/>
                  <a:gd name="T3" fmla="*/ 16 h 321"/>
                  <a:gd name="T4" fmla="*/ 846 w 1268"/>
                  <a:gd name="T5" fmla="*/ 10 h 321"/>
                  <a:gd name="T6" fmla="*/ 865 w 1268"/>
                  <a:gd name="T7" fmla="*/ 25 h 321"/>
                  <a:gd name="T8" fmla="*/ 938 w 1268"/>
                  <a:gd name="T9" fmla="*/ 14 h 321"/>
                  <a:gd name="T10" fmla="*/ 1020 w 1268"/>
                  <a:gd name="T11" fmla="*/ 1 h 321"/>
                  <a:gd name="T12" fmla="*/ 1084 w 1268"/>
                  <a:gd name="T13" fmla="*/ 17 h 321"/>
                  <a:gd name="T14" fmla="*/ 1133 w 1268"/>
                  <a:gd name="T15" fmla="*/ 20 h 321"/>
                  <a:gd name="T16" fmla="*/ 1268 w 1268"/>
                  <a:gd name="T17" fmla="*/ 32 h 321"/>
                  <a:gd name="T18" fmla="*/ 1242 w 1268"/>
                  <a:gd name="T19" fmla="*/ 50 h 321"/>
                  <a:gd name="T20" fmla="*/ 1163 w 1268"/>
                  <a:gd name="T21" fmla="*/ 64 h 321"/>
                  <a:gd name="T22" fmla="*/ 1053 w 1268"/>
                  <a:gd name="T23" fmla="*/ 77 h 321"/>
                  <a:gd name="T24" fmla="*/ 1029 w 1268"/>
                  <a:gd name="T25" fmla="*/ 96 h 321"/>
                  <a:gd name="T26" fmla="*/ 999 w 1268"/>
                  <a:gd name="T27" fmla="*/ 104 h 321"/>
                  <a:gd name="T28" fmla="*/ 942 w 1268"/>
                  <a:gd name="T29" fmla="*/ 102 h 321"/>
                  <a:gd name="T30" fmla="*/ 930 w 1268"/>
                  <a:gd name="T31" fmla="*/ 118 h 321"/>
                  <a:gd name="T32" fmla="*/ 747 w 1268"/>
                  <a:gd name="T33" fmla="*/ 133 h 321"/>
                  <a:gd name="T34" fmla="*/ 666 w 1268"/>
                  <a:gd name="T35" fmla="*/ 156 h 321"/>
                  <a:gd name="T36" fmla="*/ 635 w 1268"/>
                  <a:gd name="T37" fmla="*/ 181 h 321"/>
                  <a:gd name="T38" fmla="*/ 591 w 1268"/>
                  <a:gd name="T39" fmla="*/ 167 h 321"/>
                  <a:gd name="T40" fmla="*/ 570 w 1268"/>
                  <a:gd name="T41" fmla="*/ 181 h 321"/>
                  <a:gd name="T42" fmla="*/ 590 w 1268"/>
                  <a:gd name="T43" fmla="*/ 207 h 321"/>
                  <a:gd name="T44" fmla="*/ 545 w 1268"/>
                  <a:gd name="T45" fmla="*/ 237 h 321"/>
                  <a:gd name="T46" fmla="*/ 483 w 1268"/>
                  <a:gd name="T47" fmla="*/ 236 h 321"/>
                  <a:gd name="T48" fmla="*/ 404 w 1268"/>
                  <a:gd name="T49" fmla="*/ 242 h 321"/>
                  <a:gd name="T50" fmla="*/ 405 w 1268"/>
                  <a:gd name="T51" fmla="*/ 257 h 321"/>
                  <a:gd name="T52" fmla="*/ 392 w 1268"/>
                  <a:gd name="T53" fmla="*/ 293 h 321"/>
                  <a:gd name="T54" fmla="*/ 333 w 1268"/>
                  <a:gd name="T55" fmla="*/ 320 h 321"/>
                  <a:gd name="T56" fmla="*/ 290 w 1268"/>
                  <a:gd name="T57" fmla="*/ 296 h 321"/>
                  <a:gd name="T58" fmla="*/ 253 w 1268"/>
                  <a:gd name="T59" fmla="*/ 285 h 321"/>
                  <a:gd name="T60" fmla="*/ 96 w 1268"/>
                  <a:gd name="T61" fmla="*/ 276 h 321"/>
                  <a:gd name="T62" fmla="*/ 0 w 1268"/>
                  <a:gd name="T63" fmla="*/ 285 h 321"/>
                  <a:gd name="T64" fmla="*/ 10 w 1268"/>
                  <a:gd name="T65" fmla="*/ 266 h 321"/>
                  <a:gd name="T66" fmla="*/ 56 w 1268"/>
                  <a:gd name="T67" fmla="*/ 246 h 321"/>
                  <a:gd name="T68" fmla="*/ 143 w 1268"/>
                  <a:gd name="T69" fmla="*/ 235 h 321"/>
                  <a:gd name="T70" fmla="*/ 170 w 1268"/>
                  <a:gd name="T71" fmla="*/ 225 h 321"/>
                  <a:gd name="T72" fmla="*/ 190 w 1268"/>
                  <a:gd name="T73" fmla="*/ 217 h 321"/>
                  <a:gd name="T74" fmla="*/ 219 w 1268"/>
                  <a:gd name="T75" fmla="*/ 232 h 321"/>
                  <a:gd name="T76" fmla="*/ 247 w 1268"/>
                  <a:gd name="T77" fmla="*/ 247 h 321"/>
                  <a:gd name="T78" fmla="*/ 208 w 1268"/>
                  <a:gd name="T79" fmla="*/ 207 h 321"/>
                  <a:gd name="T80" fmla="*/ 193 w 1268"/>
                  <a:gd name="T81" fmla="*/ 200 h 321"/>
                  <a:gd name="T82" fmla="*/ 197 w 1268"/>
                  <a:gd name="T83" fmla="*/ 181 h 321"/>
                  <a:gd name="T84" fmla="*/ 246 w 1268"/>
                  <a:gd name="T85" fmla="*/ 174 h 321"/>
                  <a:gd name="T86" fmla="*/ 365 w 1268"/>
                  <a:gd name="T87" fmla="*/ 186 h 321"/>
                  <a:gd name="T88" fmla="*/ 418 w 1268"/>
                  <a:gd name="T89" fmla="*/ 174 h 321"/>
                  <a:gd name="T90" fmla="*/ 322 w 1268"/>
                  <a:gd name="T91" fmla="*/ 169 h 321"/>
                  <a:gd name="T92" fmla="*/ 299 w 1268"/>
                  <a:gd name="T93" fmla="*/ 149 h 321"/>
                  <a:gd name="T94" fmla="*/ 378 w 1268"/>
                  <a:gd name="T95" fmla="*/ 137 h 321"/>
                  <a:gd name="T96" fmla="*/ 438 w 1268"/>
                  <a:gd name="T97" fmla="*/ 155 h 321"/>
                  <a:gd name="T98" fmla="*/ 478 w 1268"/>
                  <a:gd name="T99" fmla="*/ 124 h 321"/>
                  <a:gd name="T100" fmla="*/ 664 w 1268"/>
                  <a:gd name="T101" fmla="*/ 87 h 321"/>
                  <a:gd name="T102" fmla="*/ 589 w 1268"/>
                  <a:gd name="T103" fmla="*/ 110 h 321"/>
                  <a:gd name="T104" fmla="*/ 449 w 1268"/>
                  <a:gd name="T105" fmla="*/ 111 h 321"/>
                  <a:gd name="T106" fmla="*/ 312 w 1268"/>
                  <a:gd name="T107" fmla="*/ 116 h 321"/>
                  <a:gd name="T108" fmla="*/ 253 w 1268"/>
                  <a:gd name="T109" fmla="*/ 101 h 321"/>
                  <a:gd name="T110" fmla="*/ 219 w 1268"/>
                  <a:gd name="T111" fmla="*/ 80 h 321"/>
                  <a:gd name="T112" fmla="*/ 253 w 1268"/>
                  <a:gd name="T113" fmla="*/ 71 h 321"/>
                  <a:gd name="T114" fmla="*/ 446 w 1268"/>
                  <a:gd name="T115" fmla="*/ 47 h 321"/>
                  <a:gd name="T116" fmla="*/ 618 w 1268"/>
                  <a:gd name="T117" fmla="*/ 32 h 321"/>
                  <a:gd name="T118" fmla="*/ 674 w 1268"/>
                  <a:gd name="T119" fmla="*/ 20 h 321"/>
                  <a:gd name="T120" fmla="*/ 757 w 1268"/>
                  <a:gd name="T121" fmla="*/ 26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8" h="321">
                    <a:moveTo>
                      <a:pt x="764" y="26"/>
                    </a:moveTo>
                    <a:lnTo>
                      <a:pt x="770" y="30"/>
                    </a:lnTo>
                    <a:lnTo>
                      <a:pt x="778" y="34"/>
                    </a:lnTo>
                    <a:lnTo>
                      <a:pt x="787" y="37"/>
                    </a:lnTo>
                    <a:lnTo>
                      <a:pt x="797" y="38"/>
                    </a:lnTo>
                    <a:lnTo>
                      <a:pt x="797" y="35"/>
                    </a:lnTo>
                    <a:lnTo>
                      <a:pt x="799" y="31"/>
                    </a:lnTo>
                    <a:lnTo>
                      <a:pt x="803" y="26"/>
                    </a:lnTo>
                    <a:lnTo>
                      <a:pt x="807" y="20"/>
                    </a:lnTo>
                    <a:lnTo>
                      <a:pt x="813" y="16"/>
                    </a:lnTo>
                    <a:lnTo>
                      <a:pt x="819" y="11"/>
                    </a:lnTo>
                    <a:lnTo>
                      <a:pt x="828" y="9"/>
                    </a:lnTo>
                    <a:lnTo>
                      <a:pt x="837" y="8"/>
                    </a:lnTo>
                    <a:lnTo>
                      <a:pt x="841" y="8"/>
                    </a:lnTo>
                    <a:lnTo>
                      <a:pt x="846" y="10"/>
                    </a:lnTo>
                    <a:lnTo>
                      <a:pt x="850" y="13"/>
                    </a:lnTo>
                    <a:lnTo>
                      <a:pt x="853" y="17"/>
                    </a:lnTo>
                    <a:lnTo>
                      <a:pt x="858" y="20"/>
                    </a:lnTo>
                    <a:lnTo>
                      <a:pt x="861" y="23"/>
                    </a:lnTo>
                    <a:lnTo>
                      <a:pt x="865" y="25"/>
                    </a:lnTo>
                    <a:lnTo>
                      <a:pt x="870" y="26"/>
                    </a:lnTo>
                    <a:lnTo>
                      <a:pt x="888" y="25"/>
                    </a:lnTo>
                    <a:lnTo>
                      <a:pt x="906" y="22"/>
                    </a:lnTo>
                    <a:lnTo>
                      <a:pt x="921" y="18"/>
                    </a:lnTo>
                    <a:lnTo>
                      <a:pt x="938" y="14"/>
                    </a:lnTo>
                    <a:lnTo>
                      <a:pt x="953" y="9"/>
                    </a:lnTo>
                    <a:lnTo>
                      <a:pt x="970" y="4"/>
                    </a:lnTo>
                    <a:lnTo>
                      <a:pt x="988" y="2"/>
                    </a:lnTo>
                    <a:lnTo>
                      <a:pt x="1009" y="0"/>
                    </a:lnTo>
                    <a:lnTo>
                      <a:pt x="1020" y="1"/>
                    </a:lnTo>
                    <a:lnTo>
                      <a:pt x="1032" y="3"/>
                    </a:lnTo>
                    <a:lnTo>
                      <a:pt x="1045" y="7"/>
                    </a:lnTo>
                    <a:lnTo>
                      <a:pt x="1059" y="11"/>
                    </a:lnTo>
                    <a:lnTo>
                      <a:pt x="1072" y="14"/>
                    </a:lnTo>
                    <a:lnTo>
                      <a:pt x="1084" y="17"/>
                    </a:lnTo>
                    <a:lnTo>
                      <a:pt x="1094" y="19"/>
                    </a:lnTo>
                    <a:lnTo>
                      <a:pt x="1103" y="20"/>
                    </a:lnTo>
                    <a:lnTo>
                      <a:pt x="1115" y="20"/>
                    </a:lnTo>
                    <a:lnTo>
                      <a:pt x="1123" y="20"/>
                    </a:lnTo>
                    <a:lnTo>
                      <a:pt x="1133" y="20"/>
                    </a:lnTo>
                    <a:lnTo>
                      <a:pt x="1149" y="20"/>
                    </a:lnTo>
                    <a:lnTo>
                      <a:pt x="1180" y="21"/>
                    </a:lnTo>
                    <a:lnTo>
                      <a:pt x="1209" y="23"/>
                    </a:lnTo>
                    <a:lnTo>
                      <a:pt x="1236" y="27"/>
                    </a:lnTo>
                    <a:lnTo>
                      <a:pt x="1268" y="32"/>
                    </a:lnTo>
                    <a:lnTo>
                      <a:pt x="1266" y="36"/>
                    </a:lnTo>
                    <a:lnTo>
                      <a:pt x="1263" y="39"/>
                    </a:lnTo>
                    <a:lnTo>
                      <a:pt x="1258" y="42"/>
                    </a:lnTo>
                    <a:lnTo>
                      <a:pt x="1253" y="45"/>
                    </a:lnTo>
                    <a:lnTo>
                      <a:pt x="1242" y="50"/>
                    </a:lnTo>
                    <a:lnTo>
                      <a:pt x="1229" y="54"/>
                    </a:lnTo>
                    <a:lnTo>
                      <a:pt x="1213" y="57"/>
                    </a:lnTo>
                    <a:lnTo>
                      <a:pt x="1198" y="59"/>
                    </a:lnTo>
                    <a:lnTo>
                      <a:pt x="1180" y="62"/>
                    </a:lnTo>
                    <a:lnTo>
                      <a:pt x="1163" y="64"/>
                    </a:lnTo>
                    <a:lnTo>
                      <a:pt x="1128" y="66"/>
                    </a:lnTo>
                    <a:lnTo>
                      <a:pt x="1094" y="69"/>
                    </a:lnTo>
                    <a:lnTo>
                      <a:pt x="1078" y="71"/>
                    </a:lnTo>
                    <a:lnTo>
                      <a:pt x="1065" y="74"/>
                    </a:lnTo>
                    <a:lnTo>
                      <a:pt x="1053" y="77"/>
                    </a:lnTo>
                    <a:lnTo>
                      <a:pt x="1043" y="81"/>
                    </a:lnTo>
                    <a:lnTo>
                      <a:pt x="1039" y="84"/>
                    </a:lnTo>
                    <a:lnTo>
                      <a:pt x="1034" y="87"/>
                    </a:lnTo>
                    <a:lnTo>
                      <a:pt x="1031" y="91"/>
                    </a:lnTo>
                    <a:lnTo>
                      <a:pt x="1029" y="96"/>
                    </a:lnTo>
                    <a:lnTo>
                      <a:pt x="1026" y="99"/>
                    </a:lnTo>
                    <a:lnTo>
                      <a:pt x="1021" y="102"/>
                    </a:lnTo>
                    <a:lnTo>
                      <a:pt x="1016" y="105"/>
                    </a:lnTo>
                    <a:lnTo>
                      <a:pt x="1009" y="105"/>
                    </a:lnTo>
                    <a:lnTo>
                      <a:pt x="999" y="104"/>
                    </a:lnTo>
                    <a:lnTo>
                      <a:pt x="991" y="102"/>
                    </a:lnTo>
                    <a:lnTo>
                      <a:pt x="983" y="98"/>
                    </a:lnTo>
                    <a:lnTo>
                      <a:pt x="976" y="93"/>
                    </a:lnTo>
                    <a:lnTo>
                      <a:pt x="943" y="93"/>
                    </a:lnTo>
                    <a:lnTo>
                      <a:pt x="942" y="102"/>
                    </a:lnTo>
                    <a:lnTo>
                      <a:pt x="939" y="110"/>
                    </a:lnTo>
                    <a:lnTo>
                      <a:pt x="937" y="113"/>
                    </a:lnTo>
                    <a:lnTo>
                      <a:pt x="935" y="115"/>
                    </a:lnTo>
                    <a:lnTo>
                      <a:pt x="932" y="118"/>
                    </a:lnTo>
                    <a:lnTo>
                      <a:pt x="930" y="118"/>
                    </a:lnTo>
                    <a:lnTo>
                      <a:pt x="902" y="119"/>
                    </a:lnTo>
                    <a:lnTo>
                      <a:pt x="862" y="120"/>
                    </a:lnTo>
                    <a:lnTo>
                      <a:pt x="818" y="124"/>
                    </a:lnTo>
                    <a:lnTo>
                      <a:pt x="771" y="129"/>
                    </a:lnTo>
                    <a:lnTo>
                      <a:pt x="747" y="133"/>
                    </a:lnTo>
                    <a:lnTo>
                      <a:pt x="725" y="137"/>
                    </a:lnTo>
                    <a:lnTo>
                      <a:pt x="703" y="143"/>
                    </a:lnTo>
                    <a:lnTo>
                      <a:pt x="683" y="149"/>
                    </a:lnTo>
                    <a:lnTo>
                      <a:pt x="674" y="153"/>
                    </a:lnTo>
                    <a:lnTo>
                      <a:pt x="666" y="156"/>
                    </a:lnTo>
                    <a:lnTo>
                      <a:pt x="658" y="160"/>
                    </a:lnTo>
                    <a:lnTo>
                      <a:pt x="651" y="165"/>
                    </a:lnTo>
                    <a:lnTo>
                      <a:pt x="645" y="169"/>
                    </a:lnTo>
                    <a:lnTo>
                      <a:pt x="639" y="175"/>
                    </a:lnTo>
                    <a:lnTo>
                      <a:pt x="635" y="181"/>
                    </a:lnTo>
                    <a:lnTo>
                      <a:pt x="630" y="186"/>
                    </a:lnTo>
                    <a:lnTo>
                      <a:pt x="604" y="186"/>
                    </a:lnTo>
                    <a:lnTo>
                      <a:pt x="604" y="177"/>
                    </a:lnTo>
                    <a:lnTo>
                      <a:pt x="604" y="167"/>
                    </a:lnTo>
                    <a:lnTo>
                      <a:pt x="591" y="167"/>
                    </a:lnTo>
                    <a:lnTo>
                      <a:pt x="579" y="167"/>
                    </a:lnTo>
                    <a:lnTo>
                      <a:pt x="562" y="167"/>
                    </a:lnTo>
                    <a:lnTo>
                      <a:pt x="538" y="167"/>
                    </a:lnTo>
                    <a:lnTo>
                      <a:pt x="556" y="175"/>
                    </a:lnTo>
                    <a:lnTo>
                      <a:pt x="570" y="181"/>
                    </a:lnTo>
                    <a:lnTo>
                      <a:pt x="577" y="185"/>
                    </a:lnTo>
                    <a:lnTo>
                      <a:pt x="583" y="190"/>
                    </a:lnTo>
                    <a:lnTo>
                      <a:pt x="591" y="196"/>
                    </a:lnTo>
                    <a:lnTo>
                      <a:pt x="597" y="204"/>
                    </a:lnTo>
                    <a:lnTo>
                      <a:pt x="590" y="207"/>
                    </a:lnTo>
                    <a:lnTo>
                      <a:pt x="581" y="212"/>
                    </a:lnTo>
                    <a:lnTo>
                      <a:pt x="571" y="218"/>
                    </a:lnTo>
                    <a:lnTo>
                      <a:pt x="562" y="225"/>
                    </a:lnTo>
                    <a:lnTo>
                      <a:pt x="552" y="232"/>
                    </a:lnTo>
                    <a:lnTo>
                      <a:pt x="545" y="237"/>
                    </a:lnTo>
                    <a:lnTo>
                      <a:pt x="537" y="240"/>
                    </a:lnTo>
                    <a:lnTo>
                      <a:pt x="532" y="241"/>
                    </a:lnTo>
                    <a:lnTo>
                      <a:pt x="517" y="241"/>
                    </a:lnTo>
                    <a:lnTo>
                      <a:pt x="502" y="238"/>
                    </a:lnTo>
                    <a:lnTo>
                      <a:pt x="483" y="236"/>
                    </a:lnTo>
                    <a:lnTo>
                      <a:pt x="458" y="235"/>
                    </a:lnTo>
                    <a:lnTo>
                      <a:pt x="442" y="236"/>
                    </a:lnTo>
                    <a:lnTo>
                      <a:pt x="427" y="237"/>
                    </a:lnTo>
                    <a:lnTo>
                      <a:pt x="415" y="240"/>
                    </a:lnTo>
                    <a:lnTo>
                      <a:pt x="404" y="242"/>
                    </a:lnTo>
                    <a:lnTo>
                      <a:pt x="384" y="248"/>
                    </a:lnTo>
                    <a:lnTo>
                      <a:pt x="365" y="254"/>
                    </a:lnTo>
                    <a:lnTo>
                      <a:pt x="382" y="257"/>
                    </a:lnTo>
                    <a:lnTo>
                      <a:pt x="394" y="258"/>
                    </a:lnTo>
                    <a:lnTo>
                      <a:pt x="405" y="257"/>
                    </a:lnTo>
                    <a:lnTo>
                      <a:pt x="418" y="254"/>
                    </a:lnTo>
                    <a:lnTo>
                      <a:pt x="418" y="272"/>
                    </a:lnTo>
                    <a:lnTo>
                      <a:pt x="413" y="277"/>
                    </a:lnTo>
                    <a:lnTo>
                      <a:pt x="404" y="285"/>
                    </a:lnTo>
                    <a:lnTo>
                      <a:pt x="392" y="293"/>
                    </a:lnTo>
                    <a:lnTo>
                      <a:pt x="379" y="301"/>
                    </a:lnTo>
                    <a:lnTo>
                      <a:pt x="356" y="315"/>
                    </a:lnTo>
                    <a:lnTo>
                      <a:pt x="345" y="321"/>
                    </a:lnTo>
                    <a:lnTo>
                      <a:pt x="339" y="321"/>
                    </a:lnTo>
                    <a:lnTo>
                      <a:pt x="333" y="320"/>
                    </a:lnTo>
                    <a:lnTo>
                      <a:pt x="327" y="318"/>
                    </a:lnTo>
                    <a:lnTo>
                      <a:pt x="322" y="315"/>
                    </a:lnTo>
                    <a:lnTo>
                      <a:pt x="312" y="310"/>
                    </a:lnTo>
                    <a:lnTo>
                      <a:pt x="301" y="303"/>
                    </a:lnTo>
                    <a:lnTo>
                      <a:pt x="290" y="296"/>
                    </a:lnTo>
                    <a:lnTo>
                      <a:pt x="279" y="290"/>
                    </a:lnTo>
                    <a:lnTo>
                      <a:pt x="272" y="288"/>
                    </a:lnTo>
                    <a:lnTo>
                      <a:pt x="266" y="286"/>
                    </a:lnTo>
                    <a:lnTo>
                      <a:pt x="259" y="285"/>
                    </a:lnTo>
                    <a:lnTo>
                      <a:pt x="253" y="285"/>
                    </a:lnTo>
                    <a:lnTo>
                      <a:pt x="215" y="283"/>
                    </a:lnTo>
                    <a:lnTo>
                      <a:pt x="182" y="281"/>
                    </a:lnTo>
                    <a:lnTo>
                      <a:pt x="152" y="279"/>
                    </a:lnTo>
                    <a:lnTo>
                      <a:pt x="123" y="277"/>
                    </a:lnTo>
                    <a:lnTo>
                      <a:pt x="96" y="276"/>
                    </a:lnTo>
                    <a:lnTo>
                      <a:pt x="66" y="276"/>
                    </a:lnTo>
                    <a:lnTo>
                      <a:pt x="51" y="277"/>
                    </a:lnTo>
                    <a:lnTo>
                      <a:pt x="35" y="279"/>
                    </a:lnTo>
                    <a:lnTo>
                      <a:pt x="18" y="281"/>
                    </a:lnTo>
                    <a:lnTo>
                      <a:pt x="0" y="285"/>
                    </a:lnTo>
                    <a:lnTo>
                      <a:pt x="0" y="281"/>
                    </a:lnTo>
                    <a:lnTo>
                      <a:pt x="1" y="277"/>
                    </a:lnTo>
                    <a:lnTo>
                      <a:pt x="2" y="274"/>
                    </a:lnTo>
                    <a:lnTo>
                      <a:pt x="5" y="271"/>
                    </a:lnTo>
                    <a:lnTo>
                      <a:pt x="10" y="266"/>
                    </a:lnTo>
                    <a:lnTo>
                      <a:pt x="17" y="261"/>
                    </a:lnTo>
                    <a:lnTo>
                      <a:pt x="25" y="257"/>
                    </a:lnTo>
                    <a:lnTo>
                      <a:pt x="35" y="253"/>
                    </a:lnTo>
                    <a:lnTo>
                      <a:pt x="45" y="249"/>
                    </a:lnTo>
                    <a:lnTo>
                      <a:pt x="56" y="246"/>
                    </a:lnTo>
                    <a:lnTo>
                      <a:pt x="79" y="241"/>
                    </a:lnTo>
                    <a:lnTo>
                      <a:pt x="101" y="238"/>
                    </a:lnTo>
                    <a:lnTo>
                      <a:pt x="120" y="236"/>
                    </a:lnTo>
                    <a:lnTo>
                      <a:pt x="133" y="235"/>
                    </a:lnTo>
                    <a:lnTo>
                      <a:pt x="143" y="235"/>
                    </a:lnTo>
                    <a:lnTo>
                      <a:pt x="159" y="235"/>
                    </a:lnTo>
                    <a:lnTo>
                      <a:pt x="162" y="235"/>
                    </a:lnTo>
                    <a:lnTo>
                      <a:pt x="164" y="233"/>
                    </a:lnTo>
                    <a:lnTo>
                      <a:pt x="167" y="230"/>
                    </a:lnTo>
                    <a:lnTo>
                      <a:pt x="170" y="225"/>
                    </a:lnTo>
                    <a:lnTo>
                      <a:pt x="174" y="222"/>
                    </a:lnTo>
                    <a:lnTo>
                      <a:pt x="177" y="219"/>
                    </a:lnTo>
                    <a:lnTo>
                      <a:pt x="181" y="217"/>
                    </a:lnTo>
                    <a:lnTo>
                      <a:pt x="186" y="216"/>
                    </a:lnTo>
                    <a:lnTo>
                      <a:pt x="190" y="217"/>
                    </a:lnTo>
                    <a:lnTo>
                      <a:pt x="196" y="218"/>
                    </a:lnTo>
                    <a:lnTo>
                      <a:pt x="200" y="219"/>
                    </a:lnTo>
                    <a:lnTo>
                      <a:pt x="203" y="221"/>
                    </a:lnTo>
                    <a:lnTo>
                      <a:pt x="211" y="226"/>
                    </a:lnTo>
                    <a:lnTo>
                      <a:pt x="219" y="232"/>
                    </a:lnTo>
                    <a:lnTo>
                      <a:pt x="226" y="238"/>
                    </a:lnTo>
                    <a:lnTo>
                      <a:pt x="234" y="243"/>
                    </a:lnTo>
                    <a:lnTo>
                      <a:pt x="238" y="245"/>
                    </a:lnTo>
                    <a:lnTo>
                      <a:pt x="243" y="246"/>
                    </a:lnTo>
                    <a:lnTo>
                      <a:pt x="247" y="247"/>
                    </a:lnTo>
                    <a:lnTo>
                      <a:pt x="253" y="247"/>
                    </a:lnTo>
                    <a:lnTo>
                      <a:pt x="253" y="204"/>
                    </a:lnTo>
                    <a:lnTo>
                      <a:pt x="232" y="206"/>
                    </a:lnTo>
                    <a:lnTo>
                      <a:pt x="212" y="207"/>
                    </a:lnTo>
                    <a:lnTo>
                      <a:pt x="208" y="207"/>
                    </a:lnTo>
                    <a:lnTo>
                      <a:pt x="204" y="207"/>
                    </a:lnTo>
                    <a:lnTo>
                      <a:pt x="201" y="206"/>
                    </a:lnTo>
                    <a:lnTo>
                      <a:pt x="198" y="204"/>
                    </a:lnTo>
                    <a:lnTo>
                      <a:pt x="196" y="202"/>
                    </a:lnTo>
                    <a:lnTo>
                      <a:pt x="193" y="200"/>
                    </a:lnTo>
                    <a:lnTo>
                      <a:pt x="192" y="196"/>
                    </a:lnTo>
                    <a:lnTo>
                      <a:pt x="192" y="192"/>
                    </a:lnTo>
                    <a:lnTo>
                      <a:pt x="193" y="188"/>
                    </a:lnTo>
                    <a:lnTo>
                      <a:pt x="194" y="184"/>
                    </a:lnTo>
                    <a:lnTo>
                      <a:pt x="197" y="181"/>
                    </a:lnTo>
                    <a:lnTo>
                      <a:pt x="199" y="179"/>
                    </a:lnTo>
                    <a:lnTo>
                      <a:pt x="205" y="176"/>
                    </a:lnTo>
                    <a:lnTo>
                      <a:pt x="214" y="174"/>
                    </a:lnTo>
                    <a:lnTo>
                      <a:pt x="232" y="172"/>
                    </a:lnTo>
                    <a:lnTo>
                      <a:pt x="246" y="174"/>
                    </a:lnTo>
                    <a:lnTo>
                      <a:pt x="265" y="176"/>
                    </a:lnTo>
                    <a:lnTo>
                      <a:pt x="290" y="180"/>
                    </a:lnTo>
                    <a:lnTo>
                      <a:pt x="315" y="184"/>
                    </a:lnTo>
                    <a:lnTo>
                      <a:pt x="338" y="186"/>
                    </a:lnTo>
                    <a:lnTo>
                      <a:pt x="365" y="186"/>
                    </a:lnTo>
                    <a:lnTo>
                      <a:pt x="386" y="184"/>
                    </a:lnTo>
                    <a:lnTo>
                      <a:pt x="394" y="183"/>
                    </a:lnTo>
                    <a:lnTo>
                      <a:pt x="403" y="181"/>
                    </a:lnTo>
                    <a:lnTo>
                      <a:pt x="411" y="178"/>
                    </a:lnTo>
                    <a:lnTo>
                      <a:pt x="418" y="174"/>
                    </a:lnTo>
                    <a:lnTo>
                      <a:pt x="379" y="172"/>
                    </a:lnTo>
                    <a:lnTo>
                      <a:pt x="344" y="172"/>
                    </a:lnTo>
                    <a:lnTo>
                      <a:pt x="336" y="172"/>
                    </a:lnTo>
                    <a:lnTo>
                      <a:pt x="328" y="171"/>
                    </a:lnTo>
                    <a:lnTo>
                      <a:pt x="322" y="169"/>
                    </a:lnTo>
                    <a:lnTo>
                      <a:pt x="315" y="167"/>
                    </a:lnTo>
                    <a:lnTo>
                      <a:pt x="310" y="164"/>
                    </a:lnTo>
                    <a:lnTo>
                      <a:pt x="305" y="160"/>
                    </a:lnTo>
                    <a:lnTo>
                      <a:pt x="302" y="155"/>
                    </a:lnTo>
                    <a:lnTo>
                      <a:pt x="299" y="149"/>
                    </a:lnTo>
                    <a:lnTo>
                      <a:pt x="309" y="145"/>
                    </a:lnTo>
                    <a:lnTo>
                      <a:pt x="320" y="142"/>
                    </a:lnTo>
                    <a:lnTo>
                      <a:pt x="331" y="140"/>
                    </a:lnTo>
                    <a:lnTo>
                      <a:pt x="345" y="138"/>
                    </a:lnTo>
                    <a:lnTo>
                      <a:pt x="378" y="137"/>
                    </a:lnTo>
                    <a:lnTo>
                      <a:pt x="425" y="137"/>
                    </a:lnTo>
                    <a:lnTo>
                      <a:pt x="426" y="141"/>
                    </a:lnTo>
                    <a:lnTo>
                      <a:pt x="429" y="146"/>
                    </a:lnTo>
                    <a:lnTo>
                      <a:pt x="434" y="150"/>
                    </a:lnTo>
                    <a:lnTo>
                      <a:pt x="438" y="155"/>
                    </a:lnTo>
                    <a:lnTo>
                      <a:pt x="484" y="155"/>
                    </a:lnTo>
                    <a:lnTo>
                      <a:pt x="483" y="146"/>
                    </a:lnTo>
                    <a:lnTo>
                      <a:pt x="481" y="137"/>
                    </a:lnTo>
                    <a:lnTo>
                      <a:pt x="479" y="130"/>
                    </a:lnTo>
                    <a:lnTo>
                      <a:pt x="478" y="124"/>
                    </a:lnTo>
                    <a:lnTo>
                      <a:pt x="645" y="124"/>
                    </a:lnTo>
                    <a:lnTo>
                      <a:pt x="648" y="109"/>
                    </a:lnTo>
                    <a:lnTo>
                      <a:pt x="651" y="101"/>
                    </a:lnTo>
                    <a:lnTo>
                      <a:pt x="657" y="95"/>
                    </a:lnTo>
                    <a:lnTo>
                      <a:pt x="664" y="87"/>
                    </a:lnTo>
                    <a:lnTo>
                      <a:pt x="653" y="91"/>
                    </a:lnTo>
                    <a:lnTo>
                      <a:pt x="638" y="99"/>
                    </a:lnTo>
                    <a:lnTo>
                      <a:pt x="622" y="108"/>
                    </a:lnTo>
                    <a:lnTo>
                      <a:pt x="611" y="111"/>
                    </a:lnTo>
                    <a:lnTo>
                      <a:pt x="589" y="110"/>
                    </a:lnTo>
                    <a:lnTo>
                      <a:pt x="556" y="108"/>
                    </a:lnTo>
                    <a:lnTo>
                      <a:pt x="522" y="106"/>
                    </a:lnTo>
                    <a:lnTo>
                      <a:pt x="491" y="105"/>
                    </a:lnTo>
                    <a:lnTo>
                      <a:pt x="476" y="107"/>
                    </a:lnTo>
                    <a:lnTo>
                      <a:pt x="449" y="111"/>
                    </a:lnTo>
                    <a:lnTo>
                      <a:pt x="414" y="115"/>
                    </a:lnTo>
                    <a:lnTo>
                      <a:pt x="376" y="119"/>
                    </a:lnTo>
                    <a:lnTo>
                      <a:pt x="355" y="120"/>
                    </a:lnTo>
                    <a:lnTo>
                      <a:pt x="333" y="119"/>
                    </a:lnTo>
                    <a:lnTo>
                      <a:pt x="312" y="116"/>
                    </a:lnTo>
                    <a:lnTo>
                      <a:pt x="291" y="113"/>
                    </a:lnTo>
                    <a:lnTo>
                      <a:pt x="281" y="111"/>
                    </a:lnTo>
                    <a:lnTo>
                      <a:pt x="271" y="108"/>
                    </a:lnTo>
                    <a:lnTo>
                      <a:pt x="261" y="105"/>
                    </a:lnTo>
                    <a:lnTo>
                      <a:pt x="253" y="101"/>
                    </a:lnTo>
                    <a:lnTo>
                      <a:pt x="244" y="97"/>
                    </a:lnTo>
                    <a:lnTo>
                      <a:pt x="235" y="92"/>
                    </a:lnTo>
                    <a:lnTo>
                      <a:pt x="226" y="87"/>
                    </a:lnTo>
                    <a:lnTo>
                      <a:pt x="219" y="81"/>
                    </a:lnTo>
                    <a:lnTo>
                      <a:pt x="219" y="80"/>
                    </a:lnTo>
                    <a:lnTo>
                      <a:pt x="221" y="79"/>
                    </a:lnTo>
                    <a:lnTo>
                      <a:pt x="223" y="78"/>
                    </a:lnTo>
                    <a:lnTo>
                      <a:pt x="227" y="76"/>
                    </a:lnTo>
                    <a:lnTo>
                      <a:pt x="238" y="74"/>
                    </a:lnTo>
                    <a:lnTo>
                      <a:pt x="253" y="71"/>
                    </a:lnTo>
                    <a:lnTo>
                      <a:pt x="290" y="66"/>
                    </a:lnTo>
                    <a:lnTo>
                      <a:pt x="334" y="60"/>
                    </a:lnTo>
                    <a:lnTo>
                      <a:pt x="378" y="55"/>
                    </a:lnTo>
                    <a:lnTo>
                      <a:pt x="417" y="50"/>
                    </a:lnTo>
                    <a:lnTo>
                      <a:pt x="446" y="47"/>
                    </a:lnTo>
                    <a:lnTo>
                      <a:pt x="458" y="44"/>
                    </a:lnTo>
                    <a:lnTo>
                      <a:pt x="545" y="44"/>
                    </a:lnTo>
                    <a:lnTo>
                      <a:pt x="591" y="32"/>
                    </a:lnTo>
                    <a:lnTo>
                      <a:pt x="605" y="33"/>
                    </a:lnTo>
                    <a:lnTo>
                      <a:pt x="618" y="32"/>
                    </a:lnTo>
                    <a:lnTo>
                      <a:pt x="631" y="31"/>
                    </a:lnTo>
                    <a:lnTo>
                      <a:pt x="642" y="28"/>
                    </a:lnTo>
                    <a:lnTo>
                      <a:pt x="653" y="25"/>
                    </a:lnTo>
                    <a:lnTo>
                      <a:pt x="664" y="22"/>
                    </a:lnTo>
                    <a:lnTo>
                      <a:pt x="674" y="20"/>
                    </a:lnTo>
                    <a:lnTo>
                      <a:pt x="684" y="20"/>
                    </a:lnTo>
                    <a:lnTo>
                      <a:pt x="707" y="21"/>
                    </a:lnTo>
                    <a:lnTo>
                      <a:pt x="723" y="23"/>
                    </a:lnTo>
                    <a:lnTo>
                      <a:pt x="737" y="25"/>
                    </a:lnTo>
                    <a:lnTo>
                      <a:pt x="757" y="26"/>
                    </a:lnTo>
                    <a:lnTo>
                      <a:pt x="764" y="26"/>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76" name="Freeform 418"/>
              <p:cNvSpPr>
                <a:spLocks/>
              </p:cNvSpPr>
              <p:nvPr/>
            </p:nvSpPr>
            <p:spPr bwMode="auto">
              <a:xfrm>
                <a:off x="553" y="1660"/>
                <a:ext cx="51" cy="38"/>
              </a:xfrm>
              <a:custGeom>
                <a:avLst/>
                <a:gdLst>
                  <a:gd name="T0" fmla="*/ 0 w 160"/>
                  <a:gd name="T1" fmla="*/ 0 h 117"/>
                  <a:gd name="T2" fmla="*/ 1 w 160"/>
                  <a:gd name="T3" fmla="*/ 10 h 117"/>
                  <a:gd name="T4" fmla="*/ 4 w 160"/>
                  <a:gd name="T5" fmla="*/ 19 h 117"/>
                  <a:gd name="T6" fmla="*/ 9 w 160"/>
                  <a:gd name="T7" fmla="*/ 29 h 117"/>
                  <a:gd name="T8" fmla="*/ 15 w 160"/>
                  <a:gd name="T9" fmla="*/ 39 h 117"/>
                  <a:gd name="T10" fmla="*/ 22 w 160"/>
                  <a:gd name="T11" fmla="*/ 48 h 117"/>
                  <a:gd name="T12" fmla="*/ 31 w 160"/>
                  <a:gd name="T13" fmla="*/ 59 h 117"/>
                  <a:gd name="T14" fmla="*/ 41 w 160"/>
                  <a:gd name="T15" fmla="*/ 68 h 117"/>
                  <a:gd name="T16" fmla="*/ 51 w 160"/>
                  <a:gd name="T17" fmla="*/ 77 h 117"/>
                  <a:gd name="T18" fmla="*/ 62 w 160"/>
                  <a:gd name="T19" fmla="*/ 85 h 117"/>
                  <a:gd name="T20" fmla="*/ 73 w 160"/>
                  <a:gd name="T21" fmla="*/ 93 h 117"/>
                  <a:gd name="T22" fmla="*/ 84 w 160"/>
                  <a:gd name="T23" fmla="*/ 99 h 117"/>
                  <a:gd name="T24" fmla="*/ 95 w 160"/>
                  <a:gd name="T25" fmla="*/ 105 h 117"/>
                  <a:gd name="T26" fmla="*/ 106 w 160"/>
                  <a:gd name="T27" fmla="*/ 111 h 117"/>
                  <a:gd name="T28" fmla="*/ 116 w 160"/>
                  <a:gd name="T29" fmla="*/ 114 h 117"/>
                  <a:gd name="T30" fmla="*/ 124 w 160"/>
                  <a:gd name="T31" fmla="*/ 117 h 117"/>
                  <a:gd name="T32" fmla="*/ 133 w 160"/>
                  <a:gd name="T33" fmla="*/ 117 h 117"/>
                  <a:gd name="T34" fmla="*/ 139 w 160"/>
                  <a:gd name="T35" fmla="*/ 116 h 117"/>
                  <a:gd name="T36" fmla="*/ 146 w 160"/>
                  <a:gd name="T37" fmla="*/ 113 h 117"/>
                  <a:gd name="T38" fmla="*/ 153 w 160"/>
                  <a:gd name="T39" fmla="*/ 110 h 117"/>
                  <a:gd name="T40" fmla="*/ 160 w 160"/>
                  <a:gd name="T41" fmla="*/ 104 h 117"/>
                  <a:gd name="T42" fmla="*/ 150 w 160"/>
                  <a:gd name="T43" fmla="*/ 91 h 117"/>
                  <a:gd name="T44" fmla="*/ 141 w 160"/>
                  <a:gd name="T45" fmla="*/ 79 h 117"/>
                  <a:gd name="T46" fmla="*/ 138 w 160"/>
                  <a:gd name="T47" fmla="*/ 73 h 117"/>
                  <a:gd name="T48" fmla="*/ 135 w 160"/>
                  <a:gd name="T49" fmla="*/ 66 h 117"/>
                  <a:gd name="T50" fmla="*/ 133 w 160"/>
                  <a:gd name="T51" fmla="*/ 58 h 117"/>
                  <a:gd name="T52" fmla="*/ 133 w 160"/>
                  <a:gd name="T53" fmla="*/ 49 h 117"/>
                  <a:gd name="T54" fmla="*/ 127 w 160"/>
                  <a:gd name="T55" fmla="*/ 48 h 117"/>
                  <a:gd name="T56" fmla="*/ 118 w 160"/>
                  <a:gd name="T57" fmla="*/ 45 h 117"/>
                  <a:gd name="T58" fmla="*/ 108 w 160"/>
                  <a:gd name="T59" fmla="*/ 40 h 117"/>
                  <a:gd name="T60" fmla="*/ 97 w 160"/>
                  <a:gd name="T61" fmla="*/ 34 h 117"/>
                  <a:gd name="T62" fmla="*/ 87 w 160"/>
                  <a:gd name="T63" fmla="*/ 28 h 117"/>
                  <a:gd name="T64" fmla="*/ 77 w 160"/>
                  <a:gd name="T65" fmla="*/ 21 h 117"/>
                  <a:gd name="T66" fmla="*/ 74 w 160"/>
                  <a:gd name="T67" fmla="*/ 17 h 117"/>
                  <a:gd name="T68" fmla="*/ 71 w 160"/>
                  <a:gd name="T69" fmla="*/ 13 h 117"/>
                  <a:gd name="T70" fmla="*/ 68 w 160"/>
                  <a:gd name="T71" fmla="*/ 10 h 117"/>
                  <a:gd name="T72" fmla="*/ 66 w 160"/>
                  <a:gd name="T73" fmla="*/ 6 h 117"/>
                  <a:gd name="T74" fmla="*/ 60 w 160"/>
                  <a:gd name="T75" fmla="*/ 6 h 117"/>
                  <a:gd name="T76" fmla="*/ 52 w 160"/>
                  <a:gd name="T77" fmla="*/ 6 h 117"/>
                  <a:gd name="T78" fmla="*/ 43 w 160"/>
                  <a:gd name="T79" fmla="*/ 4 h 117"/>
                  <a:gd name="T80" fmla="*/ 33 w 160"/>
                  <a:gd name="T81" fmla="*/ 0 h 117"/>
                  <a:gd name="T82" fmla="*/ 0 w 160"/>
                  <a:gd name="T8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0" h="117">
                    <a:moveTo>
                      <a:pt x="0" y="0"/>
                    </a:moveTo>
                    <a:lnTo>
                      <a:pt x="1" y="10"/>
                    </a:lnTo>
                    <a:lnTo>
                      <a:pt x="4" y="19"/>
                    </a:lnTo>
                    <a:lnTo>
                      <a:pt x="9" y="29"/>
                    </a:lnTo>
                    <a:lnTo>
                      <a:pt x="15" y="39"/>
                    </a:lnTo>
                    <a:lnTo>
                      <a:pt x="22" y="48"/>
                    </a:lnTo>
                    <a:lnTo>
                      <a:pt x="31" y="59"/>
                    </a:lnTo>
                    <a:lnTo>
                      <a:pt x="41" y="68"/>
                    </a:lnTo>
                    <a:lnTo>
                      <a:pt x="51" y="77"/>
                    </a:lnTo>
                    <a:lnTo>
                      <a:pt x="62" y="85"/>
                    </a:lnTo>
                    <a:lnTo>
                      <a:pt x="73" y="93"/>
                    </a:lnTo>
                    <a:lnTo>
                      <a:pt x="84" y="99"/>
                    </a:lnTo>
                    <a:lnTo>
                      <a:pt x="95" y="105"/>
                    </a:lnTo>
                    <a:lnTo>
                      <a:pt x="106" y="111"/>
                    </a:lnTo>
                    <a:lnTo>
                      <a:pt x="116" y="114"/>
                    </a:lnTo>
                    <a:lnTo>
                      <a:pt x="124" y="117"/>
                    </a:lnTo>
                    <a:lnTo>
                      <a:pt x="133" y="117"/>
                    </a:lnTo>
                    <a:lnTo>
                      <a:pt x="139" y="116"/>
                    </a:lnTo>
                    <a:lnTo>
                      <a:pt x="146" y="113"/>
                    </a:lnTo>
                    <a:lnTo>
                      <a:pt x="153" y="110"/>
                    </a:lnTo>
                    <a:lnTo>
                      <a:pt x="160" y="104"/>
                    </a:lnTo>
                    <a:lnTo>
                      <a:pt x="150" y="91"/>
                    </a:lnTo>
                    <a:lnTo>
                      <a:pt x="141" y="79"/>
                    </a:lnTo>
                    <a:lnTo>
                      <a:pt x="138" y="73"/>
                    </a:lnTo>
                    <a:lnTo>
                      <a:pt x="135" y="66"/>
                    </a:lnTo>
                    <a:lnTo>
                      <a:pt x="133" y="58"/>
                    </a:lnTo>
                    <a:lnTo>
                      <a:pt x="133" y="49"/>
                    </a:lnTo>
                    <a:lnTo>
                      <a:pt x="127" y="48"/>
                    </a:lnTo>
                    <a:lnTo>
                      <a:pt x="118" y="45"/>
                    </a:lnTo>
                    <a:lnTo>
                      <a:pt x="108" y="40"/>
                    </a:lnTo>
                    <a:lnTo>
                      <a:pt x="97" y="34"/>
                    </a:lnTo>
                    <a:lnTo>
                      <a:pt x="87" y="28"/>
                    </a:lnTo>
                    <a:lnTo>
                      <a:pt x="77" y="21"/>
                    </a:lnTo>
                    <a:lnTo>
                      <a:pt x="74" y="17"/>
                    </a:lnTo>
                    <a:lnTo>
                      <a:pt x="71" y="13"/>
                    </a:lnTo>
                    <a:lnTo>
                      <a:pt x="68" y="10"/>
                    </a:lnTo>
                    <a:lnTo>
                      <a:pt x="66" y="6"/>
                    </a:lnTo>
                    <a:lnTo>
                      <a:pt x="60" y="6"/>
                    </a:lnTo>
                    <a:lnTo>
                      <a:pt x="52" y="6"/>
                    </a:lnTo>
                    <a:lnTo>
                      <a:pt x="43" y="4"/>
                    </a:lnTo>
                    <a:lnTo>
                      <a:pt x="33" y="0"/>
                    </a:lnTo>
                    <a:lnTo>
                      <a:pt x="0" y="0"/>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77" name="Freeform 419"/>
              <p:cNvSpPr>
                <a:spLocks/>
              </p:cNvSpPr>
              <p:nvPr/>
            </p:nvSpPr>
            <p:spPr bwMode="auto">
              <a:xfrm>
                <a:off x="527" y="1592"/>
                <a:ext cx="26" cy="46"/>
              </a:xfrm>
              <a:custGeom>
                <a:avLst/>
                <a:gdLst>
                  <a:gd name="T0" fmla="*/ 40 w 80"/>
                  <a:gd name="T1" fmla="*/ 123 h 141"/>
                  <a:gd name="T2" fmla="*/ 80 w 80"/>
                  <a:gd name="T3" fmla="*/ 36 h 141"/>
                  <a:gd name="T4" fmla="*/ 80 w 80"/>
                  <a:gd name="T5" fmla="*/ 18 h 141"/>
                  <a:gd name="T6" fmla="*/ 68 w 80"/>
                  <a:gd name="T7" fmla="*/ 17 h 141"/>
                  <a:gd name="T8" fmla="*/ 59 w 80"/>
                  <a:gd name="T9" fmla="*/ 16 h 141"/>
                  <a:gd name="T10" fmla="*/ 53 w 80"/>
                  <a:gd name="T11" fmla="*/ 14 h 141"/>
                  <a:gd name="T12" fmla="*/ 47 w 80"/>
                  <a:gd name="T13" fmla="*/ 11 h 141"/>
                  <a:gd name="T14" fmla="*/ 44 w 80"/>
                  <a:gd name="T15" fmla="*/ 8 h 141"/>
                  <a:gd name="T16" fmla="*/ 42 w 80"/>
                  <a:gd name="T17" fmla="*/ 5 h 141"/>
                  <a:gd name="T18" fmla="*/ 41 w 80"/>
                  <a:gd name="T19" fmla="*/ 2 h 141"/>
                  <a:gd name="T20" fmla="*/ 40 w 80"/>
                  <a:gd name="T21" fmla="*/ 0 h 141"/>
                  <a:gd name="T22" fmla="*/ 0 w 80"/>
                  <a:gd name="T23" fmla="*/ 0 h 141"/>
                  <a:gd name="T24" fmla="*/ 0 w 80"/>
                  <a:gd name="T25" fmla="*/ 23 h 141"/>
                  <a:gd name="T26" fmla="*/ 0 w 80"/>
                  <a:gd name="T27" fmla="*/ 40 h 141"/>
                  <a:gd name="T28" fmla="*/ 0 w 80"/>
                  <a:gd name="T29" fmla="*/ 52 h 141"/>
                  <a:gd name="T30" fmla="*/ 0 w 80"/>
                  <a:gd name="T31" fmla="*/ 61 h 141"/>
                  <a:gd name="T32" fmla="*/ 1 w 80"/>
                  <a:gd name="T33" fmla="*/ 69 h 141"/>
                  <a:gd name="T34" fmla="*/ 3 w 80"/>
                  <a:gd name="T35" fmla="*/ 78 h 141"/>
                  <a:gd name="T36" fmla="*/ 7 w 80"/>
                  <a:gd name="T37" fmla="*/ 88 h 141"/>
                  <a:gd name="T38" fmla="*/ 11 w 80"/>
                  <a:gd name="T39" fmla="*/ 99 h 141"/>
                  <a:gd name="T40" fmla="*/ 20 w 80"/>
                  <a:gd name="T41" fmla="*/ 121 h 141"/>
                  <a:gd name="T42" fmla="*/ 27 w 80"/>
                  <a:gd name="T43" fmla="*/ 141 h 141"/>
                  <a:gd name="T44" fmla="*/ 31 w 80"/>
                  <a:gd name="T45" fmla="*/ 135 h 141"/>
                  <a:gd name="T46" fmla="*/ 33 w 80"/>
                  <a:gd name="T47" fmla="*/ 129 h 141"/>
                  <a:gd name="T48" fmla="*/ 34 w 80"/>
                  <a:gd name="T49" fmla="*/ 127 h 141"/>
                  <a:gd name="T50" fmla="*/ 36 w 80"/>
                  <a:gd name="T51" fmla="*/ 125 h 141"/>
                  <a:gd name="T52" fmla="*/ 38 w 80"/>
                  <a:gd name="T53" fmla="*/ 123 h 141"/>
                  <a:gd name="T54" fmla="*/ 40 w 80"/>
                  <a:gd name="T55" fmla="*/ 12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 h="141">
                    <a:moveTo>
                      <a:pt x="40" y="123"/>
                    </a:moveTo>
                    <a:lnTo>
                      <a:pt x="80" y="36"/>
                    </a:lnTo>
                    <a:lnTo>
                      <a:pt x="80" y="18"/>
                    </a:lnTo>
                    <a:lnTo>
                      <a:pt x="68" y="17"/>
                    </a:lnTo>
                    <a:lnTo>
                      <a:pt x="59" y="16"/>
                    </a:lnTo>
                    <a:lnTo>
                      <a:pt x="53" y="14"/>
                    </a:lnTo>
                    <a:lnTo>
                      <a:pt x="47" y="11"/>
                    </a:lnTo>
                    <a:lnTo>
                      <a:pt x="44" y="8"/>
                    </a:lnTo>
                    <a:lnTo>
                      <a:pt x="42" y="5"/>
                    </a:lnTo>
                    <a:lnTo>
                      <a:pt x="41" y="2"/>
                    </a:lnTo>
                    <a:lnTo>
                      <a:pt x="40" y="0"/>
                    </a:lnTo>
                    <a:lnTo>
                      <a:pt x="0" y="0"/>
                    </a:lnTo>
                    <a:lnTo>
                      <a:pt x="0" y="23"/>
                    </a:lnTo>
                    <a:lnTo>
                      <a:pt x="0" y="40"/>
                    </a:lnTo>
                    <a:lnTo>
                      <a:pt x="0" y="52"/>
                    </a:lnTo>
                    <a:lnTo>
                      <a:pt x="0" y="61"/>
                    </a:lnTo>
                    <a:lnTo>
                      <a:pt x="1" y="69"/>
                    </a:lnTo>
                    <a:lnTo>
                      <a:pt x="3" y="78"/>
                    </a:lnTo>
                    <a:lnTo>
                      <a:pt x="7" y="88"/>
                    </a:lnTo>
                    <a:lnTo>
                      <a:pt x="11" y="99"/>
                    </a:lnTo>
                    <a:lnTo>
                      <a:pt x="20" y="121"/>
                    </a:lnTo>
                    <a:lnTo>
                      <a:pt x="27" y="141"/>
                    </a:lnTo>
                    <a:lnTo>
                      <a:pt x="31" y="135"/>
                    </a:lnTo>
                    <a:lnTo>
                      <a:pt x="33" y="129"/>
                    </a:lnTo>
                    <a:lnTo>
                      <a:pt x="34" y="127"/>
                    </a:lnTo>
                    <a:lnTo>
                      <a:pt x="36" y="125"/>
                    </a:lnTo>
                    <a:lnTo>
                      <a:pt x="38" y="123"/>
                    </a:lnTo>
                    <a:lnTo>
                      <a:pt x="40" y="123"/>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78" name="Freeform 420"/>
              <p:cNvSpPr>
                <a:spLocks/>
              </p:cNvSpPr>
              <p:nvPr/>
            </p:nvSpPr>
            <p:spPr bwMode="auto">
              <a:xfrm>
                <a:off x="1379" y="1383"/>
                <a:ext cx="83" cy="41"/>
              </a:xfrm>
              <a:custGeom>
                <a:avLst/>
                <a:gdLst>
                  <a:gd name="T0" fmla="*/ 0 w 259"/>
                  <a:gd name="T1" fmla="*/ 93 h 124"/>
                  <a:gd name="T2" fmla="*/ 0 w 259"/>
                  <a:gd name="T3" fmla="*/ 96 h 124"/>
                  <a:gd name="T4" fmla="*/ 2 w 259"/>
                  <a:gd name="T5" fmla="*/ 100 h 124"/>
                  <a:gd name="T6" fmla="*/ 4 w 259"/>
                  <a:gd name="T7" fmla="*/ 103 h 124"/>
                  <a:gd name="T8" fmla="*/ 6 w 259"/>
                  <a:gd name="T9" fmla="*/ 106 h 124"/>
                  <a:gd name="T10" fmla="*/ 14 w 259"/>
                  <a:gd name="T11" fmla="*/ 111 h 124"/>
                  <a:gd name="T12" fmla="*/ 23 w 259"/>
                  <a:gd name="T13" fmla="*/ 115 h 124"/>
                  <a:gd name="T14" fmla="*/ 31 w 259"/>
                  <a:gd name="T15" fmla="*/ 120 h 124"/>
                  <a:gd name="T16" fmla="*/ 41 w 259"/>
                  <a:gd name="T17" fmla="*/ 122 h 124"/>
                  <a:gd name="T18" fmla="*/ 51 w 259"/>
                  <a:gd name="T19" fmla="*/ 124 h 124"/>
                  <a:gd name="T20" fmla="*/ 60 w 259"/>
                  <a:gd name="T21" fmla="*/ 124 h 124"/>
                  <a:gd name="T22" fmla="*/ 68 w 259"/>
                  <a:gd name="T23" fmla="*/ 124 h 124"/>
                  <a:gd name="T24" fmla="*/ 75 w 259"/>
                  <a:gd name="T25" fmla="*/ 123 h 124"/>
                  <a:gd name="T26" fmla="*/ 81 w 259"/>
                  <a:gd name="T27" fmla="*/ 122 h 124"/>
                  <a:gd name="T28" fmla="*/ 87 w 259"/>
                  <a:gd name="T29" fmla="*/ 120 h 124"/>
                  <a:gd name="T30" fmla="*/ 97 w 259"/>
                  <a:gd name="T31" fmla="*/ 114 h 124"/>
                  <a:gd name="T32" fmla="*/ 106 w 259"/>
                  <a:gd name="T33" fmla="*/ 108 h 124"/>
                  <a:gd name="T34" fmla="*/ 115 w 259"/>
                  <a:gd name="T35" fmla="*/ 103 h 124"/>
                  <a:gd name="T36" fmla="*/ 125 w 259"/>
                  <a:gd name="T37" fmla="*/ 98 h 124"/>
                  <a:gd name="T38" fmla="*/ 130 w 259"/>
                  <a:gd name="T39" fmla="*/ 96 h 124"/>
                  <a:gd name="T40" fmla="*/ 137 w 259"/>
                  <a:gd name="T41" fmla="*/ 94 h 124"/>
                  <a:gd name="T42" fmla="*/ 145 w 259"/>
                  <a:gd name="T43" fmla="*/ 93 h 124"/>
                  <a:gd name="T44" fmla="*/ 152 w 259"/>
                  <a:gd name="T45" fmla="*/ 93 h 124"/>
                  <a:gd name="T46" fmla="*/ 162 w 259"/>
                  <a:gd name="T47" fmla="*/ 94 h 124"/>
                  <a:gd name="T48" fmla="*/ 171 w 259"/>
                  <a:gd name="T49" fmla="*/ 96 h 124"/>
                  <a:gd name="T50" fmla="*/ 180 w 259"/>
                  <a:gd name="T51" fmla="*/ 99 h 124"/>
                  <a:gd name="T52" fmla="*/ 188 w 259"/>
                  <a:gd name="T53" fmla="*/ 103 h 124"/>
                  <a:gd name="T54" fmla="*/ 204 w 259"/>
                  <a:gd name="T55" fmla="*/ 111 h 124"/>
                  <a:gd name="T56" fmla="*/ 219 w 259"/>
                  <a:gd name="T57" fmla="*/ 117 h 124"/>
                  <a:gd name="T58" fmla="*/ 259 w 259"/>
                  <a:gd name="T59" fmla="*/ 117 h 124"/>
                  <a:gd name="T60" fmla="*/ 259 w 259"/>
                  <a:gd name="T61" fmla="*/ 99 h 124"/>
                  <a:gd name="T62" fmla="*/ 252 w 259"/>
                  <a:gd name="T63" fmla="*/ 98 h 124"/>
                  <a:gd name="T64" fmla="*/ 244 w 259"/>
                  <a:gd name="T65" fmla="*/ 96 h 124"/>
                  <a:gd name="T66" fmla="*/ 236 w 259"/>
                  <a:gd name="T67" fmla="*/ 94 h 124"/>
                  <a:gd name="T68" fmla="*/ 226 w 259"/>
                  <a:gd name="T69" fmla="*/ 93 h 124"/>
                  <a:gd name="T70" fmla="*/ 230 w 259"/>
                  <a:gd name="T71" fmla="*/ 85 h 124"/>
                  <a:gd name="T72" fmla="*/ 236 w 259"/>
                  <a:gd name="T73" fmla="*/ 79 h 124"/>
                  <a:gd name="T74" fmla="*/ 240 w 259"/>
                  <a:gd name="T75" fmla="*/ 74 h 124"/>
                  <a:gd name="T76" fmla="*/ 246 w 259"/>
                  <a:gd name="T77" fmla="*/ 69 h 124"/>
                  <a:gd name="T78" fmla="*/ 238 w 259"/>
                  <a:gd name="T79" fmla="*/ 61 h 124"/>
                  <a:gd name="T80" fmla="*/ 230 w 259"/>
                  <a:gd name="T81" fmla="*/ 56 h 124"/>
                  <a:gd name="T82" fmla="*/ 222 w 259"/>
                  <a:gd name="T83" fmla="*/ 50 h 124"/>
                  <a:gd name="T84" fmla="*/ 214 w 259"/>
                  <a:gd name="T85" fmla="*/ 46 h 124"/>
                  <a:gd name="T86" fmla="*/ 197 w 259"/>
                  <a:gd name="T87" fmla="*/ 37 h 124"/>
                  <a:gd name="T88" fmla="*/ 182 w 259"/>
                  <a:gd name="T89" fmla="*/ 30 h 124"/>
                  <a:gd name="T90" fmla="*/ 166 w 259"/>
                  <a:gd name="T91" fmla="*/ 23 h 124"/>
                  <a:gd name="T92" fmla="*/ 153 w 259"/>
                  <a:gd name="T93" fmla="*/ 17 h 124"/>
                  <a:gd name="T94" fmla="*/ 147 w 259"/>
                  <a:gd name="T95" fmla="*/ 13 h 124"/>
                  <a:gd name="T96" fmla="*/ 141 w 259"/>
                  <a:gd name="T97" fmla="*/ 10 h 124"/>
                  <a:gd name="T98" fmla="*/ 137 w 259"/>
                  <a:gd name="T99" fmla="*/ 5 h 124"/>
                  <a:gd name="T100" fmla="*/ 132 w 259"/>
                  <a:gd name="T101" fmla="*/ 0 h 124"/>
                  <a:gd name="T102" fmla="*/ 124 w 259"/>
                  <a:gd name="T103" fmla="*/ 3 h 124"/>
                  <a:gd name="T104" fmla="*/ 114 w 259"/>
                  <a:gd name="T105" fmla="*/ 7 h 124"/>
                  <a:gd name="T106" fmla="*/ 105 w 259"/>
                  <a:gd name="T107" fmla="*/ 12 h 124"/>
                  <a:gd name="T108" fmla="*/ 95 w 259"/>
                  <a:gd name="T109" fmla="*/ 17 h 124"/>
                  <a:gd name="T110" fmla="*/ 75 w 259"/>
                  <a:gd name="T111" fmla="*/ 29 h 124"/>
                  <a:gd name="T112" fmla="*/ 57 w 259"/>
                  <a:gd name="T113" fmla="*/ 42 h 124"/>
                  <a:gd name="T114" fmla="*/ 38 w 259"/>
                  <a:gd name="T115" fmla="*/ 56 h 124"/>
                  <a:gd name="T116" fmla="*/ 23 w 259"/>
                  <a:gd name="T117" fmla="*/ 70 h 124"/>
                  <a:gd name="T118" fmla="*/ 9 w 259"/>
                  <a:gd name="T119" fmla="*/ 83 h 124"/>
                  <a:gd name="T120" fmla="*/ 0 w 259"/>
                  <a:gd name="T121" fmla="*/ 9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124">
                    <a:moveTo>
                      <a:pt x="0" y="93"/>
                    </a:moveTo>
                    <a:lnTo>
                      <a:pt x="0" y="96"/>
                    </a:lnTo>
                    <a:lnTo>
                      <a:pt x="2" y="100"/>
                    </a:lnTo>
                    <a:lnTo>
                      <a:pt x="4" y="103"/>
                    </a:lnTo>
                    <a:lnTo>
                      <a:pt x="6" y="106"/>
                    </a:lnTo>
                    <a:lnTo>
                      <a:pt x="14" y="111"/>
                    </a:lnTo>
                    <a:lnTo>
                      <a:pt x="23" y="115"/>
                    </a:lnTo>
                    <a:lnTo>
                      <a:pt x="31" y="120"/>
                    </a:lnTo>
                    <a:lnTo>
                      <a:pt x="41" y="122"/>
                    </a:lnTo>
                    <a:lnTo>
                      <a:pt x="51" y="124"/>
                    </a:lnTo>
                    <a:lnTo>
                      <a:pt x="60" y="124"/>
                    </a:lnTo>
                    <a:lnTo>
                      <a:pt x="68" y="124"/>
                    </a:lnTo>
                    <a:lnTo>
                      <a:pt x="75" y="123"/>
                    </a:lnTo>
                    <a:lnTo>
                      <a:pt x="81" y="122"/>
                    </a:lnTo>
                    <a:lnTo>
                      <a:pt x="87" y="120"/>
                    </a:lnTo>
                    <a:lnTo>
                      <a:pt x="97" y="114"/>
                    </a:lnTo>
                    <a:lnTo>
                      <a:pt x="106" y="108"/>
                    </a:lnTo>
                    <a:lnTo>
                      <a:pt x="115" y="103"/>
                    </a:lnTo>
                    <a:lnTo>
                      <a:pt x="125" y="98"/>
                    </a:lnTo>
                    <a:lnTo>
                      <a:pt x="130" y="96"/>
                    </a:lnTo>
                    <a:lnTo>
                      <a:pt x="137" y="94"/>
                    </a:lnTo>
                    <a:lnTo>
                      <a:pt x="145" y="93"/>
                    </a:lnTo>
                    <a:lnTo>
                      <a:pt x="152" y="93"/>
                    </a:lnTo>
                    <a:lnTo>
                      <a:pt x="162" y="94"/>
                    </a:lnTo>
                    <a:lnTo>
                      <a:pt x="171" y="96"/>
                    </a:lnTo>
                    <a:lnTo>
                      <a:pt x="180" y="99"/>
                    </a:lnTo>
                    <a:lnTo>
                      <a:pt x="188" y="103"/>
                    </a:lnTo>
                    <a:lnTo>
                      <a:pt x="204" y="111"/>
                    </a:lnTo>
                    <a:lnTo>
                      <a:pt x="219" y="117"/>
                    </a:lnTo>
                    <a:lnTo>
                      <a:pt x="259" y="117"/>
                    </a:lnTo>
                    <a:lnTo>
                      <a:pt x="259" y="99"/>
                    </a:lnTo>
                    <a:lnTo>
                      <a:pt x="252" y="98"/>
                    </a:lnTo>
                    <a:lnTo>
                      <a:pt x="244" y="96"/>
                    </a:lnTo>
                    <a:lnTo>
                      <a:pt x="236" y="94"/>
                    </a:lnTo>
                    <a:lnTo>
                      <a:pt x="226" y="93"/>
                    </a:lnTo>
                    <a:lnTo>
                      <a:pt x="230" y="85"/>
                    </a:lnTo>
                    <a:lnTo>
                      <a:pt x="236" y="79"/>
                    </a:lnTo>
                    <a:lnTo>
                      <a:pt x="240" y="74"/>
                    </a:lnTo>
                    <a:lnTo>
                      <a:pt x="246" y="69"/>
                    </a:lnTo>
                    <a:lnTo>
                      <a:pt x="238" y="61"/>
                    </a:lnTo>
                    <a:lnTo>
                      <a:pt x="230" y="56"/>
                    </a:lnTo>
                    <a:lnTo>
                      <a:pt x="222" y="50"/>
                    </a:lnTo>
                    <a:lnTo>
                      <a:pt x="214" y="46"/>
                    </a:lnTo>
                    <a:lnTo>
                      <a:pt x="197" y="37"/>
                    </a:lnTo>
                    <a:lnTo>
                      <a:pt x="182" y="30"/>
                    </a:lnTo>
                    <a:lnTo>
                      <a:pt x="166" y="23"/>
                    </a:lnTo>
                    <a:lnTo>
                      <a:pt x="153" y="17"/>
                    </a:lnTo>
                    <a:lnTo>
                      <a:pt x="147" y="13"/>
                    </a:lnTo>
                    <a:lnTo>
                      <a:pt x="141" y="10"/>
                    </a:lnTo>
                    <a:lnTo>
                      <a:pt x="137" y="5"/>
                    </a:lnTo>
                    <a:lnTo>
                      <a:pt x="132" y="0"/>
                    </a:lnTo>
                    <a:lnTo>
                      <a:pt x="124" y="3"/>
                    </a:lnTo>
                    <a:lnTo>
                      <a:pt x="114" y="7"/>
                    </a:lnTo>
                    <a:lnTo>
                      <a:pt x="105" y="12"/>
                    </a:lnTo>
                    <a:lnTo>
                      <a:pt x="95" y="17"/>
                    </a:lnTo>
                    <a:lnTo>
                      <a:pt x="75" y="29"/>
                    </a:lnTo>
                    <a:lnTo>
                      <a:pt x="57" y="42"/>
                    </a:lnTo>
                    <a:lnTo>
                      <a:pt x="38" y="56"/>
                    </a:lnTo>
                    <a:lnTo>
                      <a:pt x="23" y="70"/>
                    </a:lnTo>
                    <a:lnTo>
                      <a:pt x="9" y="83"/>
                    </a:lnTo>
                    <a:lnTo>
                      <a:pt x="0" y="93"/>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79" name="Freeform 421"/>
              <p:cNvSpPr>
                <a:spLocks/>
              </p:cNvSpPr>
              <p:nvPr/>
            </p:nvSpPr>
            <p:spPr bwMode="auto">
              <a:xfrm>
                <a:off x="1509" y="1389"/>
                <a:ext cx="38" cy="19"/>
              </a:xfrm>
              <a:custGeom>
                <a:avLst/>
                <a:gdLst>
                  <a:gd name="T0" fmla="*/ 0 w 119"/>
                  <a:gd name="T1" fmla="*/ 32 h 57"/>
                  <a:gd name="T2" fmla="*/ 7 w 119"/>
                  <a:gd name="T3" fmla="*/ 35 h 57"/>
                  <a:gd name="T4" fmla="*/ 14 w 119"/>
                  <a:gd name="T5" fmla="*/ 38 h 57"/>
                  <a:gd name="T6" fmla="*/ 20 w 119"/>
                  <a:gd name="T7" fmla="*/ 42 h 57"/>
                  <a:gd name="T8" fmla="*/ 26 w 119"/>
                  <a:gd name="T9" fmla="*/ 47 h 57"/>
                  <a:gd name="T10" fmla="*/ 32 w 119"/>
                  <a:gd name="T11" fmla="*/ 51 h 57"/>
                  <a:gd name="T12" fmla="*/ 36 w 119"/>
                  <a:gd name="T13" fmla="*/ 54 h 57"/>
                  <a:gd name="T14" fmla="*/ 41 w 119"/>
                  <a:gd name="T15" fmla="*/ 56 h 57"/>
                  <a:gd name="T16" fmla="*/ 47 w 119"/>
                  <a:gd name="T17" fmla="*/ 57 h 57"/>
                  <a:gd name="T18" fmla="*/ 55 w 119"/>
                  <a:gd name="T19" fmla="*/ 57 h 57"/>
                  <a:gd name="T20" fmla="*/ 62 w 119"/>
                  <a:gd name="T21" fmla="*/ 56 h 57"/>
                  <a:gd name="T22" fmla="*/ 70 w 119"/>
                  <a:gd name="T23" fmla="*/ 55 h 57"/>
                  <a:gd name="T24" fmla="*/ 77 w 119"/>
                  <a:gd name="T25" fmla="*/ 53 h 57"/>
                  <a:gd name="T26" fmla="*/ 83 w 119"/>
                  <a:gd name="T27" fmla="*/ 50 h 57"/>
                  <a:gd name="T28" fmla="*/ 89 w 119"/>
                  <a:gd name="T29" fmla="*/ 48 h 57"/>
                  <a:gd name="T30" fmla="*/ 93 w 119"/>
                  <a:gd name="T31" fmla="*/ 44 h 57"/>
                  <a:gd name="T32" fmla="*/ 97 w 119"/>
                  <a:gd name="T33" fmla="*/ 40 h 57"/>
                  <a:gd name="T34" fmla="*/ 106 w 119"/>
                  <a:gd name="T35" fmla="*/ 32 h 57"/>
                  <a:gd name="T36" fmla="*/ 112 w 119"/>
                  <a:gd name="T37" fmla="*/ 23 h 57"/>
                  <a:gd name="T38" fmla="*/ 116 w 119"/>
                  <a:gd name="T39" fmla="*/ 13 h 57"/>
                  <a:gd name="T40" fmla="*/ 119 w 119"/>
                  <a:gd name="T41" fmla="*/ 1 h 57"/>
                  <a:gd name="T42" fmla="*/ 101 w 119"/>
                  <a:gd name="T43" fmla="*/ 0 h 57"/>
                  <a:gd name="T44" fmla="*/ 82 w 119"/>
                  <a:gd name="T45" fmla="*/ 0 h 57"/>
                  <a:gd name="T46" fmla="*/ 63 w 119"/>
                  <a:gd name="T47" fmla="*/ 2 h 57"/>
                  <a:gd name="T48" fmla="*/ 45 w 119"/>
                  <a:gd name="T49" fmla="*/ 5 h 57"/>
                  <a:gd name="T50" fmla="*/ 36 w 119"/>
                  <a:gd name="T51" fmla="*/ 7 h 57"/>
                  <a:gd name="T52" fmla="*/ 28 w 119"/>
                  <a:gd name="T53" fmla="*/ 10 h 57"/>
                  <a:gd name="T54" fmla="*/ 22 w 119"/>
                  <a:gd name="T55" fmla="*/ 13 h 57"/>
                  <a:gd name="T56" fmla="*/ 15 w 119"/>
                  <a:gd name="T57" fmla="*/ 16 h 57"/>
                  <a:gd name="T58" fmla="*/ 10 w 119"/>
                  <a:gd name="T59" fmla="*/ 19 h 57"/>
                  <a:gd name="T60" fmla="*/ 5 w 119"/>
                  <a:gd name="T61" fmla="*/ 23 h 57"/>
                  <a:gd name="T62" fmla="*/ 2 w 119"/>
                  <a:gd name="T63" fmla="*/ 27 h 57"/>
                  <a:gd name="T64" fmla="*/ 0 w 119"/>
                  <a:gd name="T65" fmla="*/ 3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9" h="57">
                    <a:moveTo>
                      <a:pt x="0" y="32"/>
                    </a:moveTo>
                    <a:lnTo>
                      <a:pt x="7" y="35"/>
                    </a:lnTo>
                    <a:lnTo>
                      <a:pt x="14" y="38"/>
                    </a:lnTo>
                    <a:lnTo>
                      <a:pt x="20" y="42"/>
                    </a:lnTo>
                    <a:lnTo>
                      <a:pt x="26" y="47"/>
                    </a:lnTo>
                    <a:lnTo>
                      <a:pt x="32" y="51"/>
                    </a:lnTo>
                    <a:lnTo>
                      <a:pt x="36" y="54"/>
                    </a:lnTo>
                    <a:lnTo>
                      <a:pt x="41" y="56"/>
                    </a:lnTo>
                    <a:lnTo>
                      <a:pt x="47" y="57"/>
                    </a:lnTo>
                    <a:lnTo>
                      <a:pt x="55" y="57"/>
                    </a:lnTo>
                    <a:lnTo>
                      <a:pt x="62" y="56"/>
                    </a:lnTo>
                    <a:lnTo>
                      <a:pt x="70" y="55"/>
                    </a:lnTo>
                    <a:lnTo>
                      <a:pt x="77" y="53"/>
                    </a:lnTo>
                    <a:lnTo>
                      <a:pt x="83" y="50"/>
                    </a:lnTo>
                    <a:lnTo>
                      <a:pt x="89" y="48"/>
                    </a:lnTo>
                    <a:lnTo>
                      <a:pt x="93" y="44"/>
                    </a:lnTo>
                    <a:lnTo>
                      <a:pt x="97" y="40"/>
                    </a:lnTo>
                    <a:lnTo>
                      <a:pt x="106" y="32"/>
                    </a:lnTo>
                    <a:lnTo>
                      <a:pt x="112" y="23"/>
                    </a:lnTo>
                    <a:lnTo>
                      <a:pt x="116" y="13"/>
                    </a:lnTo>
                    <a:lnTo>
                      <a:pt x="119" y="1"/>
                    </a:lnTo>
                    <a:lnTo>
                      <a:pt x="101" y="0"/>
                    </a:lnTo>
                    <a:lnTo>
                      <a:pt x="82" y="0"/>
                    </a:lnTo>
                    <a:lnTo>
                      <a:pt x="63" y="2"/>
                    </a:lnTo>
                    <a:lnTo>
                      <a:pt x="45" y="5"/>
                    </a:lnTo>
                    <a:lnTo>
                      <a:pt x="36" y="7"/>
                    </a:lnTo>
                    <a:lnTo>
                      <a:pt x="28" y="10"/>
                    </a:lnTo>
                    <a:lnTo>
                      <a:pt x="22" y="13"/>
                    </a:lnTo>
                    <a:lnTo>
                      <a:pt x="15" y="16"/>
                    </a:lnTo>
                    <a:lnTo>
                      <a:pt x="10" y="19"/>
                    </a:lnTo>
                    <a:lnTo>
                      <a:pt x="5" y="23"/>
                    </a:lnTo>
                    <a:lnTo>
                      <a:pt x="2" y="27"/>
                    </a:lnTo>
                    <a:lnTo>
                      <a:pt x="0" y="32"/>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80" name="Freeform 422"/>
              <p:cNvSpPr>
                <a:spLocks/>
              </p:cNvSpPr>
              <p:nvPr/>
            </p:nvSpPr>
            <p:spPr bwMode="auto">
              <a:xfrm>
                <a:off x="1554" y="1335"/>
                <a:ext cx="34" cy="17"/>
              </a:xfrm>
              <a:custGeom>
                <a:avLst/>
                <a:gdLst>
                  <a:gd name="T0" fmla="*/ 0 w 107"/>
                  <a:gd name="T1" fmla="*/ 50 h 52"/>
                  <a:gd name="T2" fmla="*/ 6 w 107"/>
                  <a:gd name="T3" fmla="*/ 51 h 52"/>
                  <a:gd name="T4" fmla="*/ 9 w 107"/>
                  <a:gd name="T5" fmla="*/ 52 h 52"/>
                  <a:gd name="T6" fmla="*/ 13 w 107"/>
                  <a:gd name="T7" fmla="*/ 52 h 52"/>
                  <a:gd name="T8" fmla="*/ 17 w 107"/>
                  <a:gd name="T9" fmla="*/ 52 h 52"/>
                  <a:gd name="T10" fmla="*/ 24 w 107"/>
                  <a:gd name="T11" fmla="*/ 50 h 52"/>
                  <a:gd name="T12" fmla="*/ 34 w 107"/>
                  <a:gd name="T13" fmla="*/ 50 h 52"/>
                  <a:gd name="T14" fmla="*/ 43 w 107"/>
                  <a:gd name="T15" fmla="*/ 49 h 52"/>
                  <a:gd name="T16" fmla="*/ 53 w 107"/>
                  <a:gd name="T17" fmla="*/ 48 h 52"/>
                  <a:gd name="T18" fmla="*/ 62 w 107"/>
                  <a:gd name="T19" fmla="*/ 47 h 52"/>
                  <a:gd name="T20" fmla="*/ 70 w 107"/>
                  <a:gd name="T21" fmla="*/ 43 h 52"/>
                  <a:gd name="T22" fmla="*/ 79 w 107"/>
                  <a:gd name="T23" fmla="*/ 40 h 52"/>
                  <a:gd name="T24" fmla="*/ 88 w 107"/>
                  <a:gd name="T25" fmla="*/ 36 h 52"/>
                  <a:gd name="T26" fmla="*/ 97 w 107"/>
                  <a:gd name="T27" fmla="*/ 31 h 52"/>
                  <a:gd name="T28" fmla="*/ 107 w 107"/>
                  <a:gd name="T29" fmla="*/ 24 h 52"/>
                  <a:gd name="T30" fmla="*/ 107 w 107"/>
                  <a:gd name="T31" fmla="*/ 0 h 52"/>
                  <a:gd name="T32" fmla="*/ 98 w 107"/>
                  <a:gd name="T33" fmla="*/ 1 h 52"/>
                  <a:gd name="T34" fmla="*/ 86 w 107"/>
                  <a:gd name="T35" fmla="*/ 3 h 52"/>
                  <a:gd name="T36" fmla="*/ 72 w 107"/>
                  <a:gd name="T37" fmla="*/ 7 h 52"/>
                  <a:gd name="T38" fmla="*/ 56 w 107"/>
                  <a:gd name="T39" fmla="*/ 13 h 52"/>
                  <a:gd name="T40" fmla="*/ 41 w 107"/>
                  <a:gd name="T41" fmla="*/ 20 h 52"/>
                  <a:gd name="T42" fmla="*/ 25 w 107"/>
                  <a:gd name="T43" fmla="*/ 28 h 52"/>
                  <a:gd name="T44" fmla="*/ 19 w 107"/>
                  <a:gd name="T45" fmla="*/ 33 h 52"/>
                  <a:gd name="T46" fmla="*/ 12 w 107"/>
                  <a:gd name="T47" fmla="*/ 38 h 52"/>
                  <a:gd name="T48" fmla="*/ 6 w 107"/>
                  <a:gd name="T49" fmla="*/ 43 h 52"/>
                  <a:gd name="T50" fmla="*/ 0 w 107"/>
                  <a:gd name="T51" fmla="*/ 5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7" h="52">
                    <a:moveTo>
                      <a:pt x="0" y="50"/>
                    </a:moveTo>
                    <a:lnTo>
                      <a:pt x="6" y="51"/>
                    </a:lnTo>
                    <a:lnTo>
                      <a:pt x="9" y="52"/>
                    </a:lnTo>
                    <a:lnTo>
                      <a:pt x="13" y="52"/>
                    </a:lnTo>
                    <a:lnTo>
                      <a:pt x="17" y="52"/>
                    </a:lnTo>
                    <a:lnTo>
                      <a:pt x="24" y="50"/>
                    </a:lnTo>
                    <a:lnTo>
                      <a:pt x="34" y="50"/>
                    </a:lnTo>
                    <a:lnTo>
                      <a:pt x="43" y="49"/>
                    </a:lnTo>
                    <a:lnTo>
                      <a:pt x="53" y="48"/>
                    </a:lnTo>
                    <a:lnTo>
                      <a:pt x="62" y="47"/>
                    </a:lnTo>
                    <a:lnTo>
                      <a:pt x="70" y="43"/>
                    </a:lnTo>
                    <a:lnTo>
                      <a:pt x="79" y="40"/>
                    </a:lnTo>
                    <a:lnTo>
                      <a:pt x="88" y="36"/>
                    </a:lnTo>
                    <a:lnTo>
                      <a:pt x="97" y="31"/>
                    </a:lnTo>
                    <a:lnTo>
                      <a:pt x="107" y="24"/>
                    </a:lnTo>
                    <a:lnTo>
                      <a:pt x="107" y="0"/>
                    </a:lnTo>
                    <a:lnTo>
                      <a:pt x="98" y="1"/>
                    </a:lnTo>
                    <a:lnTo>
                      <a:pt x="86" y="3"/>
                    </a:lnTo>
                    <a:lnTo>
                      <a:pt x="72" y="7"/>
                    </a:lnTo>
                    <a:lnTo>
                      <a:pt x="56" y="13"/>
                    </a:lnTo>
                    <a:lnTo>
                      <a:pt x="41" y="20"/>
                    </a:lnTo>
                    <a:lnTo>
                      <a:pt x="25" y="28"/>
                    </a:lnTo>
                    <a:lnTo>
                      <a:pt x="19" y="33"/>
                    </a:lnTo>
                    <a:lnTo>
                      <a:pt x="12" y="38"/>
                    </a:lnTo>
                    <a:lnTo>
                      <a:pt x="6" y="43"/>
                    </a:lnTo>
                    <a:lnTo>
                      <a:pt x="0" y="50"/>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81" name="Freeform 423"/>
              <p:cNvSpPr>
                <a:spLocks/>
              </p:cNvSpPr>
              <p:nvPr/>
            </p:nvSpPr>
            <p:spPr bwMode="auto">
              <a:xfrm>
                <a:off x="1381" y="1244"/>
                <a:ext cx="79" cy="32"/>
              </a:xfrm>
              <a:custGeom>
                <a:avLst/>
                <a:gdLst>
                  <a:gd name="T0" fmla="*/ 27 w 246"/>
                  <a:gd name="T1" fmla="*/ 99 h 99"/>
                  <a:gd name="T2" fmla="*/ 22 w 246"/>
                  <a:gd name="T3" fmla="*/ 97 h 99"/>
                  <a:gd name="T4" fmla="*/ 17 w 246"/>
                  <a:gd name="T5" fmla="*/ 96 h 99"/>
                  <a:gd name="T6" fmla="*/ 12 w 246"/>
                  <a:gd name="T7" fmla="*/ 93 h 99"/>
                  <a:gd name="T8" fmla="*/ 9 w 246"/>
                  <a:gd name="T9" fmla="*/ 90 h 99"/>
                  <a:gd name="T10" fmla="*/ 6 w 246"/>
                  <a:gd name="T11" fmla="*/ 86 h 99"/>
                  <a:gd name="T12" fmla="*/ 2 w 246"/>
                  <a:gd name="T13" fmla="*/ 82 h 99"/>
                  <a:gd name="T14" fmla="*/ 1 w 246"/>
                  <a:gd name="T15" fmla="*/ 78 h 99"/>
                  <a:gd name="T16" fmla="*/ 0 w 246"/>
                  <a:gd name="T17" fmla="*/ 73 h 99"/>
                  <a:gd name="T18" fmla="*/ 0 w 246"/>
                  <a:gd name="T19" fmla="*/ 69 h 99"/>
                  <a:gd name="T20" fmla="*/ 1 w 246"/>
                  <a:gd name="T21" fmla="*/ 65 h 99"/>
                  <a:gd name="T22" fmla="*/ 3 w 246"/>
                  <a:gd name="T23" fmla="*/ 60 h 99"/>
                  <a:gd name="T24" fmla="*/ 5 w 246"/>
                  <a:gd name="T25" fmla="*/ 56 h 99"/>
                  <a:gd name="T26" fmla="*/ 10 w 246"/>
                  <a:gd name="T27" fmla="*/ 49 h 99"/>
                  <a:gd name="T28" fmla="*/ 18 w 246"/>
                  <a:gd name="T29" fmla="*/ 41 h 99"/>
                  <a:gd name="T30" fmla="*/ 25 w 246"/>
                  <a:gd name="T31" fmla="*/ 34 h 99"/>
                  <a:gd name="T32" fmla="*/ 35 w 246"/>
                  <a:gd name="T33" fmla="*/ 28 h 99"/>
                  <a:gd name="T34" fmla="*/ 46 w 246"/>
                  <a:gd name="T35" fmla="*/ 23 h 99"/>
                  <a:gd name="T36" fmla="*/ 57 w 246"/>
                  <a:gd name="T37" fmla="*/ 18 h 99"/>
                  <a:gd name="T38" fmla="*/ 69 w 246"/>
                  <a:gd name="T39" fmla="*/ 14 h 99"/>
                  <a:gd name="T40" fmla="*/ 81 w 246"/>
                  <a:gd name="T41" fmla="*/ 10 h 99"/>
                  <a:gd name="T42" fmla="*/ 92 w 246"/>
                  <a:gd name="T43" fmla="*/ 7 h 99"/>
                  <a:gd name="T44" fmla="*/ 104 w 246"/>
                  <a:gd name="T45" fmla="*/ 4 h 99"/>
                  <a:gd name="T46" fmla="*/ 124 w 246"/>
                  <a:gd name="T47" fmla="*/ 1 h 99"/>
                  <a:gd name="T48" fmla="*/ 140 w 246"/>
                  <a:gd name="T49" fmla="*/ 0 h 99"/>
                  <a:gd name="T50" fmla="*/ 168 w 246"/>
                  <a:gd name="T51" fmla="*/ 0 h 99"/>
                  <a:gd name="T52" fmla="*/ 193 w 246"/>
                  <a:gd name="T53" fmla="*/ 1 h 99"/>
                  <a:gd name="T54" fmla="*/ 219 w 246"/>
                  <a:gd name="T55" fmla="*/ 2 h 99"/>
                  <a:gd name="T56" fmla="*/ 246 w 246"/>
                  <a:gd name="T57" fmla="*/ 6 h 99"/>
                  <a:gd name="T58" fmla="*/ 244 w 246"/>
                  <a:gd name="T59" fmla="*/ 11 h 99"/>
                  <a:gd name="T60" fmla="*/ 241 w 246"/>
                  <a:gd name="T61" fmla="*/ 15 h 99"/>
                  <a:gd name="T62" fmla="*/ 236 w 246"/>
                  <a:gd name="T63" fmla="*/ 20 h 99"/>
                  <a:gd name="T64" fmla="*/ 231 w 246"/>
                  <a:gd name="T65" fmla="*/ 26 h 99"/>
                  <a:gd name="T66" fmla="*/ 215 w 246"/>
                  <a:gd name="T67" fmla="*/ 36 h 99"/>
                  <a:gd name="T68" fmla="*/ 199 w 246"/>
                  <a:gd name="T69" fmla="*/ 46 h 99"/>
                  <a:gd name="T70" fmla="*/ 180 w 246"/>
                  <a:gd name="T71" fmla="*/ 55 h 99"/>
                  <a:gd name="T72" fmla="*/ 162 w 246"/>
                  <a:gd name="T73" fmla="*/ 61 h 99"/>
                  <a:gd name="T74" fmla="*/ 152 w 246"/>
                  <a:gd name="T75" fmla="*/ 64 h 99"/>
                  <a:gd name="T76" fmla="*/ 143 w 246"/>
                  <a:gd name="T77" fmla="*/ 66 h 99"/>
                  <a:gd name="T78" fmla="*/ 134 w 246"/>
                  <a:gd name="T79" fmla="*/ 67 h 99"/>
                  <a:gd name="T80" fmla="*/ 126 w 246"/>
                  <a:gd name="T81" fmla="*/ 67 h 99"/>
                  <a:gd name="T82" fmla="*/ 120 w 246"/>
                  <a:gd name="T83" fmla="*/ 67 h 99"/>
                  <a:gd name="T84" fmla="*/ 110 w 246"/>
                  <a:gd name="T85" fmla="*/ 67 h 99"/>
                  <a:gd name="T86" fmla="*/ 100 w 246"/>
                  <a:gd name="T87" fmla="*/ 67 h 99"/>
                  <a:gd name="T88" fmla="*/ 93 w 246"/>
                  <a:gd name="T89" fmla="*/ 67 h 99"/>
                  <a:gd name="T90" fmla="*/ 88 w 246"/>
                  <a:gd name="T91" fmla="*/ 69 h 99"/>
                  <a:gd name="T92" fmla="*/ 80 w 246"/>
                  <a:gd name="T93" fmla="*/ 72 h 99"/>
                  <a:gd name="T94" fmla="*/ 72 w 246"/>
                  <a:gd name="T95" fmla="*/ 77 h 99"/>
                  <a:gd name="T96" fmla="*/ 63 w 246"/>
                  <a:gd name="T97" fmla="*/ 83 h 99"/>
                  <a:gd name="T98" fmla="*/ 53 w 246"/>
                  <a:gd name="T99" fmla="*/ 88 h 99"/>
                  <a:gd name="T100" fmla="*/ 44 w 246"/>
                  <a:gd name="T101" fmla="*/ 93 h 99"/>
                  <a:gd name="T102" fmla="*/ 35 w 246"/>
                  <a:gd name="T103" fmla="*/ 96 h 99"/>
                  <a:gd name="T104" fmla="*/ 27 w 246"/>
                  <a:gd name="T105"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6" h="99">
                    <a:moveTo>
                      <a:pt x="27" y="99"/>
                    </a:moveTo>
                    <a:lnTo>
                      <a:pt x="22" y="97"/>
                    </a:lnTo>
                    <a:lnTo>
                      <a:pt x="17" y="96"/>
                    </a:lnTo>
                    <a:lnTo>
                      <a:pt x="12" y="93"/>
                    </a:lnTo>
                    <a:lnTo>
                      <a:pt x="9" y="90"/>
                    </a:lnTo>
                    <a:lnTo>
                      <a:pt x="6" y="86"/>
                    </a:lnTo>
                    <a:lnTo>
                      <a:pt x="2" y="82"/>
                    </a:lnTo>
                    <a:lnTo>
                      <a:pt x="1" y="78"/>
                    </a:lnTo>
                    <a:lnTo>
                      <a:pt x="0" y="73"/>
                    </a:lnTo>
                    <a:lnTo>
                      <a:pt x="0" y="69"/>
                    </a:lnTo>
                    <a:lnTo>
                      <a:pt x="1" y="65"/>
                    </a:lnTo>
                    <a:lnTo>
                      <a:pt x="3" y="60"/>
                    </a:lnTo>
                    <a:lnTo>
                      <a:pt x="5" y="56"/>
                    </a:lnTo>
                    <a:lnTo>
                      <a:pt x="10" y="49"/>
                    </a:lnTo>
                    <a:lnTo>
                      <a:pt x="18" y="41"/>
                    </a:lnTo>
                    <a:lnTo>
                      <a:pt x="25" y="34"/>
                    </a:lnTo>
                    <a:lnTo>
                      <a:pt x="35" y="28"/>
                    </a:lnTo>
                    <a:lnTo>
                      <a:pt x="46" y="23"/>
                    </a:lnTo>
                    <a:lnTo>
                      <a:pt x="57" y="18"/>
                    </a:lnTo>
                    <a:lnTo>
                      <a:pt x="69" y="14"/>
                    </a:lnTo>
                    <a:lnTo>
                      <a:pt x="81" y="10"/>
                    </a:lnTo>
                    <a:lnTo>
                      <a:pt x="92" y="7"/>
                    </a:lnTo>
                    <a:lnTo>
                      <a:pt x="104" y="4"/>
                    </a:lnTo>
                    <a:lnTo>
                      <a:pt x="124" y="1"/>
                    </a:lnTo>
                    <a:lnTo>
                      <a:pt x="140" y="0"/>
                    </a:lnTo>
                    <a:lnTo>
                      <a:pt x="168" y="0"/>
                    </a:lnTo>
                    <a:lnTo>
                      <a:pt x="193" y="1"/>
                    </a:lnTo>
                    <a:lnTo>
                      <a:pt x="219" y="2"/>
                    </a:lnTo>
                    <a:lnTo>
                      <a:pt x="246" y="6"/>
                    </a:lnTo>
                    <a:lnTo>
                      <a:pt x="244" y="11"/>
                    </a:lnTo>
                    <a:lnTo>
                      <a:pt x="241" y="15"/>
                    </a:lnTo>
                    <a:lnTo>
                      <a:pt x="236" y="20"/>
                    </a:lnTo>
                    <a:lnTo>
                      <a:pt x="231" y="26"/>
                    </a:lnTo>
                    <a:lnTo>
                      <a:pt x="215" y="36"/>
                    </a:lnTo>
                    <a:lnTo>
                      <a:pt x="199" y="46"/>
                    </a:lnTo>
                    <a:lnTo>
                      <a:pt x="180" y="55"/>
                    </a:lnTo>
                    <a:lnTo>
                      <a:pt x="162" y="61"/>
                    </a:lnTo>
                    <a:lnTo>
                      <a:pt x="152" y="64"/>
                    </a:lnTo>
                    <a:lnTo>
                      <a:pt x="143" y="66"/>
                    </a:lnTo>
                    <a:lnTo>
                      <a:pt x="134" y="67"/>
                    </a:lnTo>
                    <a:lnTo>
                      <a:pt x="126" y="67"/>
                    </a:lnTo>
                    <a:lnTo>
                      <a:pt x="120" y="67"/>
                    </a:lnTo>
                    <a:lnTo>
                      <a:pt x="110" y="67"/>
                    </a:lnTo>
                    <a:lnTo>
                      <a:pt x="100" y="67"/>
                    </a:lnTo>
                    <a:lnTo>
                      <a:pt x="93" y="67"/>
                    </a:lnTo>
                    <a:lnTo>
                      <a:pt x="88" y="69"/>
                    </a:lnTo>
                    <a:lnTo>
                      <a:pt x="80" y="72"/>
                    </a:lnTo>
                    <a:lnTo>
                      <a:pt x="72" y="77"/>
                    </a:lnTo>
                    <a:lnTo>
                      <a:pt x="63" y="83"/>
                    </a:lnTo>
                    <a:lnTo>
                      <a:pt x="53" y="88"/>
                    </a:lnTo>
                    <a:lnTo>
                      <a:pt x="44" y="93"/>
                    </a:lnTo>
                    <a:lnTo>
                      <a:pt x="35" y="96"/>
                    </a:lnTo>
                    <a:lnTo>
                      <a:pt x="27" y="99"/>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82" name="Freeform 424"/>
              <p:cNvSpPr>
                <a:spLocks/>
              </p:cNvSpPr>
              <p:nvPr/>
            </p:nvSpPr>
            <p:spPr bwMode="auto">
              <a:xfrm>
                <a:off x="1294" y="1248"/>
                <a:ext cx="76" cy="40"/>
              </a:xfrm>
              <a:custGeom>
                <a:avLst/>
                <a:gdLst>
                  <a:gd name="T0" fmla="*/ 33 w 233"/>
                  <a:gd name="T1" fmla="*/ 88 h 123"/>
                  <a:gd name="T2" fmla="*/ 10 w 233"/>
                  <a:gd name="T3" fmla="*/ 78 h 123"/>
                  <a:gd name="T4" fmla="*/ 0 w 233"/>
                  <a:gd name="T5" fmla="*/ 55 h 123"/>
                  <a:gd name="T6" fmla="*/ 20 w 233"/>
                  <a:gd name="T7" fmla="*/ 37 h 123"/>
                  <a:gd name="T8" fmla="*/ 40 w 233"/>
                  <a:gd name="T9" fmla="*/ 37 h 123"/>
                  <a:gd name="T10" fmla="*/ 61 w 233"/>
                  <a:gd name="T11" fmla="*/ 37 h 123"/>
                  <a:gd name="T12" fmla="*/ 72 w 233"/>
                  <a:gd name="T13" fmla="*/ 36 h 123"/>
                  <a:gd name="T14" fmla="*/ 83 w 233"/>
                  <a:gd name="T15" fmla="*/ 33 h 123"/>
                  <a:gd name="T16" fmla="*/ 104 w 233"/>
                  <a:gd name="T17" fmla="*/ 23 h 123"/>
                  <a:gd name="T18" fmla="*/ 123 w 233"/>
                  <a:gd name="T19" fmla="*/ 11 h 123"/>
                  <a:gd name="T20" fmla="*/ 146 w 233"/>
                  <a:gd name="T21" fmla="*/ 0 h 123"/>
                  <a:gd name="T22" fmla="*/ 161 w 233"/>
                  <a:gd name="T23" fmla="*/ 8 h 123"/>
                  <a:gd name="T24" fmla="*/ 181 w 233"/>
                  <a:gd name="T25" fmla="*/ 12 h 123"/>
                  <a:gd name="T26" fmla="*/ 190 w 233"/>
                  <a:gd name="T27" fmla="*/ 10 h 123"/>
                  <a:gd name="T28" fmla="*/ 201 w 233"/>
                  <a:gd name="T29" fmla="*/ 6 h 123"/>
                  <a:gd name="T30" fmla="*/ 213 w 233"/>
                  <a:gd name="T31" fmla="*/ 0 h 123"/>
                  <a:gd name="T32" fmla="*/ 232 w 233"/>
                  <a:gd name="T33" fmla="*/ 6 h 123"/>
                  <a:gd name="T34" fmla="*/ 228 w 233"/>
                  <a:gd name="T35" fmla="*/ 18 h 123"/>
                  <a:gd name="T36" fmla="*/ 219 w 233"/>
                  <a:gd name="T37" fmla="*/ 25 h 123"/>
                  <a:gd name="T38" fmla="*/ 207 w 233"/>
                  <a:gd name="T39" fmla="*/ 30 h 123"/>
                  <a:gd name="T40" fmla="*/ 201 w 233"/>
                  <a:gd name="T41" fmla="*/ 43 h 123"/>
                  <a:gd name="T42" fmla="*/ 206 w 233"/>
                  <a:gd name="T43" fmla="*/ 62 h 123"/>
                  <a:gd name="T44" fmla="*/ 185 w 233"/>
                  <a:gd name="T45" fmla="*/ 85 h 123"/>
                  <a:gd name="T46" fmla="*/ 157 w 233"/>
                  <a:gd name="T47" fmla="*/ 96 h 123"/>
                  <a:gd name="T48" fmla="*/ 139 w 233"/>
                  <a:gd name="T49" fmla="*/ 98 h 123"/>
                  <a:gd name="T50" fmla="*/ 116 w 233"/>
                  <a:gd name="T51" fmla="*/ 100 h 123"/>
                  <a:gd name="T52" fmla="*/ 96 w 233"/>
                  <a:gd name="T53" fmla="*/ 106 h 123"/>
                  <a:gd name="T54" fmla="*/ 82 w 233"/>
                  <a:gd name="T55" fmla="*/ 115 h 123"/>
                  <a:gd name="T56" fmla="*/ 67 w 233"/>
                  <a:gd name="T57" fmla="*/ 122 h 123"/>
                  <a:gd name="T58" fmla="*/ 58 w 233"/>
                  <a:gd name="T59" fmla="*/ 122 h 123"/>
                  <a:gd name="T60" fmla="*/ 53 w 233"/>
                  <a:gd name="T61" fmla="*/ 115 h 123"/>
                  <a:gd name="T62" fmla="*/ 48 w 233"/>
                  <a:gd name="T63" fmla="*/ 10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3" h="123">
                    <a:moveTo>
                      <a:pt x="47" y="93"/>
                    </a:moveTo>
                    <a:lnTo>
                      <a:pt x="33" y="88"/>
                    </a:lnTo>
                    <a:lnTo>
                      <a:pt x="21" y="83"/>
                    </a:lnTo>
                    <a:lnTo>
                      <a:pt x="10" y="78"/>
                    </a:lnTo>
                    <a:lnTo>
                      <a:pt x="0" y="74"/>
                    </a:lnTo>
                    <a:lnTo>
                      <a:pt x="0" y="55"/>
                    </a:lnTo>
                    <a:lnTo>
                      <a:pt x="10" y="46"/>
                    </a:lnTo>
                    <a:lnTo>
                      <a:pt x="20" y="37"/>
                    </a:lnTo>
                    <a:lnTo>
                      <a:pt x="30" y="37"/>
                    </a:lnTo>
                    <a:lnTo>
                      <a:pt x="40" y="37"/>
                    </a:lnTo>
                    <a:lnTo>
                      <a:pt x="51" y="37"/>
                    </a:lnTo>
                    <a:lnTo>
                      <a:pt x="61" y="37"/>
                    </a:lnTo>
                    <a:lnTo>
                      <a:pt x="66" y="37"/>
                    </a:lnTo>
                    <a:lnTo>
                      <a:pt x="72" y="36"/>
                    </a:lnTo>
                    <a:lnTo>
                      <a:pt x="77" y="35"/>
                    </a:lnTo>
                    <a:lnTo>
                      <a:pt x="83" y="33"/>
                    </a:lnTo>
                    <a:lnTo>
                      <a:pt x="94" y="28"/>
                    </a:lnTo>
                    <a:lnTo>
                      <a:pt x="104" y="23"/>
                    </a:lnTo>
                    <a:lnTo>
                      <a:pt x="114" y="17"/>
                    </a:lnTo>
                    <a:lnTo>
                      <a:pt x="123" y="11"/>
                    </a:lnTo>
                    <a:lnTo>
                      <a:pt x="134" y="5"/>
                    </a:lnTo>
                    <a:lnTo>
                      <a:pt x="146" y="0"/>
                    </a:lnTo>
                    <a:lnTo>
                      <a:pt x="153" y="4"/>
                    </a:lnTo>
                    <a:lnTo>
                      <a:pt x="161" y="8"/>
                    </a:lnTo>
                    <a:lnTo>
                      <a:pt x="171" y="11"/>
                    </a:lnTo>
                    <a:lnTo>
                      <a:pt x="181" y="12"/>
                    </a:lnTo>
                    <a:lnTo>
                      <a:pt x="185" y="12"/>
                    </a:lnTo>
                    <a:lnTo>
                      <a:pt x="190" y="10"/>
                    </a:lnTo>
                    <a:lnTo>
                      <a:pt x="196" y="8"/>
                    </a:lnTo>
                    <a:lnTo>
                      <a:pt x="201" y="6"/>
                    </a:lnTo>
                    <a:lnTo>
                      <a:pt x="210" y="2"/>
                    </a:lnTo>
                    <a:lnTo>
                      <a:pt x="213" y="0"/>
                    </a:lnTo>
                    <a:lnTo>
                      <a:pt x="233" y="0"/>
                    </a:lnTo>
                    <a:lnTo>
                      <a:pt x="232" y="6"/>
                    </a:lnTo>
                    <a:lnTo>
                      <a:pt x="231" y="12"/>
                    </a:lnTo>
                    <a:lnTo>
                      <a:pt x="228" y="18"/>
                    </a:lnTo>
                    <a:lnTo>
                      <a:pt x="224" y="22"/>
                    </a:lnTo>
                    <a:lnTo>
                      <a:pt x="219" y="25"/>
                    </a:lnTo>
                    <a:lnTo>
                      <a:pt x="213" y="28"/>
                    </a:lnTo>
                    <a:lnTo>
                      <a:pt x="207" y="30"/>
                    </a:lnTo>
                    <a:lnTo>
                      <a:pt x="200" y="30"/>
                    </a:lnTo>
                    <a:lnTo>
                      <a:pt x="201" y="43"/>
                    </a:lnTo>
                    <a:lnTo>
                      <a:pt x="204" y="52"/>
                    </a:lnTo>
                    <a:lnTo>
                      <a:pt x="206" y="62"/>
                    </a:lnTo>
                    <a:lnTo>
                      <a:pt x="207" y="74"/>
                    </a:lnTo>
                    <a:lnTo>
                      <a:pt x="185" y="85"/>
                    </a:lnTo>
                    <a:lnTo>
                      <a:pt x="166" y="93"/>
                    </a:lnTo>
                    <a:lnTo>
                      <a:pt x="157" y="96"/>
                    </a:lnTo>
                    <a:lnTo>
                      <a:pt x="149" y="98"/>
                    </a:lnTo>
                    <a:lnTo>
                      <a:pt x="139" y="98"/>
                    </a:lnTo>
                    <a:lnTo>
                      <a:pt x="127" y="99"/>
                    </a:lnTo>
                    <a:lnTo>
                      <a:pt x="116" y="100"/>
                    </a:lnTo>
                    <a:lnTo>
                      <a:pt x="105" y="103"/>
                    </a:lnTo>
                    <a:lnTo>
                      <a:pt x="96" y="106"/>
                    </a:lnTo>
                    <a:lnTo>
                      <a:pt x="88" y="111"/>
                    </a:lnTo>
                    <a:lnTo>
                      <a:pt x="82" y="115"/>
                    </a:lnTo>
                    <a:lnTo>
                      <a:pt x="74" y="119"/>
                    </a:lnTo>
                    <a:lnTo>
                      <a:pt x="67" y="122"/>
                    </a:lnTo>
                    <a:lnTo>
                      <a:pt x="61" y="123"/>
                    </a:lnTo>
                    <a:lnTo>
                      <a:pt x="58" y="122"/>
                    </a:lnTo>
                    <a:lnTo>
                      <a:pt x="55" y="119"/>
                    </a:lnTo>
                    <a:lnTo>
                      <a:pt x="53" y="115"/>
                    </a:lnTo>
                    <a:lnTo>
                      <a:pt x="51" y="110"/>
                    </a:lnTo>
                    <a:lnTo>
                      <a:pt x="48" y="100"/>
                    </a:lnTo>
                    <a:lnTo>
                      <a:pt x="47" y="93"/>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83" name="Freeform 425"/>
              <p:cNvSpPr>
                <a:spLocks/>
              </p:cNvSpPr>
              <p:nvPr/>
            </p:nvSpPr>
            <p:spPr bwMode="auto">
              <a:xfrm>
                <a:off x="983" y="1236"/>
                <a:ext cx="157" cy="56"/>
              </a:xfrm>
              <a:custGeom>
                <a:avLst/>
                <a:gdLst>
                  <a:gd name="T0" fmla="*/ 0 w 484"/>
                  <a:gd name="T1" fmla="*/ 147 h 172"/>
                  <a:gd name="T2" fmla="*/ 3 w 484"/>
                  <a:gd name="T3" fmla="*/ 156 h 172"/>
                  <a:gd name="T4" fmla="*/ 9 w 484"/>
                  <a:gd name="T5" fmla="*/ 162 h 172"/>
                  <a:gd name="T6" fmla="*/ 17 w 484"/>
                  <a:gd name="T7" fmla="*/ 167 h 172"/>
                  <a:gd name="T8" fmla="*/ 31 w 484"/>
                  <a:gd name="T9" fmla="*/ 170 h 172"/>
                  <a:gd name="T10" fmla="*/ 51 w 484"/>
                  <a:gd name="T11" fmla="*/ 172 h 172"/>
                  <a:gd name="T12" fmla="*/ 73 w 484"/>
                  <a:gd name="T13" fmla="*/ 172 h 172"/>
                  <a:gd name="T14" fmla="*/ 99 w 484"/>
                  <a:gd name="T15" fmla="*/ 167 h 172"/>
                  <a:gd name="T16" fmla="*/ 139 w 484"/>
                  <a:gd name="T17" fmla="*/ 156 h 172"/>
                  <a:gd name="T18" fmla="*/ 189 w 484"/>
                  <a:gd name="T19" fmla="*/ 135 h 172"/>
                  <a:gd name="T20" fmla="*/ 240 w 484"/>
                  <a:gd name="T21" fmla="*/ 113 h 172"/>
                  <a:gd name="T22" fmla="*/ 287 w 484"/>
                  <a:gd name="T23" fmla="*/ 100 h 172"/>
                  <a:gd name="T24" fmla="*/ 350 w 484"/>
                  <a:gd name="T25" fmla="*/ 87 h 172"/>
                  <a:gd name="T26" fmla="*/ 401 w 484"/>
                  <a:gd name="T27" fmla="*/ 75 h 172"/>
                  <a:gd name="T28" fmla="*/ 434 w 484"/>
                  <a:gd name="T29" fmla="*/ 64 h 172"/>
                  <a:gd name="T30" fmla="*/ 461 w 484"/>
                  <a:gd name="T31" fmla="*/ 52 h 172"/>
                  <a:gd name="T32" fmla="*/ 475 w 484"/>
                  <a:gd name="T33" fmla="*/ 42 h 172"/>
                  <a:gd name="T34" fmla="*/ 482 w 484"/>
                  <a:gd name="T35" fmla="*/ 35 h 172"/>
                  <a:gd name="T36" fmla="*/ 449 w 484"/>
                  <a:gd name="T37" fmla="*/ 26 h 172"/>
                  <a:gd name="T38" fmla="*/ 387 w 484"/>
                  <a:gd name="T39" fmla="*/ 16 h 172"/>
                  <a:gd name="T40" fmla="*/ 331 w 484"/>
                  <a:gd name="T41" fmla="*/ 6 h 172"/>
                  <a:gd name="T42" fmla="*/ 272 w 484"/>
                  <a:gd name="T43" fmla="*/ 0 h 172"/>
                  <a:gd name="T44" fmla="*/ 225 w 484"/>
                  <a:gd name="T45" fmla="*/ 0 h 172"/>
                  <a:gd name="T46" fmla="*/ 203 w 484"/>
                  <a:gd name="T47" fmla="*/ 4 h 172"/>
                  <a:gd name="T48" fmla="*/ 186 w 484"/>
                  <a:gd name="T49" fmla="*/ 8 h 172"/>
                  <a:gd name="T50" fmla="*/ 176 w 484"/>
                  <a:gd name="T51" fmla="*/ 6 h 172"/>
                  <a:gd name="T52" fmla="*/ 169 w 484"/>
                  <a:gd name="T53" fmla="*/ 3 h 172"/>
                  <a:gd name="T54" fmla="*/ 165 w 484"/>
                  <a:gd name="T55" fmla="*/ 8 h 172"/>
                  <a:gd name="T56" fmla="*/ 161 w 484"/>
                  <a:gd name="T57" fmla="*/ 24 h 172"/>
                  <a:gd name="T58" fmla="*/ 154 w 484"/>
                  <a:gd name="T59" fmla="*/ 36 h 172"/>
                  <a:gd name="T60" fmla="*/ 144 w 484"/>
                  <a:gd name="T61" fmla="*/ 46 h 172"/>
                  <a:gd name="T62" fmla="*/ 127 w 484"/>
                  <a:gd name="T63" fmla="*/ 58 h 172"/>
                  <a:gd name="T64" fmla="*/ 97 w 484"/>
                  <a:gd name="T65" fmla="*/ 69 h 172"/>
                  <a:gd name="T66" fmla="*/ 66 w 484"/>
                  <a:gd name="T67" fmla="*/ 78 h 172"/>
                  <a:gd name="T68" fmla="*/ 38 w 484"/>
                  <a:gd name="T69" fmla="*/ 88 h 172"/>
                  <a:gd name="T70" fmla="*/ 19 w 484"/>
                  <a:gd name="T71" fmla="*/ 98 h 172"/>
                  <a:gd name="T72" fmla="*/ 10 w 484"/>
                  <a:gd name="T73" fmla="*/ 107 h 172"/>
                  <a:gd name="T74" fmla="*/ 3 w 484"/>
                  <a:gd name="T75" fmla="*/ 119 h 172"/>
                  <a:gd name="T76" fmla="*/ 0 w 484"/>
                  <a:gd name="T77" fmla="*/ 13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4" h="172">
                    <a:moveTo>
                      <a:pt x="0" y="142"/>
                    </a:moveTo>
                    <a:lnTo>
                      <a:pt x="0" y="147"/>
                    </a:lnTo>
                    <a:lnTo>
                      <a:pt x="1" y="152"/>
                    </a:lnTo>
                    <a:lnTo>
                      <a:pt x="3" y="156"/>
                    </a:lnTo>
                    <a:lnTo>
                      <a:pt x="6" y="159"/>
                    </a:lnTo>
                    <a:lnTo>
                      <a:pt x="9" y="162"/>
                    </a:lnTo>
                    <a:lnTo>
                      <a:pt x="13" y="165"/>
                    </a:lnTo>
                    <a:lnTo>
                      <a:pt x="17" y="167"/>
                    </a:lnTo>
                    <a:lnTo>
                      <a:pt x="21" y="168"/>
                    </a:lnTo>
                    <a:lnTo>
                      <a:pt x="31" y="170"/>
                    </a:lnTo>
                    <a:lnTo>
                      <a:pt x="41" y="172"/>
                    </a:lnTo>
                    <a:lnTo>
                      <a:pt x="51" y="172"/>
                    </a:lnTo>
                    <a:lnTo>
                      <a:pt x="59" y="172"/>
                    </a:lnTo>
                    <a:lnTo>
                      <a:pt x="73" y="172"/>
                    </a:lnTo>
                    <a:lnTo>
                      <a:pt x="86" y="170"/>
                    </a:lnTo>
                    <a:lnTo>
                      <a:pt x="99" y="167"/>
                    </a:lnTo>
                    <a:lnTo>
                      <a:pt x="113" y="164"/>
                    </a:lnTo>
                    <a:lnTo>
                      <a:pt x="139" y="156"/>
                    </a:lnTo>
                    <a:lnTo>
                      <a:pt x="164" y="146"/>
                    </a:lnTo>
                    <a:lnTo>
                      <a:pt x="189" y="135"/>
                    </a:lnTo>
                    <a:lnTo>
                      <a:pt x="215" y="124"/>
                    </a:lnTo>
                    <a:lnTo>
                      <a:pt x="240" y="113"/>
                    </a:lnTo>
                    <a:lnTo>
                      <a:pt x="265" y="104"/>
                    </a:lnTo>
                    <a:lnTo>
                      <a:pt x="287" y="100"/>
                    </a:lnTo>
                    <a:lnTo>
                      <a:pt x="316" y="94"/>
                    </a:lnTo>
                    <a:lnTo>
                      <a:pt x="350" y="87"/>
                    </a:lnTo>
                    <a:lnTo>
                      <a:pt x="385" y="80"/>
                    </a:lnTo>
                    <a:lnTo>
                      <a:pt x="401" y="75"/>
                    </a:lnTo>
                    <a:lnTo>
                      <a:pt x="418" y="70"/>
                    </a:lnTo>
                    <a:lnTo>
                      <a:pt x="434" y="64"/>
                    </a:lnTo>
                    <a:lnTo>
                      <a:pt x="449" y="58"/>
                    </a:lnTo>
                    <a:lnTo>
                      <a:pt x="461" y="52"/>
                    </a:lnTo>
                    <a:lnTo>
                      <a:pt x="471" y="46"/>
                    </a:lnTo>
                    <a:lnTo>
                      <a:pt x="475" y="42"/>
                    </a:lnTo>
                    <a:lnTo>
                      <a:pt x="479" y="39"/>
                    </a:lnTo>
                    <a:lnTo>
                      <a:pt x="482" y="35"/>
                    </a:lnTo>
                    <a:lnTo>
                      <a:pt x="484" y="31"/>
                    </a:lnTo>
                    <a:lnTo>
                      <a:pt x="449" y="26"/>
                    </a:lnTo>
                    <a:lnTo>
                      <a:pt x="417" y="21"/>
                    </a:lnTo>
                    <a:lnTo>
                      <a:pt x="387" y="16"/>
                    </a:lnTo>
                    <a:lnTo>
                      <a:pt x="359" y="10"/>
                    </a:lnTo>
                    <a:lnTo>
                      <a:pt x="331" y="6"/>
                    </a:lnTo>
                    <a:lnTo>
                      <a:pt x="303" y="3"/>
                    </a:lnTo>
                    <a:lnTo>
                      <a:pt x="272" y="0"/>
                    </a:lnTo>
                    <a:lnTo>
                      <a:pt x="239" y="0"/>
                    </a:lnTo>
                    <a:lnTo>
                      <a:pt x="225" y="0"/>
                    </a:lnTo>
                    <a:lnTo>
                      <a:pt x="213" y="2"/>
                    </a:lnTo>
                    <a:lnTo>
                      <a:pt x="203" y="4"/>
                    </a:lnTo>
                    <a:lnTo>
                      <a:pt x="195" y="6"/>
                    </a:lnTo>
                    <a:lnTo>
                      <a:pt x="186" y="8"/>
                    </a:lnTo>
                    <a:lnTo>
                      <a:pt x="180" y="7"/>
                    </a:lnTo>
                    <a:lnTo>
                      <a:pt x="176" y="6"/>
                    </a:lnTo>
                    <a:lnTo>
                      <a:pt x="173" y="5"/>
                    </a:lnTo>
                    <a:lnTo>
                      <a:pt x="169" y="3"/>
                    </a:lnTo>
                    <a:lnTo>
                      <a:pt x="165" y="0"/>
                    </a:lnTo>
                    <a:lnTo>
                      <a:pt x="165" y="8"/>
                    </a:lnTo>
                    <a:lnTo>
                      <a:pt x="163" y="17"/>
                    </a:lnTo>
                    <a:lnTo>
                      <a:pt x="161" y="24"/>
                    </a:lnTo>
                    <a:lnTo>
                      <a:pt x="159" y="31"/>
                    </a:lnTo>
                    <a:lnTo>
                      <a:pt x="154" y="36"/>
                    </a:lnTo>
                    <a:lnTo>
                      <a:pt x="150" y="42"/>
                    </a:lnTo>
                    <a:lnTo>
                      <a:pt x="144" y="46"/>
                    </a:lnTo>
                    <a:lnTo>
                      <a:pt x="139" y="50"/>
                    </a:lnTo>
                    <a:lnTo>
                      <a:pt x="127" y="58"/>
                    </a:lnTo>
                    <a:lnTo>
                      <a:pt x="113" y="63"/>
                    </a:lnTo>
                    <a:lnTo>
                      <a:pt x="97" y="69"/>
                    </a:lnTo>
                    <a:lnTo>
                      <a:pt x="82" y="73"/>
                    </a:lnTo>
                    <a:lnTo>
                      <a:pt x="66" y="78"/>
                    </a:lnTo>
                    <a:lnTo>
                      <a:pt x="52" y="82"/>
                    </a:lnTo>
                    <a:lnTo>
                      <a:pt x="38" y="88"/>
                    </a:lnTo>
                    <a:lnTo>
                      <a:pt x="25" y="94"/>
                    </a:lnTo>
                    <a:lnTo>
                      <a:pt x="19" y="98"/>
                    </a:lnTo>
                    <a:lnTo>
                      <a:pt x="15" y="103"/>
                    </a:lnTo>
                    <a:lnTo>
                      <a:pt x="10" y="107"/>
                    </a:lnTo>
                    <a:lnTo>
                      <a:pt x="6" y="113"/>
                    </a:lnTo>
                    <a:lnTo>
                      <a:pt x="3" y="119"/>
                    </a:lnTo>
                    <a:lnTo>
                      <a:pt x="1" y="126"/>
                    </a:lnTo>
                    <a:lnTo>
                      <a:pt x="0" y="134"/>
                    </a:lnTo>
                    <a:lnTo>
                      <a:pt x="0" y="142"/>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84" name="Freeform 426"/>
              <p:cNvSpPr>
                <a:spLocks/>
              </p:cNvSpPr>
              <p:nvPr/>
            </p:nvSpPr>
            <p:spPr bwMode="auto">
              <a:xfrm>
                <a:off x="1043" y="1255"/>
                <a:ext cx="221" cy="79"/>
              </a:xfrm>
              <a:custGeom>
                <a:avLst/>
                <a:gdLst>
                  <a:gd name="T0" fmla="*/ 317 w 684"/>
                  <a:gd name="T1" fmla="*/ 5 h 240"/>
                  <a:gd name="T2" fmla="*/ 304 w 684"/>
                  <a:gd name="T3" fmla="*/ 27 h 240"/>
                  <a:gd name="T4" fmla="*/ 297 w 684"/>
                  <a:gd name="T5" fmla="*/ 41 h 240"/>
                  <a:gd name="T6" fmla="*/ 299 w 684"/>
                  <a:gd name="T7" fmla="*/ 43 h 240"/>
                  <a:gd name="T8" fmla="*/ 337 w 684"/>
                  <a:gd name="T9" fmla="*/ 39 h 240"/>
                  <a:gd name="T10" fmla="*/ 372 w 684"/>
                  <a:gd name="T11" fmla="*/ 19 h 240"/>
                  <a:gd name="T12" fmla="*/ 379 w 684"/>
                  <a:gd name="T13" fmla="*/ 38 h 240"/>
                  <a:gd name="T14" fmla="*/ 377 w 684"/>
                  <a:gd name="T15" fmla="*/ 55 h 240"/>
                  <a:gd name="T16" fmla="*/ 405 w 684"/>
                  <a:gd name="T17" fmla="*/ 69 h 240"/>
                  <a:gd name="T18" fmla="*/ 511 w 684"/>
                  <a:gd name="T19" fmla="*/ 51 h 240"/>
                  <a:gd name="T20" fmla="*/ 514 w 684"/>
                  <a:gd name="T21" fmla="*/ 70 h 240"/>
                  <a:gd name="T22" fmla="*/ 541 w 684"/>
                  <a:gd name="T23" fmla="*/ 63 h 240"/>
                  <a:gd name="T24" fmla="*/ 557 w 684"/>
                  <a:gd name="T25" fmla="*/ 45 h 240"/>
                  <a:gd name="T26" fmla="*/ 558 w 684"/>
                  <a:gd name="T27" fmla="*/ 19 h 240"/>
                  <a:gd name="T28" fmla="*/ 563 w 684"/>
                  <a:gd name="T29" fmla="*/ 8 h 240"/>
                  <a:gd name="T30" fmla="*/ 579 w 684"/>
                  <a:gd name="T31" fmla="*/ 0 h 240"/>
                  <a:gd name="T32" fmla="*/ 624 w 684"/>
                  <a:gd name="T33" fmla="*/ 3 h 240"/>
                  <a:gd name="T34" fmla="*/ 645 w 684"/>
                  <a:gd name="T35" fmla="*/ 0 h 240"/>
                  <a:gd name="T36" fmla="*/ 657 w 684"/>
                  <a:gd name="T37" fmla="*/ 39 h 240"/>
                  <a:gd name="T38" fmla="*/ 653 w 684"/>
                  <a:gd name="T39" fmla="*/ 70 h 240"/>
                  <a:gd name="T40" fmla="*/ 637 w 684"/>
                  <a:gd name="T41" fmla="*/ 101 h 240"/>
                  <a:gd name="T42" fmla="*/ 618 w 684"/>
                  <a:gd name="T43" fmla="*/ 124 h 240"/>
                  <a:gd name="T44" fmla="*/ 648 w 684"/>
                  <a:gd name="T45" fmla="*/ 137 h 240"/>
                  <a:gd name="T46" fmla="*/ 672 w 684"/>
                  <a:gd name="T47" fmla="*/ 145 h 240"/>
                  <a:gd name="T48" fmla="*/ 684 w 684"/>
                  <a:gd name="T49" fmla="*/ 180 h 240"/>
                  <a:gd name="T50" fmla="*/ 639 w 684"/>
                  <a:gd name="T51" fmla="*/ 185 h 240"/>
                  <a:gd name="T52" fmla="*/ 608 w 684"/>
                  <a:gd name="T53" fmla="*/ 181 h 240"/>
                  <a:gd name="T54" fmla="*/ 574 w 684"/>
                  <a:gd name="T55" fmla="*/ 180 h 240"/>
                  <a:gd name="T56" fmla="*/ 564 w 684"/>
                  <a:gd name="T57" fmla="*/ 184 h 240"/>
                  <a:gd name="T58" fmla="*/ 542 w 684"/>
                  <a:gd name="T59" fmla="*/ 200 h 240"/>
                  <a:gd name="T60" fmla="*/ 524 w 684"/>
                  <a:gd name="T61" fmla="*/ 209 h 240"/>
                  <a:gd name="T62" fmla="*/ 493 w 684"/>
                  <a:gd name="T63" fmla="*/ 209 h 240"/>
                  <a:gd name="T64" fmla="*/ 452 w 684"/>
                  <a:gd name="T65" fmla="*/ 204 h 240"/>
                  <a:gd name="T66" fmla="*/ 422 w 684"/>
                  <a:gd name="T67" fmla="*/ 198 h 240"/>
                  <a:gd name="T68" fmla="*/ 337 w 684"/>
                  <a:gd name="T69" fmla="*/ 211 h 240"/>
                  <a:gd name="T70" fmla="*/ 231 w 684"/>
                  <a:gd name="T71" fmla="*/ 230 h 240"/>
                  <a:gd name="T72" fmla="*/ 169 w 684"/>
                  <a:gd name="T73" fmla="*/ 238 h 240"/>
                  <a:gd name="T74" fmla="*/ 124 w 684"/>
                  <a:gd name="T75" fmla="*/ 238 h 240"/>
                  <a:gd name="T76" fmla="*/ 100 w 684"/>
                  <a:gd name="T77" fmla="*/ 228 h 240"/>
                  <a:gd name="T78" fmla="*/ 67 w 684"/>
                  <a:gd name="T79" fmla="*/ 208 h 240"/>
                  <a:gd name="T80" fmla="*/ 29 w 684"/>
                  <a:gd name="T81" fmla="*/ 196 h 240"/>
                  <a:gd name="T82" fmla="*/ 0 w 684"/>
                  <a:gd name="T83" fmla="*/ 173 h 240"/>
                  <a:gd name="T84" fmla="*/ 64 w 684"/>
                  <a:gd name="T85" fmla="*/ 159 h 240"/>
                  <a:gd name="T86" fmla="*/ 100 w 684"/>
                  <a:gd name="T87" fmla="*/ 154 h 240"/>
                  <a:gd name="T88" fmla="*/ 156 w 684"/>
                  <a:gd name="T89" fmla="*/ 160 h 240"/>
                  <a:gd name="T90" fmla="*/ 201 w 684"/>
                  <a:gd name="T91" fmla="*/ 165 h 240"/>
                  <a:gd name="T92" fmla="*/ 224 w 684"/>
                  <a:gd name="T93" fmla="*/ 162 h 240"/>
                  <a:gd name="T94" fmla="*/ 26 w 684"/>
                  <a:gd name="T95" fmla="*/ 136 h 240"/>
                  <a:gd name="T96" fmla="*/ 52 w 684"/>
                  <a:gd name="T97" fmla="*/ 128 h 240"/>
                  <a:gd name="T98" fmla="*/ 109 w 684"/>
                  <a:gd name="T99" fmla="*/ 117 h 240"/>
                  <a:gd name="T100" fmla="*/ 165 w 684"/>
                  <a:gd name="T101" fmla="*/ 108 h 240"/>
                  <a:gd name="T102" fmla="*/ 187 w 684"/>
                  <a:gd name="T103" fmla="*/ 99 h 240"/>
                  <a:gd name="T104" fmla="*/ 166 w 684"/>
                  <a:gd name="T105" fmla="*/ 93 h 240"/>
                  <a:gd name="T106" fmla="*/ 125 w 684"/>
                  <a:gd name="T107" fmla="*/ 98 h 240"/>
                  <a:gd name="T108" fmla="*/ 71 w 684"/>
                  <a:gd name="T109" fmla="*/ 110 h 240"/>
                  <a:gd name="T110" fmla="*/ 52 w 684"/>
                  <a:gd name="T111" fmla="*/ 106 h 240"/>
                  <a:gd name="T112" fmla="*/ 55 w 684"/>
                  <a:gd name="T113" fmla="*/ 90 h 240"/>
                  <a:gd name="T114" fmla="*/ 54 w 684"/>
                  <a:gd name="T115" fmla="*/ 81 h 240"/>
                  <a:gd name="T116" fmla="*/ 59 w 684"/>
                  <a:gd name="T117" fmla="*/ 7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84" h="240">
                    <a:moveTo>
                      <a:pt x="60" y="75"/>
                    </a:moveTo>
                    <a:lnTo>
                      <a:pt x="320" y="0"/>
                    </a:lnTo>
                    <a:lnTo>
                      <a:pt x="317" y="5"/>
                    </a:lnTo>
                    <a:lnTo>
                      <a:pt x="314" y="13"/>
                    </a:lnTo>
                    <a:lnTo>
                      <a:pt x="310" y="20"/>
                    </a:lnTo>
                    <a:lnTo>
                      <a:pt x="304" y="27"/>
                    </a:lnTo>
                    <a:lnTo>
                      <a:pt x="300" y="33"/>
                    </a:lnTo>
                    <a:lnTo>
                      <a:pt x="297" y="39"/>
                    </a:lnTo>
                    <a:lnTo>
                      <a:pt x="297" y="41"/>
                    </a:lnTo>
                    <a:lnTo>
                      <a:pt x="297" y="42"/>
                    </a:lnTo>
                    <a:lnTo>
                      <a:pt x="298" y="43"/>
                    </a:lnTo>
                    <a:lnTo>
                      <a:pt x="299" y="43"/>
                    </a:lnTo>
                    <a:lnTo>
                      <a:pt x="315" y="43"/>
                    </a:lnTo>
                    <a:lnTo>
                      <a:pt x="327" y="41"/>
                    </a:lnTo>
                    <a:lnTo>
                      <a:pt x="337" y="39"/>
                    </a:lnTo>
                    <a:lnTo>
                      <a:pt x="346" y="36"/>
                    </a:lnTo>
                    <a:lnTo>
                      <a:pt x="359" y="28"/>
                    </a:lnTo>
                    <a:lnTo>
                      <a:pt x="372" y="19"/>
                    </a:lnTo>
                    <a:lnTo>
                      <a:pt x="376" y="26"/>
                    </a:lnTo>
                    <a:lnTo>
                      <a:pt x="378" y="32"/>
                    </a:lnTo>
                    <a:lnTo>
                      <a:pt x="379" y="38"/>
                    </a:lnTo>
                    <a:lnTo>
                      <a:pt x="378" y="44"/>
                    </a:lnTo>
                    <a:lnTo>
                      <a:pt x="378" y="49"/>
                    </a:lnTo>
                    <a:lnTo>
                      <a:pt x="377" y="55"/>
                    </a:lnTo>
                    <a:lnTo>
                      <a:pt x="378" y="61"/>
                    </a:lnTo>
                    <a:lnTo>
                      <a:pt x="379" y="69"/>
                    </a:lnTo>
                    <a:lnTo>
                      <a:pt x="405" y="69"/>
                    </a:lnTo>
                    <a:lnTo>
                      <a:pt x="512" y="19"/>
                    </a:lnTo>
                    <a:lnTo>
                      <a:pt x="511" y="36"/>
                    </a:lnTo>
                    <a:lnTo>
                      <a:pt x="511" y="51"/>
                    </a:lnTo>
                    <a:lnTo>
                      <a:pt x="511" y="58"/>
                    </a:lnTo>
                    <a:lnTo>
                      <a:pt x="512" y="65"/>
                    </a:lnTo>
                    <a:lnTo>
                      <a:pt x="514" y="70"/>
                    </a:lnTo>
                    <a:lnTo>
                      <a:pt x="518" y="75"/>
                    </a:lnTo>
                    <a:lnTo>
                      <a:pt x="531" y="68"/>
                    </a:lnTo>
                    <a:lnTo>
                      <a:pt x="541" y="63"/>
                    </a:lnTo>
                    <a:lnTo>
                      <a:pt x="549" y="57"/>
                    </a:lnTo>
                    <a:lnTo>
                      <a:pt x="553" y="51"/>
                    </a:lnTo>
                    <a:lnTo>
                      <a:pt x="557" y="45"/>
                    </a:lnTo>
                    <a:lnTo>
                      <a:pt x="558" y="38"/>
                    </a:lnTo>
                    <a:lnTo>
                      <a:pt x="558" y="30"/>
                    </a:lnTo>
                    <a:lnTo>
                      <a:pt x="558" y="19"/>
                    </a:lnTo>
                    <a:lnTo>
                      <a:pt x="559" y="15"/>
                    </a:lnTo>
                    <a:lnTo>
                      <a:pt x="560" y="11"/>
                    </a:lnTo>
                    <a:lnTo>
                      <a:pt x="563" y="8"/>
                    </a:lnTo>
                    <a:lnTo>
                      <a:pt x="566" y="5"/>
                    </a:lnTo>
                    <a:lnTo>
                      <a:pt x="572" y="1"/>
                    </a:lnTo>
                    <a:lnTo>
                      <a:pt x="579" y="0"/>
                    </a:lnTo>
                    <a:lnTo>
                      <a:pt x="600" y="1"/>
                    </a:lnTo>
                    <a:lnTo>
                      <a:pt x="616" y="2"/>
                    </a:lnTo>
                    <a:lnTo>
                      <a:pt x="624" y="3"/>
                    </a:lnTo>
                    <a:lnTo>
                      <a:pt x="630" y="3"/>
                    </a:lnTo>
                    <a:lnTo>
                      <a:pt x="637" y="2"/>
                    </a:lnTo>
                    <a:lnTo>
                      <a:pt x="645" y="0"/>
                    </a:lnTo>
                    <a:lnTo>
                      <a:pt x="650" y="15"/>
                    </a:lnTo>
                    <a:lnTo>
                      <a:pt x="653" y="28"/>
                    </a:lnTo>
                    <a:lnTo>
                      <a:pt x="657" y="39"/>
                    </a:lnTo>
                    <a:lnTo>
                      <a:pt x="658" y="50"/>
                    </a:lnTo>
                    <a:lnTo>
                      <a:pt x="657" y="59"/>
                    </a:lnTo>
                    <a:lnTo>
                      <a:pt x="653" y="70"/>
                    </a:lnTo>
                    <a:lnTo>
                      <a:pt x="649" y="81"/>
                    </a:lnTo>
                    <a:lnTo>
                      <a:pt x="643" y="91"/>
                    </a:lnTo>
                    <a:lnTo>
                      <a:pt x="637" y="101"/>
                    </a:lnTo>
                    <a:lnTo>
                      <a:pt x="630" y="110"/>
                    </a:lnTo>
                    <a:lnTo>
                      <a:pt x="624" y="119"/>
                    </a:lnTo>
                    <a:lnTo>
                      <a:pt x="618" y="124"/>
                    </a:lnTo>
                    <a:lnTo>
                      <a:pt x="628" y="130"/>
                    </a:lnTo>
                    <a:lnTo>
                      <a:pt x="638" y="134"/>
                    </a:lnTo>
                    <a:lnTo>
                      <a:pt x="648" y="137"/>
                    </a:lnTo>
                    <a:lnTo>
                      <a:pt x="657" y="139"/>
                    </a:lnTo>
                    <a:lnTo>
                      <a:pt x="664" y="142"/>
                    </a:lnTo>
                    <a:lnTo>
                      <a:pt x="672" y="145"/>
                    </a:lnTo>
                    <a:lnTo>
                      <a:pt x="679" y="149"/>
                    </a:lnTo>
                    <a:lnTo>
                      <a:pt x="684" y="154"/>
                    </a:lnTo>
                    <a:lnTo>
                      <a:pt x="684" y="180"/>
                    </a:lnTo>
                    <a:lnTo>
                      <a:pt x="665" y="183"/>
                    </a:lnTo>
                    <a:lnTo>
                      <a:pt x="650" y="185"/>
                    </a:lnTo>
                    <a:lnTo>
                      <a:pt x="639" y="185"/>
                    </a:lnTo>
                    <a:lnTo>
                      <a:pt x="629" y="184"/>
                    </a:lnTo>
                    <a:lnTo>
                      <a:pt x="619" y="183"/>
                    </a:lnTo>
                    <a:lnTo>
                      <a:pt x="608" y="181"/>
                    </a:lnTo>
                    <a:lnTo>
                      <a:pt x="595" y="180"/>
                    </a:lnTo>
                    <a:lnTo>
                      <a:pt x="579" y="180"/>
                    </a:lnTo>
                    <a:lnTo>
                      <a:pt x="574" y="180"/>
                    </a:lnTo>
                    <a:lnTo>
                      <a:pt x="571" y="181"/>
                    </a:lnTo>
                    <a:lnTo>
                      <a:pt x="568" y="182"/>
                    </a:lnTo>
                    <a:lnTo>
                      <a:pt x="564" y="184"/>
                    </a:lnTo>
                    <a:lnTo>
                      <a:pt x="557" y="189"/>
                    </a:lnTo>
                    <a:lnTo>
                      <a:pt x="550" y="195"/>
                    </a:lnTo>
                    <a:lnTo>
                      <a:pt x="542" y="200"/>
                    </a:lnTo>
                    <a:lnTo>
                      <a:pt x="534" y="205"/>
                    </a:lnTo>
                    <a:lnTo>
                      <a:pt x="528" y="207"/>
                    </a:lnTo>
                    <a:lnTo>
                      <a:pt x="524" y="209"/>
                    </a:lnTo>
                    <a:lnTo>
                      <a:pt x="518" y="210"/>
                    </a:lnTo>
                    <a:lnTo>
                      <a:pt x="512" y="210"/>
                    </a:lnTo>
                    <a:lnTo>
                      <a:pt x="493" y="209"/>
                    </a:lnTo>
                    <a:lnTo>
                      <a:pt x="478" y="208"/>
                    </a:lnTo>
                    <a:lnTo>
                      <a:pt x="463" y="206"/>
                    </a:lnTo>
                    <a:lnTo>
                      <a:pt x="452" y="204"/>
                    </a:lnTo>
                    <a:lnTo>
                      <a:pt x="441" y="202"/>
                    </a:lnTo>
                    <a:lnTo>
                      <a:pt x="432" y="200"/>
                    </a:lnTo>
                    <a:lnTo>
                      <a:pt x="422" y="198"/>
                    </a:lnTo>
                    <a:lnTo>
                      <a:pt x="412" y="198"/>
                    </a:lnTo>
                    <a:lnTo>
                      <a:pt x="389" y="202"/>
                    </a:lnTo>
                    <a:lnTo>
                      <a:pt x="337" y="211"/>
                    </a:lnTo>
                    <a:lnTo>
                      <a:pt x="283" y="221"/>
                    </a:lnTo>
                    <a:lnTo>
                      <a:pt x="253" y="228"/>
                    </a:lnTo>
                    <a:lnTo>
                      <a:pt x="231" y="230"/>
                    </a:lnTo>
                    <a:lnTo>
                      <a:pt x="209" y="232"/>
                    </a:lnTo>
                    <a:lnTo>
                      <a:pt x="189" y="235"/>
                    </a:lnTo>
                    <a:lnTo>
                      <a:pt x="169" y="238"/>
                    </a:lnTo>
                    <a:lnTo>
                      <a:pt x="150" y="240"/>
                    </a:lnTo>
                    <a:lnTo>
                      <a:pt x="132" y="239"/>
                    </a:lnTo>
                    <a:lnTo>
                      <a:pt x="124" y="238"/>
                    </a:lnTo>
                    <a:lnTo>
                      <a:pt x="115" y="236"/>
                    </a:lnTo>
                    <a:lnTo>
                      <a:pt x="108" y="233"/>
                    </a:lnTo>
                    <a:lnTo>
                      <a:pt x="100" y="228"/>
                    </a:lnTo>
                    <a:lnTo>
                      <a:pt x="100" y="210"/>
                    </a:lnTo>
                    <a:lnTo>
                      <a:pt x="84" y="209"/>
                    </a:lnTo>
                    <a:lnTo>
                      <a:pt x="67" y="208"/>
                    </a:lnTo>
                    <a:lnTo>
                      <a:pt x="53" y="205"/>
                    </a:lnTo>
                    <a:lnTo>
                      <a:pt x="41" y="201"/>
                    </a:lnTo>
                    <a:lnTo>
                      <a:pt x="29" y="196"/>
                    </a:lnTo>
                    <a:lnTo>
                      <a:pt x="18" y="189"/>
                    </a:lnTo>
                    <a:lnTo>
                      <a:pt x="9" y="182"/>
                    </a:lnTo>
                    <a:lnTo>
                      <a:pt x="0" y="173"/>
                    </a:lnTo>
                    <a:lnTo>
                      <a:pt x="28" y="167"/>
                    </a:lnTo>
                    <a:lnTo>
                      <a:pt x="53" y="161"/>
                    </a:lnTo>
                    <a:lnTo>
                      <a:pt x="64" y="159"/>
                    </a:lnTo>
                    <a:lnTo>
                      <a:pt x="76" y="156"/>
                    </a:lnTo>
                    <a:lnTo>
                      <a:pt x="88" y="155"/>
                    </a:lnTo>
                    <a:lnTo>
                      <a:pt x="100" y="154"/>
                    </a:lnTo>
                    <a:lnTo>
                      <a:pt x="121" y="155"/>
                    </a:lnTo>
                    <a:lnTo>
                      <a:pt x="140" y="157"/>
                    </a:lnTo>
                    <a:lnTo>
                      <a:pt x="156" y="160"/>
                    </a:lnTo>
                    <a:lnTo>
                      <a:pt x="171" y="162"/>
                    </a:lnTo>
                    <a:lnTo>
                      <a:pt x="186" y="164"/>
                    </a:lnTo>
                    <a:lnTo>
                      <a:pt x="201" y="165"/>
                    </a:lnTo>
                    <a:lnTo>
                      <a:pt x="209" y="164"/>
                    </a:lnTo>
                    <a:lnTo>
                      <a:pt x="216" y="164"/>
                    </a:lnTo>
                    <a:lnTo>
                      <a:pt x="224" y="162"/>
                    </a:lnTo>
                    <a:lnTo>
                      <a:pt x="233" y="160"/>
                    </a:lnTo>
                    <a:lnTo>
                      <a:pt x="126" y="142"/>
                    </a:lnTo>
                    <a:lnTo>
                      <a:pt x="26" y="136"/>
                    </a:lnTo>
                    <a:lnTo>
                      <a:pt x="34" y="133"/>
                    </a:lnTo>
                    <a:lnTo>
                      <a:pt x="42" y="130"/>
                    </a:lnTo>
                    <a:lnTo>
                      <a:pt x="52" y="128"/>
                    </a:lnTo>
                    <a:lnTo>
                      <a:pt x="62" y="125"/>
                    </a:lnTo>
                    <a:lnTo>
                      <a:pt x="85" y="122"/>
                    </a:lnTo>
                    <a:lnTo>
                      <a:pt x="109" y="117"/>
                    </a:lnTo>
                    <a:lnTo>
                      <a:pt x="133" y="114"/>
                    </a:lnTo>
                    <a:lnTo>
                      <a:pt x="155" y="110"/>
                    </a:lnTo>
                    <a:lnTo>
                      <a:pt x="165" y="108"/>
                    </a:lnTo>
                    <a:lnTo>
                      <a:pt x="174" y="105"/>
                    </a:lnTo>
                    <a:lnTo>
                      <a:pt x="180" y="102"/>
                    </a:lnTo>
                    <a:lnTo>
                      <a:pt x="187" y="99"/>
                    </a:lnTo>
                    <a:lnTo>
                      <a:pt x="180" y="96"/>
                    </a:lnTo>
                    <a:lnTo>
                      <a:pt x="172" y="94"/>
                    </a:lnTo>
                    <a:lnTo>
                      <a:pt x="166" y="93"/>
                    </a:lnTo>
                    <a:lnTo>
                      <a:pt x="158" y="93"/>
                    </a:lnTo>
                    <a:lnTo>
                      <a:pt x="142" y="95"/>
                    </a:lnTo>
                    <a:lnTo>
                      <a:pt x="125" y="98"/>
                    </a:lnTo>
                    <a:lnTo>
                      <a:pt x="107" y="102"/>
                    </a:lnTo>
                    <a:lnTo>
                      <a:pt x="89" y="107"/>
                    </a:lnTo>
                    <a:lnTo>
                      <a:pt x="71" y="110"/>
                    </a:lnTo>
                    <a:lnTo>
                      <a:pt x="54" y="111"/>
                    </a:lnTo>
                    <a:lnTo>
                      <a:pt x="52" y="110"/>
                    </a:lnTo>
                    <a:lnTo>
                      <a:pt x="52" y="106"/>
                    </a:lnTo>
                    <a:lnTo>
                      <a:pt x="53" y="102"/>
                    </a:lnTo>
                    <a:lnTo>
                      <a:pt x="54" y="96"/>
                    </a:lnTo>
                    <a:lnTo>
                      <a:pt x="55" y="90"/>
                    </a:lnTo>
                    <a:lnTo>
                      <a:pt x="55" y="86"/>
                    </a:lnTo>
                    <a:lnTo>
                      <a:pt x="55" y="82"/>
                    </a:lnTo>
                    <a:lnTo>
                      <a:pt x="54" y="81"/>
                    </a:lnTo>
                    <a:lnTo>
                      <a:pt x="55" y="81"/>
                    </a:lnTo>
                    <a:lnTo>
                      <a:pt x="57" y="80"/>
                    </a:lnTo>
                    <a:lnTo>
                      <a:pt x="59" y="78"/>
                    </a:lnTo>
                    <a:lnTo>
                      <a:pt x="60" y="75"/>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85" name="Freeform 427"/>
              <p:cNvSpPr>
                <a:spLocks/>
              </p:cNvSpPr>
              <p:nvPr/>
            </p:nvSpPr>
            <p:spPr bwMode="auto">
              <a:xfrm>
                <a:off x="1645" y="1643"/>
                <a:ext cx="108" cy="93"/>
              </a:xfrm>
              <a:custGeom>
                <a:avLst/>
                <a:gdLst>
                  <a:gd name="T0" fmla="*/ 180 w 332"/>
                  <a:gd name="T1" fmla="*/ 38 h 287"/>
                  <a:gd name="T2" fmla="*/ 202 w 332"/>
                  <a:gd name="T3" fmla="*/ 24 h 287"/>
                  <a:gd name="T4" fmla="*/ 226 w 332"/>
                  <a:gd name="T5" fmla="*/ 7 h 287"/>
                  <a:gd name="T6" fmla="*/ 240 w 332"/>
                  <a:gd name="T7" fmla="*/ 1 h 287"/>
                  <a:gd name="T8" fmla="*/ 246 w 332"/>
                  <a:gd name="T9" fmla="*/ 1 h 287"/>
                  <a:gd name="T10" fmla="*/ 245 w 332"/>
                  <a:gd name="T11" fmla="*/ 12 h 287"/>
                  <a:gd name="T12" fmla="*/ 234 w 332"/>
                  <a:gd name="T13" fmla="*/ 33 h 287"/>
                  <a:gd name="T14" fmla="*/ 217 w 332"/>
                  <a:gd name="T15" fmla="*/ 55 h 287"/>
                  <a:gd name="T16" fmla="*/ 202 w 332"/>
                  <a:gd name="T17" fmla="*/ 67 h 287"/>
                  <a:gd name="T18" fmla="*/ 191 w 332"/>
                  <a:gd name="T19" fmla="*/ 71 h 287"/>
                  <a:gd name="T20" fmla="*/ 191 w 332"/>
                  <a:gd name="T21" fmla="*/ 73 h 287"/>
                  <a:gd name="T22" fmla="*/ 201 w 332"/>
                  <a:gd name="T23" fmla="*/ 74 h 287"/>
                  <a:gd name="T24" fmla="*/ 216 w 332"/>
                  <a:gd name="T25" fmla="*/ 72 h 287"/>
                  <a:gd name="T26" fmla="*/ 224 w 332"/>
                  <a:gd name="T27" fmla="*/ 77 h 287"/>
                  <a:gd name="T28" fmla="*/ 217 w 332"/>
                  <a:gd name="T29" fmla="*/ 88 h 287"/>
                  <a:gd name="T30" fmla="*/ 214 w 332"/>
                  <a:gd name="T31" fmla="*/ 97 h 287"/>
                  <a:gd name="T32" fmla="*/ 217 w 332"/>
                  <a:gd name="T33" fmla="*/ 105 h 287"/>
                  <a:gd name="T34" fmla="*/ 249 w 332"/>
                  <a:gd name="T35" fmla="*/ 113 h 287"/>
                  <a:gd name="T36" fmla="*/ 308 w 332"/>
                  <a:gd name="T37" fmla="*/ 124 h 287"/>
                  <a:gd name="T38" fmla="*/ 322 w 332"/>
                  <a:gd name="T39" fmla="*/ 131 h 287"/>
                  <a:gd name="T40" fmla="*/ 315 w 332"/>
                  <a:gd name="T41" fmla="*/ 140 h 287"/>
                  <a:gd name="T42" fmla="*/ 303 w 332"/>
                  <a:gd name="T43" fmla="*/ 149 h 287"/>
                  <a:gd name="T44" fmla="*/ 299 w 332"/>
                  <a:gd name="T45" fmla="*/ 154 h 287"/>
                  <a:gd name="T46" fmla="*/ 302 w 332"/>
                  <a:gd name="T47" fmla="*/ 160 h 287"/>
                  <a:gd name="T48" fmla="*/ 308 w 332"/>
                  <a:gd name="T49" fmla="*/ 168 h 287"/>
                  <a:gd name="T50" fmla="*/ 319 w 332"/>
                  <a:gd name="T51" fmla="*/ 176 h 287"/>
                  <a:gd name="T52" fmla="*/ 329 w 332"/>
                  <a:gd name="T53" fmla="*/ 184 h 287"/>
                  <a:gd name="T54" fmla="*/ 290 w 332"/>
                  <a:gd name="T55" fmla="*/ 211 h 287"/>
                  <a:gd name="T56" fmla="*/ 241 w 332"/>
                  <a:gd name="T57" fmla="*/ 241 h 287"/>
                  <a:gd name="T58" fmla="*/ 207 w 332"/>
                  <a:gd name="T59" fmla="*/ 268 h 287"/>
                  <a:gd name="T60" fmla="*/ 173 w 332"/>
                  <a:gd name="T61" fmla="*/ 244 h 287"/>
                  <a:gd name="T62" fmla="*/ 182 w 332"/>
                  <a:gd name="T63" fmla="*/ 243 h 287"/>
                  <a:gd name="T64" fmla="*/ 189 w 332"/>
                  <a:gd name="T65" fmla="*/ 240 h 287"/>
                  <a:gd name="T66" fmla="*/ 200 w 332"/>
                  <a:gd name="T67" fmla="*/ 232 h 287"/>
                  <a:gd name="T68" fmla="*/ 149 w 332"/>
                  <a:gd name="T69" fmla="*/ 232 h 287"/>
                  <a:gd name="T70" fmla="*/ 101 w 332"/>
                  <a:gd name="T71" fmla="*/ 232 h 287"/>
                  <a:gd name="T72" fmla="*/ 58 w 332"/>
                  <a:gd name="T73" fmla="*/ 232 h 287"/>
                  <a:gd name="T74" fmla="*/ 27 w 332"/>
                  <a:gd name="T75" fmla="*/ 232 h 287"/>
                  <a:gd name="T76" fmla="*/ 11 w 332"/>
                  <a:gd name="T77" fmla="*/ 227 h 287"/>
                  <a:gd name="T78" fmla="*/ 3 w 332"/>
                  <a:gd name="T79" fmla="*/ 222 h 287"/>
                  <a:gd name="T80" fmla="*/ 0 w 332"/>
                  <a:gd name="T81" fmla="*/ 213 h 287"/>
                  <a:gd name="T82" fmla="*/ 4 w 332"/>
                  <a:gd name="T83" fmla="*/ 205 h 287"/>
                  <a:gd name="T84" fmla="*/ 13 w 332"/>
                  <a:gd name="T85" fmla="*/ 197 h 287"/>
                  <a:gd name="T86" fmla="*/ 41 w 332"/>
                  <a:gd name="T87" fmla="*/ 179 h 287"/>
                  <a:gd name="T88" fmla="*/ 73 w 332"/>
                  <a:gd name="T89" fmla="*/ 162 h 287"/>
                  <a:gd name="T90" fmla="*/ 85 w 332"/>
                  <a:gd name="T91" fmla="*/ 152 h 287"/>
                  <a:gd name="T92" fmla="*/ 93 w 332"/>
                  <a:gd name="T93" fmla="*/ 145 h 287"/>
                  <a:gd name="T94" fmla="*/ 106 w 332"/>
                  <a:gd name="T95" fmla="*/ 130 h 287"/>
                  <a:gd name="T96" fmla="*/ 116 w 332"/>
                  <a:gd name="T97" fmla="*/ 114 h 287"/>
                  <a:gd name="T98" fmla="*/ 130 w 332"/>
                  <a:gd name="T99" fmla="*/ 79 h 287"/>
                  <a:gd name="T100" fmla="*/ 138 w 332"/>
                  <a:gd name="T101" fmla="*/ 64 h 287"/>
                  <a:gd name="T102" fmla="*/ 147 w 332"/>
                  <a:gd name="T103" fmla="*/ 52 h 287"/>
                  <a:gd name="T104" fmla="*/ 158 w 332"/>
                  <a:gd name="T105" fmla="*/ 43 h 287"/>
                  <a:gd name="T106" fmla="*/ 173 w 332"/>
                  <a:gd name="T107" fmla="*/ 4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2" h="287">
                    <a:moveTo>
                      <a:pt x="173" y="40"/>
                    </a:moveTo>
                    <a:lnTo>
                      <a:pt x="180" y="38"/>
                    </a:lnTo>
                    <a:lnTo>
                      <a:pt x="190" y="32"/>
                    </a:lnTo>
                    <a:lnTo>
                      <a:pt x="202" y="24"/>
                    </a:lnTo>
                    <a:lnTo>
                      <a:pt x="215" y="15"/>
                    </a:lnTo>
                    <a:lnTo>
                      <a:pt x="226" y="7"/>
                    </a:lnTo>
                    <a:lnTo>
                      <a:pt x="237" y="2"/>
                    </a:lnTo>
                    <a:lnTo>
                      <a:pt x="240" y="1"/>
                    </a:lnTo>
                    <a:lnTo>
                      <a:pt x="243" y="0"/>
                    </a:lnTo>
                    <a:lnTo>
                      <a:pt x="246" y="1"/>
                    </a:lnTo>
                    <a:lnTo>
                      <a:pt x="246" y="4"/>
                    </a:lnTo>
                    <a:lnTo>
                      <a:pt x="245" y="12"/>
                    </a:lnTo>
                    <a:lnTo>
                      <a:pt x="240" y="22"/>
                    </a:lnTo>
                    <a:lnTo>
                      <a:pt x="234" y="33"/>
                    </a:lnTo>
                    <a:lnTo>
                      <a:pt x="226" y="44"/>
                    </a:lnTo>
                    <a:lnTo>
                      <a:pt x="217" y="55"/>
                    </a:lnTo>
                    <a:lnTo>
                      <a:pt x="207" y="64"/>
                    </a:lnTo>
                    <a:lnTo>
                      <a:pt x="202" y="67"/>
                    </a:lnTo>
                    <a:lnTo>
                      <a:pt x="196" y="69"/>
                    </a:lnTo>
                    <a:lnTo>
                      <a:pt x="191" y="71"/>
                    </a:lnTo>
                    <a:lnTo>
                      <a:pt x="186" y="71"/>
                    </a:lnTo>
                    <a:lnTo>
                      <a:pt x="191" y="73"/>
                    </a:lnTo>
                    <a:lnTo>
                      <a:pt x="196" y="74"/>
                    </a:lnTo>
                    <a:lnTo>
                      <a:pt x="201" y="74"/>
                    </a:lnTo>
                    <a:lnTo>
                      <a:pt x="206" y="74"/>
                    </a:lnTo>
                    <a:lnTo>
                      <a:pt x="216" y="72"/>
                    </a:lnTo>
                    <a:lnTo>
                      <a:pt x="226" y="71"/>
                    </a:lnTo>
                    <a:lnTo>
                      <a:pt x="224" y="77"/>
                    </a:lnTo>
                    <a:lnTo>
                      <a:pt x="219" y="84"/>
                    </a:lnTo>
                    <a:lnTo>
                      <a:pt x="217" y="88"/>
                    </a:lnTo>
                    <a:lnTo>
                      <a:pt x="215" y="93"/>
                    </a:lnTo>
                    <a:lnTo>
                      <a:pt x="214" y="97"/>
                    </a:lnTo>
                    <a:lnTo>
                      <a:pt x="213" y="102"/>
                    </a:lnTo>
                    <a:lnTo>
                      <a:pt x="217" y="105"/>
                    </a:lnTo>
                    <a:lnTo>
                      <a:pt x="230" y="109"/>
                    </a:lnTo>
                    <a:lnTo>
                      <a:pt x="249" y="113"/>
                    </a:lnTo>
                    <a:lnTo>
                      <a:pt x="269" y="117"/>
                    </a:lnTo>
                    <a:lnTo>
                      <a:pt x="308" y="124"/>
                    </a:lnTo>
                    <a:lnTo>
                      <a:pt x="326" y="127"/>
                    </a:lnTo>
                    <a:lnTo>
                      <a:pt x="322" y="131"/>
                    </a:lnTo>
                    <a:lnTo>
                      <a:pt x="319" y="136"/>
                    </a:lnTo>
                    <a:lnTo>
                      <a:pt x="315" y="140"/>
                    </a:lnTo>
                    <a:lnTo>
                      <a:pt x="310" y="144"/>
                    </a:lnTo>
                    <a:lnTo>
                      <a:pt x="303" y="149"/>
                    </a:lnTo>
                    <a:lnTo>
                      <a:pt x="299" y="151"/>
                    </a:lnTo>
                    <a:lnTo>
                      <a:pt x="299" y="154"/>
                    </a:lnTo>
                    <a:lnTo>
                      <a:pt x="301" y="157"/>
                    </a:lnTo>
                    <a:lnTo>
                      <a:pt x="302" y="160"/>
                    </a:lnTo>
                    <a:lnTo>
                      <a:pt x="304" y="164"/>
                    </a:lnTo>
                    <a:lnTo>
                      <a:pt x="308" y="168"/>
                    </a:lnTo>
                    <a:lnTo>
                      <a:pt x="314" y="173"/>
                    </a:lnTo>
                    <a:lnTo>
                      <a:pt x="319" y="176"/>
                    </a:lnTo>
                    <a:lnTo>
                      <a:pt x="325" y="180"/>
                    </a:lnTo>
                    <a:lnTo>
                      <a:pt x="329" y="184"/>
                    </a:lnTo>
                    <a:lnTo>
                      <a:pt x="332" y="188"/>
                    </a:lnTo>
                    <a:lnTo>
                      <a:pt x="290" y="211"/>
                    </a:lnTo>
                    <a:lnTo>
                      <a:pt x="257" y="231"/>
                    </a:lnTo>
                    <a:lnTo>
                      <a:pt x="241" y="241"/>
                    </a:lnTo>
                    <a:lnTo>
                      <a:pt x="225" y="253"/>
                    </a:lnTo>
                    <a:lnTo>
                      <a:pt x="207" y="268"/>
                    </a:lnTo>
                    <a:lnTo>
                      <a:pt x="186" y="287"/>
                    </a:lnTo>
                    <a:lnTo>
                      <a:pt x="173" y="244"/>
                    </a:lnTo>
                    <a:lnTo>
                      <a:pt x="178" y="244"/>
                    </a:lnTo>
                    <a:lnTo>
                      <a:pt x="182" y="243"/>
                    </a:lnTo>
                    <a:lnTo>
                      <a:pt x="185" y="242"/>
                    </a:lnTo>
                    <a:lnTo>
                      <a:pt x="189" y="240"/>
                    </a:lnTo>
                    <a:lnTo>
                      <a:pt x="194" y="236"/>
                    </a:lnTo>
                    <a:lnTo>
                      <a:pt x="200" y="232"/>
                    </a:lnTo>
                    <a:lnTo>
                      <a:pt x="174" y="232"/>
                    </a:lnTo>
                    <a:lnTo>
                      <a:pt x="149" y="232"/>
                    </a:lnTo>
                    <a:lnTo>
                      <a:pt x="125" y="232"/>
                    </a:lnTo>
                    <a:lnTo>
                      <a:pt x="101" y="232"/>
                    </a:lnTo>
                    <a:lnTo>
                      <a:pt x="79" y="232"/>
                    </a:lnTo>
                    <a:lnTo>
                      <a:pt x="58" y="232"/>
                    </a:lnTo>
                    <a:lnTo>
                      <a:pt x="41" y="232"/>
                    </a:lnTo>
                    <a:lnTo>
                      <a:pt x="27" y="232"/>
                    </a:lnTo>
                    <a:lnTo>
                      <a:pt x="19" y="231"/>
                    </a:lnTo>
                    <a:lnTo>
                      <a:pt x="11" y="227"/>
                    </a:lnTo>
                    <a:lnTo>
                      <a:pt x="6" y="225"/>
                    </a:lnTo>
                    <a:lnTo>
                      <a:pt x="3" y="222"/>
                    </a:lnTo>
                    <a:lnTo>
                      <a:pt x="1" y="218"/>
                    </a:lnTo>
                    <a:lnTo>
                      <a:pt x="0" y="213"/>
                    </a:lnTo>
                    <a:lnTo>
                      <a:pt x="1" y="209"/>
                    </a:lnTo>
                    <a:lnTo>
                      <a:pt x="4" y="205"/>
                    </a:lnTo>
                    <a:lnTo>
                      <a:pt x="7" y="201"/>
                    </a:lnTo>
                    <a:lnTo>
                      <a:pt x="13" y="197"/>
                    </a:lnTo>
                    <a:lnTo>
                      <a:pt x="26" y="188"/>
                    </a:lnTo>
                    <a:lnTo>
                      <a:pt x="41" y="179"/>
                    </a:lnTo>
                    <a:lnTo>
                      <a:pt x="58" y="170"/>
                    </a:lnTo>
                    <a:lnTo>
                      <a:pt x="73" y="162"/>
                    </a:lnTo>
                    <a:lnTo>
                      <a:pt x="80" y="156"/>
                    </a:lnTo>
                    <a:lnTo>
                      <a:pt x="85" y="152"/>
                    </a:lnTo>
                    <a:lnTo>
                      <a:pt x="90" y="149"/>
                    </a:lnTo>
                    <a:lnTo>
                      <a:pt x="93" y="145"/>
                    </a:lnTo>
                    <a:lnTo>
                      <a:pt x="100" y="138"/>
                    </a:lnTo>
                    <a:lnTo>
                      <a:pt x="106" y="130"/>
                    </a:lnTo>
                    <a:lnTo>
                      <a:pt x="112" y="122"/>
                    </a:lnTo>
                    <a:lnTo>
                      <a:pt x="116" y="114"/>
                    </a:lnTo>
                    <a:lnTo>
                      <a:pt x="124" y="96"/>
                    </a:lnTo>
                    <a:lnTo>
                      <a:pt x="130" y="79"/>
                    </a:lnTo>
                    <a:lnTo>
                      <a:pt x="134" y="71"/>
                    </a:lnTo>
                    <a:lnTo>
                      <a:pt x="138" y="64"/>
                    </a:lnTo>
                    <a:lnTo>
                      <a:pt x="141" y="58"/>
                    </a:lnTo>
                    <a:lnTo>
                      <a:pt x="147" y="52"/>
                    </a:lnTo>
                    <a:lnTo>
                      <a:pt x="151" y="47"/>
                    </a:lnTo>
                    <a:lnTo>
                      <a:pt x="158" y="43"/>
                    </a:lnTo>
                    <a:lnTo>
                      <a:pt x="164" y="41"/>
                    </a:lnTo>
                    <a:lnTo>
                      <a:pt x="173" y="40"/>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86" name="Freeform 428"/>
              <p:cNvSpPr>
                <a:spLocks/>
              </p:cNvSpPr>
              <p:nvPr/>
            </p:nvSpPr>
            <p:spPr bwMode="auto">
              <a:xfrm>
                <a:off x="1102" y="1190"/>
                <a:ext cx="111" cy="27"/>
              </a:xfrm>
              <a:custGeom>
                <a:avLst/>
                <a:gdLst>
                  <a:gd name="T0" fmla="*/ 106 w 345"/>
                  <a:gd name="T1" fmla="*/ 86 h 86"/>
                  <a:gd name="T2" fmla="*/ 119 w 345"/>
                  <a:gd name="T3" fmla="*/ 81 h 86"/>
                  <a:gd name="T4" fmla="*/ 133 w 345"/>
                  <a:gd name="T5" fmla="*/ 76 h 86"/>
                  <a:gd name="T6" fmla="*/ 148 w 345"/>
                  <a:gd name="T7" fmla="*/ 72 h 86"/>
                  <a:gd name="T8" fmla="*/ 164 w 345"/>
                  <a:gd name="T9" fmla="*/ 69 h 86"/>
                  <a:gd name="T10" fmla="*/ 197 w 345"/>
                  <a:gd name="T11" fmla="*/ 63 h 86"/>
                  <a:gd name="T12" fmla="*/ 231 w 345"/>
                  <a:gd name="T13" fmla="*/ 57 h 86"/>
                  <a:gd name="T14" fmla="*/ 247 w 345"/>
                  <a:gd name="T15" fmla="*/ 53 h 86"/>
                  <a:gd name="T16" fmla="*/ 264 w 345"/>
                  <a:gd name="T17" fmla="*/ 50 h 86"/>
                  <a:gd name="T18" fmla="*/ 279 w 345"/>
                  <a:gd name="T19" fmla="*/ 46 h 86"/>
                  <a:gd name="T20" fmla="*/ 294 w 345"/>
                  <a:gd name="T21" fmla="*/ 40 h 86"/>
                  <a:gd name="T22" fmla="*/ 309 w 345"/>
                  <a:gd name="T23" fmla="*/ 35 h 86"/>
                  <a:gd name="T24" fmla="*/ 322 w 345"/>
                  <a:gd name="T25" fmla="*/ 28 h 86"/>
                  <a:gd name="T26" fmla="*/ 334 w 345"/>
                  <a:gd name="T27" fmla="*/ 21 h 86"/>
                  <a:gd name="T28" fmla="*/ 345 w 345"/>
                  <a:gd name="T29" fmla="*/ 13 h 86"/>
                  <a:gd name="T30" fmla="*/ 335 w 345"/>
                  <a:gd name="T31" fmla="*/ 12 h 86"/>
                  <a:gd name="T32" fmla="*/ 326 w 345"/>
                  <a:gd name="T33" fmla="*/ 11 h 86"/>
                  <a:gd name="T34" fmla="*/ 317 w 345"/>
                  <a:gd name="T35" fmla="*/ 9 h 86"/>
                  <a:gd name="T36" fmla="*/ 309 w 345"/>
                  <a:gd name="T37" fmla="*/ 6 h 86"/>
                  <a:gd name="T38" fmla="*/ 300 w 345"/>
                  <a:gd name="T39" fmla="*/ 4 h 86"/>
                  <a:gd name="T40" fmla="*/ 291 w 345"/>
                  <a:gd name="T41" fmla="*/ 2 h 86"/>
                  <a:gd name="T42" fmla="*/ 281 w 345"/>
                  <a:gd name="T43" fmla="*/ 1 h 86"/>
                  <a:gd name="T44" fmla="*/ 272 w 345"/>
                  <a:gd name="T45" fmla="*/ 0 h 86"/>
                  <a:gd name="T46" fmla="*/ 259 w 345"/>
                  <a:gd name="T47" fmla="*/ 1 h 86"/>
                  <a:gd name="T48" fmla="*/ 245 w 345"/>
                  <a:gd name="T49" fmla="*/ 3 h 86"/>
                  <a:gd name="T50" fmla="*/ 227 w 345"/>
                  <a:gd name="T51" fmla="*/ 5 h 86"/>
                  <a:gd name="T52" fmla="*/ 209 w 345"/>
                  <a:gd name="T53" fmla="*/ 9 h 86"/>
                  <a:gd name="T54" fmla="*/ 168 w 345"/>
                  <a:gd name="T55" fmla="*/ 18 h 86"/>
                  <a:gd name="T56" fmla="*/ 126 w 345"/>
                  <a:gd name="T57" fmla="*/ 29 h 86"/>
                  <a:gd name="T58" fmla="*/ 104 w 345"/>
                  <a:gd name="T59" fmla="*/ 36 h 86"/>
                  <a:gd name="T60" fmla="*/ 85 w 345"/>
                  <a:gd name="T61" fmla="*/ 42 h 86"/>
                  <a:gd name="T62" fmla="*/ 66 w 345"/>
                  <a:gd name="T63" fmla="*/ 50 h 86"/>
                  <a:gd name="T64" fmla="*/ 47 w 345"/>
                  <a:gd name="T65" fmla="*/ 58 h 86"/>
                  <a:gd name="T66" fmla="*/ 32 w 345"/>
                  <a:gd name="T67" fmla="*/ 65 h 86"/>
                  <a:gd name="T68" fmla="*/ 19 w 345"/>
                  <a:gd name="T69" fmla="*/ 72 h 86"/>
                  <a:gd name="T70" fmla="*/ 8 w 345"/>
                  <a:gd name="T71" fmla="*/ 79 h 86"/>
                  <a:gd name="T72" fmla="*/ 0 w 345"/>
                  <a:gd name="T73" fmla="*/ 86 h 86"/>
                  <a:gd name="T74" fmla="*/ 106 w 345"/>
                  <a:gd name="T7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5" h="86">
                    <a:moveTo>
                      <a:pt x="106" y="86"/>
                    </a:moveTo>
                    <a:lnTo>
                      <a:pt x="119" y="81"/>
                    </a:lnTo>
                    <a:lnTo>
                      <a:pt x="133" y="76"/>
                    </a:lnTo>
                    <a:lnTo>
                      <a:pt x="148" y="72"/>
                    </a:lnTo>
                    <a:lnTo>
                      <a:pt x="164" y="69"/>
                    </a:lnTo>
                    <a:lnTo>
                      <a:pt x="197" y="63"/>
                    </a:lnTo>
                    <a:lnTo>
                      <a:pt x="231" y="57"/>
                    </a:lnTo>
                    <a:lnTo>
                      <a:pt x="247" y="53"/>
                    </a:lnTo>
                    <a:lnTo>
                      <a:pt x="264" y="50"/>
                    </a:lnTo>
                    <a:lnTo>
                      <a:pt x="279" y="46"/>
                    </a:lnTo>
                    <a:lnTo>
                      <a:pt x="294" y="40"/>
                    </a:lnTo>
                    <a:lnTo>
                      <a:pt x="309" y="35"/>
                    </a:lnTo>
                    <a:lnTo>
                      <a:pt x="322" y="28"/>
                    </a:lnTo>
                    <a:lnTo>
                      <a:pt x="334" y="21"/>
                    </a:lnTo>
                    <a:lnTo>
                      <a:pt x="345" y="13"/>
                    </a:lnTo>
                    <a:lnTo>
                      <a:pt x="335" y="12"/>
                    </a:lnTo>
                    <a:lnTo>
                      <a:pt x="326" y="11"/>
                    </a:lnTo>
                    <a:lnTo>
                      <a:pt x="317" y="9"/>
                    </a:lnTo>
                    <a:lnTo>
                      <a:pt x="309" y="6"/>
                    </a:lnTo>
                    <a:lnTo>
                      <a:pt x="300" y="4"/>
                    </a:lnTo>
                    <a:lnTo>
                      <a:pt x="291" y="2"/>
                    </a:lnTo>
                    <a:lnTo>
                      <a:pt x="281" y="1"/>
                    </a:lnTo>
                    <a:lnTo>
                      <a:pt x="272" y="0"/>
                    </a:lnTo>
                    <a:lnTo>
                      <a:pt x="259" y="1"/>
                    </a:lnTo>
                    <a:lnTo>
                      <a:pt x="245" y="3"/>
                    </a:lnTo>
                    <a:lnTo>
                      <a:pt x="227" y="5"/>
                    </a:lnTo>
                    <a:lnTo>
                      <a:pt x="209" y="9"/>
                    </a:lnTo>
                    <a:lnTo>
                      <a:pt x="168" y="18"/>
                    </a:lnTo>
                    <a:lnTo>
                      <a:pt x="126" y="29"/>
                    </a:lnTo>
                    <a:lnTo>
                      <a:pt x="104" y="36"/>
                    </a:lnTo>
                    <a:lnTo>
                      <a:pt x="85" y="42"/>
                    </a:lnTo>
                    <a:lnTo>
                      <a:pt x="66" y="50"/>
                    </a:lnTo>
                    <a:lnTo>
                      <a:pt x="47" y="58"/>
                    </a:lnTo>
                    <a:lnTo>
                      <a:pt x="32" y="65"/>
                    </a:lnTo>
                    <a:lnTo>
                      <a:pt x="19" y="72"/>
                    </a:lnTo>
                    <a:lnTo>
                      <a:pt x="8" y="79"/>
                    </a:lnTo>
                    <a:lnTo>
                      <a:pt x="0" y="86"/>
                    </a:lnTo>
                    <a:lnTo>
                      <a:pt x="106" y="86"/>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87" name="Freeform 429"/>
              <p:cNvSpPr>
                <a:spLocks/>
              </p:cNvSpPr>
              <p:nvPr/>
            </p:nvSpPr>
            <p:spPr bwMode="auto">
              <a:xfrm>
                <a:off x="1158" y="1199"/>
                <a:ext cx="149" cy="43"/>
              </a:xfrm>
              <a:custGeom>
                <a:avLst/>
                <a:gdLst>
                  <a:gd name="T0" fmla="*/ 19 w 464"/>
                  <a:gd name="T1" fmla="*/ 86 h 130"/>
                  <a:gd name="T2" fmla="*/ 77 w 464"/>
                  <a:gd name="T3" fmla="*/ 81 h 130"/>
                  <a:gd name="T4" fmla="*/ 103 w 464"/>
                  <a:gd name="T5" fmla="*/ 81 h 130"/>
                  <a:gd name="T6" fmla="*/ 92 w 464"/>
                  <a:gd name="T7" fmla="*/ 89 h 130"/>
                  <a:gd name="T8" fmla="*/ 81 w 464"/>
                  <a:gd name="T9" fmla="*/ 100 h 130"/>
                  <a:gd name="T10" fmla="*/ 73 w 464"/>
                  <a:gd name="T11" fmla="*/ 112 h 130"/>
                  <a:gd name="T12" fmla="*/ 73 w 464"/>
                  <a:gd name="T13" fmla="*/ 119 h 130"/>
                  <a:gd name="T14" fmla="*/ 79 w 464"/>
                  <a:gd name="T15" fmla="*/ 124 h 130"/>
                  <a:gd name="T16" fmla="*/ 92 w 464"/>
                  <a:gd name="T17" fmla="*/ 129 h 130"/>
                  <a:gd name="T18" fmla="*/ 109 w 464"/>
                  <a:gd name="T19" fmla="*/ 129 h 130"/>
                  <a:gd name="T20" fmla="*/ 128 w 464"/>
                  <a:gd name="T21" fmla="*/ 127 h 130"/>
                  <a:gd name="T22" fmla="*/ 157 w 464"/>
                  <a:gd name="T23" fmla="*/ 119 h 130"/>
                  <a:gd name="T24" fmla="*/ 196 w 464"/>
                  <a:gd name="T25" fmla="*/ 108 h 130"/>
                  <a:gd name="T26" fmla="*/ 226 w 464"/>
                  <a:gd name="T27" fmla="*/ 101 h 130"/>
                  <a:gd name="T28" fmla="*/ 248 w 464"/>
                  <a:gd name="T29" fmla="*/ 99 h 130"/>
                  <a:gd name="T30" fmla="*/ 266 w 464"/>
                  <a:gd name="T31" fmla="*/ 99 h 130"/>
                  <a:gd name="T32" fmla="*/ 304 w 464"/>
                  <a:gd name="T33" fmla="*/ 99 h 130"/>
                  <a:gd name="T34" fmla="*/ 333 w 464"/>
                  <a:gd name="T35" fmla="*/ 98 h 130"/>
                  <a:gd name="T36" fmla="*/ 376 w 464"/>
                  <a:gd name="T37" fmla="*/ 93 h 130"/>
                  <a:gd name="T38" fmla="*/ 415 w 464"/>
                  <a:gd name="T39" fmla="*/ 83 h 130"/>
                  <a:gd name="T40" fmla="*/ 449 w 464"/>
                  <a:gd name="T41" fmla="*/ 66 h 130"/>
                  <a:gd name="T42" fmla="*/ 455 w 464"/>
                  <a:gd name="T43" fmla="*/ 51 h 130"/>
                  <a:gd name="T44" fmla="*/ 439 w 464"/>
                  <a:gd name="T45" fmla="*/ 48 h 130"/>
                  <a:gd name="T46" fmla="*/ 413 w 464"/>
                  <a:gd name="T47" fmla="*/ 48 h 130"/>
                  <a:gd name="T48" fmla="*/ 396 w 464"/>
                  <a:gd name="T49" fmla="*/ 46 h 130"/>
                  <a:gd name="T50" fmla="*/ 406 w 464"/>
                  <a:gd name="T51" fmla="*/ 36 h 130"/>
                  <a:gd name="T52" fmla="*/ 413 w 464"/>
                  <a:gd name="T53" fmla="*/ 22 h 130"/>
                  <a:gd name="T54" fmla="*/ 418 w 464"/>
                  <a:gd name="T55" fmla="*/ 7 h 130"/>
                  <a:gd name="T56" fmla="*/ 378 w 464"/>
                  <a:gd name="T57" fmla="*/ 0 h 130"/>
                  <a:gd name="T58" fmla="*/ 360 w 464"/>
                  <a:gd name="T59" fmla="*/ 19 h 130"/>
                  <a:gd name="T60" fmla="*/ 343 w 464"/>
                  <a:gd name="T61" fmla="*/ 41 h 130"/>
                  <a:gd name="T62" fmla="*/ 323 w 464"/>
                  <a:gd name="T63" fmla="*/ 59 h 130"/>
                  <a:gd name="T64" fmla="*/ 312 w 464"/>
                  <a:gd name="T65" fmla="*/ 65 h 130"/>
                  <a:gd name="T66" fmla="*/ 298 w 464"/>
                  <a:gd name="T67" fmla="*/ 68 h 130"/>
                  <a:gd name="T68" fmla="*/ 278 w 464"/>
                  <a:gd name="T69" fmla="*/ 66 h 130"/>
                  <a:gd name="T70" fmla="*/ 262 w 464"/>
                  <a:gd name="T71" fmla="*/ 63 h 130"/>
                  <a:gd name="T72" fmla="*/ 239 w 464"/>
                  <a:gd name="T73" fmla="*/ 54 h 130"/>
                  <a:gd name="T74" fmla="*/ 205 w 464"/>
                  <a:gd name="T75" fmla="*/ 31 h 130"/>
                  <a:gd name="T76" fmla="*/ 180 w 464"/>
                  <a:gd name="T77" fmla="*/ 29 h 130"/>
                  <a:gd name="T78" fmla="*/ 150 w 464"/>
                  <a:gd name="T79" fmla="*/ 31 h 130"/>
                  <a:gd name="T80" fmla="*/ 117 w 464"/>
                  <a:gd name="T81" fmla="*/ 37 h 130"/>
                  <a:gd name="T82" fmla="*/ 85 w 464"/>
                  <a:gd name="T83" fmla="*/ 45 h 130"/>
                  <a:gd name="T84" fmla="*/ 54 w 464"/>
                  <a:gd name="T85" fmla="*/ 54 h 130"/>
                  <a:gd name="T86" fmla="*/ 29 w 464"/>
                  <a:gd name="T87" fmla="*/ 65 h 130"/>
                  <a:gd name="T88" fmla="*/ 9 w 464"/>
                  <a:gd name="T89" fmla="*/ 77 h 130"/>
                  <a:gd name="T90" fmla="*/ 0 w 464"/>
                  <a:gd name="T91" fmla="*/ 8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4" h="130">
                    <a:moveTo>
                      <a:pt x="0" y="86"/>
                    </a:moveTo>
                    <a:lnTo>
                      <a:pt x="19" y="86"/>
                    </a:lnTo>
                    <a:lnTo>
                      <a:pt x="48" y="83"/>
                    </a:lnTo>
                    <a:lnTo>
                      <a:pt x="77" y="81"/>
                    </a:lnTo>
                    <a:lnTo>
                      <a:pt x="106" y="80"/>
                    </a:lnTo>
                    <a:lnTo>
                      <a:pt x="103" y="81"/>
                    </a:lnTo>
                    <a:lnTo>
                      <a:pt x="97" y="84"/>
                    </a:lnTo>
                    <a:lnTo>
                      <a:pt x="92" y="89"/>
                    </a:lnTo>
                    <a:lnTo>
                      <a:pt x="86" y="94"/>
                    </a:lnTo>
                    <a:lnTo>
                      <a:pt x="81" y="100"/>
                    </a:lnTo>
                    <a:lnTo>
                      <a:pt x="76" y="106"/>
                    </a:lnTo>
                    <a:lnTo>
                      <a:pt x="73" y="112"/>
                    </a:lnTo>
                    <a:lnTo>
                      <a:pt x="72" y="117"/>
                    </a:lnTo>
                    <a:lnTo>
                      <a:pt x="73" y="119"/>
                    </a:lnTo>
                    <a:lnTo>
                      <a:pt x="75" y="121"/>
                    </a:lnTo>
                    <a:lnTo>
                      <a:pt x="79" y="124"/>
                    </a:lnTo>
                    <a:lnTo>
                      <a:pt x="83" y="126"/>
                    </a:lnTo>
                    <a:lnTo>
                      <a:pt x="92" y="129"/>
                    </a:lnTo>
                    <a:lnTo>
                      <a:pt x="99" y="130"/>
                    </a:lnTo>
                    <a:lnTo>
                      <a:pt x="109" y="129"/>
                    </a:lnTo>
                    <a:lnTo>
                      <a:pt x="119" y="129"/>
                    </a:lnTo>
                    <a:lnTo>
                      <a:pt x="128" y="127"/>
                    </a:lnTo>
                    <a:lnTo>
                      <a:pt x="138" y="125"/>
                    </a:lnTo>
                    <a:lnTo>
                      <a:pt x="157" y="119"/>
                    </a:lnTo>
                    <a:lnTo>
                      <a:pt x="176" y="114"/>
                    </a:lnTo>
                    <a:lnTo>
                      <a:pt x="196" y="108"/>
                    </a:lnTo>
                    <a:lnTo>
                      <a:pt x="216" y="103"/>
                    </a:lnTo>
                    <a:lnTo>
                      <a:pt x="226" y="101"/>
                    </a:lnTo>
                    <a:lnTo>
                      <a:pt x="237" y="100"/>
                    </a:lnTo>
                    <a:lnTo>
                      <a:pt x="248" y="99"/>
                    </a:lnTo>
                    <a:lnTo>
                      <a:pt x="259" y="99"/>
                    </a:lnTo>
                    <a:lnTo>
                      <a:pt x="266" y="99"/>
                    </a:lnTo>
                    <a:lnTo>
                      <a:pt x="285" y="99"/>
                    </a:lnTo>
                    <a:lnTo>
                      <a:pt x="304" y="99"/>
                    </a:lnTo>
                    <a:lnTo>
                      <a:pt x="311" y="99"/>
                    </a:lnTo>
                    <a:lnTo>
                      <a:pt x="333" y="98"/>
                    </a:lnTo>
                    <a:lnTo>
                      <a:pt x="355" y="96"/>
                    </a:lnTo>
                    <a:lnTo>
                      <a:pt x="376" y="93"/>
                    </a:lnTo>
                    <a:lnTo>
                      <a:pt x="396" y="89"/>
                    </a:lnTo>
                    <a:lnTo>
                      <a:pt x="415" y="83"/>
                    </a:lnTo>
                    <a:lnTo>
                      <a:pt x="432" y="76"/>
                    </a:lnTo>
                    <a:lnTo>
                      <a:pt x="449" y="66"/>
                    </a:lnTo>
                    <a:lnTo>
                      <a:pt x="464" y="55"/>
                    </a:lnTo>
                    <a:lnTo>
                      <a:pt x="455" y="51"/>
                    </a:lnTo>
                    <a:lnTo>
                      <a:pt x="446" y="49"/>
                    </a:lnTo>
                    <a:lnTo>
                      <a:pt x="439" y="48"/>
                    </a:lnTo>
                    <a:lnTo>
                      <a:pt x="430" y="48"/>
                    </a:lnTo>
                    <a:lnTo>
                      <a:pt x="413" y="48"/>
                    </a:lnTo>
                    <a:lnTo>
                      <a:pt x="392" y="49"/>
                    </a:lnTo>
                    <a:lnTo>
                      <a:pt x="396" y="46"/>
                    </a:lnTo>
                    <a:lnTo>
                      <a:pt x="401" y="42"/>
                    </a:lnTo>
                    <a:lnTo>
                      <a:pt x="406" y="36"/>
                    </a:lnTo>
                    <a:lnTo>
                      <a:pt x="410" y="29"/>
                    </a:lnTo>
                    <a:lnTo>
                      <a:pt x="413" y="22"/>
                    </a:lnTo>
                    <a:lnTo>
                      <a:pt x="416" y="15"/>
                    </a:lnTo>
                    <a:lnTo>
                      <a:pt x="418" y="7"/>
                    </a:lnTo>
                    <a:lnTo>
                      <a:pt x="418" y="0"/>
                    </a:lnTo>
                    <a:lnTo>
                      <a:pt x="378" y="0"/>
                    </a:lnTo>
                    <a:lnTo>
                      <a:pt x="368" y="8"/>
                    </a:lnTo>
                    <a:lnTo>
                      <a:pt x="360" y="19"/>
                    </a:lnTo>
                    <a:lnTo>
                      <a:pt x="352" y="30"/>
                    </a:lnTo>
                    <a:lnTo>
                      <a:pt x="343" y="41"/>
                    </a:lnTo>
                    <a:lnTo>
                      <a:pt x="334" y="51"/>
                    </a:lnTo>
                    <a:lnTo>
                      <a:pt x="323" y="59"/>
                    </a:lnTo>
                    <a:lnTo>
                      <a:pt x="318" y="63"/>
                    </a:lnTo>
                    <a:lnTo>
                      <a:pt x="312" y="65"/>
                    </a:lnTo>
                    <a:lnTo>
                      <a:pt x="306" y="68"/>
                    </a:lnTo>
                    <a:lnTo>
                      <a:pt x="298" y="68"/>
                    </a:lnTo>
                    <a:lnTo>
                      <a:pt x="287" y="68"/>
                    </a:lnTo>
                    <a:lnTo>
                      <a:pt x="278" y="66"/>
                    </a:lnTo>
                    <a:lnTo>
                      <a:pt x="270" y="65"/>
                    </a:lnTo>
                    <a:lnTo>
                      <a:pt x="262" y="63"/>
                    </a:lnTo>
                    <a:lnTo>
                      <a:pt x="250" y="59"/>
                    </a:lnTo>
                    <a:lnTo>
                      <a:pt x="239" y="54"/>
                    </a:lnTo>
                    <a:lnTo>
                      <a:pt x="222" y="42"/>
                    </a:lnTo>
                    <a:lnTo>
                      <a:pt x="205" y="31"/>
                    </a:lnTo>
                    <a:lnTo>
                      <a:pt x="193" y="29"/>
                    </a:lnTo>
                    <a:lnTo>
                      <a:pt x="180" y="29"/>
                    </a:lnTo>
                    <a:lnTo>
                      <a:pt x="165" y="29"/>
                    </a:lnTo>
                    <a:lnTo>
                      <a:pt x="150" y="31"/>
                    </a:lnTo>
                    <a:lnTo>
                      <a:pt x="133" y="33"/>
                    </a:lnTo>
                    <a:lnTo>
                      <a:pt x="117" y="37"/>
                    </a:lnTo>
                    <a:lnTo>
                      <a:pt x="101" y="40"/>
                    </a:lnTo>
                    <a:lnTo>
                      <a:pt x="85" y="45"/>
                    </a:lnTo>
                    <a:lnTo>
                      <a:pt x="70" y="49"/>
                    </a:lnTo>
                    <a:lnTo>
                      <a:pt x="54" y="54"/>
                    </a:lnTo>
                    <a:lnTo>
                      <a:pt x="41" y="60"/>
                    </a:lnTo>
                    <a:lnTo>
                      <a:pt x="29" y="65"/>
                    </a:lnTo>
                    <a:lnTo>
                      <a:pt x="18" y="71"/>
                    </a:lnTo>
                    <a:lnTo>
                      <a:pt x="9" y="77"/>
                    </a:lnTo>
                    <a:lnTo>
                      <a:pt x="3" y="82"/>
                    </a:lnTo>
                    <a:lnTo>
                      <a:pt x="0" y="86"/>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88" name="Freeform 430"/>
              <p:cNvSpPr>
                <a:spLocks/>
              </p:cNvSpPr>
              <p:nvPr/>
            </p:nvSpPr>
            <p:spPr bwMode="auto">
              <a:xfrm>
                <a:off x="1472" y="1205"/>
                <a:ext cx="153" cy="31"/>
              </a:xfrm>
              <a:custGeom>
                <a:avLst/>
                <a:gdLst>
                  <a:gd name="T0" fmla="*/ 63 w 472"/>
                  <a:gd name="T1" fmla="*/ 0 h 92"/>
                  <a:gd name="T2" fmla="*/ 44 w 472"/>
                  <a:gd name="T3" fmla="*/ 0 h 92"/>
                  <a:gd name="T4" fmla="*/ 24 w 472"/>
                  <a:gd name="T5" fmla="*/ 0 h 92"/>
                  <a:gd name="T6" fmla="*/ 12 w 472"/>
                  <a:gd name="T7" fmla="*/ 3 h 92"/>
                  <a:gd name="T8" fmla="*/ 7 w 472"/>
                  <a:gd name="T9" fmla="*/ 8 h 92"/>
                  <a:gd name="T10" fmla="*/ 7 w 472"/>
                  <a:gd name="T11" fmla="*/ 16 h 92"/>
                  <a:gd name="T12" fmla="*/ 10 w 472"/>
                  <a:gd name="T13" fmla="*/ 23 h 92"/>
                  <a:gd name="T14" fmla="*/ 15 w 472"/>
                  <a:gd name="T15" fmla="*/ 32 h 92"/>
                  <a:gd name="T16" fmla="*/ 14 w 472"/>
                  <a:gd name="T17" fmla="*/ 41 h 92"/>
                  <a:gd name="T18" fmla="*/ 4 w 472"/>
                  <a:gd name="T19" fmla="*/ 50 h 92"/>
                  <a:gd name="T20" fmla="*/ 1 w 472"/>
                  <a:gd name="T21" fmla="*/ 57 h 92"/>
                  <a:gd name="T22" fmla="*/ 2 w 472"/>
                  <a:gd name="T23" fmla="*/ 64 h 92"/>
                  <a:gd name="T24" fmla="*/ 14 w 472"/>
                  <a:gd name="T25" fmla="*/ 69 h 92"/>
                  <a:gd name="T26" fmla="*/ 48 w 472"/>
                  <a:gd name="T27" fmla="*/ 76 h 92"/>
                  <a:gd name="T28" fmla="*/ 109 w 472"/>
                  <a:gd name="T29" fmla="*/ 85 h 92"/>
                  <a:gd name="T30" fmla="*/ 167 w 472"/>
                  <a:gd name="T31" fmla="*/ 91 h 92"/>
                  <a:gd name="T32" fmla="*/ 365 w 472"/>
                  <a:gd name="T33" fmla="*/ 92 h 92"/>
                  <a:gd name="T34" fmla="*/ 374 w 472"/>
                  <a:gd name="T35" fmla="*/ 81 h 92"/>
                  <a:gd name="T36" fmla="*/ 385 w 472"/>
                  <a:gd name="T37" fmla="*/ 75 h 92"/>
                  <a:gd name="T38" fmla="*/ 397 w 472"/>
                  <a:gd name="T39" fmla="*/ 73 h 92"/>
                  <a:gd name="T40" fmla="*/ 411 w 472"/>
                  <a:gd name="T41" fmla="*/ 73 h 92"/>
                  <a:gd name="T42" fmla="*/ 441 w 472"/>
                  <a:gd name="T43" fmla="*/ 76 h 92"/>
                  <a:gd name="T44" fmla="*/ 456 w 472"/>
                  <a:gd name="T45" fmla="*/ 76 h 92"/>
                  <a:gd name="T46" fmla="*/ 472 w 472"/>
                  <a:gd name="T47" fmla="*/ 73 h 92"/>
                  <a:gd name="T48" fmla="*/ 465 w 472"/>
                  <a:gd name="T49" fmla="*/ 33 h 92"/>
                  <a:gd name="T50" fmla="*/ 453 w 472"/>
                  <a:gd name="T51" fmla="*/ 26 h 92"/>
                  <a:gd name="T52" fmla="*/ 443 w 472"/>
                  <a:gd name="T53" fmla="*/ 18 h 92"/>
                  <a:gd name="T54" fmla="*/ 432 w 472"/>
                  <a:gd name="T55" fmla="*/ 13 h 92"/>
                  <a:gd name="T56" fmla="*/ 416 w 472"/>
                  <a:gd name="T57" fmla="*/ 12 h 92"/>
                  <a:gd name="T58" fmla="*/ 396 w 472"/>
                  <a:gd name="T59" fmla="*/ 15 h 92"/>
                  <a:gd name="T60" fmla="*/ 367 w 472"/>
                  <a:gd name="T61" fmla="*/ 22 h 92"/>
                  <a:gd name="T62" fmla="*/ 328 w 472"/>
                  <a:gd name="T63" fmla="*/ 33 h 92"/>
                  <a:gd name="T64" fmla="*/ 298 w 472"/>
                  <a:gd name="T65" fmla="*/ 39 h 92"/>
                  <a:gd name="T66" fmla="*/ 276 w 472"/>
                  <a:gd name="T67" fmla="*/ 42 h 92"/>
                  <a:gd name="T68" fmla="*/ 236 w 472"/>
                  <a:gd name="T69" fmla="*/ 42 h 92"/>
                  <a:gd name="T70" fmla="*/ 191 w 472"/>
                  <a:gd name="T71" fmla="*/ 42 h 92"/>
                  <a:gd name="T72" fmla="*/ 156 w 472"/>
                  <a:gd name="T73" fmla="*/ 42 h 92"/>
                  <a:gd name="T74" fmla="*/ 120 w 472"/>
                  <a:gd name="T75" fmla="*/ 42 h 92"/>
                  <a:gd name="T76" fmla="*/ 91 w 472"/>
                  <a:gd name="T77" fmla="*/ 41 h 92"/>
                  <a:gd name="T78" fmla="*/ 78 w 472"/>
                  <a:gd name="T79" fmla="*/ 36 h 92"/>
                  <a:gd name="T80" fmla="*/ 70 w 472"/>
                  <a:gd name="T81" fmla="*/ 27 h 92"/>
                  <a:gd name="T82" fmla="*/ 67 w 472"/>
                  <a:gd name="T83" fmla="*/ 17 h 92"/>
                  <a:gd name="T84" fmla="*/ 69 w 472"/>
                  <a:gd name="T85" fmla="*/ 8 h 92"/>
                  <a:gd name="T86" fmla="*/ 74 w 472"/>
                  <a:gd name="T87" fmla="*/ 2 h 92"/>
                  <a:gd name="T88" fmla="*/ 74 w 472"/>
                  <a:gd name="T8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2" h="92">
                    <a:moveTo>
                      <a:pt x="73" y="0"/>
                    </a:moveTo>
                    <a:lnTo>
                      <a:pt x="63" y="0"/>
                    </a:lnTo>
                    <a:lnTo>
                      <a:pt x="53" y="0"/>
                    </a:lnTo>
                    <a:lnTo>
                      <a:pt x="44" y="0"/>
                    </a:lnTo>
                    <a:lnTo>
                      <a:pt x="34" y="0"/>
                    </a:lnTo>
                    <a:lnTo>
                      <a:pt x="24" y="0"/>
                    </a:lnTo>
                    <a:lnTo>
                      <a:pt x="15" y="1"/>
                    </a:lnTo>
                    <a:lnTo>
                      <a:pt x="12" y="3"/>
                    </a:lnTo>
                    <a:lnTo>
                      <a:pt x="8" y="5"/>
                    </a:lnTo>
                    <a:lnTo>
                      <a:pt x="7" y="8"/>
                    </a:lnTo>
                    <a:lnTo>
                      <a:pt x="6" y="12"/>
                    </a:lnTo>
                    <a:lnTo>
                      <a:pt x="7" y="16"/>
                    </a:lnTo>
                    <a:lnTo>
                      <a:pt x="7" y="20"/>
                    </a:lnTo>
                    <a:lnTo>
                      <a:pt x="10" y="23"/>
                    </a:lnTo>
                    <a:lnTo>
                      <a:pt x="11" y="26"/>
                    </a:lnTo>
                    <a:lnTo>
                      <a:pt x="15" y="32"/>
                    </a:lnTo>
                    <a:lnTo>
                      <a:pt x="19" y="36"/>
                    </a:lnTo>
                    <a:lnTo>
                      <a:pt x="14" y="41"/>
                    </a:lnTo>
                    <a:lnTo>
                      <a:pt x="7" y="46"/>
                    </a:lnTo>
                    <a:lnTo>
                      <a:pt x="4" y="50"/>
                    </a:lnTo>
                    <a:lnTo>
                      <a:pt x="2" y="53"/>
                    </a:lnTo>
                    <a:lnTo>
                      <a:pt x="1" y="57"/>
                    </a:lnTo>
                    <a:lnTo>
                      <a:pt x="0" y="61"/>
                    </a:lnTo>
                    <a:lnTo>
                      <a:pt x="2" y="64"/>
                    </a:lnTo>
                    <a:lnTo>
                      <a:pt x="6" y="66"/>
                    </a:lnTo>
                    <a:lnTo>
                      <a:pt x="14" y="69"/>
                    </a:lnTo>
                    <a:lnTo>
                      <a:pt x="24" y="71"/>
                    </a:lnTo>
                    <a:lnTo>
                      <a:pt x="48" y="76"/>
                    </a:lnTo>
                    <a:lnTo>
                      <a:pt x="78" y="81"/>
                    </a:lnTo>
                    <a:lnTo>
                      <a:pt x="109" y="85"/>
                    </a:lnTo>
                    <a:lnTo>
                      <a:pt x="140" y="89"/>
                    </a:lnTo>
                    <a:lnTo>
                      <a:pt x="167" y="91"/>
                    </a:lnTo>
                    <a:lnTo>
                      <a:pt x="186" y="92"/>
                    </a:lnTo>
                    <a:lnTo>
                      <a:pt x="365" y="92"/>
                    </a:lnTo>
                    <a:lnTo>
                      <a:pt x="370" y="86"/>
                    </a:lnTo>
                    <a:lnTo>
                      <a:pt x="374" y="81"/>
                    </a:lnTo>
                    <a:lnTo>
                      <a:pt x="380" y="78"/>
                    </a:lnTo>
                    <a:lnTo>
                      <a:pt x="385" y="75"/>
                    </a:lnTo>
                    <a:lnTo>
                      <a:pt x="391" y="74"/>
                    </a:lnTo>
                    <a:lnTo>
                      <a:pt x="397" y="73"/>
                    </a:lnTo>
                    <a:lnTo>
                      <a:pt x="404" y="73"/>
                    </a:lnTo>
                    <a:lnTo>
                      <a:pt x="411" y="73"/>
                    </a:lnTo>
                    <a:lnTo>
                      <a:pt x="426" y="75"/>
                    </a:lnTo>
                    <a:lnTo>
                      <a:pt x="441" y="76"/>
                    </a:lnTo>
                    <a:lnTo>
                      <a:pt x="449" y="77"/>
                    </a:lnTo>
                    <a:lnTo>
                      <a:pt x="456" y="76"/>
                    </a:lnTo>
                    <a:lnTo>
                      <a:pt x="464" y="75"/>
                    </a:lnTo>
                    <a:lnTo>
                      <a:pt x="472" y="73"/>
                    </a:lnTo>
                    <a:lnTo>
                      <a:pt x="472" y="36"/>
                    </a:lnTo>
                    <a:lnTo>
                      <a:pt x="465" y="33"/>
                    </a:lnTo>
                    <a:lnTo>
                      <a:pt x="459" y="30"/>
                    </a:lnTo>
                    <a:lnTo>
                      <a:pt x="453" y="26"/>
                    </a:lnTo>
                    <a:lnTo>
                      <a:pt x="449" y="22"/>
                    </a:lnTo>
                    <a:lnTo>
                      <a:pt x="443" y="18"/>
                    </a:lnTo>
                    <a:lnTo>
                      <a:pt x="438" y="15"/>
                    </a:lnTo>
                    <a:lnTo>
                      <a:pt x="432" y="13"/>
                    </a:lnTo>
                    <a:lnTo>
                      <a:pt x="426" y="12"/>
                    </a:lnTo>
                    <a:lnTo>
                      <a:pt x="416" y="12"/>
                    </a:lnTo>
                    <a:lnTo>
                      <a:pt x="406" y="13"/>
                    </a:lnTo>
                    <a:lnTo>
                      <a:pt x="396" y="15"/>
                    </a:lnTo>
                    <a:lnTo>
                      <a:pt x="386" y="17"/>
                    </a:lnTo>
                    <a:lnTo>
                      <a:pt x="367" y="22"/>
                    </a:lnTo>
                    <a:lnTo>
                      <a:pt x="348" y="27"/>
                    </a:lnTo>
                    <a:lnTo>
                      <a:pt x="328" y="33"/>
                    </a:lnTo>
                    <a:lnTo>
                      <a:pt x="308" y="38"/>
                    </a:lnTo>
                    <a:lnTo>
                      <a:pt x="298" y="39"/>
                    </a:lnTo>
                    <a:lnTo>
                      <a:pt x="287" y="41"/>
                    </a:lnTo>
                    <a:lnTo>
                      <a:pt x="276" y="42"/>
                    </a:lnTo>
                    <a:lnTo>
                      <a:pt x="265" y="42"/>
                    </a:lnTo>
                    <a:lnTo>
                      <a:pt x="236" y="42"/>
                    </a:lnTo>
                    <a:lnTo>
                      <a:pt x="212" y="42"/>
                    </a:lnTo>
                    <a:lnTo>
                      <a:pt x="191" y="42"/>
                    </a:lnTo>
                    <a:lnTo>
                      <a:pt x="173" y="42"/>
                    </a:lnTo>
                    <a:lnTo>
                      <a:pt x="156" y="42"/>
                    </a:lnTo>
                    <a:lnTo>
                      <a:pt x="139" y="42"/>
                    </a:lnTo>
                    <a:lnTo>
                      <a:pt x="120" y="42"/>
                    </a:lnTo>
                    <a:lnTo>
                      <a:pt x="100" y="42"/>
                    </a:lnTo>
                    <a:lnTo>
                      <a:pt x="91" y="41"/>
                    </a:lnTo>
                    <a:lnTo>
                      <a:pt x="83" y="39"/>
                    </a:lnTo>
                    <a:lnTo>
                      <a:pt x="78" y="36"/>
                    </a:lnTo>
                    <a:lnTo>
                      <a:pt x="73" y="32"/>
                    </a:lnTo>
                    <a:lnTo>
                      <a:pt x="70" y="27"/>
                    </a:lnTo>
                    <a:lnTo>
                      <a:pt x="68" y="22"/>
                    </a:lnTo>
                    <a:lnTo>
                      <a:pt x="67" y="17"/>
                    </a:lnTo>
                    <a:lnTo>
                      <a:pt x="67" y="12"/>
                    </a:lnTo>
                    <a:lnTo>
                      <a:pt x="69" y="8"/>
                    </a:lnTo>
                    <a:lnTo>
                      <a:pt x="72" y="4"/>
                    </a:lnTo>
                    <a:lnTo>
                      <a:pt x="74" y="2"/>
                    </a:lnTo>
                    <a:lnTo>
                      <a:pt x="75" y="1"/>
                    </a:lnTo>
                    <a:lnTo>
                      <a:pt x="74" y="0"/>
                    </a:lnTo>
                    <a:lnTo>
                      <a:pt x="73" y="0"/>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89" name="Freeform 431"/>
              <p:cNvSpPr>
                <a:spLocks/>
              </p:cNvSpPr>
              <p:nvPr/>
            </p:nvSpPr>
            <p:spPr bwMode="auto">
              <a:xfrm>
                <a:off x="1513" y="1136"/>
                <a:ext cx="106" cy="45"/>
              </a:xfrm>
              <a:custGeom>
                <a:avLst/>
                <a:gdLst>
                  <a:gd name="T0" fmla="*/ 145 w 326"/>
                  <a:gd name="T1" fmla="*/ 107 h 135"/>
                  <a:gd name="T2" fmla="*/ 203 w 326"/>
                  <a:gd name="T3" fmla="*/ 97 h 135"/>
                  <a:gd name="T4" fmla="*/ 262 w 326"/>
                  <a:gd name="T5" fmla="*/ 84 h 135"/>
                  <a:gd name="T6" fmla="*/ 300 w 326"/>
                  <a:gd name="T7" fmla="*/ 74 h 135"/>
                  <a:gd name="T8" fmla="*/ 318 w 326"/>
                  <a:gd name="T9" fmla="*/ 66 h 135"/>
                  <a:gd name="T10" fmla="*/ 322 w 326"/>
                  <a:gd name="T11" fmla="*/ 56 h 135"/>
                  <a:gd name="T12" fmla="*/ 312 w 326"/>
                  <a:gd name="T13" fmla="*/ 48 h 135"/>
                  <a:gd name="T14" fmla="*/ 300 w 326"/>
                  <a:gd name="T15" fmla="*/ 41 h 135"/>
                  <a:gd name="T16" fmla="*/ 286 w 326"/>
                  <a:gd name="T17" fmla="*/ 37 h 135"/>
                  <a:gd name="T18" fmla="*/ 263 w 326"/>
                  <a:gd name="T19" fmla="*/ 32 h 135"/>
                  <a:gd name="T20" fmla="*/ 230 w 326"/>
                  <a:gd name="T21" fmla="*/ 30 h 135"/>
                  <a:gd name="T22" fmla="*/ 209 w 326"/>
                  <a:gd name="T23" fmla="*/ 30 h 135"/>
                  <a:gd name="T24" fmla="*/ 202 w 326"/>
                  <a:gd name="T25" fmla="*/ 24 h 135"/>
                  <a:gd name="T26" fmla="*/ 196 w 326"/>
                  <a:gd name="T27" fmla="*/ 17 h 135"/>
                  <a:gd name="T28" fmla="*/ 191 w 326"/>
                  <a:gd name="T29" fmla="*/ 9 h 135"/>
                  <a:gd name="T30" fmla="*/ 180 w 326"/>
                  <a:gd name="T31" fmla="*/ 5 h 135"/>
                  <a:gd name="T32" fmla="*/ 162 w 326"/>
                  <a:gd name="T33" fmla="*/ 1 h 135"/>
                  <a:gd name="T34" fmla="*/ 135 w 326"/>
                  <a:gd name="T35" fmla="*/ 1 h 135"/>
                  <a:gd name="T36" fmla="*/ 87 w 326"/>
                  <a:gd name="T37" fmla="*/ 8 h 135"/>
                  <a:gd name="T38" fmla="*/ 49 w 326"/>
                  <a:gd name="T39" fmla="*/ 17 h 135"/>
                  <a:gd name="T40" fmla="*/ 27 w 326"/>
                  <a:gd name="T41" fmla="*/ 26 h 135"/>
                  <a:gd name="T42" fmla="*/ 11 w 326"/>
                  <a:gd name="T43" fmla="*/ 37 h 135"/>
                  <a:gd name="T44" fmla="*/ 3 w 326"/>
                  <a:gd name="T45" fmla="*/ 46 h 135"/>
                  <a:gd name="T46" fmla="*/ 1 w 326"/>
                  <a:gd name="T47" fmla="*/ 52 h 135"/>
                  <a:gd name="T48" fmla="*/ 34 w 326"/>
                  <a:gd name="T49" fmla="*/ 74 h 135"/>
                  <a:gd name="T50" fmla="*/ 56 w 326"/>
                  <a:gd name="T51" fmla="*/ 81 h 135"/>
                  <a:gd name="T52" fmla="*/ 41 w 326"/>
                  <a:gd name="T53" fmla="*/ 90 h 135"/>
                  <a:gd name="T54" fmla="*/ 38 w 326"/>
                  <a:gd name="T55" fmla="*/ 99 h 135"/>
                  <a:gd name="T56" fmla="*/ 44 w 326"/>
                  <a:gd name="T57" fmla="*/ 114 h 135"/>
                  <a:gd name="T58" fmla="*/ 48 w 326"/>
                  <a:gd name="T59" fmla="*/ 128 h 135"/>
                  <a:gd name="T60" fmla="*/ 55 w 326"/>
                  <a:gd name="T61" fmla="*/ 134 h 135"/>
                  <a:gd name="T62" fmla="*/ 69 w 326"/>
                  <a:gd name="T63" fmla="*/ 135 h 135"/>
                  <a:gd name="T64" fmla="*/ 86 w 326"/>
                  <a:gd name="T65" fmla="*/ 131 h 135"/>
                  <a:gd name="T66" fmla="*/ 101 w 326"/>
                  <a:gd name="T67" fmla="*/ 127 h 135"/>
                  <a:gd name="T68" fmla="*/ 117 w 326"/>
                  <a:gd name="T69" fmla="*/ 124 h 135"/>
                  <a:gd name="T70" fmla="*/ 120 w 326"/>
                  <a:gd name="T71" fmla="*/ 11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6" h="135">
                    <a:moveTo>
                      <a:pt x="120" y="111"/>
                    </a:moveTo>
                    <a:lnTo>
                      <a:pt x="145" y="107"/>
                    </a:lnTo>
                    <a:lnTo>
                      <a:pt x="172" y="102"/>
                    </a:lnTo>
                    <a:lnTo>
                      <a:pt x="203" y="97"/>
                    </a:lnTo>
                    <a:lnTo>
                      <a:pt x="233" y="90"/>
                    </a:lnTo>
                    <a:lnTo>
                      <a:pt x="262" y="84"/>
                    </a:lnTo>
                    <a:lnTo>
                      <a:pt x="288" y="78"/>
                    </a:lnTo>
                    <a:lnTo>
                      <a:pt x="300" y="74"/>
                    </a:lnTo>
                    <a:lnTo>
                      <a:pt x="310" y="70"/>
                    </a:lnTo>
                    <a:lnTo>
                      <a:pt x="318" y="66"/>
                    </a:lnTo>
                    <a:lnTo>
                      <a:pt x="326" y="62"/>
                    </a:lnTo>
                    <a:lnTo>
                      <a:pt x="322" y="56"/>
                    </a:lnTo>
                    <a:lnTo>
                      <a:pt x="317" y="52"/>
                    </a:lnTo>
                    <a:lnTo>
                      <a:pt x="312" y="48"/>
                    </a:lnTo>
                    <a:lnTo>
                      <a:pt x="306" y="44"/>
                    </a:lnTo>
                    <a:lnTo>
                      <a:pt x="300" y="41"/>
                    </a:lnTo>
                    <a:lnTo>
                      <a:pt x="293" y="39"/>
                    </a:lnTo>
                    <a:lnTo>
                      <a:pt x="286" y="37"/>
                    </a:lnTo>
                    <a:lnTo>
                      <a:pt x="279" y="34"/>
                    </a:lnTo>
                    <a:lnTo>
                      <a:pt x="263" y="32"/>
                    </a:lnTo>
                    <a:lnTo>
                      <a:pt x="247" y="31"/>
                    </a:lnTo>
                    <a:lnTo>
                      <a:pt x="230" y="30"/>
                    </a:lnTo>
                    <a:lnTo>
                      <a:pt x="213" y="30"/>
                    </a:lnTo>
                    <a:lnTo>
                      <a:pt x="209" y="30"/>
                    </a:lnTo>
                    <a:lnTo>
                      <a:pt x="205" y="27"/>
                    </a:lnTo>
                    <a:lnTo>
                      <a:pt x="202" y="24"/>
                    </a:lnTo>
                    <a:lnTo>
                      <a:pt x="200" y="21"/>
                    </a:lnTo>
                    <a:lnTo>
                      <a:pt x="196" y="17"/>
                    </a:lnTo>
                    <a:lnTo>
                      <a:pt x="194" y="13"/>
                    </a:lnTo>
                    <a:lnTo>
                      <a:pt x="191" y="9"/>
                    </a:lnTo>
                    <a:lnTo>
                      <a:pt x="187" y="6"/>
                    </a:lnTo>
                    <a:lnTo>
                      <a:pt x="180" y="5"/>
                    </a:lnTo>
                    <a:lnTo>
                      <a:pt x="172" y="3"/>
                    </a:lnTo>
                    <a:lnTo>
                      <a:pt x="162" y="1"/>
                    </a:lnTo>
                    <a:lnTo>
                      <a:pt x="153" y="0"/>
                    </a:lnTo>
                    <a:lnTo>
                      <a:pt x="135" y="1"/>
                    </a:lnTo>
                    <a:lnTo>
                      <a:pt x="112" y="4"/>
                    </a:lnTo>
                    <a:lnTo>
                      <a:pt x="87" y="8"/>
                    </a:lnTo>
                    <a:lnTo>
                      <a:pt x="61" y="14"/>
                    </a:lnTo>
                    <a:lnTo>
                      <a:pt x="49" y="17"/>
                    </a:lnTo>
                    <a:lnTo>
                      <a:pt x="38" y="21"/>
                    </a:lnTo>
                    <a:lnTo>
                      <a:pt x="27" y="26"/>
                    </a:lnTo>
                    <a:lnTo>
                      <a:pt x="19" y="31"/>
                    </a:lnTo>
                    <a:lnTo>
                      <a:pt x="11" y="37"/>
                    </a:lnTo>
                    <a:lnTo>
                      <a:pt x="5" y="43"/>
                    </a:lnTo>
                    <a:lnTo>
                      <a:pt x="3" y="46"/>
                    </a:lnTo>
                    <a:lnTo>
                      <a:pt x="1" y="49"/>
                    </a:lnTo>
                    <a:lnTo>
                      <a:pt x="1" y="52"/>
                    </a:lnTo>
                    <a:lnTo>
                      <a:pt x="0" y="56"/>
                    </a:lnTo>
                    <a:lnTo>
                      <a:pt x="34" y="74"/>
                    </a:lnTo>
                    <a:lnTo>
                      <a:pt x="73" y="74"/>
                    </a:lnTo>
                    <a:lnTo>
                      <a:pt x="56" y="81"/>
                    </a:lnTo>
                    <a:lnTo>
                      <a:pt x="44" y="87"/>
                    </a:lnTo>
                    <a:lnTo>
                      <a:pt x="41" y="90"/>
                    </a:lnTo>
                    <a:lnTo>
                      <a:pt x="38" y="94"/>
                    </a:lnTo>
                    <a:lnTo>
                      <a:pt x="38" y="99"/>
                    </a:lnTo>
                    <a:lnTo>
                      <a:pt x="41" y="105"/>
                    </a:lnTo>
                    <a:lnTo>
                      <a:pt x="44" y="114"/>
                    </a:lnTo>
                    <a:lnTo>
                      <a:pt x="47" y="123"/>
                    </a:lnTo>
                    <a:lnTo>
                      <a:pt x="48" y="128"/>
                    </a:lnTo>
                    <a:lnTo>
                      <a:pt x="50" y="131"/>
                    </a:lnTo>
                    <a:lnTo>
                      <a:pt x="55" y="134"/>
                    </a:lnTo>
                    <a:lnTo>
                      <a:pt x="60" y="135"/>
                    </a:lnTo>
                    <a:lnTo>
                      <a:pt x="69" y="135"/>
                    </a:lnTo>
                    <a:lnTo>
                      <a:pt x="78" y="133"/>
                    </a:lnTo>
                    <a:lnTo>
                      <a:pt x="86" y="131"/>
                    </a:lnTo>
                    <a:lnTo>
                      <a:pt x="93" y="129"/>
                    </a:lnTo>
                    <a:lnTo>
                      <a:pt x="101" y="127"/>
                    </a:lnTo>
                    <a:lnTo>
                      <a:pt x="109" y="125"/>
                    </a:lnTo>
                    <a:lnTo>
                      <a:pt x="117" y="124"/>
                    </a:lnTo>
                    <a:lnTo>
                      <a:pt x="126" y="123"/>
                    </a:lnTo>
                    <a:lnTo>
                      <a:pt x="120" y="111"/>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90" name="Freeform 432"/>
              <p:cNvSpPr>
                <a:spLocks/>
              </p:cNvSpPr>
              <p:nvPr/>
            </p:nvSpPr>
            <p:spPr bwMode="auto">
              <a:xfrm>
                <a:off x="1584" y="1245"/>
                <a:ext cx="51" cy="18"/>
              </a:xfrm>
              <a:custGeom>
                <a:avLst/>
                <a:gdLst>
                  <a:gd name="T0" fmla="*/ 46 w 159"/>
                  <a:gd name="T1" fmla="*/ 53 h 56"/>
                  <a:gd name="T2" fmla="*/ 40 w 159"/>
                  <a:gd name="T3" fmla="*/ 52 h 56"/>
                  <a:gd name="T4" fmla="*/ 34 w 159"/>
                  <a:gd name="T5" fmla="*/ 49 h 56"/>
                  <a:gd name="T6" fmla="*/ 26 w 159"/>
                  <a:gd name="T7" fmla="*/ 45 h 56"/>
                  <a:gd name="T8" fmla="*/ 18 w 159"/>
                  <a:gd name="T9" fmla="*/ 38 h 56"/>
                  <a:gd name="T10" fmla="*/ 10 w 159"/>
                  <a:gd name="T11" fmla="*/ 31 h 56"/>
                  <a:gd name="T12" fmla="*/ 5 w 159"/>
                  <a:gd name="T13" fmla="*/ 24 h 56"/>
                  <a:gd name="T14" fmla="*/ 3 w 159"/>
                  <a:gd name="T15" fmla="*/ 21 h 56"/>
                  <a:gd name="T16" fmla="*/ 1 w 159"/>
                  <a:gd name="T17" fmla="*/ 17 h 56"/>
                  <a:gd name="T18" fmla="*/ 0 w 159"/>
                  <a:gd name="T19" fmla="*/ 13 h 56"/>
                  <a:gd name="T20" fmla="*/ 0 w 159"/>
                  <a:gd name="T21" fmla="*/ 10 h 56"/>
                  <a:gd name="T22" fmla="*/ 21 w 159"/>
                  <a:gd name="T23" fmla="*/ 10 h 56"/>
                  <a:gd name="T24" fmla="*/ 39 w 159"/>
                  <a:gd name="T25" fmla="*/ 10 h 56"/>
                  <a:gd name="T26" fmla="*/ 52 w 159"/>
                  <a:gd name="T27" fmla="*/ 10 h 56"/>
                  <a:gd name="T28" fmla="*/ 59 w 159"/>
                  <a:gd name="T29" fmla="*/ 10 h 56"/>
                  <a:gd name="T30" fmla="*/ 83 w 159"/>
                  <a:gd name="T31" fmla="*/ 6 h 56"/>
                  <a:gd name="T32" fmla="*/ 117 w 159"/>
                  <a:gd name="T33" fmla="*/ 0 h 56"/>
                  <a:gd name="T34" fmla="*/ 125 w 159"/>
                  <a:gd name="T35" fmla="*/ 0 h 56"/>
                  <a:gd name="T36" fmla="*/ 132 w 159"/>
                  <a:gd name="T37" fmla="*/ 0 h 56"/>
                  <a:gd name="T38" fmla="*/ 140 w 159"/>
                  <a:gd name="T39" fmla="*/ 0 h 56"/>
                  <a:gd name="T40" fmla="*/ 147 w 159"/>
                  <a:gd name="T41" fmla="*/ 2 h 56"/>
                  <a:gd name="T42" fmla="*/ 151 w 159"/>
                  <a:gd name="T43" fmla="*/ 5 h 56"/>
                  <a:gd name="T44" fmla="*/ 155 w 159"/>
                  <a:gd name="T45" fmla="*/ 9 h 56"/>
                  <a:gd name="T46" fmla="*/ 158 w 159"/>
                  <a:gd name="T47" fmla="*/ 15 h 56"/>
                  <a:gd name="T48" fmla="*/ 159 w 159"/>
                  <a:gd name="T49" fmla="*/ 22 h 56"/>
                  <a:gd name="T50" fmla="*/ 158 w 159"/>
                  <a:gd name="T51" fmla="*/ 30 h 56"/>
                  <a:gd name="T52" fmla="*/ 155 w 159"/>
                  <a:gd name="T53" fmla="*/ 37 h 56"/>
                  <a:gd name="T54" fmla="*/ 151 w 159"/>
                  <a:gd name="T55" fmla="*/ 44 h 56"/>
                  <a:gd name="T56" fmla="*/ 146 w 159"/>
                  <a:gd name="T57" fmla="*/ 48 h 56"/>
                  <a:gd name="T58" fmla="*/ 139 w 159"/>
                  <a:gd name="T59" fmla="*/ 52 h 56"/>
                  <a:gd name="T60" fmla="*/ 132 w 159"/>
                  <a:gd name="T61" fmla="*/ 54 h 56"/>
                  <a:gd name="T62" fmla="*/ 124 w 159"/>
                  <a:gd name="T63" fmla="*/ 55 h 56"/>
                  <a:gd name="T64" fmla="*/ 115 w 159"/>
                  <a:gd name="T65" fmla="*/ 56 h 56"/>
                  <a:gd name="T66" fmla="*/ 77 w 159"/>
                  <a:gd name="T67" fmla="*/ 55 h 56"/>
                  <a:gd name="T68" fmla="*/ 46 w 159"/>
                  <a:gd name="T6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9" h="56">
                    <a:moveTo>
                      <a:pt x="46" y="53"/>
                    </a:moveTo>
                    <a:lnTo>
                      <a:pt x="40" y="52"/>
                    </a:lnTo>
                    <a:lnTo>
                      <a:pt x="34" y="49"/>
                    </a:lnTo>
                    <a:lnTo>
                      <a:pt x="26" y="45"/>
                    </a:lnTo>
                    <a:lnTo>
                      <a:pt x="18" y="38"/>
                    </a:lnTo>
                    <a:lnTo>
                      <a:pt x="10" y="31"/>
                    </a:lnTo>
                    <a:lnTo>
                      <a:pt x="5" y="24"/>
                    </a:lnTo>
                    <a:lnTo>
                      <a:pt x="3" y="21"/>
                    </a:lnTo>
                    <a:lnTo>
                      <a:pt x="1" y="17"/>
                    </a:lnTo>
                    <a:lnTo>
                      <a:pt x="0" y="13"/>
                    </a:lnTo>
                    <a:lnTo>
                      <a:pt x="0" y="10"/>
                    </a:lnTo>
                    <a:lnTo>
                      <a:pt x="21" y="10"/>
                    </a:lnTo>
                    <a:lnTo>
                      <a:pt x="39" y="10"/>
                    </a:lnTo>
                    <a:lnTo>
                      <a:pt x="52" y="10"/>
                    </a:lnTo>
                    <a:lnTo>
                      <a:pt x="59" y="10"/>
                    </a:lnTo>
                    <a:lnTo>
                      <a:pt x="83" y="6"/>
                    </a:lnTo>
                    <a:lnTo>
                      <a:pt x="117" y="0"/>
                    </a:lnTo>
                    <a:lnTo>
                      <a:pt x="125" y="0"/>
                    </a:lnTo>
                    <a:lnTo>
                      <a:pt x="132" y="0"/>
                    </a:lnTo>
                    <a:lnTo>
                      <a:pt x="140" y="0"/>
                    </a:lnTo>
                    <a:lnTo>
                      <a:pt x="147" y="2"/>
                    </a:lnTo>
                    <a:lnTo>
                      <a:pt x="151" y="5"/>
                    </a:lnTo>
                    <a:lnTo>
                      <a:pt x="155" y="9"/>
                    </a:lnTo>
                    <a:lnTo>
                      <a:pt x="158" y="15"/>
                    </a:lnTo>
                    <a:lnTo>
                      <a:pt x="159" y="22"/>
                    </a:lnTo>
                    <a:lnTo>
                      <a:pt x="158" y="30"/>
                    </a:lnTo>
                    <a:lnTo>
                      <a:pt x="155" y="37"/>
                    </a:lnTo>
                    <a:lnTo>
                      <a:pt x="151" y="44"/>
                    </a:lnTo>
                    <a:lnTo>
                      <a:pt x="146" y="48"/>
                    </a:lnTo>
                    <a:lnTo>
                      <a:pt x="139" y="52"/>
                    </a:lnTo>
                    <a:lnTo>
                      <a:pt x="132" y="54"/>
                    </a:lnTo>
                    <a:lnTo>
                      <a:pt x="124" y="55"/>
                    </a:lnTo>
                    <a:lnTo>
                      <a:pt x="115" y="56"/>
                    </a:lnTo>
                    <a:lnTo>
                      <a:pt x="77" y="55"/>
                    </a:lnTo>
                    <a:lnTo>
                      <a:pt x="46" y="53"/>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91" name="Freeform 433">
                <a:hlinkClick r:id="rId404"/>
              </p:cNvPr>
              <p:cNvSpPr>
                <a:spLocks/>
              </p:cNvSpPr>
              <p:nvPr/>
            </p:nvSpPr>
            <p:spPr bwMode="auto">
              <a:xfrm>
                <a:off x="534" y="1280"/>
                <a:ext cx="1205" cy="539"/>
              </a:xfrm>
              <a:custGeom>
                <a:avLst/>
                <a:gdLst>
                  <a:gd name="T0" fmla="*/ 2931 w 3734"/>
                  <a:gd name="T1" fmla="*/ 1362 h 1644"/>
                  <a:gd name="T2" fmla="*/ 2556 w 3734"/>
                  <a:gd name="T3" fmla="*/ 1522 h 1644"/>
                  <a:gd name="T4" fmla="*/ 2312 w 3734"/>
                  <a:gd name="T5" fmla="*/ 1592 h 1644"/>
                  <a:gd name="T6" fmla="*/ 2294 w 3734"/>
                  <a:gd name="T7" fmla="*/ 1634 h 1644"/>
                  <a:gd name="T8" fmla="*/ 2177 w 3734"/>
                  <a:gd name="T9" fmla="*/ 1607 h 1644"/>
                  <a:gd name="T10" fmla="*/ 2279 w 3734"/>
                  <a:gd name="T11" fmla="*/ 1512 h 1644"/>
                  <a:gd name="T12" fmla="*/ 2166 w 3734"/>
                  <a:gd name="T13" fmla="*/ 1416 h 1644"/>
                  <a:gd name="T14" fmla="*/ 2094 w 3734"/>
                  <a:gd name="T15" fmla="*/ 1295 h 1644"/>
                  <a:gd name="T16" fmla="*/ 1947 w 3734"/>
                  <a:gd name="T17" fmla="*/ 1317 h 1644"/>
                  <a:gd name="T18" fmla="*/ 1771 w 3734"/>
                  <a:gd name="T19" fmla="*/ 1281 h 1644"/>
                  <a:gd name="T20" fmla="*/ 261 w 3734"/>
                  <a:gd name="T21" fmla="*/ 1235 h 1644"/>
                  <a:gd name="T22" fmla="*/ 127 w 3734"/>
                  <a:gd name="T23" fmla="*/ 1125 h 1644"/>
                  <a:gd name="T24" fmla="*/ 151 w 3734"/>
                  <a:gd name="T25" fmla="*/ 1040 h 1644"/>
                  <a:gd name="T26" fmla="*/ 147 w 3734"/>
                  <a:gd name="T27" fmla="*/ 927 h 1644"/>
                  <a:gd name="T28" fmla="*/ 259 w 3734"/>
                  <a:gd name="T29" fmla="*/ 859 h 1644"/>
                  <a:gd name="T30" fmla="*/ 250 w 3734"/>
                  <a:gd name="T31" fmla="*/ 747 h 1644"/>
                  <a:gd name="T32" fmla="*/ 128 w 3734"/>
                  <a:gd name="T33" fmla="*/ 665 h 1644"/>
                  <a:gd name="T34" fmla="*/ 602 w 3734"/>
                  <a:gd name="T35" fmla="*/ 114 h 1644"/>
                  <a:gd name="T36" fmla="*/ 1146 w 3734"/>
                  <a:gd name="T37" fmla="*/ 105 h 1644"/>
                  <a:gd name="T38" fmla="*/ 1296 w 3734"/>
                  <a:gd name="T39" fmla="*/ 117 h 1644"/>
                  <a:gd name="T40" fmla="*/ 1641 w 3734"/>
                  <a:gd name="T41" fmla="*/ 166 h 1644"/>
                  <a:gd name="T42" fmla="*/ 1771 w 3734"/>
                  <a:gd name="T43" fmla="*/ 206 h 1644"/>
                  <a:gd name="T44" fmla="*/ 2076 w 3734"/>
                  <a:gd name="T45" fmla="*/ 193 h 1644"/>
                  <a:gd name="T46" fmla="*/ 2286 w 3734"/>
                  <a:gd name="T47" fmla="*/ 216 h 1644"/>
                  <a:gd name="T48" fmla="*/ 2365 w 3734"/>
                  <a:gd name="T49" fmla="*/ 216 h 1644"/>
                  <a:gd name="T50" fmla="*/ 2518 w 3734"/>
                  <a:gd name="T51" fmla="*/ 123 h 1644"/>
                  <a:gd name="T52" fmla="*/ 2587 w 3734"/>
                  <a:gd name="T53" fmla="*/ 2 h 1644"/>
                  <a:gd name="T54" fmla="*/ 2644 w 3734"/>
                  <a:gd name="T55" fmla="*/ 105 h 1644"/>
                  <a:gd name="T56" fmla="*/ 2664 w 3734"/>
                  <a:gd name="T57" fmla="*/ 166 h 1644"/>
                  <a:gd name="T58" fmla="*/ 2716 w 3734"/>
                  <a:gd name="T59" fmla="*/ 196 h 1644"/>
                  <a:gd name="T60" fmla="*/ 2891 w 3734"/>
                  <a:gd name="T61" fmla="*/ 121 h 1644"/>
                  <a:gd name="T62" fmla="*/ 3036 w 3734"/>
                  <a:gd name="T63" fmla="*/ 135 h 1644"/>
                  <a:gd name="T64" fmla="*/ 2883 w 3734"/>
                  <a:gd name="T65" fmla="*/ 271 h 1644"/>
                  <a:gd name="T66" fmla="*/ 2790 w 3734"/>
                  <a:gd name="T67" fmla="*/ 289 h 1644"/>
                  <a:gd name="T68" fmla="*/ 2569 w 3734"/>
                  <a:gd name="T69" fmla="*/ 304 h 1644"/>
                  <a:gd name="T70" fmla="*/ 2501 w 3734"/>
                  <a:gd name="T71" fmla="*/ 402 h 1644"/>
                  <a:gd name="T72" fmla="*/ 2333 w 3734"/>
                  <a:gd name="T73" fmla="*/ 471 h 1644"/>
                  <a:gd name="T74" fmla="*/ 2087 w 3734"/>
                  <a:gd name="T75" fmla="*/ 625 h 1644"/>
                  <a:gd name="T76" fmla="*/ 2106 w 3734"/>
                  <a:gd name="T77" fmla="*/ 793 h 1644"/>
                  <a:gd name="T78" fmla="*/ 2360 w 3734"/>
                  <a:gd name="T79" fmla="*/ 907 h 1644"/>
                  <a:gd name="T80" fmla="*/ 2443 w 3734"/>
                  <a:gd name="T81" fmla="*/ 1059 h 1644"/>
                  <a:gd name="T82" fmla="*/ 2614 w 3734"/>
                  <a:gd name="T83" fmla="*/ 987 h 1644"/>
                  <a:gd name="T84" fmla="*/ 2848 w 3734"/>
                  <a:gd name="T85" fmla="*/ 785 h 1644"/>
                  <a:gd name="T86" fmla="*/ 2896 w 3734"/>
                  <a:gd name="T87" fmla="*/ 597 h 1644"/>
                  <a:gd name="T88" fmla="*/ 3156 w 3734"/>
                  <a:gd name="T89" fmla="*/ 500 h 1644"/>
                  <a:gd name="T90" fmla="*/ 3276 w 3734"/>
                  <a:gd name="T91" fmla="*/ 592 h 1644"/>
                  <a:gd name="T92" fmla="*/ 3226 w 3734"/>
                  <a:gd name="T93" fmla="*/ 736 h 1644"/>
                  <a:gd name="T94" fmla="*/ 3492 w 3734"/>
                  <a:gd name="T95" fmla="*/ 613 h 1644"/>
                  <a:gd name="T96" fmla="*/ 3545 w 3734"/>
                  <a:gd name="T97" fmla="*/ 774 h 1644"/>
                  <a:gd name="T98" fmla="*/ 3662 w 3734"/>
                  <a:gd name="T99" fmla="*/ 924 h 1644"/>
                  <a:gd name="T100" fmla="*/ 3616 w 3734"/>
                  <a:gd name="T101" fmla="*/ 961 h 1644"/>
                  <a:gd name="T102" fmla="*/ 3694 w 3734"/>
                  <a:gd name="T103" fmla="*/ 1028 h 1644"/>
                  <a:gd name="T104" fmla="*/ 3556 w 3734"/>
                  <a:gd name="T105" fmla="*/ 1108 h 1644"/>
                  <a:gd name="T106" fmla="*/ 3151 w 3734"/>
                  <a:gd name="T107" fmla="*/ 1168 h 1644"/>
                  <a:gd name="T108" fmla="*/ 2853 w 3734"/>
                  <a:gd name="T109" fmla="*/ 1335 h 1644"/>
                  <a:gd name="T110" fmla="*/ 2905 w 3734"/>
                  <a:gd name="T111" fmla="*/ 1337 h 1644"/>
                  <a:gd name="T112" fmla="*/ 3216 w 3734"/>
                  <a:gd name="T113" fmla="*/ 1256 h 1644"/>
                  <a:gd name="T114" fmla="*/ 3066 w 3734"/>
                  <a:gd name="T115" fmla="*/ 1298 h 1644"/>
                  <a:gd name="T116" fmla="*/ 3138 w 3734"/>
                  <a:gd name="T117" fmla="*/ 1391 h 1644"/>
                  <a:gd name="T118" fmla="*/ 3248 w 3734"/>
                  <a:gd name="T119" fmla="*/ 1473 h 1644"/>
                  <a:gd name="T120" fmla="*/ 3018 w 3734"/>
                  <a:gd name="T121" fmla="*/ 1564 h 1644"/>
                  <a:gd name="T122" fmla="*/ 3189 w 3734"/>
                  <a:gd name="T123" fmla="*/ 1466 h 1644"/>
                  <a:gd name="T124" fmla="*/ 3016 w 3734"/>
                  <a:gd name="T125" fmla="*/ 1484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34" h="1644">
                    <a:moveTo>
                      <a:pt x="3010" y="1478"/>
                    </a:moveTo>
                    <a:lnTo>
                      <a:pt x="3010" y="1410"/>
                    </a:lnTo>
                    <a:lnTo>
                      <a:pt x="3013" y="1407"/>
                    </a:lnTo>
                    <a:lnTo>
                      <a:pt x="3016" y="1400"/>
                    </a:lnTo>
                    <a:lnTo>
                      <a:pt x="3021" y="1391"/>
                    </a:lnTo>
                    <a:lnTo>
                      <a:pt x="3025" y="1382"/>
                    </a:lnTo>
                    <a:lnTo>
                      <a:pt x="3029" y="1370"/>
                    </a:lnTo>
                    <a:lnTo>
                      <a:pt x="3033" y="1360"/>
                    </a:lnTo>
                    <a:lnTo>
                      <a:pt x="3036" y="1351"/>
                    </a:lnTo>
                    <a:lnTo>
                      <a:pt x="3036" y="1343"/>
                    </a:lnTo>
                    <a:lnTo>
                      <a:pt x="3032" y="1345"/>
                    </a:lnTo>
                    <a:lnTo>
                      <a:pt x="3026" y="1345"/>
                    </a:lnTo>
                    <a:lnTo>
                      <a:pt x="3021" y="1346"/>
                    </a:lnTo>
                    <a:lnTo>
                      <a:pt x="3014" y="1345"/>
                    </a:lnTo>
                    <a:lnTo>
                      <a:pt x="2997" y="1344"/>
                    </a:lnTo>
                    <a:lnTo>
                      <a:pt x="2977" y="1343"/>
                    </a:lnTo>
                    <a:lnTo>
                      <a:pt x="2967" y="1343"/>
                    </a:lnTo>
                    <a:lnTo>
                      <a:pt x="2958" y="1345"/>
                    </a:lnTo>
                    <a:lnTo>
                      <a:pt x="2950" y="1348"/>
                    </a:lnTo>
                    <a:lnTo>
                      <a:pt x="2943" y="1352"/>
                    </a:lnTo>
                    <a:lnTo>
                      <a:pt x="2936" y="1356"/>
                    </a:lnTo>
                    <a:lnTo>
                      <a:pt x="2931" y="1362"/>
                    </a:lnTo>
                    <a:lnTo>
                      <a:pt x="2925" y="1368"/>
                    </a:lnTo>
                    <a:lnTo>
                      <a:pt x="2920" y="1374"/>
                    </a:lnTo>
                    <a:lnTo>
                      <a:pt x="2909" y="1388"/>
                    </a:lnTo>
                    <a:lnTo>
                      <a:pt x="2899" y="1403"/>
                    </a:lnTo>
                    <a:lnTo>
                      <a:pt x="2889" y="1416"/>
                    </a:lnTo>
                    <a:lnTo>
                      <a:pt x="2877" y="1429"/>
                    </a:lnTo>
                    <a:lnTo>
                      <a:pt x="2867" y="1438"/>
                    </a:lnTo>
                    <a:lnTo>
                      <a:pt x="2857" y="1445"/>
                    </a:lnTo>
                    <a:lnTo>
                      <a:pt x="2847" y="1451"/>
                    </a:lnTo>
                    <a:lnTo>
                      <a:pt x="2836" y="1456"/>
                    </a:lnTo>
                    <a:lnTo>
                      <a:pt x="2826" y="1460"/>
                    </a:lnTo>
                    <a:lnTo>
                      <a:pt x="2815" y="1463"/>
                    </a:lnTo>
                    <a:lnTo>
                      <a:pt x="2803" y="1465"/>
                    </a:lnTo>
                    <a:lnTo>
                      <a:pt x="2792" y="1467"/>
                    </a:lnTo>
                    <a:lnTo>
                      <a:pt x="2767" y="1470"/>
                    </a:lnTo>
                    <a:lnTo>
                      <a:pt x="2741" y="1472"/>
                    </a:lnTo>
                    <a:lnTo>
                      <a:pt x="2711" y="1474"/>
                    </a:lnTo>
                    <a:lnTo>
                      <a:pt x="2678" y="1478"/>
                    </a:lnTo>
                    <a:lnTo>
                      <a:pt x="2591" y="1478"/>
                    </a:lnTo>
                    <a:lnTo>
                      <a:pt x="2580" y="1494"/>
                    </a:lnTo>
                    <a:lnTo>
                      <a:pt x="2569" y="1508"/>
                    </a:lnTo>
                    <a:lnTo>
                      <a:pt x="2556" y="1522"/>
                    </a:lnTo>
                    <a:lnTo>
                      <a:pt x="2543" y="1534"/>
                    </a:lnTo>
                    <a:lnTo>
                      <a:pt x="2530" y="1547"/>
                    </a:lnTo>
                    <a:lnTo>
                      <a:pt x="2514" y="1558"/>
                    </a:lnTo>
                    <a:lnTo>
                      <a:pt x="2500" y="1568"/>
                    </a:lnTo>
                    <a:lnTo>
                      <a:pt x="2485" y="1577"/>
                    </a:lnTo>
                    <a:lnTo>
                      <a:pt x="2492" y="1571"/>
                    </a:lnTo>
                    <a:lnTo>
                      <a:pt x="2498" y="1565"/>
                    </a:lnTo>
                    <a:lnTo>
                      <a:pt x="2502" y="1559"/>
                    </a:lnTo>
                    <a:lnTo>
                      <a:pt x="2504" y="1553"/>
                    </a:lnTo>
                    <a:lnTo>
                      <a:pt x="2478" y="1546"/>
                    </a:lnTo>
                    <a:lnTo>
                      <a:pt x="2445" y="1559"/>
                    </a:lnTo>
                    <a:lnTo>
                      <a:pt x="2408" y="1562"/>
                    </a:lnTo>
                    <a:lnTo>
                      <a:pt x="2364" y="1565"/>
                    </a:lnTo>
                    <a:lnTo>
                      <a:pt x="2353" y="1567"/>
                    </a:lnTo>
                    <a:lnTo>
                      <a:pt x="2343" y="1569"/>
                    </a:lnTo>
                    <a:lnTo>
                      <a:pt x="2334" y="1572"/>
                    </a:lnTo>
                    <a:lnTo>
                      <a:pt x="2328" y="1575"/>
                    </a:lnTo>
                    <a:lnTo>
                      <a:pt x="2321" y="1579"/>
                    </a:lnTo>
                    <a:lnTo>
                      <a:pt x="2316" y="1583"/>
                    </a:lnTo>
                    <a:lnTo>
                      <a:pt x="2315" y="1586"/>
                    </a:lnTo>
                    <a:lnTo>
                      <a:pt x="2313" y="1589"/>
                    </a:lnTo>
                    <a:lnTo>
                      <a:pt x="2312" y="1592"/>
                    </a:lnTo>
                    <a:lnTo>
                      <a:pt x="2312" y="1595"/>
                    </a:lnTo>
                    <a:lnTo>
                      <a:pt x="2312" y="1598"/>
                    </a:lnTo>
                    <a:lnTo>
                      <a:pt x="2313" y="1602"/>
                    </a:lnTo>
                    <a:lnTo>
                      <a:pt x="2316" y="1604"/>
                    </a:lnTo>
                    <a:lnTo>
                      <a:pt x="2318" y="1605"/>
                    </a:lnTo>
                    <a:lnTo>
                      <a:pt x="2324" y="1608"/>
                    </a:lnTo>
                    <a:lnTo>
                      <a:pt x="2332" y="1609"/>
                    </a:lnTo>
                    <a:lnTo>
                      <a:pt x="2351" y="1609"/>
                    </a:lnTo>
                    <a:lnTo>
                      <a:pt x="2372" y="1608"/>
                    </a:lnTo>
                    <a:lnTo>
                      <a:pt x="2388" y="1607"/>
                    </a:lnTo>
                    <a:lnTo>
                      <a:pt x="2405" y="1605"/>
                    </a:lnTo>
                    <a:lnTo>
                      <a:pt x="2421" y="1602"/>
                    </a:lnTo>
                    <a:lnTo>
                      <a:pt x="2438" y="1597"/>
                    </a:lnTo>
                    <a:lnTo>
                      <a:pt x="2425" y="1602"/>
                    </a:lnTo>
                    <a:lnTo>
                      <a:pt x="2414" y="1605"/>
                    </a:lnTo>
                    <a:lnTo>
                      <a:pt x="2402" y="1607"/>
                    </a:lnTo>
                    <a:lnTo>
                      <a:pt x="2391" y="1608"/>
                    </a:lnTo>
                    <a:lnTo>
                      <a:pt x="2319" y="1626"/>
                    </a:lnTo>
                    <a:lnTo>
                      <a:pt x="2313" y="1629"/>
                    </a:lnTo>
                    <a:lnTo>
                      <a:pt x="2307" y="1631"/>
                    </a:lnTo>
                    <a:lnTo>
                      <a:pt x="2300" y="1633"/>
                    </a:lnTo>
                    <a:lnTo>
                      <a:pt x="2294" y="1634"/>
                    </a:lnTo>
                    <a:lnTo>
                      <a:pt x="2296" y="1633"/>
                    </a:lnTo>
                    <a:lnTo>
                      <a:pt x="2299" y="1632"/>
                    </a:lnTo>
                    <a:lnTo>
                      <a:pt x="2290" y="1625"/>
                    </a:lnTo>
                    <a:lnTo>
                      <a:pt x="2283" y="1620"/>
                    </a:lnTo>
                    <a:lnTo>
                      <a:pt x="2273" y="1617"/>
                    </a:lnTo>
                    <a:lnTo>
                      <a:pt x="2263" y="1614"/>
                    </a:lnTo>
                    <a:lnTo>
                      <a:pt x="2253" y="1613"/>
                    </a:lnTo>
                    <a:lnTo>
                      <a:pt x="2243" y="1614"/>
                    </a:lnTo>
                    <a:lnTo>
                      <a:pt x="2233" y="1615"/>
                    </a:lnTo>
                    <a:lnTo>
                      <a:pt x="2224" y="1616"/>
                    </a:lnTo>
                    <a:lnTo>
                      <a:pt x="2207" y="1621"/>
                    </a:lnTo>
                    <a:lnTo>
                      <a:pt x="2193" y="1626"/>
                    </a:lnTo>
                    <a:lnTo>
                      <a:pt x="2183" y="1630"/>
                    </a:lnTo>
                    <a:lnTo>
                      <a:pt x="2179" y="1632"/>
                    </a:lnTo>
                    <a:lnTo>
                      <a:pt x="2172" y="1634"/>
                    </a:lnTo>
                    <a:lnTo>
                      <a:pt x="2162" y="1637"/>
                    </a:lnTo>
                    <a:lnTo>
                      <a:pt x="2150" y="1641"/>
                    </a:lnTo>
                    <a:lnTo>
                      <a:pt x="2137" y="1644"/>
                    </a:lnTo>
                    <a:lnTo>
                      <a:pt x="2147" y="1632"/>
                    </a:lnTo>
                    <a:lnTo>
                      <a:pt x="2156" y="1623"/>
                    </a:lnTo>
                    <a:lnTo>
                      <a:pt x="2167" y="1614"/>
                    </a:lnTo>
                    <a:lnTo>
                      <a:pt x="2177" y="1607"/>
                    </a:lnTo>
                    <a:lnTo>
                      <a:pt x="2187" y="1599"/>
                    </a:lnTo>
                    <a:lnTo>
                      <a:pt x="2196" y="1592"/>
                    </a:lnTo>
                    <a:lnTo>
                      <a:pt x="2200" y="1587"/>
                    </a:lnTo>
                    <a:lnTo>
                      <a:pt x="2205" y="1582"/>
                    </a:lnTo>
                    <a:lnTo>
                      <a:pt x="2209" y="1577"/>
                    </a:lnTo>
                    <a:lnTo>
                      <a:pt x="2212" y="1571"/>
                    </a:lnTo>
                    <a:lnTo>
                      <a:pt x="2219" y="1558"/>
                    </a:lnTo>
                    <a:lnTo>
                      <a:pt x="2222" y="1544"/>
                    </a:lnTo>
                    <a:lnTo>
                      <a:pt x="2224" y="1533"/>
                    </a:lnTo>
                    <a:lnTo>
                      <a:pt x="2228" y="1522"/>
                    </a:lnTo>
                    <a:lnTo>
                      <a:pt x="2230" y="1511"/>
                    </a:lnTo>
                    <a:lnTo>
                      <a:pt x="2234" y="1501"/>
                    </a:lnTo>
                    <a:lnTo>
                      <a:pt x="2238" y="1495"/>
                    </a:lnTo>
                    <a:lnTo>
                      <a:pt x="2242" y="1490"/>
                    </a:lnTo>
                    <a:lnTo>
                      <a:pt x="2246" y="1484"/>
                    </a:lnTo>
                    <a:lnTo>
                      <a:pt x="2252" y="1478"/>
                    </a:lnTo>
                    <a:lnTo>
                      <a:pt x="2265" y="1478"/>
                    </a:lnTo>
                    <a:lnTo>
                      <a:pt x="2266" y="1485"/>
                    </a:lnTo>
                    <a:lnTo>
                      <a:pt x="2267" y="1492"/>
                    </a:lnTo>
                    <a:lnTo>
                      <a:pt x="2271" y="1497"/>
                    </a:lnTo>
                    <a:lnTo>
                      <a:pt x="2273" y="1502"/>
                    </a:lnTo>
                    <a:lnTo>
                      <a:pt x="2279" y="1512"/>
                    </a:lnTo>
                    <a:lnTo>
                      <a:pt x="2286" y="1521"/>
                    </a:lnTo>
                    <a:lnTo>
                      <a:pt x="2298" y="1517"/>
                    </a:lnTo>
                    <a:lnTo>
                      <a:pt x="2310" y="1512"/>
                    </a:lnTo>
                    <a:lnTo>
                      <a:pt x="2324" y="1508"/>
                    </a:lnTo>
                    <a:lnTo>
                      <a:pt x="2345" y="1503"/>
                    </a:lnTo>
                    <a:lnTo>
                      <a:pt x="2345" y="1478"/>
                    </a:lnTo>
                    <a:lnTo>
                      <a:pt x="2331" y="1462"/>
                    </a:lnTo>
                    <a:lnTo>
                      <a:pt x="2317" y="1444"/>
                    </a:lnTo>
                    <a:lnTo>
                      <a:pt x="2309" y="1436"/>
                    </a:lnTo>
                    <a:lnTo>
                      <a:pt x="2300" y="1428"/>
                    </a:lnTo>
                    <a:lnTo>
                      <a:pt x="2296" y="1426"/>
                    </a:lnTo>
                    <a:lnTo>
                      <a:pt x="2290" y="1424"/>
                    </a:lnTo>
                    <a:lnTo>
                      <a:pt x="2285" y="1423"/>
                    </a:lnTo>
                    <a:lnTo>
                      <a:pt x="2279" y="1422"/>
                    </a:lnTo>
                    <a:lnTo>
                      <a:pt x="2249" y="1423"/>
                    </a:lnTo>
                    <a:lnTo>
                      <a:pt x="2215" y="1424"/>
                    </a:lnTo>
                    <a:lnTo>
                      <a:pt x="2199" y="1424"/>
                    </a:lnTo>
                    <a:lnTo>
                      <a:pt x="2185" y="1423"/>
                    </a:lnTo>
                    <a:lnTo>
                      <a:pt x="2178" y="1422"/>
                    </a:lnTo>
                    <a:lnTo>
                      <a:pt x="2173" y="1420"/>
                    </a:lnTo>
                    <a:lnTo>
                      <a:pt x="2168" y="1419"/>
                    </a:lnTo>
                    <a:lnTo>
                      <a:pt x="2166" y="1416"/>
                    </a:lnTo>
                    <a:lnTo>
                      <a:pt x="2163" y="1413"/>
                    </a:lnTo>
                    <a:lnTo>
                      <a:pt x="2161" y="1409"/>
                    </a:lnTo>
                    <a:lnTo>
                      <a:pt x="2159" y="1405"/>
                    </a:lnTo>
                    <a:lnTo>
                      <a:pt x="2159" y="1401"/>
                    </a:lnTo>
                    <a:lnTo>
                      <a:pt x="2159" y="1392"/>
                    </a:lnTo>
                    <a:lnTo>
                      <a:pt x="2160" y="1382"/>
                    </a:lnTo>
                    <a:lnTo>
                      <a:pt x="2161" y="1372"/>
                    </a:lnTo>
                    <a:lnTo>
                      <a:pt x="2161" y="1362"/>
                    </a:lnTo>
                    <a:lnTo>
                      <a:pt x="2160" y="1357"/>
                    </a:lnTo>
                    <a:lnTo>
                      <a:pt x="2159" y="1352"/>
                    </a:lnTo>
                    <a:lnTo>
                      <a:pt x="2155" y="1347"/>
                    </a:lnTo>
                    <a:lnTo>
                      <a:pt x="2153" y="1343"/>
                    </a:lnTo>
                    <a:lnTo>
                      <a:pt x="2149" y="1339"/>
                    </a:lnTo>
                    <a:lnTo>
                      <a:pt x="2144" y="1335"/>
                    </a:lnTo>
                    <a:lnTo>
                      <a:pt x="2139" y="1332"/>
                    </a:lnTo>
                    <a:lnTo>
                      <a:pt x="2133" y="1329"/>
                    </a:lnTo>
                    <a:lnTo>
                      <a:pt x="2122" y="1323"/>
                    </a:lnTo>
                    <a:lnTo>
                      <a:pt x="2111" y="1315"/>
                    </a:lnTo>
                    <a:lnTo>
                      <a:pt x="2107" y="1311"/>
                    </a:lnTo>
                    <a:lnTo>
                      <a:pt x="2102" y="1307"/>
                    </a:lnTo>
                    <a:lnTo>
                      <a:pt x="2097" y="1301"/>
                    </a:lnTo>
                    <a:lnTo>
                      <a:pt x="2094" y="1295"/>
                    </a:lnTo>
                    <a:lnTo>
                      <a:pt x="2091" y="1288"/>
                    </a:lnTo>
                    <a:lnTo>
                      <a:pt x="2088" y="1279"/>
                    </a:lnTo>
                    <a:lnTo>
                      <a:pt x="2087" y="1269"/>
                    </a:lnTo>
                    <a:lnTo>
                      <a:pt x="2086" y="1256"/>
                    </a:lnTo>
                    <a:lnTo>
                      <a:pt x="2060" y="1256"/>
                    </a:lnTo>
                    <a:lnTo>
                      <a:pt x="2046" y="1259"/>
                    </a:lnTo>
                    <a:lnTo>
                      <a:pt x="2027" y="1261"/>
                    </a:lnTo>
                    <a:lnTo>
                      <a:pt x="2017" y="1262"/>
                    </a:lnTo>
                    <a:lnTo>
                      <a:pt x="2007" y="1265"/>
                    </a:lnTo>
                    <a:lnTo>
                      <a:pt x="2003" y="1267"/>
                    </a:lnTo>
                    <a:lnTo>
                      <a:pt x="1999" y="1270"/>
                    </a:lnTo>
                    <a:lnTo>
                      <a:pt x="1996" y="1272"/>
                    </a:lnTo>
                    <a:lnTo>
                      <a:pt x="1993" y="1275"/>
                    </a:lnTo>
                    <a:lnTo>
                      <a:pt x="1985" y="1287"/>
                    </a:lnTo>
                    <a:lnTo>
                      <a:pt x="1976" y="1301"/>
                    </a:lnTo>
                    <a:lnTo>
                      <a:pt x="1974" y="1304"/>
                    </a:lnTo>
                    <a:lnTo>
                      <a:pt x="1971" y="1307"/>
                    </a:lnTo>
                    <a:lnTo>
                      <a:pt x="1968" y="1310"/>
                    </a:lnTo>
                    <a:lnTo>
                      <a:pt x="1963" y="1313"/>
                    </a:lnTo>
                    <a:lnTo>
                      <a:pt x="1959" y="1315"/>
                    </a:lnTo>
                    <a:lnTo>
                      <a:pt x="1953" y="1316"/>
                    </a:lnTo>
                    <a:lnTo>
                      <a:pt x="1947" y="1317"/>
                    </a:lnTo>
                    <a:lnTo>
                      <a:pt x="1940" y="1318"/>
                    </a:lnTo>
                    <a:lnTo>
                      <a:pt x="1930" y="1317"/>
                    </a:lnTo>
                    <a:lnTo>
                      <a:pt x="1920" y="1315"/>
                    </a:lnTo>
                    <a:lnTo>
                      <a:pt x="1910" y="1313"/>
                    </a:lnTo>
                    <a:lnTo>
                      <a:pt x="1901" y="1309"/>
                    </a:lnTo>
                    <a:lnTo>
                      <a:pt x="1892" y="1305"/>
                    </a:lnTo>
                    <a:lnTo>
                      <a:pt x="1883" y="1300"/>
                    </a:lnTo>
                    <a:lnTo>
                      <a:pt x="1874" y="1294"/>
                    </a:lnTo>
                    <a:lnTo>
                      <a:pt x="1867" y="1287"/>
                    </a:lnTo>
                    <a:lnTo>
                      <a:pt x="1864" y="1289"/>
                    </a:lnTo>
                    <a:lnTo>
                      <a:pt x="1860" y="1293"/>
                    </a:lnTo>
                    <a:lnTo>
                      <a:pt x="1853" y="1298"/>
                    </a:lnTo>
                    <a:lnTo>
                      <a:pt x="1847" y="1299"/>
                    </a:lnTo>
                    <a:lnTo>
                      <a:pt x="1840" y="1299"/>
                    </a:lnTo>
                    <a:lnTo>
                      <a:pt x="1833" y="1297"/>
                    </a:lnTo>
                    <a:lnTo>
                      <a:pt x="1826" y="1294"/>
                    </a:lnTo>
                    <a:lnTo>
                      <a:pt x="1819" y="1290"/>
                    </a:lnTo>
                    <a:lnTo>
                      <a:pt x="1813" y="1287"/>
                    </a:lnTo>
                    <a:lnTo>
                      <a:pt x="1805" y="1284"/>
                    </a:lnTo>
                    <a:lnTo>
                      <a:pt x="1796" y="1282"/>
                    </a:lnTo>
                    <a:lnTo>
                      <a:pt x="1787" y="1281"/>
                    </a:lnTo>
                    <a:lnTo>
                      <a:pt x="1771" y="1281"/>
                    </a:lnTo>
                    <a:lnTo>
                      <a:pt x="1761" y="1281"/>
                    </a:lnTo>
                    <a:lnTo>
                      <a:pt x="1756" y="1281"/>
                    </a:lnTo>
                    <a:lnTo>
                      <a:pt x="1751" y="1280"/>
                    </a:lnTo>
                    <a:lnTo>
                      <a:pt x="1747" y="1279"/>
                    </a:lnTo>
                    <a:lnTo>
                      <a:pt x="1742" y="1277"/>
                    </a:lnTo>
                    <a:lnTo>
                      <a:pt x="1734" y="1272"/>
                    </a:lnTo>
                    <a:lnTo>
                      <a:pt x="1727" y="1264"/>
                    </a:lnTo>
                    <a:lnTo>
                      <a:pt x="1722" y="1256"/>
                    </a:lnTo>
                    <a:lnTo>
                      <a:pt x="1717" y="1247"/>
                    </a:lnTo>
                    <a:lnTo>
                      <a:pt x="1715" y="1237"/>
                    </a:lnTo>
                    <a:lnTo>
                      <a:pt x="1714" y="1226"/>
                    </a:lnTo>
                    <a:lnTo>
                      <a:pt x="1681" y="1226"/>
                    </a:lnTo>
                    <a:lnTo>
                      <a:pt x="1682" y="1231"/>
                    </a:lnTo>
                    <a:lnTo>
                      <a:pt x="1684" y="1239"/>
                    </a:lnTo>
                    <a:lnTo>
                      <a:pt x="1686" y="1247"/>
                    </a:lnTo>
                    <a:lnTo>
                      <a:pt x="1688" y="1256"/>
                    </a:lnTo>
                    <a:lnTo>
                      <a:pt x="259" y="1256"/>
                    </a:lnTo>
                    <a:lnTo>
                      <a:pt x="263" y="1245"/>
                    </a:lnTo>
                    <a:lnTo>
                      <a:pt x="265" y="1239"/>
                    </a:lnTo>
                    <a:lnTo>
                      <a:pt x="265" y="1237"/>
                    </a:lnTo>
                    <a:lnTo>
                      <a:pt x="263" y="1236"/>
                    </a:lnTo>
                    <a:lnTo>
                      <a:pt x="261" y="1235"/>
                    </a:lnTo>
                    <a:lnTo>
                      <a:pt x="258" y="1233"/>
                    </a:lnTo>
                    <a:lnTo>
                      <a:pt x="256" y="1229"/>
                    </a:lnTo>
                    <a:lnTo>
                      <a:pt x="252" y="1220"/>
                    </a:lnTo>
                    <a:lnTo>
                      <a:pt x="247" y="1214"/>
                    </a:lnTo>
                    <a:lnTo>
                      <a:pt x="240" y="1207"/>
                    </a:lnTo>
                    <a:lnTo>
                      <a:pt x="235" y="1200"/>
                    </a:lnTo>
                    <a:lnTo>
                      <a:pt x="233" y="1195"/>
                    </a:lnTo>
                    <a:lnTo>
                      <a:pt x="226" y="1194"/>
                    </a:lnTo>
                    <a:lnTo>
                      <a:pt x="217" y="1190"/>
                    </a:lnTo>
                    <a:lnTo>
                      <a:pt x="213" y="1188"/>
                    </a:lnTo>
                    <a:lnTo>
                      <a:pt x="210" y="1184"/>
                    </a:lnTo>
                    <a:lnTo>
                      <a:pt x="206" y="1181"/>
                    </a:lnTo>
                    <a:lnTo>
                      <a:pt x="206" y="1176"/>
                    </a:lnTo>
                    <a:lnTo>
                      <a:pt x="195" y="1173"/>
                    </a:lnTo>
                    <a:lnTo>
                      <a:pt x="182" y="1168"/>
                    </a:lnTo>
                    <a:lnTo>
                      <a:pt x="169" y="1161"/>
                    </a:lnTo>
                    <a:lnTo>
                      <a:pt x="156" y="1153"/>
                    </a:lnTo>
                    <a:lnTo>
                      <a:pt x="145" y="1145"/>
                    </a:lnTo>
                    <a:lnTo>
                      <a:pt x="135" y="1136"/>
                    </a:lnTo>
                    <a:lnTo>
                      <a:pt x="132" y="1132"/>
                    </a:lnTo>
                    <a:lnTo>
                      <a:pt x="128" y="1128"/>
                    </a:lnTo>
                    <a:lnTo>
                      <a:pt x="127" y="1125"/>
                    </a:lnTo>
                    <a:lnTo>
                      <a:pt x="126" y="1121"/>
                    </a:lnTo>
                    <a:lnTo>
                      <a:pt x="127" y="1116"/>
                    </a:lnTo>
                    <a:lnTo>
                      <a:pt x="128" y="1111"/>
                    </a:lnTo>
                    <a:lnTo>
                      <a:pt x="132" y="1106"/>
                    </a:lnTo>
                    <a:lnTo>
                      <a:pt x="136" y="1102"/>
                    </a:lnTo>
                    <a:lnTo>
                      <a:pt x="146" y="1094"/>
                    </a:lnTo>
                    <a:lnTo>
                      <a:pt x="157" y="1088"/>
                    </a:lnTo>
                    <a:lnTo>
                      <a:pt x="169" y="1083"/>
                    </a:lnTo>
                    <a:lnTo>
                      <a:pt x="180" y="1077"/>
                    </a:lnTo>
                    <a:lnTo>
                      <a:pt x="184" y="1075"/>
                    </a:lnTo>
                    <a:lnTo>
                      <a:pt x="188" y="1072"/>
                    </a:lnTo>
                    <a:lnTo>
                      <a:pt x="191" y="1069"/>
                    </a:lnTo>
                    <a:lnTo>
                      <a:pt x="193" y="1066"/>
                    </a:lnTo>
                    <a:lnTo>
                      <a:pt x="183" y="1065"/>
                    </a:lnTo>
                    <a:lnTo>
                      <a:pt x="170" y="1064"/>
                    </a:lnTo>
                    <a:lnTo>
                      <a:pt x="164" y="1063"/>
                    </a:lnTo>
                    <a:lnTo>
                      <a:pt x="158" y="1060"/>
                    </a:lnTo>
                    <a:lnTo>
                      <a:pt x="156" y="1059"/>
                    </a:lnTo>
                    <a:lnTo>
                      <a:pt x="155" y="1057"/>
                    </a:lnTo>
                    <a:lnTo>
                      <a:pt x="154" y="1056"/>
                    </a:lnTo>
                    <a:lnTo>
                      <a:pt x="153" y="1053"/>
                    </a:lnTo>
                    <a:lnTo>
                      <a:pt x="151" y="1040"/>
                    </a:lnTo>
                    <a:lnTo>
                      <a:pt x="148" y="1029"/>
                    </a:lnTo>
                    <a:lnTo>
                      <a:pt x="147" y="1024"/>
                    </a:lnTo>
                    <a:lnTo>
                      <a:pt x="147" y="1019"/>
                    </a:lnTo>
                    <a:lnTo>
                      <a:pt x="149" y="1015"/>
                    </a:lnTo>
                    <a:lnTo>
                      <a:pt x="153" y="1010"/>
                    </a:lnTo>
                    <a:lnTo>
                      <a:pt x="126" y="1010"/>
                    </a:lnTo>
                    <a:lnTo>
                      <a:pt x="133" y="992"/>
                    </a:lnTo>
                    <a:lnTo>
                      <a:pt x="120" y="989"/>
                    </a:lnTo>
                    <a:lnTo>
                      <a:pt x="106" y="985"/>
                    </a:lnTo>
                    <a:lnTo>
                      <a:pt x="108" y="979"/>
                    </a:lnTo>
                    <a:lnTo>
                      <a:pt x="110" y="973"/>
                    </a:lnTo>
                    <a:lnTo>
                      <a:pt x="112" y="969"/>
                    </a:lnTo>
                    <a:lnTo>
                      <a:pt x="114" y="965"/>
                    </a:lnTo>
                    <a:lnTo>
                      <a:pt x="121" y="958"/>
                    </a:lnTo>
                    <a:lnTo>
                      <a:pt x="127" y="954"/>
                    </a:lnTo>
                    <a:lnTo>
                      <a:pt x="134" y="950"/>
                    </a:lnTo>
                    <a:lnTo>
                      <a:pt x="140" y="947"/>
                    </a:lnTo>
                    <a:lnTo>
                      <a:pt x="147" y="942"/>
                    </a:lnTo>
                    <a:lnTo>
                      <a:pt x="153" y="936"/>
                    </a:lnTo>
                    <a:lnTo>
                      <a:pt x="149" y="932"/>
                    </a:lnTo>
                    <a:lnTo>
                      <a:pt x="148" y="929"/>
                    </a:lnTo>
                    <a:lnTo>
                      <a:pt x="147" y="927"/>
                    </a:lnTo>
                    <a:lnTo>
                      <a:pt x="147" y="925"/>
                    </a:lnTo>
                    <a:lnTo>
                      <a:pt x="148" y="923"/>
                    </a:lnTo>
                    <a:lnTo>
                      <a:pt x="149" y="921"/>
                    </a:lnTo>
                    <a:lnTo>
                      <a:pt x="151" y="919"/>
                    </a:lnTo>
                    <a:lnTo>
                      <a:pt x="155" y="917"/>
                    </a:lnTo>
                    <a:lnTo>
                      <a:pt x="161" y="914"/>
                    </a:lnTo>
                    <a:lnTo>
                      <a:pt x="170" y="910"/>
                    </a:lnTo>
                    <a:lnTo>
                      <a:pt x="178" y="905"/>
                    </a:lnTo>
                    <a:lnTo>
                      <a:pt x="187" y="899"/>
                    </a:lnTo>
                    <a:lnTo>
                      <a:pt x="191" y="901"/>
                    </a:lnTo>
                    <a:lnTo>
                      <a:pt x="196" y="902"/>
                    </a:lnTo>
                    <a:lnTo>
                      <a:pt x="203" y="901"/>
                    </a:lnTo>
                    <a:lnTo>
                      <a:pt x="209" y="900"/>
                    </a:lnTo>
                    <a:lnTo>
                      <a:pt x="215" y="898"/>
                    </a:lnTo>
                    <a:lnTo>
                      <a:pt x="221" y="896"/>
                    </a:lnTo>
                    <a:lnTo>
                      <a:pt x="227" y="893"/>
                    </a:lnTo>
                    <a:lnTo>
                      <a:pt x="233" y="889"/>
                    </a:lnTo>
                    <a:lnTo>
                      <a:pt x="243" y="881"/>
                    </a:lnTo>
                    <a:lnTo>
                      <a:pt x="251" y="872"/>
                    </a:lnTo>
                    <a:lnTo>
                      <a:pt x="255" y="868"/>
                    </a:lnTo>
                    <a:lnTo>
                      <a:pt x="257" y="863"/>
                    </a:lnTo>
                    <a:lnTo>
                      <a:pt x="259" y="859"/>
                    </a:lnTo>
                    <a:lnTo>
                      <a:pt x="259" y="856"/>
                    </a:lnTo>
                    <a:lnTo>
                      <a:pt x="259" y="851"/>
                    </a:lnTo>
                    <a:lnTo>
                      <a:pt x="258" y="847"/>
                    </a:lnTo>
                    <a:lnTo>
                      <a:pt x="256" y="843"/>
                    </a:lnTo>
                    <a:lnTo>
                      <a:pt x="254" y="840"/>
                    </a:lnTo>
                    <a:lnTo>
                      <a:pt x="248" y="832"/>
                    </a:lnTo>
                    <a:lnTo>
                      <a:pt x="243" y="826"/>
                    </a:lnTo>
                    <a:lnTo>
                      <a:pt x="236" y="818"/>
                    </a:lnTo>
                    <a:lnTo>
                      <a:pt x="232" y="811"/>
                    </a:lnTo>
                    <a:lnTo>
                      <a:pt x="229" y="807"/>
                    </a:lnTo>
                    <a:lnTo>
                      <a:pt x="227" y="803"/>
                    </a:lnTo>
                    <a:lnTo>
                      <a:pt x="226" y="799"/>
                    </a:lnTo>
                    <a:lnTo>
                      <a:pt x="226" y="794"/>
                    </a:lnTo>
                    <a:lnTo>
                      <a:pt x="226" y="789"/>
                    </a:lnTo>
                    <a:lnTo>
                      <a:pt x="227" y="784"/>
                    </a:lnTo>
                    <a:lnTo>
                      <a:pt x="228" y="780"/>
                    </a:lnTo>
                    <a:lnTo>
                      <a:pt x="231" y="776"/>
                    </a:lnTo>
                    <a:lnTo>
                      <a:pt x="234" y="770"/>
                    </a:lnTo>
                    <a:lnTo>
                      <a:pt x="239" y="763"/>
                    </a:lnTo>
                    <a:lnTo>
                      <a:pt x="244" y="757"/>
                    </a:lnTo>
                    <a:lnTo>
                      <a:pt x="248" y="751"/>
                    </a:lnTo>
                    <a:lnTo>
                      <a:pt x="250" y="747"/>
                    </a:lnTo>
                    <a:lnTo>
                      <a:pt x="251" y="743"/>
                    </a:lnTo>
                    <a:lnTo>
                      <a:pt x="252" y="738"/>
                    </a:lnTo>
                    <a:lnTo>
                      <a:pt x="252" y="733"/>
                    </a:lnTo>
                    <a:lnTo>
                      <a:pt x="252" y="724"/>
                    </a:lnTo>
                    <a:lnTo>
                      <a:pt x="251" y="716"/>
                    </a:lnTo>
                    <a:lnTo>
                      <a:pt x="249" y="707"/>
                    </a:lnTo>
                    <a:lnTo>
                      <a:pt x="247" y="700"/>
                    </a:lnTo>
                    <a:lnTo>
                      <a:pt x="242" y="686"/>
                    </a:lnTo>
                    <a:lnTo>
                      <a:pt x="234" y="674"/>
                    </a:lnTo>
                    <a:lnTo>
                      <a:pt x="218" y="653"/>
                    </a:lnTo>
                    <a:lnTo>
                      <a:pt x="206" y="634"/>
                    </a:lnTo>
                    <a:lnTo>
                      <a:pt x="200" y="634"/>
                    </a:lnTo>
                    <a:lnTo>
                      <a:pt x="194" y="635"/>
                    </a:lnTo>
                    <a:lnTo>
                      <a:pt x="190" y="637"/>
                    </a:lnTo>
                    <a:lnTo>
                      <a:pt x="186" y="639"/>
                    </a:lnTo>
                    <a:lnTo>
                      <a:pt x="177" y="644"/>
                    </a:lnTo>
                    <a:lnTo>
                      <a:pt x="168" y="649"/>
                    </a:lnTo>
                    <a:lnTo>
                      <a:pt x="159" y="656"/>
                    </a:lnTo>
                    <a:lnTo>
                      <a:pt x="148" y="661"/>
                    </a:lnTo>
                    <a:lnTo>
                      <a:pt x="142" y="662"/>
                    </a:lnTo>
                    <a:lnTo>
                      <a:pt x="135" y="664"/>
                    </a:lnTo>
                    <a:lnTo>
                      <a:pt x="128" y="665"/>
                    </a:lnTo>
                    <a:lnTo>
                      <a:pt x="120" y="665"/>
                    </a:lnTo>
                    <a:lnTo>
                      <a:pt x="113" y="663"/>
                    </a:lnTo>
                    <a:lnTo>
                      <a:pt x="104" y="658"/>
                    </a:lnTo>
                    <a:lnTo>
                      <a:pt x="100" y="656"/>
                    </a:lnTo>
                    <a:lnTo>
                      <a:pt x="97" y="652"/>
                    </a:lnTo>
                    <a:lnTo>
                      <a:pt x="94" y="649"/>
                    </a:lnTo>
                    <a:lnTo>
                      <a:pt x="93" y="646"/>
                    </a:lnTo>
                    <a:lnTo>
                      <a:pt x="93" y="640"/>
                    </a:lnTo>
                    <a:lnTo>
                      <a:pt x="95" y="633"/>
                    </a:lnTo>
                    <a:lnTo>
                      <a:pt x="98" y="628"/>
                    </a:lnTo>
                    <a:lnTo>
                      <a:pt x="100" y="622"/>
                    </a:lnTo>
                    <a:lnTo>
                      <a:pt x="102" y="616"/>
                    </a:lnTo>
                    <a:lnTo>
                      <a:pt x="104" y="610"/>
                    </a:lnTo>
                    <a:lnTo>
                      <a:pt x="105" y="604"/>
                    </a:lnTo>
                    <a:lnTo>
                      <a:pt x="106" y="597"/>
                    </a:lnTo>
                    <a:lnTo>
                      <a:pt x="86" y="597"/>
                    </a:lnTo>
                    <a:lnTo>
                      <a:pt x="64" y="597"/>
                    </a:lnTo>
                    <a:lnTo>
                      <a:pt x="35" y="597"/>
                    </a:lnTo>
                    <a:lnTo>
                      <a:pt x="0" y="597"/>
                    </a:lnTo>
                    <a:lnTo>
                      <a:pt x="585" y="117"/>
                    </a:lnTo>
                    <a:lnTo>
                      <a:pt x="594" y="116"/>
                    </a:lnTo>
                    <a:lnTo>
                      <a:pt x="602" y="114"/>
                    </a:lnTo>
                    <a:lnTo>
                      <a:pt x="612" y="112"/>
                    </a:lnTo>
                    <a:lnTo>
                      <a:pt x="625" y="111"/>
                    </a:lnTo>
                    <a:lnTo>
                      <a:pt x="635" y="111"/>
                    </a:lnTo>
                    <a:lnTo>
                      <a:pt x="643" y="113"/>
                    </a:lnTo>
                    <a:lnTo>
                      <a:pt x="651" y="116"/>
                    </a:lnTo>
                    <a:lnTo>
                      <a:pt x="659" y="119"/>
                    </a:lnTo>
                    <a:lnTo>
                      <a:pt x="674" y="128"/>
                    </a:lnTo>
                    <a:lnTo>
                      <a:pt x="687" y="138"/>
                    </a:lnTo>
                    <a:lnTo>
                      <a:pt x="702" y="148"/>
                    </a:lnTo>
                    <a:lnTo>
                      <a:pt x="716" y="158"/>
                    </a:lnTo>
                    <a:lnTo>
                      <a:pt x="724" y="161"/>
                    </a:lnTo>
                    <a:lnTo>
                      <a:pt x="732" y="164"/>
                    </a:lnTo>
                    <a:lnTo>
                      <a:pt x="741" y="166"/>
                    </a:lnTo>
                    <a:lnTo>
                      <a:pt x="751" y="166"/>
                    </a:lnTo>
                    <a:lnTo>
                      <a:pt x="943" y="111"/>
                    </a:lnTo>
                    <a:lnTo>
                      <a:pt x="1096" y="111"/>
                    </a:lnTo>
                    <a:lnTo>
                      <a:pt x="1103" y="112"/>
                    </a:lnTo>
                    <a:lnTo>
                      <a:pt x="1110" y="113"/>
                    </a:lnTo>
                    <a:lnTo>
                      <a:pt x="1117" y="113"/>
                    </a:lnTo>
                    <a:lnTo>
                      <a:pt x="1123" y="113"/>
                    </a:lnTo>
                    <a:lnTo>
                      <a:pt x="1135" y="110"/>
                    </a:lnTo>
                    <a:lnTo>
                      <a:pt x="1146" y="105"/>
                    </a:lnTo>
                    <a:lnTo>
                      <a:pt x="1157" y="100"/>
                    </a:lnTo>
                    <a:lnTo>
                      <a:pt x="1169" y="93"/>
                    </a:lnTo>
                    <a:lnTo>
                      <a:pt x="1181" y="89"/>
                    </a:lnTo>
                    <a:lnTo>
                      <a:pt x="1196" y="85"/>
                    </a:lnTo>
                    <a:lnTo>
                      <a:pt x="1195" y="90"/>
                    </a:lnTo>
                    <a:lnTo>
                      <a:pt x="1195" y="94"/>
                    </a:lnTo>
                    <a:lnTo>
                      <a:pt x="1195" y="100"/>
                    </a:lnTo>
                    <a:lnTo>
                      <a:pt x="1196" y="104"/>
                    </a:lnTo>
                    <a:lnTo>
                      <a:pt x="1198" y="112"/>
                    </a:lnTo>
                    <a:lnTo>
                      <a:pt x="1202" y="120"/>
                    </a:lnTo>
                    <a:lnTo>
                      <a:pt x="1208" y="126"/>
                    </a:lnTo>
                    <a:lnTo>
                      <a:pt x="1214" y="131"/>
                    </a:lnTo>
                    <a:lnTo>
                      <a:pt x="1218" y="132"/>
                    </a:lnTo>
                    <a:lnTo>
                      <a:pt x="1222" y="134"/>
                    </a:lnTo>
                    <a:lnTo>
                      <a:pt x="1225" y="135"/>
                    </a:lnTo>
                    <a:lnTo>
                      <a:pt x="1230" y="135"/>
                    </a:lnTo>
                    <a:lnTo>
                      <a:pt x="1238" y="134"/>
                    </a:lnTo>
                    <a:lnTo>
                      <a:pt x="1247" y="133"/>
                    </a:lnTo>
                    <a:lnTo>
                      <a:pt x="1255" y="131"/>
                    </a:lnTo>
                    <a:lnTo>
                      <a:pt x="1263" y="128"/>
                    </a:lnTo>
                    <a:lnTo>
                      <a:pt x="1278" y="122"/>
                    </a:lnTo>
                    <a:lnTo>
                      <a:pt x="1296" y="117"/>
                    </a:lnTo>
                    <a:lnTo>
                      <a:pt x="1298" y="119"/>
                    </a:lnTo>
                    <a:lnTo>
                      <a:pt x="1300" y="120"/>
                    </a:lnTo>
                    <a:lnTo>
                      <a:pt x="1303" y="122"/>
                    </a:lnTo>
                    <a:lnTo>
                      <a:pt x="1308" y="123"/>
                    </a:lnTo>
                    <a:lnTo>
                      <a:pt x="1319" y="124"/>
                    </a:lnTo>
                    <a:lnTo>
                      <a:pt x="1331" y="124"/>
                    </a:lnTo>
                    <a:lnTo>
                      <a:pt x="1343" y="123"/>
                    </a:lnTo>
                    <a:lnTo>
                      <a:pt x="1355" y="121"/>
                    </a:lnTo>
                    <a:lnTo>
                      <a:pt x="1367" y="119"/>
                    </a:lnTo>
                    <a:lnTo>
                      <a:pt x="1376" y="117"/>
                    </a:lnTo>
                    <a:lnTo>
                      <a:pt x="1386" y="116"/>
                    </a:lnTo>
                    <a:lnTo>
                      <a:pt x="1397" y="114"/>
                    </a:lnTo>
                    <a:lnTo>
                      <a:pt x="1405" y="112"/>
                    </a:lnTo>
                    <a:lnTo>
                      <a:pt x="1409" y="111"/>
                    </a:lnTo>
                    <a:lnTo>
                      <a:pt x="1424" y="112"/>
                    </a:lnTo>
                    <a:lnTo>
                      <a:pt x="1450" y="117"/>
                    </a:lnTo>
                    <a:lnTo>
                      <a:pt x="1483" y="123"/>
                    </a:lnTo>
                    <a:lnTo>
                      <a:pt x="1520" y="131"/>
                    </a:lnTo>
                    <a:lnTo>
                      <a:pt x="1557" y="140"/>
                    </a:lnTo>
                    <a:lnTo>
                      <a:pt x="1592" y="149"/>
                    </a:lnTo>
                    <a:lnTo>
                      <a:pt x="1621" y="159"/>
                    </a:lnTo>
                    <a:lnTo>
                      <a:pt x="1641" y="166"/>
                    </a:lnTo>
                    <a:lnTo>
                      <a:pt x="1632" y="174"/>
                    </a:lnTo>
                    <a:lnTo>
                      <a:pt x="1623" y="179"/>
                    </a:lnTo>
                    <a:lnTo>
                      <a:pt x="1615" y="183"/>
                    </a:lnTo>
                    <a:lnTo>
                      <a:pt x="1607" y="187"/>
                    </a:lnTo>
                    <a:lnTo>
                      <a:pt x="1601" y="189"/>
                    </a:lnTo>
                    <a:lnTo>
                      <a:pt x="1592" y="193"/>
                    </a:lnTo>
                    <a:lnTo>
                      <a:pt x="1584" y="197"/>
                    </a:lnTo>
                    <a:lnTo>
                      <a:pt x="1574" y="202"/>
                    </a:lnTo>
                    <a:lnTo>
                      <a:pt x="1591" y="209"/>
                    </a:lnTo>
                    <a:lnTo>
                      <a:pt x="1606" y="215"/>
                    </a:lnTo>
                    <a:lnTo>
                      <a:pt x="1621" y="219"/>
                    </a:lnTo>
                    <a:lnTo>
                      <a:pt x="1635" y="222"/>
                    </a:lnTo>
                    <a:lnTo>
                      <a:pt x="1648" y="225"/>
                    </a:lnTo>
                    <a:lnTo>
                      <a:pt x="1662" y="226"/>
                    </a:lnTo>
                    <a:lnTo>
                      <a:pt x="1678" y="227"/>
                    </a:lnTo>
                    <a:lnTo>
                      <a:pt x="1694" y="228"/>
                    </a:lnTo>
                    <a:lnTo>
                      <a:pt x="1711" y="227"/>
                    </a:lnTo>
                    <a:lnTo>
                      <a:pt x="1725" y="224"/>
                    </a:lnTo>
                    <a:lnTo>
                      <a:pt x="1737" y="220"/>
                    </a:lnTo>
                    <a:lnTo>
                      <a:pt x="1749" y="216"/>
                    </a:lnTo>
                    <a:lnTo>
                      <a:pt x="1760" y="211"/>
                    </a:lnTo>
                    <a:lnTo>
                      <a:pt x="1771" y="206"/>
                    </a:lnTo>
                    <a:lnTo>
                      <a:pt x="1782" y="203"/>
                    </a:lnTo>
                    <a:lnTo>
                      <a:pt x="1794" y="202"/>
                    </a:lnTo>
                    <a:lnTo>
                      <a:pt x="1800" y="203"/>
                    </a:lnTo>
                    <a:lnTo>
                      <a:pt x="1805" y="204"/>
                    </a:lnTo>
                    <a:lnTo>
                      <a:pt x="1811" y="206"/>
                    </a:lnTo>
                    <a:lnTo>
                      <a:pt x="1816" y="209"/>
                    </a:lnTo>
                    <a:lnTo>
                      <a:pt x="1825" y="217"/>
                    </a:lnTo>
                    <a:lnTo>
                      <a:pt x="1833" y="225"/>
                    </a:lnTo>
                    <a:lnTo>
                      <a:pt x="1841" y="232"/>
                    </a:lnTo>
                    <a:lnTo>
                      <a:pt x="1849" y="239"/>
                    </a:lnTo>
                    <a:lnTo>
                      <a:pt x="1853" y="242"/>
                    </a:lnTo>
                    <a:lnTo>
                      <a:pt x="1858" y="244"/>
                    </a:lnTo>
                    <a:lnTo>
                      <a:pt x="1862" y="245"/>
                    </a:lnTo>
                    <a:lnTo>
                      <a:pt x="1867" y="246"/>
                    </a:lnTo>
                    <a:lnTo>
                      <a:pt x="1880" y="202"/>
                    </a:lnTo>
                    <a:lnTo>
                      <a:pt x="2006" y="178"/>
                    </a:lnTo>
                    <a:lnTo>
                      <a:pt x="2016" y="179"/>
                    </a:lnTo>
                    <a:lnTo>
                      <a:pt x="2026" y="180"/>
                    </a:lnTo>
                    <a:lnTo>
                      <a:pt x="2035" y="181"/>
                    </a:lnTo>
                    <a:lnTo>
                      <a:pt x="2043" y="183"/>
                    </a:lnTo>
                    <a:lnTo>
                      <a:pt x="2060" y="188"/>
                    </a:lnTo>
                    <a:lnTo>
                      <a:pt x="2076" y="193"/>
                    </a:lnTo>
                    <a:lnTo>
                      <a:pt x="2093" y="199"/>
                    </a:lnTo>
                    <a:lnTo>
                      <a:pt x="2109" y="204"/>
                    </a:lnTo>
                    <a:lnTo>
                      <a:pt x="2118" y="206"/>
                    </a:lnTo>
                    <a:lnTo>
                      <a:pt x="2127" y="207"/>
                    </a:lnTo>
                    <a:lnTo>
                      <a:pt x="2137" y="208"/>
                    </a:lnTo>
                    <a:lnTo>
                      <a:pt x="2147" y="208"/>
                    </a:lnTo>
                    <a:lnTo>
                      <a:pt x="2162" y="208"/>
                    </a:lnTo>
                    <a:lnTo>
                      <a:pt x="2173" y="207"/>
                    </a:lnTo>
                    <a:lnTo>
                      <a:pt x="2183" y="205"/>
                    </a:lnTo>
                    <a:lnTo>
                      <a:pt x="2190" y="202"/>
                    </a:lnTo>
                    <a:lnTo>
                      <a:pt x="2198" y="200"/>
                    </a:lnTo>
                    <a:lnTo>
                      <a:pt x="2206" y="198"/>
                    </a:lnTo>
                    <a:lnTo>
                      <a:pt x="2215" y="197"/>
                    </a:lnTo>
                    <a:lnTo>
                      <a:pt x="2226" y="196"/>
                    </a:lnTo>
                    <a:lnTo>
                      <a:pt x="2235" y="197"/>
                    </a:lnTo>
                    <a:lnTo>
                      <a:pt x="2244" y="199"/>
                    </a:lnTo>
                    <a:lnTo>
                      <a:pt x="2253" y="202"/>
                    </a:lnTo>
                    <a:lnTo>
                      <a:pt x="2261" y="205"/>
                    </a:lnTo>
                    <a:lnTo>
                      <a:pt x="2267" y="209"/>
                    </a:lnTo>
                    <a:lnTo>
                      <a:pt x="2274" y="213"/>
                    </a:lnTo>
                    <a:lnTo>
                      <a:pt x="2280" y="215"/>
                    </a:lnTo>
                    <a:lnTo>
                      <a:pt x="2286" y="216"/>
                    </a:lnTo>
                    <a:lnTo>
                      <a:pt x="2290" y="215"/>
                    </a:lnTo>
                    <a:lnTo>
                      <a:pt x="2296" y="213"/>
                    </a:lnTo>
                    <a:lnTo>
                      <a:pt x="2300" y="211"/>
                    </a:lnTo>
                    <a:lnTo>
                      <a:pt x="2305" y="206"/>
                    </a:lnTo>
                    <a:lnTo>
                      <a:pt x="2309" y="202"/>
                    </a:lnTo>
                    <a:lnTo>
                      <a:pt x="2312" y="197"/>
                    </a:lnTo>
                    <a:lnTo>
                      <a:pt x="2316" y="191"/>
                    </a:lnTo>
                    <a:lnTo>
                      <a:pt x="2319" y="184"/>
                    </a:lnTo>
                    <a:lnTo>
                      <a:pt x="2326" y="183"/>
                    </a:lnTo>
                    <a:lnTo>
                      <a:pt x="2334" y="180"/>
                    </a:lnTo>
                    <a:lnTo>
                      <a:pt x="2339" y="179"/>
                    </a:lnTo>
                    <a:lnTo>
                      <a:pt x="2342" y="177"/>
                    </a:lnTo>
                    <a:lnTo>
                      <a:pt x="2344" y="174"/>
                    </a:lnTo>
                    <a:lnTo>
                      <a:pt x="2345" y="172"/>
                    </a:lnTo>
                    <a:lnTo>
                      <a:pt x="2378" y="172"/>
                    </a:lnTo>
                    <a:lnTo>
                      <a:pt x="2376" y="178"/>
                    </a:lnTo>
                    <a:lnTo>
                      <a:pt x="2372" y="185"/>
                    </a:lnTo>
                    <a:lnTo>
                      <a:pt x="2369" y="189"/>
                    </a:lnTo>
                    <a:lnTo>
                      <a:pt x="2367" y="193"/>
                    </a:lnTo>
                    <a:lnTo>
                      <a:pt x="2366" y="198"/>
                    </a:lnTo>
                    <a:lnTo>
                      <a:pt x="2365" y="202"/>
                    </a:lnTo>
                    <a:lnTo>
                      <a:pt x="2365" y="216"/>
                    </a:lnTo>
                    <a:lnTo>
                      <a:pt x="2365" y="228"/>
                    </a:lnTo>
                    <a:lnTo>
                      <a:pt x="2405" y="228"/>
                    </a:lnTo>
                    <a:lnTo>
                      <a:pt x="2401" y="213"/>
                    </a:lnTo>
                    <a:lnTo>
                      <a:pt x="2400" y="203"/>
                    </a:lnTo>
                    <a:lnTo>
                      <a:pt x="2401" y="195"/>
                    </a:lnTo>
                    <a:lnTo>
                      <a:pt x="2405" y="184"/>
                    </a:lnTo>
                    <a:lnTo>
                      <a:pt x="2430" y="184"/>
                    </a:lnTo>
                    <a:lnTo>
                      <a:pt x="2454" y="182"/>
                    </a:lnTo>
                    <a:lnTo>
                      <a:pt x="2465" y="180"/>
                    </a:lnTo>
                    <a:lnTo>
                      <a:pt x="2476" y="178"/>
                    </a:lnTo>
                    <a:lnTo>
                      <a:pt x="2487" y="175"/>
                    </a:lnTo>
                    <a:lnTo>
                      <a:pt x="2497" y="172"/>
                    </a:lnTo>
                    <a:lnTo>
                      <a:pt x="2506" y="168"/>
                    </a:lnTo>
                    <a:lnTo>
                      <a:pt x="2513" y="164"/>
                    </a:lnTo>
                    <a:lnTo>
                      <a:pt x="2521" y="159"/>
                    </a:lnTo>
                    <a:lnTo>
                      <a:pt x="2526" y="153"/>
                    </a:lnTo>
                    <a:lnTo>
                      <a:pt x="2532" y="146"/>
                    </a:lnTo>
                    <a:lnTo>
                      <a:pt x="2535" y="139"/>
                    </a:lnTo>
                    <a:lnTo>
                      <a:pt x="2537" y="131"/>
                    </a:lnTo>
                    <a:lnTo>
                      <a:pt x="2539" y="123"/>
                    </a:lnTo>
                    <a:lnTo>
                      <a:pt x="2532" y="123"/>
                    </a:lnTo>
                    <a:lnTo>
                      <a:pt x="2518" y="123"/>
                    </a:lnTo>
                    <a:lnTo>
                      <a:pt x="2501" y="123"/>
                    </a:lnTo>
                    <a:lnTo>
                      <a:pt x="2491" y="123"/>
                    </a:lnTo>
                    <a:lnTo>
                      <a:pt x="2487" y="120"/>
                    </a:lnTo>
                    <a:lnTo>
                      <a:pt x="2483" y="115"/>
                    </a:lnTo>
                    <a:lnTo>
                      <a:pt x="2479" y="110"/>
                    </a:lnTo>
                    <a:lnTo>
                      <a:pt x="2477" y="105"/>
                    </a:lnTo>
                    <a:lnTo>
                      <a:pt x="2473" y="93"/>
                    </a:lnTo>
                    <a:lnTo>
                      <a:pt x="2472" y="85"/>
                    </a:lnTo>
                    <a:lnTo>
                      <a:pt x="2473" y="81"/>
                    </a:lnTo>
                    <a:lnTo>
                      <a:pt x="2476" y="75"/>
                    </a:lnTo>
                    <a:lnTo>
                      <a:pt x="2480" y="69"/>
                    </a:lnTo>
                    <a:lnTo>
                      <a:pt x="2487" y="62"/>
                    </a:lnTo>
                    <a:lnTo>
                      <a:pt x="2495" y="55"/>
                    </a:lnTo>
                    <a:lnTo>
                      <a:pt x="2503" y="48"/>
                    </a:lnTo>
                    <a:lnTo>
                      <a:pt x="2512" y="40"/>
                    </a:lnTo>
                    <a:lnTo>
                      <a:pt x="2523" y="33"/>
                    </a:lnTo>
                    <a:lnTo>
                      <a:pt x="2534" y="26"/>
                    </a:lnTo>
                    <a:lnTo>
                      <a:pt x="2545" y="20"/>
                    </a:lnTo>
                    <a:lnTo>
                      <a:pt x="2556" y="15"/>
                    </a:lnTo>
                    <a:lnTo>
                      <a:pt x="2567" y="10"/>
                    </a:lnTo>
                    <a:lnTo>
                      <a:pt x="2577" y="6"/>
                    </a:lnTo>
                    <a:lnTo>
                      <a:pt x="2587" y="2"/>
                    </a:lnTo>
                    <a:lnTo>
                      <a:pt x="2597" y="0"/>
                    </a:lnTo>
                    <a:lnTo>
                      <a:pt x="2604" y="0"/>
                    </a:lnTo>
                    <a:lnTo>
                      <a:pt x="2611" y="0"/>
                    </a:lnTo>
                    <a:lnTo>
                      <a:pt x="2621" y="0"/>
                    </a:lnTo>
                    <a:lnTo>
                      <a:pt x="2631" y="0"/>
                    </a:lnTo>
                    <a:lnTo>
                      <a:pt x="2637" y="0"/>
                    </a:lnTo>
                    <a:lnTo>
                      <a:pt x="2638" y="8"/>
                    </a:lnTo>
                    <a:lnTo>
                      <a:pt x="2638" y="16"/>
                    </a:lnTo>
                    <a:lnTo>
                      <a:pt x="2640" y="24"/>
                    </a:lnTo>
                    <a:lnTo>
                      <a:pt x="2642" y="30"/>
                    </a:lnTo>
                    <a:lnTo>
                      <a:pt x="2646" y="42"/>
                    </a:lnTo>
                    <a:lnTo>
                      <a:pt x="2651" y="53"/>
                    </a:lnTo>
                    <a:lnTo>
                      <a:pt x="2656" y="62"/>
                    </a:lnTo>
                    <a:lnTo>
                      <a:pt x="2660" y="71"/>
                    </a:lnTo>
                    <a:lnTo>
                      <a:pt x="2663" y="81"/>
                    </a:lnTo>
                    <a:lnTo>
                      <a:pt x="2664" y="91"/>
                    </a:lnTo>
                    <a:lnTo>
                      <a:pt x="2664" y="95"/>
                    </a:lnTo>
                    <a:lnTo>
                      <a:pt x="2663" y="97"/>
                    </a:lnTo>
                    <a:lnTo>
                      <a:pt x="2660" y="100"/>
                    </a:lnTo>
                    <a:lnTo>
                      <a:pt x="2658" y="101"/>
                    </a:lnTo>
                    <a:lnTo>
                      <a:pt x="2652" y="103"/>
                    </a:lnTo>
                    <a:lnTo>
                      <a:pt x="2644" y="105"/>
                    </a:lnTo>
                    <a:lnTo>
                      <a:pt x="2635" y="106"/>
                    </a:lnTo>
                    <a:lnTo>
                      <a:pt x="2627" y="108"/>
                    </a:lnTo>
                    <a:lnTo>
                      <a:pt x="2624" y="109"/>
                    </a:lnTo>
                    <a:lnTo>
                      <a:pt x="2622" y="111"/>
                    </a:lnTo>
                    <a:lnTo>
                      <a:pt x="2620" y="114"/>
                    </a:lnTo>
                    <a:lnTo>
                      <a:pt x="2618" y="117"/>
                    </a:lnTo>
                    <a:lnTo>
                      <a:pt x="2627" y="118"/>
                    </a:lnTo>
                    <a:lnTo>
                      <a:pt x="2637" y="120"/>
                    </a:lnTo>
                    <a:lnTo>
                      <a:pt x="2647" y="122"/>
                    </a:lnTo>
                    <a:lnTo>
                      <a:pt x="2657" y="123"/>
                    </a:lnTo>
                    <a:lnTo>
                      <a:pt x="2653" y="127"/>
                    </a:lnTo>
                    <a:lnTo>
                      <a:pt x="2649" y="132"/>
                    </a:lnTo>
                    <a:lnTo>
                      <a:pt x="2647" y="137"/>
                    </a:lnTo>
                    <a:lnTo>
                      <a:pt x="2646" y="142"/>
                    </a:lnTo>
                    <a:lnTo>
                      <a:pt x="2644" y="153"/>
                    </a:lnTo>
                    <a:lnTo>
                      <a:pt x="2644" y="166"/>
                    </a:lnTo>
                    <a:lnTo>
                      <a:pt x="2645" y="168"/>
                    </a:lnTo>
                    <a:lnTo>
                      <a:pt x="2646" y="169"/>
                    </a:lnTo>
                    <a:lnTo>
                      <a:pt x="2648" y="169"/>
                    </a:lnTo>
                    <a:lnTo>
                      <a:pt x="2652" y="168"/>
                    </a:lnTo>
                    <a:lnTo>
                      <a:pt x="2658" y="167"/>
                    </a:lnTo>
                    <a:lnTo>
                      <a:pt x="2664" y="166"/>
                    </a:lnTo>
                    <a:lnTo>
                      <a:pt x="2664" y="160"/>
                    </a:lnTo>
                    <a:lnTo>
                      <a:pt x="2664" y="153"/>
                    </a:lnTo>
                    <a:lnTo>
                      <a:pt x="2672" y="151"/>
                    </a:lnTo>
                    <a:lnTo>
                      <a:pt x="2680" y="148"/>
                    </a:lnTo>
                    <a:lnTo>
                      <a:pt x="2685" y="145"/>
                    </a:lnTo>
                    <a:lnTo>
                      <a:pt x="2689" y="142"/>
                    </a:lnTo>
                    <a:lnTo>
                      <a:pt x="2692" y="139"/>
                    </a:lnTo>
                    <a:lnTo>
                      <a:pt x="2696" y="137"/>
                    </a:lnTo>
                    <a:lnTo>
                      <a:pt x="2700" y="135"/>
                    </a:lnTo>
                    <a:lnTo>
                      <a:pt x="2704" y="135"/>
                    </a:lnTo>
                    <a:lnTo>
                      <a:pt x="2709" y="137"/>
                    </a:lnTo>
                    <a:lnTo>
                      <a:pt x="2715" y="138"/>
                    </a:lnTo>
                    <a:lnTo>
                      <a:pt x="2724" y="139"/>
                    </a:lnTo>
                    <a:lnTo>
                      <a:pt x="2733" y="140"/>
                    </a:lnTo>
                    <a:lnTo>
                      <a:pt x="2749" y="141"/>
                    </a:lnTo>
                    <a:lnTo>
                      <a:pt x="2757" y="141"/>
                    </a:lnTo>
                    <a:lnTo>
                      <a:pt x="2752" y="153"/>
                    </a:lnTo>
                    <a:lnTo>
                      <a:pt x="2745" y="164"/>
                    </a:lnTo>
                    <a:lnTo>
                      <a:pt x="2738" y="173"/>
                    </a:lnTo>
                    <a:lnTo>
                      <a:pt x="2731" y="180"/>
                    </a:lnTo>
                    <a:lnTo>
                      <a:pt x="2723" y="188"/>
                    </a:lnTo>
                    <a:lnTo>
                      <a:pt x="2716" y="196"/>
                    </a:lnTo>
                    <a:lnTo>
                      <a:pt x="2710" y="204"/>
                    </a:lnTo>
                    <a:lnTo>
                      <a:pt x="2704" y="216"/>
                    </a:lnTo>
                    <a:lnTo>
                      <a:pt x="2712" y="217"/>
                    </a:lnTo>
                    <a:lnTo>
                      <a:pt x="2719" y="218"/>
                    </a:lnTo>
                    <a:lnTo>
                      <a:pt x="2725" y="218"/>
                    </a:lnTo>
                    <a:lnTo>
                      <a:pt x="2732" y="218"/>
                    </a:lnTo>
                    <a:lnTo>
                      <a:pt x="2744" y="216"/>
                    </a:lnTo>
                    <a:lnTo>
                      <a:pt x="2750" y="216"/>
                    </a:lnTo>
                    <a:lnTo>
                      <a:pt x="2780" y="194"/>
                    </a:lnTo>
                    <a:lnTo>
                      <a:pt x="2810" y="172"/>
                    </a:lnTo>
                    <a:lnTo>
                      <a:pt x="2817" y="167"/>
                    </a:lnTo>
                    <a:lnTo>
                      <a:pt x="2825" y="163"/>
                    </a:lnTo>
                    <a:lnTo>
                      <a:pt x="2834" y="159"/>
                    </a:lnTo>
                    <a:lnTo>
                      <a:pt x="2843" y="155"/>
                    </a:lnTo>
                    <a:lnTo>
                      <a:pt x="2853" y="151"/>
                    </a:lnTo>
                    <a:lnTo>
                      <a:pt x="2862" y="149"/>
                    </a:lnTo>
                    <a:lnTo>
                      <a:pt x="2872" y="147"/>
                    </a:lnTo>
                    <a:lnTo>
                      <a:pt x="2883" y="147"/>
                    </a:lnTo>
                    <a:lnTo>
                      <a:pt x="2884" y="139"/>
                    </a:lnTo>
                    <a:lnTo>
                      <a:pt x="2885" y="132"/>
                    </a:lnTo>
                    <a:lnTo>
                      <a:pt x="2888" y="126"/>
                    </a:lnTo>
                    <a:lnTo>
                      <a:pt x="2891" y="121"/>
                    </a:lnTo>
                    <a:lnTo>
                      <a:pt x="2895" y="116"/>
                    </a:lnTo>
                    <a:lnTo>
                      <a:pt x="2900" y="111"/>
                    </a:lnTo>
                    <a:lnTo>
                      <a:pt x="2905" y="107"/>
                    </a:lnTo>
                    <a:lnTo>
                      <a:pt x="2912" y="104"/>
                    </a:lnTo>
                    <a:lnTo>
                      <a:pt x="2918" y="101"/>
                    </a:lnTo>
                    <a:lnTo>
                      <a:pt x="2925" y="98"/>
                    </a:lnTo>
                    <a:lnTo>
                      <a:pt x="2932" y="96"/>
                    </a:lnTo>
                    <a:lnTo>
                      <a:pt x="2939" y="94"/>
                    </a:lnTo>
                    <a:lnTo>
                      <a:pt x="2955" y="92"/>
                    </a:lnTo>
                    <a:lnTo>
                      <a:pt x="2970" y="91"/>
                    </a:lnTo>
                    <a:lnTo>
                      <a:pt x="2978" y="92"/>
                    </a:lnTo>
                    <a:lnTo>
                      <a:pt x="2984" y="93"/>
                    </a:lnTo>
                    <a:lnTo>
                      <a:pt x="2993" y="95"/>
                    </a:lnTo>
                    <a:lnTo>
                      <a:pt x="3001" y="98"/>
                    </a:lnTo>
                    <a:lnTo>
                      <a:pt x="3008" y="101"/>
                    </a:lnTo>
                    <a:lnTo>
                      <a:pt x="3017" y="103"/>
                    </a:lnTo>
                    <a:lnTo>
                      <a:pt x="3026" y="104"/>
                    </a:lnTo>
                    <a:lnTo>
                      <a:pt x="3036" y="105"/>
                    </a:lnTo>
                    <a:lnTo>
                      <a:pt x="3036" y="110"/>
                    </a:lnTo>
                    <a:lnTo>
                      <a:pt x="3036" y="117"/>
                    </a:lnTo>
                    <a:lnTo>
                      <a:pt x="3036" y="126"/>
                    </a:lnTo>
                    <a:lnTo>
                      <a:pt x="3036" y="135"/>
                    </a:lnTo>
                    <a:lnTo>
                      <a:pt x="3036" y="139"/>
                    </a:lnTo>
                    <a:lnTo>
                      <a:pt x="3035" y="143"/>
                    </a:lnTo>
                    <a:lnTo>
                      <a:pt x="3033" y="147"/>
                    </a:lnTo>
                    <a:lnTo>
                      <a:pt x="3030" y="150"/>
                    </a:lnTo>
                    <a:lnTo>
                      <a:pt x="3025" y="157"/>
                    </a:lnTo>
                    <a:lnTo>
                      <a:pt x="3018" y="162"/>
                    </a:lnTo>
                    <a:lnTo>
                      <a:pt x="3003" y="170"/>
                    </a:lnTo>
                    <a:lnTo>
                      <a:pt x="2990" y="178"/>
                    </a:lnTo>
                    <a:lnTo>
                      <a:pt x="2982" y="196"/>
                    </a:lnTo>
                    <a:lnTo>
                      <a:pt x="2973" y="214"/>
                    </a:lnTo>
                    <a:lnTo>
                      <a:pt x="2968" y="222"/>
                    </a:lnTo>
                    <a:lnTo>
                      <a:pt x="2963" y="229"/>
                    </a:lnTo>
                    <a:lnTo>
                      <a:pt x="2958" y="236"/>
                    </a:lnTo>
                    <a:lnTo>
                      <a:pt x="2951" y="243"/>
                    </a:lnTo>
                    <a:lnTo>
                      <a:pt x="2945" y="249"/>
                    </a:lnTo>
                    <a:lnTo>
                      <a:pt x="2938" y="254"/>
                    </a:lnTo>
                    <a:lnTo>
                      <a:pt x="2931" y="259"/>
                    </a:lnTo>
                    <a:lnTo>
                      <a:pt x="2923" y="263"/>
                    </a:lnTo>
                    <a:lnTo>
                      <a:pt x="2914" y="267"/>
                    </a:lnTo>
                    <a:lnTo>
                      <a:pt x="2904" y="269"/>
                    </a:lnTo>
                    <a:lnTo>
                      <a:pt x="2894" y="271"/>
                    </a:lnTo>
                    <a:lnTo>
                      <a:pt x="2883" y="271"/>
                    </a:lnTo>
                    <a:lnTo>
                      <a:pt x="2878" y="271"/>
                    </a:lnTo>
                    <a:lnTo>
                      <a:pt x="2872" y="270"/>
                    </a:lnTo>
                    <a:lnTo>
                      <a:pt x="2867" y="268"/>
                    </a:lnTo>
                    <a:lnTo>
                      <a:pt x="2861" y="266"/>
                    </a:lnTo>
                    <a:lnTo>
                      <a:pt x="2856" y="263"/>
                    </a:lnTo>
                    <a:lnTo>
                      <a:pt x="2850" y="260"/>
                    </a:lnTo>
                    <a:lnTo>
                      <a:pt x="2847" y="256"/>
                    </a:lnTo>
                    <a:lnTo>
                      <a:pt x="2844" y="252"/>
                    </a:lnTo>
                    <a:lnTo>
                      <a:pt x="2838" y="257"/>
                    </a:lnTo>
                    <a:lnTo>
                      <a:pt x="2835" y="264"/>
                    </a:lnTo>
                    <a:lnTo>
                      <a:pt x="2834" y="268"/>
                    </a:lnTo>
                    <a:lnTo>
                      <a:pt x="2834" y="272"/>
                    </a:lnTo>
                    <a:lnTo>
                      <a:pt x="2835" y="275"/>
                    </a:lnTo>
                    <a:lnTo>
                      <a:pt x="2837" y="277"/>
                    </a:lnTo>
                    <a:lnTo>
                      <a:pt x="2829" y="278"/>
                    </a:lnTo>
                    <a:lnTo>
                      <a:pt x="2823" y="279"/>
                    </a:lnTo>
                    <a:lnTo>
                      <a:pt x="2817" y="281"/>
                    </a:lnTo>
                    <a:lnTo>
                      <a:pt x="2811" y="283"/>
                    </a:lnTo>
                    <a:lnTo>
                      <a:pt x="2805" y="285"/>
                    </a:lnTo>
                    <a:lnTo>
                      <a:pt x="2801" y="287"/>
                    </a:lnTo>
                    <a:lnTo>
                      <a:pt x="2795" y="289"/>
                    </a:lnTo>
                    <a:lnTo>
                      <a:pt x="2790" y="289"/>
                    </a:lnTo>
                    <a:lnTo>
                      <a:pt x="2783" y="288"/>
                    </a:lnTo>
                    <a:lnTo>
                      <a:pt x="2777" y="286"/>
                    </a:lnTo>
                    <a:lnTo>
                      <a:pt x="2770" y="283"/>
                    </a:lnTo>
                    <a:lnTo>
                      <a:pt x="2765" y="279"/>
                    </a:lnTo>
                    <a:lnTo>
                      <a:pt x="2754" y="271"/>
                    </a:lnTo>
                    <a:lnTo>
                      <a:pt x="2744" y="264"/>
                    </a:lnTo>
                    <a:lnTo>
                      <a:pt x="2730" y="272"/>
                    </a:lnTo>
                    <a:lnTo>
                      <a:pt x="2717" y="281"/>
                    </a:lnTo>
                    <a:lnTo>
                      <a:pt x="2707" y="290"/>
                    </a:lnTo>
                    <a:lnTo>
                      <a:pt x="2696" y="299"/>
                    </a:lnTo>
                    <a:lnTo>
                      <a:pt x="2685" y="307"/>
                    </a:lnTo>
                    <a:lnTo>
                      <a:pt x="2671" y="313"/>
                    </a:lnTo>
                    <a:lnTo>
                      <a:pt x="2664" y="316"/>
                    </a:lnTo>
                    <a:lnTo>
                      <a:pt x="2656" y="318"/>
                    </a:lnTo>
                    <a:lnTo>
                      <a:pt x="2647" y="319"/>
                    </a:lnTo>
                    <a:lnTo>
                      <a:pt x="2637" y="319"/>
                    </a:lnTo>
                    <a:lnTo>
                      <a:pt x="2626" y="319"/>
                    </a:lnTo>
                    <a:lnTo>
                      <a:pt x="2615" y="317"/>
                    </a:lnTo>
                    <a:lnTo>
                      <a:pt x="2602" y="315"/>
                    </a:lnTo>
                    <a:lnTo>
                      <a:pt x="2590" y="312"/>
                    </a:lnTo>
                    <a:lnTo>
                      <a:pt x="2579" y="308"/>
                    </a:lnTo>
                    <a:lnTo>
                      <a:pt x="2569" y="304"/>
                    </a:lnTo>
                    <a:lnTo>
                      <a:pt x="2562" y="300"/>
                    </a:lnTo>
                    <a:lnTo>
                      <a:pt x="2558" y="295"/>
                    </a:lnTo>
                    <a:lnTo>
                      <a:pt x="2518" y="295"/>
                    </a:lnTo>
                    <a:lnTo>
                      <a:pt x="2521" y="303"/>
                    </a:lnTo>
                    <a:lnTo>
                      <a:pt x="2525" y="309"/>
                    </a:lnTo>
                    <a:lnTo>
                      <a:pt x="2530" y="314"/>
                    </a:lnTo>
                    <a:lnTo>
                      <a:pt x="2536" y="318"/>
                    </a:lnTo>
                    <a:lnTo>
                      <a:pt x="2542" y="322"/>
                    </a:lnTo>
                    <a:lnTo>
                      <a:pt x="2550" y="324"/>
                    </a:lnTo>
                    <a:lnTo>
                      <a:pt x="2557" y="326"/>
                    </a:lnTo>
                    <a:lnTo>
                      <a:pt x="2565" y="327"/>
                    </a:lnTo>
                    <a:lnTo>
                      <a:pt x="2601" y="328"/>
                    </a:lnTo>
                    <a:lnTo>
                      <a:pt x="2637" y="326"/>
                    </a:lnTo>
                    <a:lnTo>
                      <a:pt x="2637" y="335"/>
                    </a:lnTo>
                    <a:lnTo>
                      <a:pt x="2638" y="342"/>
                    </a:lnTo>
                    <a:lnTo>
                      <a:pt x="2641" y="349"/>
                    </a:lnTo>
                    <a:lnTo>
                      <a:pt x="2644" y="357"/>
                    </a:lnTo>
                    <a:lnTo>
                      <a:pt x="2619" y="363"/>
                    </a:lnTo>
                    <a:lnTo>
                      <a:pt x="2590" y="371"/>
                    </a:lnTo>
                    <a:lnTo>
                      <a:pt x="2562" y="382"/>
                    </a:lnTo>
                    <a:lnTo>
                      <a:pt x="2531" y="392"/>
                    </a:lnTo>
                    <a:lnTo>
                      <a:pt x="2501" y="402"/>
                    </a:lnTo>
                    <a:lnTo>
                      <a:pt x="2473" y="410"/>
                    </a:lnTo>
                    <a:lnTo>
                      <a:pt x="2458" y="414"/>
                    </a:lnTo>
                    <a:lnTo>
                      <a:pt x="2444" y="416"/>
                    </a:lnTo>
                    <a:lnTo>
                      <a:pt x="2431" y="418"/>
                    </a:lnTo>
                    <a:lnTo>
                      <a:pt x="2419" y="418"/>
                    </a:lnTo>
                    <a:lnTo>
                      <a:pt x="2339" y="400"/>
                    </a:lnTo>
                    <a:lnTo>
                      <a:pt x="2319" y="400"/>
                    </a:lnTo>
                    <a:lnTo>
                      <a:pt x="2340" y="408"/>
                    </a:lnTo>
                    <a:lnTo>
                      <a:pt x="2361" y="416"/>
                    </a:lnTo>
                    <a:lnTo>
                      <a:pt x="2372" y="420"/>
                    </a:lnTo>
                    <a:lnTo>
                      <a:pt x="2382" y="425"/>
                    </a:lnTo>
                    <a:lnTo>
                      <a:pt x="2390" y="430"/>
                    </a:lnTo>
                    <a:lnTo>
                      <a:pt x="2398" y="437"/>
                    </a:lnTo>
                    <a:lnTo>
                      <a:pt x="2394" y="444"/>
                    </a:lnTo>
                    <a:lnTo>
                      <a:pt x="2388" y="449"/>
                    </a:lnTo>
                    <a:lnTo>
                      <a:pt x="2384" y="454"/>
                    </a:lnTo>
                    <a:lnTo>
                      <a:pt x="2378" y="457"/>
                    </a:lnTo>
                    <a:lnTo>
                      <a:pt x="2373" y="461"/>
                    </a:lnTo>
                    <a:lnTo>
                      <a:pt x="2368" y="463"/>
                    </a:lnTo>
                    <a:lnTo>
                      <a:pt x="2363" y="465"/>
                    </a:lnTo>
                    <a:lnTo>
                      <a:pt x="2357" y="467"/>
                    </a:lnTo>
                    <a:lnTo>
                      <a:pt x="2333" y="471"/>
                    </a:lnTo>
                    <a:lnTo>
                      <a:pt x="2306" y="474"/>
                    </a:lnTo>
                    <a:lnTo>
                      <a:pt x="2296" y="477"/>
                    </a:lnTo>
                    <a:lnTo>
                      <a:pt x="2286" y="481"/>
                    </a:lnTo>
                    <a:lnTo>
                      <a:pt x="2277" y="486"/>
                    </a:lnTo>
                    <a:lnTo>
                      <a:pt x="2268" y="492"/>
                    </a:lnTo>
                    <a:lnTo>
                      <a:pt x="2260" y="497"/>
                    </a:lnTo>
                    <a:lnTo>
                      <a:pt x="2251" y="501"/>
                    </a:lnTo>
                    <a:lnTo>
                      <a:pt x="2242" y="504"/>
                    </a:lnTo>
                    <a:lnTo>
                      <a:pt x="2232" y="505"/>
                    </a:lnTo>
                    <a:lnTo>
                      <a:pt x="2232" y="517"/>
                    </a:lnTo>
                    <a:lnTo>
                      <a:pt x="2232" y="529"/>
                    </a:lnTo>
                    <a:lnTo>
                      <a:pt x="2220" y="532"/>
                    </a:lnTo>
                    <a:lnTo>
                      <a:pt x="2208" y="537"/>
                    </a:lnTo>
                    <a:lnTo>
                      <a:pt x="2194" y="542"/>
                    </a:lnTo>
                    <a:lnTo>
                      <a:pt x="2181" y="550"/>
                    </a:lnTo>
                    <a:lnTo>
                      <a:pt x="2166" y="559"/>
                    </a:lnTo>
                    <a:lnTo>
                      <a:pt x="2151" y="568"/>
                    </a:lnTo>
                    <a:lnTo>
                      <a:pt x="2138" y="578"/>
                    </a:lnTo>
                    <a:lnTo>
                      <a:pt x="2123" y="588"/>
                    </a:lnTo>
                    <a:lnTo>
                      <a:pt x="2110" y="601"/>
                    </a:lnTo>
                    <a:lnTo>
                      <a:pt x="2098" y="613"/>
                    </a:lnTo>
                    <a:lnTo>
                      <a:pt x="2087" y="625"/>
                    </a:lnTo>
                    <a:lnTo>
                      <a:pt x="2078" y="637"/>
                    </a:lnTo>
                    <a:lnTo>
                      <a:pt x="2071" y="650"/>
                    </a:lnTo>
                    <a:lnTo>
                      <a:pt x="2064" y="664"/>
                    </a:lnTo>
                    <a:lnTo>
                      <a:pt x="2062" y="670"/>
                    </a:lnTo>
                    <a:lnTo>
                      <a:pt x="2061" y="677"/>
                    </a:lnTo>
                    <a:lnTo>
                      <a:pt x="2060" y="683"/>
                    </a:lnTo>
                    <a:lnTo>
                      <a:pt x="2060" y="689"/>
                    </a:lnTo>
                    <a:lnTo>
                      <a:pt x="2106" y="689"/>
                    </a:lnTo>
                    <a:lnTo>
                      <a:pt x="2104" y="714"/>
                    </a:lnTo>
                    <a:lnTo>
                      <a:pt x="2102" y="736"/>
                    </a:lnTo>
                    <a:lnTo>
                      <a:pt x="2100" y="745"/>
                    </a:lnTo>
                    <a:lnTo>
                      <a:pt x="2100" y="753"/>
                    </a:lnTo>
                    <a:lnTo>
                      <a:pt x="2102" y="757"/>
                    </a:lnTo>
                    <a:lnTo>
                      <a:pt x="2103" y="759"/>
                    </a:lnTo>
                    <a:lnTo>
                      <a:pt x="2104" y="762"/>
                    </a:lnTo>
                    <a:lnTo>
                      <a:pt x="2106" y="763"/>
                    </a:lnTo>
                    <a:lnTo>
                      <a:pt x="2086" y="776"/>
                    </a:lnTo>
                    <a:lnTo>
                      <a:pt x="2087" y="780"/>
                    </a:lnTo>
                    <a:lnTo>
                      <a:pt x="2089" y="784"/>
                    </a:lnTo>
                    <a:lnTo>
                      <a:pt x="2093" y="787"/>
                    </a:lnTo>
                    <a:lnTo>
                      <a:pt x="2097" y="790"/>
                    </a:lnTo>
                    <a:lnTo>
                      <a:pt x="2106" y="793"/>
                    </a:lnTo>
                    <a:lnTo>
                      <a:pt x="2112" y="794"/>
                    </a:lnTo>
                    <a:lnTo>
                      <a:pt x="2193" y="776"/>
                    </a:lnTo>
                    <a:lnTo>
                      <a:pt x="2204" y="782"/>
                    </a:lnTo>
                    <a:lnTo>
                      <a:pt x="2214" y="789"/>
                    </a:lnTo>
                    <a:lnTo>
                      <a:pt x="2223" y="796"/>
                    </a:lnTo>
                    <a:lnTo>
                      <a:pt x="2232" y="803"/>
                    </a:lnTo>
                    <a:lnTo>
                      <a:pt x="2250" y="819"/>
                    </a:lnTo>
                    <a:lnTo>
                      <a:pt x="2266" y="836"/>
                    </a:lnTo>
                    <a:lnTo>
                      <a:pt x="2284" y="852"/>
                    </a:lnTo>
                    <a:lnTo>
                      <a:pt x="2301" y="866"/>
                    </a:lnTo>
                    <a:lnTo>
                      <a:pt x="2311" y="872"/>
                    </a:lnTo>
                    <a:lnTo>
                      <a:pt x="2322" y="878"/>
                    </a:lnTo>
                    <a:lnTo>
                      <a:pt x="2333" y="883"/>
                    </a:lnTo>
                    <a:lnTo>
                      <a:pt x="2345" y="887"/>
                    </a:lnTo>
                    <a:lnTo>
                      <a:pt x="2345" y="891"/>
                    </a:lnTo>
                    <a:lnTo>
                      <a:pt x="2346" y="895"/>
                    </a:lnTo>
                    <a:lnTo>
                      <a:pt x="2347" y="898"/>
                    </a:lnTo>
                    <a:lnTo>
                      <a:pt x="2350" y="901"/>
                    </a:lnTo>
                    <a:lnTo>
                      <a:pt x="2352" y="903"/>
                    </a:lnTo>
                    <a:lnTo>
                      <a:pt x="2354" y="905"/>
                    </a:lnTo>
                    <a:lnTo>
                      <a:pt x="2356" y="906"/>
                    </a:lnTo>
                    <a:lnTo>
                      <a:pt x="2360" y="907"/>
                    </a:lnTo>
                    <a:lnTo>
                      <a:pt x="2367" y="909"/>
                    </a:lnTo>
                    <a:lnTo>
                      <a:pt x="2375" y="908"/>
                    </a:lnTo>
                    <a:lnTo>
                      <a:pt x="2383" y="907"/>
                    </a:lnTo>
                    <a:lnTo>
                      <a:pt x="2391" y="905"/>
                    </a:lnTo>
                    <a:lnTo>
                      <a:pt x="2409" y="900"/>
                    </a:lnTo>
                    <a:lnTo>
                      <a:pt x="2423" y="894"/>
                    </a:lnTo>
                    <a:lnTo>
                      <a:pt x="2434" y="889"/>
                    </a:lnTo>
                    <a:lnTo>
                      <a:pt x="2439" y="887"/>
                    </a:lnTo>
                    <a:lnTo>
                      <a:pt x="2485" y="905"/>
                    </a:lnTo>
                    <a:lnTo>
                      <a:pt x="2479" y="917"/>
                    </a:lnTo>
                    <a:lnTo>
                      <a:pt x="2474" y="925"/>
                    </a:lnTo>
                    <a:lnTo>
                      <a:pt x="2467" y="931"/>
                    </a:lnTo>
                    <a:lnTo>
                      <a:pt x="2458" y="936"/>
                    </a:lnTo>
                    <a:lnTo>
                      <a:pt x="2472" y="949"/>
                    </a:lnTo>
                    <a:lnTo>
                      <a:pt x="2461" y="971"/>
                    </a:lnTo>
                    <a:lnTo>
                      <a:pt x="2450" y="995"/>
                    </a:lnTo>
                    <a:lnTo>
                      <a:pt x="2445" y="1006"/>
                    </a:lnTo>
                    <a:lnTo>
                      <a:pt x="2442" y="1018"/>
                    </a:lnTo>
                    <a:lnTo>
                      <a:pt x="2440" y="1029"/>
                    </a:lnTo>
                    <a:lnTo>
                      <a:pt x="2439" y="1040"/>
                    </a:lnTo>
                    <a:lnTo>
                      <a:pt x="2440" y="1049"/>
                    </a:lnTo>
                    <a:lnTo>
                      <a:pt x="2443" y="1059"/>
                    </a:lnTo>
                    <a:lnTo>
                      <a:pt x="2447" y="1070"/>
                    </a:lnTo>
                    <a:lnTo>
                      <a:pt x="2454" y="1081"/>
                    </a:lnTo>
                    <a:lnTo>
                      <a:pt x="2462" y="1092"/>
                    </a:lnTo>
                    <a:lnTo>
                      <a:pt x="2469" y="1101"/>
                    </a:lnTo>
                    <a:lnTo>
                      <a:pt x="2473" y="1104"/>
                    </a:lnTo>
                    <a:lnTo>
                      <a:pt x="2477" y="1107"/>
                    </a:lnTo>
                    <a:lnTo>
                      <a:pt x="2481" y="1108"/>
                    </a:lnTo>
                    <a:lnTo>
                      <a:pt x="2485" y="1109"/>
                    </a:lnTo>
                    <a:lnTo>
                      <a:pt x="2487" y="1114"/>
                    </a:lnTo>
                    <a:lnTo>
                      <a:pt x="2492" y="1121"/>
                    </a:lnTo>
                    <a:lnTo>
                      <a:pt x="2499" y="1128"/>
                    </a:lnTo>
                    <a:lnTo>
                      <a:pt x="2504" y="1133"/>
                    </a:lnTo>
                    <a:lnTo>
                      <a:pt x="2528" y="1113"/>
                    </a:lnTo>
                    <a:lnTo>
                      <a:pt x="2548" y="1091"/>
                    </a:lnTo>
                    <a:lnTo>
                      <a:pt x="2559" y="1080"/>
                    </a:lnTo>
                    <a:lnTo>
                      <a:pt x="2569" y="1068"/>
                    </a:lnTo>
                    <a:lnTo>
                      <a:pt x="2578" y="1057"/>
                    </a:lnTo>
                    <a:lnTo>
                      <a:pt x="2587" y="1043"/>
                    </a:lnTo>
                    <a:lnTo>
                      <a:pt x="2595" y="1031"/>
                    </a:lnTo>
                    <a:lnTo>
                      <a:pt x="2602" y="1017"/>
                    </a:lnTo>
                    <a:lnTo>
                      <a:pt x="2609" y="1003"/>
                    </a:lnTo>
                    <a:lnTo>
                      <a:pt x="2614" y="987"/>
                    </a:lnTo>
                    <a:lnTo>
                      <a:pt x="2619" y="971"/>
                    </a:lnTo>
                    <a:lnTo>
                      <a:pt x="2622" y="955"/>
                    </a:lnTo>
                    <a:lnTo>
                      <a:pt x="2624" y="937"/>
                    </a:lnTo>
                    <a:lnTo>
                      <a:pt x="2624" y="917"/>
                    </a:lnTo>
                    <a:lnTo>
                      <a:pt x="2638" y="917"/>
                    </a:lnTo>
                    <a:lnTo>
                      <a:pt x="2655" y="914"/>
                    </a:lnTo>
                    <a:lnTo>
                      <a:pt x="2672" y="911"/>
                    </a:lnTo>
                    <a:lnTo>
                      <a:pt x="2690" y="906"/>
                    </a:lnTo>
                    <a:lnTo>
                      <a:pt x="2709" y="900"/>
                    </a:lnTo>
                    <a:lnTo>
                      <a:pt x="2727" y="892"/>
                    </a:lnTo>
                    <a:lnTo>
                      <a:pt x="2746" y="884"/>
                    </a:lnTo>
                    <a:lnTo>
                      <a:pt x="2765" y="873"/>
                    </a:lnTo>
                    <a:lnTo>
                      <a:pt x="2782" y="863"/>
                    </a:lnTo>
                    <a:lnTo>
                      <a:pt x="2798" y="852"/>
                    </a:lnTo>
                    <a:lnTo>
                      <a:pt x="2813" y="840"/>
                    </a:lnTo>
                    <a:lnTo>
                      <a:pt x="2825" y="827"/>
                    </a:lnTo>
                    <a:lnTo>
                      <a:pt x="2831" y="819"/>
                    </a:lnTo>
                    <a:lnTo>
                      <a:pt x="2836" y="813"/>
                    </a:lnTo>
                    <a:lnTo>
                      <a:pt x="2839" y="806"/>
                    </a:lnTo>
                    <a:lnTo>
                      <a:pt x="2844" y="799"/>
                    </a:lnTo>
                    <a:lnTo>
                      <a:pt x="2846" y="792"/>
                    </a:lnTo>
                    <a:lnTo>
                      <a:pt x="2848" y="785"/>
                    </a:lnTo>
                    <a:lnTo>
                      <a:pt x="2849" y="777"/>
                    </a:lnTo>
                    <a:lnTo>
                      <a:pt x="2850" y="770"/>
                    </a:lnTo>
                    <a:lnTo>
                      <a:pt x="2849" y="763"/>
                    </a:lnTo>
                    <a:lnTo>
                      <a:pt x="2848" y="757"/>
                    </a:lnTo>
                    <a:lnTo>
                      <a:pt x="2846" y="752"/>
                    </a:lnTo>
                    <a:lnTo>
                      <a:pt x="2843" y="747"/>
                    </a:lnTo>
                    <a:lnTo>
                      <a:pt x="2835" y="738"/>
                    </a:lnTo>
                    <a:lnTo>
                      <a:pt x="2827" y="731"/>
                    </a:lnTo>
                    <a:lnTo>
                      <a:pt x="2819" y="725"/>
                    </a:lnTo>
                    <a:lnTo>
                      <a:pt x="2811" y="718"/>
                    </a:lnTo>
                    <a:lnTo>
                      <a:pt x="2808" y="715"/>
                    </a:lnTo>
                    <a:lnTo>
                      <a:pt x="2805" y="711"/>
                    </a:lnTo>
                    <a:lnTo>
                      <a:pt x="2804" y="706"/>
                    </a:lnTo>
                    <a:lnTo>
                      <a:pt x="2804" y="702"/>
                    </a:lnTo>
                    <a:lnTo>
                      <a:pt x="2804" y="698"/>
                    </a:lnTo>
                    <a:lnTo>
                      <a:pt x="2808" y="694"/>
                    </a:lnTo>
                    <a:lnTo>
                      <a:pt x="2812" y="688"/>
                    </a:lnTo>
                    <a:lnTo>
                      <a:pt x="2819" y="680"/>
                    </a:lnTo>
                    <a:lnTo>
                      <a:pt x="2833" y="664"/>
                    </a:lnTo>
                    <a:lnTo>
                      <a:pt x="2850" y="645"/>
                    </a:lnTo>
                    <a:lnTo>
                      <a:pt x="2882" y="612"/>
                    </a:lnTo>
                    <a:lnTo>
                      <a:pt x="2896" y="597"/>
                    </a:lnTo>
                    <a:lnTo>
                      <a:pt x="2894" y="593"/>
                    </a:lnTo>
                    <a:lnTo>
                      <a:pt x="2892" y="589"/>
                    </a:lnTo>
                    <a:lnTo>
                      <a:pt x="2891" y="585"/>
                    </a:lnTo>
                    <a:lnTo>
                      <a:pt x="2890" y="581"/>
                    </a:lnTo>
                    <a:lnTo>
                      <a:pt x="2890" y="573"/>
                    </a:lnTo>
                    <a:lnTo>
                      <a:pt x="2892" y="566"/>
                    </a:lnTo>
                    <a:lnTo>
                      <a:pt x="2896" y="558"/>
                    </a:lnTo>
                    <a:lnTo>
                      <a:pt x="2902" y="551"/>
                    </a:lnTo>
                    <a:lnTo>
                      <a:pt x="2909" y="544"/>
                    </a:lnTo>
                    <a:lnTo>
                      <a:pt x="2916" y="535"/>
                    </a:lnTo>
                    <a:lnTo>
                      <a:pt x="2934" y="520"/>
                    </a:lnTo>
                    <a:lnTo>
                      <a:pt x="2951" y="505"/>
                    </a:lnTo>
                    <a:lnTo>
                      <a:pt x="2959" y="498"/>
                    </a:lnTo>
                    <a:lnTo>
                      <a:pt x="2966" y="490"/>
                    </a:lnTo>
                    <a:lnTo>
                      <a:pt x="2972" y="482"/>
                    </a:lnTo>
                    <a:lnTo>
                      <a:pt x="2977" y="474"/>
                    </a:lnTo>
                    <a:lnTo>
                      <a:pt x="3149" y="480"/>
                    </a:lnTo>
                    <a:lnTo>
                      <a:pt x="3149" y="485"/>
                    </a:lnTo>
                    <a:lnTo>
                      <a:pt x="3150" y="490"/>
                    </a:lnTo>
                    <a:lnTo>
                      <a:pt x="3151" y="494"/>
                    </a:lnTo>
                    <a:lnTo>
                      <a:pt x="3153" y="497"/>
                    </a:lnTo>
                    <a:lnTo>
                      <a:pt x="3156" y="500"/>
                    </a:lnTo>
                    <a:lnTo>
                      <a:pt x="3159" y="502"/>
                    </a:lnTo>
                    <a:lnTo>
                      <a:pt x="3161" y="503"/>
                    </a:lnTo>
                    <a:lnTo>
                      <a:pt x="3165" y="504"/>
                    </a:lnTo>
                    <a:lnTo>
                      <a:pt x="3180" y="505"/>
                    </a:lnTo>
                    <a:lnTo>
                      <a:pt x="3196" y="505"/>
                    </a:lnTo>
                    <a:lnTo>
                      <a:pt x="3201" y="509"/>
                    </a:lnTo>
                    <a:lnTo>
                      <a:pt x="3204" y="514"/>
                    </a:lnTo>
                    <a:lnTo>
                      <a:pt x="3208" y="521"/>
                    </a:lnTo>
                    <a:lnTo>
                      <a:pt x="3210" y="529"/>
                    </a:lnTo>
                    <a:lnTo>
                      <a:pt x="3215" y="545"/>
                    </a:lnTo>
                    <a:lnTo>
                      <a:pt x="3216" y="554"/>
                    </a:lnTo>
                    <a:lnTo>
                      <a:pt x="3221" y="556"/>
                    </a:lnTo>
                    <a:lnTo>
                      <a:pt x="3229" y="557"/>
                    </a:lnTo>
                    <a:lnTo>
                      <a:pt x="3238" y="557"/>
                    </a:lnTo>
                    <a:lnTo>
                      <a:pt x="3247" y="557"/>
                    </a:lnTo>
                    <a:lnTo>
                      <a:pt x="3268" y="555"/>
                    </a:lnTo>
                    <a:lnTo>
                      <a:pt x="3288" y="554"/>
                    </a:lnTo>
                    <a:lnTo>
                      <a:pt x="3292" y="566"/>
                    </a:lnTo>
                    <a:lnTo>
                      <a:pt x="3295" y="572"/>
                    </a:lnTo>
                    <a:lnTo>
                      <a:pt x="3288" y="579"/>
                    </a:lnTo>
                    <a:lnTo>
                      <a:pt x="3282" y="585"/>
                    </a:lnTo>
                    <a:lnTo>
                      <a:pt x="3276" y="592"/>
                    </a:lnTo>
                    <a:lnTo>
                      <a:pt x="3272" y="601"/>
                    </a:lnTo>
                    <a:lnTo>
                      <a:pt x="3264" y="616"/>
                    </a:lnTo>
                    <a:lnTo>
                      <a:pt x="3257" y="632"/>
                    </a:lnTo>
                    <a:lnTo>
                      <a:pt x="3251" y="646"/>
                    </a:lnTo>
                    <a:lnTo>
                      <a:pt x="3245" y="660"/>
                    </a:lnTo>
                    <a:lnTo>
                      <a:pt x="3241" y="666"/>
                    </a:lnTo>
                    <a:lnTo>
                      <a:pt x="3238" y="671"/>
                    </a:lnTo>
                    <a:lnTo>
                      <a:pt x="3234" y="675"/>
                    </a:lnTo>
                    <a:lnTo>
                      <a:pt x="3229" y="677"/>
                    </a:lnTo>
                    <a:lnTo>
                      <a:pt x="3238" y="677"/>
                    </a:lnTo>
                    <a:lnTo>
                      <a:pt x="3246" y="677"/>
                    </a:lnTo>
                    <a:lnTo>
                      <a:pt x="3253" y="677"/>
                    </a:lnTo>
                    <a:lnTo>
                      <a:pt x="3262" y="677"/>
                    </a:lnTo>
                    <a:lnTo>
                      <a:pt x="3262" y="683"/>
                    </a:lnTo>
                    <a:lnTo>
                      <a:pt x="3261" y="688"/>
                    </a:lnTo>
                    <a:lnTo>
                      <a:pt x="3259" y="693"/>
                    </a:lnTo>
                    <a:lnTo>
                      <a:pt x="3257" y="697"/>
                    </a:lnTo>
                    <a:lnTo>
                      <a:pt x="3251" y="705"/>
                    </a:lnTo>
                    <a:lnTo>
                      <a:pt x="3245" y="714"/>
                    </a:lnTo>
                    <a:lnTo>
                      <a:pt x="3238" y="721"/>
                    </a:lnTo>
                    <a:lnTo>
                      <a:pt x="3231" y="729"/>
                    </a:lnTo>
                    <a:lnTo>
                      <a:pt x="3226" y="736"/>
                    </a:lnTo>
                    <a:lnTo>
                      <a:pt x="3223" y="745"/>
                    </a:lnTo>
                    <a:lnTo>
                      <a:pt x="3229" y="742"/>
                    </a:lnTo>
                    <a:lnTo>
                      <a:pt x="3237" y="738"/>
                    </a:lnTo>
                    <a:lnTo>
                      <a:pt x="3245" y="734"/>
                    </a:lnTo>
                    <a:lnTo>
                      <a:pt x="3251" y="730"/>
                    </a:lnTo>
                    <a:lnTo>
                      <a:pt x="3264" y="721"/>
                    </a:lnTo>
                    <a:lnTo>
                      <a:pt x="3275" y="715"/>
                    </a:lnTo>
                    <a:lnTo>
                      <a:pt x="3280" y="717"/>
                    </a:lnTo>
                    <a:lnTo>
                      <a:pt x="3284" y="718"/>
                    </a:lnTo>
                    <a:lnTo>
                      <a:pt x="3290" y="718"/>
                    </a:lnTo>
                    <a:lnTo>
                      <a:pt x="3295" y="718"/>
                    </a:lnTo>
                    <a:lnTo>
                      <a:pt x="3307" y="715"/>
                    </a:lnTo>
                    <a:lnTo>
                      <a:pt x="3320" y="709"/>
                    </a:lnTo>
                    <a:lnTo>
                      <a:pt x="3336" y="703"/>
                    </a:lnTo>
                    <a:lnTo>
                      <a:pt x="3351" y="695"/>
                    </a:lnTo>
                    <a:lnTo>
                      <a:pt x="3368" y="685"/>
                    </a:lnTo>
                    <a:lnTo>
                      <a:pt x="3384" y="675"/>
                    </a:lnTo>
                    <a:lnTo>
                      <a:pt x="3417" y="653"/>
                    </a:lnTo>
                    <a:lnTo>
                      <a:pt x="3447" y="632"/>
                    </a:lnTo>
                    <a:lnTo>
                      <a:pt x="3471" y="615"/>
                    </a:lnTo>
                    <a:lnTo>
                      <a:pt x="3488" y="604"/>
                    </a:lnTo>
                    <a:lnTo>
                      <a:pt x="3492" y="613"/>
                    </a:lnTo>
                    <a:lnTo>
                      <a:pt x="3495" y="621"/>
                    </a:lnTo>
                    <a:lnTo>
                      <a:pt x="3496" y="629"/>
                    </a:lnTo>
                    <a:lnTo>
                      <a:pt x="3496" y="637"/>
                    </a:lnTo>
                    <a:lnTo>
                      <a:pt x="3496" y="653"/>
                    </a:lnTo>
                    <a:lnTo>
                      <a:pt x="3495" y="671"/>
                    </a:lnTo>
                    <a:lnTo>
                      <a:pt x="3521" y="671"/>
                    </a:lnTo>
                    <a:lnTo>
                      <a:pt x="3522" y="680"/>
                    </a:lnTo>
                    <a:lnTo>
                      <a:pt x="3523" y="687"/>
                    </a:lnTo>
                    <a:lnTo>
                      <a:pt x="3521" y="692"/>
                    </a:lnTo>
                    <a:lnTo>
                      <a:pt x="3519" y="698"/>
                    </a:lnTo>
                    <a:lnTo>
                      <a:pt x="3514" y="708"/>
                    </a:lnTo>
                    <a:lnTo>
                      <a:pt x="3508" y="721"/>
                    </a:lnTo>
                    <a:lnTo>
                      <a:pt x="3521" y="721"/>
                    </a:lnTo>
                    <a:lnTo>
                      <a:pt x="3534" y="721"/>
                    </a:lnTo>
                    <a:lnTo>
                      <a:pt x="3534" y="732"/>
                    </a:lnTo>
                    <a:lnTo>
                      <a:pt x="3534" y="741"/>
                    </a:lnTo>
                    <a:lnTo>
                      <a:pt x="3534" y="749"/>
                    </a:lnTo>
                    <a:lnTo>
                      <a:pt x="3534" y="757"/>
                    </a:lnTo>
                    <a:lnTo>
                      <a:pt x="3536" y="762"/>
                    </a:lnTo>
                    <a:lnTo>
                      <a:pt x="3540" y="769"/>
                    </a:lnTo>
                    <a:lnTo>
                      <a:pt x="3542" y="772"/>
                    </a:lnTo>
                    <a:lnTo>
                      <a:pt x="3545" y="774"/>
                    </a:lnTo>
                    <a:lnTo>
                      <a:pt x="3550" y="776"/>
                    </a:lnTo>
                    <a:lnTo>
                      <a:pt x="3554" y="776"/>
                    </a:lnTo>
                    <a:lnTo>
                      <a:pt x="3551" y="786"/>
                    </a:lnTo>
                    <a:lnTo>
                      <a:pt x="3548" y="794"/>
                    </a:lnTo>
                    <a:lnTo>
                      <a:pt x="3542" y="800"/>
                    </a:lnTo>
                    <a:lnTo>
                      <a:pt x="3537" y="804"/>
                    </a:lnTo>
                    <a:lnTo>
                      <a:pt x="3526" y="811"/>
                    </a:lnTo>
                    <a:lnTo>
                      <a:pt x="3515" y="818"/>
                    </a:lnTo>
                    <a:lnTo>
                      <a:pt x="3522" y="828"/>
                    </a:lnTo>
                    <a:lnTo>
                      <a:pt x="3530" y="836"/>
                    </a:lnTo>
                    <a:lnTo>
                      <a:pt x="3539" y="844"/>
                    </a:lnTo>
                    <a:lnTo>
                      <a:pt x="3546" y="851"/>
                    </a:lnTo>
                    <a:lnTo>
                      <a:pt x="3556" y="857"/>
                    </a:lnTo>
                    <a:lnTo>
                      <a:pt x="3565" y="863"/>
                    </a:lnTo>
                    <a:lnTo>
                      <a:pt x="3575" y="869"/>
                    </a:lnTo>
                    <a:lnTo>
                      <a:pt x="3584" y="874"/>
                    </a:lnTo>
                    <a:lnTo>
                      <a:pt x="3605" y="885"/>
                    </a:lnTo>
                    <a:lnTo>
                      <a:pt x="3627" y="894"/>
                    </a:lnTo>
                    <a:lnTo>
                      <a:pt x="3650" y="902"/>
                    </a:lnTo>
                    <a:lnTo>
                      <a:pt x="3674" y="911"/>
                    </a:lnTo>
                    <a:lnTo>
                      <a:pt x="3668" y="918"/>
                    </a:lnTo>
                    <a:lnTo>
                      <a:pt x="3662" y="924"/>
                    </a:lnTo>
                    <a:lnTo>
                      <a:pt x="3652" y="930"/>
                    </a:lnTo>
                    <a:lnTo>
                      <a:pt x="3640" y="936"/>
                    </a:lnTo>
                    <a:lnTo>
                      <a:pt x="3615" y="946"/>
                    </a:lnTo>
                    <a:lnTo>
                      <a:pt x="3588" y="954"/>
                    </a:lnTo>
                    <a:lnTo>
                      <a:pt x="3563" y="961"/>
                    </a:lnTo>
                    <a:lnTo>
                      <a:pt x="3545" y="966"/>
                    </a:lnTo>
                    <a:lnTo>
                      <a:pt x="3540" y="968"/>
                    </a:lnTo>
                    <a:lnTo>
                      <a:pt x="3537" y="970"/>
                    </a:lnTo>
                    <a:lnTo>
                      <a:pt x="3537" y="971"/>
                    </a:lnTo>
                    <a:lnTo>
                      <a:pt x="3537" y="972"/>
                    </a:lnTo>
                    <a:lnTo>
                      <a:pt x="3539" y="972"/>
                    </a:lnTo>
                    <a:lnTo>
                      <a:pt x="3541" y="973"/>
                    </a:lnTo>
                    <a:lnTo>
                      <a:pt x="3548" y="974"/>
                    </a:lnTo>
                    <a:lnTo>
                      <a:pt x="3554" y="974"/>
                    </a:lnTo>
                    <a:lnTo>
                      <a:pt x="3560" y="974"/>
                    </a:lnTo>
                    <a:lnTo>
                      <a:pt x="3564" y="972"/>
                    </a:lnTo>
                    <a:lnTo>
                      <a:pt x="3570" y="970"/>
                    </a:lnTo>
                    <a:lnTo>
                      <a:pt x="3575" y="969"/>
                    </a:lnTo>
                    <a:lnTo>
                      <a:pt x="3581" y="967"/>
                    </a:lnTo>
                    <a:lnTo>
                      <a:pt x="3588" y="967"/>
                    </a:lnTo>
                    <a:lnTo>
                      <a:pt x="3598" y="965"/>
                    </a:lnTo>
                    <a:lnTo>
                      <a:pt x="3616" y="961"/>
                    </a:lnTo>
                    <a:lnTo>
                      <a:pt x="3637" y="957"/>
                    </a:lnTo>
                    <a:lnTo>
                      <a:pt x="3654" y="955"/>
                    </a:lnTo>
                    <a:lnTo>
                      <a:pt x="3673" y="955"/>
                    </a:lnTo>
                    <a:lnTo>
                      <a:pt x="3686" y="956"/>
                    </a:lnTo>
                    <a:lnTo>
                      <a:pt x="3695" y="958"/>
                    </a:lnTo>
                    <a:lnTo>
                      <a:pt x="3701" y="959"/>
                    </a:lnTo>
                    <a:lnTo>
                      <a:pt x="3707" y="960"/>
                    </a:lnTo>
                    <a:lnTo>
                      <a:pt x="3713" y="960"/>
                    </a:lnTo>
                    <a:lnTo>
                      <a:pt x="3721" y="958"/>
                    </a:lnTo>
                    <a:lnTo>
                      <a:pt x="3734" y="955"/>
                    </a:lnTo>
                    <a:lnTo>
                      <a:pt x="3734" y="964"/>
                    </a:lnTo>
                    <a:lnTo>
                      <a:pt x="3734" y="972"/>
                    </a:lnTo>
                    <a:lnTo>
                      <a:pt x="3734" y="979"/>
                    </a:lnTo>
                    <a:lnTo>
                      <a:pt x="3734" y="985"/>
                    </a:lnTo>
                    <a:lnTo>
                      <a:pt x="3734" y="998"/>
                    </a:lnTo>
                    <a:lnTo>
                      <a:pt x="3733" y="1007"/>
                    </a:lnTo>
                    <a:lnTo>
                      <a:pt x="3732" y="1014"/>
                    </a:lnTo>
                    <a:lnTo>
                      <a:pt x="3729" y="1018"/>
                    </a:lnTo>
                    <a:lnTo>
                      <a:pt x="3724" y="1022"/>
                    </a:lnTo>
                    <a:lnTo>
                      <a:pt x="3717" y="1024"/>
                    </a:lnTo>
                    <a:lnTo>
                      <a:pt x="3707" y="1026"/>
                    </a:lnTo>
                    <a:lnTo>
                      <a:pt x="3694" y="1028"/>
                    </a:lnTo>
                    <a:lnTo>
                      <a:pt x="3699" y="1037"/>
                    </a:lnTo>
                    <a:lnTo>
                      <a:pt x="3704" y="1047"/>
                    </a:lnTo>
                    <a:lnTo>
                      <a:pt x="3709" y="1054"/>
                    </a:lnTo>
                    <a:lnTo>
                      <a:pt x="3713" y="1059"/>
                    </a:lnTo>
                    <a:lnTo>
                      <a:pt x="3706" y="1068"/>
                    </a:lnTo>
                    <a:lnTo>
                      <a:pt x="3697" y="1076"/>
                    </a:lnTo>
                    <a:lnTo>
                      <a:pt x="3687" y="1083"/>
                    </a:lnTo>
                    <a:lnTo>
                      <a:pt x="3676" y="1087"/>
                    </a:lnTo>
                    <a:lnTo>
                      <a:pt x="3672" y="1089"/>
                    </a:lnTo>
                    <a:lnTo>
                      <a:pt x="3666" y="1090"/>
                    </a:lnTo>
                    <a:lnTo>
                      <a:pt x="3661" y="1091"/>
                    </a:lnTo>
                    <a:lnTo>
                      <a:pt x="3655" y="1091"/>
                    </a:lnTo>
                    <a:lnTo>
                      <a:pt x="3650" y="1090"/>
                    </a:lnTo>
                    <a:lnTo>
                      <a:pt x="3644" y="1089"/>
                    </a:lnTo>
                    <a:lnTo>
                      <a:pt x="3639" y="1087"/>
                    </a:lnTo>
                    <a:lnTo>
                      <a:pt x="3634" y="1084"/>
                    </a:lnTo>
                    <a:lnTo>
                      <a:pt x="3627" y="1089"/>
                    </a:lnTo>
                    <a:lnTo>
                      <a:pt x="3617" y="1093"/>
                    </a:lnTo>
                    <a:lnTo>
                      <a:pt x="3608" y="1096"/>
                    </a:lnTo>
                    <a:lnTo>
                      <a:pt x="3598" y="1099"/>
                    </a:lnTo>
                    <a:lnTo>
                      <a:pt x="3577" y="1104"/>
                    </a:lnTo>
                    <a:lnTo>
                      <a:pt x="3556" y="1108"/>
                    </a:lnTo>
                    <a:lnTo>
                      <a:pt x="3546" y="1110"/>
                    </a:lnTo>
                    <a:lnTo>
                      <a:pt x="3538" y="1113"/>
                    </a:lnTo>
                    <a:lnTo>
                      <a:pt x="3529" y="1116"/>
                    </a:lnTo>
                    <a:lnTo>
                      <a:pt x="3522" y="1120"/>
                    </a:lnTo>
                    <a:lnTo>
                      <a:pt x="3516" y="1124"/>
                    </a:lnTo>
                    <a:lnTo>
                      <a:pt x="3511" y="1130"/>
                    </a:lnTo>
                    <a:lnTo>
                      <a:pt x="3509" y="1137"/>
                    </a:lnTo>
                    <a:lnTo>
                      <a:pt x="3508" y="1145"/>
                    </a:lnTo>
                    <a:lnTo>
                      <a:pt x="3501" y="1145"/>
                    </a:lnTo>
                    <a:lnTo>
                      <a:pt x="3489" y="1159"/>
                    </a:lnTo>
                    <a:lnTo>
                      <a:pt x="3480" y="1168"/>
                    </a:lnTo>
                    <a:lnTo>
                      <a:pt x="3474" y="1172"/>
                    </a:lnTo>
                    <a:lnTo>
                      <a:pt x="3467" y="1174"/>
                    </a:lnTo>
                    <a:lnTo>
                      <a:pt x="3459" y="1176"/>
                    </a:lnTo>
                    <a:lnTo>
                      <a:pt x="3448" y="1176"/>
                    </a:lnTo>
                    <a:lnTo>
                      <a:pt x="3336" y="1164"/>
                    </a:lnTo>
                    <a:lnTo>
                      <a:pt x="3301" y="1164"/>
                    </a:lnTo>
                    <a:lnTo>
                      <a:pt x="3264" y="1164"/>
                    </a:lnTo>
                    <a:lnTo>
                      <a:pt x="3228" y="1164"/>
                    </a:lnTo>
                    <a:lnTo>
                      <a:pt x="3189" y="1164"/>
                    </a:lnTo>
                    <a:lnTo>
                      <a:pt x="3169" y="1165"/>
                    </a:lnTo>
                    <a:lnTo>
                      <a:pt x="3151" y="1168"/>
                    </a:lnTo>
                    <a:lnTo>
                      <a:pt x="3135" y="1172"/>
                    </a:lnTo>
                    <a:lnTo>
                      <a:pt x="3119" y="1177"/>
                    </a:lnTo>
                    <a:lnTo>
                      <a:pt x="3105" y="1183"/>
                    </a:lnTo>
                    <a:lnTo>
                      <a:pt x="3093" y="1191"/>
                    </a:lnTo>
                    <a:lnTo>
                      <a:pt x="3081" y="1198"/>
                    </a:lnTo>
                    <a:lnTo>
                      <a:pt x="3070" y="1207"/>
                    </a:lnTo>
                    <a:lnTo>
                      <a:pt x="3047" y="1225"/>
                    </a:lnTo>
                    <a:lnTo>
                      <a:pt x="3025" y="1242"/>
                    </a:lnTo>
                    <a:lnTo>
                      <a:pt x="3013" y="1250"/>
                    </a:lnTo>
                    <a:lnTo>
                      <a:pt x="3000" y="1257"/>
                    </a:lnTo>
                    <a:lnTo>
                      <a:pt x="2985" y="1263"/>
                    </a:lnTo>
                    <a:lnTo>
                      <a:pt x="2970" y="1269"/>
                    </a:lnTo>
                    <a:lnTo>
                      <a:pt x="2959" y="1272"/>
                    </a:lnTo>
                    <a:lnTo>
                      <a:pt x="2948" y="1276"/>
                    </a:lnTo>
                    <a:lnTo>
                      <a:pt x="2936" y="1281"/>
                    </a:lnTo>
                    <a:lnTo>
                      <a:pt x="2924" y="1286"/>
                    </a:lnTo>
                    <a:lnTo>
                      <a:pt x="2912" y="1293"/>
                    </a:lnTo>
                    <a:lnTo>
                      <a:pt x="2900" y="1300"/>
                    </a:lnTo>
                    <a:lnTo>
                      <a:pt x="2887" y="1308"/>
                    </a:lnTo>
                    <a:lnTo>
                      <a:pt x="2876" y="1316"/>
                    </a:lnTo>
                    <a:lnTo>
                      <a:pt x="2864" y="1326"/>
                    </a:lnTo>
                    <a:lnTo>
                      <a:pt x="2853" y="1335"/>
                    </a:lnTo>
                    <a:lnTo>
                      <a:pt x="2843" y="1344"/>
                    </a:lnTo>
                    <a:lnTo>
                      <a:pt x="2834" y="1354"/>
                    </a:lnTo>
                    <a:lnTo>
                      <a:pt x="2825" y="1363"/>
                    </a:lnTo>
                    <a:lnTo>
                      <a:pt x="2819" y="1373"/>
                    </a:lnTo>
                    <a:lnTo>
                      <a:pt x="2814" y="1383"/>
                    </a:lnTo>
                    <a:lnTo>
                      <a:pt x="2811" y="1392"/>
                    </a:lnTo>
                    <a:lnTo>
                      <a:pt x="2819" y="1392"/>
                    </a:lnTo>
                    <a:lnTo>
                      <a:pt x="2825" y="1391"/>
                    </a:lnTo>
                    <a:lnTo>
                      <a:pt x="2832" y="1389"/>
                    </a:lnTo>
                    <a:lnTo>
                      <a:pt x="2836" y="1387"/>
                    </a:lnTo>
                    <a:lnTo>
                      <a:pt x="2840" y="1385"/>
                    </a:lnTo>
                    <a:lnTo>
                      <a:pt x="2845" y="1382"/>
                    </a:lnTo>
                    <a:lnTo>
                      <a:pt x="2847" y="1379"/>
                    </a:lnTo>
                    <a:lnTo>
                      <a:pt x="2850" y="1375"/>
                    </a:lnTo>
                    <a:lnTo>
                      <a:pt x="2855" y="1369"/>
                    </a:lnTo>
                    <a:lnTo>
                      <a:pt x="2859" y="1363"/>
                    </a:lnTo>
                    <a:lnTo>
                      <a:pt x="2861" y="1361"/>
                    </a:lnTo>
                    <a:lnTo>
                      <a:pt x="2864" y="1358"/>
                    </a:lnTo>
                    <a:lnTo>
                      <a:pt x="2867" y="1356"/>
                    </a:lnTo>
                    <a:lnTo>
                      <a:pt x="2870" y="1355"/>
                    </a:lnTo>
                    <a:lnTo>
                      <a:pt x="2888" y="1346"/>
                    </a:lnTo>
                    <a:lnTo>
                      <a:pt x="2905" y="1337"/>
                    </a:lnTo>
                    <a:lnTo>
                      <a:pt x="2923" y="1327"/>
                    </a:lnTo>
                    <a:lnTo>
                      <a:pt x="2940" y="1315"/>
                    </a:lnTo>
                    <a:lnTo>
                      <a:pt x="2976" y="1293"/>
                    </a:lnTo>
                    <a:lnTo>
                      <a:pt x="3012" y="1271"/>
                    </a:lnTo>
                    <a:lnTo>
                      <a:pt x="3029" y="1260"/>
                    </a:lnTo>
                    <a:lnTo>
                      <a:pt x="3048" y="1251"/>
                    </a:lnTo>
                    <a:lnTo>
                      <a:pt x="3067" y="1242"/>
                    </a:lnTo>
                    <a:lnTo>
                      <a:pt x="3085" y="1235"/>
                    </a:lnTo>
                    <a:lnTo>
                      <a:pt x="3104" y="1228"/>
                    </a:lnTo>
                    <a:lnTo>
                      <a:pt x="3123" y="1224"/>
                    </a:lnTo>
                    <a:lnTo>
                      <a:pt x="3142" y="1221"/>
                    </a:lnTo>
                    <a:lnTo>
                      <a:pt x="3162" y="1220"/>
                    </a:lnTo>
                    <a:lnTo>
                      <a:pt x="3171" y="1220"/>
                    </a:lnTo>
                    <a:lnTo>
                      <a:pt x="3179" y="1222"/>
                    </a:lnTo>
                    <a:lnTo>
                      <a:pt x="3189" y="1225"/>
                    </a:lnTo>
                    <a:lnTo>
                      <a:pt x="3196" y="1229"/>
                    </a:lnTo>
                    <a:lnTo>
                      <a:pt x="3204" y="1234"/>
                    </a:lnTo>
                    <a:lnTo>
                      <a:pt x="3210" y="1240"/>
                    </a:lnTo>
                    <a:lnTo>
                      <a:pt x="3213" y="1244"/>
                    </a:lnTo>
                    <a:lnTo>
                      <a:pt x="3214" y="1248"/>
                    </a:lnTo>
                    <a:lnTo>
                      <a:pt x="3215" y="1252"/>
                    </a:lnTo>
                    <a:lnTo>
                      <a:pt x="3216" y="1256"/>
                    </a:lnTo>
                    <a:lnTo>
                      <a:pt x="3215" y="1265"/>
                    </a:lnTo>
                    <a:lnTo>
                      <a:pt x="3213" y="1274"/>
                    </a:lnTo>
                    <a:lnTo>
                      <a:pt x="3208" y="1281"/>
                    </a:lnTo>
                    <a:lnTo>
                      <a:pt x="3203" y="1287"/>
                    </a:lnTo>
                    <a:lnTo>
                      <a:pt x="3197" y="1293"/>
                    </a:lnTo>
                    <a:lnTo>
                      <a:pt x="3191" y="1296"/>
                    </a:lnTo>
                    <a:lnTo>
                      <a:pt x="3183" y="1299"/>
                    </a:lnTo>
                    <a:lnTo>
                      <a:pt x="3175" y="1299"/>
                    </a:lnTo>
                    <a:lnTo>
                      <a:pt x="3165" y="1299"/>
                    </a:lnTo>
                    <a:lnTo>
                      <a:pt x="3156" y="1298"/>
                    </a:lnTo>
                    <a:lnTo>
                      <a:pt x="3146" y="1296"/>
                    </a:lnTo>
                    <a:lnTo>
                      <a:pt x="3136" y="1293"/>
                    </a:lnTo>
                    <a:lnTo>
                      <a:pt x="3126" y="1291"/>
                    </a:lnTo>
                    <a:lnTo>
                      <a:pt x="3116" y="1289"/>
                    </a:lnTo>
                    <a:lnTo>
                      <a:pt x="3106" y="1288"/>
                    </a:lnTo>
                    <a:lnTo>
                      <a:pt x="3096" y="1287"/>
                    </a:lnTo>
                    <a:lnTo>
                      <a:pt x="3089" y="1288"/>
                    </a:lnTo>
                    <a:lnTo>
                      <a:pt x="3082" y="1289"/>
                    </a:lnTo>
                    <a:lnTo>
                      <a:pt x="3077" y="1290"/>
                    </a:lnTo>
                    <a:lnTo>
                      <a:pt x="3072" y="1292"/>
                    </a:lnTo>
                    <a:lnTo>
                      <a:pt x="3068" y="1294"/>
                    </a:lnTo>
                    <a:lnTo>
                      <a:pt x="3066" y="1298"/>
                    </a:lnTo>
                    <a:lnTo>
                      <a:pt x="3063" y="1301"/>
                    </a:lnTo>
                    <a:lnTo>
                      <a:pt x="3063" y="1306"/>
                    </a:lnTo>
                    <a:lnTo>
                      <a:pt x="3129" y="1331"/>
                    </a:lnTo>
                    <a:lnTo>
                      <a:pt x="3140" y="1329"/>
                    </a:lnTo>
                    <a:lnTo>
                      <a:pt x="3152" y="1325"/>
                    </a:lnTo>
                    <a:lnTo>
                      <a:pt x="3159" y="1324"/>
                    </a:lnTo>
                    <a:lnTo>
                      <a:pt x="3164" y="1323"/>
                    </a:lnTo>
                    <a:lnTo>
                      <a:pt x="3171" y="1323"/>
                    </a:lnTo>
                    <a:lnTo>
                      <a:pt x="3175" y="1325"/>
                    </a:lnTo>
                    <a:lnTo>
                      <a:pt x="3170" y="1333"/>
                    </a:lnTo>
                    <a:lnTo>
                      <a:pt x="3164" y="1340"/>
                    </a:lnTo>
                    <a:lnTo>
                      <a:pt x="3158" y="1346"/>
                    </a:lnTo>
                    <a:lnTo>
                      <a:pt x="3151" y="1351"/>
                    </a:lnTo>
                    <a:lnTo>
                      <a:pt x="3145" y="1356"/>
                    </a:lnTo>
                    <a:lnTo>
                      <a:pt x="3140" y="1361"/>
                    </a:lnTo>
                    <a:lnTo>
                      <a:pt x="3138" y="1364"/>
                    </a:lnTo>
                    <a:lnTo>
                      <a:pt x="3137" y="1367"/>
                    </a:lnTo>
                    <a:lnTo>
                      <a:pt x="3136" y="1370"/>
                    </a:lnTo>
                    <a:lnTo>
                      <a:pt x="3136" y="1373"/>
                    </a:lnTo>
                    <a:lnTo>
                      <a:pt x="3136" y="1380"/>
                    </a:lnTo>
                    <a:lnTo>
                      <a:pt x="3137" y="1386"/>
                    </a:lnTo>
                    <a:lnTo>
                      <a:pt x="3138" y="1391"/>
                    </a:lnTo>
                    <a:lnTo>
                      <a:pt x="3140" y="1396"/>
                    </a:lnTo>
                    <a:lnTo>
                      <a:pt x="3144" y="1401"/>
                    </a:lnTo>
                    <a:lnTo>
                      <a:pt x="3146" y="1405"/>
                    </a:lnTo>
                    <a:lnTo>
                      <a:pt x="3149" y="1410"/>
                    </a:lnTo>
                    <a:lnTo>
                      <a:pt x="3153" y="1413"/>
                    </a:lnTo>
                    <a:lnTo>
                      <a:pt x="3162" y="1420"/>
                    </a:lnTo>
                    <a:lnTo>
                      <a:pt x="3173" y="1426"/>
                    </a:lnTo>
                    <a:lnTo>
                      <a:pt x="3184" y="1431"/>
                    </a:lnTo>
                    <a:lnTo>
                      <a:pt x="3196" y="1436"/>
                    </a:lnTo>
                    <a:lnTo>
                      <a:pt x="3209" y="1439"/>
                    </a:lnTo>
                    <a:lnTo>
                      <a:pt x="3224" y="1441"/>
                    </a:lnTo>
                    <a:lnTo>
                      <a:pt x="3237" y="1442"/>
                    </a:lnTo>
                    <a:lnTo>
                      <a:pt x="3251" y="1443"/>
                    </a:lnTo>
                    <a:lnTo>
                      <a:pt x="3277" y="1443"/>
                    </a:lnTo>
                    <a:lnTo>
                      <a:pt x="3302" y="1442"/>
                    </a:lnTo>
                    <a:lnTo>
                      <a:pt x="3302" y="1466"/>
                    </a:lnTo>
                    <a:lnTo>
                      <a:pt x="3292" y="1469"/>
                    </a:lnTo>
                    <a:lnTo>
                      <a:pt x="3283" y="1471"/>
                    </a:lnTo>
                    <a:lnTo>
                      <a:pt x="3274" y="1472"/>
                    </a:lnTo>
                    <a:lnTo>
                      <a:pt x="3265" y="1472"/>
                    </a:lnTo>
                    <a:lnTo>
                      <a:pt x="3257" y="1472"/>
                    </a:lnTo>
                    <a:lnTo>
                      <a:pt x="3248" y="1473"/>
                    </a:lnTo>
                    <a:lnTo>
                      <a:pt x="3239" y="1474"/>
                    </a:lnTo>
                    <a:lnTo>
                      <a:pt x="3229" y="1478"/>
                    </a:lnTo>
                    <a:lnTo>
                      <a:pt x="3213" y="1485"/>
                    </a:lnTo>
                    <a:lnTo>
                      <a:pt x="3198" y="1494"/>
                    </a:lnTo>
                    <a:lnTo>
                      <a:pt x="3184" y="1502"/>
                    </a:lnTo>
                    <a:lnTo>
                      <a:pt x="3172" y="1510"/>
                    </a:lnTo>
                    <a:lnTo>
                      <a:pt x="3158" y="1519"/>
                    </a:lnTo>
                    <a:lnTo>
                      <a:pt x="3144" y="1527"/>
                    </a:lnTo>
                    <a:lnTo>
                      <a:pt x="3128" y="1536"/>
                    </a:lnTo>
                    <a:lnTo>
                      <a:pt x="3109" y="1546"/>
                    </a:lnTo>
                    <a:lnTo>
                      <a:pt x="3099" y="1550"/>
                    </a:lnTo>
                    <a:lnTo>
                      <a:pt x="3088" y="1553"/>
                    </a:lnTo>
                    <a:lnTo>
                      <a:pt x="3077" y="1555"/>
                    </a:lnTo>
                    <a:lnTo>
                      <a:pt x="3066" y="1556"/>
                    </a:lnTo>
                    <a:lnTo>
                      <a:pt x="3056" y="1558"/>
                    </a:lnTo>
                    <a:lnTo>
                      <a:pt x="3047" y="1561"/>
                    </a:lnTo>
                    <a:lnTo>
                      <a:pt x="3044" y="1563"/>
                    </a:lnTo>
                    <a:lnTo>
                      <a:pt x="3040" y="1565"/>
                    </a:lnTo>
                    <a:lnTo>
                      <a:pt x="3038" y="1568"/>
                    </a:lnTo>
                    <a:lnTo>
                      <a:pt x="3036" y="1571"/>
                    </a:lnTo>
                    <a:lnTo>
                      <a:pt x="3026" y="1567"/>
                    </a:lnTo>
                    <a:lnTo>
                      <a:pt x="3018" y="1564"/>
                    </a:lnTo>
                    <a:lnTo>
                      <a:pt x="3015" y="1562"/>
                    </a:lnTo>
                    <a:lnTo>
                      <a:pt x="3012" y="1560"/>
                    </a:lnTo>
                    <a:lnTo>
                      <a:pt x="3011" y="1557"/>
                    </a:lnTo>
                    <a:lnTo>
                      <a:pt x="3010" y="1553"/>
                    </a:lnTo>
                    <a:lnTo>
                      <a:pt x="3010" y="1546"/>
                    </a:lnTo>
                    <a:lnTo>
                      <a:pt x="3012" y="1539"/>
                    </a:lnTo>
                    <a:lnTo>
                      <a:pt x="3013" y="1533"/>
                    </a:lnTo>
                    <a:lnTo>
                      <a:pt x="3016" y="1528"/>
                    </a:lnTo>
                    <a:lnTo>
                      <a:pt x="3019" y="1524"/>
                    </a:lnTo>
                    <a:lnTo>
                      <a:pt x="3024" y="1519"/>
                    </a:lnTo>
                    <a:lnTo>
                      <a:pt x="3028" y="1516"/>
                    </a:lnTo>
                    <a:lnTo>
                      <a:pt x="3033" y="1512"/>
                    </a:lnTo>
                    <a:lnTo>
                      <a:pt x="3045" y="1506"/>
                    </a:lnTo>
                    <a:lnTo>
                      <a:pt x="3058" y="1501"/>
                    </a:lnTo>
                    <a:lnTo>
                      <a:pt x="3072" y="1497"/>
                    </a:lnTo>
                    <a:lnTo>
                      <a:pt x="3086" y="1493"/>
                    </a:lnTo>
                    <a:lnTo>
                      <a:pt x="3117" y="1487"/>
                    </a:lnTo>
                    <a:lnTo>
                      <a:pt x="3147" y="1482"/>
                    </a:lnTo>
                    <a:lnTo>
                      <a:pt x="3160" y="1479"/>
                    </a:lnTo>
                    <a:lnTo>
                      <a:pt x="3172" y="1475"/>
                    </a:lnTo>
                    <a:lnTo>
                      <a:pt x="3182" y="1471"/>
                    </a:lnTo>
                    <a:lnTo>
                      <a:pt x="3189" y="1466"/>
                    </a:lnTo>
                    <a:lnTo>
                      <a:pt x="3178" y="1463"/>
                    </a:lnTo>
                    <a:lnTo>
                      <a:pt x="3169" y="1460"/>
                    </a:lnTo>
                    <a:lnTo>
                      <a:pt x="3160" y="1456"/>
                    </a:lnTo>
                    <a:lnTo>
                      <a:pt x="3153" y="1451"/>
                    </a:lnTo>
                    <a:lnTo>
                      <a:pt x="3147" y="1448"/>
                    </a:lnTo>
                    <a:lnTo>
                      <a:pt x="3139" y="1445"/>
                    </a:lnTo>
                    <a:lnTo>
                      <a:pt x="3131" y="1442"/>
                    </a:lnTo>
                    <a:lnTo>
                      <a:pt x="3123" y="1442"/>
                    </a:lnTo>
                    <a:lnTo>
                      <a:pt x="3117" y="1442"/>
                    </a:lnTo>
                    <a:lnTo>
                      <a:pt x="3113" y="1443"/>
                    </a:lnTo>
                    <a:lnTo>
                      <a:pt x="3107" y="1445"/>
                    </a:lnTo>
                    <a:lnTo>
                      <a:pt x="3103" y="1446"/>
                    </a:lnTo>
                    <a:lnTo>
                      <a:pt x="3093" y="1452"/>
                    </a:lnTo>
                    <a:lnTo>
                      <a:pt x="3083" y="1458"/>
                    </a:lnTo>
                    <a:lnTo>
                      <a:pt x="3074" y="1464"/>
                    </a:lnTo>
                    <a:lnTo>
                      <a:pt x="3066" y="1470"/>
                    </a:lnTo>
                    <a:lnTo>
                      <a:pt x="3057" y="1475"/>
                    </a:lnTo>
                    <a:lnTo>
                      <a:pt x="3049" y="1478"/>
                    </a:lnTo>
                    <a:lnTo>
                      <a:pt x="3044" y="1479"/>
                    </a:lnTo>
                    <a:lnTo>
                      <a:pt x="3036" y="1481"/>
                    </a:lnTo>
                    <a:lnTo>
                      <a:pt x="3026" y="1483"/>
                    </a:lnTo>
                    <a:lnTo>
                      <a:pt x="3016" y="1484"/>
                    </a:lnTo>
                    <a:lnTo>
                      <a:pt x="3010" y="1478"/>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grpSp>
        <p:sp>
          <p:nvSpPr>
            <p:cNvPr id="922" name="Freeform 434"/>
            <p:cNvSpPr>
              <a:spLocks/>
            </p:cNvSpPr>
            <p:nvPr>
              <p:custDataLst>
                <p:tags r:id="rId271"/>
              </p:custDataLst>
            </p:nvPr>
          </p:nvSpPr>
          <p:spPr bwMode="auto">
            <a:xfrm>
              <a:off x="4951413" y="3290888"/>
              <a:ext cx="142875" cy="142875"/>
            </a:xfrm>
            <a:custGeom>
              <a:avLst/>
              <a:gdLst>
                <a:gd name="T0" fmla="*/ 2147483647 w 292"/>
                <a:gd name="T1" fmla="*/ 2147483647 h 308"/>
                <a:gd name="T2" fmla="*/ 2147483647 w 292"/>
                <a:gd name="T3" fmla="*/ 2147483647 h 308"/>
                <a:gd name="T4" fmla="*/ 2147483647 w 292"/>
                <a:gd name="T5" fmla="*/ 2147483647 h 308"/>
                <a:gd name="T6" fmla="*/ 2147483647 w 292"/>
                <a:gd name="T7" fmla="*/ 2147483647 h 308"/>
                <a:gd name="T8" fmla="*/ 2147483647 w 292"/>
                <a:gd name="T9" fmla="*/ 2147483647 h 308"/>
                <a:gd name="T10" fmla="*/ 2147483647 w 292"/>
                <a:gd name="T11" fmla="*/ 2147483647 h 308"/>
                <a:gd name="T12" fmla="*/ 2147483647 w 292"/>
                <a:gd name="T13" fmla="*/ 2147483647 h 308"/>
                <a:gd name="T14" fmla="*/ 2147483647 w 292"/>
                <a:gd name="T15" fmla="*/ 2147483647 h 308"/>
                <a:gd name="T16" fmla="*/ 2147483647 w 292"/>
                <a:gd name="T17" fmla="*/ 2147483647 h 308"/>
                <a:gd name="T18" fmla="*/ 2147483647 w 292"/>
                <a:gd name="T19" fmla="*/ 2147483647 h 308"/>
                <a:gd name="T20" fmla="*/ 2147483647 w 292"/>
                <a:gd name="T21" fmla="*/ 2147483647 h 308"/>
                <a:gd name="T22" fmla="*/ 2147483647 w 292"/>
                <a:gd name="T23" fmla="*/ 2147483647 h 308"/>
                <a:gd name="T24" fmla="*/ 2147483647 w 292"/>
                <a:gd name="T25" fmla="*/ 2147483647 h 308"/>
                <a:gd name="T26" fmla="*/ 2147483647 w 292"/>
                <a:gd name="T27" fmla="*/ 2147483647 h 308"/>
                <a:gd name="T28" fmla="*/ 2147483647 w 292"/>
                <a:gd name="T29" fmla="*/ 2147483647 h 308"/>
                <a:gd name="T30" fmla="*/ 2147483647 w 292"/>
                <a:gd name="T31" fmla="*/ 2147483647 h 308"/>
                <a:gd name="T32" fmla="*/ 2147483647 w 292"/>
                <a:gd name="T33" fmla="*/ 2147483647 h 308"/>
                <a:gd name="T34" fmla="*/ 0 w 292"/>
                <a:gd name="T35" fmla="*/ 2147483647 h 308"/>
                <a:gd name="T36" fmla="*/ 2147483647 w 292"/>
                <a:gd name="T37" fmla="*/ 2147483647 h 308"/>
                <a:gd name="T38" fmla="*/ 2147483647 w 292"/>
                <a:gd name="T39" fmla="*/ 2147483647 h 308"/>
                <a:gd name="T40" fmla="*/ 2147483647 w 292"/>
                <a:gd name="T41" fmla="*/ 2147483647 h 308"/>
                <a:gd name="T42" fmla="*/ 2147483647 w 292"/>
                <a:gd name="T43" fmla="*/ 2147483647 h 308"/>
                <a:gd name="T44" fmla="*/ 2147483647 w 292"/>
                <a:gd name="T45" fmla="*/ 2147483647 h 308"/>
                <a:gd name="T46" fmla="*/ 2147483647 w 292"/>
                <a:gd name="T47" fmla="*/ 2147483647 h 308"/>
                <a:gd name="T48" fmla="*/ 2147483647 w 292"/>
                <a:gd name="T49" fmla="*/ 2147483647 h 308"/>
                <a:gd name="T50" fmla="*/ 2147483647 w 292"/>
                <a:gd name="T51" fmla="*/ 2147483647 h 308"/>
                <a:gd name="T52" fmla="*/ 2147483647 w 292"/>
                <a:gd name="T53" fmla="*/ 2147483647 h 308"/>
                <a:gd name="T54" fmla="*/ 2147483647 w 292"/>
                <a:gd name="T55" fmla="*/ 2147483647 h 308"/>
                <a:gd name="T56" fmla="*/ 2147483647 w 292"/>
                <a:gd name="T57" fmla="*/ 2147483647 h 308"/>
                <a:gd name="T58" fmla="*/ 2147483647 w 292"/>
                <a:gd name="T59" fmla="*/ 2147483647 h 308"/>
                <a:gd name="T60" fmla="*/ 2147483647 w 292"/>
                <a:gd name="T61" fmla="*/ 2147483647 h 308"/>
                <a:gd name="T62" fmla="*/ 2147483647 w 292"/>
                <a:gd name="T63" fmla="*/ 2147483647 h 308"/>
                <a:gd name="T64" fmla="*/ 2147483647 w 292"/>
                <a:gd name="T65" fmla="*/ 2147483647 h 308"/>
                <a:gd name="T66" fmla="*/ 2147483647 w 292"/>
                <a:gd name="T67" fmla="*/ 2147483647 h 308"/>
                <a:gd name="T68" fmla="*/ 2147483647 w 292"/>
                <a:gd name="T69" fmla="*/ 2147483647 h 308"/>
                <a:gd name="T70" fmla="*/ 2147483647 w 292"/>
                <a:gd name="T71" fmla="*/ 0 h 3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2"/>
                <a:gd name="T109" fmla="*/ 0 h 308"/>
                <a:gd name="T110" fmla="*/ 292 w 292"/>
                <a:gd name="T111" fmla="*/ 308 h 3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2" h="308">
                  <a:moveTo>
                    <a:pt x="259" y="0"/>
                  </a:moveTo>
                  <a:lnTo>
                    <a:pt x="265" y="10"/>
                  </a:lnTo>
                  <a:lnTo>
                    <a:pt x="271" y="23"/>
                  </a:lnTo>
                  <a:lnTo>
                    <a:pt x="276" y="37"/>
                  </a:lnTo>
                  <a:lnTo>
                    <a:pt x="280" y="54"/>
                  </a:lnTo>
                  <a:lnTo>
                    <a:pt x="286" y="91"/>
                  </a:lnTo>
                  <a:lnTo>
                    <a:pt x="292" y="135"/>
                  </a:lnTo>
                  <a:lnTo>
                    <a:pt x="292" y="144"/>
                  </a:lnTo>
                  <a:lnTo>
                    <a:pt x="292" y="153"/>
                  </a:lnTo>
                  <a:lnTo>
                    <a:pt x="291" y="161"/>
                  </a:lnTo>
                  <a:lnTo>
                    <a:pt x="289" y="168"/>
                  </a:lnTo>
                  <a:lnTo>
                    <a:pt x="286" y="179"/>
                  </a:lnTo>
                  <a:lnTo>
                    <a:pt x="281" y="189"/>
                  </a:lnTo>
                  <a:lnTo>
                    <a:pt x="269" y="206"/>
                  </a:lnTo>
                  <a:lnTo>
                    <a:pt x="258" y="225"/>
                  </a:lnTo>
                  <a:lnTo>
                    <a:pt x="231" y="185"/>
                  </a:lnTo>
                  <a:lnTo>
                    <a:pt x="192" y="222"/>
                  </a:lnTo>
                  <a:lnTo>
                    <a:pt x="165" y="258"/>
                  </a:lnTo>
                  <a:lnTo>
                    <a:pt x="152" y="246"/>
                  </a:lnTo>
                  <a:lnTo>
                    <a:pt x="132" y="278"/>
                  </a:lnTo>
                  <a:lnTo>
                    <a:pt x="132" y="296"/>
                  </a:lnTo>
                  <a:lnTo>
                    <a:pt x="59" y="296"/>
                  </a:lnTo>
                  <a:lnTo>
                    <a:pt x="46" y="302"/>
                  </a:lnTo>
                  <a:lnTo>
                    <a:pt x="32" y="308"/>
                  </a:lnTo>
                  <a:lnTo>
                    <a:pt x="19" y="308"/>
                  </a:lnTo>
                  <a:lnTo>
                    <a:pt x="6" y="308"/>
                  </a:lnTo>
                  <a:lnTo>
                    <a:pt x="8" y="302"/>
                  </a:lnTo>
                  <a:lnTo>
                    <a:pt x="9" y="297"/>
                  </a:lnTo>
                  <a:lnTo>
                    <a:pt x="11" y="291"/>
                  </a:lnTo>
                  <a:lnTo>
                    <a:pt x="11" y="286"/>
                  </a:lnTo>
                  <a:lnTo>
                    <a:pt x="9" y="276"/>
                  </a:lnTo>
                  <a:lnTo>
                    <a:pt x="7" y="265"/>
                  </a:lnTo>
                  <a:lnTo>
                    <a:pt x="5" y="256"/>
                  </a:lnTo>
                  <a:lnTo>
                    <a:pt x="2" y="246"/>
                  </a:lnTo>
                  <a:lnTo>
                    <a:pt x="0" y="237"/>
                  </a:lnTo>
                  <a:lnTo>
                    <a:pt x="0" y="228"/>
                  </a:lnTo>
                  <a:lnTo>
                    <a:pt x="0" y="216"/>
                  </a:lnTo>
                  <a:lnTo>
                    <a:pt x="3" y="205"/>
                  </a:lnTo>
                  <a:lnTo>
                    <a:pt x="6" y="196"/>
                  </a:lnTo>
                  <a:lnTo>
                    <a:pt x="12" y="188"/>
                  </a:lnTo>
                  <a:lnTo>
                    <a:pt x="18" y="180"/>
                  </a:lnTo>
                  <a:lnTo>
                    <a:pt x="26" y="174"/>
                  </a:lnTo>
                  <a:lnTo>
                    <a:pt x="34" y="167"/>
                  </a:lnTo>
                  <a:lnTo>
                    <a:pt x="42" y="161"/>
                  </a:lnTo>
                  <a:lnTo>
                    <a:pt x="60" y="148"/>
                  </a:lnTo>
                  <a:lnTo>
                    <a:pt x="77" y="135"/>
                  </a:lnTo>
                  <a:lnTo>
                    <a:pt x="85" y="128"/>
                  </a:lnTo>
                  <a:lnTo>
                    <a:pt x="93" y="119"/>
                  </a:lnTo>
                  <a:lnTo>
                    <a:pt x="99" y="110"/>
                  </a:lnTo>
                  <a:lnTo>
                    <a:pt x="105" y="98"/>
                  </a:lnTo>
                  <a:lnTo>
                    <a:pt x="102" y="98"/>
                  </a:lnTo>
                  <a:lnTo>
                    <a:pt x="98" y="96"/>
                  </a:lnTo>
                  <a:lnTo>
                    <a:pt x="95" y="94"/>
                  </a:lnTo>
                  <a:lnTo>
                    <a:pt x="92" y="91"/>
                  </a:lnTo>
                  <a:lnTo>
                    <a:pt x="86" y="83"/>
                  </a:lnTo>
                  <a:lnTo>
                    <a:pt x="82" y="73"/>
                  </a:lnTo>
                  <a:lnTo>
                    <a:pt x="77" y="62"/>
                  </a:lnTo>
                  <a:lnTo>
                    <a:pt x="74" y="50"/>
                  </a:lnTo>
                  <a:lnTo>
                    <a:pt x="73" y="36"/>
                  </a:lnTo>
                  <a:lnTo>
                    <a:pt x="72" y="24"/>
                  </a:lnTo>
                  <a:lnTo>
                    <a:pt x="82" y="21"/>
                  </a:lnTo>
                  <a:lnTo>
                    <a:pt x="90" y="19"/>
                  </a:lnTo>
                  <a:lnTo>
                    <a:pt x="97" y="19"/>
                  </a:lnTo>
                  <a:lnTo>
                    <a:pt x="105" y="20"/>
                  </a:lnTo>
                  <a:lnTo>
                    <a:pt x="118" y="23"/>
                  </a:lnTo>
                  <a:lnTo>
                    <a:pt x="132" y="24"/>
                  </a:lnTo>
                  <a:lnTo>
                    <a:pt x="149" y="23"/>
                  </a:lnTo>
                  <a:lnTo>
                    <a:pt x="169" y="21"/>
                  </a:lnTo>
                  <a:lnTo>
                    <a:pt x="189" y="17"/>
                  </a:lnTo>
                  <a:lnTo>
                    <a:pt x="210" y="12"/>
                  </a:lnTo>
                  <a:lnTo>
                    <a:pt x="244" y="4"/>
                  </a:lnTo>
                  <a:lnTo>
                    <a:pt x="259"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923" name="Freeform 435"/>
            <p:cNvSpPr>
              <a:spLocks/>
            </p:cNvSpPr>
            <p:nvPr>
              <p:custDataLst>
                <p:tags r:id="rId272"/>
              </p:custDataLst>
            </p:nvPr>
          </p:nvSpPr>
          <p:spPr bwMode="auto">
            <a:xfrm>
              <a:off x="5070475" y="3427413"/>
              <a:ext cx="7938" cy="52387"/>
            </a:xfrm>
            <a:custGeom>
              <a:avLst/>
              <a:gdLst>
                <a:gd name="T0" fmla="*/ 2147483647 w 14"/>
                <a:gd name="T1" fmla="*/ 0 h 7"/>
                <a:gd name="T2" fmla="*/ 2147483647 w 14"/>
                <a:gd name="T3" fmla="*/ 2147483647 h 7"/>
                <a:gd name="T4" fmla="*/ 2147483647 w 14"/>
                <a:gd name="T5" fmla="*/ 2147483647 h 7"/>
                <a:gd name="T6" fmla="*/ 0 w 14"/>
                <a:gd name="T7" fmla="*/ 2147483647 h 7"/>
                <a:gd name="T8" fmla="*/ 2147483647 w 14"/>
                <a:gd name="T9" fmla="*/ 0 h 7"/>
                <a:gd name="T10" fmla="*/ 0 60000 65536"/>
                <a:gd name="T11" fmla="*/ 0 60000 65536"/>
                <a:gd name="T12" fmla="*/ 0 60000 65536"/>
                <a:gd name="T13" fmla="*/ 0 60000 65536"/>
                <a:gd name="T14" fmla="*/ 0 60000 65536"/>
                <a:gd name="T15" fmla="*/ 0 w 14"/>
                <a:gd name="T16" fmla="*/ 0 h 7"/>
                <a:gd name="T17" fmla="*/ 14 w 14"/>
                <a:gd name="T18" fmla="*/ 7 h 7"/>
              </a:gdLst>
              <a:ahLst/>
              <a:cxnLst>
                <a:cxn ang="T10">
                  <a:pos x="T0" y="T1"/>
                </a:cxn>
                <a:cxn ang="T11">
                  <a:pos x="T2" y="T3"/>
                </a:cxn>
                <a:cxn ang="T12">
                  <a:pos x="T4" y="T5"/>
                </a:cxn>
                <a:cxn ang="T13">
                  <a:pos x="T6" y="T7"/>
                </a:cxn>
                <a:cxn ang="T14">
                  <a:pos x="T8" y="T9"/>
                </a:cxn>
              </a:cxnLst>
              <a:rect l="T15" t="T16" r="T17" b="T18"/>
              <a:pathLst>
                <a:path w="14" h="7">
                  <a:moveTo>
                    <a:pt x="11" y="0"/>
                  </a:moveTo>
                  <a:lnTo>
                    <a:pt x="13" y="3"/>
                  </a:lnTo>
                  <a:lnTo>
                    <a:pt x="14" y="7"/>
                  </a:lnTo>
                  <a:lnTo>
                    <a:pt x="0" y="7"/>
                  </a:lnTo>
                  <a:lnTo>
                    <a:pt x="11" y="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924" name="Freeform 436"/>
            <p:cNvSpPr>
              <a:spLocks/>
            </p:cNvSpPr>
            <p:nvPr>
              <p:custDataLst>
                <p:tags r:id="rId273"/>
              </p:custDataLst>
            </p:nvPr>
          </p:nvSpPr>
          <p:spPr bwMode="auto">
            <a:xfrm>
              <a:off x="4502150" y="2736850"/>
              <a:ext cx="279400" cy="450850"/>
            </a:xfrm>
            <a:custGeom>
              <a:avLst/>
              <a:gdLst>
                <a:gd name="T0" fmla="*/ 2147483647 w 581"/>
                <a:gd name="T1" fmla="*/ 2147483647 h 955"/>
                <a:gd name="T2" fmla="*/ 2147483647 w 581"/>
                <a:gd name="T3" fmla="*/ 2147483647 h 955"/>
                <a:gd name="T4" fmla="*/ 2147483647 w 581"/>
                <a:gd name="T5" fmla="*/ 2147483647 h 955"/>
                <a:gd name="T6" fmla="*/ 2147483647 w 581"/>
                <a:gd name="T7" fmla="*/ 2147483647 h 955"/>
                <a:gd name="T8" fmla="*/ 2147483647 w 581"/>
                <a:gd name="T9" fmla="*/ 2147483647 h 955"/>
                <a:gd name="T10" fmla="*/ 2147483647 w 581"/>
                <a:gd name="T11" fmla="*/ 2147483647 h 955"/>
                <a:gd name="T12" fmla="*/ 2147483647 w 581"/>
                <a:gd name="T13" fmla="*/ 2147483647 h 955"/>
                <a:gd name="T14" fmla="*/ 2147483647 w 581"/>
                <a:gd name="T15" fmla="*/ 2147483647 h 955"/>
                <a:gd name="T16" fmla="*/ 2147483647 w 581"/>
                <a:gd name="T17" fmla="*/ 2147483647 h 955"/>
                <a:gd name="T18" fmla="*/ 2147483647 w 581"/>
                <a:gd name="T19" fmla="*/ 2147483647 h 955"/>
                <a:gd name="T20" fmla="*/ 2147483647 w 581"/>
                <a:gd name="T21" fmla="*/ 2147483647 h 955"/>
                <a:gd name="T22" fmla="*/ 2147483647 w 581"/>
                <a:gd name="T23" fmla="*/ 2147483647 h 955"/>
                <a:gd name="T24" fmla="*/ 2147483647 w 581"/>
                <a:gd name="T25" fmla="*/ 2147483647 h 955"/>
                <a:gd name="T26" fmla="*/ 2147483647 w 581"/>
                <a:gd name="T27" fmla="*/ 2147483647 h 955"/>
                <a:gd name="T28" fmla="*/ 2147483647 w 581"/>
                <a:gd name="T29" fmla="*/ 2147483647 h 955"/>
                <a:gd name="T30" fmla="*/ 2147483647 w 581"/>
                <a:gd name="T31" fmla="*/ 2147483647 h 955"/>
                <a:gd name="T32" fmla="*/ 2147483647 w 581"/>
                <a:gd name="T33" fmla="*/ 2147483647 h 955"/>
                <a:gd name="T34" fmla="*/ 2147483647 w 581"/>
                <a:gd name="T35" fmla="*/ 2147483647 h 955"/>
                <a:gd name="T36" fmla="*/ 2147483647 w 581"/>
                <a:gd name="T37" fmla="*/ 2147483647 h 955"/>
                <a:gd name="T38" fmla="*/ 2147483647 w 581"/>
                <a:gd name="T39" fmla="*/ 2147483647 h 955"/>
                <a:gd name="T40" fmla="*/ 2147483647 w 581"/>
                <a:gd name="T41" fmla="*/ 2147483647 h 955"/>
                <a:gd name="T42" fmla="*/ 2147483647 w 581"/>
                <a:gd name="T43" fmla="*/ 2147483647 h 955"/>
                <a:gd name="T44" fmla="*/ 2147483647 w 581"/>
                <a:gd name="T45" fmla="*/ 2147483647 h 955"/>
                <a:gd name="T46" fmla="*/ 2147483647 w 581"/>
                <a:gd name="T47" fmla="*/ 2147483647 h 955"/>
                <a:gd name="T48" fmla="*/ 2147483647 w 581"/>
                <a:gd name="T49" fmla="*/ 2147483647 h 955"/>
                <a:gd name="T50" fmla="*/ 2147483647 w 581"/>
                <a:gd name="T51" fmla="*/ 2147483647 h 955"/>
                <a:gd name="T52" fmla="*/ 2147483647 w 581"/>
                <a:gd name="T53" fmla="*/ 2147483647 h 955"/>
                <a:gd name="T54" fmla="*/ 2147483647 w 581"/>
                <a:gd name="T55" fmla="*/ 2147483647 h 955"/>
                <a:gd name="T56" fmla="*/ 2147483647 w 581"/>
                <a:gd name="T57" fmla="*/ 2147483647 h 955"/>
                <a:gd name="T58" fmla="*/ 2147483647 w 581"/>
                <a:gd name="T59" fmla="*/ 2147483647 h 955"/>
                <a:gd name="T60" fmla="*/ 2147483647 w 581"/>
                <a:gd name="T61" fmla="*/ 2147483647 h 955"/>
                <a:gd name="T62" fmla="*/ 2147483647 w 581"/>
                <a:gd name="T63" fmla="*/ 2147483647 h 955"/>
                <a:gd name="T64" fmla="*/ 2147483647 w 581"/>
                <a:gd name="T65" fmla="*/ 2147483647 h 955"/>
                <a:gd name="T66" fmla="*/ 2147483647 w 581"/>
                <a:gd name="T67" fmla="*/ 2147483647 h 955"/>
                <a:gd name="T68" fmla="*/ 2147483647 w 581"/>
                <a:gd name="T69" fmla="*/ 2147483647 h 955"/>
                <a:gd name="T70" fmla="*/ 2147483647 w 581"/>
                <a:gd name="T71" fmla="*/ 2147483647 h 955"/>
                <a:gd name="T72" fmla="*/ 2147483647 w 581"/>
                <a:gd name="T73" fmla="*/ 2147483647 h 955"/>
                <a:gd name="T74" fmla="*/ 2147483647 w 581"/>
                <a:gd name="T75" fmla="*/ 2147483647 h 955"/>
                <a:gd name="T76" fmla="*/ 2147483647 w 581"/>
                <a:gd name="T77" fmla="*/ 2147483647 h 955"/>
                <a:gd name="T78" fmla="*/ 2147483647 w 581"/>
                <a:gd name="T79" fmla="*/ 2147483647 h 955"/>
                <a:gd name="T80" fmla="*/ 2147483647 w 581"/>
                <a:gd name="T81" fmla="*/ 2147483647 h 955"/>
                <a:gd name="T82" fmla="*/ 2147483647 w 581"/>
                <a:gd name="T83" fmla="*/ 2147483647 h 955"/>
                <a:gd name="T84" fmla="*/ 2147483647 w 581"/>
                <a:gd name="T85" fmla="*/ 2147483647 h 955"/>
                <a:gd name="T86" fmla="*/ 2147483647 w 581"/>
                <a:gd name="T87" fmla="*/ 2147483647 h 955"/>
                <a:gd name="T88" fmla="*/ 2147483647 w 581"/>
                <a:gd name="T89" fmla="*/ 2147483647 h 955"/>
                <a:gd name="T90" fmla="*/ 2147483647 w 581"/>
                <a:gd name="T91" fmla="*/ 2147483647 h 955"/>
                <a:gd name="T92" fmla="*/ 2147483647 w 581"/>
                <a:gd name="T93" fmla="*/ 2147483647 h 955"/>
                <a:gd name="T94" fmla="*/ 2147483647 w 581"/>
                <a:gd name="T95" fmla="*/ 2147483647 h 955"/>
                <a:gd name="T96" fmla="*/ 2147483647 w 581"/>
                <a:gd name="T97" fmla="*/ 2147483647 h 955"/>
                <a:gd name="T98" fmla="*/ 2147483647 w 581"/>
                <a:gd name="T99" fmla="*/ 2147483647 h 955"/>
                <a:gd name="T100" fmla="*/ 2147483647 w 581"/>
                <a:gd name="T101" fmla="*/ 0 h 955"/>
                <a:gd name="T102" fmla="*/ 2147483647 w 581"/>
                <a:gd name="T103" fmla="*/ 2147483647 h 955"/>
                <a:gd name="T104" fmla="*/ 2147483647 w 581"/>
                <a:gd name="T105" fmla="*/ 2147483647 h 9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81"/>
                <a:gd name="T160" fmla="*/ 0 h 955"/>
                <a:gd name="T161" fmla="*/ 581 w 581"/>
                <a:gd name="T162" fmla="*/ 955 h 95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81" h="955">
                  <a:moveTo>
                    <a:pt x="69" y="24"/>
                  </a:moveTo>
                  <a:lnTo>
                    <a:pt x="69" y="97"/>
                  </a:lnTo>
                  <a:lnTo>
                    <a:pt x="81" y="115"/>
                  </a:lnTo>
                  <a:lnTo>
                    <a:pt x="91" y="129"/>
                  </a:lnTo>
                  <a:lnTo>
                    <a:pt x="99" y="141"/>
                  </a:lnTo>
                  <a:lnTo>
                    <a:pt x="104" y="152"/>
                  </a:lnTo>
                  <a:lnTo>
                    <a:pt x="107" y="163"/>
                  </a:lnTo>
                  <a:lnTo>
                    <a:pt x="110" y="172"/>
                  </a:lnTo>
                  <a:lnTo>
                    <a:pt x="111" y="180"/>
                  </a:lnTo>
                  <a:lnTo>
                    <a:pt x="110" y="186"/>
                  </a:lnTo>
                  <a:lnTo>
                    <a:pt x="102" y="209"/>
                  </a:lnTo>
                  <a:lnTo>
                    <a:pt x="95" y="234"/>
                  </a:lnTo>
                  <a:lnTo>
                    <a:pt x="96" y="276"/>
                  </a:lnTo>
                  <a:lnTo>
                    <a:pt x="96" y="309"/>
                  </a:lnTo>
                  <a:lnTo>
                    <a:pt x="96" y="325"/>
                  </a:lnTo>
                  <a:lnTo>
                    <a:pt x="96" y="339"/>
                  </a:lnTo>
                  <a:lnTo>
                    <a:pt x="95" y="351"/>
                  </a:lnTo>
                  <a:lnTo>
                    <a:pt x="93" y="363"/>
                  </a:lnTo>
                  <a:lnTo>
                    <a:pt x="91" y="374"/>
                  </a:lnTo>
                  <a:lnTo>
                    <a:pt x="87" y="386"/>
                  </a:lnTo>
                  <a:lnTo>
                    <a:pt x="82" y="396"/>
                  </a:lnTo>
                  <a:lnTo>
                    <a:pt x="76" y="407"/>
                  </a:lnTo>
                  <a:lnTo>
                    <a:pt x="69" y="418"/>
                  </a:lnTo>
                  <a:lnTo>
                    <a:pt x="59" y="429"/>
                  </a:lnTo>
                  <a:lnTo>
                    <a:pt x="48" y="442"/>
                  </a:lnTo>
                  <a:lnTo>
                    <a:pt x="36" y="455"/>
                  </a:lnTo>
                  <a:lnTo>
                    <a:pt x="31" y="461"/>
                  </a:lnTo>
                  <a:lnTo>
                    <a:pt x="26" y="467"/>
                  </a:lnTo>
                  <a:lnTo>
                    <a:pt x="22" y="474"/>
                  </a:lnTo>
                  <a:lnTo>
                    <a:pt x="17" y="481"/>
                  </a:lnTo>
                  <a:lnTo>
                    <a:pt x="12" y="496"/>
                  </a:lnTo>
                  <a:lnTo>
                    <a:pt x="8" y="512"/>
                  </a:lnTo>
                  <a:lnTo>
                    <a:pt x="2" y="542"/>
                  </a:lnTo>
                  <a:lnTo>
                    <a:pt x="0" y="568"/>
                  </a:lnTo>
                  <a:lnTo>
                    <a:pt x="29" y="578"/>
                  </a:lnTo>
                  <a:lnTo>
                    <a:pt x="69" y="616"/>
                  </a:lnTo>
                  <a:lnTo>
                    <a:pt x="51" y="632"/>
                  </a:lnTo>
                  <a:lnTo>
                    <a:pt x="60" y="633"/>
                  </a:lnTo>
                  <a:lnTo>
                    <a:pt x="69" y="634"/>
                  </a:lnTo>
                  <a:lnTo>
                    <a:pt x="70" y="643"/>
                  </a:lnTo>
                  <a:lnTo>
                    <a:pt x="72" y="653"/>
                  </a:lnTo>
                  <a:lnTo>
                    <a:pt x="74" y="665"/>
                  </a:lnTo>
                  <a:lnTo>
                    <a:pt x="76" y="677"/>
                  </a:lnTo>
                  <a:lnTo>
                    <a:pt x="74" y="686"/>
                  </a:lnTo>
                  <a:lnTo>
                    <a:pt x="74" y="696"/>
                  </a:lnTo>
                  <a:lnTo>
                    <a:pt x="74" y="705"/>
                  </a:lnTo>
                  <a:lnTo>
                    <a:pt x="76" y="715"/>
                  </a:lnTo>
                  <a:lnTo>
                    <a:pt x="78" y="733"/>
                  </a:lnTo>
                  <a:lnTo>
                    <a:pt x="82" y="749"/>
                  </a:lnTo>
                  <a:lnTo>
                    <a:pt x="88" y="764"/>
                  </a:lnTo>
                  <a:lnTo>
                    <a:pt x="94" y="778"/>
                  </a:lnTo>
                  <a:lnTo>
                    <a:pt x="98" y="783"/>
                  </a:lnTo>
                  <a:lnTo>
                    <a:pt x="102" y="788"/>
                  </a:lnTo>
                  <a:lnTo>
                    <a:pt x="105" y="792"/>
                  </a:lnTo>
                  <a:lnTo>
                    <a:pt x="109" y="794"/>
                  </a:lnTo>
                  <a:lnTo>
                    <a:pt x="92" y="794"/>
                  </a:lnTo>
                  <a:lnTo>
                    <a:pt x="68" y="794"/>
                  </a:lnTo>
                  <a:lnTo>
                    <a:pt x="56" y="796"/>
                  </a:lnTo>
                  <a:lnTo>
                    <a:pt x="46" y="799"/>
                  </a:lnTo>
                  <a:lnTo>
                    <a:pt x="42" y="802"/>
                  </a:lnTo>
                  <a:lnTo>
                    <a:pt x="38" y="805"/>
                  </a:lnTo>
                  <a:lnTo>
                    <a:pt x="36" y="808"/>
                  </a:lnTo>
                  <a:lnTo>
                    <a:pt x="36" y="812"/>
                  </a:lnTo>
                  <a:lnTo>
                    <a:pt x="36" y="824"/>
                  </a:lnTo>
                  <a:lnTo>
                    <a:pt x="38" y="834"/>
                  </a:lnTo>
                  <a:lnTo>
                    <a:pt x="42" y="842"/>
                  </a:lnTo>
                  <a:lnTo>
                    <a:pt x="46" y="850"/>
                  </a:lnTo>
                  <a:lnTo>
                    <a:pt x="57" y="863"/>
                  </a:lnTo>
                  <a:lnTo>
                    <a:pt x="69" y="876"/>
                  </a:lnTo>
                  <a:lnTo>
                    <a:pt x="76" y="884"/>
                  </a:lnTo>
                  <a:lnTo>
                    <a:pt x="81" y="891"/>
                  </a:lnTo>
                  <a:lnTo>
                    <a:pt x="87" y="899"/>
                  </a:lnTo>
                  <a:lnTo>
                    <a:pt x="92" y="907"/>
                  </a:lnTo>
                  <a:lnTo>
                    <a:pt x="96" y="917"/>
                  </a:lnTo>
                  <a:lnTo>
                    <a:pt x="100" y="927"/>
                  </a:lnTo>
                  <a:lnTo>
                    <a:pt x="102" y="941"/>
                  </a:lnTo>
                  <a:lnTo>
                    <a:pt x="102" y="955"/>
                  </a:lnTo>
                  <a:lnTo>
                    <a:pt x="156" y="955"/>
                  </a:lnTo>
                  <a:lnTo>
                    <a:pt x="166" y="949"/>
                  </a:lnTo>
                  <a:lnTo>
                    <a:pt x="177" y="945"/>
                  </a:lnTo>
                  <a:lnTo>
                    <a:pt x="189" y="942"/>
                  </a:lnTo>
                  <a:lnTo>
                    <a:pt x="201" y="939"/>
                  </a:lnTo>
                  <a:lnTo>
                    <a:pt x="225" y="935"/>
                  </a:lnTo>
                  <a:lnTo>
                    <a:pt x="248" y="929"/>
                  </a:lnTo>
                  <a:lnTo>
                    <a:pt x="259" y="927"/>
                  </a:lnTo>
                  <a:lnTo>
                    <a:pt x="270" y="924"/>
                  </a:lnTo>
                  <a:lnTo>
                    <a:pt x="279" y="921"/>
                  </a:lnTo>
                  <a:lnTo>
                    <a:pt x="286" y="916"/>
                  </a:lnTo>
                  <a:lnTo>
                    <a:pt x="293" y="911"/>
                  </a:lnTo>
                  <a:lnTo>
                    <a:pt x="297" y="904"/>
                  </a:lnTo>
                  <a:lnTo>
                    <a:pt x="300" y="901"/>
                  </a:lnTo>
                  <a:lnTo>
                    <a:pt x="301" y="896"/>
                  </a:lnTo>
                  <a:lnTo>
                    <a:pt x="302" y="892"/>
                  </a:lnTo>
                  <a:lnTo>
                    <a:pt x="302" y="887"/>
                  </a:lnTo>
                  <a:lnTo>
                    <a:pt x="302" y="877"/>
                  </a:lnTo>
                  <a:lnTo>
                    <a:pt x="302" y="868"/>
                  </a:lnTo>
                  <a:lnTo>
                    <a:pt x="315" y="870"/>
                  </a:lnTo>
                  <a:lnTo>
                    <a:pt x="327" y="871"/>
                  </a:lnTo>
                  <a:lnTo>
                    <a:pt x="338" y="871"/>
                  </a:lnTo>
                  <a:lnTo>
                    <a:pt x="348" y="870"/>
                  </a:lnTo>
                  <a:lnTo>
                    <a:pt x="358" y="868"/>
                  </a:lnTo>
                  <a:lnTo>
                    <a:pt x="367" y="866"/>
                  </a:lnTo>
                  <a:lnTo>
                    <a:pt x="374" y="863"/>
                  </a:lnTo>
                  <a:lnTo>
                    <a:pt x="382" y="860"/>
                  </a:lnTo>
                  <a:lnTo>
                    <a:pt x="389" y="856"/>
                  </a:lnTo>
                  <a:lnTo>
                    <a:pt x="394" y="852"/>
                  </a:lnTo>
                  <a:lnTo>
                    <a:pt x="401" y="847"/>
                  </a:lnTo>
                  <a:lnTo>
                    <a:pt x="405" y="842"/>
                  </a:lnTo>
                  <a:lnTo>
                    <a:pt x="415" y="831"/>
                  </a:lnTo>
                  <a:lnTo>
                    <a:pt x="424" y="818"/>
                  </a:lnTo>
                  <a:lnTo>
                    <a:pt x="432" y="807"/>
                  </a:lnTo>
                  <a:lnTo>
                    <a:pt x="440" y="795"/>
                  </a:lnTo>
                  <a:lnTo>
                    <a:pt x="449" y="783"/>
                  </a:lnTo>
                  <a:lnTo>
                    <a:pt x="460" y="773"/>
                  </a:lnTo>
                  <a:lnTo>
                    <a:pt x="465" y="769"/>
                  </a:lnTo>
                  <a:lnTo>
                    <a:pt x="471" y="764"/>
                  </a:lnTo>
                  <a:lnTo>
                    <a:pt x="477" y="760"/>
                  </a:lnTo>
                  <a:lnTo>
                    <a:pt x="485" y="757"/>
                  </a:lnTo>
                  <a:lnTo>
                    <a:pt x="493" y="754"/>
                  </a:lnTo>
                  <a:lnTo>
                    <a:pt x="502" y="752"/>
                  </a:lnTo>
                  <a:lnTo>
                    <a:pt x="510" y="751"/>
                  </a:lnTo>
                  <a:lnTo>
                    <a:pt x="521" y="751"/>
                  </a:lnTo>
                  <a:lnTo>
                    <a:pt x="521" y="745"/>
                  </a:lnTo>
                  <a:lnTo>
                    <a:pt x="511" y="729"/>
                  </a:lnTo>
                  <a:lnTo>
                    <a:pt x="505" y="713"/>
                  </a:lnTo>
                  <a:lnTo>
                    <a:pt x="499" y="697"/>
                  </a:lnTo>
                  <a:lnTo>
                    <a:pt x="494" y="682"/>
                  </a:lnTo>
                  <a:lnTo>
                    <a:pt x="490" y="667"/>
                  </a:lnTo>
                  <a:lnTo>
                    <a:pt x="484" y="653"/>
                  </a:lnTo>
                  <a:lnTo>
                    <a:pt x="476" y="640"/>
                  </a:lnTo>
                  <a:lnTo>
                    <a:pt x="468" y="628"/>
                  </a:lnTo>
                  <a:lnTo>
                    <a:pt x="472" y="623"/>
                  </a:lnTo>
                  <a:lnTo>
                    <a:pt x="476" y="619"/>
                  </a:lnTo>
                  <a:lnTo>
                    <a:pt x="479" y="614"/>
                  </a:lnTo>
                  <a:lnTo>
                    <a:pt x="481" y="610"/>
                  </a:lnTo>
                  <a:lnTo>
                    <a:pt x="484" y="599"/>
                  </a:lnTo>
                  <a:lnTo>
                    <a:pt x="486" y="589"/>
                  </a:lnTo>
                  <a:lnTo>
                    <a:pt x="487" y="579"/>
                  </a:lnTo>
                  <a:lnTo>
                    <a:pt x="488" y="567"/>
                  </a:lnTo>
                  <a:lnTo>
                    <a:pt x="491" y="555"/>
                  </a:lnTo>
                  <a:lnTo>
                    <a:pt x="494" y="541"/>
                  </a:lnTo>
                  <a:lnTo>
                    <a:pt x="497" y="533"/>
                  </a:lnTo>
                  <a:lnTo>
                    <a:pt x="501" y="526"/>
                  </a:lnTo>
                  <a:lnTo>
                    <a:pt x="505" y="519"/>
                  </a:lnTo>
                  <a:lnTo>
                    <a:pt x="509" y="512"/>
                  </a:lnTo>
                  <a:lnTo>
                    <a:pt x="520" y="499"/>
                  </a:lnTo>
                  <a:lnTo>
                    <a:pt x="532" y="486"/>
                  </a:lnTo>
                  <a:lnTo>
                    <a:pt x="546" y="476"/>
                  </a:lnTo>
                  <a:lnTo>
                    <a:pt x="558" y="468"/>
                  </a:lnTo>
                  <a:lnTo>
                    <a:pt x="570" y="461"/>
                  </a:lnTo>
                  <a:lnTo>
                    <a:pt x="581" y="455"/>
                  </a:lnTo>
                  <a:lnTo>
                    <a:pt x="581" y="234"/>
                  </a:lnTo>
                  <a:lnTo>
                    <a:pt x="129" y="0"/>
                  </a:lnTo>
                  <a:lnTo>
                    <a:pt x="116" y="1"/>
                  </a:lnTo>
                  <a:lnTo>
                    <a:pt x="106" y="3"/>
                  </a:lnTo>
                  <a:lnTo>
                    <a:pt x="98" y="5"/>
                  </a:lnTo>
                  <a:lnTo>
                    <a:pt x="89" y="6"/>
                  </a:lnTo>
                  <a:lnTo>
                    <a:pt x="79" y="15"/>
                  </a:lnTo>
                  <a:lnTo>
                    <a:pt x="69" y="24"/>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grpSp>
          <p:nvGrpSpPr>
            <p:cNvPr id="925" name="Group 438"/>
            <p:cNvGrpSpPr>
              <a:grpSpLocks/>
            </p:cNvGrpSpPr>
            <p:nvPr>
              <p:custDataLst>
                <p:tags r:id="rId274"/>
              </p:custDataLst>
            </p:nvPr>
          </p:nvGrpSpPr>
          <p:grpSpPr bwMode="auto">
            <a:xfrm>
              <a:off x="2241733" y="4040202"/>
              <a:ext cx="429108" cy="931788"/>
              <a:chOff x="1589" y="3126"/>
              <a:chExt cx="290" cy="657"/>
            </a:xfrm>
            <a:solidFill>
              <a:srgbClr val="FFC000"/>
            </a:solidFill>
          </p:grpSpPr>
          <p:sp>
            <p:nvSpPr>
              <p:cNvPr id="1047" name="Freeform 439"/>
              <p:cNvSpPr>
                <a:spLocks/>
              </p:cNvSpPr>
              <p:nvPr/>
            </p:nvSpPr>
            <p:spPr bwMode="auto">
              <a:xfrm>
                <a:off x="1748" y="3531"/>
                <a:ext cx="15" cy="17"/>
              </a:xfrm>
              <a:custGeom>
                <a:avLst/>
                <a:gdLst>
                  <a:gd name="T0" fmla="*/ 46 w 46"/>
                  <a:gd name="T1" fmla="*/ 12 h 51"/>
                  <a:gd name="T2" fmla="*/ 19 w 46"/>
                  <a:gd name="T3" fmla="*/ 0 h 51"/>
                  <a:gd name="T4" fmla="*/ 13 w 46"/>
                  <a:gd name="T5" fmla="*/ 5 h 51"/>
                  <a:gd name="T6" fmla="*/ 7 w 46"/>
                  <a:gd name="T7" fmla="*/ 9 h 51"/>
                  <a:gd name="T8" fmla="*/ 4 w 46"/>
                  <a:gd name="T9" fmla="*/ 12 h 51"/>
                  <a:gd name="T10" fmla="*/ 2 w 46"/>
                  <a:gd name="T11" fmla="*/ 14 h 51"/>
                  <a:gd name="T12" fmla="*/ 0 w 46"/>
                  <a:gd name="T13" fmla="*/ 16 h 51"/>
                  <a:gd name="T14" fmla="*/ 0 w 46"/>
                  <a:gd name="T15" fmla="*/ 19 h 51"/>
                  <a:gd name="T16" fmla="*/ 0 w 46"/>
                  <a:gd name="T17" fmla="*/ 24 h 51"/>
                  <a:gd name="T18" fmla="*/ 2 w 46"/>
                  <a:gd name="T19" fmla="*/ 29 h 51"/>
                  <a:gd name="T20" fmla="*/ 4 w 46"/>
                  <a:gd name="T21" fmla="*/ 36 h 51"/>
                  <a:gd name="T22" fmla="*/ 7 w 46"/>
                  <a:gd name="T23" fmla="*/ 41 h 51"/>
                  <a:gd name="T24" fmla="*/ 10 w 46"/>
                  <a:gd name="T25" fmla="*/ 46 h 51"/>
                  <a:gd name="T26" fmla="*/ 13 w 46"/>
                  <a:gd name="T27" fmla="*/ 49 h 51"/>
                  <a:gd name="T28" fmla="*/ 15 w 46"/>
                  <a:gd name="T29" fmla="*/ 50 h 51"/>
                  <a:gd name="T30" fmla="*/ 16 w 46"/>
                  <a:gd name="T31" fmla="*/ 51 h 51"/>
                  <a:gd name="T32" fmla="*/ 18 w 46"/>
                  <a:gd name="T33" fmla="*/ 51 h 51"/>
                  <a:gd name="T34" fmla="*/ 19 w 46"/>
                  <a:gd name="T35" fmla="*/ 50 h 51"/>
                  <a:gd name="T36" fmla="*/ 35 w 46"/>
                  <a:gd name="T37" fmla="*/ 50 h 51"/>
                  <a:gd name="T38" fmla="*/ 46 w 46"/>
                  <a:gd name="T39" fmla="*/ 50 h 51"/>
                  <a:gd name="T40" fmla="*/ 46 w 46"/>
                  <a:gd name="T41" fmla="*/ 37 h 51"/>
                  <a:gd name="T42" fmla="*/ 46 w 46"/>
                  <a:gd name="T43" fmla="*/ 26 h 51"/>
                  <a:gd name="T44" fmla="*/ 46 w 46"/>
                  <a:gd name="T45" fmla="*/ 18 h 51"/>
                  <a:gd name="T46" fmla="*/ 46 w 46"/>
                  <a:gd name="T47" fmla="*/ 1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 h="51">
                    <a:moveTo>
                      <a:pt x="46" y="12"/>
                    </a:moveTo>
                    <a:lnTo>
                      <a:pt x="19" y="0"/>
                    </a:lnTo>
                    <a:lnTo>
                      <a:pt x="13" y="5"/>
                    </a:lnTo>
                    <a:lnTo>
                      <a:pt x="7" y="9"/>
                    </a:lnTo>
                    <a:lnTo>
                      <a:pt x="4" y="12"/>
                    </a:lnTo>
                    <a:lnTo>
                      <a:pt x="2" y="14"/>
                    </a:lnTo>
                    <a:lnTo>
                      <a:pt x="0" y="16"/>
                    </a:lnTo>
                    <a:lnTo>
                      <a:pt x="0" y="19"/>
                    </a:lnTo>
                    <a:lnTo>
                      <a:pt x="0" y="24"/>
                    </a:lnTo>
                    <a:lnTo>
                      <a:pt x="2" y="29"/>
                    </a:lnTo>
                    <a:lnTo>
                      <a:pt x="4" y="36"/>
                    </a:lnTo>
                    <a:lnTo>
                      <a:pt x="7" y="41"/>
                    </a:lnTo>
                    <a:lnTo>
                      <a:pt x="10" y="46"/>
                    </a:lnTo>
                    <a:lnTo>
                      <a:pt x="13" y="49"/>
                    </a:lnTo>
                    <a:lnTo>
                      <a:pt x="15" y="50"/>
                    </a:lnTo>
                    <a:lnTo>
                      <a:pt x="16" y="51"/>
                    </a:lnTo>
                    <a:lnTo>
                      <a:pt x="18" y="51"/>
                    </a:lnTo>
                    <a:lnTo>
                      <a:pt x="19" y="50"/>
                    </a:lnTo>
                    <a:lnTo>
                      <a:pt x="35" y="50"/>
                    </a:lnTo>
                    <a:lnTo>
                      <a:pt x="46" y="50"/>
                    </a:lnTo>
                    <a:lnTo>
                      <a:pt x="46" y="37"/>
                    </a:lnTo>
                    <a:lnTo>
                      <a:pt x="46" y="26"/>
                    </a:lnTo>
                    <a:lnTo>
                      <a:pt x="46" y="18"/>
                    </a:lnTo>
                    <a:lnTo>
                      <a:pt x="46" y="12"/>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48" name="Freeform 440"/>
              <p:cNvSpPr>
                <a:spLocks/>
              </p:cNvSpPr>
              <p:nvPr/>
            </p:nvSpPr>
            <p:spPr bwMode="auto">
              <a:xfrm>
                <a:off x="1759" y="3730"/>
                <a:ext cx="63" cy="53"/>
              </a:xfrm>
              <a:custGeom>
                <a:avLst/>
                <a:gdLst>
                  <a:gd name="T0" fmla="*/ 0 w 192"/>
                  <a:gd name="T1" fmla="*/ 0 h 158"/>
                  <a:gd name="T2" fmla="*/ 0 w 192"/>
                  <a:gd name="T3" fmla="*/ 14 h 158"/>
                  <a:gd name="T4" fmla="*/ 2 w 192"/>
                  <a:gd name="T5" fmla="*/ 26 h 158"/>
                  <a:gd name="T6" fmla="*/ 4 w 192"/>
                  <a:gd name="T7" fmla="*/ 38 h 158"/>
                  <a:gd name="T8" fmla="*/ 7 w 192"/>
                  <a:gd name="T9" fmla="*/ 50 h 158"/>
                  <a:gd name="T10" fmla="*/ 11 w 192"/>
                  <a:gd name="T11" fmla="*/ 61 h 158"/>
                  <a:gd name="T12" fmla="*/ 15 w 192"/>
                  <a:gd name="T13" fmla="*/ 71 h 158"/>
                  <a:gd name="T14" fmla="*/ 21 w 192"/>
                  <a:gd name="T15" fmla="*/ 81 h 158"/>
                  <a:gd name="T16" fmla="*/ 25 w 192"/>
                  <a:gd name="T17" fmla="*/ 90 h 158"/>
                  <a:gd name="T18" fmla="*/ 47 w 192"/>
                  <a:gd name="T19" fmla="*/ 122 h 158"/>
                  <a:gd name="T20" fmla="*/ 66 w 192"/>
                  <a:gd name="T21" fmla="*/ 148 h 158"/>
                  <a:gd name="T22" fmla="*/ 72 w 192"/>
                  <a:gd name="T23" fmla="*/ 151 h 158"/>
                  <a:gd name="T24" fmla="*/ 79 w 192"/>
                  <a:gd name="T25" fmla="*/ 153 h 158"/>
                  <a:gd name="T26" fmla="*/ 85 w 192"/>
                  <a:gd name="T27" fmla="*/ 155 h 158"/>
                  <a:gd name="T28" fmla="*/ 92 w 192"/>
                  <a:gd name="T29" fmla="*/ 156 h 158"/>
                  <a:gd name="T30" fmla="*/ 105 w 192"/>
                  <a:gd name="T31" fmla="*/ 158 h 158"/>
                  <a:gd name="T32" fmla="*/ 119 w 192"/>
                  <a:gd name="T33" fmla="*/ 158 h 158"/>
                  <a:gd name="T34" fmla="*/ 152 w 192"/>
                  <a:gd name="T35" fmla="*/ 155 h 158"/>
                  <a:gd name="T36" fmla="*/ 192 w 192"/>
                  <a:gd name="T37" fmla="*/ 154 h 158"/>
                  <a:gd name="T38" fmla="*/ 184 w 192"/>
                  <a:gd name="T39" fmla="*/ 153 h 158"/>
                  <a:gd name="T40" fmla="*/ 176 w 192"/>
                  <a:gd name="T41" fmla="*/ 152 h 158"/>
                  <a:gd name="T42" fmla="*/ 168 w 192"/>
                  <a:gd name="T43" fmla="*/ 151 h 158"/>
                  <a:gd name="T44" fmla="*/ 160 w 192"/>
                  <a:gd name="T45" fmla="*/ 149 h 158"/>
                  <a:gd name="T46" fmla="*/ 145 w 192"/>
                  <a:gd name="T47" fmla="*/ 144 h 158"/>
                  <a:gd name="T48" fmla="*/ 129 w 192"/>
                  <a:gd name="T49" fmla="*/ 138 h 158"/>
                  <a:gd name="T50" fmla="*/ 115 w 192"/>
                  <a:gd name="T51" fmla="*/ 130 h 158"/>
                  <a:gd name="T52" fmla="*/ 101 w 192"/>
                  <a:gd name="T53" fmla="*/ 120 h 158"/>
                  <a:gd name="T54" fmla="*/ 87 w 192"/>
                  <a:gd name="T55" fmla="*/ 110 h 158"/>
                  <a:gd name="T56" fmla="*/ 75 w 192"/>
                  <a:gd name="T57" fmla="*/ 98 h 158"/>
                  <a:gd name="T58" fmla="*/ 63 w 192"/>
                  <a:gd name="T59" fmla="*/ 87 h 158"/>
                  <a:gd name="T60" fmla="*/ 52 w 192"/>
                  <a:gd name="T61" fmla="*/ 75 h 158"/>
                  <a:gd name="T62" fmla="*/ 42 w 192"/>
                  <a:gd name="T63" fmla="*/ 63 h 158"/>
                  <a:gd name="T64" fmla="*/ 35 w 192"/>
                  <a:gd name="T65" fmla="*/ 50 h 158"/>
                  <a:gd name="T66" fmla="*/ 27 w 192"/>
                  <a:gd name="T67" fmla="*/ 38 h 158"/>
                  <a:gd name="T68" fmla="*/ 21 w 192"/>
                  <a:gd name="T69" fmla="*/ 26 h 158"/>
                  <a:gd name="T70" fmla="*/ 16 w 192"/>
                  <a:gd name="T71" fmla="*/ 16 h 158"/>
                  <a:gd name="T72" fmla="*/ 13 w 192"/>
                  <a:gd name="T73" fmla="*/ 6 h 158"/>
                  <a:gd name="T74" fmla="*/ 0 w 192"/>
                  <a:gd name="T75"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2" h="158">
                    <a:moveTo>
                      <a:pt x="0" y="0"/>
                    </a:moveTo>
                    <a:lnTo>
                      <a:pt x="0" y="14"/>
                    </a:lnTo>
                    <a:lnTo>
                      <a:pt x="2" y="26"/>
                    </a:lnTo>
                    <a:lnTo>
                      <a:pt x="4" y="38"/>
                    </a:lnTo>
                    <a:lnTo>
                      <a:pt x="7" y="50"/>
                    </a:lnTo>
                    <a:lnTo>
                      <a:pt x="11" y="61"/>
                    </a:lnTo>
                    <a:lnTo>
                      <a:pt x="15" y="71"/>
                    </a:lnTo>
                    <a:lnTo>
                      <a:pt x="21" y="81"/>
                    </a:lnTo>
                    <a:lnTo>
                      <a:pt x="25" y="90"/>
                    </a:lnTo>
                    <a:lnTo>
                      <a:pt x="47" y="122"/>
                    </a:lnTo>
                    <a:lnTo>
                      <a:pt x="66" y="148"/>
                    </a:lnTo>
                    <a:lnTo>
                      <a:pt x="72" y="151"/>
                    </a:lnTo>
                    <a:lnTo>
                      <a:pt x="79" y="153"/>
                    </a:lnTo>
                    <a:lnTo>
                      <a:pt x="85" y="155"/>
                    </a:lnTo>
                    <a:lnTo>
                      <a:pt x="92" y="156"/>
                    </a:lnTo>
                    <a:lnTo>
                      <a:pt x="105" y="158"/>
                    </a:lnTo>
                    <a:lnTo>
                      <a:pt x="119" y="158"/>
                    </a:lnTo>
                    <a:lnTo>
                      <a:pt x="152" y="155"/>
                    </a:lnTo>
                    <a:lnTo>
                      <a:pt x="192" y="154"/>
                    </a:lnTo>
                    <a:lnTo>
                      <a:pt x="184" y="153"/>
                    </a:lnTo>
                    <a:lnTo>
                      <a:pt x="176" y="152"/>
                    </a:lnTo>
                    <a:lnTo>
                      <a:pt x="168" y="151"/>
                    </a:lnTo>
                    <a:lnTo>
                      <a:pt x="160" y="149"/>
                    </a:lnTo>
                    <a:lnTo>
                      <a:pt x="145" y="144"/>
                    </a:lnTo>
                    <a:lnTo>
                      <a:pt x="129" y="138"/>
                    </a:lnTo>
                    <a:lnTo>
                      <a:pt x="115" y="130"/>
                    </a:lnTo>
                    <a:lnTo>
                      <a:pt x="101" y="120"/>
                    </a:lnTo>
                    <a:lnTo>
                      <a:pt x="87" y="110"/>
                    </a:lnTo>
                    <a:lnTo>
                      <a:pt x="75" y="98"/>
                    </a:lnTo>
                    <a:lnTo>
                      <a:pt x="63" y="87"/>
                    </a:lnTo>
                    <a:lnTo>
                      <a:pt x="52" y="75"/>
                    </a:lnTo>
                    <a:lnTo>
                      <a:pt x="42" y="63"/>
                    </a:lnTo>
                    <a:lnTo>
                      <a:pt x="35" y="50"/>
                    </a:lnTo>
                    <a:lnTo>
                      <a:pt x="27" y="38"/>
                    </a:lnTo>
                    <a:lnTo>
                      <a:pt x="21" y="26"/>
                    </a:lnTo>
                    <a:lnTo>
                      <a:pt x="16" y="16"/>
                    </a:lnTo>
                    <a:lnTo>
                      <a:pt x="13" y="6"/>
                    </a:lnTo>
                    <a:lnTo>
                      <a:pt x="0" y="0"/>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49" name="Freeform 441"/>
              <p:cNvSpPr>
                <a:spLocks/>
              </p:cNvSpPr>
              <p:nvPr/>
            </p:nvSpPr>
            <p:spPr bwMode="auto">
              <a:xfrm>
                <a:off x="1589" y="3126"/>
                <a:ext cx="290" cy="606"/>
              </a:xfrm>
              <a:custGeom>
                <a:avLst/>
                <a:gdLst>
                  <a:gd name="T0" fmla="*/ 772 w 884"/>
                  <a:gd name="T1" fmla="*/ 415 h 1818"/>
                  <a:gd name="T2" fmla="*/ 873 w 884"/>
                  <a:gd name="T3" fmla="*/ 342 h 1818"/>
                  <a:gd name="T4" fmla="*/ 884 w 884"/>
                  <a:gd name="T5" fmla="*/ 232 h 1818"/>
                  <a:gd name="T6" fmla="*/ 840 w 884"/>
                  <a:gd name="T7" fmla="*/ 192 h 1818"/>
                  <a:gd name="T8" fmla="*/ 841 w 884"/>
                  <a:gd name="T9" fmla="*/ 262 h 1818"/>
                  <a:gd name="T10" fmla="*/ 774 w 884"/>
                  <a:gd name="T11" fmla="*/ 328 h 1818"/>
                  <a:gd name="T12" fmla="*/ 667 w 884"/>
                  <a:gd name="T13" fmla="*/ 331 h 1818"/>
                  <a:gd name="T14" fmla="*/ 625 w 884"/>
                  <a:gd name="T15" fmla="*/ 290 h 1818"/>
                  <a:gd name="T16" fmla="*/ 658 w 884"/>
                  <a:gd name="T17" fmla="*/ 215 h 1818"/>
                  <a:gd name="T18" fmla="*/ 544 w 884"/>
                  <a:gd name="T19" fmla="*/ 148 h 1818"/>
                  <a:gd name="T20" fmla="*/ 425 w 884"/>
                  <a:gd name="T21" fmla="*/ 87 h 1818"/>
                  <a:gd name="T22" fmla="*/ 373 w 884"/>
                  <a:gd name="T23" fmla="*/ 10 h 1818"/>
                  <a:gd name="T24" fmla="*/ 286 w 884"/>
                  <a:gd name="T25" fmla="*/ 22 h 1818"/>
                  <a:gd name="T26" fmla="*/ 234 w 884"/>
                  <a:gd name="T27" fmla="*/ 24 h 1818"/>
                  <a:gd name="T28" fmla="*/ 171 w 884"/>
                  <a:gd name="T29" fmla="*/ 8 h 1818"/>
                  <a:gd name="T30" fmla="*/ 98 w 884"/>
                  <a:gd name="T31" fmla="*/ 54 h 1818"/>
                  <a:gd name="T32" fmla="*/ 67 w 884"/>
                  <a:gd name="T33" fmla="*/ 116 h 1818"/>
                  <a:gd name="T34" fmla="*/ 27 w 884"/>
                  <a:gd name="T35" fmla="*/ 179 h 1818"/>
                  <a:gd name="T36" fmla="*/ 55 w 884"/>
                  <a:gd name="T37" fmla="*/ 251 h 1818"/>
                  <a:gd name="T38" fmla="*/ 51 w 884"/>
                  <a:gd name="T39" fmla="*/ 319 h 1818"/>
                  <a:gd name="T40" fmla="*/ 0 w 884"/>
                  <a:gd name="T41" fmla="*/ 432 h 1818"/>
                  <a:gd name="T42" fmla="*/ 12 w 884"/>
                  <a:gd name="T43" fmla="*/ 609 h 1818"/>
                  <a:gd name="T44" fmla="*/ 76 w 884"/>
                  <a:gd name="T45" fmla="*/ 696 h 1818"/>
                  <a:gd name="T46" fmla="*/ 60 w 884"/>
                  <a:gd name="T47" fmla="*/ 753 h 1818"/>
                  <a:gd name="T48" fmla="*/ 60 w 884"/>
                  <a:gd name="T49" fmla="*/ 808 h 1818"/>
                  <a:gd name="T50" fmla="*/ 81 w 884"/>
                  <a:gd name="T51" fmla="*/ 850 h 1818"/>
                  <a:gd name="T52" fmla="*/ 53 w 884"/>
                  <a:gd name="T53" fmla="*/ 900 h 1818"/>
                  <a:gd name="T54" fmla="*/ 82 w 884"/>
                  <a:gd name="T55" fmla="*/ 983 h 1818"/>
                  <a:gd name="T56" fmla="*/ 81 w 884"/>
                  <a:gd name="T57" fmla="*/ 1055 h 1818"/>
                  <a:gd name="T58" fmla="*/ 78 w 884"/>
                  <a:gd name="T59" fmla="*/ 1152 h 1818"/>
                  <a:gd name="T60" fmla="*/ 137 w 884"/>
                  <a:gd name="T61" fmla="*/ 1265 h 1818"/>
                  <a:gd name="T62" fmla="*/ 198 w 884"/>
                  <a:gd name="T63" fmla="*/ 1394 h 1818"/>
                  <a:gd name="T64" fmla="*/ 217 w 884"/>
                  <a:gd name="T65" fmla="*/ 1463 h 1818"/>
                  <a:gd name="T66" fmla="*/ 230 w 884"/>
                  <a:gd name="T67" fmla="*/ 1526 h 1818"/>
                  <a:gd name="T68" fmla="*/ 213 w 884"/>
                  <a:gd name="T69" fmla="*/ 1590 h 1818"/>
                  <a:gd name="T70" fmla="*/ 201 w 884"/>
                  <a:gd name="T71" fmla="*/ 1644 h 1818"/>
                  <a:gd name="T72" fmla="*/ 228 w 884"/>
                  <a:gd name="T73" fmla="*/ 1718 h 1818"/>
                  <a:gd name="T74" fmla="*/ 311 w 884"/>
                  <a:gd name="T75" fmla="*/ 1772 h 1818"/>
                  <a:gd name="T76" fmla="*/ 392 w 884"/>
                  <a:gd name="T77" fmla="*/ 1798 h 1818"/>
                  <a:gd name="T78" fmla="*/ 451 w 884"/>
                  <a:gd name="T79" fmla="*/ 1786 h 1818"/>
                  <a:gd name="T80" fmla="*/ 454 w 884"/>
                  <a:gd name="T81" fmla="*/ 1703 h 1818"/>
                  <a:gd name="T82" fmla="*/ 470 w 884"/>
                  <a:gd name="T83" fmla="*/ 1612 h 1818"/>
                  <a:gd name="T84" fmla="*/ 495 w 884"/>
                  <a:gd name="T85" fmla="*/ 1509 h 1818"/>
                  <a:gd name="T86" fmla="*/ 420 w 884"/>
                  <a:gd name="T87" fmla="*/ 1486 h 1818"/>
                  <a:gd name="T88" fmla="*/ 401 w 884"/>
                  <a:gd name="T89" fmla="*/ 1430 h 1818"/>
                  <a:gd name="T90" fmla="*/ 453 w 884"/>
                  <a:gd name="T91" fmla="*/ 1395 h 1818"/>
                  <a:gd name="T92" fmla="*/ 484 w 884"/>
                  <a:gd name="T93" fmla="*/ 1332 h 1818"/>
                  <a:gd name="T94" fmla="*/ 455 w 884"/>
                  <a:gd name="T95" fmla="*/ 1224 h 1818"/>
                  <a:gd name="T96" fmla="*/ 425 w 884"/>
                  <a:gd name="T97" fmla="*/ 1141 h 1818"/>
                  <a:gd name="T98" fmla="*/ 518 w 884"/>
                  <a:gd name="T99" fmla="*/ 1166 h 1818"/>
                  <a:gd name="T100" fmla="*/ 568 w 884"/>
                  <a:gd name="T101" fmla="*/ 1151 h 1818"/>
                  <a:gd name="T102" fmla="*/ 558 w 884"/>
                  <a:gd name="T103" fmla="*/ 1078 h 1818"/>
                  <a:gd name="T104" fmla="*/ 565 w 884"/>
                  <a:gd name="T105" fmla="*/ 1030 h 1818"/>
                  <a:gd name="T106" fmla="*/ 676 w 884"/>
                  <a:gd name="T107" fmla="*/ 1023 h 1818"/>
                  <a:gd name="T108" fmla="*/ 795 w 884"/>
                  <a:gd name="T109" fmla="*/ 973 h 1818"/>
                  <a:gd name="T110" fmla="*/ 816 w 884"/>
                  <a:gd name="T111" fmla="*/ 882 h 1818"/>
                  <a:gd name="T112" fmla="*/ 781 w 884"/>
                  <a:gd name="T113" fmla="*/ 852 h 1818"/>
                  <a:gd name="T114" fmla="*/ 758 w 884"/>
                  <a:gd name="T115" fmla="*/ 810 h 1818"/>
                  <a:gd name="T116" fmla="*/ 692 w 884"/>
                  <a:gd name="T117" fmla="*/ 752 h 1818"/>
                  <a:gd name="T118" fmla="*/ 701 w 884"/>
                  <a:gd name="T119" fmla="*/ 532 h 1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84" h="1818">
                    <a:moveTo>
                      <a:pt x="725" y="493"/>
                    </a:moveTo>
                    <a:lnTo>
                      <a:pt x="726" y="484"/>
                    </a:lnTo>
                    <a:lnTo>
                      <a:pt x="729" y="474"/>
                    </a:lnTo>
                    <a:lnTo>
                      <a:pt x="735" y="462"/>
                    </a:lnTo>
                    <a:lnTo>
                      <a:pt x="742" y="450"/>
                    </a:lnTo>
                    <a:lnTo>
                      <a:pt x="750" y="438"/>
                    </a:lnTo>
                    <a:lnTo>
                      <a:pt x="761" y="427"/>
                    </a:lnTo>
                    <a:lnTo>
                      <a:pt x="772" y="415"/>
                    </a:lnTo>
                    <a:lnTo>
                      <a:pt x="784" y="402"/>
                    </a:lnTo>
                    <a:lnTo>
                      <a:pt x="798" y="391"/>
                    </a:lnTo>
                    <a:lnTo>
                      <a:pt x="811" y="381"/>
                    </a:lnTo>
                    <a:lnTo>
                      <a:pt x="824" y="371"/>
                    </a:lnTo>
                    <a:lnTo>
                      <a:pt x="837" y="362"/>
                    </a:lnTo>
                    <a:lnTo>
                      <a:pt x="849" y="353"/>
                    </a:lnTo>
                    <a:lnTo>
                      <a:pt x="862" y="347"/>
                    </a:lnTo>
                    <a:lnTo>
                      <a:pt x="873" y="342"/>
                    </a:lnTo>
                    <a:lnTo>
                      <a:pt x="884" y="339"/>
                    </a:lnTo>
                    <a:lnTo>
                      <a:pt x="884" y="329"/>
                    </a:lnTo>
                    <a:lnTo>
                      <a:pt x="884" y="310"/>
                    </a:lnTo>
                    <a:lnTo>
                      <a:pt x="884" y="289"/>
                    </a:lnTo>
                    <a:lnTo>
                      <a:pt x="884" y="272"/>
                    </a:lnTo>
                    <a:lnTo>
                      <a:pt x="884" y="259"/>
                    </a:lnTo>
                    <a:lnTo>
                      <a:pt x="884" y="247"/>
                    </a:lnTo>
                    <a:lnTo>
                      <a:pt x="884" y="232"/>
                    </a:lnTo>
                    <a:lnTo>
                      <a:pt x="884" y="216"/>
                    </a:lnTo>
                    <a:lnTo>
                      <a:pt x="874" y="216"/>
                    </a:lnTo>
                    <a:lnTo>
                      <a:pt x="867" y="214"/>
                    </a:lnTo>
                    <a:lnTo>
                      <a:pt x="859" y="211"/>
                    </a:lnTo>
                    <a:lnTo>
                      <a:pt x="854" y="208"/>
                    </a:lnTo>
                    <a:lnTo>
                      <a:pt x="848" y="203"/>
                    </a:lnTo>
                    <a:lnTo>
                      <a:pt x="844" y="198"/>
                    </a:lnTo>
                    <a:lnTo>
                      <a:pt x="840" y="192"/>
                    </a:lnTo>
                    <a:lnTo>
                      <a:pt x="837" y="185"/>
                    </a:lnTo>
                    <a:lnTo>
                      <a:pt x="837" y="222"/>
                    </a:lnTo>
                    <a:lnTo>
                      <a:pt x="840" y="227"/>
                    </a:lnTo>
                    <a:lnTo>
                      <a:pt x="843" y="231"/>
                    </a:lnTo>
                    <a:lnTo>
                      <a:pt x="844" y="236"/>
                    </a:lnTo>
                    <a:lnTo>
                      <a:pt x="845" y="241"/>
                    </a:lnTo>
                    <a:lnTo>
                      <a:pt x="844" y="252"/>
                    </a:lnTo>
                    <a:lnTo>
                      <a:pt x="841" y="262"/>
                    </a:lnTo>
                    <a:lnTo>
                      <a:pt x="837" y="271"/>
                    </a:lnTo>
                    <a:lnTo>
                      <a:pt x="832" y="281"/>
                    </a:lnTo>
                    <a:lnTo>
                      <a:pt x="824" y="290"/>
                    </a:lnTo>
                    <a:lnTo>
                      <a:pt x="815" y="299"/>
                    </a:lnTo>
                    <a:lnTo>
                      <a:pt x="805" y="308"/>
                    </a:lnTo>
                    <a:lnTo>
                      <a:pt x="795" y="316"/>
                    </a:lnTo>
                    <a:lnTo>
                      <a:pt x="785" y="322"/>
                    </a:lnTo>
                    <a:lnTo>
                      <a:pt x="774" y="328"/>
                    </a:lnTo>
                    <a:lnTo>
                      <a:pt x="765" y="333"/>
                    </a:lnTo>
                    <a:lnTo>
                      <a:pt x="755" y="336"/>
                    </a:lnTo>
                    <a:lnTo>
                      <a:pt x="746" y="338"/>
                    </a:lnTo>
                    <a:lnTo>
                      <a:pt x="738" y="339"/>
                    </a:lnTo>
                    <a:lnTo>
                      <a:pt x="722" y="339"/>
                    </a:lnTo>
                    <a:lnTo>
                      <a:pt x="703" y="338"/>
                    </a:lnTo>
                    <a:lnTo>
                      <a:pt x="684" y="335"/>
                    </a:lnTo>
                    <a:lnTo>
                      <a:pt x="667" y="331"/>
                    </a:lnTo>
                    <a:lnTo>
                      <a:pt x="658" y="328"/>
                    </a:lnTo>
                    <a:lnTo>
                      <a:pt x="650" y="325"/>
                    </a:lnTo>
                    <a:lnTo>
                      <a:pt x="643" y="321"/>
                    </a:lnTo>
                    <a:lnTo>
                      <a:pt x="637" y="316"/>
                    </a:lnTo>
                    <a:lnTo>
                      <a:pt x="632" y="311"/>
                    </a:lnTo>
                    <a:lnTo>
                      <a:pt x="628" y="305"/>
                    </a:lnTo>
                    <a:lnTo>
                      <a:pt x="625" y="297"/>
                    </a:lnTo>
                    <a:lnTo>
                      <a:pt x="625" y="290"/>
                    </a:lnTo>
                    <a:lnTo>
                      <a:pt x="625" y="283"/>
                    </a:lnTo>
                    <a:lnTo>
                      <a:pt x="626" y="277"/>
                    </a:lnTo>
                    <a:lnTo>
                      <a:pt x="628" y="270"/>
                    </a:lnTo>
                    <a:lnTo>
                      <a:pt x="631" y="264"/>
                    </a:lnTo>
                    <a:lnTo>
                      <a:pt x="636" y="252"/>
                    </a:lnTo>
                    <a:lnTo>
                      <a:pt x="643" y="240"/>
                    </a:lnTo>
                    <a:lnTo>
                      <a:pt x="650" y="228"/>
                    </a:lnTo>
                    <a:lnTo>
                      <a:pt x="658" y="215"/>
                    </a:lnTo>
                    <a:lnTo>
                      <a:pt x="666" y="201"/>
                    </a:lnTo>
                    <a:lnTo>
                      <a:pt x="671" y="185"/>
                    </a:lnTo>
                    <a:lnTo>
                      <a:pt x="654" y="178"/>
                    </a:lnTo>
                    <a:lnTo>
                      <a:pt x="637" y="172"/>
                    </a:lnTo>
                    <a:lnTo>
                      <a:pt x="621" y="166"/>
                    </a:lnTo>
                    <a:lnTo>
                      <a:pt x="605" y="162"/>
                    </a:lnTo>
                    <a:lnTo>
                      <a:pt x="574" y="155"/>
                    </a:lnTo>
                    <a:lnTo>
                      <a:pt x="544" y="148"/>
                    </a:lnTo>
                    <a:lnTo>
                      <a:pt x="529" y="144"/>
                    </a:lnTo>
                    <a:lnTo>
                      <a:pt x="514" y="139"/>
                    </a:lnTo>
                    <a:lnTo>
                      <a:pt x="499" y="133"/>
                    </a:lnTo>
                    <a:lnTo>
                      <a:pt x="485" y="127"/>
                    </a:lnTo>
                    <a:lnTo>
                      <a:pt x="470" y="119"/>
                    </a:lnTo>
                    <a:lnTo>
                      <a:pt x="455" y="110"/>
                    </a:lnTo>
                    <a:lnTo>
                      <a:pt x="441" y="100"/>
                    </a:lnTo>
                    <a:lnTo>
                      <a:pt x="425" y="87"/>
                    </a:lnTo>
                    <a:lnTo>
                      <a:pt x="417" y="76"/>
                    </a:lnTo>
                    <a:lnTo>
                      <a:pt x="410" y="66"/>
                    </a:lnTo>
                    <a:lnTo>
                      <a:pt x="403" y="55"/>
                    </a:lnTo>
                    <a:lnTo>
                      <a:pt x="398" y="44"/>
                    </a:lnTo>
                    <a:lnTo>
                      <a:pt x="390" y="32"/>
                    </a:lnTo>
                    <a:lnTo>
                      <a:pt x="383" y="20"/>
                    </a:lnTo>
                    <a:lnTo>
                      <a:pt x="378" y="15"/>
                    </a:lnTo>
                    <a:lnTo>
                      <a:pt x="373" y="10"/>
                    </a:lnTo>
                    <a:lnTo>
                      <a:pt x="366" y="5"/>
                    </a:lnTo>
                    <a:lnTo>
                      <a:pt x="359" y="0"/>
                    </a:lnTo>
                    <a:lnTo>
                      <a:pt x="332" y="6"/>
                    </a:lnTo>
                    <a:lnTo>
                      <a:pt x="308" y="11"/>
                    </a:lnTo>
                    <a:lnTo>
                      <a:pt x="302" y="13"/>
                    </a:lnTo>
                    <a:lnTo>
                      <a:pt x="297" y="15"/>
                    </a:lnTo>
                    <a:lnTo>
                      <a:pt x="291" y="19"/>
                    </a:lnTo>
                    <a:lnTo>
                      <a:pt x="286" y="22"/>
                    </a:lnTo>
                    <a:lnTo>
                      <a:pt x="281" y="28"/>
                    </a:lnTo>
                    <a:lnTo>
                      <a:pt x="276" y="34"/>
                    </a:lnTo>
                    <a:lnTo>
                      <a:pt x="272" y="41"/>
                    </a:lnTo>
                    <a:lnTo>
                      <a:pt x="266" y="50"/>
                    </a:lnTo>
                    <a:lnTo>
                      <a:pt x="257" y="44"/>
                    </a:lnTo>
                    <a:lnTo>
                      <a:pt x="249" y="38"/>
                    </a:lnTo>
                    <a:lnTo>
                      <a:pt x="242" y="31"/>
                    </a:lnTo>
                    <a:lnTo>
                      <a:pt x="234" y="24"/>
                    </a:lnTo>
                    <a:lnTo>
                      <a:pt x="225" y="17"/>
                    </a:lnTo>
                    <a:lnTo>
                      <a:pt x="215" y="11"/>
                    </a:lnTo>
                    <a:lnTo>
                      <a:pt x="209" y="9"/>
                    </a:lnTo>
                    <a:lnTo>
                      <a:pt x="202" y="8"/>
                    </a:lnTo>
                    <a:lnTo>
                      <a:pt x="195" y="7"/>
                    </a:lnTo>
                    <a:lnTo>
                      <a:pt x="186" y="6"/>
                    </a:lnTo>
                    <a:lnTo>
                      <a:pt x="178" y="7"/>
                    </a:lnTo>
                    <a:lnTo>
                      <a:pt x="171" y="8"/>
                    </a:lnTo>
                    <a:lnTo>
                      <a:pt x="163" y="11"/>
                    </a:lnTo>
                    <a:lnTo>
                      <a:pt x="156" y="14"/>
                    </a:lnTo>
                    <a:lnTo>
                      <a:pt x="143" y="22"/>
                    </a:lnTo>
                    <a:lnTo>
                      <a:pt x="132" y="32"/>
                    </a:lnTo>
                    <a:lnTo>
                      <a:pt x="120" y="41"/>
                    </a:lnTo>
                    <a:lnTo>
                      <a:pt x="110" y="48"/>
                    </a:lnTo>
                    <a:lnTo>
                      <a:pt x="105" y="51"/>
                    </a:lnTo>
                    <a:lnTo>
                      <a:pt x="98" y="54"/>
                    </a:lnTo>
                    <a:lnTo>
                      <a:pt x="93" y="55"/>
                    </a:lnTo>
                    <a:lnTo>
                      <a:pt x="87" y="56"/>
                    </a:lnTo>
                    <a:lnTo>
                      <a:pt x="86" y="69"/>
                    </a:lnTo>
                    <a:lnTo>
                      <a:pt x="84" y="81"/>
                    </a:lnTo>
                    <a:lnTo>
                      <a:pt x="82" y="91"/>
                    </a:lnTo>
                    <a:lnTo>
                      <a:pt x="77" y="100"/>
                    </a:lnTo>
                    <a:lnTo>
                      <a:pt x="73" y="109"/>
                    </a:lnTo>
                    <a:lnTo>
                      <a:pt x="67" y="116"/>
                    </a:lnTo>
                    <a:lnTo>
                      <a:pt x="62" y="123"/>
                    </a:lnTo>
                    <a:lnTo>
                      <a:pt x="56" y="129"/>
                    </a:lnTo>
                    <a:lnTo>
                      <a:pt x="45" y="141"/>
                    </a:lnTo>
                    <a:lnTo>
                      <a:pt x="37" y="152"/>
                    </a:lnTo>
                    <a:lnTo>
                      <a:pt x="32" y="158"/>
                    </a:lnTo>
                    <a:lnTo>
                      <a:pt x="30" y="164"/>
                    </a:lnTo>
                    <a:lnTo>
                      <a:pt x="28" y="171"/>
                    </a:lnTo>
                    <a:lnTo>
                      <a:pt x="27" y="179"/>
                    </a:lnTo>
                    <a:lnTo>
                      <a:pt x="28" y="186"/>
                    </a:lnTo>
                    <a:lnTo>
                      <a:pt x="28" y="194"/>
                    </a:lnTo>
                    <a:lnTo>
                      <a:pt x="30" y="201"/>
                    </a:lnTo>
                    <a:lnTo>
                      <a:pt x="32" y="207"/>
                    </a:lnTo>
                    <a:lnTo>
                      <a:pt x="38" y="218"/>
                    </a:lnTo>
                    <a:lnTo>
                      <a:pt x="43" y="228"/>
                    </a:lnTo>
                    <a:lnTo>
                      <a:pt x="50" y="239"/>
                    </a:lnTo>
                    <a:lnTo>
                      <a:pt x="55" y="251"/>
                    </a:lnTo>
                    <a:lnTo>
                      <a:pt x="57" y="257"/>
                    </a:lnTo>
                    <a:lnTo>
                      <a:pt x="59" y="263"/>
                    </a:lnTo>
                    <a:lnTo>
                      <a:pt x="60" y="270"/>
                    </a:lnTo>
                    <a:lnTo>
                      <a:pt x="60" y="278"/>
                    </a:lnTo>
                    <a:lnTo>
                      <a:pt x="60" y="289"/>
                    </a:lnTo>
                    <a:lnTo>
                      <a:pt x="57" y="299"/>
                    </a:lnTo>
                    <a:lnTo>
                      <a:pt x="54" y="310"/>
                    </a:lnTo>
                    <a:lnTo>
                      <a:pt x="51" y="319"/>
                    </a:lnTo>
                    <a:lnTo>
                      <a:pt x="41" y="337"/>
                    </a:lnTo>
                    <a:lnTo>
                      <a:pt x="30" y="354"/>
                    </a:lnTo>
                    <a:lnTo>
                      <a:pt x="19" y="372"/>
                    </a:lnTo>
                    <a:lnTo>
                      <a:pt x="9" y="390"/>
                    </a:lnTo>
                    <a:lnTo>
                      <a:pt x="6" y="400"/>
                    </a:lnTo>
                    <a:lnTo>
                      <a:pt x="3" y="410"/>
                    </a:lnTo>
                    <a:lnTo>
                      <a:pt x="2" y="421"/>
                    </a:lnTo>
                    <a:lnTo>
                      <a:pt x="0" y="432"/>
                    </a:lnTo>
                    <a:lnTo>
                      <a:pt x="0" y="471"/>
                    </a:lnTo>
                    <a:lnTo>
                      <a:pt x="0" y="501"/>
                    </a:lnTo>
                    <a:lnTo>
                      <a:pt x="0" y="529"/>
                    </a:lnTo>
                    <a:lnTo>
                      <a:pt x="0" y="561"/>
                    </a:lnTo>
                    <a:lnTo>
                      <a:pt x="2" y="574"/>
                    </a:lnTo>
                    <a:lnTo>
                      <a:pt x="4" y="587"/>
                    </a:lnTo>
                    <a:lnTo>
                      <a:pt x="8" y="598"/>
                    </a:lnTo>
                    <a:lnTo>
                      <a:pt x="12" y="609"/>
                    </a:lnTo>
                    <a:lnTo>
                      <a:pt x="19" y="618"/>
                    </a:lnTo>
                    <a:lnTo>
                      <a:pt x="26" y="627"/>
                    </a:lnTo>
                    <a:lnTo>
                      <a:pt x="33" y="637"/>
                    </a:lnTo>
                    <a:lnTo>
                      <a:pt x="40" y="645"/>
                    </a:lnTo>
                    <a:lnTo>
                      <a:pt x="55" y="662"/>
                    </a:lnTo>
                    <a:lnTo>
                      <a:pt x="67" y="678"/>
                    </a:lnTo>
                    <a:lnTo>
                      <a:pt x="73" y="686"/>
                    </a:lnTo>
                    <a:lnTo>
                      <a:pt x="76" y="696"/>
                    </a:lnTo>
                    <a:lnTo>
                      <a:pt x="79" y="705"/>
                    </a:lnTo>
                    <a:lnTo>
                      <a:pt x="81" y="715"/>
                    </a:lnTo>
                    <a:lnTo>
                      <a:pt x="79" y="722"/>
                    </a:lnTo>
                    <a:lnTo>
                      <a:pt x="78" y="728"/>
                    </a:lnTo>
                    <a:lnTo>
                      <a:pt x="75" y="733"/>
                    </a:lnTo>
                    <a:lnTo>
                      <a:pt x="73" y="738"/>
                    </a:lnTo>
                    <a:lnTo>
                      <a:pt x="66" y="747"/>
                    </a:lnTo>
                    <a:lnTo>
                      <a:pt x="60" y="753"/>
                    </a:lnTo>
                    <a:lnTo>
                      <a:pt x="71" y="753"/>
                    </a:lnTo>
                    <a:lnTo>
                      <a:pt x="81" y="753"/>
                    </a:lnTo>
                    <a:lnTo>
                      <a:pt x="79" y="760"/>
                    </a:lnTo>
                    <a:lnTo>
                      <a:pt x="77" y="768"/>
                    </a:lnTo>
                    <a:lnTo>
                      <a:pt x="74" y="776"/>
                    </a:lnTo>
                    <a:lnTo>
                      <a:pt x="71" y="784"/>
                    </a:lnTo>
                    <a:lnTo>
                      <a:pt x="63" y="799"/>
                    </a:lnTo>
                    <a:lnTo>
                      <a:pt x="60" y="808"/>
                    </a:lnTo>
                    <a:lnTo>
                      <a:pt x="61" y="813"/>
                    </a:lnTo>
                    <a:lnTo>
                      <a:pt x="63" y="817"/>
                    </a:lnTo>
                    <a:lnTo>
                      <a:pt x="66" y="822"/>
                    </a:lnTo>
                    <a:lnTo>
                      <a:pt x="71" y="827"/>
                    </a:lnTo>
                    <a:lnTo>
                      <a:pt x="74" y="832"/>
                    </a:lnTo>
                    <a:lnTo>
                      <a:pt x="77" y="838"/>
                    </a:lnTo>
                    <a:lnTo>
                      <a:pt x="79" y="844"/>
                    </a:lnTo>
                    <a:lnTo>
                      <a:pt x="81" y="850"/>
                    </a:lnTo>
                    <a:lnTo>
                      <a:pt x="79" y="858"/>
                    </a:lnTo>
                    <a:lnTo>
                      <a:pt x="76" y="864"/>
                    </a:lnTo>
                    <a:lnTo>
                      <a:pt x="72" y="870"/>
                    </a:lnTo>
                    <a:lnTo>
                      <a:pt x="67" y="876"/>
                    </a:lnTo>
                    <a:lnTo>
                      <a:pt x="62" y="881"/>
                    </a:lnTo>
                    <a:lnTo>
                      <a:pt x="57" y="887"/>
                    </a:lnTo>
                    <a:lnTo>
                      <a:pt x="54" y="893"/>
                    </a:lnTo>
                    <a:lnTo>
                      <a:pt x="53" y="900"/>
                    </a:lnTo>
                    <a:lnTo>
                      <a:pt x="54" y="909"/>
                    </a:lnTo>
                    <a:lnTo>
                      <a:pt x="55" y="918"/>
                    </a:lnTo>
                    <a:lnTo>
                      <a:pt x="56" y="925"/>
                    </a:lnTo>
                    <a:lnTo>
                      <a:pt x="59" y="932"/>
                    </a:lnTo>
                    <a:lnTo>
                      <a:pt x="64" y="945"/>
                    </a:lnTo>
                    <a:lnTo>
                      <a:pt x="71" y="958"/>
                    </a:lnTo>
                    <a:lnTo>
                      <a:pt x="76" y="970"/>
                    </a:lnTo>
                    <a:lnTo>
                      <a:pt x="82" y="983"/>
                    </a:lnTo>
                    <a:lnTo>
                      <a:pt x="84" y="989"/>
                    </a:lnTo>
                    <a:lnTo>
                      <a:pt x="85" y="996"/>
                    </a:lnTo>
                    <a:lnTo>
                      <a:pt x="86" y="1003"/>
                    </a:lnTo>
                    <a:lnTo>
                      <a:pt x="87" y="1011"/>
                    </a:lnTo>
                    <a:lnTo>
                      <a:pt x="86" y="1022"/>
                    </a:lnTo>
                    <a:lnTo>
                      <a:pt x="85" y="1034"/>
                    </a:lnTo>
                    <a:lnTo>
                      <a:pt x="83" y="1044"/>
                    </a:lnTo>
                    <a:lnTo>
                      <a:pt x="81" y="1055"/>
                    </a:lnTo>
                    <a:lnTo>
                      <a:pt x="77" y="1066"/>
                    </a:lnTo>
                    <a:lnTo>
                      <a:pt x="75" y="1077"/>
                    </a:lnTo>
                    <a:lnTo>
                      <a:pt x="74" y="1090"/>
                    </a:lnTo>
                    <a:lnTo>
                      <a:pt x="74" y="1103"/>
                    </a:lnTo>
                    <a:lnTo>
                      <a:pt x="74" y="1116"/>
                    </a:lnTo>
                    <a:lnTo>
                      <a:pt x="75" y="1128"/>
                    </a:lnTo>
                    <a:lnTo>
                      <a:pt x="76" y="1141"/>
                    </a:lnTo>
                    <a:lnTo>
                      <a:pt x="78" y="1152"/>
                    </a:lnTo>
                    <a:lnTo>
                      <a:pt x="82" y="1163"/>
                    </a:lnTo>
                    <a:lnTo>
                      <a:pt x="85" y="1174"/>
                    </a:lnTo>
                    <a:lnTo>
                      <a:pt x="89" y="1184"/>
                    </a:lnTo>
                    <a:lnTo>
                      <a:pt x="94" y="1195"/>
                    </a:lnTo>
                    <a:lnTo>
                      <a:pt x="103" y="1213"/>
                    </a:lnTo>
                    <a:lnTo>
                      <a:pt x="113" y="1231"/>
                    </a:lnTo>
                    <a:lnTo>
                      <a:pt x="124" y="1249"/>
                    </a:lnTo>
                    <a:lnTo>
                      <a:pt x="137" y="1265"/>
                    </a:lnTo>
                    <a:lnTo>
                      <a:pt x="149" y="1282"/>
                    </a:lnTo>
                    <a:lnTo>
                      <a:pt x="160" y="1298"/>
                    </a:lnTo>
                    <a:lnTo>
                      <a:pt x="171" y="1316"/>
                    </a:lnTo>
                    <a:lnTo>
                      <a:pt x="180" y="1334"/>
                    </a:lnTo>
                    <a:lnTo>
                      <a:pt x="188" y="1352"/>
                    </a:lnTo>
                    <a:lnTo>
                      <a:pt x="195" y="1373"/>
                    </a:lnTo>
                    <a:lnTo>
                      <a:pt x="197" y="1383"/>
                    </a:lnTo>
                    <a:lnTo>
                      <a:pt x="198" y="1394"/>
                    </a:lnTo>
                    <a:lnTo>
                      <a:pt x="199" y="1405"/>
                    </a:lnTo>
                    <a:lnTo>
                      <a:pt x="200" y="1418"/>
                    </a:lnTo>
                    <a:lnTo>
                      <a:pt x="200" y="1425"/>
                    </a:lnTo>
                    <a:lnTo>
                      <a:pt x="201" y="1431"/>
                    </a:lnTo>
                    <a:lnTo>
                      <a:pt x="202" y="1437"/>
                    </a:lnTo>
                    <a:lnTo>
                      <a:pt x="205" y="1442"/>
                    </a:lnTo>
                    <a:lnTo>
                      <a:pt x="210" y="1453"/>
                    </a:lnTo>
                    <a:lnTo>
                      <a:pt x="217" y="1463"/>
                    </a:lnTo>
                    <a:lnTo>
                      <a:pt x="222" y="1475"/>
                    </a:lnTo>
                    <a:lnTo>
                      <a:pt x="228" y="1485"/>
                    </a:lnTo>
                    <a:lnTo>
                      <a:pt x="230" y="1491"/>
                    </a:lnTo>
                    <a:lnTo>
                      <a:pt x="231" y="1497"/>
                    </a:lnTo>
                    <a:lnTo>
                      <a:pt x="232" y="1503"/>
                    </a:lnTo>
                    <a:lnTo>
                      <a:pt x="233" y="1510"/>
                    </a:lnTo>
                    <a:lnTo>
                      <a:pt x="232" y="1518"/>
                    </a:lnTo>
                    <a:lnTo>
                      <a:pt x="230" y="1526"/>
                    </a:lnTo>
                    <a:lnTo>
                      <a:pt x="227" y="1532"/>
                    </a:lnTo>
                    <a:lnTo>
                      <a:pt x="223" y="1537"/>
                    </a:lnTo>
                    <a:lnTo>
                      <a:pt x="219" y="1542"/>
                    </a:lnTo>
                    <a:lnTo>
                      <a:pt x="216" y="1547"/>
                    </a:lnTo>
                    <a:lnTo>
                      <a:pt x="213" y="1553"/>
                    </a:lnTo>
                    <a:lnTo>
                      <a:pt x="213" y="1559"/>
                    </a:lnTo>
                    <a:lnTo>
                      <a:pt x="213" y="1578"/>
                    </a:lnTo>
                    <a:lnTo>
                      <a:pt x="213" y="1590"/>
                    </a:lnTo>
                    <a:lnTo>
                      <a:pt x="213" y="1598"/>
                    </a:lnTo>
                    <a:lnTo>
                      <a:pt x="213" y="1603"/>
                    </a:lnTo>
                    <a:lnTo>
                      <a:pt x="212" y="1609"/>
                    </a:lnTo>
                    <a:lnTo>
                      <a:pt x="211" y="1615"/>
                    </a:lnTo>
                    <a:lnTo>
                      <a:pt x="209" y="1622"/>
                    </a:lnTo>
                    <a:lnTo>
                      <a:pt x="207" y="1628"/>
                    </a:lnTo>
                    <a:lnTo>
                      <a:pt x="204" y="1635"/>
                    </a:lnTo>
                    <a:lnTo>
                      <a:pt x="201" y="1644"/>
                    </a:lnTo>
                    <a:lnTo>
                      <a:pt x="200" y="1654"/>
                    </a:lnTo>
                    <a:lnTo>
                      <a:pt x="200" y="1664"/>
                    </a:lnTo>
                    <a:lnTo>
                      <a:pt x="200" y="1672"/>
                    </a:lnTo>
                    <a:lnTo>
                      <a:pt x="204" y="1681"/>
                    </a:lnTo>
                    <a:lnTo>
                      <a:pt x="207" y="1690"/>
                    </a:lnTo>
                    <a:lnTo>
                      <a:pt x="213" y="1700"/>
                    </a:lnTo>
                    <a:lnTo>
                      <a:pt x="220" y="1709"/>
                    </a:lnTo>
                    <a:lnTo>
                      <a:pt x="228" y="1718"/>
                    </a:lnTo>
                    <a:lnTo>
                      <a:pt x="236" y="1727"/>
                    </a:lnTo>
                    <a:lnTo>
                      <a:pt x="246" y="1735"/>
                    </a:lnTo>
                    <a:lnTo>
                      <a:pt x="256" y="1743"/>
                    </a:lnTo>
                    <a:lnTo>
                      <a:pt x="267" y="1752"/>
                    </a:lnTo>
                    <a:lnTo>
                      <a:pt x="278" y="1758"/>
                    </a:lnTo>
                    <a:lnTo>
                      <a:pt x="289" y="1764"/>
                    </a:lnTo>
                    <a:lnTo>
                      <a:pt x="300" y="1769"/>
                    </a:lnTo>
                    <a:lnTo>
                      <a:pt x="311" y="1772"/>
                    </a:lnTo>
                    <a:lnTo>
                      <a:pt x="322" y="1774"/>
                    </a:lnTo>
                    <a:lnTo>
                      <a:pt x="333" y="1775"/>
                    </a:lnTo>
                    <a:lnTo>
                      <a:pt x="342" y="1776"/>
                    </a:lnTo>
                    <a:lnTo>
                      <a:pt x="351" y="1779"/>
                    </a:lnTo>
                    <a:lnTo>
                      <a:pt x="358" y="1781"/>
                    </a:lnTo>
                    <a:lnTo>
                      <a:pt x="366" y="1784"/>
                    </a:lnTo>
                    <a:lnTo>
                      <a:pt x="380" y="1791"/>
                    </a:lnTo>
                    <a:lnTo>
                      <a:pt x="392" y="1798"/>
                    </a:lnTo>
                    <a:lnTo>
                      <a:pt x="404" y="1807"/>
                    </a:lnTo>
                    <a:lnTo>
                      <a:pt x="419" y="1813"/>
                    </a:lnTo>
                    <a:lnTo>
                      <a:pt x="426" y="1815"/>
                    </a:lnTo>
                    <a:lnTo>
                      <a:pt x="434" y="1817"/>
                    </a:lnTo>
                    <a:lnTo>
                      <a:pt x="443" y="1818"/>
                    </a:lnTo>
                    <a:lnTo>
                      <a:pt x="452" y="1818"/>
                    </a:lnTo>
                    <a:lnTo>
                      <a:pt x="452" y="1803"/>
                    </a:lnTo>
                    <a:lnTo>
                      <a:pt x="451" y="1786"/>
                    </a:lnTo>
                    <a:lnTo>
                      <a:pt x="448" y="1772"/>
                    </a:lnTo>
                    <a:lnTo>
                      <a:pt x="445" y="1758"/>
                    </a:lnTo>
                    <a:lnTo>
                      <a:pt x="441" y="1736"/>
                    </a:lnTo>
                    <a:lnTo>
                      <a:pt x="439" y="1726"/>
                    </a:lnTo>
                    <a:lnTo>
                      <a:pt x="440" y="1721"/>
                    </a:lnTo>
                    <a:lnTo>
                      <a:pt x="443" y="1715"/>
                    </a:lnTo>
                    <a:lnTo>
                      <a:pt x="448" y="1709"/>
                    </a:lnTo>
                    <a:lnTo>
                      <a:pt x="454" y="1703"/>
                    </a:lnTo>
                    <a:lnTo>
                      <a:pt x="460" y="1698"/>
                    </a:lnTo>
                    <a:lnTo>
                      <a:pt x="467" y="1693"/>
                    </a:lnTo>
                    <a:lnTo>
                      <a:pt x="474" y="1689"/>
                    </a:lnTo>
                    <a:lnTo>
                      <a:pt x="479" y="1688"/>
                    </a:lnTo>
                    <a:lnTo>
                      <a:pt x="466" y="1633"/>
                    </a:lnTo>
                    <a:lnTo>
                      <a:pt x="459" y="1633"/>
                    </a:lnTo>
                    <a:lnTo>
                      <a:pt x="459" y="1615"/>
                    </a:lnTo>
                    <a:lnTo>
                      <a:pt x="470" y="1612"/>
                    </a:lnTo>
                    <a:lnTo>
                      <a:pt x="479" y="1610"/>
                    </a:lnTo>
                    <a:lnTo>
                      <a:pt x="487" y="1608"/>
                    </a:lnTo>
                    <a:lnTo>
                      <a:pt x="493" y="1605"/>
                    </a:lnTo>
                    <a:lnTo>
                      <a:pt x="505" y="1599"/>
                    </a:lnTo>
                    <a:lnTo>
                      <a:pt x="519" y="1590"/>
                    </a:lnTo>
                    <a:lnTo>
                      <a:pt x="519" y="1510"/>
                    </a:lnTo>
                    <a:lnTo>
                      <a:pt x="507" y="1510"/>
                    </a:lnTo>
                    <a:lnTo>
                      <a:pt x="495" y="1509"/>
                    </a:lnTo>
                    <a:lnTo>
                      <a:pt x="482" y="1508"/>
                    </a:lnTo>
                    <a:lnTo>
                      <a:pt x="471" y="1506"/>
                    </a:lnTo>
                    <a:lnTo>
                      <a:pt x="462" y="1504"/>
                    </a:lnTo>
                    <a:lnTo>
                      <a:pt x="452" y="1502"/>
                    </a:lnTo>
                    <a:lnTo>
                      <a:pt x="443" y="1498"/>
                    </a:lnTo>
                    <a:lnTo>
                      <a:pt x="434" y="1495"/>
                    </a:lnTo>
                    <a:lnTo>
                      <a:pt x="426" y="1490"/>
                    </a:lnTo>
                    <a:lnTo>
                      <a:pt x="420" y="1486"/>
                    </a:lnTo>
                    <a:lnTo>
                      <a:pt x="413" y="1480"/>
                    </a:lnTo>
                    <a:lnTo>
                      <a:pt x="409" y="1474"/>
                    </a:lnTo>
                    <a:lnTo>
                      <a:pt x="404" y="1466"/>
                    </a:lnTo>
                    <a:lnTo>
                      <a:pt x="401" y="1459"/>
                    </a:lnTo>
                    <a:lnTo>
                      <a:pt x="400" y="1451"/>
                    </a:lnTo>
                    <a:lnTo>
                      <a:pt x="399" y="1442"/>
                    </a:lnTo>
                    <a:lnTo>
                      <a:pt x="400" y="1436"/>
                    </a:lnTo>
                    <a:lnTo>
                      <a:pt x="401" y="1430"/>
                    </a:lnTo>
                    <a:lnTo>
                      <a:pt x="404" y="1424"/>
                    </a:lnTo>
                    <a:lnTo>
                      <a:pt x="408" y="1419"/>
                    </a:lnTo>
                    <a:lnTo>
                      <a:pt x="412" y="1415"/>
                    </a:lnTo>
                    <a:lnTo>
                      <a:pt x="417" y="1410"/>
                    </a:lnTo>
                    <a:lnTo>
                      <a:pt x="422" y="1407"/>
                    </a:lnTo>
                    <a:lnTo>
                      <a:pt x="429" y="1403"/>
                    </a:lnTo>
                    <a:lnTo>
                      <a:pt x="441" y="1399"/>
                    </a:lnTo>
                    <a:lnTo>
                      <a:pt x="453" y="1395"/>
                    </a:lnTo>
                    <a:lnTo>
                      <a:pt x="464" y="1393"/>
                    </a:lnTo>
                    <a:lnTo>
                      <a:pt x="473" y="1393"/>
                    </a:lnTo>
                    <a:lnTo>
                      <a:pt x="473" y="1384"/>
                    </a:lnTo>
                    <a:lnTo>
                      <a:pt x="474" y="1374"/>
                    </a:lnTo>
                    <a:lnTo>
                      <a:pt x="476" y="1364"/>
                    </a:lnTo>
                    <a:lnTo>
                      <a:pt x="479" y="1353"/>
                    </a:lnTo>
                    <a:lnTo>
                      <a:pt x="481" y="1342"/>
                    </a:lnTo>
                    <a:lnTo>
                      <a:pt x="484" y="1332"/>
                    </a:lnTo>
                    <a:lnTo>
                      <a:pt x="485" y="1323"/>
                    </a:lnTo>
                    <a:lnTo>
                      <a:pt x="486" y="1313"/>
                    </a:lnTo>
                    <a:lnTo>
                      <a:pt x="485" y="1301"/>
                    </a:lnTo>
                    <a:lnTo>
                      <a:pt x="482" y="1290"/>
                    </a:lnTo>
                    <a:lnTo>
                      <a:pt x="480" y="1278"/>
                    </a:lnTo>
                    <a:lnTo>
                      <a:pt x="476" y="1267"/>
                    </a:lnTo>
                    <a:lnTo>
                      <a:pt x="466" y="1245"/>
                    </a:lnTo>
                    <a:lnTo>
                      <a:pt x="455" y="1224"/>
                    </a:lnTo>
                    <a:lnTo>
                      <a:pt x="444" y="1205"/>
                    </a:lnTo>
                    <a:lnTo>
                      <a:pt x="435" y="1187"/>
                    </a:lnTo>
                    <a:lnTo>
                      <a:pt x="431" y="1179"/>
                    </a:lnTo>
                    <a:lnTo>
                      <a:pt x="429" y="1172"/>
                    </a:lnTo>
                    <a:lnTo>
                      <a:pt x="426" y="1165"/>
                    </a:lnTo>
                    <a:lnTo>
                      <a:pt x="425" y="1159"/>
                    </a:lnTo>
                    <a:lnTo>
                      <a:pt x="425" y="1148"/>
                    </a:lnTo>
                    <a:lnTo>
                      <a:pt x="425" y="1141"/>
                    </a:lnTo>
                    <a:lnTo>
                      <a:pt x="433" y="1141"/>
                    </a:lnTo>
                    <a:lnTo>
                      <a:pt x="441" y="1142"/>
                    </a:lnTo>
                    <a:lnTo>
                      <a:pt x="448" y="1144"/>
                    </a:lnTo>
                    <a:lnTo>
                      <a:pt x="456" y="1145"/>
                    </a:lnTo>
                    <a:lnTo>
                      <a:pt x="473" y="1150"/>
                    </a:lnTo>
                    <a:lnTo>
                      <a:pt x="488" y="1156"/>
                    </a:lnTo>
                    <a:lnTo>
                      <a:pt x="503" y="1161"/>
                    </a:lnTo>
                    <a:lnTo>
                      <a:pt x="518" y="1166"/>
                    </a:lnTo>
                    <a:lnTo>
                      <a:pt x="532" y="1170"/>
                    </a:lnTo>
                    <a:lnTo>
                      <a:pt x="545" y="1171"/>
                    </a:lnTo>
                    <a:lnTo>
                      <a:pt x="549" y="1171"/>
                    </a:lnTo>
                    <a:lnTo>
                      <a:pt x="554" y="1169"/>
                    </a:lnTo>
                    <a:lnTo>
                      <a:pt x="557" y="1168"/>
                    </a:lnTo>
                    <a:lnTo>
                      <a:pt x="560" y="1165"/>
                    </a:lnTo>
                    <a:lnTo>
                      <a:pt x="565" y="1159"/>
                    </a:lnTo>
                    <a:lnTo>
                      <a:pt x="568" y="1151"/>
                    </a:lnTo>
                    <a:lnTo>
                      <a:pt x="570" y="1142"/>
                    </a:lnTo>
                    <a:lnTo>
                      <a:pt x="571" y="1132"/>
                    </a:lnTo>
                    <a:lnTo>
                      <a:pt x="571" y="1123"/>
                    </a:lnTo>
                    <a:lnTo>
                      <a:pt x="571" y="1116"/>
                    </a:lnTo>
                    <a:lnTo>
                      <a:pt x="569" y="1112"/>
                    </a:lnTo>
                    <a:lnTo>
                      <a:pt x="565" y="1102"/>
                    </a:lnTo>
                    <a:lnTo>
                      <a:pt x="560" y="1090"/>
                    </a:lnTo>
                    <a:lnTo>
                      <a:pt x="558" y="1078"/>
                    </a:lnTo>
                    <a:lnTo>
                      <a:pt x="552" y="1066"/>
                    </a:lnTo>
                    <a:lnTo>
                      <a:pt x="545" y="1054"/>
                    </a:lnTo>
                    <a:lnTo>
                      <a:pt x="546" y="1049"/>
                    </a:lnTo>
                    <a:lnTo>
                      <a:pt x="548" y="1044"/>
                    </a:lnTo>
                    <a:lnTo>
                      <a:pt x="551" y="1040"/>
                    </a:lnTo>
                    <a:lnTo>
                      <a:pt x="555" y="1036"/>
                    </a:lnTo>
                    <a:lnTo>
                      <a:pt x="559" y="1032"/>
                    </a:lnTo>
                    <a:lnTo>
                      <a:pt x="565" y="1030"/>
                    </a:lnTo>
                    <a:lnTo>
                      <a:pt x="571" y="1027"/>
                    </a:lnTo>
                    <a:lnTo>
                      <a:pt x="578" y="1025"/>
                    </a:lnTo>
                    <a:lnTo>
                      <a:pt x="591" y="1022"/>
                    </a:lnTo>
                    <a:lnTo>
                      <a:pt x="604" y="1021"/>
                    </a:lnTo>
                    <a:lnTo>
                      <a:pt x="615" y="1021"/>
                    </a:lnTo>
                    <a:lnTo>
                      <a:pt x="625" y="1023"/>
                    </a:lnTo>
                    <a:lnTo>
                      <a:pt x="652" y="1023"/>
                    </a:lnTo>
                    <a:lnTo>
                      <a:pt x="676" y="1023"/>
                    </a:lnTo>
                    <a:lnTo>
                      <a:pt x="697" y="1021"/>
                    </a:lnTo>
                    <a:lnTo>
                      <a:pt x="716" y="1017"/>
                    </a:lnTo>
                    <a:lnTo>
                      <a:pt x="734" y="1013"/>
                    </a:lnTo>
                    <a:lnTo>
                      <a:pt x="750" y="1007"/>
                    </a:lnTo>
                    <a:lnTo>
                      <a:pt x="764" y="1001"/>
                    </a:lnTo>
                    <a:lnTo>
                      <a:pt x="776" y="993"/>
                    </a:lnTo>
                    <a:lnTo>
                      <a:pt x="787" y="984"/>
                    </a:lnTo>
                    <a:lnTo>
                      <a:pt x="795" y="973"/>
                    </a:lnTo>
                    <a:lnTo>
                      <a:pt x="802" y="961"/>
                    </a:lnTo>
                    <a:lnTo>
                      <a:pt x="809" y="949"/>
                    </a:lnTo>
                    <a:lnTo>
                      <a:pt x="812" y="935"/>
                    </a:lnTo>
                    <a:lnTo>
                      <a:pt x="815" y="921"/>
                    </a:lnTo>
                    <a:lnTo>
                      <a:pt x="817" y="904"/>
                    </a:lnTo>
                    <a:lnTo>
                      <a:pt x="817" y="888"/>
                    </a:lnTo>
                    <a:lnTo>
                      <a:pt x="817" y="884"/>
                    </a:lnTo>
                    <a:lnTo>
                      <a:pt x="816" y="882"/>
                    </a:lnTo>
                    <a:lnTo>
                      <a:pt x="815" y="879"/>
                    </a:lnTo>
                    <a:lnTo>
                      <a:pt x="813" y="877"/>
                    </a:lnTo>
                    <a:lnTo>
                      <a:pt x="809" y="874"/>
                    </a:lnTo>
                    <a:lnTo>
                      <a:pt x="803" y="871"/>
                    </a:lnTo>
                    <a:lnTo>
                      <a:pt x="792" y="867"/>
                    </a:lnTo>
                    <a:lnTo>
                      <a:pt x="784" y="863"/>
                    </a:lnTo>
                    <a:lnTo>
                      <a:pt x="782" y="859"/>
                    </a:lnTo>
                    <a:lnTo>
                      <a:pt x="781" y="852"/>
                    </a:lnTo>
                    <a:lnTo>
                      <a:pt x="780" y="847"/>
                    </a:lnTo>
                    <a:lnTo>
                      <a:pt x="779" y="841"/>
                    </a:lnTo>
                    <a:lnTo>
                      <a:pt x="780" y="836"/>
                    </a:lnTo>
                    <a:lnTo>
                      <a:pt x="781" y="830"/>
                    </a:lnTo>
                    <a:lnTo>
                      <a:pt x="782" y="825"/>
                    </a:lnTo>
                    <a:lnTo>
                      <a:pt x="784" y="820"/>
                    </a:lnTo>
                    <a:lnTo>
                      <a:pt x="772" y="816"/>
                    </a:lnTo>
                    <a:lnTo>
                      <a:pt x="758" y="810"/>
                    </a:lnTo>
                    <a:lnTo>
                      <a:pt x="742" y="800"/>
                    </a:lnTo>
                    <a:lnTo>
                      <a:pt x="725" y="789"/>
                    </a:lnTo>
                    <a:lnTo>
                      <a:pt x="717" y="783"/>
                    </a:lnTo>
                    <a:lnTo>
                      <a:pt x="711" y="777"/>
                    </a:lnTo>
                    <a:lnTo>
                      <a:pt x="704" y="771"/>
                    </a:lnTo>
                    <a:lnTo>
                      <a:pt x="700" y="765"/>
                    </a:lnTo>
                    <a:lnTo>
                      <a:pt x="695" y="758"/>
                    </a:lnTo>
                    <a:lnTo>
                      <a:pt x="692" y="752"/>
                    </a:lnTo>
                    <a:lnTo>
                      <a:pt x="691" y="745"/>
                    </a:lnTo>
                    <a:lnTo>
                      <a:pt x="691" y="739"/>
                    </a:lnTo>
                    <a:lnTo>
                      <a:pt x="698" y="616"/>
                    </a:lnTo>
                    <a:lnTo>
                      <a:pt x="697" y="585"/>
                    </a:lnTo>
                    <a:lnTo>
                      <a:pt x="697" y="553"/>
                    </a:lnTo>
                    <a:lnTo>
                      <a:pt x="698" y="546"/>
                    </a:lnTo>
                    <a:lnTo>
                      <a:pt x="699" y="539"/>
                    </a:lnTo>
                    <a:lnTo>
                      <a:pt x="701" y="532"/>
                    </a:lnTo>
                    <a:lnTo>
                      <a:pt x="703" y="525"/>
                    </a:lnTo>
                    <a:lnTo>
                      <a:pt x="708" y="518"/>
                    </a:lnTo>
                    <a:lnTo>
                      <a:pt x="712" y="511"/>
                    </a:lnTo>
                    <a:lnTo>
                      <a:pt x="717" y="505"/>
                    </a:lnTo>
                    <a:lnTo>
                      <a:pt x="725" y="499"/>
                    </a:lnTo>
                    <a:lnTo>
                      <a:pt x="725" y="493"/>
                    </a:lnTo>
                  </a:path>
                </a:pathLst>
              </a:custGeom>
              <a:solidFill>
                <a:srgbClr val="D9D9D9"/>
              </a:solid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grpSp>
        <p:sp>
          <p:nvSpPr>
            <p:cNvPr id="926" name="Freeform 442"/>
            <p:cNvSpPr>
              <a:spLocks/>
            </p:cNvSpPr>
            <p:nvPr>
              <p:custDataLst>
                <p:tags r:id="rId275"/>
              </p:custDataLst>
            </p:nvPr>
          </p:nvSpPr>
          <p:spPr bwMode="auto">
            <a:xfrm>
              <a:off x="5268913" y="2190750"/>
              <a:ext cx="138112" cy="98425"/>
            </a:xfrm>
            <a:custGeom>
              <a:avLst/>
              <a:gdLst>
                <a:gd name="T0" fmla="*/ 2147483647 w 279"/>
                <a:gd name="T1" fmla="*/ 2147483647 h 204"/>
                <a:gd name="T2" fmla="*/ 2147483647 w 279"/>
                <a:gd name="T3" fmla="*/ 2147483647 h 204"/>
                <a:gd name="T4" fmla="*/ 2147483647 w 279"/>
                <a:gd name="T5" fmla="*/ 2147483647 h 204"/>
                <a:gd name="T6" fmla="*/ 2147483647 w 279"/>
                <a:gd name="T7" fmla="*/ 2147483647 h 204"/>
                <a:gd name="T8" fmla="*/ 2147483647 w 279"/>
                <a:gd name="T9" fmla="*/ 2147483647 h 204"/>
                <a:gd name="T10" fmla="*/ 2147483647 w 279"/>
                <a:gd name="T11" fmla="*/ 2147483647 h 204"/>
                <a:gd name="T12" fmla="*/ 2147483647 w 279"/>
                <a:gd name="T13" fmla="*/ 2147483647 h 204"/>
                <a:gd name="T14" fmla="*/ 2147483647 w 279"/>
                <a:gd name="T15" fmla="*/ 2147483647 h 204"/>
                <a:gd name="T16" fmla="*/ 2147483647 w 279"/>
                <a:gd name="T17" fmla="*/ 2147483647 h 204"/>
                <a:gd name="T18" fmla="*/ 2147483647 w 279"/>
                <a:gd name="T19" fmla="*/ 2147483647 h 204"/>
                <a:gd name="T20" fmla="*/ 2147483647 w 279"/>
                <a:gd name="T21" fmla="*/ 2147483647 h 204"/>
                <a:gd name="T22" fmla="*/ 2147483647 w 279"/>
                <a:gd name="T23" fmla="*/ 2147483647 h 204"/>
                <a:gd name="T24" fmla="*/ 2147483647 w 279"/>
                <a:gd name="T25" fmla="*/ 2147483647 h 204"/>
                <a:gd name="T26" fmla="*/ 2147483647 w 279"/>
                <a:gd name="T27" fmla="*/ 2147483647 h 204"/>
                <a:gd name="T28" fmla="*/ 2147483647 w 279"/>
                <a:gd name="T29" fmla="*/ 2147483647 h 204"/>
                <a:gd name="T30" fmla="*/ 2147483647 w 279"/>
                <a:gd name="T31" fmla="*/ 2147483647 h 204"/>
                <a:gd name="T32" fmla="*/ 2147483647 w 279"/>
                <a:gd name="T33" fmla="*/ 2147483647 h 204"/>
                <a:gd name="T34" fmla="*/ 2147483647 w 279"/>
                <a:gd name="T35" fmla="*/ 2147483647 h 204"/>
                <a:gd name="T36" fmla="*/ 2147483647 w 279"/>
                <a:gd name="T37" fmla="*/ 2147483647 h 204"/>
                <a:gd name="T38" fmla="*/ 2147483647 w 279"/>
                <a:gd name="T39" fmla="*/ 2147483647 h 204"/>
                <a:gd name="T40" fmla="*/ 2147483647 w 279"/>
                <a:gd name="T41" fmla="*/ 2147483647 h 204"/>
                <a:gd name="T42" fmla="*/ 2147483647 w 279"/>
                <a:gd name="T43" fmla="*/ 2147483647 h 204"/>
                <a:gd name="T44" fmla="*/ 2147483647 w 279"/>
                <a:gd name="T45" fmla="*/ 2147483647 h 204"/>
                <a:gd name="T46" fmla="*/ 2147483647 w 279"/>
                <a:gd name="T47" fmla="*/ 2147483647 h 204"/>
                <a:gd name="T48" fmla="*/ 2147483647 w 279"/>
                <a:gd name="T49" fmla="*/ 2147483647 h 204"/>
                <a:gd name="T50" fmla="*/ 2147483647 w 279"/>
                <a:gd name="T51" fmla="*/ 2147483647 h 204"/>
                <a:gd name="T52" fmla="*/ 2147483647 w 279"/>
                <a:gd name="T53" fmla="*/ 2147483647 h 204"/>
                <a:gd name="T54" fmla="*/ 2147483647 w 279"/>
                <a:gd name="T55" fmla="*/ 2147483647 h 204"/>
                <a:gd name="T56" fmla="*/ 2147483647 w 279"/>
                <a:gd name="T57" fmla="*/ 2147483647 h 204"/>
                <a:gd name="T58" fmla="*/ 2147483647 w 279"/>
                <a:gd name="T59" fmla="*/ 2147483647 h 204"/>
                <a:gd name="T60" fmla="*/ 2147483647 w 279"/>
                <a:gd name="T61" fmla="*/ 2147483647 h 204"/>
                <a:gd name="T62" fmla="*/ 2147483647 w 279"/>
                <a:gd name="T63" fmla="*/ 2147483647 h 204"/>
                <a:gd name="T64" fmla="*/ 0 w 279"/>
                <a:gd name="T65" fmla="*/ 2147483647 h 2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9"/>
                <a:gd name="T100" fmla="*/ 0 h 204"/>
                <a:gd name="T101" fmla="*/ 279 w 279"/>
                <a:gd name="T102" fmla="*/ 204 h 2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9" h="204">
                  <a:moveTo>
                    <a:pt x="0" y="56"/>
                  </a:moveTo>
                  <a:lnTo>
                    <a:pt x="33" y="87"/>
                  </a:lnTo>
                  <a:lnTo>
                    <a:pt x="46" y="123"/>
                  </a:lnTo>
                  <a:lnTo>
                    <a:pt x="59" y="142"/>
                  </a:lnTo>
                  <a:lnTo>
                    <a:pt x="59" y="173"/>
                  </a:lnTo>
                  <a:lnTo>
                    <a:pt x="59" y="179"/>
                  </a:lnTo>
                  <a:lnTo>
                    <a:pt x="80" y="188"/>
                  </a:lnTo>
                  <a:lnTo>
                    <a:pt x="102" y="196"/>
                  </a:lnTo>
                  <a:lnTo>
                    <a:pt x="112" y="199"/>
                  </a:lnTo>
                  <a:lnTo>
                    <a:pt x="122" y="202"/>
                  </a:lnTo>
                  <a:lnTo>
                    <a:pt x="130" y="203"/>
                  </a:lnTo>
                  <a:lnTo>
                    <a:pt x="139" y="204"/>
                  </a:lnTo>
                  <a:lnTo>
                    <a:pt x="142" y="203"/>
                  </a:lnTo>
                  <a:lnTo>
                    <a:pt x="146" y="201"/>
                  </a:lnTo>
                  <a:lnTo>
                    <a:pt x="148" y="198"/>
                  </a:lnTo>
                  <a:lnTo>
                    <a:pt x="151" y="194"/>
                  </a:lnTo>
                  <a:lnTo>
                    <a:pt x="156" y="183"/>
                  </a:lnTo>
                  <a:lnTo>
                    <a:pt x="160" y="172"/>
                  </a:lnTo>
                  <a:lnTo>
                    <a:pt x="165" y="160"/>
                  </a:lnTo>
                  <a:lnTo>
                    <a:pt x="172" y="149"/>
                  </a:lnTo>
                  <a:lnTo>
                    <a:pt x="176" y="145"/>
                  </a:lnTo>
                  <a:lnTo>
                    <a:pt x="181" y="141"/>
                  </a:lnTo>
                  <a:lnTo>
                    <a:pt x="186" y="138"/>
                  </a:lnTo>
                  <a:lnTo>
                    <a:pt x="192" y="136"/>
                  </a:lnTo>
                  <a:lnTo>
                    <a:pt x="201" y="137"/>
                  </a:lnTo>
                  <a:lnTo>
                    <a:pt x="209" y="138"/>
                  </a:lnTo>
                  <a:lnTo>
                    <a:pt x="215" y="140"/>
                  </a:lnTo>
                  <a:lnTo>
                    <a:pt x="220" y="142"/>
                  </a:lnTo>
                  <a:lnTo>
                    <a:pt x="225" y="145"/>
                  </a:lnTo>
                  <a:lnTo>
                    <a:pt x="228" y="148"/>
                  </a:lnTo>
                  <a:lnTo>
                    <a:pt x="230" y="151"/>
                  </a:lnTo>
                  <a:lnTo>
                    <a:pt x="231" y="154"/>
                  </a:lnTo>
                  <a:lnTo>
                    <a:pt x="234" y="160"/>
                  </a:lnTo>
                  <a:lnTo>
                    <a:pt x="234" y="164"/>
                  </a:lnTo>
                  <a:lnTo>
                    <a:pt x="232" y="167"/>
                  </a:lnTo>
                  <a:lnTo>
                    <a:pt x="231" y="167"/>
                  </a:lnTo>
                  <a:lnTo>
                    <a:pt x="232" y="160"/>
                  </a:lnTo>
                  <a:lnTo>
                    <a:pt x="234" y="153"/>
                  </a:lnTo>
                  <a:lnTo>
                    <a:pt x="236" y="147"/>
                  </a:lnTo>
                  <a:lnTo>
                    <a:pt x="238" y="140"/>
                  </a:lnTo>
                  <a:lnTo>
                    <a:pt x="243" y="127"/>
                  </a:lnTo>
                  <a:lnTo>
                    <a:pt x="245" y="117"/>
                  </a:lnTo>
                  <a:lnTo>
                    <a:pt x="250" y="117"/>
                  </a:lnTo>
                  <a:lnTo>
                    <a:pt x="254" y="115"/>
                  </a:lnTo>
                  <a:lnTo>
                    <a:pt x="260" y="113"/>
                  </a:lnTo>
                  <a:lnTo>
                    <a:pt x="264" y="110"/>
                  </a:lnTo>
                  <a:lnTo>
                    <a:pt x="272" y="104"/>
                  </a:lnTo>
                  <a:lnTo>
                    <a:pt x="279" y="99"/>
                  </a:lnTo>
                  <a:lnTo>
                    <a:pt x="265" y="87"/>
                  </a:lnTo>
                  <a:lnTo>
                    <a:pt x="252" y="75"/>
                  </a:lnTo>
                  <a:lnTo>
                    <a:pt x="239" y="66"/>
                  </a:lnTo>
                  <a:lnTo>
                    <a:pt x="227" y="58"/>
                  </a:lnTo>
                  <a:lnTo>
                    <a:pt x="215" y="51"/>
                  </a:lnTo>
                  <a:lnTo>
                    <a:pt x="204" y="44"/>
                  </a:lnTo>
                  <a:lnTo>
                    <a:pt x="194" y="38"/>
                  </a:lnTo>
                  <a:lnTo>
                    <a:pt x="185" y="31"/>
                  </a:lnTo>
                  <a:lnTo>
                    <a:pt x="172" y="31"/>
                  </a:lnTo>
                  <a:lnTo>
                    <a:pt x="146" y="68"/>
                  </a:lnTo>
                  <a:lnTo>
                    <a:pt x="112" y="50"/>
                  </a:lnTo>
                  <a:lnTo>
                    <a:pt x="79" y="25"/>
                  </a:lnTo>
                  <a:lnTo>
                    <a:pt x="33" y="0"/>
                  </a:lnTo>
                  <a:lnTo>
                    <a:pt x="52" y="12"/>
                  </a:lnTo>
                  <a:lnTo>
                    <a:pt x="72" y="74"/>
                  </a:lnTo>
                  <a:lnTo>
                    <a:pt x="46" y="62"/>
                  </a:lnTo>
                  <a:lnTo>
                    <a:pt x="19" y="50"/>
                  </a:lnTo>
                  <a:lnTo>
                    <a:pt x="0" y="56"/>
                  </a:lnTo>
                </a:path>
              </a:pathLst>
            </a:custGeom>
            <a:solidFill>
              <a:srgbClr val="D9D9D9"/>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927" name="Freeform 443"/>
            <p:cNvSpPr>
              <a:spLocks/>
            </p:cNvSpPr>
            <p:nvPr>
              <p:custDataLst>
                <p:tags r:id="rId276"/>
              </p:custDataLst>
            </p:nvPr>
          </p:nvSpPr>
          <p:spPr bwMode="auto">
            <a:xfrm>
              <a:off x="4673600" y="1804988"/>
              <a:ext cx="231775" cy="138112"/>
            </a:xfrm>
            <a:custGeom>
              <a:avLst/>
              <a:gdLst>
                <a:gd name="T0" fmla="*/ 2147483647 w 485"/>
                <a:gd name="T1" fmla="*/ 2147483647 h 291"/>
                <a:gd name="T2" fmla="*/ 2147483647 w 485"/>
                <a:gd name="T3" fmla="*/ 2147483647 h 291"/>
                <a:gd name="T4" fmla="*/ 2147483647 w 485"/>
                <a:gd name="T5" fmla="*/ 2147483647 h 291"/>
                <a:gd name="T6" fmla="*/ 2147483647 w 485"/>
                <a:gd name="T7" fmla="*/ 2147483647 h 291"/>
                <a:gd name="T8" fmla="*/ 2147483647 w 485"/>
                <a:gd name="T9" fmla="*/ 2147483647 h 291"/>
                <a:gd name="T10" fmla="*/ 2147483647 w 485"/>
                <a:gd name="T11" fmla="*/ 2147483647 h 291"/>
                <a:gd name="T12" fmla="*/ 2147483647 w 485"/>
                <a:gd name="T13" fmla="*/ 2147483647 h 291"/>
                <a:gd name="T14" fmla="*/ 2147483647 w 485"/>
                <a:gd name="T15" fmla="*/ 2147483647 h 291"/>
                <a:gd name="T16" fmla="*/ 2147483647 w 485"/>
                <a:gd name="T17" fmla="*/ 2147483647 h 291"/>
                <a:gd name="T18" fmla="*/ 2147483647 w 485"/>
                <a:gd name="T19" fmla="*/ 2147483647 h 291"/>
                <a:gd name="T20" fmla="*/ 2147483647 w 485"/>
                <a:gd name="T21" fmla="*/ 2147483647 h 291"/>
                <a:gd name="T22" fmla="*/ 2147483647 w 485"/>
                <a:gd name="T23" fmla="*/ 2147483647 h 291"/>
                <a:gd name="T24" fmla="*/ 2147483647 w 485"/>
                <a:gd name="T25" fmla="*/ 2147483647 h 291"/>
                <a:gd name="T26" fmla="*/ 2147483647 w 485"/>
                <a:gd name="T27" fmla="*/ 2147483647 h 291"/>
                <a:gd name="T28" fmla="*/ 2147483647 w 485"/>
                <a:gd name="T29" fmla="*/ 2147483647 h 291"/>
                <a:gd name="T30" fmla="*/ 0 w 485"/>
                <a:gd name="T31" fmla="*/ 2147483647 h 291"/>
                <a:gd name="T32" fmla="*/ 2147483647 w 485"/>
                <a:gd name="T33" fmla="*/ 2147483647 h 291"/>
                <a:gd name="T34" fmla="*/ 2147483647 w 485"/>
                <a:gd name="T35" fmla="*/ 2147483647 h 291"/>
                <a:gd name="T36" fmla="*/ 2147483647 w 485"/>
                <a:gd name="T37" fmla="*/ 2147483647 h 291"/>
                <a:gd name="T38" fmla="*/ 2147483647 w 485"/>
                <a:gd name="T39" fmla="*/ 2147483647 h 291"/>
                <a:gd name="T40" fmla="*/ 2147483647 w 485"/>
                <a:gd name="T41" fmla="*/ 2147483647 h 291"/>
                <a:gd name="T42" fmla="*/ 2147483647 w 485"/>
                <a:gd name="T43" fmla="*/ 2147483647 h 291"/>
                <a:gd name="T44" fmla="*/ 2147483647 w 485"/>
                <a:gd name="T45" fmla="*/ 2147483647 h 291"/>
                <a:gd name="T46" fmla="*/ 2147483647 w 485"/>
                <a:gd name="T47" fmla="*/ 2147483647 h 291"/>
                <a:gd name="T48" fmla="*/ 2147483647 w 485"/>
                <a:gd name="T49" fmla="*/ 2147483647 h 291"/>
                <a:gd name="T50" fmla="*/ 2147483647 w 485"/>
                <a:gd name="T51" fmla="*/ 2147483647 h 291"/>
                <a:gd name="T52" fmla="*/ 2147483647 w 485"/>
                <a:gd name="T53" fmla="*/ 2147483647 h 291"/>
                <a:gd name="T54" fmla="*/ 2147483647 w 485"/>
                <a:gd name="T55" fmla="*/ 2147483647 h 291"/>
                <a:gd name="T56" fmla="*/ 2147483647 w 485"/>
                <a:gd name="T57" fmla="*/ 2147483647 h 291"/>
                <a:gd name="T58" fmla="*/ 2147483647 w 485"/>
                <a:gd name="T59" fmla="*/ 2147483647 h 291"/>
                <a:gd name="T60" fmla="*/ 2147483647 w 485"/>
                <a:gd name="T61" fmla="*/ 2147483647 h 291"/>
                <a:gd name="T62" fmla="*/ 2147483647 w 485"/>
                <a:gd name="T63" fmla="*/ 2147483647 h 291"/>
                <a:gd name="T64" fmla="*/ 2147483647 w 485"/>
                <a:gd name="T65" fmla="*/ 2147483647 h 291"/>
                <a:gd name="T66" fmla="*/ 2147483647 w 485"/>
                <a:gd name="T67" fmla="*/ 2147483647 h 291"/>
                <a:gd name="T68" fmla="*/ 2147483647 w 485"/>
                <a:gd name="T69" fmla="*/ 2147483647 h 291"/>
                <a:gd name="T70" fmla="*/ 2147483647 w 485"/>
                <a:gd name="T71" fmla="*/ 2147483647 h 291"/>
                <a:gd name="T72" fmla="*/ 2147483647 w 485"/>
                <a:gd name="T73" fmla="*/ 2147483647 h 291"/>
                <a:gd name="T74" fmla="*/ 2147483647 w 485"/>
                <a:gd name="T75" fmla="*/ 0 h 2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85"/>
                <a:gd name="T115" fmla="*/ 0 h 291"/>
                <a:gd name="T116" fmla="*/ 485 w 485"/>
                <a:gd name="T117" fmla="*/ 291 h 29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85" h="291">
                  <a:moveTo>
                    <a:pt x="206" y="6"/>
                  </a:moveTo>
                  <a:lnTo>
                    <a:pt x="252" y="20"/>
                  </a:lnTo>
                  <a:lnTo>
                    <a:pt x="292" y="20"/>
                  </a:lnTo>
                  <a:lnTo>
                    <a:pt x="300" y="44"/>
                  </a:lnTo>
                  <a:lnTo>
                    <a:pt x="339" y="32"/>
                  </a:lnTo>
                  <a:lnTo>
                    <a:pt x="372" y="44"/>
                  </a:lnTo>
                  <a:lnTo>
                    <a:pt x="379" y="93"/>
                  </a:lnTo>
                  <a:lnTo>
                    <a:pt x="425" y="131"/>
                  </a:lnTo>
                  <a:lnTo>
                    <a:pt x="459" y="149"/>
                  </a:lnTo>
                  <a:lnTo>
                    <a:pt x="485" y="167"/>
                  </a:lnTo>
                  <a:lnTo>
                    <a:pt x="459" y="186"/>
                  </a:lnTo>
                  <a:lnTo>
                    <a:pt x="412" y="173"/>
                  </a:lnTo>
                  <a:lnTo>
                    <a:pt x="418" y="198"/>
                  </a:lnTo>
                  <a:lnTo>
                    <a:pt x="433" y="210"/>
                  </a:lnTo>
                  <a:lnTo>
                    <a:pt x="433" y="241"/>
                  </a:lnTo>
                  <a:lnTo>
                    <a:pt x="392" y="241"/>
                  </a:lnTo>
                  <a:lnTo>
                    <a:pt x="385" y="266"/>
                  </a:lnTo>
                  <a:lnTo>
                    <a:pt x="385" y="291"/>
                  </a:lnTo>
                  <a:lnTo>
                    <a:pt x="339" y="278"/>
                  </a:lnTo>
                  <a:lnTo>
                    <a:pt x="285" y="266"/>
                  </a:lnTo>
                  <a:lnTo>
                    <a:pt x="239" y="272"/>
                  </a:lnTo>
                  <a:lnTo>
                    <a:pt x="173" y="254"/>
                  </a:lnTo>
                  <a:lnTo>
                    <a:pt x="113" y="254"/>
                  </a:lnTo>
                  <a:lnTo>
                    <a:pt x="60" y="266"/>
                  </a:lnTo>
                  <a:lnTo>
                    <a:pt x="20" y="278"/>
                  </a:lnTo>
                  <a:lnTo>
                    <a:pt x="15" y="271"/>
                  </a:lnTo>
                  <a:lnTo>
                    <a:pt x="11" y="264"/>
                  </a:lnTo>
                  <a:lnTo>
                    <a:pt x="8" y="257"/>
                  </a:lnTo>
                  <a:lnTo>
                    <a:pt x="5" y="251"/>
                  </a:lnTo>
                  <a:lnTo>
                    <a:pt x="3" y="244"/>
                  </a:lnTo>
                  <a:lnTo>
                    <a:pt x="1" y="237"/>
                  </a:lnTo>
                  <a:lnTo>
                    <a:pt x="0" y="229"/>
                  </a:lnTo>
                  <a:lnTo>
                    <a:pt x="0" y="222"/>
                  </a:lnTo>
                  <a:lnTo>
                    <a:pt x="5" y="219"/>
                  </a:lnTo>
                  <a:lnTo>
                    <a:pt x="10" y="214"/>
                  </a:lnTo>
                  <a:lnTo>
                    <a:pt x="14" y="207"/>
                  </a:lnTo>
                  <a:lnTo>
                    <a:pt x="20" y="198"/>
                  </a:lnTo>
                  <a:lnTo>
                    <a:pt x="23" y="189"/>
                  </a:lnTo>
                  <a:lnTo>
                    <a:pt x="27" y="178"/>
                  </a:lnTo>
                  <a:lnTo>
                    <a:pt x="31" y="166"/>
                  </a:lnTo>
                  <a:lnTo>
                    <a:pt x="33" y="155"/>
                  </a:lnTo>
                  <a:lnTo>
                    <a:pt x="41" y="137"/>
                  </a:lnTo>
                  <a:lnTo>
                    <a:pt x="44" y="131"/>
                  </a:lnTo>
                  <a:lnTo>
                    <a:pt x="48" y="126"/>
                  </a:lnTo>
                  <a:lnTo>
                    <a:pt x="54" y="123"/>
                  </a:lnTo>
                  <a:lnTo>
                    <a:pt x="60" y="119"/>
                  </a:lnTo>
                  <a:lnTo>
                    <a:pt x="75" y="115"/>
                  </a:lnTo>
                  <a:lnTo>
                    <a:pt x="87" y="111"/>
                  </a:lnTo>
                  <a:lnTo>
                    <a:pt x="87" y="109"/>
                  </a:lnTo>
                  <a:lnTo>
                    <a:pt x="89" y="106"/>
                  </a:lnTo>
                  <a:lnTo>
                    <a:pt x="91" y="103"/>
                  </a:lnTo>
                  <a:lnTo>
                    <a:pt x="94" y="100"/>
                  </a:lnTo>
                  <a:lnTo>
                    <a:pt x="98" y="97"/>
                  </a:lnTo>
                  <a:lnTo>
                    <a:pt x="101" y="95"/>
                  </a:lnTo>
                  <a:lnTo>
                    <a:pt x="103" y="94"/>
                  </a:lnTo>
                  <a:lnTo>
                    <a:pt x="106" y="93"/>
                  </a:lnTo>
                  <a:lnTo>
                    <a:pt x="106" y="81"/>
                  </a:lnTo>
                  <a:lnTo>
                    <a:pt x="106" y="76"/>
                  </a:lnTo>
                  <a:lnTo>
                    <a:pt x="107" y="72"/>
                  </a:lnTo>
                  <a:lnTo>
                    <a:pt x="109" y="70"/>
                  </a:lnTo>
                  <a:lnTo>
                    <a:pt x="110" y="68"/>
                  </a:lnTo>
                  <a:lnTo>
                    <a:pt x="113" y="67"/>
                  </a:lnTo>
                  <a:lnTo>
                    <a:pt x="117" y="68"/>
                  </a:lnTo>
                  <a:lnTo>
                    <a:pt x="122" y="69"/>
                  </a:lnTo>
                  <a:lnTo>
                    <a:pt x="126" y="69"/>
                  </a:lnTo>
                  <a:lnTo>
                    <a:pt x="128" y="69"/>
                  </a:lnTo>
                  <a:lnTo>
                    <a:pt x="129" y="68"/>
                  </a:lnTo>
                  <a:lnTo>
                    <a:pt x="132" y="66"/>
                  </a:lnTo>
                  <a:lnTo>
                    <a:pt x="133" y="62"/>
                  </a:lnTo>
                  <a:lnTo>
                    <a:pt x="134" y="56"/>
                  </a:lnTo>
                  <a:lnTo>
                    <a:pt x="137" y="48"/>
                  </a:lnTo>
                  <a:lnTo>
                    <a:pt x="139" y="44"/>
                  </a:lnTo>
                  <a:lnTo>
                    <a:pt x="142" y="41"/>
                  </a:lnTo>
                  <a:lnTo>
                    <a:pt x="144" y="39"/>
                  </a:lnTo>
                  <a:lnTo>
                    <a:pt x="146" y="38"/>
                  </a:lnTo>
                  <a:lnTo>
                    <a:pt x="213" y="0"/>
                  </a:lnTo>
                  <a:lnTo>
                    <a:pt x="206" y="6"/>
                  </a:lnTo>
                </a:path>
              </a:pathLst>
            </a:custGeom>
            <a:solidFill>
              <a:srgbClr val="D9D9D9"/>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928" name="Freeform 444"/>
            <p:cNvSpPr>
              <a:spLocks/>
            </p:cNvSpPr>
            <p:nvPr>
              <p:custDataLst>
                <p:tags r:id="rId277"/>
              </p:custDataLst>
            </p:nvPr>
          </p:nvSpPr>
          <p:spPr bwMode="auto">
            <a:xfrm>
              <a:off x="4513263" y="2105025"/>
              <a:ext cx="92075" cy="79375"/>
            </a:xfrm>
            <a:custGeom>
              <a:avLst/>
              <a:gdLst>
                <a:gd name="T0" fmla="*/ 2147483647 w 186"/>
                <a:gd name="T1" fmla="*/ 2147483647 h 166"/>
                <a:gd name="T2" fmla="*/ 2147483647 w 186"/>
                <a:gd name="T3" fmla="*/ 2147483647 h 166"/>
                <a:gd name="T4" fmla="*/ 2147483647 w 186"/>
                <a:gd name="T5" fmla="*/ 2147483647 h 166"/>
                <a:gd name="T6" fmla="*/ 2147483647 w 186"/>
                <a:gd name="T7" fmla="*/ 2147483647 h 166"/>
                <a:gd name="T8" fmla="*/ 2147483647 w 186"/>
                <a:gd name="T9" fmla="*/ 2147483647 h 166"/>
                <a:gd name="T10" fmla="*/ 2147483647 w 186"/>
                <a:gd name="T11" fmla="*/ 2147483647 h 166"/>
                <a:gd name="T12" fmla="*/ 2147483647 w 186"/>
                <a:gd name="T13" fmla="*/ 2147483647 h 166"/>
                <a:gd name="T14" fmla="*/ 2147483647 w 186"/>
                <a:gd name="T15" fmla="*/ 2147483647 h 166"/>
                <a:gd name="T16" fmla="*/ 2147483647 w 186"/>
                <a:gd name="T17" fmla="*/ 2147483647 h 166"/>
                <a:gd name="T18" fmla="*/ 2147483647 w 186"/>
                <a:gd name="T19" fmla="*/ 2147483647 h 166"/>
                <a:gd name="T20" fmla="*/ 0 w 186"/>
                <a:gd name="T21" fmla="*/ 2147483647 h 166"/>
                <a:gd name="T22" fmla="*/ 0 w 186"/>
                <a:gd name="T23" fmla="*/ 0 h 166"/>
                <a:gd name="T24" fmla="*/ 2147483647 w 186"/>
                <a:gd name="T25" fmla="*/ 2147483647 h 166"/>
                <a:gd name="T26" fmla="*/ 2147483647 w 186"/>
                <a:gd name="T27" fmla="*/ 2147483647 h 166"/>
                <a:gd name="T28" fmla="*/ 2147483647 w 186"/>
                <a:gd name="T29" fmla="*/ 2147483647 h 166"/>
                <a:gd name="T30" fmla="*/ 2147483647 w 186"/>
                <a:gd name="T31" fmla="*/ 2147483647 h 166"/>
                <a:gd name="T32" fmla="*/ 2147483647 w 186"/>
                <a:gd name="T33" fmla="*/ 2147483647 h 166"/>
                <a:gd name="T34" fmla="*/ 2147483647 w 186"/>
                <a:gd name="T35" fmla="*/ 2147483647 h 166"/>
                <a:gd name="T36" fmla="*/ 2147483647 w 186"/>
                <a:gd name="T37" fmla="*/ 2147483647 h 166"/>
                <a:gd name="T38" fmla="*/ 2147483647 w 186"/>
                <a:gd name="T39" fmla="*/ 0 h 166"/>
                <a:gd name="T40" fmla="*/ 2147483647 w 186"/>
                <a:gd name="T41" fmla="*/ 2147483647 h 166"/>
                <a:gd name="T42" fmla="*/ 2147483647 w 186"/>
                <a:gd name="T43" fmla="*/ 2147483647 h 166"/>
                <a:gd name="T44" fmla="*/ 2147483647 w 186"/>
                <a:gd name="T45" fmla="*/ 2147483647 h 166"/>
                <a:gd name="T46" fmla="*/ 2147483647 w 186"/>
                <a:gd name="T47" fmla="*/ 2147483647 h 166"/>
                <a:gd name="T48" fmla="*/ 2147483647 w 186"/>
                <a:gd name="T49" fmla="*/ 2147483647 h 166"/>
                <a:gd name="T50" fmla="*/ 2147483647 w 186"/>
                <a:gd name="T51" fmla="*/ 2147483647 h 166"/>
                <a:gd name="T52" fmla="*/ 2147483647 w 186"/>
                <a:gd name="T53" fmla="*/ 2147483647 h 166"/>
                <a:gd name="T54" fmla="*/ 2147483647 w 186"/>
                <a:gd name="T55" fmla="*/ 2147483647 h 166"/>
                <a:gd name="T56" fmla="*/ 2147483647 w 186"/>
                <a:gd name="T57" fmla="*/ 2147483647 h 166"/>
                <a:gd name="T58" fmla="*/ 2147483647 w 186"/>
                <a:gd name="T59" fmla="*/ 2147483647 h 166"/>
                <a:gd name="T60" fmla="*/ 2147483647 w 186"/>
                <a:gd name="T61" fmla="*/ 2147483647 h 1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86"/>
                <a:gd name="T94" fmla="*/ 0 h 166"/>
                <a:gd name="T95" fmla="*/ 186 w 186"/>
                <a:gd name="T96" fmla="*/ 166 h 16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86" h="166">
                  <a:moveTo>
                    <a:pt x="86" y="147"/>
                  </a:moveTo>
                  <a:lnTo>
                    <a:pt x="83" y="136"/>
                  </a:lnTo>
                  <a:lnTo>
                    <a:pt x="78" y="127"/>
                  </a:lnTo>
                  <a:lnTo>
                    <a:pt x="74" y="118"/>
                  </a:lnTo>
                  <a:lnTo>
                    <a:pt x="70" y="110"/>
                  </a:lnTo>
                  <a:lnTo>
                    <a:pt x="60" y="95"/>
                  </a:lnTo>
                  <a:lnTo>
                    <a:pt x="49" y="82"/>
                  </a:lnTo>
                  <a:lnTo>
                    <a:pt x="37" y="70"/>
                  </a:lnTo>
                  <a:lnTo>
                    <a:pt x="25" y="56"/>
                  </a:lnTo>
                  <a:lnTo>
                    <a:pt x="13" y="38"/>
                  </a:lnTo>
                  <a:lnTo>
                    <a:pt x="0" y="18"/>
                  </a:lnTo>
                  <a:lnTo>
                    <a:pt x="0" y="0"/>
                  </a:lnTo>
                  <a:lnTo>
                    <a:pt x="7" y="2"/>
                  </a:lnTo>
                  <a:lnTo>
                    <a:pt x="14" y="3"/>
                  </a:lnTo>
                  <a:lnTo>
                    <a:pt x="20" y="4"/>
                  </a:lnTo>
                  <a:lnTo>
                    <a:pt x="27" y="4"/>
                  </a:lnTo>
                  <a:lnTo>
                    <a:pt x="33" y="4"/>
                  </a:lnTo>
                  <a:lnTo>
                    <a:pt x="40" y="3"/>
                  </a:lnTo>
                  <a:lnTo>
                    <a:pt x="47" y="2"/>
                  </a:lnTo>
                  <a:lnTo>
                    <a:pt x="53" y="0"/>
                  </a:lnTo>
                  <a:lnTo>
                    <a:pt x="140" y="12"/>
                  </a:lnTo>
                  <a:lnTo>
                    <a:pt x="186" y="91"/>
                  </a:lnTo>
                  <a:lnTo>
                    <a:pt x="171" y="112"/>
                  </a:lnTo>
                  <a:lnTo>
                    <a:pt x="155" y="129"/>
                  </a:lnTo>
                  <a:lnTo>
                    <a:pt x="149" y="137"/>
                  </a:lnTo>
                  <a:lnTo>
                    <a:pt x="144" y="145"/>
                  </a:lnTo>
                  <a:lnTo>
                    <a:pt x="142" y="150"/>
                  </a:lnTo>
                  <a:lnTo>
                    <a:pt x="141" y="156"/>
                  </a:lnTo>
                  <a:lnTo>
                    <a:pt x="140" y="161"/>
                  </a:lnTo>
                  <a:lnTo>
                    <a:pt x="140" y="166"/>
                  </a:lnTo>
                  <a:lnTo>
                    <a:pt x="86" y="147"/>
                  </a:lnTo>
                </a:path>
              </a:pathLst>
            </a:custGeom>
            <a:solidFill>
              <a:srgbClr val="D9D9D9"/>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29" name="Freeform 445"/>
            <p:cNvSpPr>
              <a:spLocks/>
            </p:cNvSpPr>
            <p:nvPr>
              <p:custDataLst>
                <p:tags r:id="rId278"/>
              </p:custDataLst>
            </p:nvPr>
          </p:nvSpPr>
          <p:spPr bwMode="auto">
            <a:xfrm>
              <a:off x="2686050" y="3402013"/>
              <a:ext cx="92075" cy="52387"/>
            </a:xfrm>
            <a:custGeom>
              <a:avLst/>
              <a:gdLst>
                <a:gd name="T0" fmla="*/ 2147483647 w 186"/>
                <a:gd name="T1" fmla="*/ 2147483647 h 104"/>
                <a:gd name="T2" fmla="*/ 2147483647 w 186"/>
                <a:gd name="T3" fmla="*/ 2147483647 h 104"/>
                <a:gd name="T4" fmla="*/ 2147483647 w 186"/>
                <a:gd name="T5" fmla="*/ 2147483647 h 104"/>
                <a:gd name="T6" fmla="*/ 2147483647 w 186"/>
                <a:gd name="T7" fmla="*/ 2147483647 h 104"/>
                <a:gd name="T8" fmla="*/ 2147483647 w 186"/>
                <a:gd name="T9" fmla="*/ 2147483647 h 104"/>
                <a:gd name="T10" fmla="*/ 2147483647 w 186"/>
                <a:gd name="T11" fmla="*/ 2147483647 h 104"/>
                <a:gd name="T12" fmla="*/ 2147483647 w 186"/>
                <a:gd name="T13" fmla="*/ 2147483647 h 104"/>
                <a:gd name="T14" fmla="*/ 2147483647 w 186"/>
                <a:gd name="T15" fmla="*/ 2147483647 h 104"/>
                <a:gd name="T16" fmla="*/ 2147483647 w 186"/>
                <a:gd name="T17" fmla="*/ 2147483647 h 104"/>
                <a:gd name="T18" fmla="*/ 2147483647 w 186"/>
                <a:gd name="T19" fmla="*/ 2147483647 h 104"/>
                <a:gd name="T20" fmla="*/ 2147483647 w 186"/>
                <a:gd name="T21" fmla="*/ 2147483647 h 104"/>
                <a:gd name="T22" fmla="*/ 2147483647 w 186"/>
                <a:gd name="T23" fmla="*/ 2147483647 h 104"/>
                <a:gd name="T24" fmla="*/ 2147483647 w 186"/>
                <a:gd name="T25" fmla="*/ 2147483647 h 104"/>
                <a:gd name="T26" fmla="*/ 2147483647 w 186"/>
                <a:gd name="T27" fmla="*/ 0 h 104"/>
                <a:gd name="T28" fmla="*/ 2147483647 w 186"/>
                <a:gd name="T29" fmla="*/ 0 h 104"/>
                <a:gd name="T30" fmla="*/ 2147483647 w 186"/>
                <a:gd name="T31" fmla="*/ 2147483647 h 104"/>
                <a:gd name="T32" fmla="*/ 2147483647 w 186"/>
                <a:gd name="T33" fmla="*/ 2147483647 h 104"/>
                <a:gd name="T34" fmla="*/ 2147483647 w 186"/>
                <a:gd name="T35" fmla="*/ 2147483647 h 104"/>
                <a:gd name="T36" fmla="*/ 2147483647 w 186"/>
                <a:gd name="T37" fmla="*/ 2147483647 h 104"/>
                <a:gd name="T38" fmla="*/ 2147483647 w 186"/>
                <a:gd name="T39" fmla="*/ 2147483647 h 104"/>
                <a:gd name="T40" fmla="*/ 2147483647 w 186"/>
                <a:gd name="T41" fmla="*/ 2147483647 h 104"/>
                <a:gd name="T42" fmla="*/ 2147483647 w 186"/>
                <a:gd name="T43" fmla="*/ 2147483647 h 104"/>
                <a:gd name="T44" fmla="*/ 2147483647 w 186"/>
                <a:gd name="T45" fmla="*/ 2147483647 h 104"/>
                <a:gd name="T46" fmla="*/ 2147483647 w 186"/>
                <a:gd name="T47" fmla="*/ 2147483647 h 104"/>
                <a:gd name="T48" fmla="*/ 0 w 186"/>
                <a:gd name="T49" fmla="*/ 2147483647 h 104"/>
                <a:gd name="T50" fmla="*/ 2147483647 w 186"/>
                <a:gd name="T51" fmla="*/ 2147483647 h 104"/>
                <a:gd name="T52" fmla="*/ 2147483647 w 186"/>
                <a:gd name="T53" fmla="*/ 2147483647 h 104"/>
                <a:gd name="T54" fmla="*/ 2147483647 w 186"/>
                <a:gd name="T55" fmla="*/ 2147483647 h 104"/>
                <a:gd name="T56" fmla="*/ 2147483647 w 186"/>
                <a:gd name="T57" fmla="*/ 2147483647 h 104"/>
                <a:gd name="T58" fmla="*/ 2147483647 w 186"/>
                <a:gd name="T59" fmla="*/ 2147483647 h 104"/>
                <a:gd name="T60" fmla="*/ 2147483647 w 186"/>
                <a:gd name="T61" fmla="*/ 2147483647 h 104"/>
                <a:gd name="T62" fmla="*/ 2147483647 w 186"/>
                <a:gd name="T63" fmla="*/ 2147483647 h 104"/>
                <a:gd name="T64" fmla="*/ 2147483647 w 186"/>
                <a:gd name="T65" fmla="*/ 2147483647 h 104"/>
                <a:gd name="T66" fmla="*/ 2147483647 w 186"/>
                <a:gd name="T67" fmla="*/ 2147483647 h 104"/>
                <a:gd name="T68" fmla="*/ 2147483647 w 186"/>
                <a:gd name="T69" fmla="*/ 2147483647 h 104"/>
                <a:gd name="T70" fmla="*/ 2147483647 w 186"/>
                <a:gd name="T71" fmla="*/ 2147483647 h 104"/>
                <a:gd name="T72" fmla="*/ 2147483647 w 186"/>
                <a:gd name="T73" fmla="*/ 2147483647 h 104"/>
                <a:gd name="T74" fmla="*/ 2147483647 w 186"/>
                <a:gd name="T75" fmla="*/ 2147483647 h 104"/>
                <a:gd name="T76" fmla="*/ 2147483647 w 186"/>
                <a:gd name="T77" fmla="*/ 2147483647 h 104"/>
                <a:gd name="T78" fmla="*/ 2147483647 w 186"/>
                <a:gd name="T79" fmla="*/ 2147483647 h 104"/>
                <a:gd name="T80" fmla="*/ 2147483647 w 186"/>
                <a:gd name="T81" fmla="*/ 2147483647 h 104"/>
                <a:gd name="T82" fmla="*/ 2147483647 w 186"/>
                <a:gd name="T83" fmla="*/ 2147483647 h 104"/>
                <a:gd name="T84" fmla="*/ 2147483647 w 186"/>
                <a:gd name="T85" fmla="*/ 2147483647 h 104"/>
                <a:gd name="T86" fmla="*/ 2147483647 w 186"/>
                <a:gd name="T87" fmla="*/ 2147483647 h 104"/>
                <a:gd name="T88" fmla="*/ 2147483647 w 186"/>
                <a:gd name="T89" fmla="*/ 2147483647 h 104"/>
                <a:gd name="T90" fmla="*/ 2147483647 w 186"/>
                <a:gd name="T91" fmla="*/ 2147483647 h 104"/>
                <a:gd name="T92" fmla="*/ 2147483647 w 186"/>
                <a:gd name="T93" fmla="*/ 2147483647 h 104"/>
                <a:gd name="T94" fmla="*/ 2147483647 w 186"/>
                <a:gd name="T95" fmla="*/ 2147483647 h 104"/>
                <a:gd name="T96" fmla="*/ 2147483647 w 186"/>
                <a:gd name="T97" fmla="*/ 2147483647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6"/>
                <a:gd name="T148" fmla="*/ 0 h 104"/>
                <a:gd name="T149" fmla="*/ 186 w 186"/>
                <a:gd name="T150" fmla="*/ 104 h 1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6" h="104">
                  <a:moveTo>
                    <a:pt x="153" y="21"/>
                  </a:moveTo>
                  <a:lnTo>
                    <a:pt x="146" y="21"/>
                  </a:lnTo>
                  <a:lnTo>
                    <a:pt x="141" y="20"/>
                  </a:lnTo>
                  <a:lnTo>
                    <a:pt x="136" y="18"/>
                  </a:lnTo>
                  <a:lnTo>
                    <a:pt x="133" y="15"/>
                  </a:lnTo>
                  <a:lnTo>
                    <a:pt x="130" y="13"/>
                  </a:lnTo>
                  <a:lnTo>
                    <a:pt x="125" y="11"/>
                  </a:lnTo>
                  <a:lnTo>
                    <a:pt x="120" y="10"/>
                  </a:lnTo>
                  <a:lnTo>
                    <a:pt x="113" y="9"/>
                  </a:lnTo>
                  <a:lnTo>
                    <a:pt x="100" y="8"/>
                  </a:lnTo>
                  <a:lnTo>
                    <a:pt x="88" y="6"/>
                  </a:lnTo>
                  <a:lnTo>
                    <a:pt x="75" y="3"/>
                  </a:lnTo>
                  <a:lnTo>
                    <a:pt x="64" y="1"/>
                  </a:lnTo>
                  <a:lnTo>
                    <a:pt x="60" y="0"/>
                  </a:lnTo>
                  <a:lnTo>
                    <a:pt x="54" y="0"/>
                  </a:lnTo>
                  <a:lnTo>
                    <a:pt x="51" y="1"/>
                  </a:lnTo>
                  <a:lnTo>
                    <a:pt x="46" y="2"/>
                  </a:lnTo>
                  <a:lnTo>
                    <a:pt x="44" y="4"/>
                  </a:lnTo>
                  <a:lnTo>
                    <a:pt x="42" y="6"/>
                  </a:lnTo>
                  <a:lnTo>
                    <a:pt x="41" y="10"/>
                  </a:lnTo>
                  <a:lnTo>
                    <a:pt x="40" y="15"/>
                  </a:lnTo>
                  <a:lnTo>
                    <a:pt x="34" y="27"/>
                  </a:lnTo>
                  <a:lnTo>
                    <a:pt x="20" y="47"/>
                  </a:lnTo>
                  <a:lnTo>
                    <a:pt x="7" y="66"/>
                  </a:lnTo>
                  <a:lnTo>
                    <a:pt x="0" y="77"/>
                  </a:lnTo>
                  <a:lnTo>
                    <a:pt x="8" y="77"/>
                  </a:lnTo>
                  <a:lnTo>
                    <a:pt x="16" y="78"/>
                  </a:lnTo>
                  <a:lnTo>
                    <a:pt x="21" y="79"/>
                  </a:lnTo>
                  <a:lnTo>
                    <a:pt x="25" y="81"/>
                  </a:lnTo>
                  <a:lnTo>
                    <a:pt x="33" y="85"/>
                  </a:lnTo>
                  <a:lnTo>
                    <a:pt x="40" y="89"/>
                  </a:lnTo>
                  <a:lnTo>
                    <a:pt x="45" y="94"/>
                  </a:lnTo>
                  <a:lnTo>
                    <a:pt x="52" y="98"/>
                  </a:lnTo>
                  <a:lnTo>
                    <a:pt x="56" y="100"/>
                  </a:lnTo>
                  <a:lnTo>
                    <a:pt x="61" y="101"/>
                  </a:lnTo>
                  <a:lnTo>
                    <a:pt x="66" y="102"/>
                  </a:lnTo>
                  <a:lnTo>
                    <a:pt x="74" y="102"/>
                  </a:lnTo>
                  <a:lnTo>
                    <a:pt x="107" y="103"/>
                  </a:lnTo>
                  <a:lnTo>
                    <a:pt x="131" y="104"/>
                  </a:lnTo>
                  <a:lnTo>
                    <a:pt x="135" y="103"/>
                  </a:lnTo>
                  <a:lnTo>
                    <a:pt x="139" y="102"/>
                  </a:lnTo>
                  <a:lnTo>
                    <a:pt x="142" y="100"/>
                  </a:lnTo>
                  <a:lnTo>
                    <a:pt x="145" y="97"/>
                  </a:lnTo>
                  <a:lnTo>
                    <a:pt x="147" y="94"/>
                  </a:lnTo>
                  <a:lnTo>
                    <a:pt x="150" y="88"/>
                  </a:lnTo>
                  <a:lnTo>
                    <a:pt x="152" y="83"/>
                  </a:lnTo>
                  <a:lnTo>
                    <a:pt x="153" y="77"/>
                  </a:lnTo>
                  <a:lnTo>
                    <a:pt x="186" y="27"/>
                  </a:lnTo>
                  <a:lnTo>
                    <a:pt x="153" y="21"/>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30" name="Freeform 446">
              <a:hlinkClick r:id="rId405"/>
            </p:cNvPr>
            <p:cNvSpPr>
              <a:spLocks/>
            </p:cNvSpPr>
            <p:nvPr>
              <p:custDataLst>
                <p:tags r:id="rId279"/>
              </p:custDataLst>
            </p:nvPr>
          </p:nvSpPr>
          <p:spPr bwMode="auto">
            <a:xfrm>
              <a:off x="4691063" y="2135188"/>
              <a:ext cx="147637" cy="87312"/>
            </a:xfrm>
            <a:custGeom>
              <a:avLst/>
              <a:gdLst>
                <a:gd name="T0" fmla="*/ 2147483647 w 311"/>
                <a:gd name="T1" fmla="*/ 2147483647 h 179"/>
                <a:gd name="T2" fmla="*/ 2147483647 w 311"/>
                <a:gd name="T3" fmla="*/ 2147483647 h 179"/>
                <a:gd name="T4" fmla="*/ 2147483647 w 311"/>
                <a:gd name="T5" fmla="*/ 2147483647 h 179"/>
                <a:gd name="T6" fmla="*/ 2147483647 w 311"/>
                <a:gd name="T7" fmla="*/ 2147483647 h 179"/>
                <a:gd name="T8" fmla="*/ 2147483647 w 311"/>
                <a:gd name="T9" fmla="*/ 0 h 179"/>
                <a:gd name="T10" fmla="*/ 2147483647 w 311"/>
                <a:gd name="T11" fmla="*/ 2147483647 h 179"/>
                <a:gd name="T12" fmla="*/ 2147483647 w 311"/>
                <a:gd name="T13" fmla="*/ 2147483647 h 179"/>
                <a:gd name="T14" fmla="*/ 2147483647 w 311"/>
                <a:gd name="T15" fmla="*/ 2147483647 h 179"/>
                <a:gd name="T16" fmla="*/ 2147483647 w 311"/>
                <a:gd name="T17" fmla="*/ 2147483647 h 179"/>
                <a:gd name="T18" fmla="*/ 2147483647 w 311"/>
                <a:gd name="T19" fmla="*/ 2147483647 h 179"/>
                <a:gd name="T20" fmla="*/ 2147483647 w 311"/>
                <a:gd name="T21" fmla="*/ 2147483647 h 179"/>
                <a:gd name="T22" fmla="*/ 2147483647 w 311"/>
                <a:gd name="T23" fmla="*/ 2147483647 h 179"/>
                <a:gd name="T24" fmla="*/ 2147483647 w 311"/>
                <a:gd name="T25" fmla="*/ 2147483647 h 179"/>
                <a:gd name="T26" fmla="*/ 2147483647 w 311"/>
                <a:gd name="T27" fmla="*/ 2147483647 h 179"/>
                <a:gd name="T28" fmla="*/ 2147483647 w 311"/>
                <a:gd name="T29" fmla="*/ 2147483647 h 179"/>
                <a:gd name="T30" fmla="*/ 2147483647 w 311"/>
                <a:gd name="T31" fmla="*/ 2147483647 h 179"/>
                <a:gd name="T32" fmla="*/ 2147483647 w 311"/>
                <a:gd name="T33" fmla="*/ 2147483647 h 179"/>
                <a:gd name="T34" fmla="*/ 2147483647 w 311"/>
                <a:gd name="T35" fmla="*/ 2147483647 h 179"/>
                <a:gd name="T36" fmla="*/ 2147483647 w 311"/>
                <a:gd name="T37" fmla="*/ 2147483647 h 179"/>
                <a:gd name="T38" fmla="*/ 2147483647 w 311"/>
                <a:gd name="T39" fmla="*/ 2147483647 h 179"/>
                <a:gd name="T40" fmla="*/ 2147483647 w 311"/>
                <a:gd name="T41" fmla="*/ 2147483647 h 179"/>
                <a:gd name="T42" fmla="*/ 2147483647 w 311"/>
                <a:gd name="T43" fmla="*/ 2147483647 h 179"/>
                <a:gd name="T44" fmla="*/ 2147483647 w 311"/>
                <a:gd name="T45" fmla="*/ 2147483647 h 179"/>
                <a:gd name="T46" fmla="*/ 2147483647 w 311"/>
                <a:gd name="T47" fmla="*/ 2147483647 h 179"/>
                <a:gd name="T48" fmla="*/ 2147483647 w 311"/>
                <a:gd name="T49" fmla="*/ 2147483647 h 179"/>
                <a:gd name="T50" fmla="*/ 2147483647 w 311"/>
                <a:gd name="T51" fmla="*/ 2147483647 h 179"/>
                <a:gd name="T52" fmla="*/ 2147483647 w 311"/>
                <a:gd name="T53" fmla="*/ 2147483647 h 179"/>
                <a:gd name="T54" fmla="*/ 2147483647 w 311"/>
                <a:gd name="T55" fmla="*/ 2147483647 h 179"/>
                <a:gd name="T56" fmla="*/ 2147483647 w 311"/>
                <a:gd name="T57" fmla="*/ 2147483647 h 179"/>
                <a:gd name="T58" fmla="*/ 2147483647 w 311"/>
                <a:gd name="T59" fmla="*/ 2147483647 h 179"/>
                <a:gd name="T60" fmla="*/ 2147483647 w 311"/>
                <a:gd name="T61" fmla="*/ 2147483647 h 179"/>
                <a:gd name="T62" fmla="*/ 2147483647 w 311"/>
                <a:gd name="T63" fmla="*/ 2147483647 h 179"/>
                <a:gd name="T64" fmla="*/ 2147483647 w 311"/>
                <a:gd name="T65" fmla="*/ 2147483647 h 179"/>
                <a:gd name="T66" fmla="*/ 2147483647 w 311"/>
                <a:gd name="T67" fmla="*/ 2147483647 h 179"/>
                <a:gd name="T68" fmla="*/ 2147483647 w 311"/>
                <a:gd name="T69" fmla="*/ 2147483647 h 179"/>
                <a:gd name="T70" fmla="*/ 2147483647 w 311"/>
                <a:gd name="T71" fmla="*/ 2147483647 h 179"/>
                <a:gd name="T72" fmla="*/ 2147483647 w 311"/>
                <a:gd name="T73" fmla="*/ 2147483647 h 179"/>
                <a:gd name="T74" fmla="*/ 0 w 311"/>
                <a:gd name="T75" fmla="*/ 2147483647 h 179"/>
                <a:gd name="T76" fmla="*/ 0 w 311"/>
                <a:gd name="T77" fmla="*/ 2147483647 h 179"/>
                <a:gd name="T78" fmla="*/ 2147483647 w 311"/>
                <a:gd name="T79" fmla="*/ 2147483647 h 179"/>
                <a:gd name="T80" fmla="*/ 2147483647 w 311"/>
                <a:gd name="T81" fmla="*/ 2147483647 h 179"/>
                <a:gd name="T82" fmla="*/ 2147483647 w 311"/>
                <a:gd name="T83" fmla="*/ 2147483647 h 179"/>
                <a:gd name="T84" fmla="*/ 2147483647 w 311"/>
                <a:gd name="T85" fmla="*/ 2147483647 h 179"/>
                <a:gd name="T86" fmla="*/ 2147483647 w 311"/>
                <a:gd name="T87" fmla="*/ 2147483647 h 179"/>
                <a:gd name="T88" fmla="*/ 2147483647 w 311"/>
                <a:gd name="T89" fmla="*/ 2147483647 h 179"/>
                <a:gd name="T90" fmla="*/ 2147483647 w 311"/>
                <a:gd name="T91" fmla="*/ 2147483647 h 179"/>
                <a:gd name="T92" fmla="*/ 2147483647 w 311"/>
                <a:gd name="T93" fmla="*/ 2147483647 h 179"/>
                <a:gd name="T94" fmla="*/ 2147483647 w 311"/>
                <a:gd name="T95" fmla="*/ 2147483647 h 179"/>
                <a:gd name="T96" fmla="*/ 2147483647 w 311"/>
                <a:gd name="T97" fmla="*/ 2147483647 h 179"/>
                <a:gd name="T98" fmla="*/ 2147483647 w 311"/>
                <a:gd name="T99" fmla="*/ 2147483647 h 179"/>
                <a:gd name="T100" fmla="*/ 0 w 311"/>
                <a:gd name="T101" fmla="*/ 2147483647 h 1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11"/>
                <a:gd name="T154" fmla="*/ 0 h 179"/>
                <a:gd name="T155" fmla="*/ 311 w 311"/>
                <a:gd name="T156" fmla="*/ 179 h 17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11" h="179">
                  <a:moveTo>
                    <a:pt x="0" y="6"/>
                  </a:moveTo>
                  <a:lnTo>
                    <a:pt x="79" y="38"/>
                  </a:lnTo>
                  <a:lnTo>
                    <a:pt x="97" y="33"/>
                  </a:lnTo>
                  <a:lnTo>
                    <a:pt x="115" y="26"/>
                  </a:lnTo>
                  <a:lnTo>
                    <a:pt x="132" y="20"/>
                  </a:lnTo>
                  <a:lnTo>
                    <a:pt x="148" y="14"/>
                  </a:lnTo>
                  <a:lnTo>
                    <a:pt x="163" y="9"/>
                  </a:lnTo>
                  <a:lnTo>
                    <a:pt x="178" y="4"/>
                  </a:lnTo>
                  <a:lnTo>
                    <a:pt x="195" y="1"/>
                  </a:lnTo>
                  <a:lnTo>
                    <a:pt x="211" y="0"/>
                  </a:lnTo>
                  <a:lnTo>
                    <a:pt x="224" y="1"/>
                  </a:lnTo>
                  <a:lnTo>
                    <a:pt x="236" y="2"/>
                  </a:lnTo>
                  <a:lnTo>
                    <a:pt x="247" y="4"/>
                  </a:lnTo>
                  <a:lnTo>
                    <a:pt x="256" y="6"/>
                  </a:lnTo>
                  <a:lnTo>
                    <a:pt x="275" y="10"/>
                  </a:lnTo>
                  <a:lnTo>
                    <a:pt x="292" y="12"/>
                  </a:lnTo>
                  <a:lnTo>
                    <a:pt x="290" y="21"/>
                  </a:lnTo>
                  <a:lnTo>
                    <a:pt x="287" y="28"/>
                  </a:lnTo>
                  <a:lnTo>
                    <a:pt x="283" y="36"/>
                  </a:lnTo>
                  <a:lnTo>
                    <a:pt x="278" y="42"/>
                  </a:lnTo>
                  <a:lnTo>
                    <a:pt x="273" y="48"/>
                  </a:lnTo>
                  <a:lnTo>
                    <a:pt x="269" y="53"/>
                  </a:lnTo>
                  <a:lnTo>
                    <a:pt x="266" y="57"/>
                  </a:lnTo>
                  <a:lnTo>
                    <a:pt x="265" y="62"/>
                  </a:lnTo>
                  <a:lnTo>
                    <a:pt x="265" y="64"/>
                  </a:lnTo>
                  <a:lnTo>
                    <a:pt x="266" y="66"/>
                  </a:lnTo>
                  <a:lnTo>
                    <a:pt x="269" y="69"/>
                  </a:lnTo>
                  <a:lnTo>
                    <a:pt x="271" y="71"/>
                  </a:lnTo>
                  <a:lnTo>
                    <a:pt x="277" y="75"/>
                  </a:lnTo>
                  <a:lnTo>
                    <a:pt x="285" y="79"/>
                  </a:lnTo>
                  <a:lnTo>
                    <a:pt x="301" y="87"/>
                  </a:lnTo>
                  <a:lnTo>
                    <a:pt x="311" y="93"/>
                  </a:lnTo>
                  <a:lnTo>
                    <a:pt x="298" y="100"/>
                  </a:lnTo>
                  <a:lnTo>
                    <a:pt x="287" y="107"/>
                  </a:lnTo>
                  <a:lnTo>
                    <a:pt x="283" y="110"/>
                  </a:lnTo>
                  <a:lnTo>
                    <a:pt x="281" y="115"/>
                  </a:lnTo>
                  <a:lnTo>
                    <a:pt x="278" y="121"/>
                  </a:lnTo>
                  <a:lnTo>
                    <a:pt x="278" y="129"/>
                  </a:lnTo>
                  <a:lnTo>
                    <a:pt x="271" y="131"/>
                  </a:lnTo>
                  <a:lnTo>
                    <a:pt x="252" y="136"/>
                  </a:lnTo>
                  <a:lnTo>
                    <a:pt x="230" y="143"/>
                  </a:lnTo>
                  <a:lnTo>
                    <a:pt x="211" y="148"/>
                  </a:lnTo>
                  <a:lnTo>
                    <a:pt x="202" y="158"/>
                  </a:lnTo>
                  <a:lnTo>
                    <a:pt x="191" y="168"/>
                  </a:lnTo>
                  <a:lnTo>
                    <a:pt x="185" y="172"/>
                  </a:lnTo>
                  <a:lnTo>
                    <a:pt x="178" y="176"/>
                  </a:lnTo>
                  <a:lnTo>
                    <a:pt x="172" y="178"/>
                  </a:lnTo>
                  <a:lnTo>
                    <a:pt x="165" y="179"/>
                  </a:lnTo>
                  <a:lnTo>
                    <a:pt x="158" y="178"/>
                  </a:lnTo>
                  <a:lnTo>
                    <a:pt x="151" y="175"/>
                  </a:lnTo>
                  <a:lnTo>
                    <a:pt x="144" y="171"/>
                  </a:lnTo>
                  <a:lnTo>
                    <a:pt x="137" y="167"/>
                  </a:lnTo>
                  <a:lnTo>
                    <a:pt x="129" y="162"/>
                  </a:lnTo>
                  <a:lnTo>
                    <a:pt x="120" y="158"/>
                  </a:lnTo>
                  <a:lnTo>
                    <a:pt x="110" y="156"/>
                  </a:lnTo>
                  <a:lnTo>
                    <a:pt x="98" y="155"/>
                  </a:lnTo>
                  <a:lnTo>
                    <a:pt x="83" y="155"/>
                  </a:lnTo>
                  <a:lnTo>
                    <a:pt x="66" y="155"/>
                  </a:lnTo>
                  <a:lnTo>
                    <a:pt x="59" y="156"/>
                  </a:lnTo>
                  <a:lnTo>
                    <a:pt x="51" y="157"/>
                  </a:lnTo>
                  <a:lnTo>
                    <a:pt x="45" y="159"/>
                  </a:lnTo>
                  <a:lnTo>
                    <a:pt x="39" y="161"/>
                  </a:lnTo>
                  <a:lnTo>
                    <a:pt x="38" y="151"/>
                  </a:lnTo>
                  <a:lnTo>
                    <a:pt x="36" y="142"/>
                  </a:lnTo>
                  <a:lnTo>
                    <a:pt x="34" y="132"/>
                  </a:lnTo>
                  <a:lnTo>
                    <a:pt x="32" y="123"/>
                  </a:lnTo>
                  <a:lnTo>
                    <a:pt x="26" y="126"/>
                  </a:lnTo>
                  <a:lnTo>
                    <a:pt x="21" y="128"/>
                  </a:lnTo>
                  <a:lnTo>
                    <a:pt x="17" y="129"/>
                  </a:lnTo>
                  <a:lnTo>
                    <a:pt x="13" y="129"/>
                  </a:lnTo>
                  <a:lnTo>
                    <a:pt x="9" y="128"/>
                  </a:lnTo>
                  <a:lnTo>
                    <a:pt x="7" y="126"/>
                  </a:lnTo>
                  <a:lnTo>
                    <a:pt x="5" y="124"/>
                  </a:lnTo>
                  <a:lnTo>
                    <a:pt x="3" y="121"/>
                  </a:lnTo>
                  <a:lnTo>
                    <a:pt x="1" y="114"/>
                  </a:lnTo>
                  <a:lnTo>
                    <a:pt x="0" y="105"/>
                  </a:lnTo>
                  <a:lnTo>
                    <a:pt x="0" y="96"/>
                  </a:lnTo>
                  <a:lnTo>
                    <a:pt x="0" y="87"/>
                  </a:lnTo>
                  <a:lnTo>
                    <a:pt x="1" y="84"/>
                  </a:lnTo>
                  <a:lnTo>
                    <a:pt x="3" y="82"/>
                  </a:lnTo>
                  <a:lnTo>
                    <a:pt x="7" y="80"/>
                  </a:lnTo>
                  <a:lnTo>
                    <a:pt x="13" y="78"/>
                  </a:lnTo>
                  <a:lnTo>
                    <a:pt x="17" y="76"/>
                  </a:lnTo>
                  <a:lnTo>
                    <a:pt x="21" y="72"/>
                  </a:lnTo>
                  <a:lnTo>
                    <a:pt x="23" y="70"/>
                  </a:lnTo>
                  <a:lnTo>
                    <a:pt x="25" y="68"/>
                  </a:lnTo>
                  <a:lnTo>
                    <a:pt x="25" y="65"/>
                  </a:lnTo>
                  <a:lnTo>
                    <a:pt x="26" y="62"/>
                  </a:lnTo>
                  <a:lnTo>
                    <a:pt x="25" y="56"/>
                  </a:lnTo>
                  <a:lnTo>
                    <a:pt x="24" y="51"/>
                  </a:lnTo>
                  <a:lnTo>
                    <a:pt x="21" y="47"/>
                  </a:lnTo>
                  <a:lnTo>
                    <a:pt x="19" y="43"/>
                  </a:lnTo>
                  <a:lnTo>
                    <a:pt x="14" y="36"/>
                  </a:lnTo>
                  <a:lnTo>
                    <a:pt x="8" y="29"/>
                  </a:lnTo>
                  <a:lnTo>
                    <a:pt x="3" y="24"/>
                  </a:lnTo>
                  <a:lnTo>
                    <a:pt x="1" y="18"/>
                  </a:lnTo>
                  <a:lnTo>
                    <a:pt x="0" y="16"/>
                  </a:lnTo>
                  <a:lnTo>
                    <a:pt x="1" y="13"/>
                  </a:lnTo>
                  <a:lnTo>
                    <a:pt x="3" y="10"/>
                  </a:lnTo>
                  <a:lnTo>
                    <a:pt x="6" y="6"/>
                  </a:lnTo>
                  <a:lnTo>
                    <a:pt x="3" y="6"/>
                  </a:lnTo>
                  <a:lnTo>
                    <a:pt x="0" y="6"/>
                  </a:lnTo>
                </a:path>
              </a:pathLst>
            </a:custGeom>
            <a:solidFill>
              <a:srgbClr val="D9D9D9"/>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31" name="Freeform 447"/>
            <p:cNvSpPr>
              <a:spLocks/>
            </p:cNvSpPr>
            <p:nvPr>
              <p:custDataLst>
                <p:tags r:id="rId280"/>
              </p:custDataLst>
            </p:nvPr>
          </p:nvSpPr>
          <p:spPr bwMode="auto">
            <a:xfrm>
              <a:off x="3970338" y="2973388"/>
              <a:ext cx="198437" cy="147637"/>
            </a:xfrm>
            <a:custGeom>
              <a:avLst/>
              <a:gdLst>
                <a:gd name="T0" fmla="*/ 2147483647 w 405"/>
                <a:gd name="T1" fmla="*/ 2147483647 h 314"/>
                <a:gd name="T2" fmla="*/ 2147483647 w 405"/>
                <a:gd name="T3" fmla="*/ 2147483647 h 314"/>
                <a:gd name="T4" fmla="*/ 2147483647 w 405"/>
                <a:gd name="T5" fmla="*/ 2147483647 h 314"/>
                <a:gd name="T6" fmla="*/ 2147483647 w 405"/>
                <a:gd name="T7" fmla="*/ 2147483647 h 314"/>
                <a:gd name="T8" fmla="*/ 2147483647 w 405"/>
                <a:gd name="T9" fmla="*/ 2147483647 h 314"/>
                <a:gd name="T10" fmla="*/ 2147483647 w 405"/>
                <a:gd name="T11" fmla="*/ 2147483647 h 314"/>
                <a:gd name="T12" fmla="*/ 2147483647 w 405"/>
                <a:gd name="T13" fmla="*/ 2147483647 h 314"/>
                <a:gd name="T14" fmla="*/ 2147483647 w 405"/>
                <a:gd name="T15" fmla="*/ 2147483647 h 314"/>
                <a:gd name="T16" fmla="*/ 2147483647 w 405"/>
                <a:gd name="T17" fmla="*/ 2147483647 h 314"/>
                <a:gd name="T18" fmla="*/ 2147483647 w 405"/>
                <a:gd name="T19" fmla="*/ 2147483647 h 314"/>
                <a:gd name="T20" fmla="*/ 2147483647 w 405"/>
                <a:gd name="T21" fmla="*/ 2147483647 h 314"/>
                <a:gd name="T22" fmla="*/ 2147483647 w 405"/>
                <a:gd name="T23" fmla="*/ 2147483647 h 314"/>
                <a:gd name="T24" fmla="*/ 2147483647 w 405"/>
                <a:gd name="T25" fmla="*/ 2147483647 h 314"/>
                <a:gd name="T26" fmla="*/ 2147483647 w 405"/>
                <a:gd name="T27" fmla="*/ 2147483647 h 314"/>
                <a:gd name="T28" fmla="*/ 2147483647 w 405"/>
                <a:gd name="T29" fmla="*/ 2147483647 h 314"/>
                <a:gd name="T30" fmla="*/ 2147483647 w 405"/>
                <a:gd name="T31" fmla="*/ 2147483647 h 314"/>
                <a:gd name="T32" fmla="*/ 2147483647 w 405"/>
                <a:gd name="T33" fmla="*/ 2147483647 h 314"/>
                <a:gd name="T34" fmla="*/ 2147483647 w 405"/>
                <a:gd name="T35" fmla="*/ 2147483647 h 314"/>
                <a:gd name="T36" fmla="*/ 2147483647 w 405"/>
                <a:gd name="T37" fmla="*/ 2147483647 h 314"/>
                <a:gd name="T38" fmla="*/ 2147483647 w 405"/>
                <a:gd name="T39" fmla="*/ 2147483647 h 314"/>
                <a:gd name="T40" fmla="*/ 2147483647 w 405"/>
                <a:gd name="T41" fmla="*/ 0 h 314"/>
                <a:gd name="T42" fmla="*/ 2147483647 w 405"/>
                <a:gd name="T43" fmla="*/ 2147483647 h 314"/>
                <a:gd name="T44" fmla="*/ 2147483647 w 405"/>
                <a:gd name="T45" fmla="*/ 2147483647 h 314"/>
                <a:gd name="T46" fmla="*/ 2147483647 w 405"/>
                <a:gd name="T47" fmla="*/ 2147483647 h 314"/>
                <a:gd name="T48" fmla="*/ 2147483647 w 405"/>
                <a:gd name="T49" fmla="*/ 2147483647 h 314"/>
                <a:gd name="T50" fmla="*/ 2147483647 w 405"/>
                <a:gd name="T51" fmla="*/ 2147483647 h 314"/>
                <a:gd name="T52" fmla="*/ 2147483647 w 405"/>
                <a:gd name="T53" fmla="*/ 2147483647 h 314"/>
                <a:gd name="T54" fmla="*/ 2147483647 w 405"/>
                <a:gd name="T55" fmla="*/ 2147483647 h 314"/>
                <a:gd name="T56" fmla="*/ 2147483647 w 405"/>
                <a:gd name="T57" fmla="*/ 2147483647 h 314"/>
                <a:gd name="T58" fmla="*/ 2147483647 w 405"/>
                <a:gd name="T59" fmla="*/ 2147483647 h 314"/>
                <a:gd name="T60" fmla="*/ 2147483647 w 405"/>
                <a:gd name="T61" fmla="*/ 2147483647 h 314"/>
                <a:gd name="T62" fmla="*/ 2147483647 w 405"/>
                <a:gd name="T63" fmla="*/ 2147483647 h 314"/>
                <a:gd name="T64" fmla="*/ 2147483647 w 405"/>
                <a:gd name="T65" fmla="*/ 2147483647 h 314"/>
                <a:gd name="T66" fmla="*/ 2147483647 w 405"/>
                <a:gd name="T67" fmla="*/ 2147483647 h 314"/>
                <a:gd name="T68" fmla="*/ 2147483647 w 405"/>
                <a:gd name="T69" fmla="*/ 2147483647 h 314"/>
                <a:gd name="T70" fmla="*/ 2147483647 w 405"/>
                <a:gd name="T71" fmla="*/ 2147483647 h 314"/>
                <a:gd name="T72" fmla="*/ 2147483647 w 405"/>
                <a:gd name="T73" fmla="*/ 2147483647 h 314"/>
                <a:gd name="T74" fmla="*/ 2147483647 w 405"/>
                <a:gd name="T75" fmla="*/ 2147483647 h 314"/>
                <a:gd name="T76" fmla="*/ 2147483647 w 405"/>
                <a:gd name="T77" fmla="*/ 2147483647 h 314"/>
                <a:gd name="T78" fmla="*/ 2147483647 w 405"/>
                <a:gd name="T79" fmla="*/ 2147483647 h 314"/>
                <a:gd name="T80" fmla="*/ 2147483647 w 405"/>
                <a:gd name="T81" fmla="*/ 2147483647 h 314"/>
                <a:gd name="T82" fmla="*/ 2147483647 w 405"/>
                <a:gd name="T83" fmla="*/ 2147483647 h 314"/>
                <a:gd name="T84" fmla="*/ 2147483647 w 405"/>
                <a:gd name="T85" fmla="*/ 2147483647 h 314"/>
                <a:gd name="T86" fmla="*/ 2147483647 w 405"/>
                <a:gd name="T87" fmla="*/ 2147483647 h 314"/>
                <a:gd name="T88" fmla="*/ 2147483647 w 405"/>
                <a:gd name="T89" fmla="*/ 2147483647 h 314"/>
                <a:gd name="T90" fmla="*/ 2147483647 w 405"/>
                <a:gd name="T91" fmla="*/ 2147483647 h 314"/>
                <a:gd name="T92" fmla="*/ 2147483647 w 405"/>
                <a:gd name="T93" fmla="*/ 2147483647 h 314"/>
                <a:gd name="T94" fmla="*/ 2147483647 w 405"/>
                <a:gd name="T95" fmla="*/ 2147483647 h 314"/>
                <a:gd name="T96" fmla="*/ 2147483647 w 405"/>
                <a:gd name="T97" fmla="*/ 2147483647 h 314"/>
                <a:gd name="T98" fmla="*/ 2147483647 w 405"/>
                <a:gd name="T99" fmla="*/ 2147483647 h 314"/>
                <a:gd name="T100" fmla="*/ 2147483647 w 405"/>
                <a:gd name="T101" fmla="*/ 2147483647 h 314"/>
                <a:gd name="T102" fmla="*/ 2147483647 w 405"/>
                <a:gd name="T103" fmla="*/ 2147483647 h 314"/>
                <a:gd name="T104" fmla="*/ 0 w 405"/>
                <a:gd name="T105" fmla="*/ 2147483647 h 3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5"/>
                <a:gd name="T160" fmla="*/ 0 h 314"/>
                <a:gd name="T161" fmla="*/ 405 w 405"/>
                <a:gd name="T162" fmla="*/ 314 h 31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5" h="314">
                  <a:moveTo>
                    <a:pt x="0" y="272"/>
                  </a:moveTo>
                  <a:lnTo>
                    <a:pt x="6" y="260"/>
                  </a:lnTo>
                  <a:lnTo>
                    <a:pt x="11" y="248"/>
                  </a:lnTo>
                  <a:lnTo>
                    <a:pt x="13" y="237"/>
                  </a:lnTo>
                  <a:lnTo>
                    <a:pt x="15" y="226"/>
                  </a:lnTo>
                  <a:lnTo>
                    <a:pt x="17" y="202"/>
                  </a:lnTo>
                  <a:lnTo>
                    <a:pt x="20" y="179"/>
                  </a:lnTo>
                  <a:lnTo>
                    <a:pt x="23" y="173"/>
                  </a:lnTo>
                  <a:lnTo>
                    <a:pt x="26" y="167"/>
                  </a:lnTo>
                  <a:lnTo>
                    <a:pt x="32" y="162"/>
                  </a:lnTo>
                  <a:lnTo>
                    <a:pt x="36" y="158"/>
                  </a:lnTo>
                  <a:lnTo>
                    <a:pt x="48" y="150"/>
                  </a:lnTo>
                  <a:lnTo>
                    <a:pt x="60" y="145"/>
                  </a:lnTo>
                  <a:lnTo>
                    <a:pt x="72" y="141"/>
                  </a:lnTo>
                  <a:lnTo>
                    <a:pt x="83" y="137"/>
                  </a:lnTo>
                  <a:lnTo>
                    <a:pt x="93" y="134"/>
                  </a:lnTo>
                  <a:lnTo>
                    <a:pt x="100" y="130"/>
                  </a:lnTo>
                  <a:lnTo>
                    <a:pt x="104" y="125"/>
                  </a:lnTo>
                  <a:lnTo>
                    <a:pt x="109" y="120"/>
                  </a:lnTo>
                  <a:lnTo>
                    <a:pt x="113" y="114"/>
                  </a:lnTo>
                  <a:lnTo>
                    <a:pt x="116" y="107"/>
                  </a:lnTo>
                  <a:lnTo>
                    <a:pt x="123" y="93"/>
                  </a:lnTo>
                  <a:lnTo>
                    <a:pt x="129" y="81"/>
                  </a:lnTo>
                  <a:lnTo>
                    <a:pt x="136" y="69"/>
                  </a:lnTo>
                  <a:lnTo>
                    <a:pt x="143" y="59"/>
                  </a:lnTo>
                  <a:lnTo>
                    <a:pt x="147" y="55"/>
                  </a:lnTo>
                  <a:lnTo>
                    <a:pt x="150" y="53"/>
                  </a:lnTo>
                  <a:lnTo>
                    <a:pt x="155" y="51"/>
                  </a:lnTo>
                  <a:lnTo>
                    <a:pt x="159" y="50"/>
                  </a:lnTo>
                  <a:lnTo>
                    <a:pt x="170" y="51"/>
                  </a:lnTo>
                  <a:lnTo>
                    <a:pt x="180" y="50"/>
                  </a:lnTo>
                  <a:lnTo>
                    <a:pt x="189" y="48"/>
                  </a:lnTo>
                  <a:lnTo>
                    <a:pt x="196" y="44"/>
                  </a:lnTo>
                  <a:lnTo>
                    <a:pt x="213" y="35"/>
                  </a:lnTo>
                  <a:lnTo>
                    <a:pt x="228" y="25"/>
                  </a:lnTo>
                  <a:lnTo>
                    <a:pt x="237" y="20"/>
                  </a:lnTo>
                  <a:lnTo>
                    <a:pt x="247" y="15"/>
                  </a:lnTo>
                  <a:lnTo>
                    <a:pt x="257" y="11"/>
                  </a:lnTo>
                  <a:lnTo>
                    <a:pt x="269" y="7"/>
                  </a:lnTo>
                  <a:lnTo>
                    <a:pt x="282" y="4"/>
                  </a:lnTo>
                  <a:lnTo>
                    <a:pt x="296" y="1"/>
                  </a:lnTo>
                  <a:lnTo>
                    <a:pt x="314" y="0"/>
                  </a:lnTo>
                  <a:lnTo>
                    <a:pt x="332" y="1"/>
                  </a:lnTo>
                  <a:lnTo>
                    <a:pt x="332" y="14"/>
                  </a:lnTo>
                  <a:lnTo>
                    <a:pt x="335" y="25"/>
                  </a:lnTo>
                  <a:lnTo>
                    <a:pt x="337" y="34"/>
                  </a:lnTo>
                  <a:lnTo>
                    <a:pt x="340" y="43"/>
                  </a:lnTo>
                  <a:lnTo>
                    <a:pt x="343" y="50"/>
                  </a:lnTo>
                  <a:lnTo>
                    <a:pt x="348" y="56"/>
                  </a:lnTo>
                  <a:lnTo>
                    <a:pt x="352" y="62"/>
                  </a:lnTo>
                  <a:lnTo>
                    <a:pt x="357" y="66"/>
                  </a:lnTo>
                  <a:lnTo>
                    <a:pt x="368" y="74"/>
                  </a:lnTo>
                  <a:lnTo>
                    <a:pt x="378" y="81"/>
                  </a:lnTo>
                  <a:lnTo>
                    <a:pt x="382" y="85"/>
                  </a:lnTo>
                  <a:lnTo>
                    <a:pt x="385" y="89"/>
                  </a:lnTo>
                  <a:lnTo>
                    <a:pt x="390" y="93"/>
                  </a:lnTo>
                  <a:lnTo>
                    <a:pt x="392" y="100"/>
                  </a:lnTo>
                  <a:lnTo>
                    <a:pt x="396" y="115"/>
                  </a:lnTo>
                  <a:lnTo>
                    <a:pt x="398" y="129"/>
                  </a:lnTo>
                  <a:lnTo>
                    <a:pt x="398" y="143"/>
                  </a:lnTo>
                  <a:lnTo>
                    <a:pt x="398" y="157"/>
                  </a:lnTo>
                  <a:lnTo>
                    <a:pt x="398" y="170"/>
                  </a:lnTo>
                  <a:lnTo>
                    <a:pt x="399" y="183"/>
                  </a:lnTo>
                  <a:lnTo>
                    <a:pt x="402" y="196"/>
                  </a:lnTo>
                  <a:lnTo>
                    <a:pt x="405" y="211"/>
                  </a:lnTo>
                  <a:lnTo>
                    <a:pt x="398" y="217"/>
                  </a:lnTo>
                  <a:lnTo>
                    <a:pt x="390" y="221"/>
                  </a:lnTo>
                  <a:lnTo>
                    <a:pt x="382" y="226"/>
                  </a:lnTo>
                  <a:lnTo>
                    <a:pt x="374" y="233"/>
                  </a:lnTo>
                  <a:lnTo>
                    <a:pt x="365" y="241"/>
                  </a:lnTo>
                  <a:lnTo>
                    <a:pt x="365" y="239"/>
                  </a:lnTo>
                  <a:lnTo>
                    <a:pt x="363" y="237"/>
                  </a:lnTo>
                  <a:lnTo>
                    <a:pt x="361" y="235"/>
                  </a:lnTo>
                  <a:lnTo>
                    <a:pt x="358" y="233"/>
                  </a:lnTo>
                  <a:lnTo>
                    <a:pt x="351" y="230"/>
                  </a:lnTo>
                  <a:lnTo>
                    <a:pt x="342" y="227"/>
                  </a:lnTo>
                  <a:lnTo>
                    <a:pt x="326" y="224"/>
                  </a:lnTo>
                  <a:lnTo>
                    <a:pt x="319" y="223"/>
                  </a:lnTo>
                  <a:lnTo>
                    <a:pt x="300" y="241"/>
                  </a:lnTo>
                  <a:lnTo>
                    <a:pt x="152" y="241"/>
                  </a:lnTo>
                  <a:lnTo>
                    <a:pt x="151" y="249"/>
                  </a:lnTo>
                  <a:lnTo>
                    <a:pt x="150" y="257"/>
                  </a:lnTo>
                  <a:lnTo>
                    <a:pt x="150" y="266"/>
                  </a:lnTo>
                  <a:lnTo>
                    <a:pt x="150" y="274"/>
                  </a:lnTo>
                  <a:lnTo>
                    <a:pt x="152" y="291"/>
                  </a:lnTo>
                  <a:lnTo>
                    <a:pt x="152" y="314"/>
                  </a:lnTo>
                  <a:lnTo>
                    <a:pt x="146" y="314"/>
                  </a:lnTo>
                  <a:lnTo>
                    <a:pt x="139" y="312"/>
                  </a:lnTo>
                  <a:lnTo>
                    <a:pt x="133" y="308"/>
                  </a:lnTo>
                  <a:lnTo>
                    <a:pt x="126" y="305"/>
                  </a:lnTo>
                  <a:lnTo>
                    <a:pt x="114" y="297"/>
                  </a:lnTo>
                  <a:lnTo>
                    <a:pt x="100" y="290"/>
                  </a:lnTo>
                  <a:lnTo>
                    <a:pt x="94" y="299"/>
                  </a:lnTo>
                  <a:lnTo>
                    <a:pt x="89" y="307"/>
                  </a:lnTo>
                  <a:lnTo>
                    <a:pt x="85" y="310"/>
                  </a:lnTo>
                  <a:lnTo>
                    <a:pt x="82" y="312"/>
                  </a:lnTo>
                  <a:lnTo>
                    <a:pt x="78" y="314"/>
                  </a:lnTo>
                  <a:lnTo>
                    <a:pt x="73" y="314"/>
                  </a:lnTo>
                  <a:lnTo>
                    <a:pt x="66" y="313"/>
                  </a:lnTo>
                  <a:lnTo>
                    <a:pt x="60" y="311"/>
                  </a:lnTo>
                  <a:lnTo>
                    <a:pt x="54" y="306"/>
                  </a:lnTo>
                  <a:lnTo>
                    <a:pt x="47" y="302"/>
                  </a:lnTo>
                  <a:lnTo>
                    <a:pt x="38" y="296"/>
                  </a:lnTo>
                  <a:lnTo>
                    <a:pt x="28" y="291"/>
                  </a:lnTo>
                  <a:lnTo>
                    <a:pt x="16" y="287"/>
                  </a:lnTo>
                  <a:lnTo>
                    <a:pt x="0" y="284"/>
                  </a:lnTo>
                  <a:lnTo>
                    <a:pt x="0" y="272"/>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932" name="Freeform 448"/>
            <p:cNvSpPr>
              <a:spLocks/>
            </p:cNvSpPr>
            <p:nvPr>
              <p:custDataLst>
                <p:tags r:id="rId281"/>
              </p:custDataLst>
            </p:nvPr>
          </p:nvSpPr>
          <p:spPr bwMode="auto">
            <a:xfrm>
              <a:off x="4359275" y="3035300"/>
              <a:ext cx="215900" cy="315913"/>
            </a:xfrm>
            <a:custGeom>
              <a:avLst/>
              <a:gdLst>
                <a:gd name="T0" fmla="*/ 2147483647 w 453"/>
                <a:gd name="T1" fmla="*/ 2147483647 h 661"/>
                <a:gd name="T2" fmla="*/ 2147483647 w 453"/>
                <a:gd name="T3" fmla="*/ 2147483647 h 661"/>
                <a:gd name="T4" fmla="*/ 2147483647 w 453"/>
                <a:gd name="T5" fmla="*/ 2147483647 h 661"/>
                <a:gd name="T6" fmla="*/ 2147483647 w 453"/>
                <a:gd name="T7" fmla="*/ 2147483647 h 661"/>
                <a:gd name="T8" fmla="*/ 2147483647 w 453"/>
                <a:gd name="T9" fmla="*/ 2147483647 h 661"/>
                <a:gd name="T10" fmla="*/ 2147483647 w 453"/>
                <a:gd name="T11" fmla="*/ 2147483647 h 661"/>
                <a:gd name="T12" fmla="*/ 2147483647 w 453"/>
                <a:gd name="T13" fmla="*/ 2147483647 h 661"/>
                <a:gd name="T14" fmla="*/ 2147483647 w 453"/>
                <a:gd name="T15" fmla="*/ 2147483647 h 661"/>
                <a:gd name="T16" fmla="*/ 2147483647 w 453"/>
                <a:gd name="T17" fmla="*/ 2147483647 h 661"/>
                <a:gd name="T18" fmla="*/ 2147483647 w 453"/>
                <a:gd name="T19" fmla="*/ 2147483647 h 661"/>
                <a:gd name="T20" fmla="*/ 2147483647 w 453"/>
                <a:gd name="T21" fmla="*/ 2147483647 h 661"/>
                <a:gd name="T22" fmla="*/ 2147483647 w 453"/>
                <a:gd name="T23" fmla="*/ 2147483647 h 661"/>
                <a:gd name="T24" fmla="*/ 2147483647 w 453"/>
                <a:gd name="T25" fmla="*/ 2147483647 h 661"/>
                <a:gd name="T26" fmla="*/ 2147483647 w 453"/>
                <a:gd name="T27" fmla="*/ 2147483647 h 661"/>
                <a:gd name="T28" fmla="*/ 2147483647 w 453"/>
                <a:gd name="T29" fmla="*/ 2147483647 h 661"/>
                <a:gd name="T30" fmla="*/ 2147483647 w 453"/>
                <a:gd name="T31" fmla="*/ 2147483647 h 661"/>
                <a:gd name="T32" fmla="*/ 2147483647 w 453"/>
                <a:gd name="T33" fmla="*/ 2147483647 h 661"/>
                <a:gd name="T34" fmla="*/ 2147483647 w 453"/>
                <a:gd name="T35" fmla="*/ 2147483647 h 661"/>
                <a:gd name="T36" fmla="*/ 2147483647 w 453"/>
                <a:gd name="T37" fmla="*/ 2147483647 h 661"/>
                <a:gd name="T38" fmla="*/ 2147483647 w 453"/>
                <a:gd name="T39" fmla="*/ 2147483647 h 661"/>
                <a:gd name="T40" fmla="*/ 2147483647 w 453"/>
                <a:gd name="T41" fmla="*/ 2147483647 h 661"/>
                <a:gd name="T42" fmla="*/ 2147483647 w 453"/>
                <a:gd name="T43" fmla="*/ 2147483647 h 661"/>
                <a:gd name="T44" fmla="*/ 2147483647 w 453"/>
                <a:gd name="T45" fmla="*/ 2147483647 h 661"/>
                <a:gd name="T46" fmla="*/ 2147483647 w 453"/>
                <a:gd name="T47" fmla="*/ 2147483647 h 661"/>
                <a:gd name="T48" fmla="*/ 2147483647 w 453"/>
                <a:gd name="T49" fmla="*/ 2147483647 h 661"/>
                <a:gd name="T50" fmla="*/ 2147483647 w 453"/>
                <a:gd name="T51" fmla="*/ 2147483647 h 661"/>
                <a:gd name="T52" fmla="*/ 2147483647 w 453"/>
                <a:gd name="T53" fmla="*/ 2147483647 h 661"/>
                <a:gd name="T54" fmla="*/ 2147483647 w 453"/>
                <a:gd name="T55" fmla="*/ 2147483647 h 661"/>
                <a:gd name="T56" fmla="*/ 2147483647 w 453"/>
                <a:gd name="T57" fmla="*/ 2147483647 h 661"/>
                <a:gd name="T58" fmla="*/ 2147483647 w 453"/>
                <a:gd name="T59" fmla="*/ 2147483647 h 661"/>
                <a:gd name="T60" fmla="*/ 2147483647 w 453"/>
                <a:gd name="T61" fmla="*/ 2147483647 h 661"/>
                <a:gd name="T62" fmla="*/ 2147483647 w 453"/>
                <a:gd name="T63" fmla="*/ 2147483647 h 661"/>
                <a:gd name="T64" fmla="*/ 2147483647 w 453"/>
                <a:gd name="T65" fmla="*/ 2147483647 h 661"/>
                <a:gd name="T66" fmla="*/ 2147483647 w 453"/>
                <a:gd name="T67" fmla="*/ 2147483647 h 661"/>
                <a:gd name="T68" fmla="*/ 2147483647 w 453"/>
                <a:gd name="T69" fmla="*/ 2147483647 h 661"/>
                <a:gd name="T70" fmla="*/ 2147483647 w 453"/>
                <a:gd name="T71" fmla="*/ 2147483647 h 661"/>
                <a:gd name="T72" fmla="*/ 2147483647 w 453"/>
                <a:gd name="T73" fmla="*/ 2147483647 h 661"/>
                <a:gd name="T74" fmla="*/ 2147483647 w 453"/>
                <a:gd name="T75" fmla="*/ 2147483647 h 661"/>
                <a:gd name="T76" fmla="*/ 2147483647 w 453"/>
                <a:gd name="T77" fmla="*/ 2147483647 h 661"/>
                <a:gd name="T78" fmla="*/ 2147483647 w 453"/>
                <a:gd name="T79" fmla="*/ 2147483647 h 661"/>
                <a:gd name="T80" fmla="*/ 2147483647 w 453"/>
                <a:gd name="T81" fmla="*/ 2147483647 h 661"/>
                <a:gd name="T82" fmla="*/ 2147483647 w 453"/>
                <a:gd name="T83" fmla="*/ 2147483647 h 661"/>
                <a:gd name="T84" fmla="*/ 2147483647 w 453"/>
                <a:gd name="T85" fmla="*/ 2147483647 h 661"/>
                <a:gd name="T86" fmla="*/ 2147483647 w 453"/>
                <a:gd name="T87" fmla="*/ 2147483647 h 661"/>
                <a:gd name="T88" fmla="*/ 2147483647 w 453"/>
                <a:gd name="T89" fmla="*/ 2147483647 h 661"/>
                <a:gd name="T90" fmla="*/ 2147483647 w 453"/>
                <a:gd name="T91" fmla="*/ 2147483647 h 661"/>
                <a:gd name="T92" fmla="*/ 2147483647 w 453"/>
                <a:gd name="T93" fmla="*/ 2147483647 h 661"/>
                <a:gd name="T94" fmla="*/ 2147483647 w 453"/>
                <a:gd name="T95" fmla="*/ 2147483647 h 661"/>
                <a:gd name="T96" fmla="*/ 2147483647 w 453"/>
                <a:gd name="T97" fmla="*/ 0 h 6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53"/>
                <a:gd name="T148" fmla="*/ 0 h 661"/>
                <a:gd name="T149" fmla="*/ 453 w 453"/>
                <a:gd name="T150" fmla="*/ 661 h 66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53" h="661">
                  <a:moveTo>
                    <a:pt x="330" y="9"/>
                  </a:moveTo>
                  <a:lnTo>
                    <a:pt x="332" y="23"/>
                  </a:lnTo>
                  <a:lnTo>
                    <a:pt x="335" y="36"/>
                  </a:lnTo>
                  <a:lnTo>
                    <a:pt x="340" y="50"/>
                  </a:lnTo>
                  <a:lnTo>
                    <a:pt x="346" y="63"/>
                  </a:lnTo>
                  <a:lnTo>
                    <a:pt x="321" y="98"/>
                  </a:lnTo>
                  <a:lnTo>
                    <a:pt x="298" y="129"/>
                  </a:lnTo>
                  <a:lnTo>
                    <a:pt x="287" y="145"/>
                  </a:lnTo>
                  <a:lnTo>
                    <a:pt x="277" y="162"/>
                  </a:lnTo>
                  <a:lnTo>
                    <a:pt x="268" y="179"/>
                  </a:lnTo>
                  <a:lnTo>
                    <a:pt x="259" y="200"/>
                  </a:lnTo>
                  <a:lnTo>
                    <a:pt x="253" y="219"/>
                  </a:lnTo>
                  <a:lnTo>
                    <a:pt x="245" y="237"/>
                  </a:lnTo>
                  <a:lnTo>
                    <a:pt x="239" y="255"/>
                  </a:lnTo>
                  <a:lnTo>
                    <a:pt x="232" y="272"/>
                  </a:lnTo>
                  <a:lnTo>
                    <a:pt x="225" y="289"/>
                  </a:lnTo>
                  <a:lnTo>
                    <a:pt x="218" y="309"/>
                  </a:lnTo>
                  <a:lnTo>
                    <a:pt x="209" y="329"/>
                  </a:lnTo>
                  <a:lnTo>
                    <a:pt x="200" y="353"/>
                  </a:lnTo>
                  <a:lnTo>
                    <a:pt x="199" y="356"/>
                  </a:lnTo>
                  <a:lnTo>
                    <a:pt x="196" y="362"/>
                  </a:lnTo>
                  <a:lnTo>
                    <a:pt x="191" y="368"/>
                  </a:lnTo>
                  <a:lnTo>
                    <a:pt x="186" y="374"/>
                  </a:lnTo>
                  <a:lnTo>
                    <a:pt x="180" y="380"/>
                  </a:lnTo>
                  <a:lnTo>
                    <a:pt x="175" y="385"/>
                  </a:lnTo>
                  <a:lnTo>
                    <a:pt x="171" y="389"/>
                  </a:lnTo>
                  <a:lnTo>
                    <a:pt x="167" y="390"/>
                  </a:lnTo>
                  <a:lnTo>
                    <a:pt x="157" y="389"/>
                  </a:lnTo>
                  <a:lnTo>
                    <a:pt x="149" y="386"/>
                  </a:lnTo>
                  <a:lnTo>
                    <a:pt x="141" y="382"/>
                  </a:lnTo>
                  <a:lnTo>
                    <a:pt x="134" y="378"/>
                  </a:lnTo>
                  <a:lnTo>
                    <a:pt x="128" y="374"/>
                  </a:lnTo>
                  <a:lnTo>
                    <a:pt x="121" y="370"/>
                  </a:lnTo>
                  <a:lnTo>
                    <a:pt x="115" y="367"/>
                  </a:lnTo>
                  <a:lnTo>
                    <a:pt x="107" y="366"/>
                  </a:lnTo>
                  <a:lnTo>
                    <a:pt x="94" y="367"/>
                  </a:lnTo>
                  <a:lnTo>
                    <a:pt x="83" y="370"/>
                  </a:lnTo>
                  <a:lnTo>
                    <a:pt x="73" y="374"/>
                  </a:lnTo>
                  <a:lnTo>
                    <a:pt x="64" y="380"/>
                  </a:lnTo>
                  <a:lnTo>
                    <a:pt x="56" y="387"/>
                  </a:lnTo>
                  <a:lnTo>
                    <a:pt x="50" y="395"/>
                  </a:lnTo>
                  <a:lnTo>
                    <a:pt x="44" y="403"/>
                  </a:lnTo>
                  <a:lnTo>
                    <a:pt x="39" y="413"/>
                  </a:lnTo>
                  <a:lnTo>
                    <a:pt x="30" y="434"/>
                  </a:lnTo>
                  <a:lnTo>
                    <a:pt x="21" y="454"/>
                  </a:lnTo>
                  <a:lnTo>
                    <a:pt x="17" y="463"/>
                  </a:lnTo>
                  <a:lnTo>
                    <a:pt x="11" y="473"/>
                  </a:lnTo>
                  <a:lnTo>
                    <a:pt x="7" y="482"/>
                  </a:lnTo>
                  <a:lnTo>
                    <a:pt x="0" y="489"/>
                  </a:lnTo>
                  <a:lnTo>
                    <a:pt x="1" y="494"/>
                  </a:lnTo>
                  <a:lnTo>
                    <a:pt x="1" y="500"/>
                  </a:lnTo>
                  <a:lnTo>
                    <a:pt x="4" y="506"/>
                  </a:lnTo>
                  <a:lnTo>
                    <a:pt x="6" y="512"/>
                  </a:lnTo>
                  <a:lnTo>
                    <a:pt x="8" y="517"/>
                  </a:lnTo>
                  <a:lnTo>
                    <a:pt x="11" y="521"/>
                  </a:lnTo>
                  <a:lnTo>
                    <a:pt x="16" y="524"/>
                  </a:lnTo>
                  <a:lnTo>
                    <a:pt x="20" y="526"/>
                  </a:lnTo>
                  <a:lnTo>
                    <a:pt x="28" y="526"/>
                  </a:lnTo>
                  <a:lnTo>
                    <a:pt x="40" y="526"/>
                  </a:lnTo>
                  <a:lnTo>
                    <a:pt x="55" y="526"/>
                  </a:lnTo>
                  <a:lnTo>
                    <a:pt x="74" y="526"/>
                  </a:lnTo>
                  <a:lnTo>
                    <a:pt x="72" y="537"/>
                  </a:lnTo>
                  <a:lnTo>
                    <a:pt x="71" y="548"/>
                  </a:lnTo>
                  <a:lnTo>
                    <a:pt x="71" y="558"/>
                  </a:lnTo>
                  <a:lnTo>
                    <a:pt x="72" y="569"/>
                  </a:lnTo>
                  <a:lnTo>
                    <a:pt x="73" y="590"/>
                  </a:lnTo>
                  <a:lnTo>
                    <a:pt x="74" y="612"/>
                  </a:lnTo>
                  <a:lnTo>
                    <a:pt x="71" y="621"/>
                  </a:lnTo>
                  <a:lnTo>
                    <a:pt x="67" y="630"/>
                  </a:lnTo>
                  <a:lnTo>
                    <a:pt x="167" y="630"/>
                  </a:lnTo>
                  <a:lnTo>
                    <a:pt x="273" y="630"/>
                  </a:lnTo>
                  <a:lnTo>
                    <a:pt x="433" y="661"/>
                  </a:lnTo>
                  <a:lnTo>
                    <a:pt x="453" y="594"/>
                  </a:lnTo>
                  <a:lnTo>
                    <a:pt x="447" y="588"/>
                  </a:lnTo>
                  <a:lnTo>
                    <a:pt x="442" y="582"/>
                  </a:lnTo>
                  <a:lnTo>
                    <a:pt x="435" y="577"/>
                  </a:lnTo>
                  <a:lnTo>
                    <a:pt x="430" y="573"/>
                  </a:lnTo>
                  <a:lnTo>
                    <a:pt x="415" y="568"/>
                  </a:lnTo>
                  <a:lnTo>
                    <a:pt x="402" y="564"/>
                  </a:lnTo>
                  <a:lnTo>
                    <a:pt x="387" y="561"/>
                  </a:lnTo>
                  <a:lnTo>
                    <a:pt x="373" y="557"/>
                  </a:lnTo>
                  <a:lnTo>
                    <a:pt x="366" y="555"/>
                  </a:lnTo>
                  <a:lnTo>
                    <a:pt x="359" y="552"/>
                  </a:lnTo>
                  <a:lnTo>
                    <a:pt x="353" y="549"/>
                  </a:lnTo>
                  <a:lnTo>
                    <a:pt x="346" y="544"/>
                  </a:lnTo>
                  <a:lnTo>
                    <a:pt x="343" y="541"/>
                  </a:lnTo>
                  <a:lnTo>
                    <a:pt x="340" y="537"/>
                  </a:lnTo>
                  <a:lnTo>
                    <a:pt x="337" y="532"/>
                  </a:lnTo>
                  <a:lnTo>
                    <a:pt x="335" y="527"/>
                  </a:lnTo>
                  <a:lnTo>
                    <a:pt x="333" y="515"/>
                  </a:lnTo>
                  <a:lnTo>
                    <a:pt x="332" y="504"/>
                  </a:lnTo>
                  <a:lnTo>
                    <a:pt x="332" y="482"/>
                  </a:lnTo>
                  <a:lnTo>
                    <a:pt x="333" y="464"/>
                  </a:lnTo>
                  <a:lnTo>
                    <a:pt x="333" y="451"/>
                  </a:lnTo>
                  <a:lnTo>
                    <a:pt x="335" y="439"/>
                  </a:lnTo>
                  <a:lnTo>
                    <a:pt x="337" y="428"/>
                  </a:lnTo>
                  <a:lnTo>
                    <a:pt x="342" y="417"/>
                  </a:lnTo>
                  <a:lnTo>
                    <a:pt x="345" y="406"/>
                  </a:lnTo>
                  <a:lnTo>
                    <a:pt x="351" y="397"/>
                  </a:lnTo>
                  <a:lnTo>
                    <a:pt x="355" y="389"/>
                  </a:lnTo>
                  <a:lnTo>
                    <a:pt x="362" y="380"/>
                  </a:lnTo>
                  <a:lnTo>
                    <a:pt x="373" y="364"/>
                  </a:lnTo>
                  <a:lnTo>
                    <a:pt x="384" y="347"/>
                  </a:lnTo>
                  <a:lnTo>
                    <a:pt x="388" y="338"/>
                  </a:lnTo>
                  <a:lnTo>
                    <a:pt x="392" y="330"/>
                  </a:lnTo>
                  <a:lnTo>
                    <a:pt x="397" y="320"/>
                  </a:lnTo>
                  <a:lnTo>
                    <a:pt x="399" y="310"/>
                  </a:lnTo>
                  <a:lnTo>
                    <a:pt x="399" y="297"/>
                  </a:lnTo>
                  <a:lnTo>
                    <a:pt x="397" y="286"/>
                  </a:lnTo>
                  <a:lnTo>
                    <a:pt x="393" y="276"/>
                  </a:lnTo>
                  <a:lnTo>
                    <a:pt x="389" y="267"/>
                  </a:lnTo>
                  <a:lnTo>
                    <a:pt x="384" y="260"/>
                  </a:lnTo>
                  <a:lnTo>
                    <a:pt x="378" y="253"/>
                  </a:lnTo>
                  <a:lnTo>
                    <a:pt x="373" y="246"/>
                  </a:lnTo>
                  <a:lnTo>
                    <a:pt x="366" y="240"/>
                  </a:lnTo>
                  <a:lnTo>
                    <a:pt x="354" y="229"/>
                  </a:lnTo>
                  <a:lnTo>
                    <a:pt x="343" y="217"/>
                  </a:lnTo>
                  <a:lnTo>
                    <a:pt x="339" y="209"/>
                  </a:lnTo>
                  <a:lnTo>
                    <a:pt x="335" y="201"/>
                  </a:lnTo>
                  <a:lnTo>
                    <a:pt x="333" y="192"/>
                  </a:lnTo>
                  <a:lnTo>
                    <a:pt x="333" y="180"/>
                  </a:lnTo>
                  <a:lnTo>
                    <a:pt x="333" y="176"/>
                  </a:lnTo>
                  <a:lnTo>
                    <a:pt x="335" y="173"/>
                  </a:lnTo>
                  <a:lnTo>
                    <a:pt x="339" y="170"/>
                  </a:lnTo>
                  <a:lnTo>
                    <a:pt x="343" y="167"/>
                  </a:lnTo>
                  <a:lnTo>
                    <a:pt x="353" y="164"/>
                  </a:lnTo>
                  <a:lnTo>
                    <a:pt x="365" y="162"/>
                  </a:lnTo>
                  <a:lnTo>
                    <a:pt x="389" y="162"/>
                  </a:lnTo>
                  <a:lnTo>
                    <a:pt x="406" y="162"/>
                  </a:lnTo>
                  <a:lnTo>
                    <a:pt x="402" y="160"/>
                  </a:lnTo>
                  <a:lnTo>
                    <a:pt x="399" y="156"/>
                  </a:lnTo>
                  <a:lnTo>
                    <a:pt x="395" y="151"/>
                  </a:lnTo>
                  <a:lnTo>
                    <a:pt x="391" y="146"/>
                  </a:lnTo>
                  <a:lnTo>
                    <a:pt x="385" y="132"/>
                  </a:lnTo>
                  <a:lnTo>
                    <a:pt x="379" y="117"/>
                  </a:lnTo>
                  <a:lnTo>
                    <a:pt x="375" y="101"/>
                  </a:lnTo>
                  <a:lnTo>
                    <a:pt x="373" y="83"/>
                  </a:lnTo>
                  <a:lnTo>
                    <a:pt x="371" y="73"/>
                  </a:lnTo>
                  <a:lnTo>
                    <a:pt x="371" y="64"/>
                  </a:lnTo>
                  <a:lnTo>
                    <a:pt x="371" y="54"/>
                  </a:lnTo>
                  <a:lnTo>
                    <a:pt x="373" y="45"/>
                  </a:lnTo>
                  <a:lnTo>
                    <a:pt x="371" y="33"/>
                  </a:lnTo>
                  <a:lnTo>
                    <a:pt x="369" y="21"/>
                  </a:lnTo>
                  <a:lnTo>
                    <a:pt x="367" y="11"/>
                  </a:lnTo>
                  <a:lnTo>
                    <a:pt x="366" y="2"/>
                  </a:lnTo>
                  <a:lnTo>
                    <a:pt x="357" y="1"/>
                  </a:lnTo>
                  <a:lnTo>
                    <a:pt x="347" y="0"/>
                  </a:lnTo>
                  <a:lnTo>
                    <a:pt x="346" y="2"/>
                  </a:lnTo>
                  <a:lnTo>
                    <a:pt x="330" y="9"/>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933" name="Freeform 449"/>
            <p:cNvSpPr>
              <a:spLocks/>
            </p:cNvSpPr>
            <p:nvPr>
              <p:custDataLst>
                <p:tags r:id="rId282"/>
              </p:custDataLst>
            </p:nvPr>
          </p:nvSpPr>
          <p:spPr bwMode="auto">
            <a:xfrm>
              <a:off x="7096125" y="2817813"/>
              <a:ext cx="61913" cy="50800"/>
            </a:xfrm>
            <a:custGeom>
              <a:avLst/>
              <a:gdLst>
                <a:gd name="T0" fmla="*/ 0 w 126"/>
                <a:gd name="T1" fmla="*/ 2147483647 h 105"/>
                <a:gd name="T2" fmla="*/ 2147483647 w 126"/>
                <a:gd name="T3" fmla="*/ 2147483647 h 105"/>
                <a:gd name="T4" fmla="*/ 2147483647 w 126"/>
                <a:gd name="T5" fmla="*/ 2147483647 h 105"/>
                <a:gd name="T6" fmla="*/ 2147483647 w 126"/>
                <a:gd name="T7" fmla="*/ 2147483647 h 105"/>
                <a:gd name="T8" fmla="*/ 2147483647 w 126"/>
                <a:gd name="T9" fmla="*/ 2147483647 h 105"/>
                <a:gd name="T10" fmla="*/ 2147483647 w 126"/>
                <a:gd name="T11" fmla="*/ 2147483647 h 105"/>
                <a:gd name="T12" fmla="*/ 2147483647 w 126"/>
                <a:gd name="T13" fmla="*/ 0 h 105"/>
                <a:gd name="T14" fmla="*/ 2147483647 w 126"/>
                <a:gd name="T15" fmla="*/ 0 h 105"/>
                <a:gd name="T16" fmla="*/ 2147483647 w 126"/>
                <a:gd name="T17" fmla="*/ 2147483647 h 105"/>
                <a:gd name="T18" fmla="*/ 2147483647 w 126"/>
                <a:gd name="T19" fmla="*/ 2147483647 h 105"/>
                <a:gd name="T20" fmla="*/ 2147483647 w 126"/>
                <a:gd name="T21" fmla="*/ 2147483647 h 105"/>
                <a:gd name="T22" fmla="*/ 2147483647 w 126"/>
                <a:gd name="T23" fmla="*/ 2147483647 h 105"/>
                <a:gd name="T24" fmla="*/ 2147483647 w 126"/>
                <a:gd name="T25" fmla="*/ 2147483647 h 105"/>
                <a:gd name="T26" fmla="*/ 2147483647 w 126"/>
                <a:gd name="T27" fmla="*/ 2147483647 h 105"/>
                <a:gd name="T28" fmla="*/ 2147483647 w 126"/>
                <a:gd name="T29" fmla="*/ 2147483647 h 105"/>
                <a:gd name="T30" fmla="*/ 2147483647 w 126"/>
                <a:gd name="T31" fmla="*/ 2147483647 h 105"/>
                <a:gd name="T32" fmla="*/ 2147483647 w 126"/>
                <a:gd name="T33" fmla="*/ 2147483647 h 105"/>
                <a:gd name="T34" fmla="*/ 2147483647 w 126"/>
                <a:gd name="T35" fmla="*/ 2147483647 h 105"/>
                <a:gd name="T36" fmla="*/ 2147483647 w 126"/>
                <a:gd name="T37" fmla="*/ 2147483647 h 105"/>
                <a:gd name="T38" fmla="*/ 2147483647 w 126"/>
                <a:gd name="T39" fmla="*/ 2147483647 h 105"/>
                <a:gd name="T40" fmla="*/ 2147483647 w 126"/>
                <a:gd name="T41" fmla="*/ 2147483647 h 105"/>
                <a:gd name="T42" fmla="*/ 2147483647 w 126"/>
                <a:gd name="T43" fmla="*/ 2147483647 h 105"/>
                <a:gd name="T44" fmla="*/ 2147483647 w 126"/>
                <a:gd name="T45" fmla="*/ 2147483647 h 105"/>
                <a:gd name="T46" fmla="*/ 2147483647 w 126"/>
                <a:gd name="T47" fmla="*/ 2147483647 h 105"/>
                <a:gd name="T48" fmla="*/ 2147483647 w 126"/>
                <a:gd name="T49" fmla="*/ 2147483647 h 105"/>
                <a:gd name="T50" fmla="*/ 2147483647 w 126"/>
                <a:gd name="T51" fmla="*/ 2147483647 h 105"/>
                <a:gd name="T52" fmla="*/ 2147483647 w 126"/>
                <a:gd name="T53" fmla="*/ 2147483647 h 105"/>
                <a:gd name="T54" fmla="*/ 2147483647 w 126"/>
                <a:gd name="T55" fmla="*/ 2147483647 h 105"/>
                <a:gd name="T56" fmla="*/ 2147483647 w 126"/>
                <a:gd name="T57" fmla="*/ 2147483647 h 105"/>
                <a:gd name="T58" fmla="*/ 2147483647 w 126"/>
                <a:gd name="T59" fmla="*/ 2147483647 h 105"/>
                <a:gd name="T60" fmla="*/ 2147483647 w 126"/>
                <a:gd name="T61" fmla="*/ 2147483647 h 105"/>
                <a:gd name="T62" fmla="*/ 2147483647 w 126"/>
                <a:gd name="T63" fmla="*/ 2147483647 h 105"/>
                <a:gd name="T64" fmla="*/ 2147483647 w 126"/>
                <a:gd name="T65" fmla="*/ 2147483647 h 105"/>
                <a:gd name="T66" fmla="*/ 2147483647 w 126"/>
                <a:gd name="T67" fmla="*/ 2147483647 h 105"/>
                <a:gd name="T68" fmla="*/ 2147483647 w 126"/>
                <a:gd name="T69" fmla="*/ 2147483647 h 105"/>
                <a:gd name="T70" fmla="*/ 2147483647 w 126"/>
                <a:gd name="T71" fmla="*/ 2147483647 h 105"/>
                <a:gd name="T72" fmla="*/ 2147483647 w 126"/>
                <a:gd name="T73" fmla="*/ 2147483647 h 105"/>
                <a:gd name="T74" fmla="*/ 2147483647 w 126"/>
                <a:gd name="T75" fmla="*/ 2147483647 h 105"/>
                <a:gd name="T76" fmla="*/ 0 w 126"/>
                <a:gd name="T77" fmla="*/ 2147483647 h 10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6"/>
                <a:gd name="T118" fmla="*/ 0 h 105"/>
                <a:gd name="T119" fmla="*/ 126 w 126"/>
                <a:gd name="T120" fmla="*/ 105 h 10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6" h="105">
                  <a:moveTo>
                    <a:pt x="0" y="56"/>
                  </a:moveTo>
                  <a:lnTo>
                    <a:pt x="4" y="49"/>
                  </a:lnTo>
                  <a:lnTo>
                    <a:pt x="10" y="41"/>
                  </a:lnTo>
                  <a:lnTo>
                    <a:pt x="16" y="33"/>
                  </a:lnTo>
                  <a:lnTo>
                    <a:pt x="24" y="25"/>
                  </a:lnTo>
                  <a:lnTo>
                    <a:pt x="37" y="11"/>
                  </a:lnTo>
                  <a:lnTo>
                    <a:pt x="47" y="0"/>
                  </a:lnTo>
                  <a:lnTo>
                    <a:pt x="113" y="0"/>
                  </a:lnTo>
                  <a:lnTo>
                    <a:pt x="114" y="4"/>
                  </a:lnTo>
                  <a:lnTo>
                    <a:pt x="115" y="8"/>
                  </a:lnTo>
                  <a:lnTo>
                    <a:pt x="117" y="12"/>
                  </a:lnTo>
                  <a:lnTo>
                    <a:pt x="119" y="14"/>
                  </a:lnTo>
                  <a:lnTo>
                    <a:pt x="124" y="20"/>
                  </a:lnTo>
                  <a:lnTo>
                    <a:pt x="126" y="24"/>
                  </a:lnTo>
                  <a:lnTo>
                    <a:pt x="126" y="32"/>
                  </a:lnTo>
                  <a:lnTo>
                    <a:pt x="125" y="41"/>
                  </a:lnTo>
                  <a:lnTo>
                    <a:pt x="124" y="48"/>
                  </a:lnTo>
                  <a:lnTo>
                    <a:pt x="122" y="55"/>
                  </a:lnTo>
                  <a:lnTo>
                    <a:pt x="119" y="62"/>
                  </a:lnTo>
                  <a:lnTo>
                    <a:pt x="116" y="69"/>
                  </a:lnTo>
                  <a:lnTo>
                    <a:pt x="112" y="75"/>
                  </a:lnTo>
                  <a:lnTo>
                    <a:pt x="108" y="81"/>
                  </a:lnTo>
                  <a:lnTo>
                    <a:pt x="104" y="86"/>
                  </a:lnTo>
                  <a:lnTo>
                    <a:pt x="99" y="90"/>
                  </a:lnTo>
                  <a:lnTo>
                    <a:pt x="93" y="94"/>
                  </a:lnTo>
                  <a:lnTo>
                    <a:pt x="88" y="99"/>
                  </a:lnTo>
                  <a:lnTo>
                    <a:pt x="81" y="101"/>
                  </a:lnTo>
                  <a:lnTo>
                    <a:pt x="74" y="103"/>
                  </a:lnTo>
                  <a:lnTo>
                    <a:pt x="67" y="105"/>
                  </a:lnTo>
                  <a:lnTo>
                    <a:pt x="60" y="105"/>
                  </a:lnTo>
                  <a:lnTo>
                    <a:pt x="48" y="104"/>
                  </a:lnTo>
                  <a:lnTo>
                    <a:pt x="38" y="102"/>
                  </a:lnTo>
                  <a:lnTo>
                    <a:pt x="31" y="98"/>
                  </a:lnTo>
                  <a:lnTo>
                    <a:pt x="24" y="92"/>
                  </a:lnTo>
                  <a:lnTo>
                    <a:pt x="20" y="86"/>
                  </a:lnTo>
                  <a:lnTo>
                    <a:pt x="16" y="78"/>
                  </a:lnTo>
                  <a:lnTo>
                    <a:pt x="14" y="70"/>
                  </a:lnTo>
                  <a:lnTo>
                    <a:pt x="13" y="62"/>
                  </a:lnTo>
                  <a:lnTo>
                    <a:pt x="0" y="56"/>
                  </a:lnTo>
                </a:path>
              </a:pathLst>
            </a:custGeom>
            <a:solidFill>
              <a:srgbClr val="D9D9D9"/>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934" name="Freeform 450"/>
            <p:cNvSpPr>
              <a:spLocks/>
            </p:cNvSpPr>
            <p:nvPr>
              <p:custDataLst>
                <p:tags r:id="rId283"/>
              </p:custDataLst>
            </p:nvPr>
          </p:nvSpPr>
          <p:spPr bwMode="auto">
            <a:xfrm>
              <a:off x="1908175" y="3055938"/>
              <a:ext cx="333375" cy="471487"/>
            </a:xfrm>
            <a:custGeom>
              <a:avLst/>
              <a:gdLst>
                <a:gd name="T0" fmla="*/ 2147483647 w 684"/>
                <a:gd name="T1" fmla="*/ 2147483647 h 998"/>
                <a:gd name="T2" fmla="*/ 2147483647 w 684"/>
                <a:gd name="T3" fmla="*/ 2147483647 h 998"/>
                <a:gd name="T4" fmla="*/ 2147483647 w 684"/>
                <a:gd name="T5" fmla="*/ 2147483647 h 998"/>
                <a:gd name="T6" fmla="*/ 2147483647 w 684"/>
                <a:gd name="T7" fmla="*/ 2147483647 h 998"/>
                <a:gd name="T8" fmla="*/ 2147483647 w 684"/>
                <a:gd name="T9" fmla="*/ 2147483647 h 998"/>
                <a:gd name="T10" fmla="*/ 2147483647 w 684"/>
                <a:gd name="T11" fmla="*/ 2147483647 h 998"/>
                <a:gd name="T12" fmla="*/ 2147483647 w 684"/>
                <a:gd name="T13" fmla="*/ 2147483647 h 998"/>
                <a:gd name="T14" fmla="*/ 2147483647 w 684"/>
                <a:gd name="T15" fmla="*/ 2147483647 h 998"/>
                <a:gd name="T16" fmla="*/ 2147483647 w 684"/>
                <a:gd name="T17" fmla="*/ 2147483647 h 998"/>
                <a:gd name="T18" fmla="*/ 2147483647 w 684"/>
                <a:gd name="T19" fmla="*/ 2147483647 h 998"/>
                <a:gd name="T20" fmla="*/ 2147483647 w 684"/>
                <a:gd name="T21" fmla="*/ 2147483647 h 998"/>
                <a:gd name="T22" fmla="*/ 2147483647 w 684"/>
                <a:gd name="T23" fmla="*/ 2147483647 h 998"/>
                <a:gd name="T24" fmla="*/ 2147483647 w 684"/>
                <a:gd name="T25" fmla="*/ 2147483647 h 998"/>
                <a:gd name="T26" fmla="*/ 2147483647 w 684"/>
                <a:gd name="T27" fmla="*/ 2147483647 h 998"/>
                <a:gd name="T28" fmla="*/ 2147483647 w 684"/>
                <a:gd name="T29" fmla="*/ 2147483647 h 998"/>
                <a:gd name="T30" fmla="*/ 2147483647 w 684"/>
                <a:gd name="T31" fmla="*/ 2147483647 h 998"/>
                <a:gd name="T32" fmla="*/ 2147483647 w 684"/>
                <a:gd name="T33" fmla="*/ 2147483647 h 998"/>
                <a:gd name="T34" fmla="*/ 2147483647 w 684"/>
                <a:gd name="T35" fmla="*/ 2147483647 h 998"/>
                <a:gd name="T36" fmla="*/ 2147483647 w 684"/>
                <a:gd name="T37" fmla="*/ 2147483647 h 998"/>
                <a:gd name="T38" fmla="*/ 2147483647 w 684"/>
                <a:gd name="T39" fmla="*/ 2147483647 h 998"/>
                <a:gd name="T40" fmla="*/ 2147483647 w 684"/>
                <a:gd name="T41" fmla="*/ 2147483647 h 998"/>
                <a:gd name="T42" fmla="*/ 2147483647 w 684"/>
                <a:gd name="T43" fmla="*/ 2147483647 h 998"/>
                <a:gd name="T44" fmla="*/ 2147483647 w 684"/>
                <a:gd name="T45" fmla="*/ 2147483647 h 998"/>
                <a:gd name="T46" fmla="*/ 2147483647 w 684"/>
                <a:gd name="T47" fmla="*/ 2147483647 h 998"/>
                <a:gd name="T48" fmla="*/ 2147483647 w 684"/>
                <a:gd name="T49" fmla="*/ 2147483647 h 998"/>
                <a:gd name="T50" fmla="*/ 2147483647 w 684"/>
                <a:gd name="T51" fmla="*/ 2147483647 h 998"/>
                <a:gd name="T52" fmla="*/ 2147483647 w 684"/>
                <a:gd name="T53" fmla="*/ 2147483647 h 998"/>
                <a:gd name="T54" fmla="*/ 2147483647 w 684"/>
                <a:gd name="T55" fmla="*/ 2147483647 h 998"/>
                <a:gd name="T56" fmla="*/ 2147483647 w 684"/>
                <a:gd name="T57" fmla="*/ 2147483647 h 998"/>
                <a:gd name="T58" fmla="*/ 2147483647 w 684"/>
                <a:gd name="T59" fmla="*/ 2147483647 h 998"/>
                <a:gd name="T60" fmla="*/ 2147483647 w 684"/>
                <a:gd name="T61" fmla="*/ 2147483647 h 998"/>
                <a:gd name="T62" fmla="*/ 2147483647 w 684"/>
                <a:gd name="T63" fmla="*/ 2147483647 h 998"/>
                <a:gd name="T64" fmla="*/ 2147483647 w 684"/>
                <a:gd name="T65" fmla="*/ 2147483647 h 998"/>
                <a:gd name="T66" fmla="*/ 2147483647 w 684"/>
                <a:gd name="T67" fmla="*/ 2147483647 h 998"/>
                <a:gd name="T68" fmla="*/ 2147483647 w 684"/>
                <a:gd name="T69" fmla="*/ 2147483647 h 998"/>
                <a:gd name="T70" fmla="*/ 2147483647 w 684"/>
                <a:gd name="T71" fmla="*/ 2147483647 h 998"/>
                <a:gd name="T72" fmla="*/ 2147483647 w 684"/>
                <a:gd name="T73" fmla="*/ 2147483647 h 998"/>
                <a:gd name="T74" fmla="*/ 2147483647 w 684"/>
                <a:gd name="T75" fmla="*/ 2147483647 h 998"/>
                <a:gd name="T76" fmla="*/ 2147483647 w 684"/>
                <a:gd name="T77" fmla="*/ 2147483647 h 998"/>
                <a:gd name="T78" fmla="*/ 2147483647 w 684"/>
                <a:gd name="T79" fmla="*/ 2147483647 h 998"/>
                <a:gd name="T80" fmla="*/ 2147483647 w 684"/>
                <a:gd name="T81" fmla="*/ 2147483647 h 998"/>
                <a:gd name="T82" fmla="*/ 2147483647 w 684"/>
                <a:gd name="T83" fmla="*/ 2147483647 h 998"/>
                <a:gd name="T84" fmla="*/ 2147483647 w 684"/>
                <a:gd name="T85" fmla="*/ 2147483647 h 998"/>
                <a:gd name="T86" fmla="*/ 2147483647 w 684"/>
                <a:gd name="T87" fmla="*/ 2147483647 h 998"/>
                <a:gd name="T88" fmla="*/ 2147483647 w 684"/>
                <a:gd name="T89" fmla="*/ 2147483647 h 998"/>
                <a:gd name="T90" fmla="*/ 2147483647 w 684"/>
                <a:gd name="T91" fmla="*/ 2147483647 h 998"/>
                <a:gd name="T92" fmla="*/ 2147483647 w 684"/>
                <a:gd name="T93" fmla="*/ 2147483647 h 998"/>
                <a:gd name="T94" fmla="*/ 2147483647 w 684"/>
                <a:gd name="T95" fmla="*/ 2147483647 h 998"/>
                <a:gd name="T96" fmla="*/ 2147483647 w 684"/>
                <a:gd name="T97" fmla="*/ 2147483647 h 998"/>
                <a:gd name="T98" fmla="*/ 2147483647 w 684"/>
                <a:gd name="T99" fmla="*/ 2147483647 h 998"/>
                <a:gd name="T100" fmla="*/ 2147483647 w 684"/>
                <a:gd name="T101" fmla="*/ 2147483647 h 998"/>
                <a:gd name="T102" fmla="*/ 2147483647 w 684"/>
                <a:gd name="T103" fmla="*/ 2147483647 h 998"/>
                <a:gd name="T104" fmla="*/ 2147483647 w 684"/>
                <a:gd name="T105" fmla="*/ 2147483647 h 998"/>
                <a:gd name="T106" fmla="*/ 2147483647 w 684"/>
                <a:gd name="T107" fmla="*/ 2147483647 h 998"/>
                <a:gd name="T108" fmla="*/ 2147483647 w 684"/>
                <a:gd name="T109" fmla="*/ 2147483647 h 998"/>
                <a:gd name="T110" fmla="*/ 2147483647 w 684"/>
                <a:gd name="T111" fmla="*/ 2147483647 h 9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84"/>
                <a:gd name="T169" fmla="*/ 0 h 998"/>
                <a:gd name="T170" fmla="*/ 684 w 684"/>
                <a:gd name="T171" fmla="*/ 998 h 99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84" h="998">
                  <a:moveTo>
                    <a:pt x="684" y="622"/>
                  </a:moveTo>
                  <a:lnTo>
                    <a:pt x="680" y="609"/>
                  </a:lnTo>
                  <a:lnTo>
                    <a:pt x="676" y="596"/>
                  </a:lnTo>
                  <a:lnTo>
                    <a:pt x="672" y="583"/>
                  </a:lnTo>
                  <a:lnTo>
                    <a:pt x="671" y="573"/>
                  </a:lnTo>
                  <a:lnTo>
                    <a:pt x="671" y="568"/>
                  </a:lnTo>
                  <a:lnTo>
                    <a:pt x="673" y="564"/>
                  </a:lnTo>
                  <a:lnTo>
                    <a:pt x="676" y="559"/>
                  </a:lnTo>
                  <a:lnTo>
                    <a:pt x="678" y="555"/>
                  </a:lnTo>
                  <a:lnTo>
                    <a:pt x="680" y="550"/>
                  </a:lnTo>
                  <a:lnTo>
                    <a:pt x="682" y="546"/>
                  </a:lnTo>
                  <a:lnTo>
                    <a:pt x="683" y="541"/>
                  </a:lnTo>
                  <a:lnTo>
                    <a:pt x="684" y="537"/>
                  </a:lnTo>
                  <a:lnTo>
                    <a:pt x="680" y="519"/>
                  </a:lnTo>
                  <a:lnTo>
                    <a:pt x="671" y="491"/>
                  </a:lnTo>
                  <a:lnTo>
                    <a:pt x="666" y="475"/>
                  </a:lnTo>
                  <a:lnTo>
                    <a:pt x="662" y="459"/>
                  </a:lnTo>
                  <a:lnTo>
                    <a:pt x="659" y="444"/>
                  </a:lnTo>
                  <a:lnTo>
                    <a:pt x="658" y="432"/>
                  </a:lnTo>
                  <a:lnTo>
                    <a:pt x="659" y="423"/>
                  </a:lnTo>
                  <a:lnTo>
                    <a:pt x="661" y="415"/>
                  </a:lnTo>
                  <a:lnTo>
                    <a:pt x="665" y="409"/>
                  </a:lnTo>
                  <a:lnTo>
                    <a:pt x="669" y="403"/>
                  </a:lnTo>
                  <a:lnTo>
                    <a:pt x="673" y="396"/>
                  </a:lnTo>
                  <a:lnTo>
                    <a:pt x="678" y="389"/>
                  </a:lnTo>
                  <a:lnTo>
                    <a:pt x="681" y="381"/>
                  </a:lnTo>
                  <a:lnTo>
                    <a:pt x="684" y="370"/>
                  </a:lnTo>
                  <a:lnTo>
                    <a:pt x="571" y="370"/>
                  </a:lnTo>
                  <a:lnTo>
                    <a:pt x="564" y="366"/>
                  </a:lnTo>
                  <a:lnTo>
                    <a:pt x="557" y="361"/>
                  </a:lnTo>
                  <a:lnTo>
                    <a:pt x="550" y="355"/>
                  </a:lnTo>
                  <a:lnTo>
                    <a:pt x="544" y="347"/>
                  </a:lnTo>
                  <a:lnTo>
                    <a:pt x="539" y="340"/>
                  </a:lnTo>
                  <a:lnTo>
                    <a:pt x="535" y="333"/>
                  </a:lnTo>
                  <a:lnTo>
                    <a:pt x="533" y="326"/>
                  </a:lnTo>
                  <a:lnTo>
                    <a:pt x="532" y="321"/>
                  </a:lnTo>
                  <a:lnTo>
                    <a:pt x="512" y="320"/>
                  </a:lnTo>
                  <a:lnTo>
                    <a:pt x="494" y="318"/>
                  </a:lnTo>
                  <a:lnTo>
                    <a:pt x="477" y="315"/>
                  </a:lnTo>
                  <a:lnTo>
                    <a:pt x="462" y="310"/>
                  </a:lnTo>
                  <a:lnTo>
                    <a:pt x="447" y="304"/>
                  </a:lnTo>
                  <a:lnTo>
                    <a:pt x="434" y="298"/>
                  </a:lnTo>
                  <a:lnTo>
                    <a:pt x="423" y="290"/>
                  </a:lnTo>
                  <a:lnTo>
                    <a:pt x="412" y="281"/>
                  </a:lnTo>
                  <a:lnTo>
                    <a:pt x="402" y="270"/>
                  </a:lnTo>
                  <a:lnTo>
                    <a:pt x="395" y="259"/>
                  </a:lnTo>
                  <a:lnTo>
                    <a:pt x="388" y="246"/>
                  </a:lnTo>
                  <a:lnTo>
                    <a:pt x="382" y="232"/>
                  </a:lnTo>
                  <a:lnTo>
                    <a:pt x="378" y="218"/>
                  </a:lnTo>
                  <a:lnTo>
                    <a:pt x="375" y="201"/>
                  </a:lnTo>
                  <a:lnTo>
                    <a:pt x="373" y="184"/>
                  </a:lnTo>
                  <a:lnTo>
                    <a:pt x="373" y="167"/>
                  </a:lnTo>
                  <a:lnTo>
                    <a:pt x="373" y="155"/>
                  </a:lnTo>
                  <a:lnTo>
                    <a:pt x="374" y="144"/>
                  </a:lnTo>
                  <a:lnTo>
                    <a:pt x="375" y="133"/>
                  </a:lnTo>
                  <a:lnTo>
                    <a:pt x="377" y="123"/>
                  </a:lnTo>
                  <a:lnTo>
                    <a:pt x="380" y="113"/>
                  </a:lnTo>
                  <a:lnTo>
                    <a:pt x="385" y="103"/>
                  </a:lnTo>
                  <a:lnTo>
                    <a:pt x="389" y="94"/>
                  </a:lnTo>
                  <a:lnTo>
                    <a:pt x="395" y="84"/>
                  </a:lnTo>
                  <a:lnTo>
                    <a:pt x="401" y="76"/>
                  </a:lnTo>
                  <a:lnTo>
                    <a:pt x="408" y="68"/>
                  </a:lnTo>
                  <a:lnTo>
                    <a:pt x="416" y="61"/>
                  </a:lnTo>
                  <a:lnTo>
                    <a:pt x="425" y="54"/>
                  </a:lnTo>
                  <a:lnTo>
                    <a:pt x="435" y="48"/>
                  </a:lnTo>
                  <a:lnTo>
                    <a:pt x="446" y="42"/>
                  </a:lnTo>
                  <a:lnTo>
                    <a:pt x="458" y="36"/>
                  </a:lnTo>
                  <a:lnTo>
                    <a:pt x="471" y="31"/>
                  </a:lnTo>
                  <a:lnTo>
                    <a:pt x="471" y="18"/>
                  </a:lnTo>
                  <a:lnTo>
                    <a:pt x="463" y="11"/>
                  </a:lnTo>
                  <a:lnTo>
                    <a:pt x="455" y="7"/>
                  </a:lnTo>
                  <a:lnTo>
                    <a:pt x="447" y="4"/>
                  </a:lnTo>
                  <a:lnTo>
                    <a:pt x="438" y="0"/>
                  </a:lnTo>
                  <a:lnTo>
                    <a:pt x="414" y="19"/>
                  </a:lnTo>
                  <a:lnTo>
                    <a:pt x="389" y="39"/>
                  </a:lnTo>
                  <a:lnTo>
                    <a:pt x="378" y="48"/>
                  </a:lnTo>
                  <a:lnTo>
                    <a:pt x="367" y="56"/>
                  </a:lnTo>
                  <a:lnTo>
                    <a:pt x="356" y="63"/>
                  </a:lnTo>
                  <a:lnTo>
                    <a:pt x="345" y="68"/>
                  </a:lnTo>
                  <a:lnTo>
                    <a:pt x="335" y="68"/>
                  </a:lnTo>
                  <a:lnTo>
                    <a:pt x="326" y="68"/>
                  </a:lnTo>
                  <a:lnTo>
                    <a:pt x="319" y="68"/>
                  </a:lnTo>
                  <a:lnTo>
                    <a:pt x="312" y="68"/>
                  </a:lnTo>
                  <a:lnTo>
                    <a:pt x="309" y="74"/>
                  </a:lnTo>
                  <a:lnTo>
                    <a:pt x="304" y="78"/>
                  </a:lnTo>
                  <a:lnTo>
                    <a:pt x="299" y="81"/>
                  </a:lnTo>
                  <a:lnTo>
                    <a:pt x="295" y="83"/>
                  </a:lnTo>
                  <a:lnTo>
                    <a:pt x="289" y="85"/>
                  </a:lnTo>
                  <a:lnTo>
                    <a:pt x="284" y="85"/>
                  </a:lnTo>
                  <a:lnTo>
                    <a:pt x="278" y="84"/>
                  </a:lnTo>
                  <a:lnTo>
                    <a:pt x="273" y="84"/>
                  </a:lnTo>
                  <a:lnTo>
                    <a:pt x="262" y="82"/>
                  </a:lnTo>
                  <a:lnTo>
                    <a:pt x="251" y="81"/>
                  </a:lnTo>
                  <a:lnTo>
                    <a:pt x="245" y="81"/>
                  </a:lnTo>
                  <a:lnTo>
                    <a:pt x="241" y="81"/>
                  </a:lnTo>
                  <a:lnTo>
                    <a:pt x="236" y="83"/>
                  </a:lnTo>
                  <a:lnTo>
                    <a:pt x="233" y="86"/>
                  </a:lnTo>
                  <a:lnTo>
                    <a:pt x="225" y="94"/>
                  </a:lnTo>
                  <a:lnTo>
                    <a:pt x="221" y="101"/>
                  </a:lnTo>
                  <a:lnTo>
                    <a:pt x="217" y="108"/>
                  </a:lnTo>
                  <a:lnTo>
                    <a:pt x="213" y="114"/>
                  </a:lnTo>
                  <a:lnTo>
                    <a:pt x="209" y="128"/>
                  </a:lnTo>
                  <a:lnTo>
                    <a:pt x="206" y="143"/>
                  </a:lnTo>
                  <a:lnTo>
                    <a:pt x="201" y="159"/>
                  </a:lnTo>
                  <a:lnTo>
                    <a:pt x="196" y="175"/>
                  </a:lnTo>
                  <a:lnTo>
                    <a:pt x="192" y="183"/>
                  </a:lnTo>
                  <a:lnTo>
                    <a:pt x="187" y="191"/>
                  </a:lnTo>
                  <a:lnTo>
                    <a:pt x="180" y="200"/>
                  </a:lnTo>
                  <a:lnTo>
                    <a:pt x="173" y="210"/>
                  </a:lnTo>
                  <a:lnTo>
                    <a:pt x="157" y="227"/>
                  </a:lnTo>
                  <a:lnTo>
                    <a:pt x="140" y="244"/>
                  </a:lnTo>
                  <a:lnTo>
                    <a:pt x="131" y="253"/>
                  </a:lnTo>
                  <a:lnTo>
                    <a:pt x="122" y="263"/>
                  </a:lnTo>
                  <a:lnTo>
                    <a:pt x="115" y="273"/>
                  </a:lnTo>
                  <a:lnTo>
                    <a:pt x="107" y="284"/>
                  </a:lnTo>
                  <a:lnTo>
                    <a:pt x="102" y="288"/>
                  </a:lnTo>
                  <a:lnTo>
                    <a:pt x="98" y="294"/>
                  </a:lnTo>
                  <a:lnTo>
                    <a:pt x="96" y="299"/>
                  </a:lnTo>
                  <a:lnTo>
                    <a:pt x="94" y="305"/>
                  </a:lnTo>
                  <a:lnTo>
                    <a:pt x="90" y="317"/>
                  </a:lnTo>
                  <a:lnTo>
                    <a:pt x="86" y="327"/>
                  </a:lnTo>
                  <a:lnTo>
                    <a:pt x="85" y="331"/>
                  </a:lnTo>
                  <a:lnTo>
                    <a:pt x="84" y="338"/>
                  </a:lnTo>
                  <a:lnTo>
                    <a:pt x="84" y="347"/>
                  </a:lnTo>
                  <a:lnTo>
                    <a:pt x="86" y="356"/>
                  </a:lnTo>
                  <a:lnTo>
                    <a:pt x="88" y="366"/>
                  </a:lnTo>
                  <a:lnTo>
                    <a:pt x="91" y="375"/>
                  </a:lnTo>
                  <a:lnTo>
                    <a:pt x="93" y="378"/>
                  </a:lnTo>
                  <a:lnTo>
                    <a:pt x="95" y="380"/>
                  </a:lnTo>
                  <a:lnTo>
                    <a:pt x="97" y="382"/>
                  </a:lnTo>
                  <a:lnTo>
                    <a:pt x="100" y="382"/>
                  </a:lnTo>
                  <a:lnTo>
                    <a:pt x="98" y="397"/>
                  </a:lnTo>
                  <a:lnTo>
                    <a:pt x="97" y="414"/>
                  </a:lnTo>
                  <a:lnTo>
                    <a:pt x="97" y="433"/>
                  </a:lnTo>
                  <a:lnTo>
                    <a:pt x="97" y="451"/>
                  </a:lnTo>
                  <a:lnTo>
                    <a:pt x="99" y="484"/>
                  </a:lnTo>
                  <a:lnTo>
                    <a:pt x="100" y="505"/>
                  </a:lnTo>
                  <a:lnTo>
                    <a:pt x="99" y="511"/>
                  </a:lnTo>
                  <a:lnTo>
                    <a:pt x="98" y="518"/>
                  </a:lnTo>
                  <a:lnTo>
                    <a:pt x="95" y="525"/>
                  </a:lnTo>
                  <a:lnTo>
                    <a:pt x="91" y="532"/>
                  </a:lnTo>
                  <a:lnTo>
                    <a:pt x="88" y="541"/>
                  </a:lnTo>
                  <a:lnTo>
                    <a:pt x="83" y="548"/>
                  </a:lnTo>
                  <a:lnTo>
                    <a:pt x="77" y="556"/>
                  </a:lnTo>
                  <a:lnTo>
                    <a:pt x="72" y="563"/>
                  </a:lnTo>
                  <a:lnTo>
                    <a:pt x="65" y="570"/>
                  </a:lnTo>
                  <a:lnTo>
                    <a:pt x="59" y="576"/>
                  </a:lnTo>
                  <a:lnTo>
                    <a:pt x="51" y="582"/>
                  </a:lnTo>
                  <a:lnTo>
                    <a:pt x="43" y="587"/>
                  </a:lnTo>
                  <a:lnTo>
                    <a:pt x="37" y="592"/>
                  </a:lnTo>
                  <a:lnTo>
                    <a:pt x="29" y="596"/>
                  </a:lnTo>
                  <a:lnTo>
                    <a:pt x="21" y="598"/>
                  </a:lnTo>
                  <a:lnTo>
                    <a:pt x="14" y="598"/>
                  </a:lnTo>
                  <a:lnTo>
                    <a:pt x="12" y="605"/>
                  </a:lnTo>
                  <a:lnTo>
                    <a:pt x="11" y="612"/>
                  </a:lnTo>
                  <a:lnTo>
                    <a:pt x="9" y="618"/>
                  </a:lnTo>
                  <a:lnTo>
                    <a:pt x="7" y="625"/>
                  </a:lnTo>
                  <a:lnTo>
                    <a:pt x="3" y="637"/>
                  </a:lnTo>
                  <a:lnTo>
                    <a:pt x="0" y="648"/>
                  </a:lnTo>
                  <a:lnTo>
                    <a:pt x="30" y="668"/>
                  </a:lnTo>
                  <a:lnTo>
                    <a:pt x="67" y="694"/>
                  </a:lnTo>
                  <a:lnTo>
                    <a:pt x="87" y="707"/>
                  </a:lnTo>
                  <a:lnTo>
                    <a:pt x="106" y="718"/>
                  </a:lnTo>
                  <a:lnTo>
                    <a:pt x="115" y="722"/>
                  </a:lnTo>
                  <a:lnTo>
                    <a:pt x="123" y="725"/>
                  </a:lnTo>
                  <a:lnTo>
                    <a:pt x="132" y="727"/>
                  </a:lnTo>
                  <a:lnTo>
                    <a:pt x="140" y="727"/>
                  </a:lnTo>
                  <a:lnTo>
                    <a:pt x="153" y="727"/>
                  </a:lnTo>
                  <a:lnTo>
                    <a:pt x="166" y="727"/>
                  </a:lnTo>
                  <a:lnTo>
                    <a:pt x="175" y="728"/>
                  </a:lnTo>
                  <a:lnTo>
                    <a:pt x="184" y="729"/>
                  </a:lnTo>
                  <a:lnTo>
                    <a:pt x="192" y="730"/>
                  </a:lnTo>
                  <a:lnTo>
                    <a:pt x="201" y="732"/>
                  </a:lnTo>
                  <a:lnTo>
                    <a:pt x="218" y="738"/>
                  </a:lnTo>
                  <a:lnTo>
                    <a:pt x="234" y="746"/>
                  </a:lnTo>
                  <a:lnTo>
                    <a:pt x="250" y="755"/>
                  </a:lnTo>
                  <a:lnTo>
                    <a:pt x="265" y="767"/>
                  </a:lnTo>
                  <a:lnTo>
                    <a:pt x="279" y="778"/>
                  </a:lnTo>
                  <a:lnTo>
                    <a:pt x="292" y="789"/>
                  </a:lnTo>
                  <a:lnTo>
                    <a:pt x="299" y="795"/>
                  </a:lnTo>
                  <a:lnTo>
                    <a:pt x="306" y="802"/>
                  </a:lnTo>
                  <a:lnTo>
                    <a:pt x="312" y="809"/>
                  </a:lnTo>
                  <a:lnTo>
                    <a:pt x="318" y="818"/>
                  </a:lnTo>
                  <a:lnTo>
                    <a:pt x="328" y="834"/>
                  </a:lnTo>
                  <a:lnTo>
                    <a:pt x="337" y="850"/>
                  </a:lnTo>
                  <a:lnTo>
                    <a:pt x="342" y="857"/>
                  </a:lnTo>
                  <a:lnTo>
                    <a:pt x="347" y="864"/>
                  </a:lnTo>
                  <a:lnTo>
                    <a:pt x="354" y="871"/>
                  </a:lnTo>
                  <a:lnTo>
                    <a:pt x="359" y="877"/>
                  </a:lnTo>
                  <a:lnTo>
                    <a:pt x="367" y="881"/>
                  </a:lnTo>
                  <a:lnTo>
                    <a:pt x="374" y="885"/>
                  </a:lnTo>
                  <a:lnTo>
                    <a:pt x="382" y="887"/>
                  </a:lnTo>
                  <a:lnTo>
                    <a:pt x="392" y="888"/>
                  </a:lnTo>
                  <a:lnTo>
                    <a:pt x="402" y="887"/>
                  </a:lnTo>
                  <a:lnTo>
                    <a:pt x="412" y="886"/>
                  </a:lnTo>
                  <a:lnTo>
                    <a:pt x="422" y="884"/>
                  </a:lnTo>
                  <a:lnTo>
                    <a:pt x="432" y="882"/>
                  </a:lnTo>
                  <a:lnTo>
                    <a:pt x="442" y="879"/>
                  </a:lnTo>
                  <a:lnTo>
                    <a:pt x="452" y="877"/>
                  </a:lnTo>
                  <a:lnTo>
                    <a:pt x="462" y="876"/>
                  </a:lnTo>
                  <a:lnTo>
                    <a:pt x="471" y="875"/>
                  </a:lnTo>
                  <a:lnTo>
                    <a:pt x="478" y="876"/>
                  </a:lnTo>
                  <a:lnTo>
                    <a:pt x="485" y="878"/>
                  </a:lnTo>
                  <a:lnTo>
                    <a:pt x="489" y="878"/>
                  </a:lnTo>
                  <a:lnTo>
                    <a:pt x="492" y="878"/>
                  </a:lnTo>
                  <a:lnTo>
                    <a:pt x="496" y="877"/>
                  </a:lnTo>
                  <a:lnTo>
                    <a:pt x="499" y="875"/>
                  </a:lnTo>
                  <a:lnTo>
                    <a:pt x="501" y="883"/>
                  </a:lnTo>
                  <a:lnTo>
                    <a:pt x="509" y="894"/>
                  </a:lnTo>
                  <a:lnTo>
                    <a:pt x="515" y="904"/>
                  </a:lnTo>
                  <a:lnTo>
                    <a:pt x="519" y="912"/>
                  </a:lnTo>
                  <a:lnTo>
                    <a:pt x="518" y="915"/>
                  </a:lnTo>
                  <a:lnTo>
                    <a:pt x="516" y="918"/>
                  </a:lnTo>
                  <a:lnTo>
                    <a:pt x="515" y="920"/>
                  </a:lnTo>
                  <a:lnTo>
                    <a:pt x="513" y="922"/>
                  </a:lnTo>
                  <a:lnTo>
                    <a:pt x="508" y="927"/>
                  </a:lnTo>
                  <a:lnTo>
                    <a:pt x="502" y="930"/>
                  </a:lnTo>
                  <a:lnTo>
                    <a:pt x="496" y="933"/>
                  </a:lnTo>
                  <a:lnTo>
                    <a:pt x="490" y="936"/>
                  </a:lnTo>
                  <a:lnTo>
                    <a:pt x="488" y="937"/>
                  </a:lnTo>
                  <a:lnTo>
                    <a:pt x="487" y="939"/>
                  </a:lnTo>
                  <a:lnTo>
                    <a:pt x="486" y="941"/>
                  </a:lnTo>
                  <a:lnTo>
                    <a:pt x="485" y="943"/>
                  </a:lnTo>
                  <a:lnTo>
                    <a:pt x="486" y="954"/>
                  </a:lnTo>
                  <a:lnTo>
                    <a:pt x="488" y="963"/>
                  </a:lnTo>
                  <a:lnTo>
                    <a:pt x="490" y="970"/>
                  </a:lnTo>
                  <a:lnTo>
                    <a:pt x="494" y="977"/>
                  </a:lnTo>
                  <a:lnTo>
                    <a:pt x="499" y="984"/>
                  </a:lnTo>
                  <a:lnTo>
                    <a:pt x="504" y="989"/>
                  </a:lnTo>
                  <a:lnTo>
                    <a:pt x="511" y="994"/>
                  </a:lnTo>
                  <a:lnTo>
                    <a:pt x="519" y="998"/>
                  </a:lnTo>
                  <a:lnTo>
                    <a:pt x="538" y="998"/>
                  </a:lnTo>
                  <a:lnTo>
                    <a:pt x="538" y="986"/>
                  </a:lnTo>
                  <a:lnTo>
                    <a:pt x="539" y="973"/>
                  </a:lnTo>
                  <a:lnTo>
                    <a:pt x="542" y="962"/>
                  </a:lnTo>
                  <a:lnTo>
                    <a:pt x="544" y="950"/>
                  </a:lnTo>
                  <a:lnTo>
                    <a:pt x="548" y="928"/>
                  </a:lnTo>
                  <a:lnTo>
                    <a:pt x="555" y="906"/>
                  </a:lnTo>
                  <a:lnTo>
                    <a:pt x="561" y="884"/>
                  </a:lnTo>
                  <a:lnTo>
                    <a:pt x="566" y="861"/>
                  </a:lnTo>
                  <a:lnTo>
                    <a:pt x="568" y="850"/>
                  </a:lnTo>
                  <a:lnTo>
                    <a:pt x="570" y="838"/>
                  </a:lnTo>
                  <a:lnTo>
                    <a:pt x="571" y="826"/>
                  </a:lnTo>
                  <a:lnTo>
                    <a:pt x="571" y="813"/>
                  </a:lnTo>
                  <a:lnTo>
                    <a:pt x="571" y="803"/>
                  </a:lnTo>
                  <a:lnTo>
                    <a:pt x="569" y="794"/>
                  </a:lnTo>
                  <a:lnTo>
                    <a:pt x="567" y="786"/>
                  </a:lnTo>
                  <a:lnTo>
                    <a:pt x="564" y="780"/>
                  </a:lnTo>
                  <a:lnTo>
                    <a:pt x="559" y="775"/>
                  </a:lnTo>
                  <a:lnTo>
                    <a:pt x="555" y="771"/>
                  </a:lnTo>
                  <a:lnTo>
                    <a:pt x="549" y="768"/>
                  </a:lnTo>
                  <a:lnTo>
                    <a:pt x="545" y="765"/>
                  </a:lnTo>
                  <a:lnTo>
                    <a:pt x="535" y="759"/>
                  </a:lnTo>
                  <a:lnTo>
                    <a:pt x="526" y="752"/>
                  </a:lnTo>
                  <a:lnTo>
                    <a:pt x="523" y="749"/>
                  </a:lnTo>
                  <a:lnTo>
                    <a:pt x="521" y="745"/>
                  </a:lnTo>
                  <a:lnTo>
                    <a:pt x="519" y="740"/>
                  </a:lnTo>
                  <a:lnTo>
                    <a:pt x="519" y="733"/>
                  </a:lnTo>
                  <a:lnTo>
                    <a:pt x="519" y="728"/>
                  </a:lnTo>
                  <a:lnTo>
                    <a:pt x="521" y="723"/>
                  </a:lnTo>
                  <a:lnTo>
                    <a:pt x="523" y="719"/>
                  </a:lnTo>
                  <a:lnTo>
                    <a:pt x="526" y="716"/>
                  </a:lnTo>
                  <a:lnTo>
                    <a:pt x="535" y="710"/>
                  </a:lnTo>
                  <a:lnTo>
                    <a:pt x="546" y="706"/>
                  </a:lnTo>
                  <a:lnTo>
                    <a:pt x="566" y="700"/>
                  </a:lnTo>
                  <a:lnTo>
                    <a:pt x="578" y="696"/>
                  </a:lnTo>
                  <a:lnTo>
                    <a:pt x="578" y="678"/>
                  </a:lnTo>
                  <a:lnTo>
                    <a:pt x="568" y="673"/>
                  </a:lnTo>
                  <a:lnTo>
                    <a:pt x="560" y="668"/>
                  </a:lnTo>
                  <a:lnTo>
                    <a:pt x="556" y="665"/>
                  </a:lnTo>
                  <a:lnTo>
                    <a:pt x="554" y="662"/>
                  </a:lnTo>
                  <a:lnTo>
                    <a:pt x="552" y="658"/>
                  </a:lnTo>
                  <a:lnTo>
                    <a:pt x="552" y="654"/>
                  </a:lnTo>
                  <a:lnTo>
                    <a:pt x="553" y="651"/>
                  </a:lnTo>
                  <a:lnTo>
                    <a:pt x="556" y="649"/>
                  </a:lnTo>
                  <a:lnTo>
                    <a:pt x="563" y="646"/>
                  </a:lnTo>
                  <a:lnTo>
                    <a:pt x="569" y="644"/>
                  </a:lnTo>
                  <a:lnTo>
                    <a:pt x="588" y="639"/>
                  </a:lnTo>
                  <a:lnTo>
                    <a:pt x="611" y="635"/>
                  </a:lnTo>
                  <a:lnTo>
                    <a:pt x="655" y="628"/>
                  </a:lnTo>
                  <a:lnTo>
                    <a:pt x="684" y="622"/>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35" name="Freeform 451"/>
            <p:cNvSpPr>
              <a:spLocks/>
            </p:cNvSpPr>
            <p:nvPr>
              <p:custDataLst>
                <p:tags r:id="rId284"/>
              </p:custDataLst>
            </p:nvPr>
          </p:nvSpPr>
          <p:spPr bwMode="auto">
            <a:xfrm>
              <a:off x="4424363" y="3297238"/>
              <a:ext cx="209550" cy="247650"/>
            </a:xfrm>
            <a:custGeom>
              <a:avLst/>
              <a:gdLst>
                <a:gd name="T0" fmla="*/ 2147483647 w 429"/>
                <a:gd name="T1" fmla="*/ 2147483647 h 524"/>
                <a:gd name="T2" fmla="*/ 2147483647 w 429"/>
                <a:gd name="T3" fmla="*/ 2147483647 h 524"/>
                <a:gd name="T4" fmla="*/ 2147483647 w 429"/>
                <a:gd name="T5" fmla="*/ 2147483647 h 524"/>
                <a:gd name="T6" fmla="*/ 2147483647 w 429"/>
                <a:gd name="T7" fmla="*/ 2147483647 h 524"/>
                <a:gd name="T8" fmla="*/ 2147483647 w 429"/>
                <a:gd name="T9" fmla="*/ 2147483647 h 524"/>
                <a:gd name="T10" fmla="*/ 2147483647 w 429"/>
                <a:gd name="T11" fmla="*/ 2147483647 h 524"/>
                <a:gd name="T12" fmla="*/ 2147483647 w 429"/>
                <a:gd name="T13" fmla="*/ 2147483647 h 524"/>
                <a:gd name="T14" fmla="*/ 2147483647 w 429"/>
                <a:gd name="T15" fmla="*/ 2147483647 h 524"/>
                <a:gd name="T16" fmla="*/ 2147483647 w 429"/>
                <a:gd name="T17" fmla="*/ 2147483647 h 524"/>
                <a:gd name="T18" fmla="*/ 2147483647 w 429"/>
                <a:gd name="T19" fmla="*/ 2147483647 h 524"/>
                <a:gd name="T20" fmla="*/ 2147483647 w 429"/>
                <a:gd name="T21" fmla="*/ 2147483647 h 524"/>
                <a:gd name="T22" fmla="*/ 2147483647 w 429"/>
                <a:gd name="T23" fmla="*/ 2147483647 h 524"/>
                <a:gd name="T24" fmla="*/ 2147483647 w 429"/>
                <a:gd name="T25" fmla="*/ 2147483647 h 524"/>
                <a:gd name="T26" fmla="*/ 2147483647 w 429"/>
                <a:gd name="T27" fmla="*/ 2147483647 h 524"/>
                <a:gd name="T28" fmla="*/ 2147483647 w 429"/>
                <a:gd name="T29" fmla="*/ 2147483647 h 524"/>
                <a:gd name="T30" fmla="*/ 2147483647 w 429"/>
                <a:gd name="T31" fmla="*/ 2147483647 h 524"/>
                <a:gd name="T32" fmla="*/ 2147483647 w 429"/>
                <a:gd name="T33" fmla="*/ 2147483647 h 524"/>
                <a:gd name="T34" fmla="*/ 2147483647 w 429"/>
                <a:gd name="T35" fmla="*/ 2147483647 h 524"/>
                <a:gd name="T36" fmla="*/ 2147483647 w 429"/>
                <a:gd name="T37" fmla="*/ 2147483647 h 524"/>
                <a:gd name="T38" fmla="*/ 2147483647 w 429"/>
                <a:gd name="T39" fmla="*/ 2147483647 h 524"/>
                <a:gd name="T40" fmla="*/ 2147483647 w 429"/>
                <a:gd name="T41" fmla="*/ 2147483647 h 524"/>
                <a:gd name="T42" fmla="*/ 2147483647 w 429"/>
                <a:gd name="T43" fmla="*/ 2147483647 h 524"/>
                <a:gd name="T44" fmla="*/ 2147483647 w 429"/>
                <a:gd name="T45" fmla="*/ 2147483647 h 524"/>
                <a:gd name="T46" fmla="*/ 2147483647 w 429"/>
                <a:gd name="T47" fmla="*/ 2147483647 h 524"/>
                <a:gd name="T48" fmla="*/ 2147483647 w 429"/>
                <a:gd name="T49" fmla="*/ 2147483647 h 524"/>
                <a:gd name="T50" fmla="*/ 2147483647 w 429"/>
                <a:gd name="T51" fmla="*/ 2147483647 h 524"/>
                <a:gd name="T52" fmla="*/ 2147483647 w 429"/>
                <a:gd name="T53" fmla="*/ 2147483647 h 524"/>
                <a:gd name="T54" fmla="*/ 2147483647 w 429"/>
                <a:gd name="T55" fmla="*/ 2147483647 h 524"/>
                <a:gd name="T56" fmla="*/ 2147483647 w 429"/>
                <a:gd name="T57" fmla="*/ 2147483647 h 524"/>
                <a:gd name="T58" fmla="*/ 2147483647 w 429"/>
                <a:gd name="T59" fmla="*/ 2147483647 h 524"/>
                <a:gd name="T60" fmla="*/ 2147483647 w 429"/>
                <a:gd name="T61" fmla="*/ 2147483647 h 524"/>
                <a:gd name="T62" fmla="*/ 2147483647 w 429"/>
                <a:gd name="T63" fmla="*/ 2147483647 h 524"/>
                <a:gd name="T64" fmla="*/ 2147483647 w 429"/>
                <a:gd name="T65" fmla="*/ 2147483647 h 524"/>
                <a:gd name="T66" fmla="*/ 2147483647 w 429"/>
                <a:gd name="T67" fmla="*/ 2147483647 h 524"/>
                <a:gd name="T68" fmla="*/ 2147483647 w 429"/>
                <a:gd name="T69" fmla="*/ 2147483647 h 524"/>
                <a:gd name="T70" fmla="*/ 2147483647 w 429"/>
                <a:gd name="T71" fmla="*/ 2147483647 h 524"/>
                <a:gd name="T72" fmla="*/ 2147483647 w 429"/>
                <a:gd name="T73" fmla="*/ 2147483647 h 524"/>
                <a:gd name="T74" fmla="*/ 2147483647 w 429"/>
                <a:gd name="T75" fmla="*/ 2147483647 h 524"/>
                <a:gd name="T76" fmla="*/ 2147483647 w 429"/>
                <a:gd name="T77" fmla="*/ 2147483647 h 524"/>
                <a:gd name="T78" fmla="*/ 2147483647 w 429"/>
                <a:gd name="T79" fmla="*/ 2147483647 h 524"/>
                <a:gd name="T80" fmla="*/ 2147483647 w 429"/>
                <a:gd name="T81" fmla="*/ 2147483647 h 524"/>
                <a:gd name="T82" fmla="*/ 2147483647 w 429"/>
                <a:gd name="T83" fmla="*/ 2147483647 h 524"/>
                <a:gd name="T84" fmla="*/ 2147483647 w 429"/>
                <a:gd name="T85" fmla="*/ 2147483647 h 524"/>
                <a:gd name="T86" fmla="*/ 2147483647 w 429"/>
                <a:gd name="T87" fmla="*/ 2147483647 h 524"/>
                <a:gd name="T88" fmla="*/ 2147483647 w 429"/>
                <a:gd name="T89" fmla="*/ 2147483647 h 524"/>
                <a:gd name="T90" fmla="*/ 2147483647 w 429"/>
                <a:gd name="T91" fmla="*/ 2147483647 h 524"/>
                <a:gd name="T92" fmla="*/ 2147483647 w 429"/>
                <a:gd name="T93" fmla="*/ 2147483647 h 524"/>
                <a:gd name="T94" fmla="*/ 2147483647 w 429"/>
                <a:gd name="T95" fmla="*/ 2147483647 h 524"/>
                <a:gd name="T96" fmla="*/ 2147483647 w 429"/>
                <a:gd name="T97" fmla="*/ 2147483647 h 524"/>
                <a:gd name="T98" fmla="*/ 2147483647 w 429"/>
                <a:gd name="T99" fmla="*/ 2147483647 h 524"/>
                <a:gd name="T100" fmla="*/ 2147483647 w 429"/>
                <a:gd name="T101" fmla="*/ 2147483647 h 524"/>
                <a:gd name="T102" fmla="*/ 2147483647 w 429"/>
                <a:gd name="T103" fmla="*/ 2147483647 h 524"/>
                <a:gd name="T104" fmla="*/ 2147483647 w 429"/>
                <a:gd name="T105" fmla="*/ 2147483647 h 524"/>
                <a:gd name="T106" fmla="*/ 2147483647 w 429"/>
                <a:gd name="T107" fmla="*/ 2147483647 h 524"/>
                <a:gd name="T108" fmla="*/ 2147483647 w 429"/>
                <a:gd name="T109" fmla="*/ 2147483647 h 524"/>
                <a:gd name="T110" fmla="*/ 2147483647 w 429"/>
                <a:gd name="T111" fmla="*/ 2147483647 h 524"/>
                <a:gd name="T112" fmla="*/ 2147483647 w 429"/>
                <a:gd name="T113" fmla="*/ 2147483647 h 524"/>
                <a:gd name="T114" fmla="*/ 2147483647 w 429"/>
                <a:gd name="T115" fmla="*/ 2147483647 h 524"/>
                <a:gd name="T116" fmla="*/ 2147483647 w 429"/>
                <a:gd name="T117" fmla="*/ 2147483647 h 524"/>
                <a:gd name="T118" fmla="*/ 2147483647 w 429"/>
                <a:gd name="T119" fmla="*/ 2147483647 h 524"/>
                <a:gd name="T120" fmla="*/ 2147483647 w 429"/>
                <a:gd name="T121" fmla="*/ 2147483647 h 524"/>
                <a:gd name="T122" fmla="*/ 2147483647 w 429"/>
                <a:gd name="T123" fmla="*/ 2147483647 h 524"/>
                <a:gd name="T124" fmla="*/ 2147483647 w 429"/>
                <a:gd name="T125" fmla="*/ 2147483647 h 5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29"/>
                <a:gd name="T190" fmla="*/ 0 h 524"/>
                <a:gd name="T191" fmla="*/ 429 w 429"/>
                <a:gd name="T192" fmla="*/ 524 h 52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29" h="524">
                  <a:moveTo>
                    <a:pt x="426" y="0"/>
                  </a:moveTo>
                  <a:lnTo>
                    <a:pt x="427" y="12"/>
                  </a:lnTo>
                  <a:lnTo>
                    <a:pt x="429" y="22"/>
                  </a:lnTo>
                  <a:lnTo>
                    <a:pt x="429" y="31"/>
                  </a:lnTo>
                  <a:lnTo>
                    <a:pt x="429" y="38"/>
                  </a:lnTo>
                  <a:lnTo>
                    <a:pt x="428" y="43"/>
                  </a:lnTo>
                  <a:lnTo>
                    <a:pt x="427" y="48"/>
                  </a:lnTo>
                  <a:lnTo>
                    <a:pt x="426" y="51"/>
                  </a:lnTo>
                  <a:lnTo>
                    <a:pt x="424" y="54"/>
                  </a:lnTo>
                  <a:lnTo>
                    <a:pt x="419" y="60"/>
                  </a:lnTo>
                  <a:lnTo>
                    <a:pt x="416" y="64"/>
                  </a:lnTo>
                  <a:lnTo>
                    <a:pt x="415" y="67"/>
                  </a:lnTo>
                  <a:lnTo>
                    <a:pt x="413" y="71"/>
                  </a:lnTo>
                  <a:lnTo>
                    <a:pt x="413" y="75"/>
                  </a:lnTo>
                  <a:lnTo>
                    <a:pt x="413" y="81"/>
                  </a:lnTo>
                  <a:lnTo>
                    <a:pt x="413" y="109"/>
                  </a:lnTo>
                  <a:lnTo>
                    <a:pt x="414" y="135"/>
                  </a:lnTo>
                  <a:lnTo>
                    <a:pt x="414" y="160"/>
                  </a:lnTo>
                  <a:lnTo>
                    <a:pt x="413" y="183"/>
                  </a:lnTo>
                  <a:lnTo>
                    <a:pt x="410" y="196"/>
                  </a:lnTo>
                  <a:lnTo>
                    <a:pt x="408" y="207"/>
                  </a:lnTo>
                  <a:lnTo>
                    <a:pt x="405" y="218"/>
                  </a:lnTo>
                  <a:lnTo>
                    <a:pt x="401" y="229"/>
                  </a:lnTo>
                  <a:lnTo>
                    <a:pt x="396" y="241"/>
                  </a:lnTo>
                  <a:lnTo>
                    <a:pt x="390" y="254"/>
                  </a:lnTo>
                  <a:lnTo>
                    <a:pt x="382" y="266"/>
                  </a:lnTo>
                  <a:lnTo>
                    <a:pt x="372" y="278"/>
                  </a:lnTo>
                  <a:lnTo>
                    <a:pt x="360" y="288"/>
                  </a:lnTo>
                  <a:lnTo>
                    <a:pt x="346" y="300"/>
                  </a:lnTo>
                  <a:lnTo>
                    <a:pt x="338" y="309"/>
                  </a:lnTo>
                  <a:lnTo>
                    <a:pt x="331" y="316"/>
                  </a:lnTo>
                  <a:lnTo>
                    <a:pt x="325" y="324"/>
                  </a:lnTo>
                  <a:lnTo>
                    <a:pt x="319" y="333"/>
                  </a:lnTo>
                  <a:lnTo>
                    <a:pt x="318" y="361"/>
                  </a:lnTo>
                  <a:lnTo>
                    <a:pt x="314" y="395"/>
                  </a:lnTo>
                  <a:lnTo>
                    <a:pt x="312" y="412"/>
                  </a:lnTo>
                  <a:lnTo>
                    <a:pt x="308" y="428"/>
                  </a:lnTo>
                  <a:lnTo>
                    <a:pt x="306" y="434"/>
                  </a:lnTo>
                  <a:lnTo>
                    <a:pt x="304" y="439"/>
                  </a:lnTo>
                  <a:lnTo>
                    <a:pt x="302" y="442"/>
                  </a:lnTo>
                  <a:lnTo>
                    <a:pt x="300" y="444"/>
                  </a:lnTo>
                  <a:lnTo>
                    <a:pt x="290" y="448"/>
                  </a:lnTo>
                  <a:lnTo>
                    <a:pt x="280" y="451"/>
                  </a:lnTo>
                  <a:lnTo>
                    <a:pt x="274" y="453"/>
                  </a:lnTo>
                  <a:lnTo>
                    <a:pt x="269" y="455"/>
                  </a:lnTo>
                  <a:lnTo>
                    <a:pt x="264" y="458"/>
                  </a:lnTo>
                  <a:lnTo>
                    <a:pt x="259" y="462"/>
                  </a:lnTo>
                  <a:lnTo>
                    <a:pt x="253" y="472"/>
                  </a:lnTo>
                  <a:lnTo>
                    <a:pt x="245" y="487"/>
                  </a:lnTo>
                  <a:lnTo>
                    <a:pt x="239" y="494"/>
                  </a:lnTo>
                  <a:lnTo>
                    <a:pt x="234" y="500"/>
                  </a:lnTo>
                  <a:lnTo>
                    <a:pt x="230" y="502"/>
                  </a:lnTo>
                  <a:lnTo>
                    <a:pt x="227" y="504"/>
                  </a:lnTo>
                  <a:lnTo>
                    <a:pt x="223" y="505"/>
                  </a:lnTo>
                  <a:lnTo>
                    <a:pt x="219" y="506"/>
                  </a:lnTo>
                  <a:lnTo>
                    <a:pt x="210" y="505"/>
                  </a:lnTo>
                  <a:lnTo>
                    <a:pt x="201" y="504"/>
                  </a:lnTo>
                  <a:lnTo>
                    <a:pt x="196" y="503"/>
                  </a:lnTo>
                  <a:lnTo>
                    <a:pt x="192" y="501"/>
                  </a:lnTo>
                  <a:lnTo>
                    <a:pt x="189" y="498"/>
                  </a:lnTo>
                  <a:lnTo>
                    <a:pt x="186" y="494"/>
                  </a:lnTo>
                  <a:lnTo>
                    <a:pt x="166" y="496"/>
                  </a:lnTo>
                  <a:lnTo>
                    <a:pt x="145" y="500"/>
                  </a:lnTo>
                  <a:lnTo>
                    <a:pt x="135" y="502"/>
                  </a:lnTo>
                  <a:lnTo>
                    <a:pt x="126" y="501"/>
                  </a:lnTo>
                  <a:lnTo>
                    <a:pt x="123" y="500"/>
                  </a:lnTo>
                  <a:lnTo>
                    <a:pt x="119" y="499"/>
                  </a:lnTo>
                  <a:lnTo>
                    <a:pt x="116" y="497"/>
                  </a:lnTo>
                  <a:lnTo>
                    <a:pt x="113" y="494"/>
                  </a:lnTo>
                  <a:lnTo>
                    <a:pt x="106" y="493"/>
                  </a:lnTo>
                  <a:lnTo>
                    <a:pt x="100" y="493"/>
                  </a:lnTo>
                  <a:lnTo>
                    <a:pt x="95" y="493"/>
                  </a:lnTo>
                  <a:lnTo>
                    <a:pt x="91" y="494"/>
                  </a:lnTo>
                  <a:lnTo>
                    <a:pt x="83" y="497"/>
                  </a:lnTo>
                  <a:lnTo>
                    <a:pt x="78" y="502"/>
                  </a:lnTo>
                  <a:lnTo>
                    <a:pt x="73" y="507"/>
                  </a:lnTo>
                  <a:lnTo>
                    <a:pt x="68" y="513"/>
                  </a:lnTo>
                  <a:lnTo>
                    <a:pt x="62" y="519"/>
                  </a:lnTo>
                  <a:lnTo>
                    <a:pt x="54" y="524"/>
                  </a:lnTo>
                  <a:lnTo>
                    <a:pt x="39" y="507"/>
                  </a:lnTo>
                  <a:lnTo>
                    <a:pt x="27" y="491"/>
                  </a:lnTo>
                  <a:lnTo>
                    <a:pt x="14" y="474"/>
                  </a:lnTo>
                  <a:lnTo>
                    <a:pt x="0" y="456"/>
                  </a:lnTo>
                  <a:lnTo>
                    <a:pt x="6" y="447"/>
                  </a:lnTo>
                  <a:lnTo>
                    <a:pt x="13" y="440"/>
                  </a:lnTo>
                  <a:lnTo>
                    <a:pt x="18" y="434"/>
                  </a:lnTo>
                  <a:lnTo>
                    <a:pt x="25" y="430"/>
                  </a:lnTo>
                  <a:lnTo>
                    <a:pt x="31" y="427"/>
                  </a:lnTo>
                  <a:lnTo>
                    <a:pt x="36" y="425"/>
                  </a:lnTo>
                  <a:lnTo>
                    <a:pt x="42" y="424"/>
                  </a:lnTo>
                  <a:lnTo>
                    <a:pt x="46" y="424"/>
                  </a:lnTo>
                  <a:lnTo>
                    <a:pt x="55" y="425"/>
                  </a:lnTo>
                  <a:lnTo>
                    <a:pt x="61" y="428"/>
                  </a:lnTo>
                  <a:lnTo>
                    <a:pt x="65" y="431"/>
                  </a:lnTo>
                  <a:lnTo>
                    <a:pt x="67" y="432"/>
                  </a:lnTo>
                  <a:lnTo>
                    <a:pt x="58" y="418"/>
                  </a:lnTo>
                  <a:lnTo>
                    <a:pt x="51" y="405"/>
                  </a:lnTo>
                  <a:lnTo>
                    <a:pt x="47" y="395"/>
                  </a:lnTo>
                  <a:lnTo>
                    <a:pt x="45" y="386"/>
                  </a:lnTo>
                  <a:lnTo>
                    <a:pt x="45" y="378"/>
                  </a:lnTo>
                  <a:lnTo>
                    <a:pt x="45" y="372"/>
                  </a:lnTo>
                  <a:lnTo>
                    <a:pt x="47" y="366"/>
                  </a:lnTo>
                  <a:lnTo>
                    <a:pt x="50" y="362"/>
                  </a:lnTo>
                  <a:lnTo>
                    <a:pt x="54" y="359"/>
                  </a:lnTo>
                  <a:lnTo>
                    <a:pt x="57" y="356"/>
                  </a:lnTo>
                  <a:lnTo>
                    <a:pt x="61" y="354"/>
                  </a:lnTo>
                  <a:lnTo>
                    <a:pt x="65" y="353"/>
                  </a:lnTo>
                  <a:lnTo>
                    <a:pt x="71" y="352"/>
                  </a:lnTo>
                  <a:lnTo>
                    <a:pt x="73" y="351"/>
                  </a:lnTo>
                  <a:lnTo>
                    <a:pt x="81" y="343"/>
                  </a:lnTo>
                  <a:lnTo>
                    <a:pt x="89" y="337"/>
                  </a:lnTo>
                  <a:lnTo>
                    <a:pt x="94" y="334"/>
                  </a:lnTo>
                  <a:lnTo>
                    <a:pt x="100" y="333"/>
                  </a:lnTo>
                  <a:lnTo>
                    <a:pt x="104" y="333"/>
                  </a:lnTo>
                  <a:lnTo>
                    <a:pt x="109" y="335"/>
                  </a:lnTo>
                  <a:lnTo>
                    <a:pt x="112" y="339"/>
                  </a:lnTo>
                  <a:lnTo>
                    <a:pt x="115" y="342"/>
                  </a:lnTo>
                  <a:lnTo>
                    <a:pt x="123" y="350"/>
                  </a:lnTo>
                  <a:lnTo>
                    <a:pt x="130" y="356"/>
                  </a:lnTo>
                  <a:lnTo>
                    <a:pt x="135" y="359"/>
                  </a:lnTo>
                  <a:lnTo>
                    <a:pt x="140" y="359"/>
                  </a:lnTo>
                  <a:lnTo>
                    <a:pt x="146" y="356"/>
                  </a:lnTo>
                  <a:lnTo>
                    <a:pt x="154" y="351"/>
                  </a:lnTo>
                  <a:lnTo>
                    <a:pt x="163" y="354"/>
                  </a:lnTo>
                  <a:lnTo>
                    <a:pt x="172" y="354"/>
                  </a:lnTo>
                  <a:lnTo>
                    <a:pt x="181" y="353"/>
                  </a:lnTo>
                  <a:lnTo>
                    <a:pt x="188" y="350"/>
                  </a:lnTo>
                  <a:lnTo>
                    <a:pt x="193" y="345"/>
                  </a:lnTo>
                  <a:lnTo>
                    <a:pt x="199" y="340"/>
                  </a:lnTo>
                  <a:lnTo>
                    <a:pt x="202" y="334"/>
                  </a:lnTo>
                  <a:lnTo>
                    <a:pt x="205" y="328"/>
                  </a:lnTo>
                  <a:lnTo>
                    <a:pt x="210" y="315"/>
                  </a:lnTo>
                  <a:lnTo>
                    <a:pt x="212" y="302"/>
                  </a:lnTo>
                  <a:lnTo>
                    <a:pt x="213" y="293"/>
                  </a:lnTo>
                  <a:lnTo>
                    <a:pt x="213" y="290"/>
                  </a:lnTo>
                  <a:lnTo>
                    <a:pt x="215" y="283"/>
                  </a:lnTo>
                  <a:lnTo>
                    <a:pt x="215" y="276"/>
                  </a:lnTo>
                  <a:lnTo>
                    <a:pt x="215" y="269"/>
                  </a:lnTo>
                  <a:lnTo>
                    <a:pt x="213" y="262"/>
                  </a:lnTo>
                  <a:lnTo>
                    <a:pt x="208" y="249"/>
                  </a:lnTo>
                  <a:lnTo>
                    <a:pt x="201" y="236"/>
                  </a:lnTo>
                  <a:lnTo>
                    <a:pt x="186" y="217"/>
                  </a:lnTo>
                  <a:lnTo>
                    <a:pt x="180" y="210"/>
                  </a:lnTo>
                  <a:lnTo>
                    <a:pt x="188" y="203"/>
                  </a:lnTo>
                  <a:lnTo>
                    <a:pt x="202" y="187"/>
                  </a:lnTo>
                  <a:lnTo>
                    <a:pt x="205" y="182"/>
                  </a:lnTo>
                  <a:lnTo>
                    <a:pt x="207" y="177"/>
                  </a:lnTo>
                  <a:lnTo>
                    <a:pt x="210" y="173"/>
                  </a:lnTo>
                  <a:lnTo>
                    <a:pt x="211" y="168"/>
                  </a:lnTo>
                  <a:lnTo>
                    <a:pt x="210" y="164"/>
                  </a:lnTo>
                  <a:lnTo>
                    <a:pt x="208" y="161"/>
                  </a:lnTo>
                  <a:lnTo>
                    <a:pt x="205" y="157"/>
                  </a:lnTo>
                  <a:lnTo>
                    <a:pt x="200" y="155"/>
                  </a:lnTo>
                  <a:lnTo>
                    <a:pt x="200" y="148"/>
                  </a:lnTo>
                  <a:lnTo>
                    <a:pt x="200" y="142"/>
                  </a:lnTo>
                  <a:lnTo>
                    <a:pt x="197" y="137"/>
                  </a:lnTo>
                  <a:lnTo>
                    <a:pt x="195" y="133"/>
                  </a:lnTo>
                  <a:lnTo>
                    <a:pt x="192" y="131"/>
                  </a:lnTo>
                  <a:lnTo>
                    <a:pt x="188" y="129"/>
                  </a:lnTo>
                  <a:lnTo>
                    <a:pt x="183" y="129"/>
                  </a:lnTo>
                  <a:lnTo>
                    <a:pt x="179" y="129"/>
                  </a:lnTo>
                  <a:lnTo>
                    <a:pt x="161" y="132"/>
                  </a:lnTo>
                  <a:lnTo>
                    <a:pt x="154" y="137"/>
                  </a:lnTo>
                  <a:lnTo>
                    <a:pt x="144" y="134"/>
                  </a:lnTo>
                  <a:lnTo>
                    <a:pt x="137" y="131"/>
                  </a:lnTo>
                  <a:lnTo>
                    <a:pt x="132" y="128"/>
                  </a:lnTo>
                  <a:lnTo>
                    <a:pt x="127" y="124"/>
                  </a:lnTo>
                  <a:lnTo>
                    <a:pt x="125" y="119"/>
                  </a:lnTo>
                  <a:lnTo>
                    <a:pt x="123" y="114"/>
                  </a:lnTo>
                  <a:lnTo>
                    <a:pt x="123" y="109"/>
                  </a:lnTo>
                  <a:lnTo>
                    <a:pt x="123" y="103"/>
                  </a:lnTo>
                  <a:lnTo>
                    <a:pt x="125" y="93"/>
                  </a:lnTo>
                  <a:lnTo>
                    <a:pt x="128" y="84"/>
                  </a:lnTo>
                  <a:lnTo>
                    <a:pt x="132" y="76"/>
                  </a:lnTo>
                  <a:lnTo>
                    <a:pt x="133" y="74"/>
                  </a:lnTo>
                  <a:lnTo>
                    <a:pt x="293" y="105"/>
                  </a:lnTo>
                  <a:lnTo>
                    <a:pt x="306" y="38"/>
                  </a:lnTo>
                  <a:lnTo>
                    <a:pt x="311" y="30"/>
                  </a:lnTo>
                  <a:lnTo>
                    <a:pt x="317" y="22"/>
                  </a:lnTo>
                  <a:lnTo>
                    <a:pt x="323" y="17"/>
                  </a:lnTo>
                  <a:lnTo>
                    <a:pt x="329" y="12"/>
                  </a:lnTo>
                  <a:lnTo>
                    <a:pt x="336" y="9"/>
                  </a:lnTo>
                  <a:lnTo>
                    <a:pt x="343" y="7"/>
                  </a:lnTo>
                  <a:lnTo>
                    <a:pt x="350" y="6"/>
                  </a:lnTo>
                  <a:lnTo>
                    <a:pt x="358" y="5"/>
                  </a:lnTo>
                  <a:lnTo>
                    <a:pt x="374" y="5"/>
                  </a:lnTo>
                  <a:lnTo>
                    <a:pt x="391" y="4"/>
                  </a:lnTo>
                  <a:lnTo>
                    <a:pt x="399" y="4"/>
                  </a:lnTo>
                  <a:lnTo>
                    <a:pt x="408" y="4"/>
                  </a:lnTo>
                  <a:lnTo>
                    <a:pt x="417" y="2"/>
                  </a:lnTo>
                  <a:lnTo>
                    <a:pt x="426"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936" name="Freeform 452">
              <a:hlinkClick r:id="rId406"/>
            </p:cNvPr>
            <p:cNvSpPr>
              <a:spLocks/>
            </p:cNvSpPr>
            <p:nvPr>
              <p:custDataLst>
                <p:tags r:id="rId285"/>
              </p:custDataLst>
            </p:nvPr>
          </p:nvSpPr>
          <p:spPr bwMode="auto">
            <a:xfrm>
              <a:off x="4460875" y="2071688"/>
              <a:ext cx="141288" cy="104775"/>
            </a:xfrm>
            <a:custGeom>
              <a:avLst/>
              <a:gdLst>
                <a:gd name="T0" fmla="*/ 2147483647 w 292"/>
                <a:gd name="T1" fmla="*/ 2147483647 h 223"/>
                <a:gd name="T2" fmla="*/ 2147483647 w 292"/>
                <a:gd name="T3" fmla="*/ 2147483647 h 223"/>
                <a:gd name="T4" fmla="*/ 2147483647 w 292"/>
                <a:gd name="T5" fmla="*/ 2147483647 h 223"/>
                <a:gd name="T6" fmla="*/ 2147483647 w 292"/>
                <a:gd name="T7" fmla="*/ 2147483647 h 223"/>
                <a:gd name="T8" fmla="*/ 2147483647 w 292"/>
                <a:gd name="T9" fmla="*/ 2147483647 h 223"/>
                <a:gd name="T10" fmla="*/ 2147483647 w 292"/>
                <a:gd name="T11" fmla="*/ 2147483647 h 223"/>
                <a:gd name="T12" fmla="*/ 2147483647 w 292"/>
                <a:gd name="T13" fmla="*/ 2147483647 h 223"/>
                <a:gd name="T14" fmla="*/ 2147483647 w 292"/>
                <a:gd name="T15" fmla="*/ 2147483647 h 223"/>
                <a:gd name="T16" fmla="*/ 2147483647 w 292"/>
                <a:gd name="T17" fmla="*/ 2147483647 h 223"/>
                <a:gd name="T18" fmla="*/ 2147483647 w 292"/>
                <a:gd name="T19" fmla="*/ 2147483647 h 223"/>
                <a:gd name="T20" fmla="*/ 2147483647 w 292"/>
                <a:gd name="T21" fmla="*/ 2147483647 h 223"/>
                <a:gd name="T22" fmla="*/ 2147483647 w 292"/>
                <a:gd name="T23" fmla="*/ 2147483647 h 223"/>
                <a:gd name="T24" fmla="*/ 2147483647 w 292"/>
                <a:gd name="T25" fmla="*/ 2147483647 h 223"/>
                <a:gd name="T26" fmla="*/ 2147483647 w 292"/>
                <a:gd name="T27" fmla="*/ 2147483647 h 223"/>
                <a:gd name="T28" fmla="*/ 2147483647 w 292"/>
                <a:gd name="T29" fmla="*/ 2147483647 h 223"/>
                <a:gd name="T30" fmla="*/ 2147483647 w 292"/>
                <a:gd name="T31" fmla="*/ 2147483647 h 223"/>
                <a:gd name="T32" fmla="*/ 2147483647 w 292"/>
                <a:gd name="T33" fmla="*/ 2147483647 h 223"/>
                <a:gd name="T34" fmla="*/ 2147483647 w 292"/>
                <a:gd name="T35" fmla="*/ 2147483647 h 223"/>
                <a:gd name="T36" fmla="*/ 2147483647 w 292"/>
                <a:gd name="T37" fmla="*/ 2147483647 h 223"/>
                <a:gd name="T38" fmla="*/ 2147483647 w 292"/>
                <a:gd name="T39" fmla="*/ 2147483647 h 223"/>
                <a:gd name="T40" fmla="*/ 2147483647 w 292"/>
                <a:gd name="T41" fmla="*/ 2147483647 h 223"/>
                <a:gd name="T42" fmla="*/ 2147483647 w 292"/>
                <a:gd name="T43" fmla="*/ 2147483647 h 223"/>
                <a:gd name="T44" fmla="*/ 2147483647 w 292"/>
                <a:gd name="T45" fmla="*/ 2147483647 h 223"/>
                <a:gd name="T46" fmla="*/ 2147483647 w 292"/>
                <a:gd name="T47" fmla="*/ 2147483647 h 223"/>
                <a:gd name="T48" fmla="*/ 2147483647 w 292"/>
                <a:gd name="T49" fmla="*/ 2147483647 h 223"/>
                <a:gd name="T50" fmla="*/ 2147483647 w 292"/>
                <a:gd name="T51" fmla="*/ 2147483647 h 223"/>
                <a:gd name="T52" fmla="*/ 0 w 292"/>
                <a:gd name="T53" fmla="*/ 2147483647 h 223"/>
                <a:gd name="T54" fmla="*/ 2147483647 w 292"/>
                <a:gd name="T55" fmla="*/ 2147483647 h 223"/>
                <a:gd name="T56" fmla="*/ 2147483647 w 292"/>
                <a:gd name="T57" fmla="*/ 2147483647 h 223"/>
                <a:gd name="T58" fmla="*/ 2147483647 w 292"/>
                <a:gd name="T59" fmla="*/ 2147483647 h 223"/>
                <a:gd name="T60" fmla="*/ 2147483647 w 292"/>
                <a:gd name="T61" fmla="*/ 2147483647 h 223"/>
                <a:gd name="T62" fmla="*/ 2147483647 w 292"/>
                <a:gd name="T63" fmla="*/ 2147483647 h 223"/>
                <a:gd name="T64" fmla="*/ 2147483647 w 292"/>
                <a:gd name="T65" fmla="*/ 2147483647 h 223"/>
                <a:gd name="T66" fmla="*/ 2147483647 w 292"/>
                <a:gd name="T67" fmla="*/ 0 h 223"/>
                <a:gd name="T68" fmla="*/ 2147483647 w 292"/>
                <a:gd name="T69" fmla="*/ 2147483647 h 223"/>
                <a:gd name="T70" fmla="*/ 2147483647 w 292"/>
                <a:gd name="T71" fmla="*/ 2147483647 h 223"/>
                <a:gd name="T72" fmla="*/ 2147483647 w 292"/>
                <a:gd name="T73" fmla="*/ 2147483647 h 223"/>
                <a:gd name="T74" fmla="*/ 2147483647 w 292"/>
                <a:gd name="T75" fmla="*/ 2147483647 h 223"/>
                <a:gd name="T76" fmla="*/ 2147483647 w 292"/>
                <a:gd name="T77" fmla="*/ 2147483647 h 223"/>
                <a:gd name="T78" fmla="*/ 2147483647 w 292"/>
                <a:gd name="T79" fmla="*/ 2147483647 h 223"/>
                <a:gd name="T80" fmla="*/ 2147483647 w 292"/>
                <a:gd name="T81" fmla="*/ 2147483647 h 223"/>
                <a:gd name="T82" fmla="*/ 2147483647 w 292"/>
                <a:gd name="T83" fmla="*/ 2147483647 h 223"/>
                <a:gd name="T84" fmla="*/ 2147483647 w 292"/>
                <a:gd name="T85" fmla="*/ 2147483647 h 2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2"/>
                <a:gd name="T130" fmla="*/ 0 h 223"/>
                <a:gd name="T131" fmla="*/ 292 w 292"/>
                <a:gd name="T132" fmla="*/ 223 h 22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2" h="223">
                  <a:moveTo>
                    <a:pt x="292" y="69"/>
                  </a:moveTo>
                  <a:lnTo>
                    <a:pt x="259" y="93"/>
                  </a:lnTo>
                  <a:lnTo>
                    <a:pt x="172" y="75"/>
                  </a:lnTo>
                  <a:lnTo>
                    <a:pt x="166" y="77"/>
                  </a:lnTo>
                  <a:lnTo>
                    <a:pt x="159" y="78"/>
                  </a:lnTo>
                  <a:lnTo>
                    <a:pt x="152" y="79"/>
                  </a:lnTo>
                  <a:lnTo>
                    <a:pt x="146" y="79"/>
                  </a:lnTo>
                  <a:lnTo>
                    <a:pt x="139" y="79"/>
                  </a:lnTo>
                  <a:lnTo>
                    <a:pt x="133" y="78"/>
                  </a:lnTo>
                  <a:lnTo>
                    <a:pt x="126" y="77"/>
                  </a:lnTo>
                  <a:lnTo>
                    <a:pt x="119" y="75"/>
                  </a:lnTo>
                  <a:lnTo>
                    <a:pt x="119" y="93"/>
                  </a:lnTo>
                  <a:lnTo>
                    <a:pt x="132" y="113"/>
                  </a:lnTo>
                  <a:lnTo>
                    <a:pt x="144" y="131"/>
                  </a:lnTo>
                  <a:lnTo>
                    <a:pt x="156" y="145"/>
                  </a:lnTo>
                  <a:lnTo>
                    <a:pt x="168" y="157"/>
                  </a:lnTo>
                  <a:lnTo>
                    <a:pt x="179" y="170"/>
                  </a:lnTo>
                  <a:lnTo>
                    <a:pt x="189" y="185"/>
                  </a:lnTo>
                  <a:lnTo>
                    <a:pt x="193" y="193"/>
                  </a:lnTo>
                  <a:lnTo>
                    <a:pt x="197" y="202"/>
                  </a:lnTo>
                  <a:lnTo>
                    <a:pt x="202" y="211"/>
                  </a:lnTo>
                  <a:lnTo>
                    <a:pt x="205" y="222"/>
                  </a:lnTo>
                  <a:lnTo>
                    <a:pt x="191" y="223"/>
                  </a:lnTo>
                  <a:lnTo>
                    <a:pt x="175" y="223"/>
                  </a:lnTo>
                  <a:lnTo>
                    <a:pt x="168" y="223"/>
                  </a:lnTo>
                  <a:lnTo>
                    <a:pt x="161" y="222"/>
                  </a:lnTo>
                  <a:lnTo>
                    <a:pt x="154" y="220"/>
                  </a:lnTo>
                  <a:lnTo>
                    <a:pt x="146" y="216"/>
                  </a:lnTo>
                  <a:lnTo>
                    <a:pt x="139" y="213"/>
                  </a:lnTo>
                  <a:lnTo>
                    <a:pt x="134" y="209"/>
                  </a:lnTo>
                  <a:lnTo>
                    <a:pt x="130" y="203"/>
                  </a:lnTo>
                  <a:lnTo>
                    <a:pt x="127" y="198"/>
                  </a:lnTo>
                  <a:lnTo>
                    <a:pt x="124" y="192"/>
                  </a:lnTo>
                  <a:lnTo>
                    <a:pt x="121" y="187"/>
                  </a:lnTo>
                  <a:lnTo>
                    <a:pt x="117" y="183"/>
                  </a:lnTo>
                  <a:lnTo>
                    <a:pt x="113" y="180"/>
                  </a:lnTo>
                  <a:lnTo>
                    <a:pt x="102" y="162"/>
                  </a:lnTo>
                  <a:lnTo>
                    <a:pt x="91" y="145"/>
                  </a:lnTo>
                  <a:lnTo>
                    <a:pt x="80" y="129"/>
                  </a:lnTo>
                  <a:lnTo>
                    <a:pt x="68" y="113"/>
                  </a:lnTo>
                  <a:lnTo>
                    <a:pt x="61" y="105"/>
                  </a:lnTo>
                  <a:lnTo>
                    <a:pt x="55" y="99"/>
                  </a:lnTo>
                  <a:lnTo>
                    <a:pt x="48" y="93"/>
                  </a:lnTo>
                  <a:lnTo>
                    <a:pt x="42" y="87"/>
                  </a:lnTo>
                  <a:lnTo>
                    <a:pt x="35" y="83"/>
                  </a:lnTo>
                  <a:lnTo>
                    <a:pt x="27" y="79"/>
                  </a:lnTo>
                  <a:lnTo>
                    <a:pt x="21" y="76"/>
                  </a:lnTo>
                  <a:lnTo>
                    <a:pt x="13" y="75"/>
                  </a:lnTo>
                  <a:lnTo>
                    <a:pt x="9" y="70"/>
                  </a:lnTo>
                  <a:lnTo>
                    <a:pt x="4" y="65"/>
                  </a:lnTo>
                  <a:lnTo>
                    <a:pt x="2" y="62"/>
                  </a:lnTo>
                  <a:lnTo>
                    <a:pt x="1" y="58"/>
                  </a:lnTo>
                  <a:lnTo>
                    <a:pt x="0" y="54"/>
                  </a:lnTo>
                  <a:lnTo>
                    <a:pt x="0" y="49"/>
                  </a:lnTo>
                  <a:lnTo>
                    <a:pt x="22" y="53"/>
                  </a:lnTo>
                  <a:lnTo>
                    <a:pt x="40" y="55"/>
                  </a:lnTo>
                  <a:lnTo>
                    <a:pt x="57" y="56"/>
                  </a:lnTo>
                  <a:lnTo>
                    <a:pt x="70" y="55"/>
                  </a:lnTo>
                  <a:lnTo>
                    <a:pt x="82" y="53"/>
                  </a:lnTo>
                  <a:lnTo>
                    <a:pt x="91" y="50"/>
                  </a:lnTo>
                  <a:lnTo>
                    <a:pt x="99" y="46"/>
                  </a:lnTo>
                  <a:lnTo>
                    <a:pt x="106" y="41"/>
                  </a:lnTo>
                  <a:lnTo>
                    <a:pt x="117" y="31"/>
                  </a:lnTo>
                  <a:lnTo>
                    <a:pt x="127" y="20"/>
                  </a:lnTo>
                  <a:lnTo>
                    <a:pt x="132" y="14"/>
                  </a:lnTo>
                  <a:lnTo>
                    <a:pt x="138" y="9"/>
                  </a:lnTo>
                  <a:lnTo>
                    <a:pt x="145" y="4"/>
                  </a:lnTo>
                  <a:lnTo>
                    <a:pt x="152" y="0"/>
                  </a:lnTo>
                  <a:lnTo>
                    <a:pt x="162" y="8"/>
                  </a:lnTo>
                  <a:lnTo>
                    <a:pt x="172" y="14"/>
                  </a:lnTo>
                  <a:lnTo>
                    <a:pt x="183" y="21"/>
                  </a:lnTo>
                  <a:lnTo>
                    <a:pt x="194" y="26"/>
                  </a:lnTo>
                  <a:lnTo>
                    <a:pt x="205" y="31"/>
                  </a:lnTo>
                  <a:lnTo>
                    <a:pt x="218" y="34"/>
                  </a:lnTo>
                  <a:lnTo>
                    <a:pt x="231" y="37"/>
                  </a:lnTo>
                  <a:lnTo>
                    <a:pt x="246" y="37"/>
                  </a:lnTo>
                  <a:lnTo>
                    <a:pt x="255" y="36"/>
                  </a:lnTo>
                  <a:lnTo>
                    <a:pt x="262" y="34"/>
                  </a:lnTo>
                  <a:lnTo>
                    <a:pt x="270" y="32"/>
                  </a:lnTo>
                  <a:lnTo>
                    <a:pt x="279" y="31"/>
                  </a:lnTo>
                  <a:lnTo>
                    <a:pt x="283" y="42"/>
                  </a:lnTo>
                  <a:lnTo>
                    <a:pt x="285" y="47"/>
                  </a:lnTo>
                  <a:lnTo>
                    <a:pt x="287" y="49"/>
                  </a:lnTo>
                  <a:lnTo>
                    <a:pt x="289" y="52"/>
                  </a:lnTo>
                  <a:lnTo>
                    <a:pt x="292" y="69"/>
                  </a:lnTo>
                </a:path>
              </a:pathLst>
            </a:custGeom>
            <a:solidFill>
              <a:srgbClr val="D9D9D9"/>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37" name="Freeform 453">
              <a:hlinkClick r:id="rId407"/>
            </p:cNvPr>
            <p:cNvSpPr>
              <a:spLocks/>
            </p:cNvSpPr>
            <p:nvPr>
              <p:custDataLst>
                <p:tags r:id="rId286"/>
              </p:custDataLst>
            </p:nvPr>
          </p:nvSpPr>
          <p:spPr bwMode="auto">
            <a:xfrm>
              <a:off x="4405313" y="1944688"/>
              <a:ext cx="187325" cy="69850"/>
            </a:xfrm>
            <a:custGeom>
              <a:avLst/>
              <a:gdLst>
                <a:gd name="T0" fmla="*/ 2147483647 w 379"/>
                <a:gd name="T1" fmla="*/ 2147483647 h 147"/>
                <a:gd name="T2" fmla="*/ 2147483647 w 379"/>
                <a:gd name="T3" fmla="*/ 2147483647 h 147"/>
                <a:gd name="T4" fmla="*/ 2147483647 w 379"/>
                <a:gd name="T5" fmla="*/ 2147483647 h 147"/>
                <a:gd name="T6" fmla="*/ 2147483647 w 379"/>
                <a:gd name="T7" fmla="*/ 2147483647 h 147"/>
                <a:gd name="T8" fmla="*/ 2147483647 w 379"/>
                <a:gd name="T9" fmla="*/ 2147483647 h 147"/>
                <a:gd name="T10" fmla="*/ 2147483647 w 379"/>
                <a:gd name="T11" fmla="*/ 2147483647 h 147"/>
                <a:gd name="T12" fmla="*/ 2147483647 w 379"/>
                <a:gd name="T13" fmla="*/ 2147483647 h 147"/>
                <a:gd name="T14" fmla="*/ 2147483647 w 379"/>
                <a:gd name="T15" fmla="*/ 2147483647 h 147"/>
                <a:gd name="T16" fmla="*/ 2147483647 w 379"/>
                <a:gd name="T17" fmla="*/ 2147483647 h 147"/>
                <a:gd name="T18" fmla="*/ 2147483647 w 379"/>
                <a:gd name="T19" fmla="*/ 2147483647 h 147"/>
                <a:gd name="T20" fmla="*/ 2147483647 w 379"/>
                <a:gd name="T21" fmla="*/ 2147483647 h 147"/>
                <a:gd name="T22" fmla="*/ 2147483647 w 379"/>
                <a:gd name="T23" fmla="*/ 2147483647 h 147"/>
                <a:gd name="T24" fmla="*/ 2147483647 w 379"/>
                <a:gd name="T25" fmla="*/ 2147483647 h 147"/>
                <a:gd name="T26" fmla="*/ 2147483647 w 379"/>
                <a:gd name="T27" fmla="*/ 2147483647 h 147"/>
                <a:gd name="T28" fmla="*/ 2147483647 w 379"/>
                <a:gd name="T29" fmla="*/ 2147483647 h 147"/>
                <a:gd name="T30" fmla="*/ 2147483647 w 379"/>
                <a:gd name="T31" fmla="*/ 2147483647 h 147"/>
                <a:gd name="T32" fmla="*/ 2147483647 w 379"/>
                <a:gd name="T33" fmla="*/ 2147483647 h 147"/>
                <a:gd name="T34" fmla="*/ 2147483647 w 379"/>
                <a:gd name="T35" fmla="*/ 2147483647 h 147"/>
                <a:gd name="T36" fmla="*/ 2147483647 w 379"/>
                <a:gd name="T37" fmla="*/ 2147483647 h 147"/>
                <a:gd name="T38" fmla="*/ 2147483647 w 379"/>
                <a:gd name="T39" fmla="*/ 2147483647 h 147"/>
                <a:gd name="T40" fmla="*/ 2147483647 w 379"/>
                <a:gd name="T41" fmla="*/ 2147483647 h 147"/>
                <a:gd name="T42" fmla="*/ 2147483647 w 379"/>
                <a:gd name="T43" fmla="*/ 2147483647 h 147"/>
                <a:gd name="T44" fmla="*/ 2147483647 w 379"/>
                <a:gd name="T45" fmla="*/ 2147483647 h 147"/>
                <a:gd name="T46" fmla="*/ 2147483647 w 379"/>
                <a:gd name="T47" fmla="*/ 2147483647 h 147"/>
                <a:gd name="T48" fmla="*/ 0 w 379"/>
                <a:gd name="T49" fmla="*/ 2147483647 h 147"/>
                <a:gd name="T50" fmla="*/ 2147483647 w 379"/>
                <a:gd name="T51" fmla="*/ 2147483647 h 147"/>
                <a:gd name="T52" fmla="*/ 2147483647 w 379"/>
                <a:gd name="T53" fmla="*/ 2147483647 h 147"/>
                <a:gd name="T54" fmla="*/ 2147483647 w 379"/>
                <a:gd name="T55" fmla="*/ 2147483647 h 147"/>
                <a:gd name="T56" fmla="*/ 2147483647 w 379"/>
                <a:gd name="T57" fmla="*/ 2147483647 h 147"/>
                <a:gd name="T58" fmla="*/ 2147483647 w 379"/>
                <a:gd name="T59" fmla="*/ 2147483647 h 147"/>
                <a:gd name="T60" fmla="*/ 2147483647 w 379"/>
                <a:gd name="T61" fmla="*/ 2147483647 h 147"/>
                <a:gd name="T62" fmla="*/ 2147483647 w 379"/>
                <a:gd name="T63" fmla="*/ 0 h 147"/>
                <a:gd name="T64" fmla="*/ 2147483647 w 379"/>
                <a:gd name="T65" fmla="*/ 2147483647 h 147"/>
                <a:gd name="T66" fmla="*/ 2147483647 w 379"/>
                <a:gd name="T67" fmla="*/ 2147483647 h 147"/>
                <a:gd name="T68" fmla="*/ 2147483647 w 379"/>
                <a:gd name="T69" fmla="*/ 2147483647 h 147"/>
                <a:gd name="T70" fmla="*/ 2147483647 w 379"/>
                <a:gd name="T71" fmla="*/ 2147483647 h 147"/>
                <a:gd name="T72" fmla="*/ 2147483647 w 379"/>
                <a:gd name="T73" fmla="*/ 2147483647 h 147"/>
                <a:gd name="T74" fmla="*/ 2147483647 w 379"/>
                <a:gd name="T75" fmla="*/ 2147483647 h 14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79"/>
                <a:gd name="T115" fmla="*/ 0 h 147"/>
                <a:gd name="T116" fmla="*/ 379 w 379"/>
                <a:gd name="T117" fmla="*/ 147 h 14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79" h="147">
                  <a:moveTo>
                    <a:pt x="379" y="92"/>
                  </a:moveTo>
                  <a:lnTo>
                    <a:pt x="375" y="94"/>
                  </a:lnTo>
                  <a:lnTo>
                    <a:pt x="366" y="98"/>
                  </a:lnTo>
                  <a:lnTo>
                    <a:pt x="360" y="101"/>
                  </a:lnTo>
                  <a:lnTo>
                    <a:pt x="357" y="105"/>
                  </a:lnTo>
                  <a:lnTo>
                    <a:pt x="354" y="108"/>
                  </a:lnTo>
                  <a:lnTo>
                    <a:pt x="353" y="111"/>
                  </a:lnTo>
                  <a:lnTo>
                    <a:pt x="347" y="117"/>
                  </a:lnTo>
                  <a:lnTo>
                    <a:pt x="341" y="123"/>
                  </a:lnTo>
                  <a:lnTo>
                    <a:pt x="333" y="127"/>
                  </a:lnTo>
                  <a:lnTo>
                    <a:pt x="324" y="130"/>
                  </a:lnTo>
                  <a:lnTo>
                    <a:pt x="320" y="131"/>
                  </a:lnTo>
                  <a:lnTo>
                    <a:pt x="315" y="132"/>
                  </a:lnTo>
                  <a:lnTo>
                    <a:pt x="311" y="132"/>
                  </a:lnTo>
                  <a:lnTo>
                    <a:pt x="306" y="131"/>
                  </a:lnTo>
                  <a:lnTo>
                    <a:pt x="301" y="130"/>
                  </a:lnTo>
                  <a:lnTo>
                    <a:pt x="296" y="128"/>
                  </a:lnTo>
                  <a:lnTo>
                    <a:pt x="291" y="126"/>
                  </a:lnTo>
                  <a:lnTo>
                    <a:pt x="286" y="123"/>
                  </a:lnTo>
                  <a:lnTo>
                    <a:pt x="281" y="119"/>
                  </a:lnTo>
                  <a:lnTo>
                    <a:pt x="277" y="117"/>
                  </a:lnTo>
                  <a:lnTo>
                    <a:pt x="275" y="116"/>
                  </a:lnTo>
                  <a:lnTo>
                    <a:pt x="271" y="116"/>
                  </a:lnTo>
                  <a:lnTo>
                    <a:pt x="269" y="118"/>
                  </a:lnTo>
                  <a:lnTo>
                    <a:pt x="268" y="120"/>
                  </a:lnTo>
                  <a:lnTo>
                    <a:pt x="267" y="123"/>
                  </a:lnTo>
                  <a:lnTo>
                    <a:pt x="266" y="126"/>
                  </a:lnTo>
                  <a:lnTo>
                    <a:pt x="266" y="140"/>
                  </a:lnTo>
                  <a:lnTo>
                    <a:pt x="266" y="147"/>
                  </a:lnTo>
                  <a:lnTo>
                    <a:pt x="257" y="145"/>
                  </a:lnTo>
                  <a:lnTo>
                    <a:pt x="251" y="143"/>
                  </a:lnTo>
                  <a:lnTo>
                    <a:pt x="244" y="140"/>
                  </a:lnTo>
                  <a:lnTo>
                    <a:pt x="240" y="137"/>
                  </a:lnTo>
                  <a:lnTo>
                    <a:pt x="229" y="131"/>
                  </a:lnTo>
                  <a:lnTo>
                    <a:pt x="213" y="123"/>
                  </a:lnTo>
                  <a:lnTo>
                    <a:pt x="113" y="141"/>
                  </a:lnTo>
                  <a:lnTo>
                    <a:pt x="95" y="132"/>
                  </a:lnTo>
                  <a:lnTo>
                    <a:pt x="80" y="124"/>
                  </a:lnTo>
                  <a:lnTo>
                    <a:pt x="68" y="116"/>
                  </a:lnTo>
                  <a:lnTo>
                    <a:pt x="58" y="109"/>
                  </a:lnTo>
                  <a:lnTo>
                    <a:pt x="51" y="101"/>
                  </a:lnTo>
                  <a:lnTo>
                    <a:pt x="45" y="94"/>
                  </a:lnTo>
                  <a:lnTo>
                    <a:pt x="40" y="88"/>
                  </a:lnTo>
                  <a:lnTo>
                    <a:pt x="37" y="82"/>
                  </a:lnTo>
                  <a:lnTo>
                    <a:pt x="31" y="70"/>
                  </a:lnTo>
                  <a:lnTo>
                    <a:pt x="26" y="59"/>
                  </a:lnTo>
                  <a:lnTo>
                    <a:pt x="21" y="54"/>
                  </a:lnTo>
                  <a:lnTo>
                    <a:pt x="16" y="48"/>
                  </a:lnTo>
                  <a:lnTo>
                    <a:pt x="9" y="42"/>
                  </a:lnTo>
                  <a:lnTo>
                    <a:pt x="0" y="36"/>
                  </a:lnTo>
                  <a:lnTo>
                    <a:pt x="16" y="39"/>
                  </a:lnTo>
                  <a:lnTo>
                    <a:pt x="29" y="40"/>
                  </a:lnTo>
                  <a:lnTo>
                    <a:pt x="41" y="40"/>
                  </a:lnTo>
                  <a:lnTo>
                    <a:pt x="52" y="38"/>
                  </a:lnTo>
                  <a:lnTo>
                    <a:pt x="62" y="36"/>
                  </a:lnTo>
                  <a:lnTo>
                    <a:pt x="72" y="33"/>
                  </a:lnTo>
                  <a:lnTo>
                    <a:pt x="79" y="29"/>
                  </a:lnTo>
                  <a:lnTo>
                    <a:pt x="87" y="25"/>
                  </a:lnTo>
                  <a:lnTo>
                    <a:pt x="102" y="16"/>
                  </a:lnTo>
                  <a:lnTo>
                    <a:pt x="119" y="8"/>
                  </a:lnTo>
                  <a:lnTo>
                    <a:pt x="128" y="5"/>
                  </a:lnTo>
                  <a:lnTo>
                    <a:pt x="138" y="2"/>
                  </a:lnTo>
                  <a:lnTo>
                    <a:pt x="149" y="1"/>
                  </a:lnTo>
                  <a:lnTo>
                    <a:pt x="159" y="0"/>
                  </a:lnTo>
                  <a:lnTo>
                    <a:pt x="179" y="11"/>
                  </a:lnTo>
                  <a:lnTo>
                    <a:pt x="200" y="23"/>
                  </a:lnTo>
                  <a:lnTo>
                    <a:pt x="222" y="34"/>
                  </a:lnTo>
                  <a:lnTo>
                    <a:pt x="244" y="45"/>
                  </a:lnTo>
                  <a:lnTo>
                    <a:pt x="278" y="61"/>
                  </a:lnTo>
                  <a:lnTo>
                    <a:pt x="292" y="67"/>
                  </a:lnTo>
                  <a:lnTo>
                    <a:pt x="314" y="73"/>
                  </a:lnTo>
                  <a:lnTo>
                    <a:pt x="333" y="80"/>
                  </a:lnTo>
                  <a:lnTo>
                    <a:pt x="343" y="83"/>
                  </a:lnTo>
                  <a:lnTo>
                    <a:pt x="354" y="86"/>
                  </a:lnTo>
                  <a:lnTo>
                    <a:pt x="365" y="89"/>
                  </a:lnTo>
                  <a:lnTo>
                    <a:pt x="379" y="92"/>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38" name="Freeform 456"/>
            <p:cNvSpPr>
              <a:spLocks/>
            </p:cNvSpPr>
            <p:nvPr>
              <p:custDataLst>
                <p:tags r:id="rId287"/>
              </p:custDataLst>
            </p:nvPr>
          </p:nvSpPr>
          <p:spPr bwMode="auto">
            <a:xfrm>
              <a:off x="4295775" y="1776413"/>
              <a:ext cx="58738" cy="69850"/>
            </a:xfrm>
            <a:custGeom>
              <a:avLst/>
              <a:gdLst>
                <a:gd name="T0" fmla="*/ 2147483647 w 120"/>
                <a:gd name="T1" fmla="*/ 2147483647 h 148"/>
                <a:gd name="T2" fmla="*/ 2147483647 w 120"/>
                <a:gd name="T3" fmla="*/ 2147483647 h 148"/>
                <a:gd name="T4" fmla="*/ 2147483647 w 120"/>
                <a:gd name="T5" fmla="*/ 2147483647 h 148"/>
                <a:gd name="T6" fmla="*/ 2147483647 w 120"/>
                <a:gd name="T7" fmla="*/ 2147483647 h 148"/>
                <a:gd name="T8" fmla="*/ 2147483647 w 120"/>
                <a:gd name="T9" fmla="*/ 2147483647 h 148"/>
                <a:gd name="T10" fmla="*/ 2147483647 w 120"/>
                <a:gd name="T11" fmla="*/ 2147483647 h 148"/>
                <a:gd name="T12" fmla="*/ 2147483647 w 120"/>
                <a:gd name="T13" fmla="*/ 2147483647 h 148"/>
                <a:gd name="T14" fmla="*/ 2147483647 w 120"/>
                <a:gd name="T15" fmla="*/ 2147483647 h 148"/>
                <a:gd name="T16" fmla="*/ 2147483647 w 120"/>
                <a:gd name="T17" fmla="*/ 2147483647 h 148"/>
                <a:gd name="T18" fmla="*/ 2147483647 w 120"/>
                <a:gd name="T19" fmla="*/ 2147483647 h 148"/>
                <a:gd name="T20" fmla="*/ 2147483647 w 120"/>
                <a:gd name="T21" fmla="*/ 2147483647 h 148"/>
                <a:gd name="T22" fmla="*/ 2147483647 w 120"/>
                <a:gd name="T23" fmla="*/ 2147483647 h 148"/>
                <a:gd name="T24" fmla="*/ 2147483647 w 120"/>
                <a:gd name="T25" fmla="*/ 2147483647 h 148"/>
                <a:gd name="T26" fmla="*/ 2147483647 w 120"/>
                <a:gd name="T27" fmla="*/ 2147483647 h 148"/>
                <a:gd name="T28" fmla="*/ 2147483647 w 120"/>
                <a:gd name="T29" fmla="*/ 2147483647 h 148"/>
                <a:gd name="T30" fmla="*/ 2147483647 w 120"/>
                <a:gd name="T31" fmla="*/ 2147483647 h 148"/>
                <a:gd name="T32" fmla="*/ 2147483647 w 120"/>
                <a:gd name="T33" fmla="*/ 2147483647 h 148"/>
                <a:gd name="T34" fmla="*/ 2147483647 w 120"/>
                <a:gd name="T35" fmla="*/ 2147483647 h 148"/>
                <a:gd name="T36" fmla="*/ 0 w 120"/>
                <a:gd name="T37" fmla="*/ 2147483647 h 148"/>
                <a:gd name="T38" fmla="*/ 2147483647 w 120"/>
                <a:gd name="T39" fmla="*/ 2147483647 h 148"/>
                <a:gd name="T40" fmla="*/ 2147483647 w 120"/>
                <a:gd name="T41" fmla="*/ 2147483647 h 148"/>
                <a:gd name="T42" fmla="*/ 2147483647 w 120"/>
                <a:gd name="T43" fmla="*/ 2147483647 h 148"/>
                <a:gd name="T44" fmla="*/ 2147483647 w 120"/>
                <a:gd name="T45" fmla="*/ 2147483647 h 148"/>
                <a:gd name="T46" fmla="*/ 2147483647 w 120"/>
                <a:gd name="T47" fmla="*/ 2147483647 h 148"/>
                <a:gd name="T48" fmla="*/ 2147483647 w 120"/>
                <a:gd name="T49" fmla="*/ 2147483647 h 148"/>
                <a:gd name="T50" fmla="*/ 2147483647 w 120"/>
                <a:gd name="T51" fmla="*/ 2147483647 h 148"/>
                <a:gd name="T52" fmla="*/ 2147483647 w 120"/>
                <a:gd name="T53" fmla="*/ 2147483647 h 148"/>
                <a:gd name="T54" fmla="*/ 2147483647 w 120"/>
                <a:gd name="T55" fmla="*/ 2147483647 h 148"/>
                <a:gd name="T56" fmla="*/ 2147483647 w 120"/>
                <a:gd name="T57" fmla="*/ 0 h 148"/>
                <a:gd name="T58" fmla="*/ 2147483647 w 120"/>
                <a:gd name="T59" fmla="*/ 2147483647 h 148"/>
                <a:gd name="T60" fmla="*/ 2147483647 w 120"/>
                <a:gd name="T61" fmla="*/ 2147483647 h 148"/>
                <a:gd name="T62" fmla="*/ 2147483647 w 120"/>
                <a:gd name="T63" fmla="*/ 2147483647 h 148"/>
                <a:gd name="T64" fmla="*/ 2147483647 w 120"/>
                <a:gd name="T65" fmla="*/ 2147483647 h 148"/>
                <a:gd name="T66" fmla="*/ 2147483647 w 120"/>
                <a:gd name="T67" fmla="*/ 2147483647 h 148"/>
                <a:gd name="T68" fmla="*/ 2147483647 w 120"/>
                <a:gd name="T69" fmla="*/ 2147483647 h 148"/>
                <a:gd name="T70" fmla="*/ 2147483647 w 120"/>
                <a:gd name="T71" fmla="*/ 2147483647 h 148"/>
                <a:gd name="T72" fmla="*/ 2147483647 w 120"/>
                <a:gd name="T73" fmla="*/ 2147483647 h 148"/>
                <a:gd name="T74" fmla="*/ 2147483647 w 120"/>
                <a:gd name="T75" fmla="*/ 2147483647 h 148"/>
                <a:gd name="T76" fmla="*/ 2147483647 w 120"/>
                <a:gd name="T77" fmla="*/ 2147483647 h 148"/>
                <a:gd name="T78" fmla="*/ 2147483647 w 120"/>
                <a:gd name="T79" fmla="*/ 2147483647 h 148"/>
                <a:gd name="T80" fmla="*/ 2147483647 w 120"/>
                <a:gd name="T81" fmla="*/ 2147483647 h 148"/>
                <a:gd name="T82" fmla="*/ 2147483647 w 120"/>
                <a:gd name="T83" fmla="*/ 2147483647 h 148"/>
                <a:gd name="T84" fmla="*/ 2147483647 w 120"/>
                <a:gd name="T85" fmla="*/ 2147483647 h 148"/>
                <a:gd name="T86" fmla="*/ 2147483647 w 120"/>
                <a:gd name="T87" fmla="*/ 2147483647 h 148"/>
                <a:gd name="T88" fmla="*/ 2147483647 w 120"/>
                <a:gd name="T89" fmla="*/ 2147483647 h 148"/>
                <a:gd name="T90" fmla="*/ 2147483647 w 120"/>
                <a:gd name="T91" fmla="*/ 2147483647 h 148"/>
                <a:gd name="T92" fmla="*/ 2147483647 w 120"/>
                <a:gd name="T93" fmla="*/ 2147483647 h 148"/>
                <a:gd name="T94" fmla="*/ 2147483647 w 120"/>
                <a:gd name="T95" fmla="*/ 2147483647 h 148"/>
                <a:gd name="T96" fmla="*/ 2147483647 w 120"/>
                <a:gd name="T97" fmla="*/ 2147483647 h 148"/>
                <a:gd name="T98" fmla="*/ 2147483647 w 120"/>
                <a:gd name="T99" fmla="*/ 2147483647 h 148"/>
                <a:gd name="T100" fmla="*/ 2147483647 w 120"/>
                <a:gd name="T101" fmla="*/ 2147483647 h 148"/>
                <a:gd name="T102" fmla="*/ 2147483647 w 120"/>
                <a:gd name="T103" fmla="*/ 2147483647 h 148"/>
                <a:gd name="T104" fmla="*/ 2147483647 w 120"/>
                <a:gd name="T105" fmla="*/ 2147483647 h 148"/>
                <a:gd name="T106" fmla="*/ 2147483647 w 120"/>
                <a:gd name="T107" fmla="*/ 2147483647 h 148"/>
                <a:gd name="T108" fmla="*/ 2147483647 w 120"/>
                <a:gd name="T109" fmla="*/ 2147483647 h 148"/>
                <a:gd name="T110" fmla="*/ 2147483647 w 120"/>
                <a:gd name="T111" fmla="*/ 2147483647 h 148"/>
                <a:gd name="T112" fmla="*/ 2147483647 w 120"/>
                <a:gd name="T113" fmla="*/ 2147483647 h 148"/>
                <a:gd name="T114" fmla="*/ 2147483647 w 120"/>
                <a:gd name="T115" fmla="*/ 2147483647 h 148"/>
                <a:gd name="T116" fmla="*/ 2147483647 w 120"/>
                <a:gd name="T117" fmla="*/ 2147483647 h 148"/>
                <a:gd name="T118" fmla="*/ 2147483647 w 120"/>
                <a:gd name="T119" fmla="*/ 2147483647 h 1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0"/>
                <a:gd name="T181" fmla="*/ 0 h 148"/>
                <a:gd name="T182" fmla="*/ 120 w 120"/>
                <a:gd name="T183" fmla="*/ 148 h 14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0" h="148">
                  <a:moveTo>
                    <a:pt x="74" y="129"/>
                  </a:moveTo>
                  <a:lnTo>
                    <a:pt x="70" y="131"/>
                  </a:lnTo>
                  <a:lnTo>
                    <a:pt x="67" y="132"/>
                  </a:lnTo>
                  <a:lnTo>
                    <a:pt x="64" y="133"/>
                  </a:lnTo>
                  <a:lnTo>
                    <a:pt x="60" y="133"/>
                  </a:lnTo>
                  <a:lnTo>
                    <a:pt x="56" y="133"/>
                  </a:lnTo>
                  <a:lnTo>
                    <a:pt x="53" y="132"/>
                  </a:lnTo>
                  <a:lnTo>
                    <a:pt x="50" y="131"/>
                  </a:lnTo>
                  <a:lnTo>
                    <a:pt x="47" y="129"/>
                  </a:lnTo>
                  <a:lnTo>
                    <a:pt x="41" y="128"/>
                  </a:lnTo>
                  <a:lnTo>
                    <a:pt x="34" y="125"/>
                  </a:lnTo>
                  <a:lnTo>
                    <a:pt x="26" y="120"/>
                  </a:lnTo>
                  <a:lnTo>
                    <a:pt x="19" y="115"/>
                  </a:lnTo>
                  <a:lnTo>
                    <a:pt x="11" y="108"/>
                  </a:lnTo>
                  <a:lnTo>
                    <a:pt x="6" y="101"/>
                  </a:lnTo>
                  <a:lnTo>
                    <a:pt x="3" y="97"/>
                  </a:lnTo>
                  <a:lnTo>
                    <a:pt x="2" y="94"/>
                  </a:lnTo>
                  <a:lnTo>
                    <a:pt x="1" y="90"/>
                  </a:lnTo>
                  <a:lnTo>
                    <a:pt x="0" y="87"/>
                  </a:lnTo>
                  <a:lnTo>
                    <a:pt x="2" y="73"/>
                  </a:lnTo>
                  <a:lnTo>
                    <a:pt x="8" y="55"/>
                  </a:lnTo>
                  <a:lnTo>
                    <a:pt x="14" y="35"/>
                  </a:lnTo>
                  <a:lnTo>
                    <a:pt x="20" y="18"/>
                  </a:lnTo>
                  <a:lnTo>
                    <a:pt x="32" y="17"/>
                  </a:lnTo>
                  <a:lnTo>
                    <a:pt x="42" y="16"/>
                  </a:lnTo>
                  <a:lnTo>
                    <a:pt x="51" y="14"/>
                  </a:lnTo>
                  <a:lnTo>
                    <a:pt x="58" y="11"/>
                  </a:lnTo>
                  <a:lnTo>
                    <a:pt x="70" y="5"/>
                  </a:lnTo>
                  <a:lnTo>
                    <a:pt x="80" y="0"/>
                  </a:lnTo>
                  <a:lnTo>
                    <a:pt x="85" y="2"/>
                  </a:lnTo>
                  <a:lnTo>
                    <a:pt x="93" y="7"/>
                  </a:lnTo>
                  <a:lnTo>
                    <a:pt x="98" y="10"/>
                  </a:lnTo>
                  <a:lnTo>
                    <a:pt x="102" y="13"/>
                  </a:lnTo>
                  <a:lnTo>
                    <a:pt x="106" y="16"/>
                  </a:lnTo>
                  <a:lnTo>
                    <a:pt x="107" y="18"/>
                  </a:lnTo>
                  <a:lnTo>
                    <a:pt x="100" y="28"/>
                  </a:lnTo>
                  <a:lnTo>
                    <a:pt x="93" y="37"/>
                  </a:lnTo>
                  <a:lnTo>
                    <a:pt x="95" y="42"/>
                  </a:lnTo>
                  <a:lnTo>
                    <a:pt x="98" y="49"/>
                  </a:lnTo>
                  <a:lnTo>
                    <a:pt x="102" y="56"/>
                  </a:lnTo>
                  <a:lnTo>
                    <a:pt x="107" y="63"/>
                  </a:lnTo>
                  <a:lnTo>
                    <a:pt x="115" y="75"/>
                  </a:lnTo>
                  <a:lnTo>
                    <a:pt x="120" y="79"/>
                  </a:lnTo>
                  <a:lnTo>
                    <a:pt x="113" y="81"/>
                  </a:lnTo>
                  <a:lnTo>
                    <a:pt x="107" y="84"/>
                  </a:lnTo>
                  <a:lnTo>
                    <a:pt x="100" y="87"/>
                  </a:lnTo>
                  <a:lnTo>
                    <a:pt x="96" y="91"/>
                  </a:lnTo>
                  <a:lnTo>
                    <a:pt x="90" y="95"/>
                  </a:lnTo>
                  <a:lnTo>
                    <a:pt x="87" y="99"/>
                  </a:lnTo>
                  <a:lnTo>
                    <a:pt x="82" y="104"/>
                  </a:lnTo>
                  <a:lnTo>
                    <a:pt x="80" y="109"/>
                  </a:lnTo>
                  <a:lnTo>
                    <a:pt x="78" y="114"/>
                  </a:lnTo>
                  <a:lnTo>
                    <a:pt x="77" y="120"/>
                  </a:lnTo>
                  <a:lnTo>
                    <a:pt x="76" y="125"/>
                  </a:lnTo>
                  <a:lnTo>
                    <a:pt x="75" y="130"/>
                  </a:lnTo>
                  <a:lnTo>
                    <a:pt x="76" y="135"/>
                  </a:lnTo>
                  <a:lnTo>
                    <a:pt x="77" y="140"/>
                  </a:lnTo>
                  <a:lnTo>
                    <a:pt x="78" y="144"/>
                  </a:lnTo>
                  <a:lnTo>
                    <a:pt x="80" y="148"/>
                  </a:lnTo>
                  <a:lnTo>
                    <a:pt x="74" y="129"/>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39" name="Freeform 458"/>
            <p:cNvSpPr>
              <a:spLocks/>
            </p:cNvSpPr>
            <p:nvPr>
              <p:custDataLst>
                <p:tags r:id="rId288"/>
              </p:custDataLst>
            </p:nvPr>
          </p:nvSpPr>
          <p:spPr bwMode="auto">
            <a:xfrm>
              <a:off x="4327525" y="2166938"/>
              <a:ext cx="22225" cy="52387"/>
            </a:xfrm>
            <a:custGeom>
              <a:avLst/>
              <a:gdLst>
                <a:gd name="T0" fmla="*/ 2147483647 w 40"/>
                <a:gd name="T1" fmla="*/ 2147483647 h 93"/>
                <a:gd name="T2" fmla="*/ 2147483647 w 40"/>
                <a:gd name="T3" fmla="*/ 2147483647 h 93"/>
                <a:gd name="T4" fmla="*/ 2147483647 w 40"/>
                <a:gd name="T5" fmla="*/ 2147483647 h 93"/>
                <a:gd name="T6" fmla="*/ 2147483647 w 40"/>
                <a:gd name="T7" fmla="*/ 2147483647 h 93"/>
                <a:gd name="T8" fmla="*/ 2147483647 w 40"/>
                <a:gd name="T9" fmla="*/ 2147483647 h 93"/>
                <a:gd name="T10" fmla="*/ 2147483647 w 40"/>
                <a:gd name="T11" fmla="*/ 2147483647 h 93"/>
                <a:gd name="T12" fmla="*/ 2147483647 w 40"/>
                <a:gd name="T13" fmla="*/ 0 h 93"/>
                <a:gd name="T14" fmla="*/ 2147483647 w 40"/>
                <a:gd name="T15" fmla="*/ 2147483647 h 93"/>
                <a:gd name="T16" fmla="*/ 2147483647 w 40"/>
                <a:gd name="T17" fmla="*/ 2147483647 h 93"/>
                <a:gd name="T18" fmla="*/ 2147483647 w 40"/>
                <a:gd name="T19" fmla="*/ 2147483647 h 93"/>
                <a:gd name="T20" fmla="*/ 2147483647 w 40"/>
                <a:gd name="T21" fmla="*/ 2147483647 h 93"/>
                <a:gd name="T22" fmla="*/ 2147483647 w 40"/>
                <a:gd name="T23" fmla="*/ 2147483647 h 93"/>
                <a:gd name="T24" fmla="*/ 2147483647 w 40"/>
                <a:gd name="T25" fmla="*/ 2147483647 h 93"/>
                <a:gd name="T26" fmla="*/ 2147483647 w 40"/>
                <a:gd name="T27" fmla="*/ 2147483647 h 93"/>
                <a:gd name="T28" fmla="*/ 2147483647 w 40"/>
                <a:gd name="T29" fmla="*/ 2147483647 h 93"/>
                <a:gd name="T30" fmla="*/ 2147483647 w 40"/>
                <a:gd name="T31" fmla="*/ 2147483647 h 93"/>
                <a:gd name="T32" fmla="*/ 2147483647 w 40"/>
                <a:gd name="T33" fmla="*/ 2147483647 h 93"/>
                <a:gd name="T34" fmla="*/ 2147483647 w 40"/>
                <a:gd name="T35" fmla="*/ 2147483647 h 93"/>
                <a:gd name="T36" fmla="*/ 2147483647 w 40"/>
                <a:gd name="T37" fmla="*/ 2147483647 h 93"/>
                <a:gd name="T38" fmla="*/ 2147483647 w 40"/>
                <a:gd name="T39" fmla="*/ 2147483647 h 93"/>
                <a:gd name="T40" fmla="*/ 2147483647 w 40"/>
                <a:gd name="T41" fmla="*/ 2147483647 h 93"/>
                <a:gd name="T42" fmla="*/ 2147483647 w 40"/>
                <a:gd name="T43" fmla="*/ 2147483647 h 93"/>
                <a:gd name="T44" fmla="*/ 0 w 40"/>
                <a:gd name="T45" fmla="*/ 2147483647 h 93"/>
                <a:gd name="T46" fmla="*/ 2147483647 w 40"/>
                <a:gd name="T47" fmla="*/ 2147483647 h 93"/>
                <a:gd name="T48" fmla="*/ 2147483647 w 40"/>
                <a:gd name="T49" fmla="*/ 2147483647 h 93"/>
                <a:gd name="T50" fmla="*/ 2147483647 w 40"/>
                <a:gd name="T51" fmla="*/ 2147483647 h 93"/>
                <a:gd name="T52" fmla="*/ 2147483647 w 40"/>
                <a:gd name="T53" fmla="*/ 2147483647 h 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0"/>
                <a:gd name="T82" fmla="*/ 0 h 93"/>
                <a:gd name="T83" fmla="*/ 40 w 40"/>
                <a:gd name="T84" fmla="*/ 93 h 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0" h="93">
                  <a:moveTo>
                    <a:pt x="7" y="31"/>
                  </a:moveTo>
                  <a:lnTo>
                    <a:pt x="10" y="30"/>
                  </a:lnTo>
                  <a:lnTo>
                    <a:pt x="14" y="26"/>
                  </a:lnTo>
                  <a:lnTo>
                    <a:pt x="20" y="20"/>
                  </a:lnTo>
                  <a:lnTo>
                    <a:pt x="25" y="15"/>
                  </a:lnTo>
                  <a:lnTo>
                    <a:pt x="35" y="4"/>
                  </a:lnTo>
                  <a:lnTo>
                    <a:pt x="40" y="0"/>
                  </a:lnTo>
                  <a:lnTo>
                    <a:pt x="37" y="26"/>
                  </a:lnTo>
                  <a:lnTo>
                    <a:pt x="35" y="53"/>
                  </a:lnTo>
                  <a:lnTo>
                    <a:pt x="34" y="65"/>
                  </a:lnTo>
                  <a:lnTo>
                    <a:pt x="34" y="77"/>
                  </a:lnTo>
                  <a:lnTo>
                    <a:pt x="35" y="82"/>
                  </a:lnTo>
                  <a:lnTo>
                    <a:pt x="36" y="86"/>
                  </a:lnTo>
                  <a:lnTo>
                    <a:pt x="37" y="90"/>
                  </a:lnTo>
                  <a:lnTo>
                    <a:pt x="40" y="93"/>
                  </a:lnTo>
                  <a:lnTo>
                    <a:pt x="26" y="93"/>
                  </a:lnTo>
                  <a:lnTo>
                    <a:pt x="13" y="93"/>
                  </a:lnTo>
                  <a:lnTo>
                    <a:pt x="11" y="92"/>
                  </a:lnTo>
                  <a:lnTo>
                    <a:pt x="8" y="91"/>
                  </a:lnTo>
                  <a:lnTo>
                    <a:pt x="6" y="88"/>
                  </a:lnTo>
                  <a:lnTo>
                    <a:pt x="4" y="86"/>
                  </a:lnTo>
                  <a:lnTo>
                    <a:pt x="1" y="80"/>
                  </a:lnTo>
                  <a:lnTo>
                    <a:pt x="0" y="73"/>
                  </a:lnTo>
                  <a:lnTo>
                    <a:pt x="1" y="64"/>
                  </a:lnTo>
                  <a:lnTo>
                    <a:pt x="3" y="50"/>
                  </a:lnTo>
                  <a:lnTo>
                    <a:pt x="6" y="37"/>
                  </a:lnTo>
                  <a:lnTo>
                    <a:pt x="7" y="31"/>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40" name="Freeform 460">
              <a:hlinkClick r:id="rId408"/>
            </p:cNvPr>
            <p:cNvSpPr>
              <a:spLocks/>
            </p:cNvSpPr>
            <p:nvPr>
              <p:custDataLst>
                <p:tags r:id="rId289"/>
              </p:custDataLst>
            </p:nvPr>
          </p:nvSpPr>
          <p:spPr bwMode="auto">
            <a:xfrm>
              <a:off x="5133975" y="2154238"/>
              <a:ext cx="168275" cy="74612"/>
            </a:xfrm>
            <a:custGeom>
              <a:avLst/>
              <a:gdLst>
                <a:gd name="T0" fmla="*/ 2147483647 w 352"/>
                <a:gd name="T1" fmla="*/ 2147483647 h 153"/>
                <a:gd name="T2" fmla="*/ 2147483647 w 352"/>
                <a:gd name="T3" fmla="*/ 2147483647 h 153"/>
                <a:gd name="T4" fmla="*/ 2147483647 w 352"/>
                <a:gd name="T5" fmla="*/ 2147483647 h 153"/>
                <a:gd name="T6" fmla="*/ 2147483647 w 352"/>
                <a:gd name="T7" fmla="*/ 2147483647 h 153"/>
                <a:gd name="T8" fmla="*/ 2147483647 w 352"/>
                <a:gd name="T9" fmla="*/ 2147483647 h 153"/>
                <a:gd name="T10" fmla="*/ 2147483647 w 352"/>
                <a:gd name="T11" fmla="*/ 2147483647 h 153"/>
                <a:gd name="T12" fmla="*/ 2147483647 w 352"/>
                <a:gd name="T13" fmla="*/ 2147483647 h 153"/>
                <a:gd name="T14" fmla="*/ 2147483647 w 352"/>
                <a:gd name="T15" fmla="*/ 2147483647 h 153"/>
                <a:gd name="T16" fmla="*/ 2147483647 w 352"/>
                <a:gd name="T17" fmla="*/ 2147483647 h 153"/>
                <a:gd name="T18" fmla="*/ 2147483647 w 352"/>
                <a:gd name="T19" fmla="*/ 2147483647 h 153"/>
                <a:gd name="T20" fmla="*/ 2147483647 w 352"/>
                <a:gd name="T21" fmla="*/ 2147483647 h 153"/>
                <a:gd name="T22" fmla="*/ 2147483647 w 352"/>
                <a:gd name="T23" fmla="*/ 2147483647 h 153"/>
                <a:gd name="T24" fmla="*/ 2147483647 w 352"/>
                <a:gd name="T25" fmla="*/ 2147483647 h 153"/>
                <a:gd name="T26" fmla="*/ 2147483647 w 352"/>
                <a:gd name="T27" fmla="*/ 2147483647 h 153"/>
                <a:gd name="T28" fmla="*/ 2147483647 w 352"/>
                <a:gd name="T29" fmla="*/ 2147483647 h 153"/>
                <a:gd name="T30" fmla="*/ 2147483647 w 352"/>
                <a:gd name="T31" fmla="*/ 2147483647 h 153"/>
                <a:gd name="T32" fmla="*/ 2147483647 w 352"/>
                <a:gd name="T33" fmla="*/ 2147483647 h 153"/>
                <a:gd name="T34" fmla="*/ 2147483647 w 352"/>
                <a:gd name="T35" fmla="*/ 2147483647 h 153"/>
                <a:gd name="T36" fmla="*/ 2147483647 w 352"/>
                <a:gd name="T37" fmla="*/ 2147483647 h 153"/>
                <a:gd name="T38" fmla="*/ 2147483647 w 352"/>
                <a:gd name="T39" fmla="*/ 2147483647 h 153"/>
                <a:gd name="T40" fmla="*/ 2147483647 w 352"/>
                <a:gd name="T41" fmla="*/ 2147483647 h 153"/>
                <a:gd name="T42" fmla="*/ 2147483647 w 352"/>
                <a:gd name="T43" fmla="*/ 2147483647 h 153"/>
                <a:gd name="T44" fmla="*/ 2147483647 w 352"/>
                <a:gd name="T45" fmla="*/ 2147483647 h 153"/>
                <a:gd name="T46" fmla="*/ 2147483647 w 352"/>
                <a:gd name="T47" fmla="*/ 2147483647 h 153"/>
                <a:gd name="T48" fmla="*/ 2147483647 w 352"/>
                <a:gd name="T49" fmla="*/ 2147483647 h 153"/>
                <a:gd name="T50" fmla="*/ 2147483647 w 352"/>
                <a:gd name="T51" fmla="*/ 2147483647 h 153"/>
                <a:gd name="T52" fmla="*/ 2147483647 w 352"/>
                <a:gd name="T53" fmla="*/ 2147483647 h 153"/>
                <a:gd name="T54" fmla="*/ 0 w 352"/>
                <a:gd name="T55" fmla="*/ 0 h 153"/>
                <a:gd name="T56" fmla="*/ 2147483647 w 352"/>
                <a:gd name="T57" fmla="*/ 0 h 153"/>
                <a:gd name="T58" fmla="*/ 2147483647 w 352"/>
                <a:gd name="T59" fmla="*/ 2147483647 h 153"/>
                <a:gd name="T60" fmla="*/ 2147483647 w 352"/>
                <a:gd name="T61" fmla="*/ 2147483647 h 153"/>
                <a:gd name="T62" fmla="*/ 2147483647 w 352"/>
                <a:gd name="T63" fmla="*/ 2147483647 h 153"/>
                <a:gd name="T64" fmla="*/ 2147483647 w 352"/>
                <a:gd name="T65" fmla="*/ 2147483647 h 153"/>
                <a:gd name="T66" fmla="*/ 2147483647 w 352"/>
                <a:gd name="T67" fmla="*/ 2147483647 h 153"/>
                <a:gd name="T68" fmla="*/ 2147483647 w 352"/>
                <a:gd name="T69" fmla="*/ 2147483647 h 153"/>
                <a:gd name="T70" fmla="*/ 2147483647 w 352"/>
                <a:gd name="T71" fmla="*/ 2147483647 h 153"/>
                <a:gd name="T72" fmla="*/ 2147483647 w 352"/>
                <a:gd name="T73" fmla="*/ 2147483647 h 153"/>
                <a:gd name="T74" fmla="*/ 2147483647 w 352"/>
                <a:gd name="T75" fmla="*/ 2147483647 h 1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2"/>
                <a:gd name="T115" fmla="*/ 0 h 153"/>
                <a:gd name="T116" fmla="*/ 352 w 352"/>
                <a:gd name="T117" fmla="*/ 153 h 15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2" h="153">
                  <a:moveTo>
                    <a:pt x="332" y="91"/>
                  </a:moveTo>
                  <a:lnTo>
                    <a:pt x="352" y="153"/>
                  </a:lnTo>
                  <a:lnTo>
                    <a:pt x="326" y="141"/>
                  </a:lnTo>
                  <a:lnTo>
                    <a:pt x="299" y="129"/>
                  </a:lnTo>
                  <a:lnTo>
                    <a:pt x="266" y="141"/>
                  </a:lnTo>
                  <a:lnTo>
                    <a:pt x="232" y="141"/>
                  </a:lnTo>
                  <a:lnTo>
                    <a:pt x="227" y="135"/>
                  </a:lnTo>
                  <a:lnTo>
                    <a:pt x="226" y="135"/>
                  </a:lnTo>
                  <a:lnTo>
                    <a:pt x="219" y="129"/>
                  </a:lnTo>
                  <a:lnTo>
                    <a:pt x="213" y="125"/>
                  </a:lnTo>
                  <a:lnTo>
                    <a:pt x="205" y="121"/>
                  </a:lnTo>
                  <a:lnTo>
                    <a:pt x="197" y="118"/>
                  </a:lnTo>
                  <a:lnTo>
                    <a:pt x="181" y="113"/>
                  </a:lnTo>
                  <a:lnTo>
                    <a:pt x="163" y="110"/>
                  </a:lnTo>
                  <a:lnTo>
                    <a:pt x="126" y="107"/>
                  </a:lnTo>
                  <a:lnTo>
                    <a:pt x="86" y="104"/>
                  </a:lnTo>
                  <a:lnTo>
                    <a:pt x="85" y="94"/>
                  </a:lnTo>
                  <a:lnTo>
                    <a:pt x="82" y="84"/>
                  </a:lnTo>
                  <a:lnTo>
                    <a:pt x="80" y="75"/>
                  </a:lnTo>
                  <a:lnTo>
                    <a:pt x="75" y="67"/>
                  </a:lnTo>
                  <a:lnTo>
                    <a:pt x="71" y="59"/>
                  </a:lnTo>
                  <a:lnTo>
                    <a:pt x="67" y="52"/>
                  </a:lnTo>
                  <a:lnTo>
                    <a:pt x="61" y="44"/>
                  </a:lnTo>
                  <a:lnTo>
                    <a:pt x="56" y="37"/>
                  </a:lnTo>
                  <a:lnTo>
                    <a:pt x="44" y="26"/>
                  </a:lnTo>
                  <a:lnTo>
                    <a:pt x="29" y="16"/>
                  </a:lnTo>
                  <a:lnTo>
                    <a:pt x="15" y="7"/>
                  </a:lnTo>
                  <a:lnTo>
                    <a:pt x="0" y="0"/>
                  </a:lnTo>
                  <a:lnTo>
                    <a:pt x="7" y="0"/>
                  </a:lnTo>
                  <a:lnTo>
                    <a:pt x="60" y="18"/>
                  </a:lnTo>
                  <a:lnTo>
                    <a:pt x="106" y="30"/>
                  </a:lnTo>
                  <a:lnTo>
                    <a:pt x="134" y="18"/>
                  </a:lnTo>
                  <a:lnTo>
                    <a:pt x="180" y="36"/>
                  </a:lnTo>
                  <a:lnTo>
                    <a:pt x="206" y="55"/>
                  </a:lnTo>
                  <a:lnTo>
                    <a:pt x="246" y="49"/>
                  </a:lnTo>
                  <a:lnTo>
                    <a:pt x="286" y="61"/>
                  </a:lnTo>
                  <a:lnTo>
                    <a:pt x="313" y="79"/>
                  </a:lnTo>
                  <a:lnTo>
                    <a:pt x="332" y="91"/>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941" name="Freeform 461">
              <a:hlinkClick r:id="rId409"/>
            </p:cNvPr>
            <p:cNvSpPr>
              <a:spLocks/>
            </p:cNvSpPr>
            <p:nvPr>
              <p:custDataLst>
                <p:tags r:id="rId290"/>
              </p:custDataLst>
            </p:nvPr>
          </p:nvSpPr>
          <p:spPr bwMode="auto">
            <a:xfrm>
              <a:off x="4629150" y="2208213"/>
              <a:ext cx="165100" cy="157162"/>
            </a:xfrm>
            <a:custGeom>
              <a:avLst/>
              <a:gdLst>
                <a:gd name="T0" fmla="*/ 2147483647 w 331"/>
                <a:gd name="T1" fmla="*/ 2147483647 h 327"/>
                <a:gd name="T2" fmla="*/ 2147483647 w 331"/>
                <a:gd name="T3" fmla="*/ 2147483647 h 327"/>
                <a:gd name="T4" fmla="*/ 2147483647 w 331"/>
                <a:gd name="T5" fmla="*/ 2147483647 h 327"/>
                <a:gd name="T6" fmla="*/ 2147483647 w 331"/>
                <a:gd name="T7" fmla="*/ 2147483647 h 327"/>
                <a:gd name="T8" fmla="*/ 2147483647 w 331"/>
                <a:gd name="T9" fmla="*/ 2147483647 h 327"/>
                <a:gd name="T10" fmla="*/ 2147483647 w 331"/>
                <a:gd name="T11" fmla="*/ 2147483647 h 327"/>
                <a:gd name="T12" fmla="*/ 2147483647 w 331"/>
                <a:gd name="T13" fmla="*/ 2147483647 h 327"/>
                <a:gd name="T14" fmla="*/ 2147483647 w 331"/>
                <a:gd name="T15" fmla="*/ 2147483647 h 327"/>
                <a:gd name="T16" fmla="*/ 2147483647 w 331"/>
                <a:gd name="T17" fmla="*/ 2147483647 h 327"/>
                <a:gd name="T18" fmla="*/ 2147483647 w 331"/>
                <a:gd name="T19" fmla="*/ 2147483647 h 327"/>
                <a:gd name="T20" fmla="*/ 2147483647 w 331"/>
                <a:gd name="T21" fmla="*/ 2147483647 h 327"/>
                <a:gd name="T22" fmla="*/ 2147483647 w 331"/>
                <a:gd name="T23" fmla="*/ 2147483647 h 327"/>
                <a:gd name="T24" fmla="*/ 2147483647 w 331"/>
                <a:gd name="T25" fmla="*/ 2147483647 h 327"/>
                <a:gd name="T26" fmla="*/ 2147483647 w 331"/>
                <a:gd name="T27" fmla="*/ 2147483647 h 327"/>
                <a:gd name="T28" fmla="*/ 2147483647 w 331"/>
                <a:gd name="T29" fmla="*/ 2147483647 h 327"/>
                <a:gd name="T30" fmla="*/ 2147483647 w 331"/>
                <a:gd name="T31" fmla="*/ 2147483647 h 327"/>
                <a:gd name="T32" fmla="*/ 2147483647 w 331"/>
                <a:gd name="T33" fmla="*/ 2147483647 h 327"/>
                <a:gd name="T34" fmla="*/ 2147483647 w 331"/>
                <a:gd name="T35" fmla="*/ 2147483647 h 327"/>
                <a:gd name="T36" fmla="*/ 2147483647 w 331"/>
                <a:gd name="T37" fmla="*/ 2147483647 h 327"/>
                <a:gd name="T38" fmla="*/ 2147483647 w 331"/>
                <a:gd name="T39" fmla="*/ 2147483647 h 327"/>
                <a:gd name="T40" fmla="*/ 2147483647 w 331"/>
                <a:gd name="T41" fmla="*/ 2147483647 h 327"/>
                <a:gd name="T42" fmla="*/ 2147483647 w 331"/>
                <a:gd name="T43" fmla="*/ 2147483647 h 327"/>
                <a:gd name="T44" fmla="*/ 2147483647 w 331"/>
                <a:gd name="T45" fmla="*/ 2147483647 h 327"/>
                <a:gd name="T46" fmla="*/ 2147483647 w 331"/>
                <a:gd name="T47" fmla="*/ 2147483647 h 327"/>
                <a:gd name="T48" fmla="*/ 2147483647 w 331"/>
                <a:gd name="T49" fmla="*/ 2147483647 h 327"/>
                <a:gd name="T50" fmla="*/ 2147483647 w 331"/>
                <a:gd name="T51" fmla="*/ 2147483647 h 327"/>
                <a:gd name="T52" fmla="*/ 2147483647 w 331"/>
                <a:gd name="T53" fmla="*/ 2147483647 h 327"/>
                <a:gd name="T54" fmla="*/ 2147483647 w 331"/>
                <a:gd name="T55" fmla="*/ 2147483647 h 327"/>
                <a:gd name="T56" fmla="*/ 2147483647 w 331"/>
                <a:gd name="T57" fmla="*/ 2147483647 h 327"/>
                <a:gd name="T58" fmla="*/ 2147483647 w 331"/>
                <a:gd name="T59" fmla="*/ 2147483647 h 327"/>
                <a:gd name="T60" fmla="*/ 2147483647 w 331"/>
                <a:gd name="T61" fmla="*/ 2147483647 h 327"/>
                <a:gd name="T62" fmla="*/ 2147483647 w 331"/>
                <a:gd name="T63" fmla="*/ 2147483647 h 327"/>
                <a:gd name="T64" fmla="*/ 2147483647 w 331"/>
                <a:gd name="T65" fmla="*/ 2147483647 h 327"/>
                <a:gd name="T66" fmla="*/ 2147483647 w 331"/>
                <a:gd name="T67" fmla="*/ 2147483647 h 327"/>
                <a:gd name="T68" fmla="*/ 2147483647 w 331"/>
                <a:gd name="T69" fmla="*/ 2147483647 h 327"/>
                <a:gd name="T70" fmla="*/ 0 w 331"/>
                <a:gd name="T71" fmla="*/ 2147483647 h 327"/>
                <a:gd name="T72" fmla="*/ 2147483647 w 331"/>
                <a:gd name="T73" fmla="*/ 2147483647 h 327"/>
                <a:gd name="T74" fmla="*/ 2147483647 w 331"/>
                <a:gd name="T75" fmla="*/ 2147483647 h 327"/>
                <a:gd name="T76" fmla="*/ 2147483647 w 331"/>
                <a:gd name="T77" fmla="*/ 2147483647 h 327"/>
                <a:gd name="T78" fmla="*/ 2147483647 w 331"/>
                <a:gd name="T79" fmla="*/ 2147483647 h 327"/>
                <a:gd name="T80" fmla="*/ 2147483647 w 331"/>
                <a:gd name="T81" fmla="*/ 2147483647 h 327"/>
                <a:gd name="T82" fmla="*/ 2147483647 w 331"/>
                <a:gd name="T83" fmla="*/ 2147483647 h 327"/>
                <a:gd name="T84" fmla="*/ 2147483647 w 331"/>
                <a:gd name="T85" fmla="*/ 2147483647 h 327"/>
                <a:gd name="T86" fmla="*/ 2147483647 w 331"/>
                <a:gd name="T87" fmla="*/ 2147483647 h 327"/>
                <a:gd name="T88" fmla="*/ 2147483647 w 331"/>
                <a:gd name="T89" fmla="*/ 2147483647 h 327"/>
                <a:gd name="T90" fmla="*/ 2147483647 w 331"/>
                <a:gd name="T91" fmla="*/ 2147483647 h 327"/>
                <a:gd name="T92" fmla="*/ 2147483647 w 331"/>
                <a:gd name="T93" fmla="*/ 2147483647 h 327"/>
                <a:gd name="T94" fmla="*/ 2147483647 w 331"/>
                <a:gd name="T95" fmla="*/ 2147483647 h 3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31"/>
                <a:gd name="T145" fmla="*/ 0 h 327"/>
                <a:gd name="T146" fmla="*/ 331 w 331"/>
                <a:gd name="T147" fmla="*/ 327 h 3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31" h="327">
                  <a:moveTo>
                    <a:pt x="331" y="56"/>
                  </a:moveTo>
                  <a:lnTo>
                    <a:pt x="245" y="37"/>
                  </a:lnTo>
                  <a:lnTo>
                    <a:pt x="230" y="40"/>
                  </a:lnTo>
                  <a:lnTo>
                    <a:pt x="216" y="44"/>
                  </a:lnTo>
                  <a:lnTo>
                    <a:pt x="204" y="50"/>
                  </a:lnTo>
                  <a:lnTo>
                    <a:pt x="193" y="56"/>
                  </a:lnTo>
                  <a:lnTo>
                    <a:pt x="189" y="59"/>
                  </a:lnTo>
                  <a:lnTo>
                    <a:pt x="185" y="63"/>
                  </a:lnTo>
                  <a:lnTo>
                    <a:pt x="182" y="67"/>
                  </a:lnTo>
                  <a:lnTo>
                    <a:pt x="181" y="72"/>
                  </a:lnTo>
                  <a:lnTo>
                    <a:pt x="180" y="77"/>
                  </a:lnTo>
                  <a:lnTo>
                    <a:pt x="181" y="81"/>
                  </a:lnTo>
                  <a:lnTo>
                    <a:pt x="182" y="87"/>
                  </a:lnTo>
                  <a:lnTo>
                    <a:pt x="185" y="92"/>
                  </a:lnTo>
                  <a:lnTo>
                    <a:pt x="184" y="94"/>
                  </a:lnTo>
                  <a:lnTo>
                    <a:pt x="181" y="98"/>
                  </a:lnTo>
                  <a:lnTo>
                    <a:pt x="179" y="101"/>
                  </a:lnTo>
                  <a:lnTo>
                    <a:pt x="177" y="102"/>
                  </a:lnTo>
                  <a:lnTo>
                    <a:pt x="174" y="105"/>
                  </a:lnTo>
                  <a:lnTo>
                    <a:pt x="172" y="105"/>
                  </a:lnTo>
                  <a:lnTo>
                    <a:pt x="168" y="105"/>
                  </a:lnTo>
                  <a:lnTo>
                    <a:pt x="165" y="102"/>
                  </a:lnTo>
                  <a:lnTo>
                    <a:pt x="162" y="100"/>
                  </a:lnTo>
                  <a:lnTo>
                    <a:pt x="160" y="98"/>
                  </a:lnTo>
                  <a:lnTo>
                    <a:pt x="159" y="92"/>
                  </a:lnTo>
                  <a:lnTo>
                    <a:pt x="159" y="86"/>
                  </a:lnTo>
                  <a:lnTo>
                    <a:pt x="149" y="85"/>
                  </a:lnTo>
                  <a:lnTo>
                    <a:pt x="139" y="82"/>
                  </a:lnTo>
                  <a:lnTo>
                    <a:pt x="132" y="79"/>
                  </a:lnTo>
                  <a:lnTo>
                    <a:pt x="126" y="74"/>
                  </a:lnTo>
                  <a:lnTo>
                    <a:pt x="126" y="83"/>
                  </a:lnTo>
                  <a:lnTo>
                    <a:pt x="126" y="92"/>
                  </a:lnTo>
                  <a:lnTo>
                    <a:pt x="127" y="96"/>
                  </a:lnTo>
                  <a:lnTo>
                    <a:pt x="129" y="101"/>
                  </a:lnTo>
                  <a:lnTo>
                    <a:pt x="135" y="109"/>
                  </a:lnTo>
                  <a:lnTo>
                    <a:pt x="139" y="116"/>
                  </a:lnTo>
                  <a:lnTo>
                    <a:pt x="146" y="122"/>
                  </a:lnTo>
                  <a:lnTo>
                    <a:pt x="151" y="127"/>
                  </a:lnTo>
                  <a:lnTo>
                    <a:pt x="154" y="129"/>
                  </a:lnTo>
                  <a:lnTo>
                    <a:pt x="156" y="130"/>
                  </a:lnTo>
                  <a:lnTo>
                    <a:pt x="157" y="130"/>
                  </a:lnTo>
                  <a:lnTo>
                    <a:pt x="159" y="130"/>
                  </a:lnTo>
                  <a:lnTo>
                    <a:pt x="159" y="147"/>
                  </a:lnTo>
                  <a:lnTo>
                    <a:pt x="159" y="163"/>
                  </a:lnTo>
                  <a:lnTo>
                    <a:pt x="159" y="177"/>
                  </a:lnTo>
                  <a:lnTo>
                    <a:pt x="159" y="191"/>
                  </a:lnTo>
                  <a:lnTo>
                    <a:pt x="159" y="213"/>
                  </a:lnTo>
                  <a:lnTo>
                    <a:pt x="159" y="237"/>
                  </a:lnTo>
                  <a:lnTo>
                    <a:pt x="158" y="242"/>
                  </a:lnTo>
                  <a:lnTo>
                    <a:pt x="157" y="247"/>
                  </a:lnTo>
                  <a:lnTo>
                    <a:pt x="156" y="251"/>
                  </a:lnTo>
                  <a:lnTo>
                    <a:pt x="154" y="254"/>
                  </a:lnTo>
                  <a:lnTo>
                    <a:pt x="150" y="257"/>
                  </a:lnTo>
                  <a:lnTo>
                    <a:pt x="147" y="259"/>
                  </a:lnTo>
                  <a:lnTo>
                    <a:pt x="144" y="259"/>
                  </a:lnTo>
                  <a:lnTo>
                    <a:pt x="139" y="259"/>
                  </a:lnTo>
                  <a:lnTo>
                    <a:pt x="145" y="264"/>
                  </a:lnTo>
                  <a:lnTo>
                    <a:pt x="154" y="270"/>
                  </a:lnTo>
                  <a:lnTo>
                    <a:pt x="158" y="274"/>
                  </a:lnTo>
                  <a:lnTo>
                    <a:pt x="162" y="276"/>
                  </a:lnTo>
                  <a:lnTo>
                    <a:pt x="167" y="277"/>
                  </a:lnTo>
                  <a:lnTo>
                    <a:pt x="172" y="278"/>
                  </a:lnTo>
                  <a:lnTo>
                    <a:pt x="167" y="286"/>
                  </a:lnTo>
                  <a:lnTo>
                    <a:pt x="161" y="291"/>
                  </a:lnTo>
                  <a:lnTo>
                    <a:pt x="158" y="293"/>
                  </a:lnTo>
                  <a:lnTo>
                    <a:pt x="155" y="295"/>
                  </a:lnTo>
                  <a:lnTo>
                    <a:pt x="150" y="296"/>
                  </a:lnTo>
                  <a:lnTo>
                    <a:pt x="146" y="296"/>
                  </a:lnTo>
                  <a:lnTo>
                    <a:pt x="140" y="297"/>
                  </a:lnTo>
                  <a:lnTo>
                    <a:pt x="137" y="299"/>
                  </a:lnTo>
                  <a:lnTo>
                    <a:pt x="134" y="302"/>
                  </a:lnTo>
                  <a:lnTo>
                    <a:pt x="130" y="307"/>
                  </a:lnTo>
                  <a:lnTo>
                    <a:pt x="128" y="311"/>
                  </a:lnTo>
                  <a:lnTo>
                    <a:pt x="127" y="316"/>
                  </a:lnTo>
                  <a:lnTo>
                    <a:pt x="126" y="321"/>
                  </a:lnTo>
                  <a:lnTo>
                    <a:pt x="126" y="327"/>
                  </a:lnTo>
                  <a:lnTo>
                    <a:pt x="122" y="311"/>
                  </a:lnTo>
                  <a:lnTo>
                    <a:pt x="121" y="300"/>
                  </a:lnTo>
                  <a:lnTo>
                    <a:pt x="121" y="296"/>
                  </a:lnTo>
                  <a:lnTo>
                    <a:pt x="122" y="292"/>
                  </a:lnTo>
                  <a:lnTo>
                    <a:pt x="124" y="288"/>
                  </a:lnTo>
                  <a:lnTo>
                    <a:pt x="126" y="284"/>
                  </a:lnTo>
                  <a:lnTo>
                    <a:pt x="116" y="284"/>
                  </a:lnTo>
                  <a:lnTo>
                    <a:pt x="109" y="286"/>
                  </a:lnTo>
                  <a:lnTo>
                    <a:pt x="103" y="288"/>
                  </a:lnTo>
                  <a:lnTo>
                    <a:pt x="98" y="290"/>
                  </a:lnTo>
                  <a:lnTo>
                    <a:pt x="93" y="292"/>
                  </a:lnTo>
                  <a:lnTo>
                    <a:pt x="89" y="294"/>
                  </a:lnTo>
                  <a:lnTo>
                    <a:pt x="83" y="295"/>
                  </a:lnTo>
                  <a:lnTo>
                    <a:pt x="79" y="296"/>
                  </a:lnTo>
                  <a:lnTo>
                    <a:pt x="78" y="272"/>
                  </a:lnTo>
                  <a:lnTo>
                    <a:pt x="74" y="251"/>
                  </a:lnTo>
                  <a:lnTo>
                    <a:pt x="73" y="242"/>
                  </a:lnTo>
                  <a:lnTo>
                    <a:pt x="73" y="234"/>
                  </a:lnTo>
                  <a:lnTo>
                    <a:pt x="76" y="225"/>
                  </a:lnTo>
                  <a:lnTo>
                    <a:pt x="79" y="216"/>
                  </a:lnTo>
                  <a:lnTo>
                    <a:pt x="68" y="216"/>
                  </a:lnTo>
                  <a:lnTo>
                    <a:pt x="57" y="213"/>
                  </a:lnTo>
                  <a:lnTo>
                    <a:pt x="48" y="211"/>
                  </a:lnTo>
                  <a:lnTo>
                    <a:pt x="40" y="207"/>
                  </a:lnTo>
                  <a:lnTo>
                    <a:pt x="34" y="203"/>
                  </a:lnTo>
                  <a:lnTo>
                    <a:pt x="28" y="198"/>
                  </a:lnTo>
                  <a:lnTo>
                    <a:pt x="23" y="193"/>
                  </a:lnTo>
                  <a:lnTo>
                    <a:pt x="20" y="187"/>
                  </a:lnTo>
                  <a:lnTo>
                    <a:pt x="13" y="173"/>
                  </a:lnTo>
                  <a:lnTo>
                    <a:pt x="9" y="158"/>
                  </a:lnTo>
                  <a:lnTo>
                    <a:pt x="4" y="144"/>
                  </a:lnTo>
                  <a:lnTo>
                    <a:pt x="0" y="130"/>
                  </a:lnTo>
                  <a:lnTo>
                    <a:pt x="10" y="124"/>
                  </a:lnTo>
                  <a:lnTo>
                    <a:pt x="19" y="118"/>
                  </a:lnTo>
                  <a:lnTo>
                    <a:pt x="28" y="111"/>
                  </a:lnTo>
                  <a:lnTo>
                    <a:pt x="37" y="101"/>
                  </a:lnTo>
                  <a:lnTo>
                    <a:pt x="45" y="92"/>
                  </a:lnTo>
                  <a:lnTo>
                    <a:pt x="50" y="81"/>
                  </a:lnTo>
                  <a:lnTo>
                    <a:pt x="56" y="69"/>
                  </a:lnTo>
                  <a:lnTo>
                    <a:pt x="59" y="56"/>
                  </a:lnTo>
                  <a:lnTo>
                    <a:pt x="73" y="55"/>
                  </a:lnTo>
                  <a:lnTo>
                    <a:pt x="88" y="52"/>
                  </a:lnTo>
                  <a:lnTo>
                    <a:pt x="102" y="47"/>
                  </a:lnTo>
                  <a:lnTo>
                    <a:pt x="115" y="41"/>
                  </a:lnTo>
                  <a:lnTo>
                    <a:pt x="140" y="29"/>
                  </a:lnTo>
                  <a:lnTo>
                    <a:pt x="166" y="19"/>
                  </a:lnTo>
                  <a:lnTo>
                    <a:pt x="180" y="14"/>
                  </a:lnTo>
                  <a:lnTo>
                    <a:pt x="192" y="10"/>
                  </a:lnTo>
                  <a:lnTo>
                    <a:pt x="205" y="8"/>
                  </a:lnTo>
                  <a:lnTo>
                    <a:pt x="218" y="7"/>
                  </a:lnTo>
                  <a:lnTo>
                    <a:pt x="230" y="8"/>
                  </a:lnTo>
                  <a:lnTo>
                    <a:pt x="240" y="10"/>
                  </a:lnTo>
                  <a:lnTo>
                    <a:pt x="249" y="14"/>
                  </a:lnTo>
                  <a:lnTo>
                    <a:pt x="257" y="19"/>
                  </a:lnTo>
                  <a:lnTo>
                    <a:pt x="264" y="23"/>
                  </a:lnTo>
                  <a:lnTo>
                    <a:pt x="271" y="27"/>
                  </a:lnTo>
                  <a:lnTo>
                    <a:pt x="278" y="30"/>
                  </a:lnTo>
                  <a:lnTo>
                    <a:pt x="285" y="31"/>
                  </a:lnTo>
                  <a:lnTo>
                    <a:pt x="292" y="30"/>
                  </a:lnTo>
                  <a:lnTo>
                    <a:pt x="297" y="28"/>
                  </a:lnTo>
                  <a:lnTo>
                    <a:pt x="303" y="24"/>
                  </a:lnTo>
                  <a:lnTo>
                    <a:pt x="307" y="20"/>
                  </a:lnTo>
                  <a:lnTo>
                    <a:pt x="316" y="10"/>
                  </a:lnTo>
                  <a:lnTo>
                    <a:pt x="325" y="0"/>
                  </a:lnTo>
                  <a:lnTo>
                    <a:pt x="327" y="6"/>
                  </a:lnTo>
                  <a:lnTo>
                    <a:pt x="329" y="14"/>
                  </a:lnTo>
                  <a:lnTo>
                    <a:pt x="330" y="23"/>
                  </a:lnTo>
                  <a:lnTo>
                    <a:pt x="330" y="32"/>
                  </a:lnTo>
                  <a:lnTo>
                    <a:pt x="331" y="49"/>
                  </a:lnTo>
                  <a:lnTo>
                    <a:pt x="331" y="56"/>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942" name="Freeform 462"/>
            <p:cNvSpPr>
              <a:spLocks/>
            </p:cNvSpPr>
            <p:nvPr>
              <p:custDataLst>
                <p:tags r:id="rId291"/>
              </p:custDataLst>
            </p:nvPr>
          </p:nvSpPr>
          <p:spPr bwMode="auto">
            <a:xfrm>
              <a:off x="4724400" y="2382838"/>
              <a:ext cx="77788" cy="50800"/>
            </a:xfrm>
            <a:custGeom>
              <a:avLst/>
              <a:gdLst>
                <a:gd name="T0" fmla="*/ 0 w 153"/>
                <a:gd name="T1" fmla="*/ 0 h 49"/>
                <a:gd name="T2" fmla="*/ 2147483647 w 153"/>
                <a:gd name="T3" fmla="*/ 2147483647 h 49"/>
                <a:gd name="T4" fmla="*/ 2147483647 w 153"/>
                <a:gd name="T5" fmla="*/ 2147483647 h 49"/>
                <a:gd name="T6" fmla="*/ 2147483647 w 153"/>
                <a:gd name="T7" fmla="*/ 2147483647 h 49"/>
                <a:gd name="T8" fmla="*/ 2147483647 w 153"/>
                <a:gd name="T9" fmla="*/ 2147483647 h 49"/>
                <a:gd name="T10" fmla="*/ 2147483647 w 153"/>
                <a:gd name="T11" fmla="*/ 2147483647 h 49"/>
                <a:gd name="T12" fmla="*/ 2147483647 w 153"/>
                <a:gd name="T13" fmla="*/ 2147483647 h 49"/>
                <a:gd name="T14" fmla="*/ 2147483647 w 153"/>
                <a:gd name="T15" fmla="*/ 2147483647 h 49"/>
                <a:gd name="T16" fmla="*/ 2147483647 w 153"/>
                <a:gd name="T17" fmla="*/ 0 h 49"/>
                <a:gd name="T18" fmla="*/ 2147483647 w 153"/>
                <a:gd name="T19" fmla="*/ 2147483647 h 49"/>
                <a:gd name="T20" fmla="*/ 2147483647 w 153"/>
                <a:gd name="T21" fmla="*/ 2147483647 h 49"/>
                <a:gd name="T22" fmla="*/ 2147483647 w 153"/>
                <a:gd name="T23" fmla="*/ 2147483647 h 49"/>
                <a:gd name="T24" fmla="*/ 2147483647 w 153"/>
                <a:gd name="T25" fmla="*/ 2147483647 h 49"/>
                <a:gd name="T26" fmla="*/ 2147483647 w 153"/>
                <a:gd name="T27" fmla="*/ 2147483647 h 49"/>
                <a:gd name="T28" fmla="*/ 2147483647 w 153"/>
                <a:gd name="T29" fmla="*/ 2147483647 h 49"/>
                <a:gd name="T30" fmla="*/ 2147483647 w 153"/>
                <a:gd name="T31" fmla="*/ 2147483647 h 49"/>
                <a:gd name="T32" fmla="*/ 2147483647 w 153"/>
                <a:gd name="T33" fmla="*/ 2147483647 h 49"/>
                <a:gd name="T34" fmla="*/ 2147483647 w 153"/>
                <a:gd name="T35" fmla="*/ 2147483647 h 49"/>
                <a:gd name="T36" fmla="*/ 2147483647 w 153"/>
                <a:gd name="T37" fmla="*/ 2147483647 h 49"/>
                <a:gd name="T38" fmla="*/ 2147483647 w 153"/>
                <a:gd name="T39" fmla="*/ 2147483647 h 49"/>
                <a:gd name="T40" fmla="*/ 2147483647 w 153"/>
                <a:gd name="T41" fmla="*/ 2147483647 h 49"/>
                <a:gd name="T42" fmla="*/ 2147483647 w 153"/>
                <a:gd name="T43" fmla="*/ 2147483647 h 49"/>
                <a:gd name="T44" fmla="*/ 2147483647 w 153"/>
                <a:gd name="T45" fmla="*/ 2147483647 h 49"/>
                <a:gd name="T46" fmla="*/ 2147483647 w 153"/>
                <a:gd name="T47" fmla="*/ 2147483647 h 49"/>
                <a:gd name="T48" fmla="*/ 0 w 153"/>
                <a:gd name="T49" fmla="*/ 2147483647 h 49"/>
                <a:gd name="T50" fmla="*/ 0 w 153"/>
                <a:gd name="T51" fmla="*/ 0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3"/>
                <a:gd name="T79" fmla="*/ 0 h 49"/>
                <a:gd name="T80" fmla="*/ 153 w 153"/>
                <a:gd name="T81" fmla="*/ 49 h 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3" h="49">
                  <a:moveTo>
                    <a:pt x="0" y="0"/>
                  </a:moveTo>
                  <a:lnTo>
                    <a:pt x="44" y="2"/>
                  </a:lnTo>
                  <a:lnTo>
                    <a:pt x="83" y="6"/>
                  </a:lnTo>
                  <a:lnTo>
                    <a:pt x="103" y="8"/>
                  </a:lnTo>
                  <a:lnTo>
                    <a:pt x="121" y="7"/>
                  </a:lnTo>
                  <a:lnTo>
                    <a:pt x="130" y="6"/>
                  </a:lnTo>
                  <a:lnTo>
                    <a:pt x="137" y="5"/>
                  </a:lnTo>
                  <a:lnTo>
                    <a:pt x="145" y="3"/>
                  </a:lnTo>
                  <a:lnTo>
                    <a:pt x="153" y="0"/>
                  </a:lnTo>
                  <a:lnTo>
                    <a:pt x="153" y="9"/>
                  </a:lnTo>
                  <a:lnTo>
                    <a:pt x="153" y="25"/>
                  </a:lnTo>
                  <a:lnTo>
                    <a:pt x="143" y="31"/>
                  </a:lnTo>
                  <a:lnTo>
                    <a:pt x="133" y="36"/>
                  </a:lnTo>
                  <a:lnTo>
                    <a:pt x="124" y="40"/>
                  </a:lnTo>
                  <a:lnTo>
                    <a:pt x="114" y="44"/>
                  </a:lnTo>
                  <a:lnTo>
                    <a:pt x="106" y="46"/>
                  </a:lnTo>
                  <a:lnTo>
                    <a:pt x="99" y="48"/>
                  </a:lnTo>
                  <a:lnTo>
                    <a:pt x="92" y="49"/>
                  </a:lnTo>
                  <a:lnTo>
                    <a:pt x="87" y="49"/>
                  </a:lnTo>
                  <a:lnTo>
                    <a:pt x="72" y="48"/>
                  </a:lnTo>
                  <a:lnTo>
                    <a:pt x="60" y="46"/>
                  </a:lnTo>
                  <a:lnTo>
                    <a:pt x="50" y="43"/>
                  </a:lnTo>
                  <a:lnTo>
                    <a:pt x="41" y="38"/>
                  </a:lnTo>
                  <a:lnTo>
                    <a:pt x="22" y="29"/>
                  </a:lnTo>
                  <a:lnTo>
                    <a:pt x="0" y="19"/>
                  </a:lnTo>
                  <a:lnTo>
                    <a:pt x="0" y="0"/>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43" name="Freeform 463"/>
            <p:cNvSpPr>
              <a:spLocks/>
            </p:cNvSpPr>
            <p:nvPr>
              <p:custDataLst>
                <p:tags r:id="rId292"/>
              </p:custDataLst>
            </p:nvPr>
          </p:nvSpPr>
          <p:spPr bwMode="auto">
            <a:xfrm>
              <a:off x="3695700" y="3041650"/>
              <a:ext cx="209550" cy="144463"/>
            </a:xfrm>
            <a:custGeom>
              <a:avLst/>
              <a:gdLst>
                <a:gd name="T0" fmla="*/ 2147483647 w 426"/>
                <a:gd name="T1" fmla="*/ 2147483647 h 299"/>
                <a:gd name="T2" fmla="*/ 2147483647 w 426"/>
                <a:gd name="T3" fmla="*/ 2147483647 h 299"/>
                <a:gd name="T4" fmla="*/ 2147483647 w 426"/>
                <a:gd name="T5" fmla="*/ 2147483647 h 299"/>
                <a:gd name="T6" fmla="*/ 2147483647 w 426"/>
                <a:gd name="T7" fmla="*/ 2147483647 h 299"/>
                <a:gd name="T8" fmla="*/ 2147483647 w 426"/>
                <a:gd name="T9" fmla="*/ 2147483647 h 299"/>
                <a:gd name="T10" fmla="*/ 2147483647 w 426"/>
                <a:gd name="T11" fmla="*/ 2147483647 h 299"/>
                <a:gd name="T12" fmla="*/ 2147483647 w 426"/>
                <a:gd name="T13" fmla="*/ 2147483647 h 299"/>
                <a:gd name="T14" fmla="*/ 2147483647 w 426"/>
                <a:gd name="T15" fmla="*/ 2147483647 h 299"/>
                <a:gd name="T16" fmla="*/ 2147483647 w 426"/>
                <a:gd name="T17" fmla="*/ 2147483647 h 299"/>
                <a:gd name="T18" fmla="*/ 2147483647 w 426"/>
                <a:gd name="T19" fmla="*/ 2147483647 h 299"/>
                <a:gd name="T20" fmla="*/ 2147483647 w 426"/>
                <a:gd name="T21" fmla="*/ 2147483647 h 299"/>
                <a:gd name="T22" fmla="*/ 2147483647 w 426"/>
                <a:gd name="T23" fmla="*/ 2147483647 h 299"/>
                <a:gd name="T24" fmla="*/ 2147483647 w 426"/>
                <a:gd name="T25" fmla="*/ 2147483647 h 299"/>
                <a:gd name="T26" fmla="*/ 2147483647 w 426"/>
                <a:gd name="T27" fmla="*/ 2147483647 h 299"/>
                <a:gd name="T28" fmla="*/ 2147483647 w 426"/>
                <a:gd name="T29" fmla="*/ 2147483647 h 299"/>
                <a:gd name="T30" fmla="*/ 2147483647 w 426"/>
                <a:gd name="T31" fmla="*/ 2147483647 h 299"/>
                <a:gd name="T32" fmla="*/ 2147483647 w 426"/>
                <a:gd name="T33" fmla="*/ 2147483647 h 299"/>
                <a:gd name="T34" fmla="*/ 2147483647 w 426"/>
                <a:gd name="T35" fmla="*/ 2147483647 h 299"/>
                <a:gd name="T36" fmla="*/ 2147483647 w 426"/>
                <a:gd name="T37" fmla="*/ 2147483647 h 299"/>
                <a:gd name="T38" fmla="*/ 2147483647 w 426"/>
                <a:gd name="T39" fmla="*/ 2147483647 h 299"/>
                <a:gd name="T40" fmla="*/ 2147483647 w 426"/>
                <a:gd name="T41" fmla="*/ 2147483647 h 299"/>
                <a:gd name="T42" fmla="*/ 2147483647 w 426"/>
                <a:gd name="T43" fmla="*/ 2147483647 h 299"/>
                <a:gd name="T44" fmla="*/ 2147483647 w 426"/>
                <a:gd name="T45" fmla="*/ 2147483647 h 299"/>
                <a:gd name="T46" fmla="*/ 2147483647 w 426"/>
                <a:gd name="T47" fmla="*/ 2147483647 h 299"/>
                <a:gd name="T48" fmla="*/ 2147483647 w 426"/>
                <a:gd name="T49" fmla="*/ 2147483647 h 299"/>
                <a:gd name="T50" fmla="*/ 2147483647 w 426"/>
                <a:gd name="T51" fmla="*/ 2147483647 h 299"/>
                <a:gd name="T52" fmla="*/ 2147483647 w 426"/>
                <a:gd name="T53" fmla="*/ 2147483647 h 299"/>
                <a:gd name="T54" fmla="*/ 2147483647 w 426"/>
                <a:gd name="T55" fmla="*/ 2147483647 h 299"/>
                <a:gd name="T56" fmla="*/ 2147483647 w 426"/>
                <a:gd name="T57" fmla="*/ 2147483647 h 299"/>
                <a:gd name="T58" fmla="*/ 2147483647 w 426"/>
                <a:gd name="T59" fmla="*/ 2147483647 h 299"/>
                <a:gd name="T60" fmla="*/ 2147483647 w 426"/>
                <a:gd name="T61" fmla="*/ 2147483647 h 299"/>
                <a:gd name="T62" fmla="*/ 2147483647 w 426"/>
                <a:gd name="T63" fmla="*/ 2147483647 h 299"/>
                <a:gd name="T64" fmla="*/ 2147483647 w 426"/>
                <a:gd name="T65" fmla="*/ 2147483647 h 299"/>
                <a:gd name="T66" fmla="*/ 2147483647 w 426"/>
                <a:gd name="T67" fmla="*/ 2147483647 h 299"/>
                <a:gd name="T68" fmla="*/ 2147483647 w 426"/>
                <a:gd name="T69" fmla="*/ 2147483647 h 299"/>
                <a:gd name="T70" fmla="*/ 2147483647 w 426"/>
                <a:gd name="T71" fmla="*/ 2147483647 h 299"/>
                <a:gd name="T72" fmla="*/ 2147483647 w 426"/>
                <a:gd name="T73" fmla="*/ 2147483647 h 299"/>
                <a:gd name="T74" fmla="*/ 2147483647 w 426"/>
                <a:gd name="T75" fmla="*/ 2147483647 h 299"/>
                <a:gd name="T76" fmla="*/ 2147483647 w 426"/>
                <a:gd name="T77" fmla="*/ 2147483647 h 299"/>
                <a:gd name="T78" fmla="*/ 2147483647 w 426"/>
                <a:gd name="T79" fmla="*/ 2147483647 h 299"/>
                <a:gd name="T80" fmla="*/ 2147483647 w 426"/>
                <a:gd name="T81" fmla="*/ 2147483647 h 299"/>
                <a:gd name="T82" fmla="*/ 2147483647 w 426"/>
                <a:gd name="T83" fmla="*/ 2147483647 h 299"/>
                <a:gd name="T84" fmla="*/ 2147483647 w 426"/>
                <a:gd name="T85" fmla="*/ 2147483647 h 299"/>
                <a:gd name="T86" fmla="*/ 2147483647 w 426"/>
                <a:gd name="T87" fmla="*/ 2147483647 h 299"/>
                <a:gd name="T88" fmla="*/ 2147483647 w 426"/>
                <a:gd name="T89" fmla="*/ 2147483647 h 299"/>
                <a:gd name="T90" fmla="*/ 2147483647 w 426"/>
                <a:gd name="T91" fmla="*/ 2147483647 h 299"/>
                <a:gd name="T92" fmla="*/ 2147483647 w 426"/>
                <a:gd name="T93" fmla="*/ 2147483647 h 299"/>
                <a:gd name="T94" fmla="*/ 2147483647 w 426"/>
                <a:gd name="T95" fmla="*/ 2147483647 h 299"/>
                <a:gd name="T96" fmla="*/ 2147483647 w 426"/>
                <a:gd name="T97" fmla="*/ 2147483647 h 299"/>
                <a:gd name="T98" fmla="*/ 2147483647 w 426"/>
                <a:gd name="T99" fmla="*/ 2147483647 h 299"/>
                <a:gd name="T100" fmla="*/ 2147483647 w 426"/>
                <a:gd name="T101" fmla="*/ 2147483647 h 299"/>
                <a:gd name="T102" fmla="*/ 2147483647 w 426"/>
                <a:gd name="T103" fmla="*/ 2147483647 h 299"/>
                <a:gd name="T104" fmla="*/ 2147483647 w 426"/>
                <a:gd name="T105" fmla="*/ 2147483647 h 299"/>
                <a:gd name="T106" fmla="*/ 2147483647 w 426"/>
                <a:gd name="T107" fmla="*/ 2147483647 h 299"/>
                <a:gd name="T108" fmla="*/ 2147483647 w 426"/>
                <a:gd name="T109" fmla="*/ 2147483647 h 299"/>
                <a:gd name="T110" fmla="*/ 2147483647 w 426"/>
                <a:gd name="T111" fmla="*/ 2147483647 h 299"/>
                <a:gd name="T112" fmla="*/ 2147483647 w 426"/>
                <a:gd name="T113" fmla="*/ 2147483647 h 299"/>
                <a:gd name="T114" fmla="*/ 2147483647 w 426"/>
                <a:gd name="T115" fmla="*/ 2147483647 h 299"/>
                <a:gd name="T116" fmla="*/ 2147483647 w 426"/>
                <a:gd name="T117" fmla="*/ 2147483647 h 299"/>
                <a:gd name="T118" fmla="*/ 2147483647 w 426"/>
                <a:gd name="T119" fmla="*/ 2147483647 h 29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26"/>
                <a:gd name="T181" fmla="*/ 0 h 299"/>
                <a:gd name="T182" fmla="*/ 426 w 426"/>
                <a:gd name="T183" fmla="*/ 299 h 29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26" h="299">
                  <a:moveTo>
                    <a:pt x="179" y="13"/>
                  </a:moveTo>
                  <a:lnTo>
                    <a:pt x="194" y="16"/>
                  </a:lnTo>
                  <a:lnTo>
                    <a:pt x="207" y="19"/>
                  </a:lnTo>
                  <a:lnTo>
                    <a:pt x="216" y="22"/>
                  </a:lnTo>
                  <a:lnTo>
                    <a:pt x="223" y="24"/>
                  </a:lnTo>
                  <a:lnTo>
                    <a:pt x="230" y="29"/>
                  </a:lnTo>
                  <a:lnTo>
                    <a:pt x="233" y="31"/>
                  </a:lnTo>
                  <a:lnTo>
                    <a:pt x="253" y="35"/>
                  </a:lnTo>
                  <a:lnTo>
                    <a:pt x="269" y="37"/>
                  </a:lnTo>
                  <a:lnTo>
                    <a:pt x="279" y="37"/>
                  </a:lnTo>
                  <a:lnTo>
                    <a:pt x="285" y="37"/>
                  </a:lnTo>
                  <a:lnTo>
                    <a:pt x="300" y="37"/>
                  </a:lnTo>
                  <a:lnTo>
                    <a:pt x="314" y="36"/>
                  </a:lnTo>
                  <a:lnTo>
                    <a:pt x="319" y="34"/>
                  </a:lnTo>
                  <a:lnTo>
                    <a:pt x="325" y="32"/>
                  </a:lnTo>
                  <a:lnTo>
                    <a:pt x="329" y="29"/>
                  </a:lnTo>
                  <a:lnTo>
                    <a:pt x="331" y="25"/>
                  </a:lnTo>
                  <a:lnTo>
                    <a:pt x="365" y="25"/>
                  </a:lnTo>
                  <a:lnTo>
                    <a:pt x="368" y="37"/>
                  </a:lnTo>
                  <a:lnTo>
                    <a:pt x="372" y="49"/>
                  </a:lnTo>
                  <a:lnTo>
                    <a:pt x="376" y="62"/>
                  </a:lnTo>
                  <a:lnTo>
                    <a:pt x="383" y="74"/>
                  </a:lnTo>
                  <a:lnTo>
                    <a:pt x="386" y="79"/>
                  </a:lnTo>
                  <a:lnTo>
                    <a:pt x="391" y="84"/>
                  </a:lnTo>
                  <a:lnTo>
                    <a:pt x="395" y="88"/>
                  </a:lnTo>
                  <a:lnTo>
                    <a:pt x="400" y="92"/>
                  </a:lnTo>
                  <a:lnTo>
                    <a:pt x="405" y="95"/>
                  </a:lnTo>
                  <a:lnTo>
                    <a:pt x="412" y="97"/>
                  </a:lnTo>
                  <a:lnTo>
                    <a:pt x="418" y="98"/>
                  </a:lnTo>
                  <a:lnTo>
                    <a:pt x="425" y="99"/>
                  </a:lnTo>
                  <a:lnTo>
                    <a:pt x="425" y="111"/>
                  </a:lnTo>
                  <a:lnTo>
                    <a:pt x="425" y="120"/>
                  </a:lnTo>
                  <a:lnTo>
                    <a:pt x="425" y="130"/>
                  </a:lnTo>
                  <a:lnTo>
                    <a:pt x="425" y="142"/>
                  </a:lnTo>
                  <a:lnTo>
                    <a:pt x="419" y="151"/>
                  </a:lnTo>
                  <a:lnTo>
                    <a:pt x="416" y="158"/>
                  </a:lnTo>
                  <a:lnTo>
                    <a:pt x="413" y="164"/>
                  </a:lnTo>
                  <a:lnTo>
                    <a:pt x="412" y="170"/>
                  </a:lnTo>
                  <a:lnTo>
                    <a:pt x="412" y="175"/>
                  </a:lnTo>
                  <a:lnTo>
                    <a:pt x="412" y="181"/>
                  </a:lnTo>
                  <a:lnTo>
                    <a:pt x="414" y="186"/>
                  </a:lnTo>
                  <a:lnTo>
                    <a:pt x="415" y="190"/>
                  </a:lnTo>
                  <a:lnTo>
                    <a:pt x="419" y="200"/>
                  </a:lnTo>
                  <a:lnTo>
                    <a:pt x="423" y="211"/>
                  </a:lnTo>
                  <a:lnTo>
                    <a:pt x="425" y="218"/>
                  </a:lnTo>
                  <a:lnTo>
                    <a:pt x="426" y="226"/>
                  </a:lnTo>
                  <a:lnTo>
                    <a:pt x="426" y="236"/>
                  </a:lnTo>
                  <a:lnTo>
                    <a:pt x="425" y="247"/>
                  </a:lnTo>
                  <a:lnTo>
                    <a:pt x="426" y="261"/>
                  </a:lnTo>
                  <a:lnTo>
                    <a:pt x="426" y="274"/>
                  </a:lnTo>
                  <a:lnTo>
                    <a:pt x="425" y="280"/>
                  </a:lnTo>
                  <a:lnTo>
                    <a:pt x="423" y="285"/>
                  </a:lnTo>
                  <a:lnTo>
                    <a:pt x="418" y="292"/>
                  </a:lnTo>
                  <a:lnTo>
                    <a:pt x="412" y="296"/>
                  </a:lnTo>
                  <a:lnTo>
                    <a:pt x="385" y="296"/>
                  </a:lnTo>
                  <a:lnTo>
                    <a:pt x="380" y="298"/>
                  </a:lnTo>
                  <a:lnTo>
                    <a:pt x="375" y="299"/>
                  </a:lnTo>
                  <a:lnTo>
                    <a:pt x="370" y="299"/>
                  </a:lnTo>
                  <a:lnTo>
                    <a:pt x="365" y="297"/>
                  </a:lnTo>
                  <a:lnTo>
                    <a:pt x="360" y="296"/>
                  </a:lnTo>
                  <a:lnTo>
                    <a:pt x="356" y="293"/>
                  </a:lnTo>
                  <a:lnTo>
                    <a:pt x="351" y="290"/>
                  </a:lnTo>
                  <a:lnTo>
                    <a:pt x="347" y="286"/>
                  </a:lnTo>
                  <a:lnTo>
                    <a:pt x="338" y="278"/>
                  </a:lnTo>
                  <a:lnTo>
                    <a:pt x="330" y="269"/>
                  </a:lnTo>
                  <a:lnTo>
                    <a:pt x="324" y="261"/>
                  </a:lnTo>
                  <a:lnTo>
                    <a:pt x="318" y="253"/>
                  </a:lnTo>
                  <a:lnTo>
                    <a:pt x="311" y="253"/>
                  </a:lnTo>
                  <a:lnTo>
                    <a:pt x="304" y="252"/>
                  </a:lnTo>
                  <a:lnTo>
                    <a:pt x="294" y="251"/>
                  </a:lnTo>
                  <a:lnTo>
                    <a:pt x="279" y="247"/>
                  </a:lnTo>
                  <a:lnTo>
                    <a:pt x="278" y="232"/>
                  </a:lnTo>
                  <a:lnTo>
                    <a:pt x="275" y="217"/>
                  </a:lnTo>
                  <a:lnTo>
                    <a:pt x="274" y="210"/>
                  </a:lnTo>
                  <a:lnTo>
                    <a:pt x="272" y="203"/>
                  </a:lnTo>
                  <a:lnTo>
                    <a:pt x="269" y="197"/>
                  </a:lnTo>
                  <a:lnTo>
                    <a:pt x="266" y="190"/>
                  </a:lnTo>
                  <a:lnTo>
                    <a:pt x="261" y="184"/>
                  </a:lnTo>
                  <a:lnTo>
                    <a:pt x="257" y="179"/>
                  </a:lnTo>
                  <a:lnTo>
                    <a:pt x="251" y="173"/>
                  </a:lnTo>
                  <a:lnTo>
                    <a:pt x="245" y="168"/>
                  </a:lnTo>
                  <a:lnTo>
                    <a:pt x="238" y="165"/>
                  </a:lnTo>
                  <a:lnTo>
                    <a:pt x="230" y="162"/>
                  </a:lnTo>
                  <a:lnTo>
                    <a:pt x="222" y="161"/>
                  </a:lnTo>
                  <a:lnTo>
                    <a:pt x="213" y="160"/>
                  </a:lnTo>
                  <a:lnTo>
                    <a:pt x="204" y="161"/>
                  </a:lnTo>
                  <a:lnTo>
                    <a:pt x="195" y="162"/>
                  </a:lnTo>
                  <a:lnTo>
                    <a:pt x="188" y="163"/>
                  </a:lnTo>
                  <a:lnTo>
                    <a:pt x="181" y="166"/>
                  </a:lnTo>
                  <a:lnTo>
                    <a:pt x="173" y="168"/>
                  </a:lnTo>
                  <a:lnTo>
                    <a:pt x="167" y="172"/>
                  </a:lnTo>
                  <a:lnTo>
                    <a:pt x="160" y="176"/>
                  </a:lnTo>
                  <a:lnTo>
                    <a:pt x="155" y="181"/>
                  </a:lnTo>
                  <a:lnTo>
                    <a:pt x="141" y="191"/>
                  </a:lnTo>
                  <a:lnTo>
                    <a:pt x="131" y="202"/>
                  </a:lnTo>
                  <a:lnTo>
                    <a:pt x="118" y="215"/>
                  </a:lnTo>
                  <a:lnTo>
                    <a:pt x="106" y="228"/>
                  </a:lnTo>
                  <a:lnTo>
                    <a:pt x="105" y="218"/>
                  </a:lnTo>
                  <a:lnTo>
                    <a:pt x="103" y="209"/>
                  </a:lnTo>
                  <a:lnTo>
                    <a:pt x="100" y="201"/>
                  </a:lnTo>
                  <a:lnTo>
                    <a:pt x="95" y="193"/>
                  </a:lnTo>
                  <a:lnTo>
                    <a:pt x="90" y="186"/>
                  </a:lnTo>
                  <a:lnTo>
                    <a:pt x="83" y="179"/>
                  </a:lnTo>
                  <a:lnTo>
                    <a:pt x="76" y="171"/>
                  </a:lnTo>
                  <a:lnTo>
                    <a:pt x="68" y="165"/>
                  </a:lnTo>
                  <a:lnTo>
                    <a:pt x="50" y="153"/>
                  </a:lnTo>
                  <a:lnTo>
                    <a:pt x="33" y="140"/>
                  </a:lnTo>
                  <a:lnTo>
                    <a:pt x="24" y="134"/>
                  </a:lnTo>
                  <a:lnTo>
                    <a:pt x="15" y="127"/>
                  </a:lnTo>
                  <a:lnTo>
                    <a:pt x="8" y="119"/>
                  </a:lnTo>
                  <a:lnTo>
                    <a:pt x="0" y="111"/>
                  </a:lnTo>
                  <a:lnTo>
                    <a:pt x="15" y="101"/>
                  </a:lnTo>
                  <a:lnTo>
                    <a:pt x="31" y="90"/>
                  </a:lnTo>
                  <a:lnTo>
                    <a:pt x="46" y="77"/>
                  </a:lnTo>
                  <a:lnTo>
                    <a:pt x="60" y="62"/>
                  </a:lnTo>
                  <a:lnTo>
                    <a:pt x="75" y="48"/>
                  </a:lnTo>
                  <a:lnTo>
                    <a:pt x="87" y="33"/>
                  </a:lnTo>
                  <a:lnTo>
                    <a:pt x="98" y="17"/>
                  </a:lnTo>
                  <a:lnTo>
                    <a:pt x="106" y="0"/>
                  </a:lnTo>
                  <a:lnTo>
                    <a:pt x="179" y="13"/>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944" name="Freeform 464"/>
            <p:cNvSpPr>
              <a:spLocks/>
            </p:cNvSpPr>
            <p:nvPr>
              <p:custDataLst>
                <p:tags r:id="rId293"/>
              </p:custDataLst>
            </p:nvPr>
          </p:nvSpPr>
          <p:spPr bwMode="auto">
            <a:xfrm>
              <a:off x="5978525" y="2376488"/>
              <a:ext cx="774700" cy="788987"/>
            </a:xfrm>
            <a:custGeom>
              <a:avLst/>
              <a:gdLst>
                <a:gd name="T0" fmla="*/ 2147483647 w 1594"/>
                <a:gd name="T1" fmla="*/ 2147483647 h 1670"/>
                <a:gd name="T2" fmla="*/ 2147483647 w 1594"/>
                <a:gd name="T3" fmla="*/ 2147483647 h 1670"/>
                <a:gd name="T4" fmla="*/ 2147483647 w 1594"/>
                <a:gd name="T5" fmla="*/ 2147483647 h 1670"/>
                <a:gd name="T6" fmla="*/ 2147483647 w 1594"/>
                <a:gd name="T7" fmla="*/ 2147483647 h 1670"/>
                <a:gd name="T8" fmla="*/ 2147483647 w 1594"/>
                <a:gd name="T9" fmla="*/ 2147483647 h 1670"/>
                <a:gd name="T10" fmla="*/ 2147483647 w 1594"/>
                <a:gd name="T11" fmla="*/ 2147483647 h 1670"/>
                <a:gd name="T12" fmla="*/ 2147483647 w 1594"/>
                <a:gd name="T13" fmla="*/ 2147483647 h 1670"/>
                <a:gd name="T14" fmla="*/ 2147483647 w 1594"/>
                <a:gd name="T15" fmla="*/ 2147483647 h 1670"/>
                <a:gd name="T16" fmla="*/ 2147483647 w 1594"/>
                <a:gd name="T17" fmla="*/ 2147483647 h 1670"/>
                <a:gd name="T18" fmla="*/ 2147483647 w 1594"/>
                <a:gd name="T19" fmla="*/ 2147483647 h 1670"/>
                <a:gd name="T20" fmla="*/ 2147483647 w 1594"/>
                <a:gd name="T21" fmla="*/ 2147483647 h 1670"/>
                <a:gd name="T22" fmla="*/ 2147483647 w 1594"/>
                <a:gd name="T23" fmla="*/ 2147483647 h 1670"/>
                <a:gd name="T24" fmla="*/ 2147483647 w 1594"/>
                <a:gd name="T25" fmla="*/ 2147483647 h 1670"/>
                <a:gd name="T26" fmla="*/ 2147483647 w 1594"/>
                <a:gd name="T27" fmla="*/ 2147483647 h 1670"/>
                <a:gd name="T28" fmla="*/ 2147483647 w 1594"/>
                <a:gd name="T29" fmla="*/ 2147483647 h 1670"/>
                <a:gd name="T30" fmla="*/ 2147483647 w 1594"/>
                <a:gd name="T31" fmla="*/ 2147483647 h 1670"/>
                <a:gd name="T32" fmla="*/ 2147483647 w 1594"/>
                <a:gd name="T33" fmla="*/ 2147483647 h 1670"/>
                <a:gd name="T34" fmla="*/ 2147483647 w 1594"/>
                <a:gd name="T35" fmla="*/ 2147483647 h 1670"/>
                <a:gd name="T36" fmla="*/ 2147483647 w 1594"/>
                <a:gd name="T37" fmla="*/ 2147483647 h 1670"/>
                <a:gd name="T38" fmla="*/ 2147483647 w 1594"/>
                <a:gd name="T39" fmla="*/ 2147483647 h 1670"/>
                <a:gd name="T40" fmla="*/ 2147483647 w 1594"/>
                <a:gd name="T41" fmla="*/ 2147483647 h 1670"/>
                <a:gd name="T42" fmla="*/ 2147483647 w 1594"/>
                <a:gd name="T43" fmla="*/ 2147483647 h 1670"/>
                <a:gd name="T44" fmla="*/ 2147483647 w 1594"/>
                <a:gd name="T45" fmla="*/ 2147483647 h 1670"/>
                <a:gd name="T46" fmla="*/ 2147483647 w 1594"/>
                <a:gd name="T47" fmla="*/ 2147483647 h 1670"/>
                <a:gd name="T48" fmla="*/ 2147483647 w 1594"/>
                <a:gd name="T49" fmla="*/ 2147483647 h 1670"/>
                <a:gd name="T50" fmla="*/ 2147483647 w 1594"/>
                <a:gd name="T51" fmla="*/ 2147483647 h 1670"/>
                <a:gd name="T52" fmla="*/ 2147483647 w 1594"/>
                <a:gd name="T53" fmla="*/ 2147483647 h 1670"/>
                <a:gd name="T54" fmla="*/ 2147483647 w 1594"/>
                <a:gd name="T55" fmla="*/ 2147483647 h 1670"/>
                <a:gd name="T56" fmla="*/ 2147483647 w 1594"/>
                <a:gd name="T57" fmla="*/ 2147483647 h 1670"/>
                <a:gd name="T58" fmla="*/ 2147483647 w 1594"/>
                <a:gd name="T59" fmla="*/ 2147483647 h 1670"/>
                <a:gd name="T60" fmla="*/ 2147483647 w 1594"/>
                <a:gd name="T61" fmla="*/ 2147483647 h 1670"/>
                <a:gd name="T62" fmla="*/ 2147483647 w 1594"/>
                <a:gd name="T63" fmla="*/ 2147483647 h 1670"/>
                <a:gd name="T64" fmla="*/ 2147483647 w 1594"/>
                <a:gd name="T65" fmla="*/ 2147483647 h 1670"/>
                <a:gd name="T66" fmla="*/ 2147483647 w 1594"/>
                <a:gd name="T67" fmla="*/ 2147483647 h 1670"/>
                <a:gd name="T68" fmla="*/ 2147483647 w 1594"/>
                <a:gd name="T69" fmla="*/ 2147483647 h 1670"/>
                <a:gd name="T70" fmla="*/ 2147483647 w 1594"/>
                <a:gd name="T71" fmla="*/ 2147483647 h 1670"/>
                <a:gd name="T72" fmla="*/ 2147483647 w 1594"/>
                <a:gd name="T73" fmla="*/ 2147483647 h 1670"/>
                <a:gd name="T74" fmla="*/ 2147483647 w 1594"/>
                <a:gd name="T75" fmla="*/ 2147483647 h 1670"/>
                <a:gd name="T76" fmla="*/ 2147483647 w 1594"/>
                <a:gd name="T77" fmla="*/ 2147483647 h 1670"/>
                <a:gd name="T78" fmla="*/ 2147483647 w 1594"/>
                <a:gd name="T79" fmla="*/ 2147483647 h 1670"/>
                <a:gd name="T80" fmla="*/ 2147483647 w 1594"/>
                <a:gd name="T81" fmla="*/ 2147483647 h 1670"/>
                <a:gd name="T82" fmla="*/ 2147483647 w 1594"/>
                <a:gd name="T83" fmla="*/ 2147483647 h 1670"/>
                <a:gd name="T84" fmla="*/ 2147483647 w 1594"/>
                <a:gd name="T85" fmla="*/ 2147483647 h 1670"/>
                <a:gd name="T86" fmla="*/ 2147483647 w 1594"/>
                <a:gd name="T87" fmla="*/ 2147483647 h 1670"/>
                <a:gd name="T88" fmla="*/ 2147483647 w 1594"/>
                <a:gd name="T89" fmla="*/ 2147483647 h 1670"/>
                <a:gd name="T90" fmla="*/ 2147483647 w 1594"/>
                <a:gd name="T91" fmla="*/ 2147483647 h 1670"/>
                <a:gd name="T92" fmla="*/ 2147483647 w 1594"/>
                <a:gd name="T93" fmla="*/ 2147483647 h 1670"/>
                <a:gd name="T94" fmla="*/ 2147483647 w 1594"/>
                <a:gd name="T95" fmla="*/ 2147483647 h 1670"/>
                <a:gd name="T96" fmla="*/ 2147483647 w 1594"/>
                <a:gd name="T97" fmla="*/ 2147483647 h 1670"/>
                <a:gd name="T98" fmla="*/ 2147483647 w 1594"/>
                <a:gd name="T99" fmla="*/ 2147483647 h 1670"/>
                <a:gd name="T100" fmla="*/ 2147483647 w 1594"/>
                <a:gd name="T101" fmla="*/ 2147483647 h 1670"/>
                <a:gd name="T102" fmla="*/ 2147483647 w 1594"/>
                <a:gd name="T103" fmla="*/ 2147483647 h 1670"/>
                <a:gd name="T104" fmla="*/ 2147483647 w 1594"/>
                <a:gd name="T105" fmla="*/ 2147483647 h 1670"/>
                <a:gd name="T106" fmla="*/ 2147483647 w 1594"/>
                <a:gd name="T107" fmla="*/ 2147483647 h 1670"/>
                <a:gd name="T108" fmla="*/ 2147483647 w 1594"/>
                <a:gd name="T109" fmla="*/ 2147483647 h 1670"/>
                <a:gd name="T110" fmla="*/ 2147483647 w 1594"/>
                <a:gd name="T111" fmla="*/ 2147483647 h 1670"/>
                <a:gd name="T112" fmla="*/ 2147483647 w 1594"/>
                <a:gd name="T113" fmla="*/ 2147483647 h 16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94"/>
                <a:gd name="T172" fmla="*/ 0 h 1670"/>
                <a:gd name="T173" fmla="*/ 1594 w 1594"/>
                <a:gd name="T174" fmla="*/ 1670 h 167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94" h="1670">
                  <a:moveTo>
                    <a:pt x="385" y="0"/>
                  </a:moveTo>
                  <a:lnTo>
                    <a:pt x="400" y="16"/>
                  </a:lnTo>
                  <a:lnTo>
                    <a:pt x="415" y="33"/>
                  </a:lnTo>
                  <a:lnTo>
                    <a:pt x="427" y="48"/>
                  </a:lnTo>
                  <a:lnTo>
                    <a:pt x="437" y="63"/>
                  </a:lnTo>
                  <a:lnTo>
                    <a:pt x="448" y="76"/>
                  </a:lnTo>
                  <a:lnTo>
                    <a:pt x="459" y="90"/>
                  </a:lnTo>
                  <a:lnTo>
                    <a:pt x="464" y="96"/>
                  </a:lnTo>
                  <a:lnTo>
                    <a:pt x="471" y="101"/>
                  </a:lnTo>
                  <a:lnTo>
                    <a:pt x="477" y="107"/>
                  </a:lnTo>
                  <a:lnTo>
                    <a:pt x="485" y="111"/>
                  </a:lnTo>
                  <a:lnTo>
                    <a:pt x="492" y="118"/>
                  </a:lnTo>
                  <a:lnTo>
                    <a:pt x="499" y="126"/>
                  </a:lnTo>
                  <a:lnTo>
                    <a:pt x="506" y="134"/>
                  </a:lnTo>
                  <a:lnTo>
                    <a:pt x="512" y="144"/>
                  </a:lnTo>
                  <a:lnTo>
                    <a:pt x="519" y="153"/>
                  </a:lnTo>
                  <a:lnTo>
                    <a:pt x="523" y="163"/>
                  </a:lnTo>
                  <a:lnTo>
                    <a:pt x="528" y="174"/>
                  </a:lnTo>
                  <a:lnTo>
                    <a:pt x="531" y="185"/>
                  </a:lnTo>
                  <a:lnTo>
                    <a:pt x="485" y="185"/>
                  </a:lnTo>
                  <a:lnTo>
                    <a:pt x="485" y="216"/>
                  </a:lnTo>
                  <a:lnTo>
                    <a:pt x="490" y="229"/>
                  </a:lnTo>
                  <a:lnTo>
                    <a:pt x="497" y="240"/>
                  </a:lnTo>
                  <a:lnTo>
                    <a:pt x="505" y="250"/>
                  </a:lnTo>
                  <a:lnTo>
                    <a:pt x="514" y="257"/>
                  </a:lnTo>
                  <a:lnTo>
                    <a:pt x="523" y="264"/>
                  </a:lnTo>
                  <a:lnTo>
                    <a:pt x="534" y="269"/>
                  </a:lnTo>
                  <a:lnTo>
                    <a:pt x="544" y="274"/>
                  </a:lnTo>
                  <a:lnTo>
                    <a:pt x="556" y="278"/>
                  </a:lnTo>
                  <a:lnTo>
                    <a:pt x="578" y="287"/>
                  </a:lnTo>
                  <a:lnTo>
                    <a:pt x="600" y="296"/>
                  </a:lnTo>
                  <a:lnTo>
                    <a:pt x="610" y="302"/>
                  </a:lnTo>
                  <a:lnTo>
                    <a:pt x="620" y="310"/>
                  </a:lnTo>
                  <a:lnTo>
                    <a:pt x="629" y="318"/>
                  </a:lnTo>
                  <a:lnTo>
                    <a:pt x="638" y="327"/>
                  </a:lnTo>
                  <a:lnTo>
                    <a:pt x="631" y="420"/>
                  </a:lnTo>
                  <a:lnTo>
                    <a:pt x="643" y="429"/>
                  </a:lnTo>
                  <a:lnTo>
                    <a:pt x="660" y="440"/>
                  </a:lnTo>
                  <a:lnTo>
                    <a:pt x="679" y="450"/>
                  </a:lnTo>
                  <a:lnTo>
                    <a:pt x="701" y="459"/>
                  </a:lnTo>
                  <a:lnTo>
                    <a:pt x="723" y="468"/>
                  </a:lnTo>
                  <a:lnTo>
                    <a:pt x="744" y="475"/>
                  </a:lnTo>
                  <a:lnTo>
                    <a:pt x="753" y="478"/>
                  </a:lnTo>
                  <a:lnTo>
                    <a:pt x="762" y="480"/>
                  </a:lnTo>
                  <a:lnTo>
                    <a:pt x="770" y="481"/>
                  </a:lnTo>
                  <a:lnTo>
                    <a:pt x="777" y="481"/>
                  </a:lnTo>
                  <a:lnTo>
                    <a:pt x="779" y="488"/>
                  </a:lnTo>
                  <a:lnTo>
                    <a:pt x="784" y="494"/>
                  </a:lnTo>
                  <a:lnTo>
                    <a:pt x="789" y="497"/>
                  </a:lnTo>
                  <a:lnTo>
                    <a:pt x="795" y="499"/>
                  </a:lnTo>
                  <a:lnTo>
                    <a:pt x="800" y="501"/>
                  </a:lnTo>
                  <a:lnTo>
                    <a:pt x="807" y="501"/>
                  </a:lnTo>
                  <a:lnTo>
                    <a:pt x="814" y="500"/>
                  </a:lnTo>
                  <a:lnTo>
                    <a:pt x="822" y="499"/>
                  </a:lnTo>
                  <a:lnTo>
                    <a:pt x="836" y="496"/>
                  </a:lnTo>
                  <a:lnTo>
                    <a:pt x="852" y="492"/>
                  </a:lnTo>
                  <a:lnTo>
                    <a:pt x="858" y="492"/>
                  </a:lnTo>
                  <a:lnTo>
                    <a:pt x="865" y="491"/>
                  </a:lnTo>
                  <a:lnTo>
                    <a:pt x="871" y="492"/>
                  </a:lnTo>
                  <a:lnTo>
                    <a:pt x="877" y="493"/>
                  </a:lnTo>
                  <a:lnTo>
                    <a:pt x="886" y="499"/>
                  </a:lnTo>
                  <a:lnTo>
                    <a:pt x="892" y="504"/>
                  </a:lnTo>
                  <a:lnTo>
                    <a:pt x="898" y="511"/>
                  </a:lnTo>
                  <a:lnTo>
                    <a:pt x="903" y="517"/>
                  </a:lnTo>
                  <a:lnTo>
                    <a:pt x="908" y="523"/>
                  </a:lnTo>
                  <a:lnTo>
                    <a:pt x="914" y="529"/>
                  </a:lnTo>
                  <a:lnTo>
                    <a:pt x="918" y="532"/>
                  </a:lnTo>
                  <a:lnTo>
                    <a:pt x="921" y="534"/>
                  </a:lnTo>
                  <a:lnTo>
                    <a:pt x="925" y="536"/>
                  </a:lnTo>
                  <a:lnTo>
                    <a:pt x="930" y="537"/>
                  </a:lnTo>
                  <a:lnTo>
                    <a:pt x="946" y="540"/>
                  </a:lnTo>
                  <a:lnTo>
                    <a:pt x="968" y="546"/>
                  </a:lnTo>
                  <a:lnTo>
                    <a:pt x="993" y="552"/>
                  </a:lnTo>
                  <a:lnTo>
                    <a:pt x="1021" y="559"/>
                  </a:lnTo>
                  <a:lnTo>
                    <a:pt x="1047" y="564"/>
                  </a:lnTo>
                  <a:lnTo>
                    <a:pt x="1071" y="568"/>
                  </a:lnTo>
                  <a:lnTo>
                    <a:pt x="1082" y="569"/>
                  </a:lnTo>
                  <a:lnTo>
                    <a:pt x="1090" y="570"/>
                  </a:lnTo>
                  <a:lnTo>
                    <a:pt x="1098" y="569"/>
                  </a:lnTo>
                  <a:lnTo>
                    <a:pt x="1102" y="567"/>
                  </a:lnTo>
                  <a:lnTo>
                    <a:pt x="1098" y="560"/>
                  </a:lnTo>
                  <a:lnTo>
                    <a:pt x="1093" y="552"/>
                  </a:lnTo>
                  <a:lnTo>
                    <a:pt x="1090" y="544"/>
                  </a:lnTo>
                  <a:lnTo>
                    <a:pt x="1088" y="535"/>
                  </a:lnTo>
                  <a:lnTo>
                    <a:pt x="1083" y="520"/>
                  </a:lnTo>
                  <a:lnTo>
                    <a:pt x="1082" y="512"/>
                  </a:lnTo>
                  <a:lnTo>
                    <a:pt x="1082" y="481"/>
                  </a:lnTo>
                  <a:lnTo>
                    <a:pt x="1082" y="450"/>
                  </a:lnTo>
                  <a:lnTo>
                    <a:pt x="1115" y="450"/>
                  </a:lnTo>
                  <a:lnTo>
                    <a:pt x="1121" y="461"/>
                  </a:lnTo>
                  <a:lnTo>
                    <a:pt x="1125" y="468"/>
                  </a:lnTo>
                  <a:lnTo>
                    <a:pt x="1131" y="474"/>
                  </a:lnTo>
                  <a:lnTo>
                    <a:pt x="1136" y="481"/>
                  </a:lnTo>
                  <a:lnTo>
                    <a:pt x="1135" y="497"/>
                  </a:lnTo>
                  <a:lnTo>
                    <a:pt x="1132" y="507"/>
                  </a:lnTo>
                  <a:lnTo>
                    <a:pt x="1130" y="515"/>
                  </a:lnTo>
                  <a:lnTo>
                    <a:pt x="1128" y="524"/>
                  </a:lnTo>
                  <a:lnTo>
                    <a:pt x="1149" y="530"/>
                  </a:lnTo>
                  <a:lnTo>
                    <a:pt x="1169" y="536"/>
                  </a:lnTo>
                  <a:lnTo>
                    <a:pt x="1179" y="539"/>
                  </a:lnTo>
                  <a:lnTo>
                    <a:pt x="1189" y="541"/>
                  </a:lnTo>
                  <a:lnTo>
                    <a:pt x="1199" y="542"/>
                  </a:lnTo>
                  <a:lnTo>
                    <a:pt x="1209" y="543"/>
                  </a:lnTo>
                  <a:lnTo>
                    <a:pt x="1210" y="547"/>
                  </a:lnTo>
                  <a:lnTo>
                    <a:pt x="1212" y="551"/>
                  </a:lnTo>
                  <a:lnTo>
                    <a:pt x="1215" y="554"/>
                  </a:lnTo>
                  <a:lnTo>
                    <a:pt x="1220" y="557"/>
                  </a:lnTo>
                  <a:lnTo>
                    <a:pt x="1228" y="560"/>
                  </a:lnTo>
                  <a:lnTo>
                    <a:pt x="1235" y="561"/>
                  </a:lnTo>
                  <a:lnTo>
                    <a:pt x="1243" y="561"/>
                  </a:lnTo>
                  <a:lnTo>
                    <a:pt x="1249" y="559"/>
                  </a:lnTo>
                  <a:lnTo>
                    <a:pt x="1256" y="556"/>
                  </a:lnTo>
                  <a:lnTo>
                    <a:pt x="1261" y="553"/>
                  </a:lnTo>
                  <a:lnTo>
                    <a:pt x="1267" y="549"/>
                  </a:lnTo>
                  <a:lnTo>
                    <a:pt x="1272" y="544"/>
                  </a:lnTo>
                  <a:lnTo>
                    <a:pt x="1277" y="539"/>
                  </a:lnTo>
                  <a:lnTo>
                    <a:pt x="1281" y="534"/>
                  </a:lnTo>
                  <a:lnTo>
                    <a:pt x="1289" y="521"/>
                  </a:lnTo>
                  <a:lnTo>
                    <a:pt x="1294" y="509"/>
                  </a:lnTo>
                  <a:lnTo>
                    <a:pt x="1299" y="498"/>
                  </a:lnTo>
                  <a:lnTo>
                    <a:pt x="1302" y="487"/>
                  </a:lnTo>
                  <a:lnTo>
                    <a:pt x="1312" y="476"/>
                  </a:lnTo>
                  <a:lnTo>
                    <a:pt x="1322" y="465"/>
                  </a:lnTo>
                  <a:lnTo>
                    <a:pt x="1333" y="456"/>
                  </a:lnTo>
                  <a:lnTo>
                    <a:pt x="1344" y="446"/>
                  </a:lnTo>
                  <a:lnTo>
                    <a:pt x="1356" y="438"/>
                  </a:lnTo>
                  <a:lnTo>
                    <a:pt x="1367" y="430"/>
                  </a:lnTo>
                  <a:lnTo>
                    <a:pt x="1379" y="423"/>
                  </a:lnTo>
                  <a:lnTo>
                    <a:pt x="1391" y="416"/>
                  </a:lnTo>
                  <a:lnTo>
                    <a:pt x="1404" y="409"/>
                  </a:lnTo>
                  <a:lnTo>
                    <a:pt x="1417" y="403"/>
                  </a:lnTo>
                  <a:lnTo>
                    <a:pt x="1430" y="398"/>
                  </a:lnTo>
                  <a:lnTo>
                    <a:pt x="1444" y="393"/>
                  </a:lnTo>
                  <a:lnTo>
                    <a:pt x="1472" y="384"/>
                  </a:lnTo>
                  <a:lnTo>
                    <a:pt x="1501" y="377"/>
                  </a:lnTo>
                  <a:lnTo>
                    <a:pt x="1507" y="385"/>
                  </a:lnTo>
                  <a:lnTo>
                    <a:pt x="1515" y="395"/>
                  </a:lnTo>
                  <a:lnTo>
                    <a:pt x="1526" y="406"/>
                  </a:lnTo>
                  <a:lnTo>
                    <a:pt x="1537" y="418"/>
                  </a:lnTo>
                  <a:lnTo>
                    <a:pt x="1549" y="428"/>
                  </a:lnTo>
                  <a:lnTo>
                    <a:pt x="1562" y="436"/>
                  </a:lnTo>
                  <a:lnTo>
                    <a:pt x="1568" y="440"/>
                  </a:lnTo>
                  <a:lnTo>
                    <a:pt x="1574" y="442"/>
                  </a:lnTo>
                  <a:lnTo>
                    <a:pt x="1581" y="444"/>
                  </a:lnTo>
                  <a:lnTo>
                    <a:pt x="1587" y="444"/>
                  </a:lnTo>
                  <a:lnTo>
                    <a:pt x="1594" y="432"/>
                  </a:lnTo>
                  <a:lnTo>
                    <a:pt x="1590" y="453"/>
                  </a:lnTo>
                  <a:lnTo>
                    <a:pt x="1585" y="477"/>
                  </a:lnTo>
                  <a:lnTo>
                    <a:pt x="1583" y="488"/>
                  </a:lnTo>
                  <a:lnTo>
                    <a:pt x="1579" y="498"/>
                  </a:lnTo>
                  <a:lnTo>
                    <a:pt x="1576" y="502"/>
                  </a:lnTo>
                  <a:lnTo>
                    <a:pt x="1574" y="506"/>
                  </a:lnTo>
                  <a:lnTo>
                    <a:pt x="1571" y="509"/>
                  </a:lnTo>
                  <a:lnTo>
                    <a:pt x="1568" y="512"/>
                  </a:lnTo>
                  <a:lnTo>
                    <a:pt x="1554" y="515"/>
                  </a:lnTo>
                  <a:lnTo>
                    <a:pt x="1531" y="523"/>
                  </a:lnTo>
                  <a:lnTo>
                    <a:pt x="1520" y="530"/>
                  </a:lnTo>
                  <a:lnTo>
                    <a:pt x="1511" y="536"/>
                  </a:lnTo>
                  <a:lnTo>
                    <a:pt x="1506" y="539"/>
                  </a:lnTo>
                  <a:lnTo>
                    <a:pt x="1504" y="542"/>
                  </a:lnTo>
                  <a:lnTo>
                    <a:pt x="1502" y="546"/>
                  </a:lnTo>
                  <a:lnTo>
                    <a:pt x="1501" y="549"/>
                  </a:lnTo>
                  <a:lnTo>
                    <a:pt x="1502" y="584"/>
                  </a:lnTo>
                  <a:lnTo>
                    <a:pt x="1501" y="624"/>
                  </a:lnTo>
                  <a:lnTo>
                    <a:pt x="1498" y="634"/>
                  </a:lnTo>
                  <a:lnTo>
                    <a:pt x="1497" y="645"/>
                  </a:lnTo>
                  <a:lnTo>
                    <a:pt x="1495" y="654"/>
                  </a:lnTo>
                  <a:lnTo>
                    <a:pt x="1493" y="663"/>
                  </a:lnTo>
                  <a:lnTo>
                    <a:pt x="1490" y="671"/>
                  </a:lnTo>
                  <a:lnTo>
                    <a:pt x="1485" y="679"/>
                  </a:lnTo>
                  <a:lnTo>
                    <a:pt x="1480" y="685"/>
                  </a:lnTo>
                  <a:lnTo>
                    <a:pt x="1474" y="690"/>
                  </a:lnTo>
                  <a:lnTo>
                    <a:pt x="1471" y="693"/>
                  </a:lnTo>
                  <a:lnTo>
                    <a:pt x="1464" y="694"/>
                  </a:lnTo>
                  <a:lnTo>
                    <a:pt x="1457" y="695"/>
                  </a:lnTo>
                  <a:lnTo>
                    <a:pt x="1449" y="696"/>
                  </a:lnTo>
                  <a:lnTo>
                    <a:pt x="1441" y="697"/>
                  </a:lnTo>
                  <a:lnTo>
                    <a:pt x="1434" y="700"/>
                  </a:lnTo>
                  <a:lnTo>
                    <a:pt x="1431" y="701"/>
                  </a:lnTo>
                  <a:lnTo>
                    <a:pt x="1429" y="704"/>
                  </a:lnTo>
                  <a:lnTo>
                    <a:pt x="1428" y="706"/>
                  </a:lnTo>
                  <a:lnTo>
                    <a:pt x="1428" y="709"/>
                  </a:lnTo>
                  <a:lnTo>
                    <a:pt x="1427" y="721"/>
                  </a:lnTo>
                  <a:lnTo>
                    <a:pt x="1427" y="735"/>
                  </a:lnTo>
                  <a:lnTo>
                    <a:pt x="1425" y="750"/>
                  </a:lnTo>
                  <a:lnTo>
                    <a:pt x="1423" y="764"/>
                  </a:lnTo>
                  <a:lnTo>
                    <a:pt x="1420" y="778"/>
                  </a:lnTo>
                  <a:lnTo>
                    <a:pt x="1417" y="791"/>
                  </a:lnTo>
                  <a:lnTo>
                    <a:pt x="1413" y="803"/>
                  </a:lnTo>
                  <a:lnTo>
                    <a:pt x="1408" y="814"/>
                  </a:lnTo>
                  <a:lnTo>
                    <a:pt x="1361" y="733"/>
                  </a:lnTo>
                  <a:lnTo>
                    <a:pt x="1359" y="737"/>
                  </a:lnTo>
                  <a:lnTo>
                    <a:pt x="1354" y="746"/>
                  </a:lnTo>
                  <a:lnTo>
                    <a:pt x="1349" y="751"/>
                  </a:lnTo>
                  <a:lnTo>
                    <a:pt x="1345" y="755"/>
                  </a:lnTo>
                  <a:lnTo>
                    <a:pt x="1340" y="758"/>
                  </a:lnTo>
                  <a:lnTo>
                    <a:pt x="1335" y="759"/>
                  </a:lnTo>
                  <a:lnTo>
                    <a:pt x="1329" y="758"/>
                  </a:lnTo>
                  <a:lnTo>
                    <a:pt x="1325" y="757"/>
                  </a:lnTo>
                  <a:lnTo>
                    <a:pt x="1321" y="754"/>
                  </a:lnTo>
                  <a:lnTo>
                    <a:pt x="1316" y="751"/>
                  </a:lnTo>
                  <a:lnTo>
                    <a:pt x="1313" y="746"/>
                  </a:lnTo>
                  <a:lnTo>
                    <a:pt x="1311" y="742"/>
                  </a:lnTo>
                  <a:lnTo>
                    <a:pt x="1308" y="738"/>
                  </a:lnTo>
                  <a:lnTo>
                    <a:pt x="1308" y="733"/>
                  </a:lnTo>
                  <a:lnTo>
                    <a:pt x="1308" y="727"/>
                  </a:lnTo>
                  <a:lnTo>
                    <a:pt x="1311" y="721"/>
                  </a:lnTo>
                  <a:lnTo>
                    <a:pt x="1313" y="715"/>
                  </a:lnTo>
                  <a:lnTo>
                    <a:pt x="1315" y="709"/>
                  </a:lnTo>
                  <a:lnTo>
                    <a:pt x="1323" y="698"/>
                  </a:lnTo>
                  <a:lnTo>
                    <a:pt x="1332" y="687"/>
                  </a:lnTo>
                  <a:lnTo>
                    <a:pt x="1340" y="677"/>
                  </a:lnTo>
                  <a:lnTo>
                    <a:pt x="1348" y="666"/>
                  </a:lnTo>
                  <a:lnTo>
                    <a:pt x="1350" y="660"/>
                  </a:lnTo>
                  <a:lnTo>
                    <a:pt x="1352" y="655"/>
                  </a:lnTo>
                  <a:lnTo>
                    <a:pt x="1355" y="648"/>
                  </a:lnTo>
                  <a:lnTo>
                    <a:pt x="1355" y="642"/>
                  </a:lnTo>
                  <a:lnTo>
                    <a:pt x="1235" y="642"/>
                  </a:lnTo>
                  <a:lnTo>
                    <a:pt x="1231" y="641"/>
                  </a:lnTo>
                  <a:lnTo>
                    <a:pt x="1225" y="638"/>
                  </a:lnTo>
                  <a:lnTo>
                    <a:pt x="1221" y="632"/>
                  </a:lnTo>
                  <a:lnTo>
                    <a:pt x="1217" y="626"/>
                  </a:lnTo>
                  <a:lnTo>
                    <a:pt x="1214" y="618"/>
                  </a:lnTo>
                  <a:lnTo>
                    <a:pt x="1211" y="610"/>
                  </a:lnTo>
                  <a:lnTo>
                    <a:pt x="1210" y="601"/>
                  </a:lnTo>
                  <a:lnTo>
                    <a:pt x="1209" y="592"/>
                  </a:lnTo>
                  <a:lnTo>
                    <a:pt x="1203" y="592"/>
                  </a:lnTo>
                  <a:lnTo>
                    <a:pt x="1198" y="591"/>
                  </a:lnTo>
                  <a:lnTo>
                    <a:pt x="1192" y="590"/>
                  </a:lnTo>
                  <a:lnTo>
                    <a:pt x="1187" y="588"/>
                  </a:lnTo>
                  <a:lnTo>
                    <a:pt x="1182" y="585"/>
                  </a:lnTo>
                  <a:lnTo>
                    <a:pt x="1179" y="582"/>
                  </a:lnTo>
                  <a:lnTo>
                    <a:pt x="1177" y="577"/>
                  </a:lnTo>
                  <a:lnTo>
                    <a:pt x="1176" y="573"/>
                  </a:lnTo>
                  <a:lnTo>
                    <a:pt x="1167" y="573"/>
                  </a:lnTo>
                  <a:lnTo>
                    <a:pt x="1159" y="573"/>
                  </a:lnTo>
                  <a:lnTo>
                    <a:pt x="1151" y="573"/>
                  </a:lnTo>
                  <a:lnTo>
                    <a:pt x="1143" y="573"/>
                  </a:lnTo>
                  <a:lnTo>
                    <a:pt x="1136" y="574"/>
                  </a:lnTo>
                  <a:lnTo>
                    <a:pt x="1131" y="575"/>
                  </a:lnTo>
                  <a:lnTo>
                    <a:pt x="1124" y="578"/>
                  </a:lnTo>
                  <a:lnTo>
                    <a:pt x="1117" y="582"/>
                  </a:lnTo>
                  <a:lnTo>
                    <a:pt x="1112" y="587"/>
                  </a:lnTo>
                  <a:lnTo>
                    <a:pt x="1106" y="592"/>
                  </a:lnTo>
                  <a:lnTo>
                    <a:pt x="1103" y="598"/>
                  </a:lnTo>
                  <a:lnTo>
                    <a:pt x="1102" y="604"/>
                  </a:lnTo>
                  <a:lnTo>
                    <a:pt x="1104" y="608"/>
                  </a:lnTo>
                  <a:lnTo>
                    <a:pt x="1110" y="613"/>
                  </a:lnTo>
                  <a:lnTo>
                    <a:pt x="1117" y="619"/>
                  </a:lnTo>
                  <a:lnTo>
                    <a:pt x="1127" y="625"/>
                  </a:lnTo>
                  <a:lnTo>
                    <a:pt x="1137" y="631"/>
                  </a:lnTo>
                  <a:lnTo>
                    <a:pt x="1147" y="636"/>
                  </a:lnTo>
                  <a:lnTo>
                    <a:pt x="1156" y="640"/>
                  </a:lnTo>
                  <a:lnTo>
                    <a:pt x="1162" y="642"/>
                  </a:lnTo>
                  <a:lnTo>
                    <a:pt x="1149" y="652"/>
                  </a:lnTo>
                  <a:lnTo>
                    <a:pt x="1134" y="664"/>
                  </a:lnTo>
                  <a:lnTo>
                    <a:pt x="1127" y="670"/>
                  </a:lnTo>
                  <a:lnTo>
                    <a:pt x="1121" y="677"/>
                  </a:lnTo>
                  <a:lnTo>
                    <a:pt x="1119" y="680"/>
                  </a:lnTo>
                  <a:lnTo>
                    <a:pt x="1117" y="683"/>
                  </a:lnTo>
                  <a:lnTo>
                    <a:pt x="1116" y="687"/>
                  </a:lnTo>
                  <a:lnTo>
                    <a:pt x="1115" y="690"/>
                  </a:lnTo>
                  <a:lnTo>
                    <a:pt x="1116" y="695"/>
                  </a:lnTo>
                  <a:lnTo>
                    <a:pt x="1117" y="698"/>
                  </a:lnTo>
                  <a:lnTo>
                    <a:pt x="1120" y="702"/>
                  </a:lnTo>
                  <a:lnTo>
                    <a:pt x="1122" y="706"/>
                  </a:lnTo>
                  <a:lnTo>
                    <a:pt x="1130" y="714"/>
                  </a:lnTo>
                  <a:lnTo>
                    <a:pt x="1139" y="722"/>
                  </a:lnTo>
                  <a:lnTo>
                    <a:pt x="1149" y="729"/>
                  </a:lnTo>
                  <a:lnTo>
                    <a:pt x="1160" y="735"/>
                  </a:lnTo>
                  <a:lnTo>
                    <a:pt x="1166" y="737"/>
                  </a:lnTo>
                  <a:lnTo>
                    <a:pt x="1171" y="738"/>
                  </a:lnTo>
                  <a:lnTo>
                    <a:pt x="1177" y="739"/>
                  </a:lnTo>
                  <a:lnTo>
                    <a:pt x="1182" y="740"/>
                  </a:lnTo>
                  <a:lnTo>
                    <a:pt x="1209" y="844"/>
                  </a:lnTo>
                  <a:lnTo>
                    <a:pt x="1194" y="844"/>
                  </a:lnTo>
                  <a:lnTo>
                    <a:pt x="1180" y="844"/>
                  </a:lnTo>
                  <a:lnTo>
                    <a:pt x="1167" y="844"/>
                  </a:lnTo>
                  <a:lnTo>
                    <a:pt x="1156" y="844"/>
                  </a:lnTo>
                  <a:lnTo>
                    <a:pt x="1149" y="843"/>
                  </a:lnTo>
                  <a:lnTo>
                    <a:pt x="1142" y="838"/>
                  </a:lnTo>
                  <a:lnTo>
                    <a:pt x="1137" y="836"/>
                  </a:lnTo>
                  <a:lnTo>
                    <a:pt x="1132" y="834"/>
                  </a:lnTo>
                  <a:lnTo>
                    <a:pt x="1127" y="833"/>
                  </a:lnTo>
                  <a:lnTo>
                    <a:pt x="1122" y="832"/>
                  </a:lnTo>
                  <a:lnTo>
                    <a:pt x="1117" y="834"/>
                  </a:lnTo>
                  <a:lnTo>
                    <a:pt x="1109" y="839"/>
                  </a:lnTo>
                  <a:lnTo>
                    <a:pt x="1099" y="846"/>
                  </a:lnTo>
                  <a:lnTo>
                    <a:pt x="1087" y="854"/>
                  </a:lnTo>
                  <a:lnTo>
                    <a:pt x="1075" y="864"/>
                  </a:lnTo>
                  <a:lnTo>
                    <a:pt x="1065" y="872"/>
                  </a:lnTo>
                  <a:lnTo>
                    <a:pt x="1058" y="878"/>
                  </a:lnTo>
                  <a:lnTo>
                    <a:pt x="1056" y="882"/>
                  </a:lnTo>
                  <a:lnTo>
                    <a:pt x="1076" y="894"/>
                  </a:lnTo>
                  <a:lnTo>
                    <a:pt x="1075" y="900"/>
                  </a:lnTo>
                  <a:lnTo>
                    <a:pt x="1072" y="907"/>
                  </a:lnTo>
                  <a:lnTo>
                    <a:pt x="1069" y="912"/>
                  </a:lnTo>
                  <a:lnTo>
                    <a:pt x="1066" y="919"/>
                  </a:lnTo>
                  <a:lnTo>
                    <a:pt x="1058" y="928"/>
                  </a:lnTo>
                  <a:lnTo>
                    <a:pt x="1049" y="937"/>
                  </a:lnTo>
                  <a:lnTo>
                    <a:pt x="1039" y="945"/>
                  </a:lnTo>
                  <a:lnTo>
                    <a:pt x="1027" y="952"/>
                  </a:lnTo>
                  <a:lnTo>
                    <a:pt x="1016" y="958"/>
                  </a:lnTo>
                  <a:lnTo>
                    <a:pt x="1004" y="964"/>
                  </a:lnTo>
                  <a:lnTo>
                    <a:pt x="992" y="972"/>
                  </a:lnTo>
                  <a:lnTo>
                    <a:pt x="981" y="978"/>
                  </a:lnTo>
                  <a:lnTo>
                    <a:pt x="971" y="985"/>
                  </a:lnTo>
                  <a:lnTo>
                    <a:pt x="962" y="993"/>
                  </a:lnTo>
                  <a:lnTo>
                    <a:pt x="957" y="997"/>
                  </a:lnTo>
                  <a:lnTo>
                    <a:pt x="954" y="1001"/>
                  </a:lnTo>
                  <a:lnTo>
                    <a:pt x="951" y="1006"/>
                  </a:lnTo>
                  <a:lnTo>
                    <a:pt x="948" y="1011"/>
                  </a:lnTo>
                  <a:lnTo>
                    <a:pt x="946" y="1017"/>
                  </a:lnTo>
                  <a:lnTo>
                    <a:pt x="944" y="1022"/>
                  </a:lnTo>
                  <a:lnTo>
                    <a:pt x="943" y="1029"/>
                  </a:lnTo>
                  <a:lnTo>
                    <a:pt x="943" y="1036"/>
                  </a:lnTo>
                  <a:lnTo>
                    <a:pt x="934" y="1039"/>
                  </a:lnTo>
                  <a:lnTo>
                    <a:pt x="926" y="1042"/>
                  </a:lnTo>
                  <a:lnTo>
                    <a:pt x="919" y="1046"/>
                  </a:lnTo>
                  <a:lnTo>
                    <a:pt x="912" y="1050"/>
                  </a:lnTo>
                  <a:lnTo>
                    <a:pt x="898" y="1060"/>
                  </a:lnTo>
                  <a:lnTo>
                    <a:pt x="886" y="1072"/>
                  </a:lnTo>
                  <a:lnTo>
                    <a:pt x="864" y="1099"/>
                  </a:lnTo>
                  <a:lnTo>
                    <a:pt x="843" y="1128"/>
                  </a:lnTo>
                  <a:lnTo>
                    <a:pt x="832" y="1143"/>
                  </a:lnTo>
                  <a:lnTo>
                    <a:pt x="821" y="1156"/>
                  </a:lnTo>
                  <a:lnTo>
                    <a:pt x="809" y="1168"/>
                  </a:lnTo>
                  <a:lnTo>
                    <a:pt x="796" y="1179"/>
                  </a:lnTo>
                  <a:lnTo>
                    <a:pt x="788" y="1184"/>
                  </a:lnTo>
                  <a:lnTo>
                    <a:pt x="780" y="1188"/>
                  </a:lnTo>
                  <a:lnTo>
                    <a:pt x="773" y="1192"/>
                  </a:lnTo>
                  <a:lnTo>
                    <a:pt x="764" y="1196"/>
                  </a:lnTo>
                  <a:lnTo>
                    <a:pt x="754" y="1199"/>
                  </a:lnTo>
                  <a:lnTo>
                    <a:pt x="745" y="1201"/>
                  </a:lnTo>
                  <a:lnTo>
                    <a:pt x="734" y="1202"/>
                  </a:lnTo>
                  <a:lnTo>
                    <a:pt x="723" y="1202"/>
                  </a:lnTo>
                  <a:lnTo>
                    <a:pt x="723" y="1211"/>
                  </a:lnTo>
                  <a:lnTo>
                    <a:pt x="723" y="1220"/>
                  </a:lnTo>
                  <a:lnTo>
                    <a:pt x="723" y="1227"/>
                  </a:lnTo>
                  <a:lnTo>
                    <a:pt x="723" y="1233"/>
                  </a:lnTo>
                  <a:lnTo>
                    <a:pt x="723" y="1244"/>
                  </a:lnTo>
                  <a:lnTo>
                    <a:pt x="723" y="1261"/>
                  </a:lnTo>
                  <a:lnTo>
                    <a:pt x="723" y="1279"/>
                  </a:lnTo>
                  <a:lnTo>
                    <a:pt x="725" y="1298"/>
                  </a:lnTo>
                  <a:lnTo>
                    <a:pt x="727" y="1308"/>
                  </a:lnTo>
                  <a:lnTo>
                    <a:pt x="729" y="1317"/>
                  </a:lnTo>
                  <a:lnTo>
                    <a:pt x="731" y="1325"/>
                  </a:lnTo>
                  <a:lnTo>
                    <a:pt x="735" y="1332"/>
                  </a:lnTo>
                  <a:lnTo>
                    <a:pt x="739" y="1339"/>
                  </a:lnTo>
                  <a:lnTo>
                    <a:pt x="744" y="1344"/>
                  </a:lnTo>
                  <a:lnTo>
                    <a:pt x="750" y="1348"/>
                  </a:lnTo>
                  <a:lnTo>
                    <a:pt x="757" y="1350"/>
                  </a:lnTo>
                  <a:lnTo>
                    <a:pt x="751" y="1366"/>
                  </a:lnTo>
                  <a:lnTo>
                    <a:pt x="744" y="1380"/>
                  </a:lnTo>
                  <a:lnTo>
                    <a:pt x="736" y="1393"/>
                  </a:lnTo>
                  <a:lnTo>
                    <a:pt x="729" y="1405"/>
                  </a:lnTo>
                  <a:lnTo>
                    <a:pt x="721" y="1419"/>
                  </a:lnTo>
                  <a:lnTo>
                    <a:pt x="716" y="1432"/>
                  </a:lnTo>
                  <a:lnTo>
                    <a:pt x="713" y="1438"/>
                  </a:lnTo>
                  <a:lnTo>
                    <a:pt x="712" y="1445"/>
                  </a:lnTo>
                  <a:lnTo>
                    <a:pt x="711" y="1453"/>
                  </a:lnTo>
                  <a:lnTo>
                    <a:pt x="710" y="1460"/>
                  </a:lnTo>
                  <a:lnTo>
                    <a:pt x="711" y="1463"/>
                  </a:lnTo>
                  <a:lnTo>
                    <a:pt x="712" y="1465"/>
                  </a:lnTo>
                  <a:lnTo>
                    <a:pt x="714" y="1467"/>
                  </a:lnTo>
                  <a:lnTo>
                    <a:pt x="718" y="1469"/>
                  </a:lnTo>
                  <a:lnTo>
                    <a:pt x="724" y="1473"/>
                  </a:lnTo>
                  <a:lnTo>
                    <a:pt x="730" y="1474"/>
                  </a:lnTo>
                  <a:lnTo>
                    <a:pt x="730" y="1510"/>
                  </a:lnTo>
                  <a:lnTo>
                    <a:pt x="722" y="1524"/>
                  </a:lnTo>
                  <a:lnTo>
                    <a:pt x="716" y="1539"/>
                  </a:lnTo>
                  <a:lnTo>
                    <a:pt x="711" y="1545"/>
                  </a:lnTo>
                  <a:lnTo>
                    <a:pt x="706" y="1549"/>
                  </a:lnTo>
                  <a:lnTo>
                    <a:pt x="702" y="1551"/>
                  </a:lnTo>
                  <a:lnTo>
                    <a:pt x="699" y="1552"/>
                  </a:lnTo>
                  <a:lnTo>
                    <a:pt x="695" y="1553"/>
                  </a:lnTo>
                  <a:lnTo>
                    <a:pt x="690" y="1553"/>
                  </a:lnTo>
                  <a:lnTo>
                    <a:pt x="690" y="1561"/>
                  </a:lnTo>
                  <a:lnTo>
                    <a:pt x="691" y="1571"/>
                  </a:lnTo>
                  <a:lnTo>
                    <a:pt x="693" y="1576"/>
                  </a:lnTo>
                  <a:lnTo>
                    <a:pt x="694" y="1580"/>
                  </a:lnTo>
                  <a:lnTo>
                    <a:pt x="695" y="1583"/>
                  </a:lnTo>
                  <a:lnTo>
                    <a:pt x="697" y="1584"/>
                  </a:lnTo>
                  <a:lnTo>
                    <a:pt x="671" y="1605"/>
                  </a:lnTo>
                  <a:lnTo>
                    <a:pt x="649" y="1622"/>
                  </a:lnTo>
                  <a:lnTo>
                    <a:pt x="639" y="1632"/>
                  </a:lnTo>
                  <a:lnTo>
                    <a:pt x="630" y="1643"/>
                  </a:lnTo>
                  <a:lnTo>
                    <a:pt x="620" y="1656"/>
                  </a:lnTo>
                  <a:lnTo>
                    <a:pt x="611" y="1670"/>
                  </a:lnTo>
                  <a:lnTo>
                    <a:pt x="595" y="1663"/>
                  </a:lnTo>
                  <a:lnTo>
                    <a:pt x="584" y="1656"/>
                  </a:lnTo>
                  <a:lnTo>
                    <a:pt x="575" y="1649"/>
                  </a:lnTo>
                  <a:lnTo>
                    <a:pt x="568" y="1641"/>
                  </a:lnTo>
                  <a:lnTo>
                    <a:pt x="563" y="1631"/>
                  </a:lnTo>
                  <a:lnTo>
                    <a:pt x="560" y="1621"/>
                  </a:lnTo>
                  <a:lnTo>
                    <a:pt x="555" y="1609"/>
                  </a:lnTo>
                  <a:lnTo>
                    <a:pt x="551" y="1597"/>
                  </a:lnTo>
                  <a:lnTo>
                    <a:pt x="542" y="1574"/>
                  </a:lnTo>
                  <a:lnTo>
                    <a:pt x="530" y="1552"/>
                  </a:lnTo>
                  <a:lnTo>
                    <a:pt x="516" y="1529"/>
                  </a:lnTo>
                  <a:lnTo>
                    <a:pt x="501" y="1505"/>
                  </a:lnTo>
                  <a:lnTo>
                    <a:pt x="486" y="1483"/>
                  </a:lnTo>
                  <a:lnTo>
                    <a:pt x="473" y="1461"/>
                  </a:lnTo>
                  <a:lnTo>
                    <a:pt x="461" y="1441"/>
                  </a:lnTo>
                  <a:lnTo>
                    <a:pt x="451" y="1424"/>
                  </a:lnTo>
                  <a:lnTo>
                    <a:pt x="442" y="1405"/>
                  </a:lnTo>
                  <a:lnTo>
                    <a:pt x="436" y="1388"/>
                  </a:lnTo>
                  <a:lnTo>
                    <a:pt x="430" y="1370"/>
                  </a:lnTo>
                  <a:lnTo>
                    <a:pt x="425" y="1352"/>
                  </a:lnTo>
                  <a:lnTo>
                    <a:pt x="419" y="1334"/>
                  </a:lnTo>
                  <a:lnTo>
                    <a:pt x="414" y="1316"/>
                  </a:lnTo>
                  <a:lnTo>
                    <a:pt x="407" y="1296"/>
                  </a:lnTo>
                  <a:lnTo>
                    <a:pt x="398" y="1276"/>
                  </a:lnTo>
                  <a:lnTo>
                    <a:pt x="376" y="1244"/>
                  </a:lnTo>
                  <a:lnTo>
                    <a:pt x="352" y="1214"/>
                  </a:lnTo>
                  <a:lnTo>
                    <a:pt x="341" y="1200"/>
                  </a:lnTo>
                  <a:lnTo>
                    <a:pt x="330" y="1184"/>
                  </a:lnTo>
                  <a:lnTo>
                    <a:pt x="320" y="1169"/>
                  </a:lnTo>
                  <a:lnTo>
                    <a:pt x="312" y="1153"/>
                  </a:lnTo>
                  <a:lnTo>
                    <a:pt x="301" y="1114"/>
                  </a:lnTo>
                  <a:lnTo>
                    <a:pt x="292" y="1078"/>
                  </a:lnTo>
                  <a:lnTo>
                    <a:pt x="284" y="1043"/>
                  </a:lnTo>
                  <a:lnTo>
                    <a:pt x="280" y="1008"/>
                  </a:lnTo>
                  <a:lnTo>
                    <a:pt x="275" y="974"/>
                  </a:lnTo>
                  <a:lnTo>
                    <a:pt x="273" y="938"/>
                  </a:lnTo>
                  <a:lnTo>
                    <a:pt x="272" y="901"/>
                  </a:lnTo>
                  <a:lnTo>
                    <a:pt x="272" y="864"/>
                  </a:lnTo>
                  <a:lnTo>
                    <a:pt x="268" y="863"/>
                  </a:lnTo>
                  <a:lnTo>
                    <a:pt x="263" y="862"/>
                  </a:lnTo>
                  <a:lnTo>
                    <a:pt x="259" y="861"/>
                  </a:lnTo>
                  <a:lnTo>
                    <a:pt x="256" y="857"/>
                  </a:lnTo>
                  <a:lnTo>
                    <a:pt x="252" y="855"/>
                  </a:lnTo>
                  <a:lnTo>
                    <a:pt x="250" y="852"/>
                  </a:lnTo>
                  <a:lnTo>
                    <a:pt x="247" y="848"/>
                  </a:lnTo>
                  <a:lnTo>
                    <a:pt x="246" y="844"/>
                  </a:lnTo>
                  <a:lnTo>
                    <a:pt x="242" y="836"/>
                  </a:lnTo>
                  <a:lnTo>
                    <a:pt x="240" y="827"/>
                  </a:lnTo>
                  <a:lnTo>
                    <a:pt x="239" y="817"/>
                  </a:lnTo>
                  <a:lnTo>
                    <a:pt x="239" y="808"/>
                  </a:lnTo>
                  <a:lnTo>
                    <a:pt x="230" y="814"/>
                  </a:lnTo>
                  <a:lnTo>
                    <a:pt x="224" y="821"/>
                  </a:lnTo>
                  <a:lnTo>
                    <a:pt x="217" y="828"/>
                  </a:lnTo>
                  <a:lnTo>
                    <a:pt x="210" y="836"/>
                  </a:lnTo>
                  <a:lnTo>
                    <a:pt x="201" y="852"/>
                  </a:lnTo>
                  <a:lnTo>
                    <a:pt x="192" y="869"/>
                  </a:lnTo>
                  <a:lnTo>
                    <a:pt x="186" y="876"/>
                  </a:lnTo>
                  <a:lnTo>
                    <a:pt x="182" y="883"/>
                  </a:lnTo>
                  <a:lnTo>
                    <a:pt x="176" y="890"/>
                  </a:lnTo>
                  <a:lnTo>
                    <a:pt x="171" y="895"/>
                  </a:lnTo>
                  <a:lnTo>
                    <a:pt x="164" y="900"/>
                  </a:lnTo>
                  <a:lnTo>
                    <a:pt x="157" y="903"/>
                  </a:lnTo>
                  <a:lnTo>
                    <a:pt x="148" y="905"/>
                  </a:lnTo>
                  <a:lnTo>
                    <a:pt x="139" y="906"/>
                  </a:lnTo>
                  <a:lnTo>
                    <a:pt x="134" y="905"/>
                  </a:lnTo>
                  <a:lnTo>
                    <a:pt x="127" y="903"/>
                  </a:lnTo>
                  <a:lnTo>
                    <a:pt x="120" y="900"/>
                  </a:lnTo>
                  <a:lnTo>
                    <a:pt x="113" y="895"/>
                  </a:lnTo>
                  <a:lnTo>
                    <a:pt x="105" y="889"/>
                  </a:lnTo>
                  <a:lnTo>
                    <a:pt x="97" y="883"/>
                  </a:lnTo>
                  <a:lnTo>
                    <a:pt x="90" y="876"/>
                  </a:lnTo>
                  <a:lnTo>
                    <a:pt x="82" y="868"/>
                  </a:lnTo>
                  <a:lnTo>
                    <a:pt x="75" y="860"/>
                  </a:lnTo>
                  <a:lnTo>
                    <a:pt x="69" y="851"/>
                  </a:lnTo>
                  <a:lnTo>
                    <a:pt x="62" y="842"/>
                  </a:lnTo>
                  <a:lnTo>
                    <a:pt x="57" y="833"/>
                  </a:lnTo>
                  <a:lnTo>
                    <a:pt x="52" y="825"/>
                  </a:lnTo>
                  <a:lnTo>
                    <a:pt x="49" y="817"/>
                  </a:lnTo>
                  <a:lnTo>
                    <a:pt x="47" y="809"/>
                  </a:lnTo>
                  <a:lnTo>
                    <a:pt x="46" y="801"/>
                  </a:lnTo>
                  <a:lnTo>
                    <a:pt x="51" y="798"/>
                  </a:lnTo>
                  <a:lnTo>
                    <a:pt x="63" y="792"/>
                  </a:lnTo>
                  <a:lnTo>
                    <a:pt x="77" y="786"/>
                  </a:lnTo>
                  <a:lnTo>
                    <a:pt x="85" y="783"/>
                  </a:lnTo>
                  <a:lnTo>
                    <a:pt x="77" y="783"/>
                  </a:lnTo>
                  <a:lnTo>
                    <a:pt x="67" y="782"/>
                  </a:lnTo>
                  <a:lnTo>
                    <a:pt x="59" y="780"/>
                  </a:lnTo>
                  <a:lnTo>
                    <a:pt x="51" y="779"/>
                  </a:lnTo>
                  <a:lnTo>
                    <a:pt x="44" y="776"/>
                  </a:lnTo>
                  <a:lnTo>
                    <a:pt x="37" y="774"/>
                  </a:lnTo>
                  <a:lnTo>
                    <a:pt x="30" y="771"/>
                  </a:lnTo>
                  <a:lnTo>
                    <a:pt x="25" y="767"/>
                  </a:lnTo>
                  <a:lnTo>
                    <a:pt x="21" y="763"/>
                  </a:lnTo>
                  <a:lnTo>
                    <a:pt x="16" y="759"/>
                  </a:lnTo>
                  <a:lnTo>
                    <a:pt x="12" y="754"/>
                  </a:lnTo>
                  <a:lnTo>
                    <a:pt x="8" y="750"/>
                  </a:lnTo>
                  <a:lnTo>
                    <a:pt x="3" y="738"/>
                  </a:lnTo>
                  <a:lnTo>
                    <a:pt x="0" y="727"/>
                  </a:lnTo>
                  <a:lnTo>
                    <a:pt x="10" y="719"/>
                  </a:lnTo>
                  <a:lnTo>
                    <a:pt x="21" y="713"/>
                  </a:lnTo>
                  <a:lnTo>
                    <a:pt x="32" y="708"/>
                  </a:lnTo>
                  <a:lnTo>
                    <a:pt x="44" y="704"/>
                  </a:lnTo>
                  <a:lnTo>
                    <a:pt x="67" y="699"/>
                  </a:lnTo>
                  <a:lnTo>
                    <a:pt x="90" y="695"/>
                  </a:lnTo>
                  <a:lnTo>
                    <a:pt x="102" y="693"/>
                  </a:lnTo>
                  <a:lnTo>
                    <a:pt x="113" y="689"/>
                  </a:lnTo>
                  <a:lnTo>
                    <a:pt x="123" y="686"/>
                  </a:lnTo>
                  <a:lnTo>
                    <a:pt x="133" y="681"/>
                  </a:lnTo>
                  <a:lnTo>
                    <a:pt x="142" y="676"/>
                  </a:lnTo>
                  <a:lnTo>
                    <a:pt x="151" y="668"/>
                  </a:lnTo>
                  <a:lnTo>
                    <a:pt x="159" y="659"/>
                  </a:lnTo>
                  <a:lnTo>
                    <a:pt x="165" y="648"/>
                  </a:lnTo>
                  <a:lnTo>
                    <a:pt x="161" y="646"/>
                  </a:lnTo>
                  <a:lnTo>
                    <a:pt x="157" y="643"/>
                  </a:lnTo>
                  <a:lnTo>
                    <a:pt x="151" y="639"/>
                  </a:lnTo>
                  <a:lnTo>
                    <a:pt x="145" y="633"/>
                  </a:lnTo>
                  <a:lnTo>
                    <a:pt x="131" y="621"/>
                  </a:lnTo>
                  <a:lnTo>
                    <a:pt x="118" y="607"/>
                  </a:lnTo>
                  <a:lnTo>
                    <a:pt x="106" y="592"/>
                  </a:lnTo>
                  <a:lnTo>
                    <a:pt x="95" y="576"/>
                  </a:lnTo>
                  <a:lnTo>
                    <a:pt x="92" y="569"/>
                  </a:lnTo>
                  <a:lnTo>
                    <a:pt x="89" y="562"/>
                  </a:lnTo>
                  <a:lnTo>
                    <a:pt x="86" y="555"/>
                  </a:lnTo>
                  <a:lnTo>
                    <a:pt x="85" y="549"/>
                  </a:lnTo>
                  <a:lnTo>
                    <a:pt x="81" y="548"/>
                  </a:lnTo>
                  <a:lnTo>
                    <a:pt x="77" y="547"/>
                  </a:lnTo>
                  <a:lnTo>
                    <a:pt x="73" y="545"/>
                  </a:lnTo>
                  <a:lnTo>
                    <a:pt x="70" y="541"/>
                  </a:lnTo>
                  <a:lnTo>
                    <a:pt x="64" y="534"/>
                  </a:lnTo>
                  <a:lnTo>
                    <a:pt x="59" y="524"/>
                  </a:lnTo>
                  <a:lnTo>
                    <a:pt x="59" y="500"/>
                  </a:lnTo>
                  <a:lnTo>
                    <a:pt x="73" y="499"/>
                  </a:lnTo>
                  <a:lnTo>
                    <a:pt x="86" y="498"/>
                  </a:lnTo>
                  <a:lnTo>
                    <a:pt x="98" y="496"/>
                  </a:lnTo>
                  <a:lnTo>
                    <a:pt x="109" y="492"/>
                  </a:lnTo>
                  <a:lnTo>
                    <a:pt x="119" y="489"/>
                  </a:lnTo>
                  <a:lnTo>
                    <a:pt x="129" y="484"/>
                  </a:lnTo>
                  <a:lnTo>
                    <a:pt x="138" y="479"/>
                  </a:lnTo>
                  <a:lnTo>
                    <a:pt x="147" y="473"/>
                  </a:lnTo>
                  <a:lnTo>
                    <a:pt x="154" y="466"/>
                  </a:lnTo>
                  <a:lnTo>
                    <a:pt x="162" y="459"/>
                  </a:lnTo>
                  <a:lnTo>
                    <a:pt x="169" y="452"/>
                  </a:lnTo>
                  <a:lnTo>
                    <a:pt x="175" y="444"/>
                  </a:lnTo>
                  <a:lnTo>
                    <a:pt x="186" y="428"/>
                  </a:lnTo>
                  <a:lnTo>
                    <a:pt x="197" y="410"/>
                  </a:lnTo>
                  <a:lnTo>
                    <a:pt x="216" y="374"/>
                  </a:lnTo>
                  <a:lnTo>
                    <a:pt x="235" y="338"/>
                  </a:lnTo>
                  <a:lnTo>
                    <a:pt x="246" y="322"/>
                  </a:lnTo>
                  <a:lnTo>
                    <a:pt x="257" y="308"/>
                  </a:lnTo>
                  <a:lnTo>
                    <a:pt x="263" y="300"/>
                  </a:lnTo>
                  <a:lnTo>
                    <a:pt x="270" y="294"/>
                  </a:lnTo>
                  <a:lnTo>
                    <a:pt x="277" y="289"/>
                  </a:lnTo>
                  <a:lnTo>
                    <a:pt x="285" y="284"/>
                  </a:lnTo>
                  <a:lnTo>
                    <a:pt x="279" y="272"/>
                  </a:lnTo>
                  <a:lnTo>
                    <a:pt x="274" y="261"/>
                  </a:lnTo>
                  <a:lnTo>
                    <a:pt x="273" y="256"/>
                  </a:lnTo>
                  <a:lnTo>
                    <a:pt x="272" y="251"/>
                  </a:lnTo>
                  <a:lnTo>
                    <a:pt x="272" y="245"/>
                  </a:lnTo>
                  <a:lnTo>
                    <a:pt x="272" y="240"/>
                  </a:lnTo>
                  <a:lnTo>
                    <a:pt x="273" y="235"/>
                  </a:lnTo>
                  <a:lnTo>
                    <a:pt x="274" y="230"/>
                  </a:lnTo>
                  <a:lnTo>
                    <a:pt x="276" y="226"/>
                  </a:lnTo>
                  <a:lnTo>
                    <a:pt x="280" y="222"/>
                  </a:lnTo>
                  <a:lnTo>
                    <a:pt x="283" y="219"/>
                  </a:lnTo>
                  <a:lnTo>
                    <a:pt x="287" y="216"/>
                  </a:lnTo>
                  <a:lnTo>
                    <a:pt x="293" y="213"/>
                  </a:lnTo>
                  <a:lnTo>
                    <a:pt x="298" y="210"/>
                  </a:lnTo>
                  <a:lnTo>
                    <a:pt x="269" y="183"/>
                  </a:lnTo>
                  <a:lnTo>
                    <a:pt x="247" y="163"/>
                  </a:lnTo>
                  <a:lnTo>
                    <a:pt x="237" y="153"/>
                  </a:lnTo>
                  <a:lnTo>
                    <a:pt x="227" y="142"/>
                  </a:lnTo>
                  <a:lnTo>
                    <a:pt x="217" y="128"/>
                  </a:lnTo>
                  <a:lnTo>
                    <a:pt x="205" y="111"/>
                  </a:lnTo>
                  <a:lnTo>
                    <a:pt x="205" y="68"/>
                  </a:lnTo>
                  <a:lnTo>
                    <a:pt x="229" y="68"/>
                  </a:lnTo>
                  <a:lnTo>
                    <a:pt x="256" y="66"/>
                  </a:lnTo>
                  <a:lnTo>
                    <a:pt x="270" y="65"/>
                  </a:lnTo>
                  <a:lnTo>
                    <a:pt x="283" y="63"/>
                  </a:lnTo>
                  <a:lnTo>
                    <a:pt x="297" y="60"/>
                  </a:lnTo>
                  <a:lnTo>
                    <a:pt x="310" y="57"/>
                  </a:lnTo>
                  <a:lnTo>
                    <a:pt x="322" y="54"/>
                  </a:lnTo>
                  <a:lnTo>
                    <a:pt x="335" y="49"/>
                  </a:lnTo>
                  <a:lnTo>
                    <a:pt x="347" y="44"/>
                  </a:lnTo>
                  <a:lnTo>
                    <a:pt x="357" y="37"/>
                  </a:lnTo>
                  <a:lnTo>
                    <a:pt x="366" y="30"/>
                  </a:lnTo>
                  <a:lnTo>
                    <a:pt x="374" y="21"/>
                  </a:lnTo>
                  <a:lnTo>
                    <a:pt x="381" y="11"/>
                  </a:lnTo>
                  <a:lnTo>
                    <a:pt x="385"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945" name="Freeform 465"/>
            <p:cNvSpPr>
              <a:spLocks/>
            </p:cNvSpPr>
            <p:nvPr>
              <p:custDataLst>
                <p:tags r:id="rId294"/>
              </p:custDataLst>
            </p:nvPr>
          </p:nvSpPr>
          <p:spPr bwMode="auto">
            <a:xfrm>
              <a:off x="3883025" y="3095625"/>
              <a:ext cx="176213" cy="187325"/>
            </a:xfrm>
            <a:custGeom>
              <a:avLst/>
              <a:gdLst>
                <a:gd name="T0" fmla="*/ 2147483647 w 359"/>
                <a:gd name="T1" fmla="*/ 2147483647 h 394"/>
                <a:gd name="T2" fmla="*/ 2147483647 w 359"/>
                <a:gd name="T3" fmla="*/ 2147483647 h 394"/>
                <a:gd name="T4" fmla="*/ 2147483647 w 359"/>
                <a:gd name="T5" fmla="*/ 2147483647 h 394"/>
                <a:gd name="T6" fmla="*/ 2147483647 w 359"/>
                <a:gd name="T7" fmla="*/ 2147483647 h 394"/>
                <a:gd name="T8" fmla="*/ 2147483647 w 359"/>
                <a:gd name="T9" fmla="*/ 2147483647 h 394"/>
                <a:gd name="T10" fmla="*/ 2147483647 w 359"/>
                <a:gd name="T11" fmla="*/ 2147483647 h 394"/>
                <a:gd name="T12" fmla="*/ 2147483647 w 359"/>
                <a:gd name="T13" fmla="*/ 2147483647 h 394"/>
                <a:gd name="T14" fmla="*/ 0 w 359"/>
                <a:gd name="T15" fmla="*/ 2147483647 h 394"/>
                <a:gd name="T16" fmla="*/ 2147483647 w 359"/>
                <a:gd name="T17" fmla="*/ 2147483647 h 394"/>
                <a:gd name="T18" fmla="*/ 2147483647 w 359"/>
                <a:gd name="T19" fmla="*/ 2147483647 h 394"/>
                <a:gd name="T20" fmla="*/ 2147483647 w 359"/>
                <a:gd name="T21" fmla="*/ 2147483647 h 394"/>
                <a:gd name="T22" fmla="*/ 2147483647 w 359"/>
                <a:gd name="T23" fmla="*/ 2147483647 h 394"/>
                <a:gd name="T24" fmla="*/ 2147483647 w 359"/>
                <a:gd name="T25" fmla="*/ 2147483647 h 394"/>
                <a:gd name="T26" fmla="*/ 2147483647 w 359"/>
                <a:gd name="T27" fmla="*/ 2147483647 h 394"/>
                <a:gd name="T28" fmla="*/ 2147483647 w 359"/>
                <a:gd name="T29" fmla="*/ 2147483647 h 394"/>
                <a:gd name="T30" fmla="*/ 2147483647 w 359"/>
                <a:gd name="T31" fmla="*/ 2147483647 h 394"/>
                <a:gd name="T32" fmla="*/ 2147483647 w 359"/>
                <a:gd name="T33" fmla="*/ 2147483647 h 394"/>
                <a:gd name="T34" fmla="*/ 2147483647 w 359"/>
                <a:gd name="T35" fmla="*/ 2147483647 h 394"/>
                <a:gd name="T36" fmla="*/ 2147483647 w 359"/>
                <a:gd name="T37" fmla="*/ 0 h 394"/>
                <a:gd name="T38" fmla="*/ 2147483647 w 359"/>
                <a:gd name="T39" fmla="*/ 2147483647 h 394"/>
                <a:gd name="T40" fmla="*/ 2147483647 w 359"/>
                <a:gd name="T41" fmla="*/ 2147483647 h 394"/>
                <a:gd name="T42" fmla="*/ 2147483647 w 359"/>
                <a:gd name="T43" fmla="*/ 2147483647 h 394"/>
                <a:gd name="T44" fmla="*/ 2147483647 w 359"/>
                <a:gd name="T45" fmla="*/ 2147483647 h 394"/>
                <a:gd name="T46" fmla="*/ 2147483647 w 359"/>
                <a:gd name="T47" fmla="*/ 2147483647 h 394"/>
                <a:gd name="T48" fmla="*/ 2147483647 w 359"/>
                <a:gd name="T49" fmla="*/ 2147483647 h 394"/>
                <a:gd name="T50" fmla="*/ 2147483647 w 359"/>
                <a:gd name="T51" fmla="*/ 2147483647 h 394"/>
                <a:gd name="T52" fmla="*/ 2147483647 w 359"/>
                <a:gd name="T53" fmla="*/ 2147483647 h 394"/>
                <a:gd name="T54" fmla="*/ 2147483647 w 359"/>
                <a:gd name="T55" fmla="*/ 2147483647 h 394"/>
                <a:gd name="T56" fmla="*/ 2147483647 w 359"/>
                <a:gd name="T57" fmla="*/ 2147483647 h 394"/>
                <a:gd name="T58" fmla="*/ 2147483647 w 359"/>
                <a:gd name="T59" fmla="*/ 2147483647 h 394"/>
                <a:gd name="T60" fmla="*/ 2147483647 w 359"/>
                <a:gd name="T61" fmla="*/ 2147483647 h 394"/>
                <a:gd name="T62" fmla="*/ 2147483647 w 359"/>
                <a:gd name="T63" fmla="*/ 2147483647 h 394"/>
                <a:gd name="T64" fmla="*/ 2147483647 w 359"/>
                <a:gd name="T65" fmla="*/ 2147483647 h 394"/>
                <a:gd name="T66" fmla="*/ 2147483647 w 359"/>
                <a:gd name="T67" fmla="*/ 2147483647 h 394"/>
                <a:gd name="T68" fmla="*/ 2147483647 w 359"/>
                <a:gd name="T69" fmla="*/ 2147483647 h 394"/>
                <a:gd name="T70" fmla="*/ 2147483647 w 359"/>
                <a:gd name="T71" fmla="*/ 2147483647 h 394"/>
                <a:gd name="T72" fmla="*/ 2147483647 w 359"/>
                <a:gd name="T73" fmla="*/ 2147483647 h 394"/>
                <a:gd name="T74" fmla="*/ 2147483647 w 359"/>
                <a:gd name="T75" fmla="*/ 2147483647 h 394"/>
                <a:gd name="T76" fmla="*/ 2147483647 w 359"/>
                <a:gd name="T77" fmla="*/ 2147483647 h 394"/>
                <a:gd name="T78" fmla="*/ 2147483647 w 359"/>
                <a:gd name="T79" fmla="*/ 2147483647 h 394"/>
                <a:gd name="T80" fmla="*/ 2147483647 w 359"/>
                <a:gd name="T81" fmla="*/ 2147483647 h 394"/>
                <a:gd name="T82" fmla="*/ 2147483647 w 359"/>
                <a:gd name="T83" fmla="*/ 2147483647 h 394"/>
                <a:gd name="T84" fmla="*/ 2147483647 w 359"/>
                <a:gd name="T85" fmla="*/ 2147483647 h 394"/>
                <a:gd name="T86" fmla="*/ 2147483647 w 359"/>
                <a:gd name="T87" fmla="*/ 2147483647 h 394"/>
                <a:gd name="T88" fmla="*/ 2147483647 w 359"/>
                <a:gd name="T89" fmla="*/ 2147483647 h 394"/>
                <a:gd name="T90" fmla="*/ 2147483647 w 359"/>
                <a:gd name="T91" fmla="*/ 2147483647 h 394"/>
                <a:gd name="T92" fmla="*/ 2147483647 w 359"/>
                <a:gd name="T93" fmla="*/ 2147483647 h 394"/>
                <a:gd name="T94" fmla="*/ 2147483647 w 359"/>
                <a:gd name="T95" fmla="*/ 2147483647 h 394"/>
                <a:gd name="T96" fmla="*/ 2147483647 w 359"/>
                <a:gd name="T97" fmla="*/ 2147483647 h 394"/>
                <a:gd name="T98" fmla="*/ 2147483647 w 359"/>
                <a:gd name="T99" fmla="*/ 2147483647 h 394"/>
                <a:gd name="T100" fmla="*/ 2147483647 w 359"/>
                <a:gd name="T101" fmla="*/ 2147483647 h 394"/>
                <a:gd name="T102" fmla="*/ 2147483647 w 359"/>
                <a:gd name="T103" fmla="*/ 2147483647 h 394"/>
                <a:gd name="T104" fmla="*/ 2147483647 w 359"/>
                <a:gd name="T105" fmla="*/ 2147483647 h 394"/>
                <a:gd name="T106" fmla="*/ 2147483647 w 359"/>
                <a:gd name="T107" fmla="*/ 2147483647 h 394"/>
                <a:gd name="T108" fmla="*/ 2147483647 w 359"/>
                <a:gd name="T109" fmla="*/ 2147483647 h 394"/>
                <a:gd name="T110" fmla="*/ 2147483647 w 359"/>
                <a:gd name="T111" fmla="*/ 2147483647 h 394"/>
                <a:gd name="T112" fmla="*/ 2147483647 w 359"/>
                <a:gd name="T113" fmla="*/ 2147483647 h 394"/>
                <a:gd name="T114" fmla="*/ 2147483647 w 359"/>
                <a:gd name="T115" fmla="*/ 2147483647 h 39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59"/>
                <a:gd name="T175" fmla="*/ 0 h 394"/>
                <a:gd name="T176" fmla="*/ 359 w 359"/>
                <a:gd name="T177" fmla="*/ 394 h 39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59" h="394">
                  <a:moveTo>
                    <a:pt x="53" y="394"/>
                  </a:moveTo>
                  <a:lnTo>
                    <a:pt x="53" y="382"/>
                  </a:lnTo>
                  <a:lnTo>
                    <a:pt x="53" y="370"/>
                  </a:lnTo>
                  <a:lnTo>
                    <a:pt x="53" y="358"/>
                  </a:lnTo>
                  <a:lnTo>
                    <a:pt x="53" y="346"/>
                  </a:lnTo>
                  <a:lnTo>
                    <a:pt x="53" y="333"/>
                  </a:lnTo>
                  <a:lnTo>
                    <a:pt x="52" y="322"/>
                  </a:lnTo>
                  <a:lnTo>
                    <a:pt x="50" y="312"/>
                  </a:lnTo>
                  <a:lnTo>
                    <a:pt x="46" y="302"/>
                  </a:lnTo>
                  <a:lnTo>
                    <a:pt x="43" y="293"/>
                  </a:lnTo>
                  <a:lnTo>
                    <a:pt x="40" y="284"/>
                  </a:lnTo>
                  <a:lnTo>
                    <a:pt x="35" y="277"/>
                  </a:lnTo>
                  <a:lnTo>
                    <a:pt x="32" y="270"/>
                  </a:lnTo>
                  <a:lnTo>
                    <a:pt x="13" y="245"/>
                  </a:lnTo>
                  <a:lnTo>
                    <a:pt x="0" y="222"/>
                  </a:lnTo>
                  <a:lnTo>
                    <a:pt x="0" y="185"/>
                  </a:lnTo>
                  <a:lnTo>
                    <a:pt x="27" y="185"/>
                  </a:lnTo>
                  <a:lnTo>
                    <a:pt x="33" y="181"/>
                  </a:lnTo>
                  <a:lnTo>
                    <a:pt x="38" y="174"/>
                  </a:lnTo>
                  <a:lnTo>
                    <a:pt x="40" y="169"/>
                  </a:lnTo>
                  <a:lnTo>
                    <a:pt x="41" y="163"/>
                  </a:lnTo>
                  <a:lnTo>
                    <a:pt x="41" y="150"/>
                  </a:lnTo>
                  <a:lnTo>
                    <a:pt x="40" y="136"/>
                  </a:lnTo>
                  <a:lnTo>
                    <a:pt x="38" y="107"/>
                  </a:lnTo>
                  <a:lnTo>
                    <a:pt x="32" y="79"/>
                  </a:lnTo>
                  <a:lnTo>
                    <a:pt x="31" y="65"/>
                  </a:lnTo>
                  <a:lnTo>
                    <a:pt x="31" y="52"/>
                  </a:lnTo>
                  <a:lnTo>
                    <a:pt x="32" y="47"/>
                  </a:lnTo>
                  <a:lnTo>
                    <a:pt x="34" y="41"/>
                  </a:lnTo>
                  <a:lnTo>
                    <a:pt x="36" y="36"/>
                  </a:lnTo>
                  <a:lnTo>
                    <a:pt x="40" y="31"/>
                  </a:lnTo>
                  <a:lnTo>
                    <a:pt x="120" y="31"/>
                  </a:lnTo>
                  <a:lnTo>
                    <a:pt x="120" y="27"/>
                  </a:lnTo>
                  <a:lnTo>
                    <a:pt x="122" y="22"/>
                  </a:lnTo>
                  <a:lnTo>
                    <a:pt x="124" y="18"/>
                  </a:lnTo>
                  <a:lnTo>
                    <a:pt x="128" y="14"/>
                  </a:lnTo>
                  <a:lnTo>
                    <a:pt x="133" y="6"/>
                  </a:lnTo>
                  <a:lnTo>
                    <a:pt x="140" y="0"/>
                  </a:lnTo>
                  <a:lnTo>
                    <a:pt x="141" y="9"/>
                  </a:lnTo>
                  <a:lnTo>
                    <a:pt x="142" y="18"/>
                  </a:lnTo>
                  <a:lnTo>
                    <a:pt x="143" y="22"/>
                  </a:lnTo>
                  <a:lnTo>
                    <a:pt x="142" y="26"/>
                  </a:lnTo>
                  <a:lnTo>
                    <a:pt x="142" y="29"/>
                  </a:lnTo>
                  <a:lnTo>
                    <a:pt x="140" y="31"/>
                  </a:lnTo>
                  <a:lnTo>
                    <a:pt x="153" y="31"/>
                  </a:lnTo>
                  <a:lnTo>
                    <a:pt x="168" y="31"/>
                  </a:lnTo>
                  <a:lnTo>
                    <a:pt x="180" y="31"/>
                  </a:lnTo>
                  <a:lnTo>
                    <a:pt x="186" y="31"/>
                  </a:lnTo>
                  <a:lnTo>
                    <a:pt x="202" y="34"/>
                  </a:lnTo>
                  <a:lnTo>
                    <a:pt x="214" y="38"/>
                  </a:lnTo>
                  <a:lnTo>
                    <a:pt x="224" y="43"/>
                  </a:lnTo>
                  <a:lnTo>
                    <a:pt x="233" y="49"/>
                  </a:lnTo>
                  <a:lnTo>
                    <a:pt x="240" y="53"/>
                  </a:lnTo>
                  <a:lnTo>
                    <a:pt x="246" y="58"/>
                  </a:lnTo>
                  <a:lnTo>
                    <a:pt x="252" y="60"/>
                  </a:lnTo>
                  <a:lnTo>
                    <a:pt x="259" y="61"/>
                  </a:lnTo>
                  <a:lnTo>
                    <a:pt x="264" y="61"/>
                  </a:lnTo>
                  <a:lnTo>
                    <a:pt x="268" y="59"/>
                  </a:lnTo>
                  <a:lnTo>
                    <a:pt x="271" y="57"/>
                  </a:lnTo>
                  <a:lnTo>
                    <a:pt x="275" y="54"/>
                  </a:lnTo>
                  <a:lnTo>
                    <a:pt x="280" y="46"/>
                  </a:lnTo>
                  <a:lnTo>
                    <a:pt x="286" y="37"/>
                  </a:lnTo>
                  <a:lnTo>
                    <a:pt x="300" y="44"/>
                  </a:lnTo>
                  <a:lnTo>
                    <a:pt x="312" y="52"/>
                  </a:lnTo>
                  <a:lnTo>
                    <a:pt x="319" y="55"/>
                  </a:lnTo>
                  <a:lnTo>
                    <a:pt x="325" y="59"/>
                  </a:lnTo>
                  <a:lnTo>
                    <a:pt x="332" y="61"/>
                  </a:lnTo>
                  <a:lnTo>
                    <a:pt x="338" y="61"/>
                  </a:lnTo>
                  <a:lnTo>
                    <a:pt x="359" y="148"/>
                  </a:lnTo>
                  <a:lnTo>
                    <a:pt x="353" y="161"/>
                  </a:lnTo>
                  <a:lnTo>
                    <a:pt x="346" y="173"/>
                  </a:lnTo>
                  <a:lnTo>
                    <a:pt x="338" y="185"/>
                  </a:lnTo>
                  <a:lnTo>
                    <a:pt x="331" y="195"/>
                  </a:lnTo>
                  <a:lnTo>
                    <a:pt x="323" y="206"/>
                  </a:lnTo>
                  <a:lnTo>
                    <a:pt x="318" y="218"/>
                  </a:lnTo>
                  <a:lnTo>
                    <a:pt x="315" y="224"/>
                  </a:lnTo>
                  <a:lnTo>
                    <a:pt x="314" y="231"/>
                  </a:lnTo>
                  <a:lnTo>
                    <a:pt x="313" y="239"/>
                  </a:lnTo>
                  <a:lnTo>
                    <a:pt x="312" y="247"/>
                  </a:lnTo>
                  <a:lnTo>
                    <a:pt x="313" y="255"/>
                  </a:lnTo>
                  <a:lnTo>
                    <a:pt x="316" y="263"/>
                  </a:lnTo>
                  <a:lnTo>
                    <a:pt x="321" y="273"/>
                  </a:lnTo>
                  <a:lnTo>
                    <a:pt x="325" y="283"/>
                  </a:lnTo>
                  <a:lnTo>
                    <a:pt x="331" y="293"/>
                  </a:lnTo>
                  <a:lnTo>
                    <a:pt x="335" y="302"/>
                  </a:lnTo>
                  <a:lnTo>
                    <a:pt x="337" y="309"/>
                  </a:lnTo>
                  <a:lnTo>
                    <a:pt x="338" y="315"/>
                  </a:lnTo>
                  <a:lnTo>
                    <a:pt x="337" y="321"/>
                  </a:lnTo>
                  <a:lnTo>
                    <a:pt x="332" y="331"/>
                  </a:lnTo>
                  <a:lnTo>
                    <a:pt x="330" y="337"/>
                  </a:lnTo>
                  <a:lnTo>
                    <a:pt x="327" y="343"/>
                  </a:lnTo>
                  <a:lnTo>
                    <a:pt x="326" y="351"/>
                  </a:lnTo>
                  <a:lnTo>
                    <a:pt x="325" y="358"/>
                  </a:lnTo>
                  <a:lnTo>
                    <a:pt x="319" y="358"/>
                  </a:lnTo>
                  <a:lnTo>
                    <a:pt x="313" y="357"/>
                  </a:lnTo>
                  <a:lnTo>
                    <a:pt x="308" y="356"/>
                  </a:lnTo>
                  <a:lnTo>
                    <a:pt x="304" y="354"/>
                  </a:lnTo>
                  <a:lnTo>
                    <a:pt x="298" y="350"/>
                  </a:lnTo>
                  <a:lnTo>
                    <a:pt x="292" y="346"/>
                  </a:lnTo>
                  <a:lnTo>
                    <a:pt x="287" y="340"/>
                  </a:lnTo>
                  <a:lnTo>
                    <a:pt x="280" y="336"/>
                  </a:lnTo>
                  <a:lnTo>
                    <a:pt x="277" y="335"/>
                  </a:lnTo>
                  <a:lnTo>
                    <a:pt x="271" y="334"/>
                  </a:lnTo>
                  <a:lnTo>
                    <a:pt x="266" y="333"/>
                  </a:lnTo>
                  <a:lnTo>
                    <a:pt x="259" y="333"/>
                  </a:lnTo>
                  <a:lnTo>
                    <a:pt x="246" y="333"/>
                  </a:lnTo>
                  <a:lnTo>
                    <a:pt x="234" y="334"/>
                  </a:lnTo>
                  <a:lnTo>
                    <a:pt x="221" y="336"/>
                  </a:lnTo>
                  <a:lnTo>
                    <a:pt x="208" y="338"/>
                  </a:lnTo>
                  <a:lnTo>
                    <a:pt x="181" y="343"/>
                  </a:lnTo>
                  <a:lnTo>
                    <a:pt x="155" y="351"/>
                  </a:lnTo>
                  <a:lnTo>
                    <a:pt x="131" y="359"/>
                  </a:lnTo>
                  <a:lnTo>
                    <a:pt x="107" y="367"/>
                  </a:lnTo>
                  <a:lnTo>
                    <a:pt x="86" y="375"/>
                  </a:lnTo>
                  <a:lnTo>
                    <a:pt x="66" y="382"/>
                  </a:lnTo>
                  <a:lnTo>
                    <a:pt x="53" y="394"/>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946" name="Freeform 466"/>
            <p:cNvSpPr>
              <a:spLocks/>
            </p:cNvSpPr>
            <p:nvPr>
              <p:custDataLst>
                <p:tags r:id="rId295"/>
              </p:custDataLst>
            </p:nvPr>
          </p:nvSpPr>
          <p:spPr bwMode="auto">
            <a:xfrm>
              <a:off x="5075238" y="3271838"/>
              <a:ext cx="214312" cy="244475"/>
            </a:xfrm>
            <a:custGeom>
              <a:avLst/>
              <a:gdLst>
                <a:gd name="T0" fmla="*/ 2147483647 w 449"/>
                <a:gd name="T1" fmla="*/ 2147483647 h 523"/>
                <a:gd name="T2" fmla="*/ 2147483647 w 449"/>
                <a:gd name="T3" fmla="*/ 2147483647 h 523"/>
                <a:gd name="T4" fmla="*/ 2147483647 w 449"/>
                <a:gd name="T5" fmla="*/ 2147483647 h 523"/>
                <a:gd name="T6" fmla="*/ 2147483647 w 449"/>
                <a:gd name="T7" fmla="*/ 2147483647 h 523"/>
                <a:gd name="T8" fmla="*/ 2147483647 w 449"/>
                <a:gd name="T9" fmla="*/ 2147483647 h 523"/>
                <a:gd name="T10" fmla="*/ 2147483647 w 449"/>
                <a:gd name="T11" fmla="*/ 2147483647 h 523"/>
                <a:gd name="T12" fmla="*/ 2147483647 w 449"/>
                <a:gd name="T13" fmla="*/ 2147483647 h 523"/>
                <a:gd name="T14" fmla="*/ 2147483647 w 449"/>
                <a:gd name="T15" fmla="*/ 2147483647 h 523"/>
                <a:gd name="T16" fmla="*/ 2147483647 w 449"/>
                <a:gd name="T17" fmla="*/ 2147483647 h 523"/>
                <a:gd name="T18" fmla="*/ 2147483647 w 449"/>
                <a:gd name="T19" fmla="*/ 2147483647 h 523"/>
                <a:gd name="T20" fmla="*/ 2147483647 w 449"/>
                <a:gd name="T21" fmla="*/ 2147483647 h 523"/>
                <a:gd name="T22" fmla="*/ 2147483647 w 449"/>
                <a:gd name="T23" fmla="*/ 2147483647 h 523"/>
                <a:gd name="T24" fmla="*/ 2147483647 w 449"/>
                <a:gd name="T25" fmla="*/ 2147483647 h 523"/>
                <a:gd name="T26" fmla="*/ 2147483647 w 449"/>
                <a:gd name="T27" fmla="*/ 2147483647 h 523"/>
                <a:gd name="T28" fmla="*/ 2147483647 w 449"/>
                <a:gd name="T29" fmla="*/ 2147483647 h 523"/>
                <a:gd name="T30" fmla="*/ 2147483647 w 449"/>
                <a:gd name="T31" fmla="*/ 2147483647 h 523"/>
                <a:gd name="T32" fmla="*/ 2147483647 w 449"/>
                <a:gd name="T33" fmla="*/ 2147483647 h 523"/>
                <a:gd name="T34" fmla="*/ 2147483647 w 449"/>
                <a:gd name="T35" fmla="*/ 2147483647 h 523"/>
                <a:gd name="T36" fmla="*/ 2147483647 w 449"/>
                <a:gd name="T37" fmla="*/ 2147483647 h 523"/>
                <a:gd name="T38" fmla="*/ 2147483647 w 449"/>
                <a:gd name="T39" fmla="*/ 2147483647 h 523"/>
                <a:gd name="T40" fmla="*/ 2147483647 w 449"/>
                <a:gd name="T41" fmla="*/ 2147483647 h 523"/>
                <a:gd name="T42" fmla="*/ 2147483647 w 449"/>
                <a:gd name="T43" fmla="*/ 2147483647 h 523"/>
                <a:gd name="T44" fmla="*/ 2147483647 w 449"/>
                <a:gd name="T45" fmla="*/ 2147483647 h 523"/>
                <a:gd name="T46" fmla="*/ 2147483647 w 449"/>
                <a:gd name="T47" fmla="*/ 2147483647 h 523"/>
                <a:gd name="T48" fmla="*/ 2147483647 w 449"/>
                <a:gd name="T49" fmla="*/ 2147483647 h 523"/>
                <a:gd name="T50" fmla="*/ 2147483647 w 449"/>
                <a:gd name="T51" fmla="*/ 0 h 523"/>
                <a:gd name="T52" fmla="*/ 2147483647 w 449"/>
                <a:gd name="T53" fmla="*/ 0 h 523"/>
                <a:gd name="T54" fmla="*/ 2147483647 w 449"/>
                <a:gd name="T55" fmla="*/ 0 h 523"/>
                <a:gd name="T56" fmla="*/ 2147483647 w 449"/>
                <a:gd name="T57" fmla="*/ 2147483647 h 523"/>
                <a:gd name="T58" fmla="*/ 2147483647 w 449"/>
                <a:gd name="T59" fmla="*/ 2147483647 h 523"/>
                <a:gd name="T60" fmla="*/ 2147483647 w 449"/>
                <a:gd name="T61" fmla="*/ 2147483647 h 523"/>
                <a:gd name="T62" fmla="*/ 2147483647 w 449"/>
                <a:gd name="T63" fmla="*/ 2147483647 h 523"/>
                <a:gd name="T64" fmla="*/ 2147483647 w 449"/>
                <a:gd name="T65" fmla="*/ 2147483647 h 523"/>
                <a:gd name="T66" fmla="*/ 2147483647 w 449"/>
                <a:gd name="T67" fmla="*/ 2147483647 h 523"/>
                <a:gd name="T68" fmla="*/ 2147483647 w 449"/>
                <a:gd name="T69" fmla="*/ 2147483647 h 523"/>
                <a:gd name="T70" fmla="*/ 2147483647 w 449"/>
                <a:gd name="T71" fmla="*/ 2147483647 h 523"/>
                <a:gd name="T72" fmla="*/ 2147483647 w 449"/>
                <a:gd name="T73" fmla="*/ 2147483647 h 523"/>
                <a:gd name="T74" fmla="*/ 2147483647 w 449"/>
                <a:gd name="T75" fmla="*/ 2147483647 h 523"/>
                <a:gd name="T76" fmla="*/ 2147483647 w 449"/>
                <a:gd name="T77" fmla="*/ 2147483647 h 523"/>
                <a:gd name="T78" fmla="*/ 2147483647 w 449"/>
                <a:gd name="T79" fmla="*/ 2147483647 h 523"/>
                <a:gd name="T80" fmla="*/ 2147483647 w 449"/>
                <a:gd name="T81" fmla="*/ 2147483647 h 523"/>
                <a:gd name="T82" fmla="*/ 2147483647 w 449"/>
                <a:gd name="T83" fmla="*/ 2147483647 h 523"/>
                <a:gd name="T84" fmla="*/ 2147483647 w 449"/>
                <a:gd name="T85" fmla="*/ 2147483647 h 523"/>
                <a:gd name="T86" fmla="*/ 2147483647 w 449"/>
                <a:gd name="T87" fmla="*/ 2147483647 h 523"/>
                <a:gd name="T88" fmla="*/ 2147483647 w 449"/>
                <a:gd name="T89" fmla="*/ 2147483647 h 523"/>
                <a:gd name="T90" fmla="*/ 2147483647 w 449"/>
                <a:gd name="T91" fmla="*/ 2147483647 h 523"/>
                <a:gd name="T92" fmla="*/ 2147483647 w 449"/>
                <a:gd name="T93" fmla="*/ 2147483647 h 523"/>
                <a:gd name="T94" fmla="*/ 2147483647 w 449"/>
                <a:gd name="T95" fmla="*/ 2147483647 h 523"/>
                <a:gd name="T96" fmla="*/ 2147483647 w 449"/>
                <a:gd name="T97" fmla="*/ 2147483647 h 523"/>
                <a:gd name="T98" fmla="*/ 2147483647 w 449"/>
                <a:gd name="T99" fmla="*/ 2147483647 h 523"/>
                <a:gd name="T100" fmla="*/ 2147483647 w 449"/>
                <a:gd name="T101" fmla="*/ 2147483647 h 523"/>
                <a:gd name="T102" fmla="*/ 2147483647 w 449"/>
                <a:gd name="T103" fmla="*/ 2147483647 h 523"/>
                <a:gd name="T104" fmla="*/ 2147483647 w 449"/>
                <a:gd name="T105" fmla="*/ 2147483647 h 523"/>
                <a:gd name="T106" fmla="*/ 2147483647 w 449"/>
                <a:gd name="T107" fmla="*/ 2147483647 h 523"/>
                <a:gd name="T108" fmla="*/ 2147483647 w 449"/>
                <a:gd name="T109" fmla="*/ 2147483647 h 52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49"/>
                <a:gd name="T166" fmla="*/ 0 h 523"/>
                <a:gd name="T167" fmla="*/ 449 w 449"/>
                <a:gd name="T168" fmla="*/ 523 h 52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49" h="523">
                  <a:moveTo>
                    <a:pt x="410" y="370"/>
                  </a:moveTo>
                  <a:lnTo>
                    <a:pt x="410" y="105"/>
                  </a:lnTo>
                  <a:lnTo>
                    <a:pt x="407" y="102"/>
                  </a:lnTo>
                  <a:lnTo>
                    <a:pt x="405" y="98"/>
                  </a:lnTo>
                  <a:lnTo>
                    <a:pt x="405" y="95"/>
                  </a:lnTo>
                  <a:lnTo>
                    <a:pt x="408" y="92"/>
                  </a:lnTo>
                  <a:lnTo>
                    <a:pt x="413" y="84"/>
                  </a:lnTo>
                  <a:lnTo>
                    <a:pt x="422" y="77"/>
                  </a:lnTo>
                  <a:lnTo>
                    <a:pt x="432" y="70"/>
                  </a:lnTo>
                  <a:lnTo>
                    <a:pt x="441" y="60"/>
                  </a:lnTo>
                  <a:lnTo>
                    <a:pt x="444" y="55"/>
                  </a:lnTo>
                  <a:lnTo>
                    <a:pt x="447" y="50"/>
                  </a:lnTo>
                  <a:lnTo>
                    <a:pt x="448" y="44"/>
                  </a:lnTo>
                  <a:lnTo>
                    <a:pt x="449" y="37"/>
                  </a:lnTo>
                  <a:lnTo>
                    <a:pt x="438" y="37"/>
                  </a:lnTo>
                  <a:lnTo>
                    <a:pt x="432" y="34"/>
                  </a:lnTo>
                  <a:lnTo>
                    <a:pt x="426" y="32"/>
                  </a:lnTo>
                  <a:lnTo>
                    <a:pt x="422" y="27"/>
                  </a:lnTo>
                  <a:lnTo>
                    <a:pt x="418" y="24"/>
                  </a:lnTo>
                  <a:lnTo>
                    <a:pt x="411" y="21"/>
                  </a:lnTo>
                  <a:lnTo>
                    <a:pt x="402" y="19"/>
                  </a:lnTo>
                  <a:lnTo>
                    <a:pt x="390" y="18"/>
                  </a:lnTo>
                  <a:lnTo>
                    <a:pt x="382" y="19"/>
                  </a:lnTo>
                  <a:lnTo>
                    <a:pt x="377" y="20"/>
                  </a:lnTo>
                  <a:lnTo>
                    <a:pt x="371" y="22"/>
                  </a:lnTo>
                  <a:lnTo>
                    <a:pt x="368" y="24"/>
                  </a:lnTo>
                  <a:lnTo>
                    <a:pt x="360" y="31"/>
                  </a:lnTo>
                  <a:lnTo>
                    <a:pt x="355" y="37"/>
                  </a:lnTo>
                  <a:lnTo>
                    <a:pt x="348" y="44"/>
                  </a:lnTo>
                  <a:lnTo>
                    <a:pt x="340" y="50"/>
                  </a:lnTo>
                  <a:lnTo>
                    <a:pt x="333" y="52"/>
                  </a:lnTo>
                  <a:lnTo>
                    <a:pt x="326" y="54"/>
                  </a:lnTo>
                  <a:lnTo>
                    <a:pt x="319" y="55"/>
                  </a:lnTo>
                  <a:lnTo>
                    <a:pt x="310" y="55"/>
                  </a:lnTo>
                  <a:lnTo>
                    <a:pt x="298" y="55"/>
                  </a:lnTo>
                  <a:lnTo>
                    <a:pt x="287" y="54"/>
                  </a:lnTo>
                  <a:lnTo>
                    <a:pt x="277" y="52"/>
                  </a:lnTo>
                  <a:lnTo>
                    <a:pt x="267" y="50"/>
                  </a:lnTo>
                  <a:lnTo>
                    <a:pt x="251" y="43"/>
                  </a:lnTo>
                  <a:lnTo>
                    <a:pt x="235" y="36"/>
                  </a:lnTo>
                  <a:lnTo>
                    <a:pt x="220" y="27"/>
                  </a:lnTo>
                  <a:lnTo>
                    <a:pt x="206" y="19"/>
                  </a:lnTo>
                  <a:lnTo>
                    <a:pt x="197" y="15"/>
                  </a:lnTo>
                  <a:lnTo>
                    <a:pt x="189" y="12"/>
                  </a:lnTo>
                  <a:lnTo>
                    <a:pt x="180" y="9"/>
                  </a:lnTo>
                  <a:lnTo>
                    <a:pt x="170" y="6"/>
                  </a:lnTo>
                  <a:lnTo>
                    <a:pt x="152" y="7"/>
                  </a:lnTo>
                  <a:lnTo>
                    <a:pt x="134" y="8"/>
                  </a:lnTo>
                  <a:lnTo>
                    <a:pt x="127" y="7"/>
                  </a:lnTo>
                  <a:lnTo>
                    <a:pt x="119" y="6"/>
                  </a:lnTo>
                  <a:lnTo>
                    <a:pt x="111" y="4"/>
                  </a:lnTo>
                  <a:lnTo>
                    <a:pt x="103" y="0"/>
                  </a:lnTo>
                  <a:lnTo>
                    <a:pt x="80" y="0"/>
                  </a:lnTo>
                  <a:lnTo>
                    <a:pt x="52" y="0"/>
                  </a:lnTo>
                  <a:lnTo>
                    <a:pt x="24" y="0"/>
                  </a:lnTo>
                  <a:lnTo>
                    <a:pt x="5" y="0"/>
                  </a:lnTo>
                  <a:lnTo>
                    <a:pt x="5" y="7"/>
                  </a:lnTo>
                  <a:lnTo>
                    <a:pt x="5" y="18"/>
                  </a:lnTo>
                  <a:lnTo>
                    <a:pt x="5" y="29"/>
                  </a:lnTo>
                  <a:lnTo>
                    <a:pt x="5" y="37"/>
                  </a:lnTo>
                  <a:lnTo>
                    <a:pt x="9" y="47"/>
                  </a:lnTo>
                  <a:lnTo>
                    <a:pt x="15" y="60"/>
                  </a:lnTo>
                  <a:lnTo>
                    <a:pt x="19" y="74"/>
                  </a:lnTo>
                  <a:lnTo>
                    <a:pt x="23" y="91"/>
                  </a:lnTo>
                  <a:lnTo>
                    <a:pt x="28" y="109"/>
                  </a:lnTo>
                  <a:lnTo>
                    <a:pt x="31" y="128"/>
                  </a:lnTo>
                  <a:lnTo>
                    <a:pt x="34" y="150"/>
                  </a:lnTo>
                  <a:lnTo>
                    <a:pt x="38" y="172"/>
                  </a:lnTo>
                  <a:lnTo>
                    <a:pt x="38" y="190"/>
                  </a:lnTo>
                  <a:lnTo>
                    <a:pt x="37" y="206"/>
                  </a:lnTo>
                  <a:lnTo>
                    <a:pt x="33" y="219"/>
                  </a:lnTo>
                  <a:lnTo>
                    <a:pt x="29" y="230"/>
                  </a:lnTo>
                  <a:lnTo>
                    <a:pt x="18" y="249"/>
                  </a:lnTo>
                  <a:lnTo>
                    <a:pt x="7" y="269"/>
                  </a:lnTo>
                  <a:lnTo>
                    <a:pt x="17" y="284"/>
                  </a:lnTo>
                  <a:lnTo>
                    <a:pt x="10" y="321"/>
                  </a:lnTo>
                  <a:lnTo>
                    <a:pt x="0" y="328"/>
                  </a:lnTo>
                  <a:lnTo>
                    <a:pt x="28" y="339"/>
                  </a:lnTo>
                  <a:lnTo>
                    <a:pt x="55" y="352"/>
                  </a:lnTo>
                  <a:lnTo>
                    <a:pt x="84" y="367"/>
                  </a:lnTo>
                  <a:lnTo>
                    <a:pt x="111" y="381"/>
                  </a:lnTo>
                  <a:lnTo>
                    <a:pt x="136" y="396"/>
                  </a:lnTo>
                  <a:lnTo>
                    <a:pt x="159" y="411"/>
                  </a:lnTo>
                  <a:lnTo>
                    <a:pt x="170" y="420"/>
                  </a:lnTo>
                  <a:lnTo>
                    <a:pt x="180" y="428"/>
                  </a:lnTo>
                  <a:lnTo>
                    <a:pt x="189" y="436"/>
                  </a:lnTo>
                  <a:lnTo>
                    <a:pt x="197" y="444"/>
                  </a:lnTo>
                  <a:lnTo>
                    <a:pt x="198" y="451"/>
                  </a:lnTo>
                  <a:lnTo>
                    <a:pt x="199" y="457"/>
                  </a:lnTo>
                  <a:lnTo>
                    <a:pt x="201" y="464"/>
                  </a:lnTo>
                  <a:lnTo>
                    <a:pt x="205" y="471"/>
                  </a:lnTo>
                  <a:lnTo>
                    <a:pt x="209" y="479"/>
                  </a:lnTo>
                  <a:lnTo>
                    <a:pt x="214" y="486"/>
                  </a:lnTo>
                  <a:lnTo>
                    <a:pt x="220" y="492"/>
                  </a:lnTo>
                  <a:lnTo>
                    <a:pt x="226" y="498"/>
                  </a:lnTo>
                  <a:lnTo>
                    <a:pt x="233" y="503"/>
                  </a:lnTo>
                  <a:lnTo>
                    <a:pt x="240" y="508"/>
                  </a:lnTo>
                  <a:lnTo>
                    <a:pt x="247" y="512"/>
                  </a:lnTo>
                  <a:lnTo>
                    <a:pt x="256" y="516"/>
                  </a:lnTo>
                  <a:lnTo>
                    <a:pt x="264" y="519"/>
                  </a:lnTo>
                  <a:lnTo>
                    <a:pt x="273" y="521"/>
                  </a:lnTo>
                  <a:lnTo>
                    <a:pt x="281" y="523"/>
                  </a:lnTo>
                  <a:lnTo>
                    <a:pt x="290" y="523"/>
                  </a:lnTo>
                  <a:lnTo>
                    <a:pt x="304" y="502"/>
                  </a:lnTo>
                  <a:lnTo>
                    <a:pt x="320" y="482"/>
                  </a:lnTo>
                  <a:lnTo>
                    <a:pt x="335" y="462"/>
                  </a:lnTo>
                  <a:lnTo>
                    <a:pt x="349" y="444"/>
                  </a:lnTo>
                  <a:lnTo>
                    <a:pt x="365" y="427"/>
                  </a:lnTo>
                  <a:lnTo>
                    <a:pt x="379" y="408"/>
                  </a:lnTo>
                  <a:lnTo>
                    <a:pt x="394" y="390"/>
                  </a:lnTo>
                  <a:lnTo>
                    <a:pt x="410" y="37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947" name="Freeform 467"/>
            <p:cNvSpPr>
              <a:spLocks/>
            </p:cNvSpPr>
            <p:nvPr>
              <p:custDataLst>
                <p:tags r:id="rId296"/>
              </p:custDataLst>
            </p:nvPr>
          </p:nvSpPr>
          <p:spPr bwMode="auto">
            <a:xfrm>
              <a:off x="5056188" y="2446338"/>
              <a:ext cx="112712" cy="119062"/>
            </a:xfrm>
            <a:custGeom>
              <a:avLst/>
              <a:gdLst>
                <a:gd name="T0" fmla="*/ 2147483647 w 226"/>
                <a:gd name="T1" fmla="*/ 2147483647 h 246"/>
                <a:gd name="T2" fmla="*/ 2147483647 w 226"/>
                <a:gd name="T3" fmla="*/ 2147483647 h 246"/>
                <a:gd name="T4" fmla="*/ 2147483647 w 226"/>
                <a:gd name="T5" fmla="*/ 2147483647 h 246"/>
                <a:gd name="T6" fmla="*/ 2147483647 w 226"/>
                <a:gd name="T7" fmla="*/ 2147483647 h 246"/>
                <a:gd name="T8" fmla="*/ 2147483647 w 226"/>
                <a:gd name="T9" fmla="*/ 2147483647 h 246"/>
                <a:gd name="T10" fmla="*/ 2147483647 w 226"/>
                <a:gd name="T11" fmla="*/ 2147483647 h 246"/>
                <a:gd name="T12" fmla="*/ 2147483647 w 226"/>
                <a:gd name="T13" fmla="*/ 2147483647 h 246"/>
                <a:gd name="T14" fmla="*/ 2147483647 w 226"/>
                <a:gd name="T15" fmla="*/ 2147483647 h 246"/>
                <a:gd name="T16" fmla="*/ 2147483647 w 226"/>
                <a:gd name="T17" fmla="*/ 2147483647 h 246"/>
                <a:gd name="T18" fmla="*/ 2147483647 w 226"/>
                <a:gd name="T19" fmla="*/ 2147483647 h 246"/>
                <a:gd name="T20" fmla="*/ 2147483647 w 226"/>
                <a:gd name="T21" fmla="*/ 2147483647 h 246"/>
                <a:gd name="T22" fmla="*/ 2147483647 w 226"/>
                <a:gd name="T23" fmla="*/ 2147483647 h 246"/>
                <a:gd name="T24" fmla="*/ 2147483647 w 226"/>
                <a:gd name="T25" fmla="*/ 2147483647 h 246"/>
                <a:gd name="T26" fmla="*/ 2147483647 w 226"/>
                <a:gd name="T27" fmla="*/ 2147483647 h 246"/>
                <a:gd name="T28" fmla="*/ 2147483647 w 226"/>
                <a:gd name="T29" fmla="*/ 2147483647 h 246"/>
                <a:gd name="T30" fmla="*/ 2147483647 w 226"/>
                <a:gd name="T31" fmla="*/ 2147483647 h 246"/>
                <a:gd name="T32" fmla="*/ 2147483647 w 226"/>
                <a:gd name="T33" fmla="*/ 2147483647 h 246"/>
                <a:gd name="T34" fmla="*/ 2147483647 w 226"/>
                <a:gd name="T35" fmla="*/ 2147483647 h 246"/>
                <a:gd name="T36" fmla="*/ 2147483647 w 226"/>
                <a:gd name="T37" fmla="*/ 2147483647 h 246"/>
                <a:gd name="T38" fmla="*/ 2147483647 w 226"/>
                <a:gd name="T39" fmla="*/ 2147483647 h 246"/>
                <a:gd name="T40" fmla="*/ 2147483647 w 226"/>
                <a:gd name="T41" fmla="*/ 2147483647 h 246"/>
                <a:gd name="T42" fmla="*/ 2147483647 w 226"/>
                <a:gd name="T43" fmla="*/ 2147483647 h 246"/>
                <a:gd name="T44" fmla="*/ 2147483647 w 226"/>
                <a:gd name="T45" fmla="*/ 2147483647 h 246"/>
                <a:gd name="T46" fmla="*/ 2147483647 w 226"/>
                <a:gd name="T47" fmla="*/ 2147483647 h 246"/>
                <a:gd name="T48" fmla="*/ 2147483647 w 226"/>
                <a:gd name="T49" fmla="*/ 2147483647 h 246"/>
                <a:gd name="T50" fmla="*/ 2147483647 w 226"/>
                <a:gd name="T51" fmla="*/ 2147483647 h 246"/>
                <a:gd name="T52" fmla="*/ 2147483647 w 226"/>
                <a:gd name="T53" fmla="*/ 2147483647 h 246"/>
                <a:gd name="T54" fmla="*/ 2147483647 w 226"/>
                <a:gd name="T55" fmla="*/ 2147483647 h 246"/>
                <a:gd name="T56" fmla="*/ 2147483647 w 226"/>
                <a:gd name="T57" fmla="*/ 2147483647 h 246"/>
                <a:gd name="T58" fmla="*/ 2147483647 w 226"/>
                <a:gd name="T59" fmla="*/ 2147483647 h 246"/>
                <a:gd name="T60" fmla="*/ 2147483647 w 226"/>
                <a:gd name="T61" fmla="*/ 2147483647 h 246"/>
                <a:gd name="T62" fmla="*/ 2147483647 w 226"/>
                <a:gd name="T63" fmla="*/ 2147483647 h 246"/>
                <a:gd name="T64" fmla="*/ 2147483647 w 226"/>
                <a:gd name="T65" fmla="*/ 2147483647 h 246"/>
                <a:gd name="T66" fmla="*/ 2147483647 w 226"/>
                <a:gd name="T67" fmla="*/ 2147483647 h 2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6"/>
                <a:gd name="T103" fmla="*/ 0 h 246"/>
                <a:gd name="T104" fmla="*/ 226 w 226"/>
                <a:gd name="T105" fmla="*/ 246 h 24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6" h="246">
                  <a:moveTo>
                    <a:pt x="0" y="221"/>
                  </a:moveTo>
                  <a:lnTo>
                    <a:pt x="12" y="228"/>
                  </a:lnTo>
                  <a:lnTo>
                    <a:pt x="27" y="236"/>
                  </a:lnTo>
                  <a:lnTo>
                    <a:pt x="36" y="240"/>
                  </a:lnTo>
                  <a:lnTo>
                    <a:pt x="44" y="243"/>
                  </a:lnTo>
                  <a:lnTo>
                    <a:pt x="53" y="245"/>
                  </a:lnTo>
                  <a:lnTo>
                    <a:pt x="60" y="246"/>
                  </a:lnTo>
                  <a:lnTo>
                    <a:pt x="68" y="245"/>
                  </a:lnTo>
                  <a:lnTo>
                    <a:pt x="76" y="243"/>
                  </a:lnTo>
                  <a:lnTo>
                    <a:pt x="85" y="241"/>
                  </a:lnTo>
                  <a:lnTo>
                    <a:pt x="92" y="237"/>
                  </a:lnTo>
                  <a:lnTo>
                    <a:pt x="110" y="228"/>
                  </a:lnTo>
                  <a:lnTo>
                    <a:pt x="126" y="217"/>
                  </a:lnTo>
                  <a:lnTo>
                    <a:pt x="141" y="205"/>
                  </a:lnTo>
                  <a:lnTo>
                    <a:pt x="153" y="194"/>
                  </a:lnTo>
                  <a:lnTo>
                    <a:pt x="161" y="184"/>
                  </a:lnTo>
                  <a:lnTo>
                    <a:pt x="167" y="178"/>
                  </a:lnTo>
                  <a:lnTo>
                    <a:pt x="159" y="173"/>
                  </a:lnTo>
                  <a:lnTo>
                    <a:pt x="154" y="167"/>
                  </a:lnTo>
                  <a:lnTo>
                    <a:pt x="149" y="160"/>
                  </a:lnTo>
                  <a:lnTo>
                    <a:pt x="146" y="152"/>
                  </a:lnTo>
                  <a:lnTo>
                    <a:pt x="143" y="145"/>
                  </a:lnTo>
                  <a:lnTo>
                    <a:pt x="142" y="137"/>
                  </a:lnTo>
                  <a:lnTo>
                    <a:pt x="141" y="130"/>
                  </a:lnTo>
                  <a:lnTo>
                    <a:pt x="139" y="123"/>
                  </a:lnTo>
                  <a:lnTo>
                    <a:pt x="141" y="116"/>
                  </a:lnTo>
                  <a:lnTo>
                    <a:pt x="143" y="110"/>
                  </a:lnTo>
                  <a:lnTo>
                    <a:pt x="146" y="105"/>
                  </a:lnTo>
                  <a:lnTo>
                    <a:pt x="150" y="100"/>
                  </a:lnTo>
                  <a:lnTo>
                    <a:pt x="156" y="94"/>
                  </a:lnTo>
                  <a:lnTo>
                    <a:pt x="161" y="90"/>
                  </a:lnTo>
                  <a:lnTo>
                    <a:pt x="168" y="86"/>
                  </a:lnTo>
                  <a:lnTo>
                    <a:pt x="176" y="82"/>
                  </a:lnTo>
                  <a:lnTo>
                    <a:pt x="204" y="71"/>
                  </a:lnTo>
                  <a:lnTo>
                    <a:pt x="226" y="61"/>
                  </a:lnTo>
                  <a:lnTo>
                    <a:pt x="225" y="49"/>
                  </a:lnTo>
                  <a:lnTo>
                    <a:pt x="223" y="38"/>
                  </a:lnTo>
                  <a:lnTo>
                    <a:pt x="221" y="30"/>
                  </a:lnTo>
                  <a:lnTo>
                    <a:pt x="217" y="23"/>
                  </a:lnTo>
                  <a:lnTo>
                    <a:pt x="214" y="17"/>
                  </a:lnTo>
                  <a:lnTo>
                    <a:pt x="212" y="12"/>
                  </a:lnTo>
                  <a:lnTo>
                    <a:pt x="212" y="6"/>
                  </a:lnTo>
                  <a:lnTo>
                    <a:pt x="213" y="0"/>
                  </a:lnTo>
                  <a:lnTo>
                    <a:pt x="202" y="1"/>
                  </a:lnTo>
                  <a:lnTo>
                    <a:pt x="191" y="4"/>
                  </a:lnTo>
                  <a:lnTo>
                    <a:pt x="181" y="7"/>
                  </a:lnTo>
                  <a:lnTo>
                    <a:pt x="171" y="11"/>
                  </a:lnTo>
                  <a:lnTo>
                    <a:pt x="154" y="20"/>
                  </a:lnTo>
                  <a:lnTo>
                    <a:pt x="136" y="29"/>
                  </a:lnTo>
                  <a:lnTo>
                    <a:pt x="121" y="38"/>
                  </a:lnTo>
                  <a:lnTo>
                    <a:pt x="107" y="47"/>
                  </a:lnTo>
                  <a:lnTo>
                    <a:pt x="100" y="51"/>
                  </a:lnTo>
                  <a:lnTo>
                    <a:pt x="93" y="53"/>
                  </a:lnTo>
                  <a:lnTo>
                    <a:pt x="87" y="55"/>
                  </a:lnTo>
                  <a:lnTo>
                    <a:pt x="80" y="55"/>
                  </a:lnTo>
                  <a:lnTo>
                    <a:pt x="75" y="54"/>
                  </a:lnTo>
                  <a:lnTo>
                    <a:pt x="67" y="51"/>
                  </a:lnTo>
                  <a:lnTo>
                    <a:pt x="59" y="47"/>
                  </a:lnTo>
                  <a:lnTo>
                    <a:pt x="51" y="41"/>
                  </a:lnTo>
                  <a:lnTo>
                    <a:pt x="36" y="31"/>
                  </a:lnTo>
                  <a:lnTo>
                    <a:pt x="27" y="24"/>
                  </a:lnTo>
                  <a:lnTo>
                    <a:pt x="24" y="39"/>
                  </a:lnTo>
                  <a:lnTo>
                    <a:pt x="21" y="64"/>
                  </a:lnTo>
                  <a:lnTo>
                    <a:pt x="18" y="95"/>
                  </a:lnTo>
                  <a:lnTo>
                    <a:pt x="13" y="129"/>
                  </a:lnTo>
                  <a:lnTo>
                    <a:pt x="10" y="163"/>
                  </a:lnTo>
                  <a:lnTo>
                    <a:pt x="7" y="191"/>
                  </a:lnTo>
                  <a:lnTo>
                    <a:pt x="3" y="212"/>
                  </a:lnTo>
                  <a:lnTo>
                    <a:pt x="0" y="221"/>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948" name="Freeform 468"/>
            <p:cNvSpPr>
              <a:spLocks/>
            </p:cNvSpPr>
            <p:nvPr>
              <p:custDataLst>
                <p:tags r:id="rId297"/>
              </p:custDataLst>
            </p:nvPr>
          </p:nvSpPr>
          <p:spPr bwMode="auto">
            <a:xfrm>
              <a:off x="5389563" y="2540000"/>
              <a:ext cx="25400" cy="49213"/>
            </a:xfrm>
            <a:custGeom>
              <a:avLst/>
              <a:gdLst>
                <a:gd name="T0" fmla="*/ 2147483647 w 60"/>
                <a:gd name="T1" fmla="*/ 0 h 81"/>
                <a:gd name="T2" fmla="*/ 2147483647 w 60"/>
                <a:gd name="T3" fmla="*/ 2147483647 h 81"/>
                <a:gd name="T4" fmla="*/ 2147483647 w 60"/>
                <a:gd name="T5" fmla="*/ 2147483647 h 81"/>
                <a:gd name="T6" fmla="*/ 2147483647 w 60"/>
                <a:gd name="T7" fmla="*/ 2147483647 h 81"/>
                <a:gd name="T8" fmla="*/ 2147483647 w 60"/>
                <a:gd name="T9" fmla="*/ 2147483647 h 81"/>
                <a:gd name="T10" fmla="*/ 2147483647 w 60"/>
                <a:gd name="T11" fmla="*/ 2147483647 h 81"/>
                <a:gd name="T12" fmla="*/ 2147483647 w 60"/>
                <a:gd name="T13" fmla="*/ 0 h 81"/>
                <a:gd name="T14" fmla="*/ 2147483647 w 60"/>
                <a:gd name="T15" fmla="*/ 2147483647 h 81"/>
                <a:gd name="T16" fmla="*/ 2147483647 w 60"/>
                <a:gd name="T17" fmla="*/ 2147483647 h 81"/>
                <a:gd name="T18" fmla="*/ 2147483647 w 60"/>
                <a:gd name="T19" fmla="*/ 2147483647 h 81"/>
                <a:gd name="T20" fmla="*/ 2147483647 w 60"/>
                <a:gd name="T21" fmla="*/ 2147483647 h 81"/>
                <a:gd name="T22" fmla="*/ 2147483647 w 60"/>
                <a:gd name="T23" fmla="*/ 2147483647 h 81"/>
                <a:gd name="T24" fmla="*/ 2147483647 w 60"/>
                <a:gd name="T25" fmla="*/ 2147483647 h 81"/>
                <a:gd name="T26" fmla="*/ 2147483647 w 60"/>
                <a:gd name="T27" fmla="*/ 2147483647 h 81"/>
                <a:gd name="T28" fmla="*/ 2147483647 w 60"/>
                <a:gd name="T29" fmla="*/ 2147483647 h 81"/>
                <a:gd name="T30" fmla="*/ 2147483647 w 60"/>
                <a:gd name="T31" fmla="*/ 2147483647 h 81"/>
                <a:gd name="T32" fmla="*/ 2147483647 w 60"/>
                <a:gd name="T33" fmla="*/ 2147483647 h 81"/>
                <a:gd name="T34" fmla="*/ 2147483647 w 60"/>
                <a:gd name="T35" fmla="*/ 2147483647 h 81"/>
                <a:gd name="T36" fmla="*/ 2147483647 w 60"/>
                <a:gd name="T37" fmla="*/ 2147483647 h 81"/>
                <a:gd name="T38" fmla="*/ 0 w 60"/>
                <a:gd name="T39" fmla="*/ 2147483647 h 81"/>
                <a:gd name="T40" fmla="*/ 2147483647 w 60"/>
                <a:gd name="T41" fmla="*/ 2147483647 h 81"/>
                <a:gd name="T42" fmla="*/ 2147483647 w 60"/>
                <a:gd name="T43" fmla="*/ 2147483647 h 81"/>
                <a:gd name="T44" fmla="*/ 2147483647 w 60"/>
                <a:gd name="T45" fmla="*/ 0 h 81"/>
                <a:gd name="T46" fmla="*/ 2147483647 w 60"/>
                <a:gd name="T47" fmla="*/ 0 h 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0"/>
                <a:gd name="T73" fmla="*/ 0 h 81"/>
                <a:gd name="T74" fmla="*/ 60 w 60"/>
                <a:gd name="T75" fmla="*/ 81 h 8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0" h="81">
                  <a:moveTo>
                    <a:pt x="27" y="0"/>
                  </a:moveTo>
                  <a:lnTo>
                    <a:pt x="29" y="2"/>
                  </a:lnTo>
                  <a:lnTo>
                    <a:pt x="32" y="3"/>
                  </a:lnTo>
                  <a:lnTo>
                    <a:pt x="36" y="3"/>
                  </a:lnTo>
                  <a:lnTo>
                    <a:pt x="40" y="2"/>
                  </a:lnTo>
                  <a:lnTo>
                    <a:pt x="47" y="1"/>
                  </a:lnTo>
                  <a:lnTo>
                    <a:pt x="53" y="0"/>
                  </a:lnTo>
                  <a:lnTo>
                    <a:pt x="53" y="26"/>
                  </a:lnTo>
                  <a:lnTo>
                    <a:pt x="54" y="47"/>
                  </a:lnTo>
                  <a:lnTo>
                    <a:pt x="54" y="57"/>
                  </a:lnTo>
                  <a:lnTo>
                    <a:pt x="56" y="65"/>
                  </a:lnTo>
                  <a:lnTo>
                    <a:pt x="58" y="73"/>
                  </a:lnTo>
                  <a:lnTo>
                    <a:pt x="60" y="81"/>
                  </a:lnTo>
                  <a:lnTo>
                    <a:pt x="20" y="81"/>
                  </a:lnTo>
                  <a:lnTo>
                    <a:pt x="14" y="80"/>
                  </a:lnTo>
                  <a:lnTo>
                    <a:pt x="7" y="77"/>
                  </a:lnTo>
                  <a:lnTo>
                    <a:pt x="5" y="74"/>
                  </a:lnTo>
                  <a:lnTo>
                    <a:pt x="2" y="72"/>
                  </a:lnTo>
                  <a:lnTo>
                    <a:pt x="1" y="70"/>
                  </a:lnTo>
                  <a:lnTo>
                    <a:pt x="0" y="68"/>
                  </a:lnTo>
                  <a:lnTo>
                    <a:pt x="7" y="12"/>
                  </a:lnTo>
                  <a:lnTo>
                    <a:pt x="20" y="6"/>
                  </a:lnTo>
                  <a:lnTo>
                    <a:pt x="34" y="0"/>
                  </a:lnTo>
                  <a:lnTo>
                    <a:pt x="27"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949" name="Freeform 469">
              <a:hlinkClick r:id="rId410"/>
            </p:cNvPr>
            <p:cNvSpPr>
              <a:spLocks/>
            </p:cNvSpPr>
            <p:nvPr>
              <p:custDataLst>
                <p:tags r:id="rId298"/>
              </p:custDataLst>
            </p:nvPr>
          </p:nvSpPr>
          <p:spPr bwMode="auto">
            <a:xfrm>
              <a:off x="4592638" y="1757363"/>
              <a:ext cx="180975" cy="60325"/>
            </a:xfrm>
            <a:custGeom>
              <a:avLst/>
              <a:gdLst>
                <a:gd name="T0" fmla="*/ 2147483647 w 370"/>
                <a:gd name="T1" fmla="*/ 2147483647 h 129"/>
                <a:gd name="T2" fmla="*/ 2147483647 w 370"/>
                <a:gd name="T3" fmla="*/ 2147483647 h 129"/>
                <a:gd name="T4" fmla="*/ 2147483647 w 370"/>
                <a:gd name="T5" fmla="*/ 2147483647 h 129"/>
                <a:gd name="T6" fmla="*/ 2147483647 w 370"/>
                <a:gd name="T7" fmla="*/ 2147483647 h 129"/>
                <a:gd name="T8" fmla="*/ 2147483647 w 370"/>
                <a:gd name="T9" fmla="*/ 2147483647 h 129"/>
                <a:gd name="T10" fmla="*/ 2147483647 w 370"/>
                <a:gd name="T11" fmla="*/ 2147483647 h 129"/>
                <a:gd name="T12" fmla="*/ 2147483647 w 370"/>
                <a:gd name="T13" fmla="*/ 2147483647 h 129"/>
                <a:gd name="T14" fmla="*/ 2147483647 w 370"/>
                <a:gd name="T15" fmla="*/ 2147483647 h 129"/>
                <a:gd name="T16" fmla="*/ 2147483647 w 370"/>
                <a:gd name="T17" fmla="*/ 2147483647 h 129"/>
                <a:gd name="T18" fmla="*/ 2147483647 w 370"/>
                <a:gd name="T19" fmla="*/ 2147483647 h 129"/>
                <a:gd name="T20" fmla="*/ 2147483647 w 370"/>
                <a:gd name="T21" fmla="*/ 2147483647 h 129"/>
                <a:gd name="T22" fmla="*/ 2147483647 w 370"/>
                <a:gd name="T23" fmla="*/ 2147483647 h 129"/>
                <a:gd name="T24" fmla="*/ 2147483647 w 370"/>
                <a:gd name="T25" fmla="*/ 2147483647 h 129"/>
                <a:gd name="T26" fmla="*/ 2147483647 w 370"/>
                <a:gd name="T27" fmla="*/ 0 h 129"/>
                <a:gd name="T28" fmla="*/ 2147483647 w 370"/>
                <a:gd name="T29" fmla="*/ 0 h 129"/>
                <a:gd name="T30" fmla="*/ 2147483647 w 370"/>
                <a:gd name="T31" fmla="*/ 2147483647 h 129"/>
                <a:gd name="T32" fmla="*/ 2147483647 w 370"/>
                <a:gd name="T33" fmla="*/ 2147483647 h 129"/>
                <a:gd name="T34" fmla="*/ 2147483647 w 370"/>
                <a:gd name="T35" fmla="*/ 2147483647 h 129"/>
                <a:gd name="T36" fmla="*/ 2147483647 w 370"/>
                <a:gd name="T37" fmla="*/ 2147483647 h 129"/>
                <a:gd name="T38" fmla="*/ 2147483647 w 370"/>
                <a:gd name="T39" fmla="*/ 2147483647 h 129"/>
                <a:gd name="T40" fmla="*/ 2147483647 w 370"/>
                <a:gd name="T41" fmla="*/ 2147483647 h 129"/>
                <a:gd name="T42" fmla="*/ 2147483647 w 370"/>
                <a:gd name="T43" fmla="*/ 2147483647 h 129"/>
                <a:gd name="T44" fmla="*/ 2147483647 w 370"/>
                <a:gd name="T45" fmla="*/ 2147483647 h 129"/>
                <a:gd name="T46" fmla="*/ 2147483647 w 370"/>
                <a:gd name="T47" fmla="*/ 2147483647 h 129"/>
                <a:gd name="T48" fmla="*/ 2147483647 w 370"/>
                <a:gd name="T49" fmla="*/ 2147483647 h 129"/>
                <a:gd name="T50" fmla="*/ 2147483647 w 370"/>
                <a:gd name="T51" fmla="*/ 2147483647 h 129"/>
                <a:gd name="T52" fmla="*/ 2147483647 w 370"/>
                <a:gd name="T53" fmla="*/ 2147483647 h 129"/>
                <a:gd name="T54" fmla="*/ 2147483647 w 370"/>
                <a:gd name="T55" fmla="*/ 2147483647 h 129"/>
                <a:gd name="T56" fmla="*/ 2147483647 w 370"/>
                <a:gd name="T57" fmla="*/ 2147483647 h 129"/>
                <a:gd name="T58" fmla="*/ 2147483647 w 370"/>
                <a:gd name="T59" fmla="*/ 2147483647 h 129"/>
                <a:gd name="T60" fmla="*/ 2147483647 w 370"/>
                <a:gd name="T61" fmla="*/ 2147483647 h 129"/>
                <a:gd name="T62" fmla="*/ 2147483647 w 370"/>
                <a:gd name="T63" fmla="*/ 2147483647 h 129"/>
                <a:gd name="T64" fmla="*/ 2147483647 w 370"/>
                <a:gd name="T65" fmla="*/ 2147483647 h 129"/>
                <a:gd name="T66" fmla="*/ 2147483647 w 370"/>
                <a:gd name="T67" fmla="*/ 2147483647 h 129"/>
                <a:gd name="T68" fmla="*/ 2147483647 w 370"/>
                <a:gd name="T69" fmla="*/ 2147483647 h 129"/>
                <a:gd name="T70" fmla="*/ 2147483647 w 370"/>
                <a:gd name="T71" fmla="*/ 2147483647 h 129"/>
                <a:gd name="T72" fmla="*/ 2147483647 w 370"/>
                <a:gd name="T73" fmla="*/ 2147483647 h 129"/>
                <a:gd name="T74" fmla="*/ 2147483647 w 370"/>
                <a:gd name="T75" fmla="*/ 2147483647 h 129"/>
                <a:gd name="T76" fmla="*/ 0 w 370"/>
                <a:gd name="T77" fmla="*/ 2147483647 h 129"/>
                <a:gd name="T78" fmla="*/ 0 w 370"/>
                <a:gd name="T79" fmla="*/ 2147483647 h 129"/>
                <a:gd name="T80" fmla="*/ 2147483647 w 370"/>
                <a:gd name="T81" fmla="*/ 2147483647 h 129"/>
                <a:gd name="T82" fmla="*/ 2147483647 w 370"/>
                <a:gd name="T83" fmla="*/ 2147483647 h 129"/>
                <a:gd name="T84" fmla="*/ 2147483647 w 370"/>
                <a:gd name="T85" fmla="*/ 2147483647 h 129"/>
                <a:gd name="T86" fmla="*/ 2147483647 w 370"/>
                <a:gd name="T87" fmla="*/ 2147483647 h 129"/>
                <a:gd name="T88" fmla="*/ 2147483647 w 370"/>
                <a:gd name="T89" fmla="*/ 2147483647 h 129"/>
                <a:gd name="T90" fmla="*/ 2147483647 w 370"/>
                <a:gd name="T91" fmla="*/ 2147483647 h 129"/>
                <a:gd name="T92" fmla="*/ 2147483647 w 370"/>
                <a:gd name="T93" fmla="*/ 2147483647 h 129"/>
                <a:gd name="T94" fmla="*/ 2147483647 w 370"/>
                <a:gd name="T95" fmla="*/ 2147483647 h 129"/>
                <a:gd name="T96" fmla="*/ 2147483647 w 370"/>
                <a:gd name="T97" fmla="*/ 2147483647 h 129"/>
                <a:gd name="T98" fmla="*/ 2147483647 w 370"/>
                <a:gd name="T99" fmla="*/ 2147483647 h 129"/>
                <a:gd name="T100" fmla="*/ 2147483647 w 370"/>
                <a:gd name="T101" fmla="*/ 2147483647 h 129"/>
                <a:gd name="T102" fmla="*/ 2147483647 w 370"/>
                <a:gd name="T103" fmla="*/ 2147483647 h 129"/>
                <a:gd name="T104" fmla="*/ 2147483647 w 370"/>
                <a:gd name="T105" fmla="*/ 2147483647 h 129"/>
                <a:gd name="T106" fmla="*/ 2147483647 w 370"/>
                <a:gd name="T107" fmla="*/ 2147483647 h 129"/>
                <a:gd name="T108" fmla="*/ 2147483647 w 370"/>
                <a:gd name="T109" fmla="*/ 2147483647 h 129"/>
                <a:gd name="T110" fmla="*/ 2147483647 w 370"/>
                <a:gd name="T111" fmla="*/ 2147483647 h 129"/>
                <a:gd name="T112" fmla="*/ 2147483647 w 370"/>
                <a:gd name="T113" fmla="*/ 2147483647 h 129"/>
                <a:gd name="T114" fmla="*/ 2147483647 w 370"/>
                <a:gd name="T115" fmla="*/ 2147483647 h 129"/>
                <a:gd name="T116" fmla="*/ 2147483647 w 370"/>
                <a:gd name="T117" fmla="*/ 2147483647 h 129"/>
                <a:gd name="T118" fmla="*/ 2147483647 w 370"/>
                <a:gd name="T119" fmla="*/ 2147483647 h 1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70"/>
                <a:gd name="T181" fmla="*/ 0 h 129"/>
                <a:gd name="T182" fmla="*/ 370 w 370"/>
                <a:gd name="T183" fmla="*/ 129 h 12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70" h="129">
                  <a:moveTo>
                    <a:pt x="250" y="117"/>
                  </a:moveTo>
                  <a:lnTo>
                    <a:pt x="258" y="119"/>
                  </a:lnTo>
                  <a:lnTo>
                    <a:pt x="277" y="123"/>
                  </a:lnTo>
                  <a:lnTo>
                    <a:pt x="295" y="127"/>
                  </a:lnTo>
                  <a:lnTo>
                    <a:pt x="303" y="129"/>
                  </a:lnTo>
                  <a:lnTo>
                    <a:pt x="370" y="97"/>
                  </a:lnTo>
                  <a:lnTo>
                    <a:pt x="358" y="75"/>
                  </a:lnTo>
                  <a:lnTo>
                    <a:pt x="345" y="48"/>
                  </a:lnTo>
                  <a:lnTo>
                    <a:pt x="335" y="27"/>
                  </a:lnTo>
                  <a:lnTo>
                    <a:pt x="330" y="18"/>
                  </a:lnTo>
                  <a:lnTo>
                    <a:pt x="300" y="15"/>
                  </a:lnTo>
                  <a:lnTo>
                    <a:pt x="257" y="9"/>
                  </a:lnTo>
                  <a:lnTo>
                    <a:pt x="214" y="2"/>
                  </a:lnTo>
                  <a:lnTo>
                    <a:pt x="183" y="0"/>
                  </a:lnTo>
                  <a:lnTo>
                    <a:pt x="179" y="0"/>
                  </a:lnTo>
                  <a:lnTo>
                    <a:pt x="176" y="1"/>
                  </a:lnTo>
                  <a:lnTo>
                    <a:pt x="172" y="2"/>
                  </a:lnTo>
                  <a:lnTo>
                    <a:pt x="170" y="3"/>
                  </a:lnTo>
                  <a:lnTo>
                    <a:pt x="162" y="7"/>
                  </a:lnTo>
                  <a:lnTo>
                    <a:pt x="150" y="12"/>
                  </a:lnTo>
                  <a:lnTo>
                    <a:pt x="147" y="21"/>
                  </a:lnTo>
                  <a:lnTo>
                    <a:pt x="140" y="35"/>
                  </a:lnTo>
                  <a:lnTo>
                    <a:pt x="134" y="48"/>
                  </a:lnTo>
                  <a:lnTo>
                    <a:pt x="131" y="55"/>
                  </a:lnTo>
                  <a:lnTo>
                    <a:pt x="122" y="54"/>
                  </a:lnTo>
                  <a:lnTo>
                    <a:pt x="111" y="49"/>
                  </a:lnTo>
                  <a:lnTo>
                    <a:pt x="98" y="44"/>
                  </a:lnTo>
                  <a:lnTo>
                    <a:pt x="84" y="38"/>
                  </a:lnTo>
                  <a:lnTo>
                    <a:pt x="60" y="26"/>
                  </a:lnTo>
                  <a:lnTo>
                    <a:pt x="44" y="18"/>
                  </a:lnTo>
                  <a:lnTo>
                    <a:pt x="32" y="25"/>
                  </a:lnTo>
                  <a:lnTo>
                    <a:pt x="21" y="33"/>
                  </a:lnTo>
                  <a:lnTo>
                    <a:pt x="16" y="37"/>
                  </a:lnTo>
                  <a:lnTo>
                    <a:pt x="12" y="41"/>
                  </a:lnTo>
                  <a:lnTo>
                    <a:pt x="9" y="46"/>
                  </a:lnTo>
                  <a:lnTo>
                    <a:pt x="5" y="52"/>
                  </a:lnTo>
                  <a:lnTo>
                    <a:pt x="3" y="57"/>
                  </a:lnTo>
                  <a:lnTo>
                    <a:pt x="1" y="63"/>
                  </a:lnTo>
                  <a:lnTo>
                    <a:pt x="0" y="69"/>
                  </a:lnTo>
                  <a:lnTo>
                    <a:pt x="0" y="75"/>
                  </a:lnTo>
                  <a:lnTo>
                    <a:pt x="1" y="82"/>
                  </a:lnTo>
                  <a:lnTo>
                    <a:pt x="3" y="88"/>
                  </a:lnTo>
                  <a:lnTo>
                    <a:pt x="6" y="96"/>
                  </a:lnTo>
                  <a:lnTo>
                    <a:pt x="11" y="103"/>
                  </a:lnTo>
                  <a:lnTo>
                    <a:pt x="20" y="101"/>
                  </a:lnTo>
                  <a:lnTo>
                    <a:pt x="33" y="99"/>
                  </a:lnTo>
                  <a:lnTo>
                    <a:pt x="50" y="97"/>
                  </a:lnTo>
                  <a:lnTo>
                    <a:pt x="69" y="95"/>
                  </a:lnTo>
                  <a:lnTo>
                    <a:pt x="102" y="92"/>
                  </a:lnTo>
                  <a:lnTo>
                    <a:pt x="117" y="91"/>
                  </a:lnTo>
                  <a:lnTo>
                    <a:pt x="137" y="92"/>
                  </a:lnTo>
                  <a:lnTo>
                    <a:pt x="152" y="94"/>
                  </a:lnTo>
                  <a:lnTo>
                    <a:pt x="166" y="97"/>
                  </a:lnTo>
                  <a:lnTo>
                    <a:pt x="177" y="100"/>
                  </a:lnTo>
                  <a:lnTo>
                    <a:pt x="189" y="104"/>
                  </a:lnTo>
                  <a:lnTo>
                    <a:pt x="201" y="108"/>
                  </a:lnTo>
                  <a:lnTo>
                    <a:pt x="217" y="110"/>
                  </a:lnTo>
                  <a:lnTo>
                    <a:pt x="237" y="111"/>
                  </a:lnTo>
                  <a:lnTo>
                    <a:pt x="237" y="117"/>
                  </a:lnTo>
                  <a:lnTo>
                    <a:pt x="250" y="117"/>
                  </a:lnTo>
                </a:path>
              </a:pathLst>
            </a:custGeom>
            <a:solidFill>
              <a:srgbClr val="D9D9D9"/>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50" name="Freeform 471"/>
            <p:cNvSpPr>
              <a:spLocks/>
            </p:cNvSpPr>
            <p:nvPr>
              <p:custDataLst>
                <p:tags r:id="rId299"/>
              </p:custDataLst>
            </p:nvPr>
          </p:nvSpPr>
          <p:spPr bwMode="auto">
            <a:xfrm>
              <a:off x="4846638" y="4225925"/>
              <a:ext cx="68262" cy="50800"/>
            </a:xfrm>
            <a:custGeom>
              <a:avLst/>
              <a:gdLst>
                <a:gd name="T0" fmla="*/ 2147483647 w 135"/>
                <a:gd name="T1" fmla="*/ 2147483647 h 98"/>
                <a:gd name="T2" fmla="*/ 2147483647 w 135"/>
                <a:gd name="T3" fmla="*/ 2147483647 h 98"/>
                <a:gd name="T4" fmla="*/ 2147483647 w 135"/>
                <a:gd name="T5" fmla="*/ 2147483647 h 98"/>
                <a:gd name="T6" fmla="*/ 2147483647 w 135"/>
                <a:gd name="T7" fmla="*/ 2147483647 h 98"/>
                <a:gd name="T8" fmla="*/ 2147483647 w 135"/>
                <a:gd name="T9" fmla="*/ 2147483647 h 98"/>
                <a:gd name="T10" fmla="*/ 2147483647 w 135"/>
                <a:gd name="T11" fmla="*/ 2147483647 h 98"/>
                <a:gd name="T12" fmla="*/ 2147483647 w 135"/>
                <a:gd name="T13" fmla="*/ 2147483647 h 98"/>
                <a:gd name="T14" fmla="*/ 2147483647 w 135"/>
                <a:gd name="T15" fmla="*/ 2147483647 h 98"/>
                <a:gd name="T16" fmla="*/ 2147483647 w 135"/>
                <a:gd name="T17" fmla="*/ 2147483647 h 98"/>
                <a:gd name="T18" fmla="*/ 2147483647 w 135"/>
                <a:gd name="T19" fmla="*/ 2147483647 h 98"/>
                <a:gd name="T20" fmla="*/ 2147483647 w 135"/>
                <a:gd name="T21" fmla="*/ 2147483647 h 98"/>
                <a:gd name="T22" fmla="*/ 2147483647 w 135"/>
                <a:gd name="T23" fmla="*/ 0 h 98"/>
                <a:gd name="T24" fmla="*/ 2147483647 w 135"/>
                <a:gd name="T25" fmla="*/ 0 h 98"/>
                <a:gd name="T26" fmla="*/ 2147483647 w 135"/>
                <a:gd name="T27" fmla="*/ 0 h 98"/>
                <a:gd name="T28" fmla="*/ 2147483647 w 135"/>
                <a:gd name="T29" fmla="*/ 2147483647 h 98"/>
                <a:gd name="T30" fmla="*/ 2147483647 w 135"/>
                <a:gd name="T31" fmla="*/ 2147483647 h 98"/>
                <a:gd name="T32" fmla="*/ 2147483647 w 135"/>
                <a:gd name="T33" fmla="*/ 2147483647 h 98"/>
                <a:gd name="T34" fmla="*/ 2147483647 w 135"/>
                <a:gd name="T35" fmla="*/ 2147483647 h 98"/>
                <a:gd name="T36" fmla="*/ 2147483647 w 135"/>
                <a:gd name="T37" fmla="*/ 2147483647 h 98"/>
                <a:gd name="T38" fmla="*/ 2147483647 w 135"/>
                <a:gd name="T39" fmla="*/ 2147483647 h 98"/>
                <a:gd name="T40" fmla="*/ 2147483647 w 135"/>
                <a:gd name="T41" fmla="*/ 2147483647 h 98"/>
                <a:gd name="T42" fmla="*/ 2147483647 w 135"/>
                <a:gd name="T43" fmla="*/ 2147483647 h 98"/>
                <a:gd name="T44" fmla="*/ 2147483647 w 135"/>
                <a:gd name="T45" fmla="*/ 2147483647 h 98"/>
                <a:gd name="T46" fmla="*/ 2147483647 w 135"/>
                <a:gd name="T47" fmla="*/ 2147483647 h 98"/>
                <a:gd name="T48" fmla="*/ 2147483647 w 135"/>
                <a:gd name="T49" fmla="*/ 2147483647 h 98"/>
                <a:gd name="T50" fmla="*/ 2147483647 w 135"/>
                <a:gd name="T51" fmla="*/ 2147483647 h 98"/>
                <a:gd name="T52" fmla="*/ 2147483647 w 135"/>
                <a:gd name="T53" fmla="*/ 2147483647 h 98"/>
                <a:gd name="T54" fmla="*/ 2147483647 w 135"/>
                <a:gd name="T55" fmla="*/ 2147483647 h 98"/>
                <a:gd name="T56" fmla="*/ 2147483647 w 135"/>
                <a:gd name="T57" fmla="*/ 2147483647 h 98"/>
                <a:gd name="T58" fmla="*/ 2147483647 w 135"/>
                <a:gd name="T59" fmla="*/ 2147483647 h 98"/>
                <a:gd name="T60" fmla="*/ 2147483647 w 135"/>
                <a:gd name="T61" fmla="*/ 2147483647 h 98"/>
                <a:gd name="T62" fmla="*/ 2147483647 w 135"/>
                <a:gd name="T63" fmla="*/ 2147483647 h 98"/>
                <a:gd name="T64" fmla="*/ 2147483647 w 135"/>
                <a:gd name="T65" fmla="*/ 2147483647 h 98"/>
                <a:gd name="T66" fmla="*/ 2147483647 w 135"/>
                <a:gd name="T67" fmla="*/ 2147483647 h 98"/>
                <a:gd name="T68" fmla="*/ 2147483647 w 135"/>
                <a:gd name="T69" fmla="*/ 2147483647 h 98"/>
                <a:gd name="T70" fmla="*/ 2147483647 w 135"/>
                <a:gd name="T71" fmla="*/ 2147483647 h 98"/>
                <a:gd name="T72" fmla="*/ 2147483647 w 135"/>
                <a:gd name="T73" fmla="*/ 2147483647 h 98"/>
                <a:gd name="T74" fmla="*/ 2147483647 w 135"/>
                <a:gd name="T75" fmla="*/ 2147483647 h 98"/>
                <a:gd name="T76" fmla="*/ 0 w 135"/>
                <a:gd name="T77" fmla="*/ 2147483647 h 98"/>
                <a:gd name="T78" fmla="*/ 0 w 135"/>
                <a:gd name="T79" fmla="*/ 2147483647 h 98"/>
                <a:gd name="T80" fmla="*/ 2147483647 w 135"/>
                <a:gd name="T81" fmla="*/ 2147483647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5"/>
                <a:gd name="T124" fmla="*/ 0 h 98"/>
                <a:gd name="T125" fmla="*/ 135 w 135"/>
                <a:gd name="T126" fmla="*/ 98 h 9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951" name="Freeform 472">
              <a:hlinkClick r:id="rId411"/>
            </p:cNvPr>
            <p:cNvSpPr>
              <a:spLocks/>
            </p:cNvSpPr>
            <p:nvPr>
              <p:custDataLst>
                <p:tags r:id="rId300"/>
              </p:custDataLst>
            </p:nvPr>
          </p:nvSpPr>
          <p:spPr bwMode="auto">
            <a:xfrm>
              <a:off x="4592638" y="1800225"/>
              <a:ext cx="146050" cy="77788"/>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1206461638 h 10000"/>
                <a:gd name="T32" fmla="*/ 2147483647 w 10000"/>
                <a:gd name="T33" fmla="*/ 1069196549 h 10000"/>
                <a:gd name="T34" fmla="*/ 2147483647 w 10000"/>
                <a:gd name="T35" fmla="*/ 959549961 h 10000"/>
                <a:gd name="T36" fmla="*/ 2147483647 w 10000"/>
                <a:gd name="T37" fmla="*/ 877553715 h 10000"/>
                <a:gd name="T38" fmla="*/ 2147483647 w 10000"/>
                <a:gd name="T39" fmla="*/ 822285086 h 10000"/>
                <a:gd name="T40" fmla="*/ 2147483647 w 10000"/>
                <a:gd name="T41" fmla="*/ 767492991 h 10000"/>
                <a:gd name="T42" fmla="*/ 2147483647 w 10000"/>
                <a:gd name="T43" fmla="*/ 740288626 h 10000"/>
                <a:gd name="T44" fmla="*/ 2147483647 w 10000"/>
                <a:gd name="T45" fmla="*/ 740288626 h 10000"/>
                <a:gd name="T46" fmla="*/ 2147483647 w 10000"/>
                <a:gd name="T47" fmla="*/ 740288626 h 10000"/>
                <a:gd name="T48" fmla="*/ 2147483647 w 10000"/>
                <a:gd name="T49" fmla="*/ 712669697 h 10000"/>
                <a:gd name="T50" fmla="*/ 2147483647 w 10000"/>
                <a:gd name="T51" fmla="*/ 685465332 h 10000"/>
                <a:gd name="T52" fmla="*/ 2147483647 w 10000"/>
                <a:gd name="T53" fmla="*/ 630642466 h 10000"/>
                <a:gd name="T54" fmla="*/ 2147483647 w 10000"/>
                <a:gd name="T55" fmla="*/ 548200243 h 10000"/>
                <a:gd name="T56" fmla="*/ 2147483647 w 10000"/>
                <a:gd name="T57" fmla="*/ 520996306 h 10000"/>
                <a:gd name="T58" fmla="*/ 2147483647 w 10000"/>
                <a:gd name="T59" fmla="*/ 466173012 h 10000"/>
                <a:gd name="T60" fmla="*/ 2147483647 w 10000"/>
                <a:gd name="T61" fmla="*/ 356557730 h 10000"/>
                <a:gd name="T62" fmla="*/ 2147483647 w 10000"/>
                <a:gd name="T63" fmla="*/ 246911356 h 10000"/>
                <a:gd name="T64" fmla="*/ 2147483647 w 10000"/>
                <a:gd name="T65" fmla="*/ 164469401 h 10000"/>
                <a:gd name="T66" fmla="*/ 2147483647 w 10000"/>
                <a:gd name="T67" fmla="*/ 82441929 h 10000"/>
                <a:gd name="T68" fmla="*/ 2147483647 w 10000"/>
                <a:gd name="T69" fmla="*/ 27618882 h 10000"/>
                <a:gd name="T70" fmla="*/ 2147483647 w 10000"/>
                <a:gd name="T71" fmla="*/ 0 h 10000"/>
                <a:gd name="T72" fmla="*/ 2147483647 w 10000"/>
                <a:gd name="T73" fmla="*/ 27618882 h 10000"/>
                <a:gd name="T74" fmla="*/ 2141203234 w 10000"/>
                <a:gd name="T75" fmla="*/ 109646240 h 10000"/>
                <a:gd name="T76" fmla="*/ 1498728405 w 10000"/>
                <a:gd name="T77" fmla="*/ 164469401 h 10000"/>
                <a:gd name="T78" fmla="*/ 917545521 w 10000"/>
                <a:gd name="T79" fmla="*/ 219292588 h 10000"/>
                <a:gd name="T80" fmla="*/ 428637075 w 10000"/>
                <a:gd name="T81" fmla="*/ 274084736 h 10000"/>
                <a:gd name="T82" fmla="*/ 91371160 w 10000"/>
                <a:gd name="T83" fmla="*/ 328907816 h 10000"/>
                <a:gd name="T84" fmla="*/ 152602875 w 10000"/>
                <a:gd name="T85" fmla="*/ 466173012 h 10000"/>
                <a:gd name="T86" fmla="*/ 214798632 w 10000"/>
                <a:gd name="T87" fmla="*/ 520996306 h 10000"/>
                <a:gd name="T88" fmla="*/ 276034263 w 10000"/>
                <a:gd name="T89" fmla="*/ 520996306 h 10000"/>
                <a:gd name="T90" fmla="*/ 337269580 w 10000"/>
                <a:gd name="T91" fmla="*/ 548200243 h 10000"/>
                <a:gd name="T92" fmla="*/ 428637075 w 10000"/>
                <a:gd name="T93" fmla="*/ 548200243 h 10000"/>
                <a:gd name="T94" fmla="*/ 458773011 w 10000"/>
                <a:gd name="T95" fmla="*/ 548200243 h 10000"/>
                <a:gd name="T96" fmla="*/ 489872644 w 10000"/>
                <a:gd name="T97" fmla="*/ 603023537 h 10000"/>
                <a:gd name="T98" fmla="*/ 489872644 w 10000"/>
                <a:gd name="T99" fmla="*/ 712669697 h 10000"/>
                <a:gd name="T100" fmla="*/ 489872644 w 10000"/>
                <a:gd name="T101" fmla="*/ 822285086 h 10000"/>
                <a:gd name="T102" fmla="*/ 458773011 w 10000"/>
                <a:gd name="T103" fmla="*/ 959549961 h 10000"/>
                <a:gd name="T104" fmla="*/ 428637075 w 10000"/>
                <a:gd name="T105" fmla="*/ 1069196549 h 10000"/>
                <a:gd name="T106" fmla="*/ 337269580 w 10000"/>
                <a:gd name="T107" fmla="*/ 1151638344 h 10000"/>
                <a:gd name="T108" fmla="*/ 244934443 w 10000"/>
                <a:gd name="T109" fmla="*/ 1233665575 h 10000"/>
                <a:gd name="T110" fmla="*/ 152602875 w 10000"/>
                <a:gd name="T111" fmla="*/ 1316108225 h 10000"/>
                <a:gd name="T112" fmla="*/ 0 w 10000"/>
                <a:gd name="T113" fmla="*/ 1343312163 h 10000"/>
                <a:gd name="T114" fmla="*/ 327824804 w 10000"/>
                <a:gd name="T115" fmla="*/ 1677756650 h 10000"/>
                <a:gd name="T116" fmla="*/ 2141203234 w 10000"/>
                <a:gd name="T117" fmla="*/ 1864309110 h 10000"/>
                <a:gd name="T118" fmla="*/ 2147483647 w 10000"/>
                <a:gd name="T119" fmla="*/ 2147483647 h 10000"/>
                <a:gd name="T120" fmla="*/ 2147483647 w 10000"/>
                <a:gd name="T121" fmla="*/ 2147483647 h 10000"/>
                <a:gd name="T122" fmla="*/ 2147483647 w 10000"/>
                <a:gd name="T123" fmla="*/ 2147483647 h 100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000"/>
                <a:gd name="T187" fmla="*/ 0 h 10000"/>
                <a:gd name="T188" fmla="*/ 10000 w 10000"/>
                <a:gd name="T189" fmla="*/ 10000 h 100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000" h="10000">
                  <a:moveTo>
                    <a:pt x="6104" y="10000"/>
                  </a:moveTo>
                  <a:cubicBezTo>
                    <a:pt x="6125" y="9914"/>
                    <a:pt x="6148" y="9828"/>
                    <a:pt x="6169" y="9742"/>
                  </a:cubicBezTo>
                  <a:cubicBezTo>
                    <a:pt x="6201" y="9677"/>
                    <a:pt x="6234" y="9613"/>
                    <a:pt x="6266" y="9548"/>
                  </a:cubicBezTo>
                  <a:cubicBezTo>
                    <a:pt x="6299" y="9484"/>
                    <a:pt x="6331" y="9419"/>
                    <a:pt x="6363" y="9355"/>
                  </a:cubicBezTo>
                  <a:lnTo>
                    <a:pt x="6461" y="9161"/>
                  </a:lnTo>
                  <a:lnTo>
                    <a:pt x="6721" y="8839"/>
                  </a:lnTo>
                  <a:lnTo>
                    <a:pt x="7013" y="8516"/>
                  </a:lnTo>
                  <a:lnTo>
                    <a:pt x="7597" y="7935"/>
                  </a:lnTo>
                  <a:lnTo>
                    <a:pt x="8084" y="7548"/>
                  </a:lnTo>
                  <a:cubicBezTo>
                    <a:pt x="8106" y="7376"/>
                    <a:pt x="8128" y="7204"/>
                    <a:pt x="8149" y="7032"/>
                  </a:cubicBezTo>
                  <a:cubicBezTo>
                    <a:pt x="8203" y="6774"/>
                    <a:pt x="8258" y="6516"/>
                    <a:pt x="8311" y="6258"/>
                  </a:cubicBezTo>
                  <a:cubicBezTo>
                    <a:pt x="8355" y="6129"/>
                    <a:pt x="8398" y="6000"/>
                    <a:pt x="8442" y="5871"/>
                  </a:cubicBezTo>
                  <a:cubicBezTo>
                    <a:pt x="8474" y="5763"/>
                    <a:pt x="8507" y="5656"/>
                    <a:pt x="8539" y="5548"/>
                  </a:cubicBezTo>
                  <a:cubicBezTo>
                    <a:pt x="8561" y="5462"/>
                    <a:pt x="8583" y="5376"/>
                    <a:pt x="8604" y="5290"/>
                  </a:cubicBezTo>
                  <a:cubicBezTo>
                    <a:pt x="8637" y="5269"/>
                    <a:pt x="8669" y="5247"/>
                    <a:pt x="8701" y="5226"/>
                  </a:cubicBezTo>
                  <a:lnTo>
                    <a:pt x="10000" y="2839"/>
                  </a:lnTo>
                  <a:lnTo>
                    <a:pt x="10000" y="2516"/>
                  </a:lnTo>
                  <a:cubicBezTo>
                    <a:pt x="9979" y="2430"/>
                    <a:pt x="9956" y="2344"/>
                    <a:pt x="9935" y="2258"/>
                  </a:cubicBezTo>
                  <a:lnTo>
                    <a:pt x="9806" y="2065"/>
                  </a:lnTo>
                  <a:cubicBezTo>
                    <a:pt x="9762" y="2022"/>
                    <a:pt x="9719" y="1978"/>
                    <a:pt x="9675" y="1935"/>
                  </a:cubicBezTo>
                  <a:lnTo>
                    <a:pt x="9318" y="1806"/>
                  </a:lnTo>
                  <a:lnTo>
                    <a:pt x="8961" y="1742"/>
                  </a:lnTo>
                  <a:lnTo>
                    <a:pt x="8572" y="1742"/>
                  </a:lnTo>
                  <a:lnTo>
                    <a:pt x="8279" y="1742"/>
                  </a:lnTo>
                  <a:cubicBezTo>
                    <a:pt x="8247" y="1720"/>
                    <a:pt x="8214" y="1699"/>
                    <a:pt x="8182" y="1677"/>
                  </a:cubicBezTo>
                  <a:cubicBezTo>
                    <a:pt x="8149" y="1656"/>
                    <a:pt x="8117" y="1634"/>
                    <a:pt x="8084" y="1613"/>
                  </a:cubicBezTo>
                  <a:cubicBezTo>
                    <a:pt x="8073" y="1570"/>
                    <a:pt x="8063" y="1527"/>
                    <a:pt x="8052" y="1484"/>
                  </a:cubicBezTo>
                  <a:cubicBezTo>
                    <a:pt x="8063" y="1419"/>
                    <a:pt x="8073" y="1355"/>
                    <a:pt x="8084" y="1290"/>
                  </a:cubicBezTo>
                  <a:lnTo>
                    <a:pt x="7403" y="1226"/>
                  </a:lnTo>
                  <a:lnTo>
                    <a:pt x="6883" y="1097"/>
                  </a:lnTo>
                  <a:lnTo>
                    <a:pt x="6428" y="839"/>
                  </a:lnTo>
                  <a:lnTo>
                    <a:pt x="6007" y="581"/>
                  </a:lnTo>
                  <a:lnTo>
                    <a:pt x="5617" y="387"/>
                  </a:lnTo>
                  <a:lnTo>
                    <a:pt x="5162" y="194"/>
                  </a:lnTo>
                  <a:lnTo>
                    <a:pt x="4610" y="65"/>
                  </a:lnTo>
                  <a:lnTo>
                    <a:pt x="3961" y="0"/>
                  </a:lnTo>
                  <a:lnTo>
                    <a:pt x="3442" y="65"/>
                  </a:lnTo>
                  <a:lnTo>
                    <a:pt x="2273" y="258"/>
                  </a:lnTo>
                  <a:lnTo>
                    <a:pt x="1591" y="387"/>
                  </a:lnTo>
                  <a:lnTo>
                    <a:pt x="974" y="516"/>
                  </a:lnTo>
                  <a:lnTo>
                    <a:pt x="455" y="645"/>
                  </a:lnTo>
                  <a:lnTo>
                    <a:pt x="97" y="774"/>
                  </a:lnTo>
                  <a:cubicBezTo>
                    <a:pt x="119" y="882"/>
                    <a:pt x="141" y="989"/>
                    <a:pt x="162" y="1097"/>
                  </a:cubicBezTo>
                  <a:lnTo>
                    <a:pt x="228" y="1226"/>
                  </a:lnTo>
                  <a:lnTo>
                    <a:pt x="293" y="1226"/>
                  </a:lnTo>
                  <a:cubicBezTo>
                    <a:pt x="315" y="1247"/>
                    <a:pt x="336" y="1269"/>
                    <a:pt x="358" y="1290"/>
                  </a:cubicBezTo>
                  <a:lnTo>
                    <a:pt x="455" y="1290"/>
                  </a:lnTo>
                  <a:lnTo>
                    <a:pt x="487" y="1290"/>
                  </a:lnTo>
                  <a:lnTo>
                    <a:pt x="520" y="1419"/>
                  </a:lnTo>
                  <a:lnTo>
                    <a:pt x="520" y="1677"/>
                  </a:lnTo>
                  <a:lnTo>
                    <a:pt x="520" y="1935"/>
                  </a:lnTo>
                  <a:cubicBezTo>
                    <a:pt x="509" y="2043"/>
                    <a:pt x="498" y="2150"/>
                    <a:pt x="487" y="2258"/>
                  </a:cubicBezTo>
                  <a:cubicBezTo>
                    <a:pt x="476" y="2344"/>
                    <a:pt x="466" y="2430"/>
                    <a:pt x="455" y="2516"/>
                  </a:cubicBezTo>
                  <a:cubicBezTo>
                    <a:pt x="422" y="2581"/>
                    <a:pt x="390" y="2645"/>
                    <a:pt x="358" y="2710"/>
                  </a:cubicBezTo>
                  <a:cubicBezTo>
                    <a:pt x="325" y="2774"/>
                    <a:pt x="293" y="2839"/>
                    <a:pt x="260" y="2903"/>
                  </a:cubicBezTo>
                  <a:cubicBezTo>
                    <a:pt x="228" y="2968"/>
                    <a:pt x="194" y="3032"/>
                    <a:pt x="162" y="3097"/>
                  </a:cubicBezTo>
                  <a:lnTo>
                    <a:pt x="0" y="3161"/>
                  </a:lnTo>
                  <a:lnTo>
                    <a:pt x="348" y="3948"/>
                  </a:lnTo>
                  <a:cubicBezTo>
                    <a:pt x="990" y="4094"/>
                    <a:pt x="1511" y="4951"/>
                    <a:pt x="2273" y="4387"/>
                  </a:cubicBezTo>
                  <a:cubicBezTo>
                    <a:pt x="2414" y="5312"/>
                    <a:pt x="2554" y="6236"/>
                    <a:pt x="2694" y="7161"/>
                  </a:cubicBezTo>
                  <a:lnTo>
                    <a:pt x="5260" y="7935"/>
                  </a:lnTo>
                  <a:lnTo>
                    <a:pt x="6104" y="10000"/>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52" name="Freeform 474"/>
            <p:cNvSpPr>
              <a:spLocks/>
            </p:cNvSpPr>
            <p:nvPr>
              <p:custDataLst>
                <p:tags r:id="rId301"/>
              </p:custDataLst>
            </p:nvPr>
          </p:nvSpPr>
          <p:spPr bwMode="auto">
            <a:xfrm>
              <a:off x="5041900" y="3670300"/>
              <a:ext cx="77788" cy="219075"/>
            </a:xfrm>
            <a:custGeom>
              <a:avLst/>
              <a:gdLst>
                <a:gd name="T0" fmla="*/ 2147483647 w 166"/>
                <a:gd name="T1" fmla="*/ 2147483647 h 456"/>
                <a:gd name="T2" fmla="*/ 2147483647 w 166"/>
                <a:gd name="T3" fmla="*/ 2147483647 h 456"/>
                <a:gd name="T4" fmla="*/ 2147483647 w 166"/>
                <a:gd name="T5" fmla="*/ 2147483647 h 456"/>
                <a:gd name="T6" fmla="*/ 2147483647 w 166"/>
                <a:gd name="T7" fmla="*/ 2147483647 h 456"/>
                <a:gd name="T8" fmla="*/ 2147483647 w 166"/>
                <a:gd name="T9" fmla="*/ 2147483647 h 456"/>
                <a:gd name="T10" fmla="*/ 2147483647 w 166"/>
                <a:gd name="T11" fmla="*/ 2147483647 h 456"/>
                <a:gd name="T12" fmla="*/ 2147483647 w 166"/>
                <a:gd name="T13" fmla="*/ 2147483647 h 456"/>
                <a:gd name="T14" fmla="*/ 2147483647 w 166"/>
                <a:gd name="T15" fmla="*/ 2147483647 h 456"/>
                <a:gd name="T16" fmla="*/ 2147483647 w 166"/>
                <a:gd name="T17" fmla="*/ 2147483647 h 456"/>
                <a:gd name="T18" fmla="*/ 2147483647 w 166"/>
                <a:gd name="T19" fmla="*/ 2147483647 h 456"/>
                <a:gd name="T20" fmla="*/ 2147483647 w 166"/>
                <a:gd name="T21" fmla="*/ 2147483647 h 456"/>
                <a:gd name="T22" fmla="*/ 2147483647 w 166"/>
                <a:gd name="T23" fmla="*/ 2147483647 h 456"/>
                <a:gd name="T24" fmla="*/ 2147483647 w 166"/>
                <a:gd name="T25" fmla="*/ 2147483647 h 456"/>
                <a:gd name="T26" fmla="*/ 2147483647 w 166"/>
                <a:gd name="T27" fmla="*/ 2147483647 h 456"/>
                <a:gd name="T28" fmla="*/ 2147483647 w 166"/>
                <a:gd name="T29" fmla="*/ 2147483647 h 456"/>
                <a:gd name="T30" fmla="*/ 2147483647 w 166"/>
                <a:gd name="T31" fmla="*/ 2147483647 h 456"/>
                <a:gd name="T32" fmla="*/ 2147483647 w 166"/>
                <a:gd name="T33" fmla="*/ 2147483647 h 456"/>
                <a:gd name="T34" fmla="*/ 2147483647 w 166"/>
                <a:gd name="T35" fmla="*/ 2147483647 h 456"/>
                <a:gd name="T36" fmla="*/ 2147483647 w 166"/>
                <a:gd name="T37" fmla="*/ 2147483647 h 456"/>
                <a:gd name="T38" fmla="*/ 2147483647 w 166"/>
                <a:gd name="T39" fmla="*/ 2147483647 h 456"/>
                <a:gd name="T40" fmla="*/ 2147483647 w 166"/>
                <a:gd name="T41" fmla="*/ 2147483647 h 456"/>
                <a:gd name="T42" fmla="*/ 2147483647 w 166"/>
                <a:gd name="T43" fmla="*/ 2147483647 h 456"/>
                <a:gd name="T44" fmla="*/ 2147483647 w 166"/>
                <a:gd name="T45" fmla="*/ 2147483647 h 456"/>
                <a:gd name="T46" fmla="*/ 2147483647 w 166"/>
                <a:gd name="T47" fmla="*/ 2147483647 h 456"/>
                <a:gd name="T48" fmla="*/ 2147483647 w 166"/>
                <a:gd name="T49" fmla="*/ 2147483647 h 456"/>
                <a:gd name="T50" fmla="*/ 2147483647 w 166"/>
                <a:gd name="T51" fmla="*/ 2147483647 h 456"/>
                <a:gd name="T52" fmla="*/ 2147483647 w 166"/>
                <a:gd name="T53" fmla="*/ 2147483647 h 456"/>
                <a:gd name="T54" fmla="*/ 2147483647 w 166"/>
                <a:gd name="T55" fmla="*/ 2147483647 h 456"/>
                <a:gd name="T56" fmla="*/ 2147483647 w 166"/>
                <a:gd name="T57" fmla="*/ 2147483647 h 456"/>
                <a:gd name="T58" fmla="*/ 2147483647 w 166"/>
                <a:gd name="T59" fmla="*/ 2147483647 h 456"/>
                <a:gd name="T60" fmla="*/ 2147483647 w 166"/>
                <a:gd name="T61" fmla="*/ 2147483647 h 456"/>
                <a:gd name="T62" fmla="*/ 2147483647 w 166"/>
                <a:gd name="T63" fmla="*/ 2147483647 h 456"/>
                <a:gd name="T64" fmla="*/ 2147483647 w 166"/>
                <a:gd name="T65" fmla="*/ 2147483647 h 456"/>
                <a:gd name="T66" fmla="*/ 2147483647 w 166"/>
                <a:gd name="T67" fmla="*/ 2147483647 h 456"/>
                <a:gd name="T68" fmla="*/ 2147483647 w 166"/>
                <a:gd name="T69" fmla="*/ 2147483647 h 456"/>
                <a:gd name="T70" fmla="*/ 2147483647 w 166"/>
                <a:gd name="T71" fmla="*/ 2147483647 h 456"/>
                <a:gd name="T72" fmla="*/ 2147483647 w 166"/>
                <a:gd name="T73" fmla="*/ 2147483647 h 456"/>
                <a:gd name="T74" fmla="*/ 2147483647 w 166"/>
                <a:gd name="T75" fmla="*/ 2147483647 h 456"/>
                <a:gd name="T76" fmla="*/ 2147483647 w 166"/>
                <a:gd name="T77" fmla="*/ 2147483647 h 456"/>
                <a:gd name="T78" fmla="*/ 2147483647 w 166"/>
                <a:gd name="T79" fmla="*/ 2147483647 h 456"/>
                <a:gd name="T80" fmla="*/ 2147483647 w 166"/>
                <a:gd name="T81" fmla="*/ 2147483647 h 456"/>
                <a:gd name="T82" fmla="*/ 2147483647 w 166"/>
                <a:gd name="T83" fmla="*/ 2147483647 h 456"/>
                <a:gd name="T84" fmla="*/ 2147483647 w 166"/>
                <a:gd name="T85" fmla="*/ 2147483647 h 456"/>
                <a:gd name="T86" fmla="*/ 2147483647 w 166"/>
                <a:gd name="T87" fmla="*/ 2147483647 h 456"/>
                <a:gd name="T88" fmla="*/ 2147483647 w 166"/>
                <a:gd name="T89" fmla="*/ 2147483647 h 456"/>
                <a:gd name="T90" fmla="*/ 2147483647 w 166"/>
                <a:gd name="T91" fmla="*/ 2147483647 h 456"/>
                <a:gd name="T92" fmla="*/ 2147483647 w 166"/>
                <a:gd name="T93" fmla="*/ 2147483647 h 456"/>
                <a:gd name="T94" fmla="*/ 2147483647 w 166"/>
                <a:gd name="T95" fmla="*/ 2147483647 h 456"/>
                <a:gd name="T96" fmla="*/ 2147483647 w 166"/>
                <a:gd name="T97" fmla="*/ 2147483647 h 456"/>
                <a:gd name="T98" fmla="*/ 2147483647 w 166"/>
                <a:gd name="T99" fmla="*/ 2147483647 h 456"/>
                <a:gd name="T100" fmla="*/ 2147483647 w 166"/>
                <a:gd name="T101" fmla="*/ 2147483647 h 4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6"/>
                <a:gd name="T154" fmla="*/ 0 h 456"/>
                <a:gd name="T155" fmla="*/ 166 w 166"/>
                <a:gd name="T156" fmla="*/ 456 h 4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6" h="456">
                  <a:moveTo>
                    <a:pt x="7" y="277"/>
                  </a:moveTo>
                  <a:lnTo>
                    <a:pt x="10" y="282"/>
                  </a:lnTo>
                  <a:lnTo>
                    <a:pt x="14" y="287"/>
                  </a:lnTo>
                  <a:lnTo>
                    <a:pt x="19" y="290"/>
                  </a:lnTo>
                  <a:lnTo>
                    <a:pt x="25" y="294"/>
                  </a:lnTo>
                  <a:lnTo>
                    <a:pt x="37" y="300"/>
                  </a:lnTo>
                  <a:lnTo>
                    <a:pt x="52" y="304"/>
                  </a:lnTo>
                  <a:lnTo>
                    <a:pt x="58" y="306"/>
                  </a:lnTo>
                  <a:lnTo>
                    <a:pt x="65" y="309"/>
                  </a:lnTo>
                  <a:lnTo>
                    <a:pt x="70" y="312"/>
                  </a:lnTo>
                  <a:lnTo>
                    <a:pt x="76" y="316"/>
                  </a:lnTo>
                  <a:lnTo>
                    <a:pt x="80" y="320"/>
                  </a:lnTo>
                  <a:lnTo>
                    <a:pt x="84" y="325"/>
                  </a:lnTo>
                  <a:lnTo>
                    <a:pt x="86" y="331"/>
                  </a:lnTo>
                  <a:lnTo>
                    <a:pt x="87" y="339"/>
                  </a:lnTo>
                  <a:lnTo>
                    <a:pt x="86" y="347"/>
                  </a:lnTo>
                  <a:lnTo>
                    <a:pt x="82" y="356"/>
                  </a:lnTo>
                  <a:lnTo>
                    <a:pt x="78" y="363"/>
                  </a:lnTo>
                  <a:lnTo>
                    <a:pt x="74" y="369"/>
                  </a:lnTo>
                  <a:lnTo>
                    <a:pt x="68" y="375"/>
                  </a:lnTo>
                  <a:lnTo>
                    <a:pt x="64" y="381"/>
                  </a:lnTo>
                  <a:lnTo>
                    <a:pt x="62" y="388"/>
                  </a:lnTo>
                  <a:lnTo>
                    <a:pt x="60" y="394"/>
                  </a:lnTo>
                  <a:lnTo>
                    <a:pt x="60" y="400"/>
                  </a:lnTo>
                  <a:lnTo>
                    <a:pt x="62" y="405"/>
                  </a:lnTo>
                  <a:lnTo>
                    <a:pt x="64" y="411"/>
                  </a:lnTo>
                  <a:lnTo>
                    <a:pt x="67" y="416"/>
                  </a:lnTo>
                  <a:lnTo>
                    <a:pt x="76" y="424"/>
                  </a:lnTo>
                  <a:lnTo>
                    <a:pt x="85" y="432"/>
                  </a:lnTo>
                  <a:lnTo>
                    <a:pt x="104" y="445"/>
                  </a:lnTo>
                  <a:lnTo>
                    <a:pt x="120" y="456"/>
                  </a:lnTo>
                  <a:lnTo>
                    <a:pt x="120" y="443"/>
                  </a:lnTo>
                  <a:lnTo>
                    <a:pt x="120" y="432"/>
                  </a:lnTo>
                  <a:lnTo>
                    <a:pt x="120" y="423"/>
                  </a:lnTo>
                  <a:lnTo>
                    <a:pt x="120" y="413"/>
                  </a:lnTo>
                  <a:lnTo>
                    <a:pt x="131" y="413"/>
                  </a:lnTo>
                  <a:lnTo>
                    <a:pt x="141" y="410"/>
                  </a:lnTo>
                  <a:lnTo>
                    <a:pt x="145" y="407"/>
                  </a:lnTo>
                  <a:lnTo>
                    <a:pt x="149" y="405"/>
                  </a:lnTo>
                  <a:lnTo>
                    <a:pt x="153" y="402"/>
                  </a:lnTo>
                  <a:lnTo>
                    <a:pt x="155" y="399"/>
                  </a:lnTo>
                  <a:lnTo>
                    <a:pt x="160" y="393"/>
                  </a:lnTo>
                  <a:lnTo>
                    <a:pt x="164" y="384"/>
                  </a:lnTo>
                  <a:lnTo>
                    <a:pt x="166" y="375"/>
                  </a:lnTo>
                  <a:lnTo>
                    <a:pt x="166" y="364"/>
                  </a:lnTo>
                  <a:lnTo>
                    <a:pt x="165" y="350"/>
                  </a:lnTo>
                  <a:lnTo>
                    <a:pt x="163" y="339"/>
                  </a:lnTo>
                  <a:lnTo>
                    <a:pt x="158" y="328"/>
                  </a:lnTo>
                  <a:lnTo>
                    <a:pt x="153" y="318"/>
                  </a:lnTo>
                  <a:lnTo>
                    <a:pt x="148" y="307"/>
                  </a:lnTo>
                  <a:lnTo>
                    <a:pt x="144" y="296"/>
                  </a:lnTo>
                  <a:lnTo>
                    <a:pt x="141" y="284"/>
                  </a:lnTo>
                  <a:lnTo>
                    <a:pt x="140" y="271"/>
                  </a:lnTo>
                  <a:lnTo>
                    <a:pt x="135" y="269"/>
                  </a:lnTo>
                  <a:lnTo>
                    <a:pt x="127" y="261"/>
                  </a:lnTo>
                  <a:lnTo>
                    <a:pt x="118" y="251"/>
                  </a:lnTo>
                  <a:lnTo>
                    <a:pt x="108" y="238"/>
                  </a:lnTo>
                  <a:lnTo>
                    <a:pt x="97" y="224"/>
                  </a:lnTo>
                  <a:lnTo>
                    <a:pt x="88" y="211"/>
                  </a:lnTo>
                  <a:lnTo>
                    <a:pt x="85" y="206"/>
                  </a:lnTo>
                  <a:lnTo>
                    <a:pt x="82" y="200"/>
                  </a:lnTo>
                  <a:lnTo>
                    <a:pt x="80" y="195"/>
                  </a:lnTo>
                  <a:lnTo>
                    <a:pt x="80" y="192"/>
                  </a:lnTo>
                  <a:lnTo>
                    <a:pt x="81" y="177"/>
                  </a:lnTo>
                  <a:lnTo>
                    <a:pt x="85" y="157"/>
                  </a:lnTo>
                  <a:lnTo>
                    <a:pt x="88" y="147"/>
                  </a:lnTo>
                  <a:lnTo>
                    <a:pt x="91" y="138"/>
                  </a:lnTo>
                  <a:lnTo>
                    <a:pt x="96" y="129"/>
                  </a:lnTo>
                  <a:lnTo>
                    <a:pt x="100" y="123"/>
                  </a:lnTo>
                  <a:lnTo>
                    <a:pt x="98" y="113"/>
                  </a:lnTo>
                  <a:lnTo>
                    <a:pt x="96" y="99"/>
                  </a:lnTo>
                  <a:lnTo>
                    <a:pt x="95" y="82"/>
                  </a:lnTo>
                  <a:lnTo>
                    <a:pt x="93" y="63"/>
                  </a:lnTo>
                  <a:lnTo>
                    <a:pt x="92" y="45"/>
                  </a:lnTo>
                  <a:lnTo>
                    <a:pt x="90" y="30"/>
                  </a:lnTo>
                  <a:lnTo>
                    <a:pt x="89" y="18"/>
                  </a:lnTo>
                  <a:lnTo>
                    <a:pt x="87" y="12"/>
                  </a:lnTo>
                  <a:lnTo>
                    <a:pt x="71" y="8"/>
                  </a:lnTo>
                  <a:lnTo>
                    <a:pt x="54" y="6"/>
                  </a:lnTo>
                  <a:lnTo>
                    <a:pt x="33" y="4"/>
                  </a:lnTo>
                  <a:lnTo>
                    <a:pt x="7" y="0"/>
                  </a:lnTo>
                  <a:lnTo>
                    <a:pt x="12" y="10"/>
                  </a:lnTo>
                  <a:lnTo>
                    <a:pt x="19" y="21"/>
                  </a:lnTo>
                  <a:lnTo>
                    <a:pt x="22" y="25"/>
                  </a:lnTo>
                  <a:lnTo>
                    <a:pt x="28" y="28"/>
                  </a:lnTo>
                  <a:lnTo>
                    <a:pt x="33" y="30"/>
                  </a:lnTo>
                  <a:lnTo>
                    <a:pt x="40" y="31"/>
                  </a:lnTo>
                  <a:lnTo>
                    <a:pt x="40" y="44"/>
                  </a:lnTo>
                  <a:lnTo>
                    <a:pt x="40" y="55"/>
                  </a:lnTo>
                  <a:lnTo>
                    <a:pt x="40" y="64"/>
                  </a:lnTo>
                  <a:lnTo>
                    <a:pt x="40" y="74"/>
                  </a:lnTo>
                  <a:lnTo>
                    <a:pt x="40" y="78"/>
                  </a:lnTo>
                  <a:lnTo>
                    <a:pt x="39" y="81"/>
                  </a:lnTo>
                  <a:lnTo>
                    <a:pt x="36" y="85"/>
                  </a:lnTo>
                  <a:lnTo>
                    <a:pt x="35" y="88"/>
                  </a:lnTo>
                  <a:lnTo>
                    <a:pt x="29" y="95"/>
                  </a:lnTo>
                  <a:lnTo>
                    <a:pt x="22" y="102"/>
                  </a:lnTo>
                  <a:lnTo>
                    <a:pt x="15" y="109"/>
                  </a:lnTo>
                  <a:lnTo>
                    <a:pt x="9" y="115"/>
                  </a:lnTo>
                  <a:lnTo>
                    <a:pt x="3" y="122"/>
                  </a:lnTo>
                  <a:lnTo>
                    <a:pt x="0" y="129"/>
                  </a:lnTo>
                  <a:lnTo>
                    <a:pt x="7" y="277"/>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953" name="Freeform 475"/>
            <p:cNvSpPr>
              <a:spLocks/>
            </p:cNvSpPr>
            <p:nvPr>
              <p:custDataLst>
                <p:tags r:id="rId302"/>
              </p:custDataLst>
            </p:nvPr>
          </p:nvSpPr>
          <p:spPr bwMode="auto">
            <a:xfrm>
              <a:off x="4500563" y="2390775"/>
              <a:ext cx="17462" cy="50800"/>
            </a:xfrm>
            <a:custGeom>
              <a:avLst/>
              <a:gdLst>
                <a:gd name="T0" fmla="*/ 2147483647 w 27"/>
                <a:gd name="T1" fmla="*/ 0 h 19"/>
                <a:gd name="T2" fmla="*/ 2147483647 w 27"/>
                <a:gd name="T3" fmla="*/ 2147483647 h 19"/>
                <a:gd name="T4" fmla="*/ 2147483647 w 27"/>
                <a:gd name="T5" fmla="*/ 2147483647 h 19"/>
                <a:gd name="T6" fmla="*/ 2147483647 w 27"/>
                <a:gd name="T7" fmla="*/ 2147483647 h 19"/>
                <a:gd name="T8" fmla="*/ 0 w 27"/>
                <a:gd name="T9" fmla="*/ 2147483647 h 19"/>
                <a:gd name="T10" fmla="*/ 2147483647 w 27"/>
                <a:gd name="T11" fmla="*/ 2147483647 h 19"/>
                <a:gd name="T12" fmla="*/ 2147483647 w 27"/>
                <a:gd name="T13" fmla="*/ 0 h 19"/>
                <a:gd name="T14" fmla="*/ 0 60000 65536"/>
                <a:gd name="T15" fmla="*/ 0 60000 65536"/>
                <a:gd name="T16" fmla="*/ 0 60000 65536"/>
                <a:gd name="T17" fmla="*/ 0 60000 65536"/>
                <a:gd name="T18" fmla="*/ 0 60000 65536"/>
                <a:gd name="T19" fmla="*/ 0 60000 65536"/>
                <a:gd name="T20" fmla="*/ 0 60000 65536"/>
                <a:gd name="T21" fmla="*/ 0 w 27"/>
                <a:gd name="T22" fmla="*/ 0 h 19"/>
                <a:gd name="T23" fmla="*/ 27 w 27"/>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19">
                  <a:moveTo>
                    <a:pt x="27" y="0"/>
                  </a:moveTo>
                  <a:lnTo>
                    <a:pt x="27" y="12"/>
                  </a:lnTo>
                  <a:lnTo>
                    <a:pt x="27" y="19"/>
                  </a:lnTo>
                  <a:lnTo>
                    <a:pt x="9" y="19"/>
                  </a:lnTo>
                  <a:lnTo>
                    <a:pt x="0" y="19"/>
                  </a:lnTo>
                  <a:lnTo>
                    <a:pt x="9" y="12"/>
                  </a:lnTo>
                  <a:lnTo>
                    <a:pt x="27"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954" name="Freeform 476"/>
            <p:cNvSpPr>
              <a:spLocks/>
            </p:cNvSpPr>
            <p:nvPr>
              <p:custDataLst>
                <p:tags r:id="rId303"/>
              </p:custDataLst>
            </p:nvPr>
          </p:nvSpPr>
          <p:spPr bwMode="auto">
            <a:xfrm>
              <a:off x="4830763" y="3844925"/>
              <a:ext cx="211137" cy="196850"/>
            </a:xfrm>
            <a:custGeom>
              <a:avLst/>
              <a:gdLst>
                <a:gd name="T0" fmla="*/ 2147483647 w 438"/>
                <a:gd name="T1" fmla="*/ 2147483647 h 406"/>
                <a:gd name="T2" fmla="*/ 2147483647 w 438"/>
                <a:gd name="T3" fmla="*/ 2147483647 h 406"/>
                <a:gd name="T4" fmla="*/ 2147483647 w 438"/>
                <a:gd name="T5" fmla="*/ 2147483647 h 406"/>
                <a:gd name="T6" fmla="*/ 2147483647 w 438"/>
                <a:gd name="T7" fmla="*/ 2147483647 h 406"/>
                <a:gd name="T8" fmla="*/ 2147483647 w 438"/>
                <a:gd name="T9" fmla="*/ 2147483647 h 406"/>
                <a:gd name="T10" fmla="*/ 2147483647 w 438"/>
                <a:gd name="T11" fmla="*/ 2147483647 h 406"/>
                <a:gd name="T12" fmla="*/ 2147483647 w 438"/>
                <a:gd name="T13" fmla="*/ 2147483647 h 406"/>
                <a:gd name="T14" fmla="*/ 2147483647 w 438"/>
                <a:gd name="T15" fmla="*/ 2147483647 h 406"/>
                <a:gd name="T16" fmla="*/ 2147483647 w 438"/>
                <a:gd name="T17" fmla="*/ 2147483647 h 406"/>
                <a:gd name="T18" fmla="*/ 2147483647 w 438"/>
                <a:gd name="T19" fmla="*/ 2147483647 h 406"/>
                <a:gd name="T20" fmla="*/ 2147483647 w 438"/>
                <a:gd name="T21" fmla="*/ 2147483647 h 406"/>
                <a:gd name="T22" fmla="*/ 2147483647 w 438"/>
                <a:gd name="T23" fmla="*/ 2147483647 h 406"/>
                <a:gd name="T24" fmla="*/ 2147483647 w 438"/>
                <a:gd name="T25" fmla="*/ 2147483647 h 406"/>
                <a:gd name="T26" fmla="*/ 2147483647 w 438"/>
                <a:gd name="T27" fmla="*/ 2147483647 h 406"/>
                <a:gd name="T28" fmla="*/ 2147483647 w 438"/>
                <a:gd name="T29" fmla="*/ 2147483647 h 406"/>
                <a:gd name="T30" fmla="*/ 2147483647 w 438"/>
                <a:gd name="T31" fmla="*/ 2147483647 h 406"/>
                <a:gd name="T32" fmla="*/ 2147483647 w 438"/>
                <a:gd name="T33" fmla="*/ 2147483647 h 406"/>
                <a:gd name="T34" fmla="*/ 2147483647 w 438"/>
                <a:gd name="T35" fmla="*/ 2147483647 h 406"/>
                <a:gd name="T36" fmla="*/ 2147483647 w 438"/>
                <a:gd name="T37" fmla="*/ 2147483647 h 406"/>
                <a:gd name="T38" fmla="*/ 2147483647 w 438"/>
                <a:gd name="T39" fmla="*/ 2147483647 h 406"/>
                <a:gd name="T40" fmla="*/ 2147483647 w 438"/>
                <a:gd name="T41" fmla="*/ 2147483647 h 406"/>
                <a:gd name="T42" fmla="*/ 2147483647 w 438"/>
                <a:gd name="T43" fmla="*/ 2147483647 h 406"/>
                <a:gd name="T44" fmla="*/ 2147483647 w 438"/>
                <a:gd name="T45" fmla="*/ 2147483647 h 406"/>
                <a:gd name="T46" fmla="*/ 2147483647 w 438"/>
                <a:gd name="T47" fmla="*/ 2147483647 h 406"/>
                <a:gd name="T48" fmla="*/ 2147483647 w 438"/>
                <a:gd name="T49" fmla="*/ 2147483647 h 406"/>
                <a:gd name="T50" fmla="*/ 2147483647 w 438"/>
                <a:gd name="T51" fmla="*/ 2147483647 h 406"/>
                <a:gd name="T52" fmla="*/ 2147483647 w 438"/>
                <a:gd name="T53" fmla="*/ 2147483647 h 406"/>
                <a:gd name="T54" fmla="*/ 2147483647 w 438"/>
                <a:gd name="T55" fmla="*/ 2147483647 h 406"/>
                <a:gd name="T56" fmla="*/ 2147483647 w 438"/>
                <a:gd name="T57" fmla="*/ 2147483647 h 406"/>
                <a:gd name="T58" fmla="*/ 2147483647 w 438"/>
                <a:gd name="T59" fmla="*/ 2147483647 h 406"/>
                <a:gd name="T60" fmla="*/ 2147483647 w 438"/>
                <a:gd name="T61" fmla="*/ 2147483647 h 406"/>
                <a:gd name="T62" fmla="*/ 2147483647 w 438"/>
                <a:gd name="T63" fmla="*/ 2147483647 h 406"/>
                <a:gd name="T64" fmla="*/ 0 w 438"/>
                <a:gd name="T65" fmla="*/ 2147483647 h 406"/>
                <a:gd name="T66" fmla="*/ 2147483647 w 438"/>
                <a:gd name="T67" fmla="*/ 2147483647 h 406"/>
                <a:gd name="T68" fmla="*/ 2147483647 w 438"/>
                <a:gd name="T69" fmla="*/ 2147483647 h 406"/>
                <a:gd name="T70" fmla="*/ 2147483647 w 438"/>
                <a:gd name="T71" fmla="*/ 2147483647 h 406"/>
                <a:gd name="T72" fmla="*/ 2147483647 w 438"/>
                <a:gd name="T73" fmla="*/ 2147483647 h 406"/>
                <a:gd name="T74" fmla="*/ 2147483647 w 438"/>
                <a:gd name="T75" fmla="*/ 2147483647 h 406"/>
                <a:gd name="T76" fmla="*/ 2147483647 w 438"/>
                <a:gd name="T77" fmla="*/ 2147483647 h 406"/>
                <a:gd name="T78" fmla="*/ 2147483647 w 438"/>
                <a:gd name="T79" fmla="*/ 2147483647 h 406"/>
                <a:gd name="T80" fmla="*/ 2147483647 w 438"/>
                <a:gd name="T81" fmla="*/ 2147483647 h 406"/>
                <a:gd name="T82" fmla="*/ 2147483647 w 438"/>
                <a:gd name="T83" fmla="*/ 2147483647 h 406"/>
                <a:gd name="T84" fmla="*/ 2147483647 w 438"/>
                <a:gd name="T85" fmla="*/ 2147483647 h 406"/>
                <a:gd name="T86" fmla="*/ 2147483647 w 438"/>
                <a:gd name="T87" fmla="*/ 2147483647 h 406"/>
                <a:gd name="T88" fmla="*/ 2147483647 w 438"/>
                <a:gd name="T89" fmla="*/ 2147483647 h 406"/>
                <a:gd name="T90" fmla="*/ 2147483647 w 438"/>
                <a:gd name="T91" fmla="*/ 2147483647 h 406"/>
                <a:gd name="T92" fmla="*/ 2147483647 w 438"/>
                <a:gd name="T93" fmla="*/ 2147483647 h 406"/>
                <a:gd name="T94" fmla="*/ 2147483647 w 438"/>
                <a:gd name="T95" fmla="*/ 2147483647 h 406"/>
                <a:gd name="T96" fmla="*/ 2147483647 w 438"/>
                <a:gd name="T97" fmla="*/ 2147483647 h 406"/>
                <a:gd name="T98" fmla="*/ 2147483647 w 438"/>
                <a:gd name="T99" fmla="*/ 2147483647 h 406"/>
                <a:gd name="T100" fmla="*/ 2147483647 w 438"/>
                <a:gd name="T101" fmla="*/ 2147483647 h 406"/>
                <a:gd name="T102" fmla="*/ 2147483647 w 438"/>
                <a:gd name="T103" fmla="*/ 2147483647 h 406"/>
                <a:gd name="T104" fmla="*/ 2147483647 w 438"/>
                <a:gd name="T105" fmla="*/ 2147483647 h 406"/>
                <a:gd name="T106" fmla="*/ 2147483647 w 438"/>
                <a:gd name="T107" fmla="*/ 2147483647 h 406"/>
                <a:gd name="T108" fmla="*/ 2147483647 w 438"/>
                <a:gd name="T109" fmla="*/ 2147483647 h 4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38"/>
                <a:gd name="T166" fmla="*/ 0 h 406"/>
                <a:gd name="T167" fmla="*/ 438 w 438"/>
                <a:gd name="T168" fmla="*/ 406 h 40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38" h="406">
                  <a:moveTo>
                    <a:pt x="272" y="0"/>
                  </a:moveTo>
                  <a:lnTo>
                    <a:pt x="284" y="8"/>
                  </a:lnTo>
                  <a:lnTo>
                    <a:pt x="301" y="17"/>
                  </a:lnTo>
                  <a:lnTo>
                    <a:pt x="320" y="27"/>
                  </a:lnTo>
                  <a:lnTo>
                    <a:pt x="341" y="37"/>
                  </a:lnTo>
                  <a:lnTo>
                    <a:pt x="363" y="47"/>
                  </a:lnTo>
                  <a:lnTo>
                    <a:pt x="385" y="55"/>
                  </a:lnTo>
                  <a:lnTo>
                    <a:pt x="395" y="58"/>
                  </a:lnTo>
                  <a:lnTo>
                    <a:pt x="406" y="60"/>
                  </a:lnTo>
                  <a:lnTo>
                    <a:pt x="416" y="61"/>
                  </a:lnTo>
                  <a:lnTo>
                    <a:pt x="425" y="61"/>
                  </a:lnTo>
                  <a:lnTo>
                    <a:pt x="425" y="81"/>
                  </a:lnTo>
                  <a:lnTo>
                    <a:pt x="427" y="101"/>
                  </a:lnTo>
                  <a:lnTo>
                    <a:pt x="429" y="120"/>
                  </a:lnTo>
                  <a:lnTo>
                    <a:pt x="432" y="138"/>
                  </a:lnTo>
                  <a:lnTo>
                    <a:pt x="434" y="157"/>
                  </a:lnTo>
                  <a:lnTo>
                    <a:pt x="436" y="176"/>
                  </a:lnTo>
                  <a:lnTo>
                    <a:pt x="438" y="195"/>
                  </a:lnTo>
                  <a:lnTo>
                    <a:pt x="438" y="216"/>
                  </a:lnTo>
                  <a:lnTo>
                    <a:pt x="438" y="223"/>
                  </a:lnTo>
                  <a:lnTo>
                    <a:pt x="436" y="230"/>
                  </a:lnTo>
                  <a:lnTo>
                    <a:pt x="435" y="237"/>
                  </a:lnTo>
                  <a:lnTo>
                    <a:pt x="432" y="245"/>
                  </a:lnTo>
                  <a:lnTo>
                    <a:pt x="425" y="259"/>
                  </a:lnTo>
                  <a:lnTo>
                    <a:pt x="416" y="274"/>
                  </a:lnTo>
                  <a:lnTo>
                    <a:pt x="407" y="287"/>
                  </a:lnTo>
                  <a:lnTo>
                    <a:pt x="399" y="298"/>
                  </a:lnTo>
                  <a:lnTo>
                    <a:pt x="391" y="307"/>
                  </a:lnTo>
                  <a:lnTo>
                    <a:pt x="385" y="314"/>
                  </a:lnTo>
                  <a:lnTo>
                    <a:pt x="381" y="320"/>
                  </a:lnTo>
                  <a:lnTo>
                    <a:pt x="378" y="326"/>
                  </a:lnTo>
                  <a:lnTo>
                    <a:pt x="374" y="332"/>
                  </a:lnTo>
                  <a:lnTo>
                    <a:pt x="373" y="339"/>
                  </a:lnTo>
                  <a:lnTo>
                    <a:pt x="372" y="352"/>
                  </a:lnTo>
                  <a:lnTo>
                    <a:pt x="372" y="363"/>
                  </a:lnTo>
                  <a:lnTo>
                    <a:pt x="359" y="372"/>
                  </a:lnTo>
                  <a:lnTo>
                    <a:pt x="339" y="387"/>
                  </a:lnTo>
                  <a:lnTo>
                    <a:pt x="321" y="401"/>
                  </a:lnTo>
                  <a:lnTo>
                    <a:pt x="312" y="406"/>
                  </a:lnTo>
                  <a:lnTo>
                    <a:pt x="205" y="388"/>
                  </a:lnTo>
                  <a:lnTo>
                    <a:pt x="192" y="382"/>
                  </a:lnTo>
                  <a:lnTo>
                    <a:pt x="182" y="379"/>
                  </a:lnTo>
                  <a:lnTo>
                    <a:pt x="172" y="376"/>
                  </a:lnTo>
                  <a:lnTo>
                    <a:pt x="165" y="370"/>
                  </a:lnTo>
                  <a:lnTo>
                    <a:pt x="157" y="365"/>
                  </a:lnTo>
                  <a:lnTo>
                    <a:pt x="150" y="359"/>
                  </a:lnTo>
                  <a:lnTo>
                    <a:pt x="145" y="353"/>
                  </a:lnTo>
                  <a:lnTo>
                    <a:pt x="139" y="346"/>
                  </a:lnTo>
                  <a:lnTo>
                    <a:pt x="134" y="338"/>
                  </a:lnTo>
                  <a:lnTo>
                    <a:pt x="124" y="322"/>
                  </a:lnTo>
                  <a:lnTo>
                    <a:pt x="114" y="304"/>
                  </a:lnTo>
                  <a:lnTo>
                    <a:pt x="108" y="296"/>
                  </a:lnTo>
                  <a:lnTo>
                    <a:pt x="101" y="288"/>
                  </a:lnTo>
                  <a:lnTo>
                    <a:pt x="94" y="279"/>
                  </a:lnTo>
                  <a:lnTo>
                    <a:pt x="86" y="271"/>
                  </a:lnTo>
                  <a:lnTo>
                    <a:pt x="72" y="259"/>
                  </a:lnTo>
                  <a:lnTo>
                    <a:pt x="58" y="247"/>
                  </a:lnTo>
                  <a:lnTo>
                    <a:pt x="44" y="234"/>
                  </a:lnTo>
                  <a:lnTo>
                    <a:pt x="31" y="220"/>
                  </a:lnTo>
                  <a:lnTo>
                    <a:pt x="24" y="213"/>
                  </a:lnTo>
                  <a:lnTo>
                    <a:pt x="19" y="204"/>
                  </a:lnTo>
                  <a:lnTo>
                    <a:pt x="13" y="195"/>
                  </a:lnTo>
                  <a:lnTo>
                    <a:pt x="9" y="186"/>
                  </a:lnTo>
                  <a:lnTo>
                    <a:pt x="4" y="176"/>
                  </a:lnTo>
                  <a:lnTo>
                    <a:pt x="2" y="166"/>
                  </a:lnTo>
                  <a:lnTo>
                    <a:pt x="0" y="154"/>
                  </a:lnTo>
                  <a:lnTo>
                    <a:pt x="0" y="141"/>
                  </a:lnTo>
                  <a:lnTo>
                    <a:pt x="18" y="141"/>
                  </a:lnTo>
                  <a:lnTo>
                    <a:pt x="31" y="141"/>
                  </a:lnTo>
                  <a:lnTo>
                    <a:pt x="40" y="141"/>
                  </a:lnTo>
                  <a:lnTo>
                    <a:pt x="46" y="141"/>
                  </a:lnTo>
                  <a:lnTo>
                    <a:pt x="53" y="141"/>
                  </a:lnTo>
                  <a:lnTo>
                    <a:pt x="58" y="140"/>
                  </a:lnTo>
                  <a:lnTo>
                    <a:pt x="63" y="138"/>
                  </a:lnTo>
                  <a:lnTo>
                    <a:pt x="68" y="136"/>
                  </a:lnTo>
                  <a:lnTo>
                    <a:pt x="77" y="131"/>
                  </a:lnTo>
                  <a:lnTo>
                    <a:pt x="85" y="124"/>
                  </a:lnTo>
                  <a:lnTo>
                    <a:pt x="99" y="108"/>
                  </a:lnTo>
                  <a:lnTo>
                    <a:pt x="113" y="92"/>
                  </a:lnTo>
                  <a:lnTo>
                    <a:pt x="117" y="87"/>
                  </a:lnTo>
                  <a:lnTo>
                    <a:pt x="124" y="83"/>
                  </a:lnTo>
                  <a:lnTo>
                    <a:pt x="130" y="80"/>
                  </a:lnTo>
                  <a:lnTo>
                    <a:pt x="136" y="77"/>
                  </a:lnTo>
                  <a:lnTo>
                    <a:pt x="150" y="71"/>
                  </a:lnTo>
                  <a:lnTo>
                    <a:pt x="165" y="65"/>
                  </a:lnTo>
                  <a:lnTo>
                    <a:pt x="179" y="60"/>
                  </a:lnTo>
                  <a:lnTo>
                    <a:pt x="192" y="55"/>
                  </a:lnTo>
                  <a:lnTo>
                    <a:pt x="203" y="50"/>
                  </a:lnTo>
                  <a:lnTo>
                    <a:pt x="212" y="43"/>
                  </a:lnTo>
                  <a:lnTo>
                    <a:pt x="211" y="43"/>
                  </a:lnTo>
                  <a:lnTo>
                    <a:pt x="210" y="41"/>
                  </a:lnTo>
                  <a:lnTo>
                    <a:pt x="210" y="38"/>
                  </a:lnTo>
                  <a:lnTo>
                    <a:pt x="210" y="36"/>
                  </a:lnTo>
                  <a:lnTo>
                    <a:pt x="211" y="30"/>
                  </a:lnTo>
                  <a:lnTo>
                    <a:pt x="212" y="24"/>
                  </a:lnTo>
                  <a:lnTo>
                    <a:pt x="213" y="17"/>
                  </a:lnTo>
                  <a:lnTo>
                    <a:pt x="214" y="14"/>
                  </a:lnTo>
                  <a:lnTo>
                    <a:pt x="217" y="12"/>
                  </a:lnTo>
                  <a:lnTo>
                    <a:pt x="221" y="12"/>
                  </a:lnTo>
                  <a:lnTo>
                    <a:pt x="225" y="12"/>
                  </a:lnTo>
                  <a:lnTo>
                    <a:pt x="229" y="11"/>
                  </a:lnTo>
                  <a:lnTo>
                    <a:pt x="232" y="9"/>
                  </a:lnTo>
                  <a:lnTo>
                    <a:pt x="234" y="7"/>
                  </a:lnTo>
                  <a:lnTo>
                    <a:pt x="236" y="4"/>
                  </a:lnTo>
                  <a:lnTo>
                    <a:pt x="239" y="0"/>
                  </a:lnTo>
                  <a:lnTo>
                    <a:pt x="244" y="2"/>
                  </a:lnTo>
                  <a:lnTo>
                    <a:pt x="248" y="3"/>
                  </a:lnTo>
                  <a:lnTo>
                    <a:pt x="251" y="3"/>
                  </a:lnTo>
                  <a:lnTo>
                    <a:pt x="256" y="2"/>
                  </a:lnTo>
                  <a:lnTo>
                    <a:pt x="264" y="1"/>
                  </a:lnTo>
                  <a:lnTo>
                    <a:pt x="272"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955" name="Freeform 477"/>
            <p:cNvSpPr>
              <a:spLocks/>
            </p:cNvSpPr>
            <p:nvPr>
              <p:custDataLst>
                <p:tags r:id="rId304"/>
              </p:custDataLst>
            </p:nvPr>
          </p:nvSpPr>
          <p:spPr bwMode="auto">
            <a:xfrm>
              <a:off x="4733925" y="3640138"/>
              <a:ext cx="327025" cy="273050"/>
            </a:xfrm>
            <a:custGeom>
              <a:avLst/>
              <a:gdLst>
                <a:gd name="T0" fmla="*/ 2147483647 w 678"/>
                <a:gd name="T1" fmla="*/ 2147483647 h 574"/>
                <a:gd name="T2" fmla="*/ 2147483647 w 678"/>
                <a:gd name="T3" fmla="*/ 2147483647 h 574"/>
                <a:gd name="T4" fmla="*/ 2147483647 w 678"/>
                <a:gd name="T5" fmla="*/ 2147483647 h 574"/>
                <a:gd name="T6" fmla="*/ 2147483647 w 678"/>
                <a:gd name="T7" fmla="*/ 2147483647 h 574"/>
                <a:gd name="T8" fmla="*/ 2147483647 w 678"/>
                <a:gd name="T9" fmla="*/ 2147483647 h 574"/>
                <a:gd name="T10" fmla="*/ 2147483647 w 678"/>
                <a:gd name="T11" fmla="*/ 2147483647 h 574"/>
                <a:gd name="T12" fmla="*/ 2147483647 w 678"/>
                <a:gd name="T13" fmla="*/ 2147483647 h 574"/>
                <a:gd name="T14" fmla="*/ 2147483647 w 678"/>
                <a:gd name="T15" fmla="*/ 2147483647 h 574"/>
                <a:gd name="T16" fmla="*/ 2147483647 w 678"/>
                <a:gd name="T17" fmla="*/ 2147483647 h 574"/>
                <a:gd name="T18" fmla="*/ 2147483647 w 678"/>
                <a:gd name="T19" fmla="*/ 2147483647 h 574"/>
                <a:gd name="T20" fmla="*/ 2147483647 w 678"/>
                <a:gd name="T21" fmla="*/ 2147483647 h 574"/>
                <a:gd name="T22" fmla="*/ 2147483647 w 678"/>
                <a:gd name="T23" fmla="*/ 2147483647 h 574"/>
                <a:gd name="T24" fmla="*/ 2147483647 w 678"/>
                <a:gd name="T25" fmla="*/ 2147483647 h 574"/>
                <a:gd name="T26" fmla="*/ 2147483647 w 678"/>
                <a:gd name="T27" fmla="*/ 2147483647 h 574"/>
                <a:gd name="T28" fmla="*/ 2147483647 w 678"/>
                <a:gd name="T29" fmla="*/ 2147483647 h 574"/>
                <a:gd name="T30" fmla="*/ 2147483647 w 678"/>
                <a:gd name="T31" fmla="*/ 2147483647 h 574"/>
                <a:gd name="T32" fmla="*/ 2147483647 w 678"/>
                <a:gd name="T33" fmla="*/ 2147483647 h 574"/>
                <a:gd name="T34" fmla="*/ 2147483647 w 678"/>
                <a:gd name="T35" fmla="*/ 2147483647 h 574"/>
                <a:gd name="T36" fmla="*/ 2147483647 w 678"/>
                <a:gd name="T37" fmla="*/ 2147483647 h 574"/>
                <a:gd name="T38" fmla="*/ 2147483647 w 678"/>
                <a:gd name="T39" fmla="*/ 2147483647 h 574"/>
                <a:gd name="T40" fmla="*/ 2147483647 w 678"/>
                <a:gd name="T41" fmla="*/ 2147483647 h 574"/>
                <a:gd name="T42" fmla="*/ 2147483647 w 678"/>
                <a:gd name="T43" fmla="*/ 2147483647 h 574"/>
                <a:gd name="T44" fmla="*/ 2147483647 w 678"/>
                <a:gd name="T45" fmla="*/ 2147483647 h 574"/>
                <a:gd name="T46" fmla="*/ 2147483647 w 678"/>
                <a:gd name="T47" fmla="*/ 2147483647 h 574"/>
                <a:gd name="T48" fmla="*/ 2147483647 w 678"/>
                <a:gd name="T49" fmla="*/ 2147483647 h 574"/>
                <a:gd name="T50" fmla="*/ 2147483647 w 678"/>
                <a:gd name="T51" fmla="*/ 2147483647 h 574"/>
                <a:gd name="T52" fmla="*/ 2147483647 w 678"/>
                <a:gd name="T53" fmla="*/ 2147483647 h 574"/>
                <a:gd name="T54" fmla="*/ 2147483647 w 678"/>
                <a:gd name="T55" fmla="*/ 2147483647 h 574"/>
                <a:gd name="T56" fmla="*/ 2147483647 w 678"/>
                <a:gd name="T57" fmla="*/ 2147483647 h 574"/>
                <a:gd name="T58" fmla="*/ 2147483647 w 678"/>
                <a:gd name="T59" fmla="*/ 2147483647 h 574"/>
                <a:gd name="T60" fmla="*/ 2147483647 w 678"/>
                <a:gd name="T61" fmla="*/ 2147483647 h 574"/>
                <a:gd name="T62" fmla="*/ 2147483647 w 678"/>
                <a:gd name="T63" fmla="*/ 2147483647 h 574"/>
                <a:gd name="T64" fmla="*/ 0 w 678"/>
                <a:gd name="T65" fmla="*/ 2147483647 h 574"/>
                <a:gd name="T66" fmla="*/ 2147483647 w 678"/>
                <a:gd name="T67" fmla="*/ 2147483647 h 574"/>
                <a:gd name="T68" fmla="*/ 2147483647 w 678"/>
                <a:gd name="T69" fmla="*/ 2147483647 h 574"/>
                <a:gd name="T70" fmla="*/ 2147483647 w 678"/>
                <a:gd name="T71" fmla="*/ 2147483647 h 574"/>
                <a:gd name="T72" fmla="*/ 2147483647 w 678"/>
                <a:gd name="T73" fmla="*/ 2147483647 h 574"/>
                <a:gd name="T74" fmla="*/ 2147483647 w 678"/>
                <a:gd name="T75" fmla="*/ 2147483647 h 574"/>
                <a:gd name="T76" fmla="*/ 2147483647 w 678"/>
                <a:gd name="T77" fmla="*/ 2147483647 h 574"/>
                <a:gd name="T78" fmla="*/ 2147483647 w 678"/>
                <a:gd name="T79" fmla="*/ 2147483647 h 574"/>
                <a:gd name="T80" fmla="*/ 2147483647 w 678"/>
                <a:gd name="T81" fmla="*/ 2147483647 h 574"/>
                <a:gd name="T82" fmla="*/ 2147483647 w 678"/>
                <a:gd name="T83" fmla="*/ 2147483647 h 574"/>
                <a:gd name="T84" fmla="*/ 2147483647 w 678"/>
                <a:gd name="T85" fmla="*/ 2147483647 h 574"/>
                <a:gd name="T86" fmla="*/ 2147483647 w 678"/>
                <a:gd name="T87" fmla="*/ 2147483647 h 574"/>
                <a:gd name="T88" fmla="*/ 2147483647 w 678"/>
                <a:gd name="T89" fmla="*/ 2147483647 h 574"/>
                <a:gd name="T90" fmla="*/ 2147483647 w 678"/>
                <a:gd name="T91" fmla="*/ 2147483647 h 574"/>
                <a:gd name="T92" fmla="*/ 2147483647 w 678"/>
                <a:gd name="T93" fmla="*/ 2147483647 h 574"/>
                <a:gd name="T94" fmla="*/ 2147483647 w 678"/>
                <a:gd name="T95" fmla="*/ 2147483647 h 574"/>
                <a:gd name="T96" fmla="*/ 2147483647 w 678"/>
                <a:gd name="T97" fmla="*/ 2147483647 h 574"/>
                <a:gd name="T98" fmla="*/ 2147483647 w 678"/>
                <a:gd name="T99" fmla="*/ 2147483647 h 574"/>
                <a:gd name="T100" fmla="*/ 2147483647 w 678"/>
                <a:gd name="T101" fmla="*/ 2147483647 h 574"/>
                <a:gd name="T102" fmla="*/ 2147483647 w 678"/>
                <a:gd name="T103" fmla="*/ 2147483647 h 574"/>
                <a:gd name="T104" fmla="*/ 2147483647 w 678"/>
                <a:gd name="T105" fmla="*/ 2147483647 h 574"/>
                <a:gd name="T106" fmla="*/ 2147483647 w 678"/>
                <a:gd name="T107" fmla="*/ 2147483647 h 574"/>
                <a:gd name="T108" fmla="*/ 2147483647 w 678"/>
                <a:gd name="T109" fmla="*/ 2147483647 h 574"/>
                <a:gd name="T110" fmla="*/ 2147483647 w 678"/>
                <a:gd name="T111" fmla="*/ 2147483647 h 574"/>
                <a:gd name="T112" fmla="*/ 2147483647 w 678"/>
                <a:gd name="T113" fmla="*/ 2147483647 h 574"/>
                <a:gd name="T114" fmla="*/ 2147483647 w 678"/>
                <a:gd name="T115" fmla="*/ 2147483647 h 574"/>
                <a:gd name="T116" fmla="*/ 2147483647 w 678"/>
                <a:gd name="T117" fmla="*/ 2147483647 h 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8"/>
                <a:gd name="T178" fmla="*/ 0 h 574"/>
                <a:gd name="T179" fmla="*/ 678 w 678"/>
                <a:gd name="T180" fmla="*/ 574 h 5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8" h="574">
                  <a:moveTo>
                    <a:pt x="505" y="1"/>
                  </a:moveTo>
                  <a:lnTo>
                    <a:pt x="507" y="4"/>
                  </a:lnTo>
                  <a:lnTo>
                    <a:pt x="513" y="8"/>
                  </a:lnTo>
                  <a:lnTo>
                    <a:pt x="521" y="12"/>
                  </a:lnTo>
                  <a:lnTo>
                    <a:pt x="529" y="16"/>
                  </a:lnTo>
                  <a:lnTo>
                    <a:pt x="552" y="26"/>
                  </a:lnTo>
                  <a:lnTo>
                    <a:pt x="578" y="37"/>
                  </a:lnTo>
                  <a:lnTo>
                    <a:pt x="624" y="55"/>
                  </a:lnTo>
                  <a:lnTo>
                    <a:pt x="645" y="63"/>
                  </a:lnTo>
                  <a:lnTo>
                    <a:pt x="650" y="73"/>
                  </a:lnTo>
                  <a:lnTo>
                    <a:pt x="657" y="84"/>
                  </a:lnTo>
                  <a:lnTo>
                    <a:pt x="660" y="88"/>
                  </a:lnTo>
                  <a:lnTo>
                    <a:pt x="666" y="91"/>
                  </a:lnTo>
                  <a:lnTo>
                    <a:pt x="671" y="93"/>
                  </a:lnTo>
                  <a:lnTo>
                    <a:pt x="678" y="94"/>
                  </a:lnTo>
                  <a:lnTo>
                    <a:pt x="678" y="107"/>
                  </a:lnTo>
                  <a:lnTo>
                    <a:pt x="678" y="118"/>
                  </a:lnTo>
                  <a:lnTo>
                    <a:pt x="678" y="127"/>
                  </a:lnTo>
                  <a:lnTo>
                    <a:pt x="678" y="137"/>
                  </a:lnTo>
                  <a:lnTo>
                    <a:pt x="678" y="141"/>
                  </a:lnTo>
                  <a:lnTo>
                    <a:pt x="677" y="144"/>
                  </a:lnTo>
                  <a:lnTo>
                    <a:pt x="674" y="148"/>
                  </a:lnTo>
                  <a:lnTo>
                    <a:pt x="673" y="151"/>
                  </a:lnTo>
                  <a:lnTo>
                    <a:pt x="667" y="158"/>
                  </a:lnTo>
                  <a:lnTo>
                    <a:pt x="660" y="165"/>
                  </a:lnTo>
                  <a:lnTo>
                    <a:pt x="653" y="172"/>
                  </a:lnTo>
                  <a:lnTo>
                    <a:pt x="647" y="178"/>
                  </a:lnTo>
                  <a:lnTo>
                    <a:pt x="641" y="185"/>
                  </a:lnTo>
                  <a:lnTo>
                    <a:pt x="638" y="192"/>
                  </a:lnTo>
                  <a:lnTo>
                    <a:pt x="638" y="346"/>
                  </a:lnTo>
                  <a:lnTo>
                    <a:pt x="466" y="378"/>
                  </a:lnTo>
                  <a:lnTo>
                    <a:pt x="464" y="382"/>
                  </a:lnTo>
                  <a:lnTo>
                    <a:pt x="461" y="388"/>
                  </a:lnTo>
                  <a:lnTo>
                    <a:pt x="460" y="394"/>
                  </a:lnTo>
                  <a:lnTo>
                    <a:pt x="460" y="400"/>
                  </a:lnTo>
                  <a:lnTo>
                    <a:pt x="461" y="415"/>
                  </a:lnTo>
                  <a:lnTo>
                    <a:pt x="466" y="433"/>
                  </a:lnTo>
                  <a:lnTo>
                    <a:pt x="460" y="434"/>
                  </a:lnTo>
                  <a:lnTo>
                    <a:pt x="455" y="435"/>
                  </a:lnTo>
                  <a:lnTo>
                    <a:pt x="451" y="436"/>
                  </a:lnTo>
                  <a:lnTo>
                    <a:pt x="448" y="436"/>
                  </a:lnTo>
                  <a:lnTo>
                    <a:pt x="444" y="435"/>
                  </a:lnTo>
                  <a:lnTo>
                    <a:pt x="439" y="433"/>
                  </a:lnTo>
                  <a:lnTo>
                    <a:pt x="436" y="437"/>
                  </a:lnTo>
                  <a:lnTo>
                    <a:pt x="434" y="440"/>
                  </a:lnTo>
                  <a:lnTo>
                    <a:pt x="432" y="442"/>
                  </a:lnTo>
                  <a:lnTo>
                    <a:pt x="429" y="444"/>
                  </a:lnTo>
                  <a:lnTo>
                    <a:pt x="425" y="445"/>
                  </a:lnTo>
                  <a:lnTo>
                    <a:pt x="421" y="445"/>
                  </a:lnTo>
                  <a:lnTo>
                    <a:pt x="417" y="445"/>
                  </a:lnTo>
                  <a:lnTo>
                    <a:pt x="414" y="447"/>
                  </a:lnTo>
                  <a:lnTo>
                    <a:pt x="413" y="450"/>
                  </a:lnTo>
                  <a:lnTo>
                    <a:pt x="412" y="457"/>
                  </a:lnTo>
                  <a:lnTo>
                    <a:pt x="411" y="463"/>
                  </a:lnTo>
                  <a:lnTo>
                    <a:pt x="410" y="469"/>
                  </a:lnTo>
                  <a:lnTo>
                    <a:pt x="410" y="471"/>
                  </a:lnTo>
                  <a:lnTo>
                    <a:pt x="410" y="474"/>
                  </a:lnTo>
                  <a:lnTo>
                    <a:pt x="411" y="476"/>
                  </a:lnTo>
                  <a:lnTo>
                    <a:pt x="412" y="476"/>
                  </a:lnTo>
                  <a:lnTo>
                    <a:pt x="403" y="483"/>
                  </a:lnTo>
                  <a:lnTo>
                    <a:pt x="392" y="488"/>
                  </a:lnTo>
                  <a:lnTo>
                    <a:pt x="379" y="493"/>
                  </a:lnTo>
                  <a:lnTo>
                    <a:pt x="365" y="498"/>
                  </a:lnTo>
                  <a:lnTo>
                    <a:pt x="350" y="504"/>
                  </a:lnTo>
                  <a:lnTo>
                    <a:pt x="336" y="510"/>
                  </a:lnTo>
                  <a:lnTo>
                    <a:pt x="330" y="513"/>
                  </a:lnTo>
                  <a:lnTo>
                    <a:pt x="324" y="516"/>
                  </a:lnTo>
                  <a:lnTo>
                    <a:pt x="317" y="520"/>
                  </a:lnTo>
                  <a:lnTo>
                    <a:pt x="313" y="525"/>
                  </a:lnTo>
                  <a:lnTo>
                    <a:pt x="299" y="541"/>
                  </a:lnTo>
                  <a:lnTo>
                    <a:pt x="285" y="557"/>
                  </a:lnTo>
                  <a:lnTo>
                    <a:pt x="277" y="564"/>
                  </a:lnTo>
                  <a:lnTo>
                    <a:pt x="268" y="569"/>
                  </a:lnTo>
                  <a:lnTo>
                    <a:pt x="263" y="571"/>
                  </a:lnTo>
                  <a:lnTo>
                    <a:pt x="258" y="573"/>
                  </a:lnTo>
                  <a:lnTo>
                    <a:pt x="253" y="574"/>
                  </a:lnTo>
                  <a:lnTo>
                    <a:pt x="246" y="574"/>
                  </a:lnTo>
                  <a:lnTo>
                    <a:pt x="238" y="574"/>
                  </a:lnTo>
                  <a:lnTo>
                    <a:pt x="227" y="574"/>
                  </a:lnTo>
                  <a:lnTo>
                    <a:pt x="212" y="574"/>
                  </a:lnTo>
                  <a:lnTo>
                    <a:pt x="193" y="574"/>
                  </a:lnTo>
                  <a:lnTo>
                    <a:pt x="192" y="569"/>
                  </a:lnTo>
                  <a:lnTo>
                    <a:pt x="189" y="564"/>
                  </a:lnTo>
                  <a:lnTo>
                    <a:pt x="186" y="559"/>
                  </a:lnTo>
                  <a:lnTo>
                    <a:pt x="180" y="554"/>
                  </a:lnTo>
                  <a:lnTo>
                    <a:pt x="173" y="550"/>
                  </a:lnTo>
                  <a:lnTo>
                    <a:pt x="165" y="547"/>
                  </a:lnTo>
                  <a:lnTo>
                    <a:pt x="156" y="545"/>
                  </a:lnTo>
                  <a:lnTo>
                    <a:pt x="146" y="544"/>
                  </a:lnTo>
                  <a:lnTo>
                    <a:pt x="133" y="545"/>
                  </a:lnTo>
                  <a:lnTo>
                    <a:pt x="120" y="548"/>
                  </a:lnTo>
                  <a:lnTo>
                    <a:pt x="108" y="552"/>
                  </a:lnTo>
                  <a:lnTo>
                    <a:pt x="93" y="556"/>
                  </a:lnTo>
                  <a:lnTo>
                    <a:pt x="61" y="556"/>
                  </a:lnTo>
                  <a:lnTo>
                    <a:pt x="48" y="544"/>
                  </a:lnTo>
                  <a:lnTo>
                    <a:pt x="33" y="527"/>
                  </a:lnTo>
                  <a:lnTo>
                    <a:pt x="17" y="510"/>
                  </a:lnTo>
                  <a:lnTo>
                    <a:pt x="0" y="494"/>
                  </a:lnTo>
                  <a:lnTo>
                    <a:pt x="0" y="285"/>
                  </a:lnTo>
                  <a:lnTo>
                    <a:pt x="21" y="286"/>
                  </a:lnTo>
                  <a:lnTo>
                    <a:pt x="54" y="286"/>
                  </a:lnTo>
                  <a:lnTo>
                    <a:pt x="73" y="286"/>
                  </a:lnTo>
                  <a:lnTo>
                    <a:pt x="89" y="285"/>
                  </a:lnTo>
                  <a:lnTo>
                    <a:pt x="97" y="284"/>
                  </a:lnTo>
                  <a:lnTo>
                    <a:pt x="103" y="282"/>
                  </a:lnTo>
                  <a:lnTo>
                    <a:pt x="109" y="281"/>
                  </a:lnTo>
                  <a:lnTo>
                    <a:pt x="113" y="279"/>
                  </a:lnTo>
                  <a:lnTo>
                    <a:pt x="119" y="275"/>
                  </a:lnTo>
                  <a:lnTo>
                    <a:pt x="123" y="269"/>
                  </a:lnTo>
                  <a:lnTo>
                    <a:pt x="126" y="263"/>
                  </a:lnTo>
                  <a:lnTo>
                    <a:pt x="129" y="256"/>
                  </a:lnTo>
                  <a:lnTo>
                    <a:pt x="130" y="247"/>
                  </a:lnTo>
                  <a:lnTo>
                    <a:pt x="131" y="238"/>
                  </a:lnTo>
                  <a:lnTo>
                    <a:pt x="131" y="229"/>
                  </a:lnTo>
                  <a:lnTo>
                    <a:pt x="130" y="220"/>
                  </a:lnTo>
                  <a:lnTo>
                    <a:pt x="129" y="202"/>
                  </a:lnTo>
                  <a:lnTo>
                    <a:pt x="126" y="185"/>
                  </a:lnTo>
                  <a:lnTo>
                    <a:pt x="125" y="171"/>
                  </a:lnTo>
                  <a:lnTo>
                    <a:pt x="126" y="162"/>
                  </a:lnTo>
                  <a:lnTo>
                    <a:pt x="130" y="165"/>
                  </a:lnTo>
                  <a:lnTo>
                    <a:pt x="132" y="168"/>
                  </a:lnTo>
                  <a:lnTo>
                    <a:pt x="136" y="170"/>
                  </a:lnTo>
                  <a:lnTo>
                    <a:pt x="140" y="171"/>
                  </a:lnTo>
                  <a:lnTo>
                    <a:pt x="147" y="174"/>
                  </a:lnTo>
                  <a:lnTo>
                    <a:pt x="156" y="175"/>
                  </a:lnTo>
                  <a:lnTo>
                    <a:pt x="174" y="175"/>
                  </a:lnTo>
                  <a:lnTo>
                    <a:pt x="187" y="174"/>
                  </a:lnTo>
                  <a:lnTo>
                    <a:pt x="187" y="180"/>
                  </a:lnTo>
                  <a:lnTo>
                    <a:pt x="188" y="186"/>
                  </a:lnTo>
                  <a:lnTo>
                    <a:pt x="190" y="191"/>
                  </a:lnTo>
                  <a:lnTo>
                    <a:pt x="192" y="197"/>
                  </a:lnTo>
                  <a:lnTo>
                    <a:pt x="195" y="201"/>
                  </a:lnTo>
                  <a:lnTo>
                    <a:pt x="199" y="204"/>
                  </a:lnTo>
                  <a:lnTo>
                    <a:pt x="202" y="207"/>
                  </a:lnTo>
                  <a:lnTo>
                    <a:pt x="208" y="210"/>
                  </a:lnTo>
                  <a:lnTo>
                    <a:pt x="218" y="213"/>
                  </a:lnTo>
                  <a:lnTo>
                    <a:pt x="229" y="216"/>
                  </a:lnTo>
                  <a:lnTo>
                    <a:pt x="241" y="217"/>
                  </a:lnTo>
                  <a:lnTo>
                    <a:pt x="253" y="217"/>
                  </a:lnTo>
                  <a:lnTo>
                    <a:pt x="260" y="216"/>
                  </a:lnTo>
                  <a:lnTo>
                    <a:pt x="269" y="214"/>
                  </a:lnTo>
                  <a:lnTo>
                    <a:pt x="277" y="211"/>
                  </a:lnTo>
                  <a:lnTo>
                    <a:pt x="286" y="207"/>
                  </a:lnTo>
                  <a:lnTo>
                    <a:pt x="301" y="199"/>
                  </a:lnTo>
                  <a:lnTo>
                    <a:pt x="313" y="192"/>
                  </a:lnTo>
                  <a:lnTo>
                    <a:pt x="315" y="195"/>
                  </a:lnTo>
                  <a:lnTo>
                    <a:pt x="319" y="196"/>
                  </a:lnTo>
                  <a:lnTo>
                    <a:pt x="322" y="196"/>
                  </a:lnTo>
                  <a:lnTo>
                    <a:pt x="325" y="195"/>
                  </a:lnTo>
                  <a:lnTo>
                    <a:pt x="331" y="193"/>
                  </a:lnTo>
                  <a:lnTo>
                    <a:pt x="333" y="192"/>
                  </a:lnTo>
                  <a:lnTo>
                    <a:pt x="338" y="192"/>
                  </a:lnTo>
                  <a:lnTo>
                    <a:pt x="343" y="190"/>
                  </a:lnTo>
                  <a:lnTo>
                    <a:pt x="348" y="188"/>
                  </a:lnTo>
                  <a:lnTo>
                    <a:pt x="353" y="185"/>
                  </a:lnTo>
                  <a:lnTo>
                    <a:pt x="357" y="182"/>
                  </a:lnTo>
                  <a:lnTo>
                    <a:pt x="360" y="178"/>
                  </a:lnTo>
                  <a:lnTo>
                    <a:pt x="364" y="173"/>
                  </a:lnTo>
                  <a:lnTo>
                    <a:pt x="368" y="168"/>
                  </a:lnTo>
                  <a:lnTo>
                    <a:pt x="373" y="156"/>
                  </a:lnTo>
                  <a:lnTo>
                    <a:pt x="379" y="142"/>
                  </a:lnTo>
                  <a:lnTo>
                    <a:pt x="383" y="126"/>
                  </a:lnTo>
                  <a:lnTo>
                    <a:pt x="388" y="111"/>
                  </a:lnTo>
                  <a:lnTo>
                    <a:pt x="395" y="78"/>
                  </a:lnTo>
                  <a:lnTo>
                    <a:pt x="403" y="47"/>
                  </a:lnTo>
                  <a:lnTo>
                    <a:pt x="406" y="33"/>
                  </a:lnTo>
                  <a:lnTo>
                    <a:pt x="410" y="20"/>
                  </a:lnTo>
                  <a:lnTo>
                    <a:pt x="414" y="10"/>
                  </a:lnTo>
                  <a:lnTo>
                    <a:pt x="418" y="1"/>
                  </a:lnTo>
                  <a:lnTo>
                    <a:pt x="425" y="4"/>
                  </a:lnTo>
                  <a:lnTo>
                    <a:pt x="431" y="6"/>
                  </a:lnTo>
                  <a:lnTo>
                    <a:pt x="436" y="8"/>
                  </a:lnTo>
                  <a:lnTo>
                    <a:pt x="442" y="8"/>
                  </a:lnTo>
                  <a:lnTo>
                    <a:pt x="453" y="8"/>
                  </a:lnTo>
                  <a:lnTo>
                    <a:pt x="462" y="6"/>
                  </a:lnTo>
                  <a:lnTo>
                    <a:pt x="472" y="4"/>
                  </a:lnTo>
                  <a:lnTo>
                    <a:pt x="482" y="1"/>
                  </a:lnTo>
                  <a:lnTo>
                    <a:pt x="493" y="0"/>
                  </a:lnTo>
                  <a:lnTo>
                    <a:pt x="505" y="1"/>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956" name="Freeform 478"/>
            <p:cNvSpPr>
              <a:spLocks/>
            </p:cNvSpPr>
            <p:nvPr>
              <p:custDataLst>
                <p:tags r:id="rId305"/>
              </p:custDataLst>
            </p:nvPr>
          </p:nvSpPr>
          <p:spPr bwMode="auto">
            <a:xfrm>
              <a:off x="4438650" y="3889375"/>
              <a:ext cx="392113" cy="342900"/>
            </a:xfrm>
            <a:custGeom>
              <a:avLst/>
              <a:gdLst>
                <a:gd name="T0" fmla="*/ 2147483647 w 810"/>
                <a:gd name="T1" fmla="*/ 2147483647 h 727"/>
                <a:gd name="T2" fmla="*/ 2147483647 w 810"/>
                <a:gd name="T3" fmla="*/ 2147483647 h 727"/>
                <a:gd name="T4" fmla="*/ 2147483647 w 810"/>
                <a:gd name="T5" fmla="*/ 2147483647 h 727"/>
                <a:gd name="T6" fmla="*/ 2147483647 w 810"/>
                <a:gd name="T7" fmla="*/ 2147483647 h 727"/>
                <a:gd name="T8" fmla="*/ 2147483647 w 810"/>
                <a:gd name="T9" fmla="*/ 2147483647 h 727"/>
                <a:gd name="T10" fmla="*/ 2147483647 w 810"/>
                <a:gd name="T11" fmla="*/ 2147483647 h 727"/>
                <a:gd name="T12" fmla="*/ 2147483647 w 810"/>
                <a:gd name="T13" fmla="*/ 2147483647 h 727"/>
                <a:gd name="T14" fmla="*/ 2147483647 w 810"/>
                <a:gd name="T15" fmla="*/ 2147483647 h 727"/>
                <a:gd name="T16" fmla="*/ 2147483647 w 810"/>
                <a:gd name="T17" fmla="*/ 0 h 727"/>
                <a:gd name="T18" fmla="*/ 2147483647 w 810"/>
                <a:gd name="T19" fmla="*/ 2147483647 h 727"/>
                <a:gd name="T20" fmla="*/ 2147483647 w 810"/>
                <a:gd name="T21" fmla="*/ 2147483647 h 727"/>
                <a:gd name="T22" fmla="*/ 0 w 810"/>
                <a:gd name="T23" fmla="*/ 2147483647 h 727"/>
                <a:gd name="T24" fmla="*/ 2147483647 w 810"/>
                <a:gd name="T25" fmla="*/ 2147483647 h 727"/>
                <a:gd name="T26" fmla="*/ 2147483647 w 810"/>
                <a:gd name="T27" fmla="*/ 2147483647 h 727"/>
                <a:gd name="T28" fmla="*/ 2147483647 w 810"/>
                <a:gd name="T29" fmla="*/ 2147483647 h 727"/>
                <a:gd name="T30" fmla="*/ 2147483647 w 810"/>
                <a:gd name="T31" fmla="*/ 2147483647 h 727"/>
                <a:gd name="T32" fmla="*/ 2147483647 w 810"/>
                <a:gd name="T33" fmla="*/ 2147483647 h 727"/>
                <a:gd name="T34" fmla="*/ 2147483647 w 810"/>
                <a:gd name="T35" fmla="*/ 2147483647 h 727"/>
                <a:gd name="T36" fmla="*/ 2147483647 w 810"/>
                <a:gd name="T37" fmla="*/ 2147483647 h 727"/>
                <a:gd name="T38" fmla="*/ 2147483647 w 810"/>
                <a:gd name="T39" fmla="*/ 2147483647 h 727"/>
                <a:gd name="T40" fmla="*/ 2147483647 w 810"/>
                <a:gd name="T41" fmla="*/ 2147483647 h 727"/>
                <a:gd name="T42" fmla="*/ 2147483647 w 810"/>
                <a:gd name="T43" fmla="*/ 2147483647 h 727"/>
                <a:gd name="T44" fmla="*/ 2147483647 w 810"/>
                <a:gd name="T45" fmla="*/ 2147483647 h 727"/>
                <a:gd name="T46" fmla="*/ 2147483647 w 810"/>
                <a:gd name="T47" fmla="*/ 2147483647 h 727"/>
                <a:gd name="T48" fmla="*/ 2147483647 w 810"/>
                <a:gd name="T49" fmla="*/ 2147483647 h 727"/>
                <a:gd name="T50" fmla="*/ 2147483647 w 810"/>
                <a:gd name="T51" fmla="*/ 2147483647 h 727"/>
                <a:gd name="T52" fmla="*/ 2147483647 w 810"/>
                <a:gd name="T53" fmla="*/ 2147483647 h 727"/>
                <a:gd name="T54" fmla="*/ 2147483647 w 810"/>
                <a:gd name="T55" fmla="*/ 2147483647 h 727"/>
                <a:gd name="T56" fmla="*/ 2147483647 w 810"/>
                <a:gd name="T57" fmla="*/ 2147483647 h 727"/>
                <a:gd name="T58" fmla="*/ 2147483647 w 810"/>
                <a:gd name="T59" fmla="*/ 2147483647 h 727"/>
                <a:gd name="T60" fmla="*/ 2147483647 w 810"/>
                <a:gd name="T61" fmla="*/ 2147483647 h 727"/>
                <a:gd name="T62" fmla="*/ 2147483647 w 810"/>
                <a:gd name="T63" fmla="*/ 2147483647 h 727"/>
                <a:gd name="T64" fmla="*/ 2147483647 w 810"/>
                <a:gd name="T65" fmla="*/ 2147483647 h 727"/>
                <a:gd name="T66" fmla="*/ 2147483647 w 810"/>
                <a:gd name="T67" fmla="*/ 2147483647 h 727"/>
                <a:gd name="T68" fmla="*/ 2147483647 w 810"/>
                <a:gd name="T69" fmla="*/ 2147483647 h 727"/>
                <a:gd name="T70" fmla="*/ 2147483647 w 810"/>
                <a:gd name="T71" fmla="*/ 2147483647 h 727"/>
                <a:gd name="T72" fmla="*/ 2147483647 w 810"/>
                <a:gd name="T73" fmla="*/ 2147483647 h 727"/>
                <a:gd name="T74" fmla="*/ 2147483647 w 810"/>
                <a:gd name="T75" fmla="*/ 2147483647 h 727"/>
                <a:gd name="T76" fmla="*/ 2147483647 w 810"/>
                <a:gd name="T77" fmla="*/ 2147483647 h 727"/>
                <a:gd name="T78" fmla="*/ 2147483647 w 810"/>
                <a:gd name="T79" fmla="*/ 2147483647 h 727"/>
                <a:gd name="T80" fmla="*/ 2147483647 w 810"/>
                <a:gd name="T81" fmla="*/ 2147483647 h 727"/>
                <a:gd name="T82" fmla="*/ 2147483647 w 810"/>
                <a:gd name="T83" fmla="*/ 2147483647 h 727"/>
                <a:gd name="T84" fmla="*/ 2147483647 w 810"/>
                <a:gd name="T85" fmla="*/ 2147483647 h 727"/>
                <a:gd name="T86" fmla="*/ 2147483647 w 810"/>
                <a:gd name="T87" fmla="*/ 2147483647 h 727"/>
                <a:gd name="T88" fmla="*/ 2147483647 w 810"/>
                <a:gd name="T89" fmla="*/ 2147483647 h 727"/>
                <a:gd name="T90" fmla="*/ 2147483647 w 810"/>
                <a:gd name="T91" fmla="*/ 2147483647 h 727"/>
                <a:gd name="T92" fmla="*/ 2147483647 w 810"/>
                <a:gd name="T93" fmla="*/ 2147483647 h 727"/>
                <a:gd name="T94" fmla="*/ 2147483647 w 810"/>
                <a:gd name="T95" fmla="*/ 2147483647 h 727"/>
                <a:gd name="T96" fmla="*/ 2147483647 w 810"/>
                <a:gd name="T97" fmla="*/ 2147483647 h 727"/>
                <a:gd name="T98" fmla="*/ 2147483647 w 810"/>
                <a:gd name="T99" fmla="*/ 2147483647 h 727"/>
                <a:gd name="T100" fmla="*/ 2147483647 w 810"/>
                <a:gd name="T101" fmla="*/ 2147483647 h 727"/>
                <a:gd name="T102" fmla="*/ 2147483647 w 810"/>
                <a:gd name="T103" fmla="*/ 2147483647 h 72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10"/>
                <a:gd name="T157" fmla="*/ 0 h 727"/>
                <a:gd name="T158" fmla="*/ 810 w 810"/>
                <a:gd name="T159" fmla="*/ 727 h 72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10" h="727">
                  <a:moveTo>
                    <a:pt x="810" y="61"/>
                  </a:moveTo>
                  <a:lnTo>
                    <a:pt x="807" y="54"/>
                  </a:lnTo>
                  <a:lnTo>
                    <a:pt x="802" y="48"/>
                  </a:lnTo>
                  <a:lnTo>
                    <a:pt x="797" y="42"/>
                  </a:lnTo>
                  <a:lnTo>
                    <a:pt x="790" y="36"/>
                  </a:lnTo>
                  <a:lnTo>
                    <a:pt x="784" y="32"/>
                  </a:lnTo>
                  <a:lnTo>
                    <a:pt x="775" y="28"/>
                  </a:lnTo>
                  <a:lnTo>
                    <a:pt x="766" y="26"/>
                  </a:lnTo>
                  <a:lnTo>
                    <a:pt x="756" y="25"/>
                  </a:lnTo>
                  <a:lnTo>
                    <a:pt x="743" y="26"/>
                  </a:lnTo>
                  <a:lnTo>
                    <a:pt x="730" y="29"/>
                  </a:lnTo>
                  <a:lnTo>
                    <a:pt x="718" y="33"/>
                  </a:lnTo>
                  <a:lnTo>
                    <a:pt x="703" y="37"/>
                  </a:lnTo>
                  <a:lnTo>
                    <a:pt x="671" y="37"/>
                  </a:lnTo>
                  <a:lnTo>
                    <a:pt x="651" y="41"/>
                  </a:lnTo>
                  <a:lnTo>
                    <a:pt x="634" y="44"/>
                  </a:lnTo>
                  <a:lnTo>
                    <a:pt x="627" y="46"/>
                  </a:lnTo>
                  <a:lnTo>
                    <a:pt x="619" y="48"/>
                  </a:lnTo>
                  <a:lnTo>
                    <a:pt x="611" y="51"/>
                  </a:lnTo>
                  <a:lnTo>
                    <a:pt x="604" y="55"/>
                  </a:lnTo>
                  <a:lnTo>
                    <a:pt x="411" y="55"/>
                  </a:lnTo>
                  <a:lnTo>
                    <a:pt x="411" y="37"/>
                  </a:lnTo>
                  <a:lnTo>
                    <a:pt x="292" y="37"/>
                  </a:lnTo>
                  <a:lnTo>
                    <a:pt x="280" y="40"/>
                  </a:lnTo>
                  <a:lnTo>
                    <a:pt x="269" y="41"/>
                  </a:lnTo>
                  <a:lnTo>
                    <a:pt x="257" y="40"/>
                  </a:lnTo>
                  <a:lnTo>
                    <a:pt x="245" y="39"/>
                  </a:lnTo>
                  <a:lnTo>
                    <a:pt x="232" y="37"/>
                  </a:lnTo>
                  <a:lnTo>
                    <a:pt x="220" y="34"/>
                  </a:lnTo>
                  <a:lnTo>
                    <a:pt x="208" y="30"/>
                  </a:lnTo>
                  <a:lnTo>
                    <a:pt x="196" y="26"/>
                  </a:lnTo>
                  <a:lnTo>
                    <a:pt x="172" y="17"/>
                  </a:lnTo>
                  <a:lnTo>
                    <a:pt x="149" y="8"/>
                  </a:lnTo>
                  <a:lnTo>
                    <a:pt x="137" y="5"/>
                  </a:lnTo>
                  <a:lnTo>
                    <a:pt x="126" y="2"/>
                  </a:lnTo>
                  <a:lnTo>
                    <a:pt x="116" y="0"/>
                  </a:lnTo>
                  <a:lnTo>
                    <a:pt x="105" y="0"/>
                  </a:lnTo>
                  <a:lnTo>
                    <a:pt x="97" y="0"/>
                  </a:lnTo>
                  <a:lnTo>
                    <a:pt x="91" y="2"/>
                  </a:lnTo>
                  <a:lnTo>
                    <a:pt x="83" y="5"/>
                  </a:lnTo>
                  <a:lnTo>
                    <a:pt x="75" y="8"/>
                  </a:lnTo>
                  <a:lnTo>
                    <a:pt x="68" y="13"/>
                  </a:lnTo>
                  <a:lnTo>
                    <a:pt x="60" y="19"/>
                  </a:lnTo>
                  <a:lnTo>
                    <a:pt x="53" y="24"/>
                  </a:lnTo>
                  <a:lnTo>
                    <a:pt x="46" y="31"/>
                  </a:lnTo>
                  <a:lnTo>
                    <a:pt x="6" y="31"/>
                  </a:lnTo>
                  <a:lnTo>
                    <a:pt x="3" y="45"/>
                  </a:lnTo>
                  <a:lnTo>
                    <a:pt x="0" y="55"/>
                  </a:lnTo>
                  <a:lnTo>
                    <a:pt x="0" y="58"/>
                  </a:lnTo>
                  <a:lnTo>
                    <a:pt x="2" y="61"/>
                  </a:lnTo>
                  <a:lnTo>
                    <a:pt x="4" y="64"/>
                  </a:lnTo>
                  <a:lnTo>
                    <a:pt x="7" y="68"/>
                  </a:lnTo>
                  <a:lnTo>
                    <a:pt x="12" y="70"/>
                  </a:lnTo>
                  <a:lnTo>
                    <a:pt x="16" y="72"/>
                  </a:lnTo>
                  <a:lnTo>
                    <a:pt x="21" y="74"/>
                  </a:lnTo>
                  <a:lnTo>
                    <a:pt x="26" y="74"/>
                  </a:lnTo>
                  <a:lnTo>
                    <a:pt x="26" y="86"/>
                  </a:lnTo>
                  <a:lnTo>
                    <a:pt x="28" y="99"/>
                  </a:lnTo>
                  <a:lnTo>
                    <a:pt x="32" y="113"/>
                  </a:lnTo>
                  <a:lnTo>
                    <a:pt x="36" y="129"/>
                  </a:lnTo>
                  <a:lnTo>
                    <a:pt x="40" y="144"/>
                  </a:lnTo>
                  <a:lnTo>
                    <a:pt x="47" y="160"/>
                  </a:lnTo>
                  <a:lnTo>
                    <a:pt x="53" y="175"/>
                  </a:lnTo>
                  <a:lnTo>
                    <a:pt x="60" y="192"/>
                  </a:lnTo>
                  <a:lnTo>
                    <a:pt x="77" y="223"/>
                  </a:lnTo>
                  <a:lnTo>
                    <a:pt x="93" y="252"/>
                  </a:lnTo>
                  <a:lnTo>
                    <a:pt x="102" y="265"/>
                  </a:lnTo>
                  <a:lnTo>
                    <a:pt x="109" y="276"/>
                  </a:lnTo>
                  <a:lnTo>
                    <a:pt x="117" y="286"/>
                  </a:lnTo>
                  <a:lnTo>
                    <a:pt x="125" y="296"/>
                  </a:lnTo>
                  <a:lnTo>
                    <a:pt x="128" y="298"/>
                  </a:lnTo>
                  <a:lnTo>
                    <a:pt x="133" y="300"/>
                  </a:lnTo>
                  <a:lnTo>
                    <a:pt x="137" y="301"/>
                  </a:lnTo>
                  <a:lnTo>
                    <a:pt x="142" y="301"/>
                  </a:lnTo>
                  <a:lnTo>
                    <a:pt x="151" y="302"/>
                  </a:lnTo>
                  <a:lnTo>
                    <a:pt x="159" y="302"/>
                  </a:lnTo>
                  <a:lnTo>
                    <a:pt x="159" y="309"/>
                  </a:lnTo>
                  <a:lnTo>
                    <a:pt x="159" y="317"/>
                  </a:lnTo>
                  <a:lnTo>
                    <a:pt x="159" y="326"/>
                  </a:lnTo>
                  <a:lnTo>
                    <a:pt x="159" y="332"/>
                  </a:lnTo>
                  <a:lnTo>
                    <a:pt x="158" y="339"/>
                  </a:lnTo>
                  <a:lnTo>
                    <a:pt x="157" y="346"/>
                  </a:lnTo>
                  <a:lnTo>
                    <a:pt x="154" y="353"/>
                  </a:lnTo>
                  <a:lnTo>
                    <a:pt x="152" y="359"/>
                  </a:lnTo>
                  <a:lnTo>
                    <a:pt x="149" y="366"/>
                  </a:lnTo>
                  <a:lnTo>
                    <a:pt x="147" y="374"/>
                  </a:lnTo>
                  <a:lnTo>
                    <a:pt x="146" y="383"/>
                  </a:lnTo>
                  <a:lnTo>
                    <a:pt x="146" y="394"/>
                  </a:lnTo>
                  <a:lnTo>
                    <a:pt x="146" y="403"/>
                  </a:lnTo>
                  <a:lnTo>
                    <a:pt x="147" y="410"/>
                  </a:lnTo>
                  <a:lnTo>
                    <a:pt x="148" y="418"/>
                  </a:lnTo>
                  <a:lnTo>
                    <a:pt x="150" y="425"/>
                  </a:lnTo>
                  <a:lnTo>
                    <a:pt x="156" y="439"/>
                  </a:lnTo>
                  <a:lnTo>
                    <a:pt x="162" y="453"/>
                  </a:lnTo>
                  <a:lnTo>
                    <a:pt x="168" y="469"/>
                  </a:lnTo>
                  <a:lnTo>
                    <a:pt x="173" y="484"/>
                  </a:lnTo>
                  <a:lnTo>
                    <a:pt x="175" y="491"/>
                  </a:lnTo>
                  <a:lnTo>
                    <a:pt x="178" y="500"/>
                  </a:lnTo>
                  <a:lnTo>
                    <a:pt x="179" y="508"/>
                  </a:lnTo>
                  <a:lnTo>
                    <a:pt x="179" y="518"/>
                  </a:lnTo>
                  <a:lnTo>
                    <a:pt x="179" y="542"/>
                  </a:lnTo>
                  <a:lnTo>
                    <a:pt x="180" y="564"/>
                  </a:lnTo>
                  <a:lnTo>
                    <a:pt x="183" y="586"/>
                  </a:lnTo>
                  <a:lnTo>
                    <a:pt x="187" y="606"/>
                  </a:lnTo>
                  <a:lnTo>
                    <a:pt x="191" y="616"/>
                  </a:lnTo>
                  <a:lnTo>
                    <a:pt x="194" y="627"/>
                  </a:lnTo>
                  <a:lnTo>
                    <a:pt x="198" y="637"/>
                  </a:lnTo>
                  <a:lnTo>
                    <a:pt x="204" y="647"/>
                  </a:lnTo>
                  <a:lnTo>
                    <a:pt x="209" y="657"/>
                  </a:lnTo>
                  <a:lnTo>
                    <a:pt x="216" y="667"/>
                  </a:lnTo>
                  <a:lnTo>
                    <a:pt x="224" y="679"/>
                  </a:lnTo>
                  <a:lnTo>
                    <a:pt x="231" y="690"/>
                  </a:lnTo>
                  <a:lnTo>
                    <a:pt x="235" y="696"/>
                  </a:lnTo>
                  <a:lnTo>
                    <a:pt x="238" y="698"/>
                  </a:lnTo>
                  <a:lnTo>
                    <a:pt x="241" y="700"/>
                  </a:lnTo>
                  <a:lnTo>
                    <a:pt x="245" y="700"/>
                  </a:lnTo>
                  <a:lnTo>
                    <a:pt x="249" y="701"/>
                  </a:lnTo>
                  <a:lnTo>
                    <a:pt x="252" y="703"/>
                  </a:lnTo>
                  <a:lnTo>
                    <a:pt x="256" y="707"/>
                  </a:lnTo>
                  <a:lnTo>
                    <a:pt x="259" y="715"/>
                  </a:lnTo>
                  <a:lnTo>
                    <a:pt x="259" y="708"/>
                  </a:lnTo>
                  <a:lnTo>
                    <a:pt x="262" y="699"/>
                  </a:lnTo>
                  <a:lnTo>
                    <a:pt x="264" y="688"/>
                  </a:lnTo>
                  <a:lnTo>
                    <a:pt x="265" y="678"/>
                  </a:lnTo>
                  <a:lnTo>
                    <a:pt x="298" y="678"/>
                  </a:lnTo>
                  <a:lnTo>
                    <a:pt x="301" y="685"/>
                  </a:lnTo>
                  <a:lnTo>
                    <a:pt x="304" y="691"/>
                  </a:lnTo>
                  <a:lnTo>
                    <a:pt x="308" y="696"/>
                  </a:lnTo>
                  <a:lnTo>
                    <a:pt x="313" y="701"/>
                  </a:lnTo>
                  <a:lnTo>
                    <a:pt x="317" y="706"/>
                  </a:lnTo>
                  <a:lnTo>
                    <a:pt x="322" y="710"/>
                  </a:lnTo>
                  <a:lnTo>
                    <a:pt x="328" y="713"/>
                  </a:lnTo>
                  <a:lnTo>
                    <a:pt x="333" y="716"/>
                  </a:lnTo>
                  <a:lnTo>
                    <a:pt x="346" y="721"/>
                  </a:lnTo>
                  <a:lnTo>
                    <a:pt x="359" y="724"/>
                  </a:lnTo>
                  <a:lnTo>
                    <a:pt x="372" y="726"/>
                  </a:lnTo>
                  <a:lnTo>
                    <a:pt x="384" y="727"/>
                  </a:lnTo>
                  <a:lnTo>
                    <a:pt x="393" y="726"/>
                  </a:lnTo>
                  <a:lnTo>
                    <a:pt x="400" y="725"/>
                  </a:lnTo>
                  <a:lnTo>
                    <a:pt x="407" y="723"/>
                  </a:lnTo>
                  <a:lnTo>
                    <a:pt x="414" y="721"/>
                  </a:lnTo>
                  <a:lnTo>
                    <a:pt x="419" y="718"/>
                  </a:lnTo>
                  <a:lnTo>
                    <a:pt x="425" y="714"/>
                  </a:lnTo>
                  <a:lnTo>
                    <a:pt x="429" y="710"/>
                  </a:lnTo>
                  <a:lnTo>
                    <a:pt x="433" y="706"/>
                  </a:lnTo>
                  <a:lnTo>
                    <a:pt x="441" y="696"/>
                  </a:lnTo>
                  <a:lnTo>
                    <a:pt x="447" y="686"/>
                  </a:lnTo>
                  <a:lnTo>
                    <a:pt x="452" y="675"/>
                  </a:lnTo>
                  <a:lnTo>
                    <a:pt x="458" y="665"/>
                  </a:lnTo>
                  <a:lnTo>
                    <a:pt x="458" y="554"/>
                  </a:lnTo>
                  <a:lnTo>
                    <a:pt x="462" y="542"/>
                  </a:lnTo>
                  <a:lnTo>
                    <a:pt x="463" y="529"/>
                  </a:lnTo>
                  <a:lnTo>
                    <a:pt x="464" y="516"/>
                  </a:lnTo>
                  <a:lnTo>
                    <a:pt x="464" y="502"/>
                  </a:lnTo>
                  <a:lnTo>
                    <a:pt x="464" y="490"/>
                  </a:lnTo>
                  <a:lnTo>
                    <a:pt x="465" y="480"/>
                  </a:lnTo>
                  <a:lnTo>
                    <a:pt x="466" y="476"/>
                  </a:lnTo>
                  <a:lnTo>
                    <a:pt x="467" y="473"/>
                  </a:lnTo>
                  <a:lnTo>
                    <a:pt x="469" y="470"/>
                  </a:lnTo>
                  <a:lnTo>
                    <a:pt x="471" y="469"/>
                  </a:lnTo>
                  <a:lnTo>
                    <a:pt x="466" y="456"/>
                  </a:lnTo>
                  <a:lnTo>
                    <a:pt x="464" y="444"/>
                  </a:lnTo>
                  <a:lnTo>
                    <a:pt x="463" y="435"/>
                  </a:lnTo>
                  <a:lnTo>
                    <a:pt x="463" y="426"/>
                  </a:lnTo>
                  <a:lnTo>
                    <a:pt x="463" y="409"/>
                  </a:lnTo>
                  <a:lnTo>
                    <a:pt x="464" y="388"/>
                  </a:lnTo>
                  <a:lnTo>
                    <a:pt x="465" y="378"/>
                  </a:lnTo>
                  <a:lnTo>
                    <a:pt x="469" y="368"/>
                  </a:lnTo>
                  <a:lnTo>
                    <a:pt x="474" y="358"/>
                  </a:lnTo>
                  <a:lnTo>
                    <a:pt x="482" y="348"/>
                  </a:lnTo>
                  <a:lnTo>
                    <a:pt x="490" y="338"/>
                  </a:lnTo>
                  <a:lnTo>
                    <a:pt x="500" y="330"/>
                  </a:lnTo>
                  <a:lnTo>
                    <a:pt x="506" y="327"/>
                  </a:lnTo>
                  <a:lnTo>
                    <a:pt x="511" y="324"/>
                  </a:lnTo>
                  <a:lnTo>
                    <a:pt x="518" y="322"/>
                  </a:lnTo>
                  <a:lnTo>
                    <a:pt x="525" y="320"/>
                  </a:lnTo>
                  <a:lnTo>
                    <a:pt x="526" y="298"/>
                  </a:lnTo>
                  <a:lnTo>
                    <a:pt x="528" y="275"/>
                  </a:lnTo>
                  <a:lnTo>
                    <a:pt x="532" y="254"/>
                  </a:lnTo>
                  <a:lnTo>
                    <a:pt x="538" y="232"/>
                  </a:lnTo>
                  <a:lnTo>
                    <a:pt x="542" y="211"/>
                  </a:lnTo>
                  <a:lnTo>
                    <a:pt x="546" y="190"/>
                  </a:lnTo>
                  <a:lnTo>
                    <a:pt x="550" y="168"/>
                  </a:lnTo>
                  <a:lnTo>
                    <a:pt x="551" y="148"/>
                  </a:lnTo>
                  <a:lnTo>
                    <a:pt x="550" y="141"/>
                  </a:lnTo>
                  <a:lnTo>
                    <a:pt x="548" y="135"/>
                  </a:lnTo>
                  <a:lnTo>
                    <a:pt x="544" y="129"/>
                  </a:lnTo>
                  <a:lnTo>
                    <a:pt x="541" y="124"/>
                  </a:lnTo>
                  <a:lnTo>
                    <a:pt x="537" y="117"/>
                  </a:lnTo>
                  <a:lnTo>
                    <a:pt x="533" y="111"/>
                  </a:lnTo>
                  <a:lnTo>
                    <a:pt x="531" y="105"/>
                  </a:lnTo>
                  <a:lnTo>
                    <a:pt x="531" y="99"/>
                  </a:lnTo>
                  <a:lnTo>
                    <a:pt x="531" y="94"/>
                  </a:lnTo>
                  <a:lnTo>
                    <a:pt x="532" y="91"/>
                  </a:lnTo>
                  <a:lnTo>
                    <a:pt x="535" y="88"/>
                  </a:lnTo>
                  <a:lnTo>
                    <a:pt x="539" y="86"/>
                  </a:lnTo>
                  <a:lnTo>
                    <a:pt x="548" y="84"/>
                  </a:lnTo>
                  <a:lnTo>
                    <a:pt x="559" y="83"/>
                  </a:lnTo>
                  <a:lnTo>
                    <a:pt x="587" y="82"/>
                  </a:lnTo>
                  <a:lnTo>
                    <a:pt x="617" y="80"/>
                  </a:lnTo>
                  <a:lnTo>
                    <a:pt x="640" y="74"/>
                  </a:lnTo>
                  <a:lnTo>
                    <a:pt x="662" y="70"/>
                  </a:lnTo>
                  <a:lnTo>
                    <a:pt x="685" y="67"/>
                  </a:lnTo>
                  <a:lnTo>
                    <a:pt x="708" y="63"/>
                  </a:lnTo>
                  <a:lnTo>
                    <a:pt x="731" y="62"/>
                  </a:lnTo>
                  <a:lnTo>
                    <a:pt x="754" y="61"/>
                  </a:lnTo>
                  <a:lnTo>
                    <a:pt x="778" y="61"/>
                  </a:lnTo>
                  <a:lnTo>
                    <a:pt x="803" y="61"/>
                  </a:lnTo>
                  <a:lnTo>
                    <a:pt x="810" y="61"/>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957" name="Freeform 479"/>
            <p:cNvSpPr>
              <a:spLocks/>
            </p:cNvSpPr>
            <p:nvPr>
              <p:custDataLst>
                <p:tags r:id="rId306"/>
              </p:custDataLst>
            </p:nvPr>
          </p:nvSpPr>
          <p:spPr bwMode="auto">
            <a:xfrm>
              <a:off x="3633788" y="2922588"/>
              <a:ext cx="180975" cy="127000"/>
            </a:xfrm>
            <a:custGeom>
              <a:avLst/>
              <a:gdLst>
                <a:gd name="T0" fmla="*/ 2147483647 w 365"/>
                <a:gd name="T1" fmla="*/ 2147483647 h 271"/>
                <a:gd name="T2" fmla="*/ 2147483647 w 365"/>
                <a:gd name="T3" fmla="*/ 2147483647 h 271"/>
                <a:gd name="T4" fmla="*/ 2147483647 w 365"/>
                <a:gd name="T5" fmla="*/ 2147483647 h 271"/>
                <a:gd name="T6" fmla="*/ 2147483647 w 365"/>
                <a:gd name="T7" fmla="*/ 2147483647 h 271"/>
                <a:gd name="T8" fmla="*/ 2147483647 w 365"/>
                <a:gd name="T9" fmla="*/ 2147483647 h 271"/>
                <a:gd name="T10" fmla="*/ 2147483647 w 365"/>
                <a:gd name="T11" fmla="*/ 2147483647 h 271"/>
                <a:gd name="T12" fmla="*/ 2147483647 w 365"/>
                <a:gd name="T13" fmla="*/ 2147483647 h 271"/>
                <a:gd name="T14" fmla="*/ 2147483647 w 365"/>
                <a:gd name="T15" fmla="*/ 2147483647 h 271"/>
                <a:gd name="T16" fmla="*/ 2147483647 w 365"/>
                <a:gd name="T17" fmla="*/ 2147483647 h 271"/>
                <a:gd name="T18" fmla="*/ 2147483647 w 365"/>
                <a:gd name="T19" fmla="*/ 2147483647 h 271"/>
                <a:gd name="T20" fmla="*/ 2147483647 w 365"/>
                <a:gd name="T21" fmla="*/ 2147483647 h 271"/>
                <a:gd name="T22" fmla="*/ 2147483647 w 365"/>
                <a:gd name="T23" fmla="*/ 2147483647 h 271"/>
                <a:gd name="T24" fmla="*/ 2147483647 w 365"/>
                <a:gd name="T25" fmla="*/ 2147483647 h 271"/>
                <a:gd name="T26" fmla="*/ 2147483647 w 365"/>
                <a:gd name="T27" fmla="*/ 2147483647 h 271"/>
                <a:gd name="T28" fmla="*/ 2147483647 w 365"/>
                <a:gd name="T29" fmla="*/ 2147483647 h 271"/>
                <a:gd name="T30" fmla="*/ 2147483647 w 365"/>
                <a:gd name="T31" fmla="*/ 2147483647 h 271"/>
                <a:gd name="T32" fmla="*/ 2147483647 w 365"/>
                <a:gd name="T33" fmla="*/ 2147483647 h 271"/>
                <a:gd name="T34" fmla="*/ 2147483647 w 365"/>
                <a:gd name="T35" fmla="*/ 2147483647 h 271"/>
                <a:gd name="T36" fmla="*/ 2147483647 w 365"/>
                <a:gd name="T37" fmla="*/ 2147483647 h 271"/>
                <a:gd name="T38" fmla="*/ 2147483647 w 365"/>
                <a:gd name="T39" fmla="*/ 2147483647 h 271"/>
                <a:gd name="T40" fmla="*/ 2147483647 w 365"/>
                <a:gd name="T41" fmla="*/ 2147483647 h 271"/>
                <a:gd name="T42" fmla="*/ 2147483647 w 365"/>
                <a:gd name="T43" fmla="*/ 2147483647 h 271"/>
                <a:gd name="T44" fmla="*/ 2147483647 w 365"/>
                <a:gd name="T45" fmla="*/ 2147483647 h 271"/>
                <a:gd name="T46" fmla="*/ 2147483647 w 365"/>
                <a:gd name="T47" fmla="*/ 2147483647 h 271"/>
                <a:gd name="T48" fmla="*/ 2147483647 w 365"/>
                <a:gd name="T49" fmla="*/ 2147483647 h 271"/>
                <a:gd name="T50" fmla="*/ 2147483647 w 365"/>
                <a:gd name="T51" fmla="*/ 2147483647 h 271"/>
                <a:gd name="T52" fmla="*/ 2147483647 w 365"/>
                <a:gd name="T53" fmla="*/ 2147483647 h 271"/>
                <a:gd name="T54" fmla="*/ 2147483647 w 365"/>
                <a:gd name="T55" fmla="*/ 2147483647 h 271"/>
                <a:gd name="T56" fmla="*/ 2147483647 w 365"/>
                <a:gd name="T57" fmla="*/ 2147483647 h 271"/>
                <a:gd name="T58" fmla="*/ 2147483647 w 365"/>
                <a:gd name="T59" fmla="*/ 2147483647 h 271"/>
                <a:gd name="T60" fmla="*/ 2147483647 w 365"/>
                <a:gd name="T61" fmla="*/ 2147483647 h 271"/>
                <a:gd name="T62" fmla="*/ 2147483647 w 365"/>
                <a:gd name="T63" fmla="*/ 2147483647 h 271"/>
                <a:gd name="T64" fmla="*/ 0 w 365"/>
                <a:gd name="T65" fmla="*/ 2147483647 h 271"/>
                <a:gd name="T66" fmla="*/ 2147483647 w 365"/>
                <a:gd name="T67" fmla="*/ 2147483647 h 271"/>
                <a:gd name="T68" fmla="*/ 2147483647 w 365"/>
                <a:gd name="T69" fmla="*/ 2147483647 h 271"/>
                <a:gd name="T70" fmla="*/ 2147483647 w 365"/>
                <a:gd name="T71" fmla="*/ 2147483647 h 271"/>
                <a:gd name="T72" fmla="*/ 2147483647 w 365"/>
                <a:gd name="T73" fmla="*/ 2147483647 h 271"/>
                <a:gd name="T74" fmla="*/ 2147483647 w 365"/>
                <a:gd name="T75" fmla="*/ 2147483647 h 271"/>
                <a:gd name="T76" fmla="*/ 2147483647 w 365"/>
                <a:gd name="T77" fmla="*/ 2147483647 h 271"/>
                <a:gd name="T78" fmla="*/ 2147483647 w 365"/>
                <a:gd name="T79" fmla="*/ 2147483647 h 271"/>
                <a:gd name="T80" fmla="*/ 2147483647 w 365"/>
                <a:gd name="T81" fmla="*/ 2147483647 h 271"/>
                <a:gd name="T82" fmla="*/ 2147483647 w 365"/>
                <a:gd name="T83" fmla="*/ 2147483647 h 271"/>
                <a:gd name="T84" fmla="*/ 2147483647 w 365"/>
                <a:gd name="T85" fmla="*/ 0 h 271"/>
                <a:gd name="T86" fmla="*/ 2147483647 w 365"/>
                <a:gd name="T87" fmla="*/ 2147483647 h 271"/>
                <a:gd name="T88" fmla="*/ 2147483647 w 365"/>
                <a:gd name="T89" fmla="*/ 2147483647 h 271"/>
                <a:gd name="T90" fmla="*/ 2147483647 w 365"/>
                <a:gd name="T91" fmla="*/ 2147483647 h 271"/>
                <a:gd name="T92" fmla="*/ 2147483647 w 365"/>
                <a:gd name="T93" fmla="*/ 2147483647 h 271"/>
                <a:gd name="T94" fmla="*/ 2147483647 w 365"/>
                <a:gd name="T95" fmla="*/ 2147483647 h 271"/>
                <a:gd name="T96" fmla="*/ 2147483647 w 365"/>
                <a:gd name="T97" fmla="*/ 2147483647 h 271"/>
                <a:gd name="T98" fmla="*/ 2147483647 w 365"/>
                <a:gd name="T99" fmla="*/ 2147483647 h 271"/>
                <a:gd name="T100" fmla="*/ 2147483647 w 365"/>
                <a:gd name="T101" fmla="*/ 2147483647 h 271"/>
                <a:gd name="T102" fmla="*/ 2147483647 w 365"/>
                <a:gd name="T103" fmla="*/ 2147483647 h 271"/>
                <a:gd name="T104" fmla="*/ 2147483647 w 365"/>
                <a:gd name="T105" fmla="*/ 2147483647 h 271"/>
                <a:gd name="T106" fmla="*/ 2147483647 w 365"/>
                <a:gd name="T107" fmla="*/ 2147483647 h 271"/>
                <a:gd name="T108" fmla="*/ 2147483647 w 365"/>
                <a:gd name="T109" fmla="*/ 2147483647 h 271"/>
                <a:gd name="T110" fmla="*/ 2147483647 w 365"/>
                <a:gd name="T111" fmla="*/ 2147483647 h 271"/>
                <a:gd name="T112" fmla="*/ 2147483647 w 365"/>
                <a:gd name="T113" fmla="*/ 2147483647 h 271"/>
                <a:gd name="T114" fmla="*/ 2147483647 w 365"/>
                <a:gd name="T115" fmla="*/ 2147483647 h 271"/>
                <a:gd name="T116" fmla="*/ 2147483647 w 365"/>
                <a:gd name="T117" fmla="*/ 2147483647 h 27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5"/>
                <a:gd name="T178" fmla="*/ 0 h 271"/>
                <a:gd name="T179" fmla="*/ 365 w 365"/>
                <a:gd name="T180" fmla="*/ 271 h 27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5" h="271">
                  <a:moveTo>
                    <a:pt x="219" y="252"/>
                  </a:moveTo>
                  <a:lnTo>
                    <a:pt x="203" y="250"/>
                  </a:lnTo>
                  <a:lnTo>
                    <a:pt x="184" y="248"/>
                  </a:lnTo>
                  <a:lnTo>
                    <a:pt x="163" y="246"/>
                  </a:lnTo>
                  <a:lnTo>
                    <a:pt x="142" y="246"/>
                  </a:lnTo>
                  <a:lnTo>
                    <a:pt x="121" y="247"/>
                  </a:lnTo>
                  <a:lnTo>
                    <a:pt x="101" y="249"/>
                  </a:lnTo>
                  <a:lnTo>
                    <a:pt x="92" y="250"/>
                  </a:lnTo>
                  <a:lnTo>
                    <a:pt x="82" y="252"/>
                  </a:lnTo>
                  <a:lnTo>
                    <a:pt x="74" y="255"/>
                  </a:lnTo>
                  <a:lnTo>
                    <a:pt x="65" y="258"/>
                  </a:lnTo>
                  <a:lnTo>
                    <a:pt x="26" y="271"/>
                  </a:lnTo>
                  <a:lnTo>
                    <a:pt x="23" y="271"/>
                  </a:lnTo>
                  <a:lnTo>
                    <a:pt x="20" y="270"/>
                  </a:lnTo>
                  <a:lnTo>
                    <a:pt x="18" y="268"/>
                  </a:lnTo>
                  <a:lnTo>
                    <a:pt x="17" y="266"/>
                  </a:lnTo>
                  <a:lnTo>
                    <a:pt x="17" y="260"/>
                  </a:lnTo>
                  <a:lnTo>
                    <a:pt x="18" y="254"/>
                  </a:lnTo>
                  <a:lnTo>
                    <a:pt x="24" y="240"/>
                  </a:lnTo>
                  <a:lnTo>
                    <a:pt x="26" y="228"/>
                  </a:lnTo>
                  <a:lnTo>
                    <a:pt x="45" y="227"/>
                  </a:lnTo>
                  <a:lnTo>
                    <a:pt x="61" y="226"/>
                  </a:lnTo>
                  <a:lnTo>
                    <a:pt x="75" y="224"/>
                  </a:lnTo>
                  <a:lnTo>
                    <a:pt x="89" y="222"/>
                  </a:lnTo>
                  <a:lnTo>
                    <a:pt x="102" y="220"/>
                  </a:lnTo>
                  <a:lnTo>
                    <a:pt x="115" y="218"/>
                  </a:lnTo>
                  <a:lnTo>
                    <a:pt x="129" y="216"/>
                  </a:lnTo>
                  <a:lnTo>
                    <a:pt x="146" y="216"/>
                  </a:lnTo>
                  <a:lnTo>
                    <a:pt x="164" y="217"/>
                  </a:lnTo>
                  <a:lnTo>
                    <a:pt x="182" y="218"/>
                  </a:lnTo>
                  <a:lnTo>
                    <a:pt x="191" y="218"/>
                  </a:lnTo>
                  <a:lnTo>
                    <a:pt x="199" y="218"/>
                  </a:lnTo>
                  <a:lnTo>
                    <a:pt x="209" y="217"/>
                  </a:lnTo>
                  <a:lnTo>
                    <a:pt x="219" y="216"/>
                  </a:lnTo>
                  <a:lnTo>
                    <a:pt x="217" y="211"/>
                  </a:lnTo>
                  <a:lnTo>
                    <a:pt x="215" y="208"/>
                  </a:lnTo>
                  <a:lnTo>
                    <a:pt x="213" y="203"/>
                  </a:lnTo>
                  <a:lnTo>
                    <a:pt x="210" y="201"/>
                  </a:lnTo>
                  <a:lnTo>
                    <a:pt x="204" y="196"/>
                  </a:lnTo>
                  <a:lnTo>
                    <a:pt x="195" y="194"/>
                  </a:lnTo>
                  <a:lnTo>
                    <a:pt x="186" y="192"/>
                  </a:lnTo>
                  <a:lnTo>
                    <a:pt x="175" y="191"/>
                  </a:lnTo>
                  <a:lnTo>
                    <a:pt x="164" y="191"/>
                  </a:lnTo>
                  <a:lnTo>
                    <a:pt x="152" y="190"/>
                  </a:lnTo>
                  <a:lnTo>
                    <a:pt x="120" y="191"/>
                  </a:lnTo>
                  <a:lnTo>
                    <a:pt x="93" y="192"/>
                  </a:lnTo>
                  <a:lnTo>
                    <a:pt x="79" y="193"/>
                  </a:lnTo>
                  <a:lnTo>
                    <a:pt x="64" y="196"/>
                  </a:lnTo>
                  <a:lnTo>
                    <a:pt x="49" y="199"/>
                  </a:lnTo>
                  <a:lnTo>
                    <a:pt x="33" y="203"/>
                  </a:lnTo>
                  <a:lnTo>
                    <a:pt x="37" y="191"/>
                  </a:lnTo>
                  <a:lnTo>
                    <a:pt x="38" y="183"/>
                  </a:lnTo>
                  <a:lnTo>
                    <a:pt x="39" y="177"/>
                  </a:lnTo>
                  <a:lnTo>
                    <a:pt x="39" y="172"/>
                  </a:lnTo>
                  <a:lnTo>
                    <a:pt x="34" y="168"/>
                  </a:lnTo>
                  <a:lnTo>
                    <a:pt x="26" y="164"/>
                  </a:lnTo>
                  <a:lnTo>
                    <a:pt x="18" y="161"/>
                  </a:lnTo>
                  <a:lnTo>
                    <a:pt x="13" y="160"/>
                  </a:lnTo>
                  <a:lnTo>
                    <a:pt x="13" y="153"/>
                  </a:lnTo>
                  <a:lnTo>
                    <a:pt x="11" y="147"/>
                  </a:lnTo>
                  <a:lnTo>
                    <a:pt x="8" y="144"/>
                  </a:lnTo>
                  <a:lnTo>
                    <a:pt x="6" y="143"/>
                  </a:lnTo>
                  <a:lnTo>
                    <a:pt x="4" y="142"/>
                  </a:lnTo>
                  <a:lnTo>
                    <a:pt x="2" y="141"/>
                  </a:lnTo>
                  <a:lnTo>
                    <a:pt x="0" y="139"/>
                  </a:lnTo>
                  <a:lnTo>
                    <a:pt x="0" y="135"/>
                  </a:lnTo>
                  <a:lnTo>
                    <a:pt x="1" y="125"/>
                  </a:lnTo>
                  <a:lnTo>
                    <a:pt x="5" y="115"/>
                  </a:lnTo>
                  <a:lnTo>
                    <a:pt x="11" y="104"/>
                  </a:lnTo>
                  <a:lnTo>
                    <a:pt x="17" y="92"/>
                  </a:lnTo>
                  <a:lnTo>
                    <a:pt x="24" y="80"/>
                  </a:lnTo>
                  <a:lnTo>
                    <a:pt x="30" y="69"/>
                  </a:lnTo>
                  <a:lnTo>
                    <a:pt x="36" y="59"/>
                  </a:lnTo>
                  <a:lnTo>
                    <a:pt x="39" y="49"/>
                  </a:lnTo>
                  <a:lnTo>
                    <a:pt x="45" y="43"/>
                  </a:lnTo>
                  <a:lnTo>
                    <a:pt x="48" y="42"/>
                  </a:lnTo>
                  <a:lnTo>
                    <a:pt x="49" y="44"/>
                  </a:lnTo>
                  <a:lnTo>
                    <a:pt x="49" y="48"/>
                  </a:lnTo>
                  <a:lnTo>
                    <a:pt x="48" y="51"/>
                  </a:lnTo>
                  <a:lnTo>
                    <a:pt x="52" y="36"/>
                  </a:lnTo>
                  <a:lnTo>
                    <a:pt x="61" y="35"/>
                  </a:lnTo>
                  <a:lnTo>
                    <a:pt x="75" y="31"/>
                  </a:lnTo>
                  <a:lnTo>
                    <a:pt x="94" y="25"/>
                  </a:lnTo>
                  <a:lnTo>
                    <a:pt x="114" y="18"/>
                  </a:lnTo>
                  <a:lnTo>
                    <a:pt x="150" y="6"/>
                  </a:lnTo>
                  <a:lnTo>
                    <a:pt x="165" y="0"/>
                  </a:lnTo>
                  <a:lnTo>
                    <a:pt x="175" y="8"/>
                  </a:lnTo>
                  <a:lnTo>
                    <a:pt x="184" y="15"/>
                  </a:lnTo>
                  <a:lnTo>
                    <a:pt x="194" y="20"/>
                  </a:lnTo>
                  <a:lnTo>
                    <a:pt x="202" y="24"/>
                  </a:lnTo>
                  <a:lnTo>
                    <a:pt x="210" y="27"/>
                  </a:lnTo>
                  <a:lnTo>
                    <a:pt x="220" y="29"/>
                  </a:lnTo>
                  <a:lnTo>
                    <a:pt x="229" y="30"/>
                  </a:lnTo>
                  <a:lnTo>
                    <a:pt x="239" y="30"/>
                  </a:lnTo>
                  <a:lnTo>
                    <a:pt x="239" y="42"/>
                  </a:lnTo>
                  <a:lnTo>
                    <a:pt x="241" y="52"/>
                  </a:lnTo>
                  <a:lnTo>
                    <a:pt x="243" y="61"/>
                  </a:lnTo>
                  <a:lnTo>
                    <a:pt x="247" y="69"/>
                  </a:lnTo>
                  <a:lnTo>
                    <a:pt x="250" y="77"/>
                  </a:lnTo>
                  <a:lnTo>
                    <a:pt x="254" y="84"/>
                  </a:lnTo>
                  <a:lnTo>
                    <a:pt x="259" y="90"/>
                  </a:lnTo>
                  <a:lnTo>
                    <a:pt x="264" y="95"/>
                  </a:lnTo>
                  <a:lnTo>
                    <a:pt x="286" y="115"/>
                  </a:lnTo>
                  <a:lnTo>
                    <a:pt x="305" y="129"/>
                  </a:lnTo>
                  <a:lnTo>
                    <a:pt x="305" y="210"/>
                  </a:lnTo>
                  <a:lnTo>
                    <a:pt x="352" y="234"/>
                  </a:lnTo>
                  <a:lnTo>
                    <a:pt x="353" y="245"/>
                  </a:lnTo>
                  <a:lnTo>
                    <a:pt x="359" y="257"/>
                  </a:lnTo>
                  <a:lnTo>
                    <a:pt x="363" y="267"/>
                  </a:lnTo>
                  <a:lnTo>
                    <a:pt x="365" y="271"/>
                  </a:lnTo>
                  <a:lnTo>
                    <a:pt x="353" y="267"/>
                  </a:lnTo>
                  <a:lnTo>
                    <a:pt x="321" y="259"/>
                  </a:lnTo>
                  <a:lnTo>
                    <a:pt x="300" y="255"/>
                  </a:lnTo>
                  <a:lnTo>
                    <a:pt x="275" y="252"/>
                  </a:lnTo>
                  <a:lnTo>
                    <a:pt x="262" y="251"/>
                  </a:lnTo>
                  <a:lnTo>
                    <a:pt x="248" y="251"/>
                  </a:lnTo>
                  <a:lnTo>
                    <a:pt x="233" y="251"/>
                  </a:lnTo>
                  <a:lnTo>
                    <a:pt x="219" y="252"/>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958" name="Freeform 480"/>
            <p:cNvSpPr>
              <a:spLocks/>
            </p:cNvSpPr>
            <p:nvPr>
              <p:custDataLst>
                <p:tags r:id="rId307"/>
              </p:custDataLst>
            </p:nvPr>
          </p:nvSpPr>
          <p:spPr bwMode="auto">
            <a:xfrm>
              <a:off x="4945063" y="3429000"/>
              <a:ext cx="300037" cy="303213"/>
            </a:xfrm>
            <a:custGeom>
              <a:avLst/>
              <a:gdLst>
                <a:gd name="T0" fmla="*/ 2147483647 w 624"/>
                <a:gd name="T1" fmla="*/ 2147483647 h 640"/>
                <a:gd name="T2" fmla="*/ 2147483647 w 624"/>
                <a:gd name="T3" fmla="*/ 2147483647 h 640"/>
                <a:gd name="T4" fmla="*/ 2147483647 w 624"/>
                <a:gd name="T5" fmla="*/ 2147483647 h 640"/>
                <a:gd name="T6" fmla="*/ 2147483647 w 624"/>
                <a:gd name="T7" fmla="*/ 2147483647 h 640"/>
                <a:gd name="T8" fmla="*/ 2147483647 w 624"/>
                <a:gd name="T9" fmla="*/ 2147483647 h 640"/>
                <a:gd name="T10" fmla="*/ 2147483647 w 624"/>
                <a:gd name="T11" fmla="*/ 2147483647 h 640"/>
                <a:gd name="T12" fmla="*/ 2147483647 w 624"/>
                <a:gd name="T13" fmla="*/ 2147483647 h 640"/>
                <a:gd name="T14" fmla="*/ 2147483647 w 624"/>
                <a:gd name="T15" fmla="*/ 2147483647 h 640"/>
                <a:gd name="T16" fmla="*/ 2147483647 w 624"/>
                <a:gd name="T17" fmla="*/ 2147483647 h 640"/>
                <a:gd name="T18" fmla="*/ 2147483647 w 624"/>
                <a:gd name="T19" fmla="*/ 2147483647 h 640"/>
                <a:gd name="T20" fmla="*/ 2147483647 w 624"/>
                <a:gd name="T21" fmla="*/ 2147483647 h 640"/>
                <a:gd name="T22" fmla="*/ 2147483647 w 624"/>
                <a:gd name="T23" fmla="*/ 2147483647 h 640"/>
                <a:gd name="T24" fmla="*/ 2147483647 w 624"/>
                <a:gd name="T25" fmla="*/ 2147483647 h 640"/>
                <a:gd name="T26" fmla="*/ 2147483647 w 624"/>
                <a:gd name="T27" fmla="*/ 2147483647 h 640"/>
                <a:gd name="T28" fmla="*/ 2147483647 w 624"/>
                <a:gd name="T29" fmla="*/ 2147483647 h 640"/>
                <a:gd name="T30" fmla="*/ 2147483647 w 624"/>
                <a:gd name="T31" fmla="*/ 2147483647 h 640"/>
                <a:gd name="T32" fmla="*/ 2147483647 w 624"/>
                <a:gd name="T33" fmla="*/ 2147483647 h 640"/>
                <a:gd name="T34" fmla="*/ 2147483647 w 624"/>
                <a:gd name="T35" fmla="*/ 2147483647 h 640"/>
                <a:gd name="T36" fmla="*/ 2147483647 w 624"/>
                <a:gd name="T37" fmla="*/ 2147483647 h 640"/>
                <a:gd name="T38" fmla="*/ 2147483647 w 624"/>
                <a:gd name="T39" fmla="*/ 2147483647 h 640"/>
                <a:gd name="T40" fmla="*/ 2147483647 w 624"/>
                <a:gd name="T41" fmla="*/ 2147483647 h 640"/>
                <a:gd name="T42" fmla="*/ 2147483647 w 624"/>
                <a:gd name="T43" fmla="*/ 2147483647 h 640"/>
                <a:gd name="T44" fmla="*/ 2147483647 w 624"/>
                <a:gd name="T45" fmla="*/ 2147483647 h 640"/>
                <a:gd name="T46" fmla="*/ 2147483647 w 624"/>
                <a:gd name="T47" fmla="*/ 2147483647 h 640"/>
                <a:gd name="T48" fmla="*/ 2147483647 w 624"/>
                <a:gd name="T49" fmla="*/ 2147483647 h 640"/>
                <a:gd name="T50" fmla="*/ 2147483647 w 624"/>
                <a:gd name="T51" fmla="*/ 2147483647 h 640"/>
                <a:gd name="T52" fmla="*/ 2147483647 w 624"/>
                <a:gd name="T53" fmla="*/ 2147483647 h 640"/>
                <a:gd name="T54" fmla="*/ 2147483647 w 624"/>
                <a:gd name="T55" fmla="*/ 2147483647 h 640"/>
                <a:gd name="T56" fmla="*/ 2147483647 w 624"/>
                <a:gd name="T57" fmla="*/ 2147483647 h 640"/>
                <a:gd name="T58" fmla="*/ 2147483647 w 624"/>
                <a:gd name="T59" fmla="*/ 2147483647 h 640"/>
                <a:gd name="T60" fmla="*/ 2147483647 w 624"/>
                <a:gd name="T61" fmla="*/ 2147483647 h 640"/>
                <a:gd name="T62" fmla="*/ 2147483647 w 624"/>
                <a:gd name="T63" fmla="*/ 2147483647 h 640"/>
                <a:gd name="T64" fmla="*/ 2147483647 w 624"/>
                <a:gd name="T65" fmla="*/ 2147483647 h 640"/>
                <a:gd name="T66" fmla="*/ 2147483647 w 624"/>
                <a:gd name="T67" fmla="*/ 2147483647 h 640"/>
                <a:gd name="T68" fmla="*/ 2147483647 w 624"/>
                <a:gd name="T69" fmla="*/ 2147483647 h 640"/>
                <a:gd name="T70" fmla="*/ 2147483647 w 624"/>
                <a:gd name="T71" fmla="*/ 2147483647 h 640"/>
                <a:gd name="T72" fmla="*/ 2147483647 w 624"/>
                <a:gd name="T73" fmla="*/ 2147483647 h 640"/>
                <a:gd name="T74" fmla="*/ 2147483647 w 624"/>
                <a:gd name="T75" fmla="*/ 2147483647 h 640"/>
                <a:gd name="T76" fmla="*/ 2147483647 w 624"/>
                <a:gd name="T77" fmla="*/ 2147483647 h 640"/>
                <a:gd name="T78" fmla="*/ 2147483647 w 624"/>
                <a:gd name="T79" fmla="*/ 2147483647 h 640"/>
                <a:gd name="T80" fmla="*/ 2147483647 w 624"/>
                <a:gd name="T81" fmla="*/ 2147483647 h 640"/>
                <a:gd name="T82" fmla="*/ 2147483647 w 624"/>
                <a:gd name="T83" fmla="*/ 2147483647 h 640"/>
                <a:gd name="T84" fmla="*/ 2147483647 w 624"/>
                <a:gd name="T85" fmla="*/ 2147483647 h 640"/>
                <a:gd name="T86" fmla="*/ 2147483647 w 624"/>
                <a:gd name="T87" fmla="*/ 2147483647 h 640"/>
                <a:gd name="T88" fmla="*/ 2147483647 w 624"/>
                <a:gd name="T89" fmla="*/ 2147483647 h 640"/>
                <a:gd name="T90" fmla="*/ 0 w 624"/>
                <a:gd name="T91" fmla="*/ 2147483647 h 640"/>
                <a:gd name="T92" fmla="*/ 0 w 624"/>
                <a:gd name="T93" fmla="*/ 2147483647 h 640"/>
                <a:gd name="T94" fmla="*/ 2147483647 w 624"/>
                <a:gd name="T95" fmla="*/ 2147483647 h 640"/>
                <a:gd name="T96" fmla="*/ 2147483647 w 624"/>
                <a:gd name="T97" fmla="*/ 2147483647 h 640"/>
                <a:gd name="T98" fmla="*/ 2147483647 w 624"/>
                <a:gd name="T99" fmla="*/ 2147483647 h 640"/>
                <a:gd name="T100" fmla="*/ 2147483647 w 624"/>
                <a:gd name="T101" fmla="*/ 2147483647 h 640"/>
                <a:gd name="T102" fmla="*/ 2147483647 w 624"/>
                <a:gd name="T103" fmla="*/ 2147483647 h 640"/>
                <a:gd name="T104" fmla="*/ 2147483647 w 624"/>
                <a:gd name="T105" fmla="*/ 2147483647 h 6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4"/>
                <a:gd name="T160" fmla="*/ 0 h 640"/>
                <a:gd name="T161" fmla="*/ 624 w 624"/>
                <a:gd name="T162" fmla="*/ 640 h 6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4" h="640">
                  <a:moveTo>
                    <a:pt x="79" y="0"/>
                  </a:moveTo>
                  <a:lnTo>
                    <a:pt x="146" y="0"/>
                  </a:lnTo>
                  <a:lnTo>
                    <a:pt x="146" y="12"/>
                  </a:lnTo>
                  <a:lnTo>
                    <a:pt x="173" y="43"/>
                  </a:lnTo>
                  <a:lnTo>
                    <a:pt x="232" y="43"/>
                  </a:lnTo>
                  <a:lnTo>
                    <a:pt x="239" y="12"/>
                  </a:lnTo>
                  <a:lnTo>
                    <a:pt x="259" y="0"/>
                  </a:lnTo>
                  <a:lnTo>
                    <a:pt x="273" y="0"/>
                  </a:lnTo>
                  <a:lnTo>
                    <a:pt x="287" y="5"/>
                  </a:lnTo>
                  <a:lnTo>
                    <a:pt x="301" y="10"/>
                  </a:lnTo>
                  <a:lnTo>
                    <a:pt x="314" y="16"/>
                  </a:lnTo>
                  <a:lnTo>
                    <a:pt x="326" y="22"/>
                  </a:lnTo>
                  <a:lnTo>
                    <a:pt x="351" y="36"/>
                  </a:lnTo>
                  <a:lnTo>
                    <a:pt x="374" y="51"/>
                  </a:lnTo>
                  <a:lnTo>
                    <a:pt x="396" y="66"/>
                  </a:lnTo>
                  <a:lnTo>
                    <a:pt x="418" y="81"/>
                  </a:lnTo>
                  <a:lnTo>
                    <a:pt x="441" y="97"/>
                  </a:lnTo>
                  <a:lnTo>
                    <a:pt x="465" y="111"/>
                  </a:lnTo>
                  <a:lnTo>
                    <a:pt x="465" y="118"/>
                  </a:lnTo>
                  <a:lnTo>
                    <a:pt x="467" y="124"/>
                  </a:lnTo>
                  <a:lnTo>
                    <a:pt x="469" y="131"/>
                  </a:lnTo>
                  <a:lnTo>
                    <a:pt x="471" y="138"/>
                  </a:lnTo>
                  <a:lnTo>
                    <a:pt x="476" y="146"/>
                  </a:lnTo>
                  <a:lnTo>
                    <a:pt x="480" y="153"/>
                  </a:lnTo>
                  <a:lnTo>
                    <a:pt x="485" y="159"/>
                  </a:lnTo>
                  <a:lnTo>
                    <a:pt x="491" y="165"/>
                  </a:lnTo>
                  <a:lnTo>
                    <a:pt x="497" y="170"/>
                  </a:lnTo>
                  <a:lnTo>
                    <a:pt x="503" y="175"/>
                  </a:lnTo>
                  <a:lnTo>
                    <a:pt x="511" y="179"/>
                  </a:lnTo>
                  <a:lnTo>
                    <a:pt x="519" y="183"/>
                  </a:lnTo>
                  <a:lnTo>
                    <a:pt x="526" y="186"/>
                  </a:lnTo>
                  <a:lnTo>
                    <a:pt x="534" y="188"/>
                  </a:lnTo>
                  <a:lnTo>
                    <a:pt x="543" y="190"/>
                  </a:lnTo>
                  <a:lnTo>
                    <a:pt x="552" y="190"/>
                  </a:lnTo>
                  <a:lnTo>
                    <a:pt x="552" y="193"/>
                  </a:lnTo>
                  <a:lnTo>
                    <a:pt x="554" y="195"/>
                  </a:lnTo>
                  <a:lnTo>
                    <a:pt x="556" y="198"/>
                  </a:lnTo>
                  <a:lnTo>
                    <a:pt x="559" y="200"/>
                  </a:lnTo>
                  <a:lnTo>
                    <a:pt x="565" y="205"/>
                  </a:lnTo>
                  <a:lnTo>
                    <a:pt x="571" y="209"/>
                  </a:lnTo>
                  <a:lnTo>
                    <a:pt x="567" y="219"/>
                  </a:lnTo>
                  <a:lnTo>
                    <a:pt x="561" y="227"/>
                  </a:lnTo>
                  <a:lnTo>
                    <a:pt x="554" y="236"/>
                  </a:lnTo>
                  <a:lnTo>
                    <a:pt x="545" y="244"/>
                  </a:lnTo>
                  <a:lnTo>
                    <a:pt x="537" y="252"/>
                  </a:lnTo>
                  <a:lnTo>
                    <a:pt x="531" y="260"/>
                  </a:lnTo>
                  <a:lnTo>
                    <a:pt x="526" y="266"/>
                  </a:lnTo>
                  <a:lnTo>
                    <a:pt x="525" y="271"/>
                  </a:lnTo>
                  <a:lnTo>
                    <a:pt x="526" y="277"/>
                  </a:lnTo>
                  <a:lnTo>
                    <a:pt x="528" y="283"/>
                  </a:lnTo>
                  <a:lnTo>
                    <a:pt x="533" y="287"/>
                  </a:lnTo>
                  <a:lnTo>
                    <a:pt x="538" y="291"/>
                  </a:lnTo>
                  <a:lnTo>
                    <a:pt x="543" y="295"/>
                  </a:lnTo>
                  <a:lnTo>
                    <a:pt x="547" y="299"/>
                  </a:lnTo>
                  <a:lnTo>
                    <a:pt x="550" y="303"/>
                  </a:lnTo>
                  <a:lnTo>
                    <a:pt x="552" y="307"/>
                  </a:lnTo>
                  <a:lnTo>
                    <a:pt x="552" y="425"/>
                  </a:lnTo>
                  <a:lnTo>
                    <a:pt x="549" y="430"/>
                  </a:lnTo>
                  <a:lnTo>
                    <a:pt x="549" y="434"/>
                  </a:lnTo>
                  <a:lnTo>
                    <a:pt x="550" y="439"/>
                  </a:lnTo>
                  <a:lnTo>
                    <a:pt x="552" y="443"/>
                  </a:lnTo>
                  <a:lnTo>
                    <a:pt x="556" y="452"/>
                  </a:lnTo>
                  <a:lnTo>
                    <a:pt x="558" y="462"/>
                  </a:lnTo>
                  <a:lnTo>
                    <a:pt x="558" y="475"/>
                  </a:lnTo>
                  <a:lnTo>
                    <a:pt x="558" y="483"/>
                  </a:lnTo>
                  <a:lnTo>
                    <a:pt x="558" y="489"/>
                  </a:lnTo>
                  <a:lnTo>
                    <a:pt x="558" y="499"/>
                  </a:lnTo>
                  <a:lnTo>
                    <a:pt x="559" y="507"/>
                  </a:lnTo>
                  <a:lnTo>
                    <a:pt x="561" y="515"/>
                  </a:lnTo>
                  <a:lnTo>
                    <a:pt x="567" y="523"/>
                  </a:lnTo>
                  <a:lnTo>
                    <a:pt x="574" y="532"/>
                  </a:lnTo>
                  <a:lnTo>
                    <a:pt x="594" y="549"/>
                  </a:lnTo>
                  <a:lnTo>
                    <a:pt x="624" y="572"/>
                  </a:lnTo>
                  <a:lnTo>
                    <a:pt x="622" y="575"/>
                  </a:lnTo>
                  <a:lnTo>
                    <a:pt x="616" y="579"/>
                  </a:lnTo>
                  <a:lnTo>
                    <a:pt x="609" y="583"/>
                  </a:lnTo>
                  <a:lnTo>
                    <a:pt x="599" y="589"/>
                  </a:lnTo>
                  <a:lnTo>
                    <a:pt x="575" y="600"/>
                  </a:lnTo>
                  <a:lnTo>
                    <a:pt x="546" y="611"/>
                  </a:lnTo>
                  <a:lnTo>
                    <a:pt x="518" y="622"/>
                  </a:lnTo>
                  <a:lnTo>
                    <a:pt x="491" y="631"/>
                  </a:lnTo>
                  <a:lnTo>
                    <a:pt x="470" y="638"/>
                  </a:lnTo>
                  <a:lnTo>
                    <a:pt x="458" y="640"/>
                  </a:lnTo>
                  <a:lnTo>
                    <a:pt x="443" y="638"/>
                  </a:lnTo>
                  <a:lnTo>
                    <a:pt x="423" y="634"/>
                  </a:lnTo>
                  <a:lnTo>
                    <a:pt x="403" y="630"/>
                  </a:lnTo>
                  <a:lnTo>
                    <a:pt x="392" y="628"/>
                  </a:lnTo>
                  <a:lnTo>
                    <a:pt x="369" y="630"/>
                  </a:lnTo>
                  <a:lnTo>
                    <a:pt x="348" y="632"/>
                  </a:lnTo>
                  <a:lnTo>
                    <a:pt x="339" y="633"/>
                  </a:lnTo>
                  <a:lnTo>
                    <a:pt x="329" y="633"/>
                  </a:lnTo>
                  <a:lnTo>
                    <a:pt x="318" y="631"/>
                  </a:lnTo>
                  <a:lnTo>
                    <a:pt x="306" y="628"/>
                  </a:lnTo>
                  <a:lnTo>
                    <a:pt x="303" y="625"/>
                  </a:lnTo>
                  <a:lnTo>
                    <a:pt x="301" y="620"/>
                  </a:lnTo>
                  <a:lnTo>
                    <a:pt x="299" y="614"/>
                  </a:lnTo>
                  <a:lnTo>
                    <a:pt x="298" y="608"/>
                  </a:lnTo>
                  <a:lnTo>
                    <a:pt x="295" y="592"/>
                  </a:lnTo>
                  <a:lnTo>
                    <a:pt x="294" y="573"/>
                  </a:lnTo>
                  <a:lnTo>
                    <a:pt x="291" y="556"/>
                  </a:lnTo>
                  <a:lnTo>
                    <a:pt x="289" y="541"/>
                  </a:lnTo>
                  <a:lnTo>
                    <a:pt x="288" y="529"/>
                  </a:lnTo>
                  <a:lnTo>
                    <a:pt x="286" y="523"/>
                  </a:lnTo>
                  <a:lnTo>
                    <a:pt x="270" y="519"/>
                  </a:lnTo>
                  <a:lnTo>
                    <a:pt x="253" y="517"/>
                  </a:lnTo>
                  <a:lnTo>
                    <a:pt x="232" y="515"/>
                  </a:lnTo>
                  <a:lnTo>
                    <a:pt x="206" y="511"/>
                  </a:lnTo>
                  <a:lnTo>
                    <a:pt x="185" y="502"/>
                  </a:lnTo>
                  <a:lnTo>
                    <a:pt x="139" y="482"/>
                  </a:lnTo>
                  <a:lnTo>
                    <a:pt x="113" y="470"/>
                  </a:lnTo>
                  <a:lnTo>
                    <a:pt x="90" y="459"/>
                  </a:lnTo>
                  <a:lnTo>
                    <a:pt x="82" y="454"/>
                  </a:lnTo>
                  <a:lnTo>
                    <a:pt x="74" y="450"/>
                  </a:lnTo>
                  <a:lnTo>
                    <a:pt x="68" y="446"/>
                  </a:lnTo>
                  <a:lnTo>
                    <a:pt x="66" y="443"/>
                  </a:lnTo>
                  <a:lnTo>
                    <a:pt x="66" y="437"/>
                  </a:lnTo>
                  <a:lnTo>
                    <a:pt x="66" y="428"/>
                  </a:lnTo>
                  <a:lnTo>
                    <a:pt x="66" y="419"/>
                  </a:lnTo>
                  <a:lnTo>
                    <a:pt x="66" y="412"/>
                  </a:lnTo>
                  <a:lnTo>
                    <a:pt x="65" y="402"/>
                  </a:lnTo>
                  <a:lnTo>
                    <a:pt x="62" y="392"/>
                  </a:lnTo>
                  <a:lnTo>
                    <a:pt x="57" y="384"/>
                  </a:lnTo>
                  <a:lnTo>
                    <a:pt x="53" y="377"/>
                  </a:lnTo>
                  <a:lnTo>
                    <a:pt x="48" y="371"/>
                  </a:lnTo>
                  <a:lnTo>
                    <a:pt x="44" y="363"/>
                  </a:lnTo>
                  <a:lnTo>
                    <a:pt x="41" y="357"/>
                  </a:lnTo>
                  <a:lnTo>
                    <a:pt x="40" y="351"/>
                  </a:lnTo>
                  <a:lnTo>
                    <a:pt x="32" y="350"/>
                  </a:lnTo>
                  <a:lnTo>
                    <a:pt x="27" y="347"/>
                  </a:lnTo>
                  <a:lnTo>
                    <a:pt x="21" y="343"/>
                  </a:lnTo>
                  <a:lnTo>
                    <a:pt x="17" y="338"/>
                  </a:lnTo>
                  <a:lnTo>
                    <a:pt x="12" y="332"/>
                  </a:lnTo>
                  <a:lnTo>
                    <a:pt x="9" y="325"/>
                  </a:lnTo>
                  <a:lnTo>
                    <a:pt x="7" y="317"/>
                  </a:lnTo>
                  <a:lnTo>
                    <a:pt x="5" y="308"/>
                  </a:lnTo>
                  <a:lnTo>
                    <a:pt x="1" y="291"/>
                  </a:lnTo>
                  <a:lnTo>
                    <a:pt x="0" y="276"/>
                  </a:lnTo>
                  <a:lnTo>
                    <a:pt x="0" y="262"/>
                  </a:lnTo>
                  <a:lnTo>
                    <a:pt x="0" y="252"/>
                  </a:lnTo>
                  <a:lnTo>
                    <a:pt x="0" y="243"/>
                  </a:lnTo>
                  <a:lnTo>
                    <a:pt x="0" y="234"/>
                  </a:lnTo>
                  <a:lnTo>
                    <a:pt x="0" y="225"/>
                  </a:lnTo>
                  <a:lnTo>
                    <a:pt x="0" y="215"/>
                  </a:lnTo>
                  <a:lnTo>
                    <a:pt x="10" y="212"/>
                  </a:lnTo>
                  <a:lnTo>
                    <a:pt x="20" y="208"/>
                  </a:lnTo>
                  <a:lnTo>
                    <a:pt x="29" y="202"/>
                  </a:lnTo>
                  <a:lnTo>
                    <a:pt x="38" y="195"/>
                  </a:lnTo>
                  <a:lnTo>
                    <a:pt x="46" y="188"/>
                  </a:lnTo>
                  <a:lnTo>
                    <a:pt x="54" y="180"/>
                  </a:lnTo>
                  <a:lnTo>
                    <a:pt x="61" y="173"/>
                  </a:lnTo>
                  <a:lnTo>
                    <a:pt x="66" y="166"/>
                  </a:lnTo>
                  <a:lnTo>
                    <a:pt x="73" y="85"/>
                  </a:lnTo>
                  <a:lnTo>
                    <a:pt x="77" y="77"/>
                  </a:lnTo>
                  <a:lnTo>
                    <a:pt x="81" y="67"/>
                  </a:lnTo>
                  <a:lnTo>
                    <a:pt x="83" y="55"/>
                  </a:lnTo>
                  <a:lnTo>
                    <a:pt x="84" y="43"/>
                  </a:lnTo>
                  <a:lnTo>
                    <a:pt x="84" y="30"/>
                  </a:lnTo>
                  <a:lnTo>
                    <a:pt x="83" y="18"/>
                  </a:lnTo>
                  <a:lnTo>
                    <a:pt x="82" y="8"/>
                  </a:lnTo>
                  <a:lnTo>
                    <a:pt x="79"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959" name="Freeform 481"/>
            <p:cNvSpPr>
              <a:spLocks/>
            </p:cNvSpPr>
            <p:nvPr>
              <p:custDataLst>
                <p:tags r:id="rId308"/>
              </p:custDataLst>
            </p:nvPr>
          </p:nvSpPr>
          <p:spPr bwMode="auto">
            <a:xfrm>
              <a:off x="7807325" y="2087563"/>
              <a:ext cx="20638" cy="50800"/>
            </a:xfrm>
            <a:custGeom>
              <a:avLst/>
              <a:gdLst>
                <a:gd name="T0" fmla="*/ 2147483647 w 52"/>
                <a:gd name="T1" fmla="*/ 2147483647 h 50"/>
                <a:gd name="T2" fmla="*/ 0 w 52"/>
                <a:gd name="T3" fmla="*/ 2147483647 h 50"/>
                <a:gd name="T4" fmla="*/ 2147483647 w 52"/>
                <a:gd name="T5" fmla="*/ 2147483647 h 50"/>
                <a:gd name="T6" fmla="*/ 2147483647 w 52"/>
                <a:gd name="T7" fmla="*/ 2147483647 h 50"/>
                <a:gd name="T8" fmla="*/ 2147483647 w 52"/>
                <a:gd name="T9" fmla="*/ 2147483647 h 50"/>
                <a:gd name="T10" fmla="*/ 2147483647 w 52"/>
                <a:gd name="T11" fmla="*/ 2147483647 h 50"/>
                <a:gd name="T12" fmla="*/ 2147483647 w 52"/>
                <a:gd name="T13" fmla="*/ 2147483647 h 50"/>
                <a:gd name="T14" fmla="*/ 2147483647 w 52"/>
                <a:gd name="T15" fmla="*/ 2147483647 h 50"/>
                <a:gd name="T16" fmla="*/ 2147483647 w 52"/>
                <a:gd name="T17" fmla="*/ 2147483647 h 50"/>
                <a:gd name="T18" fmla="*/ 2147483647 w 52"/>
                <a:gd name="T19" fmla="*/ 0 h 50"/>
                <a:gd name="T20" fmla="*/ 2147483647 w 52"/>
                <a:gd name="T21" fmla="*/ 2147483647 h 50"/>
                <a:gd name="T22" fmla="*/ 2147483647 w 52"/>
                <a:gd name="T23" fmla="*/ 2147483647 h 50"/>
                <a:gd name="T24" fmla="*/ 2147483647 w 52"/>
                <a:gd name="T25" fmla="*/ 2147483647 h 50"/>
                <a:gd name="T26" fmla="*/ 2147483647 w 52"/>
                <a:gd name="T27" fmla="*/ 2147483647 h 50"/>
                <a:gd name="T28" fmla="*/ 2147483647 w 52"/>
                <a:gd name="T29" fmla="*/ 2147483647 h 50"/>
                <a:gd name="T30" fmla="*/ 2147483647 w 52"/>
                <a:gd name="T31" fmla="*/ 2147483647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
                <a:gd name="T49" fmla="*/ 0 h 50"/>
                <a:gd name="T50" fmla="*/ 52 w 52"/>
                <a:gd name="T51" fmla="*/ 50 h 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 h="50">
                  <a:moveTo>
                    <a:pt x="13" y="50"/>
                  </a:moveTo>
                  <a:lnTo>
                    <a:pt x="0" y="32"/>
                  </a:lnTo>
                  <a:lnTo>
                    <a:pt x="2" y="25"/>
                  </a:lnTo>
                  <a:lnTo>
                    <a:pt x="6" y="18"/>
                  </a:lnTo>
                  <a:lnTo>
                    <a:pt x="12" y="13"/>
                  </a:lnTo>
                  <a:lnTo>
                    <a:pt x="18" y="9"/>
                  </a:lnTo>
                  <a:lnTo>
                    <a:pt x="26" y="5"/>
                  </a:lnTo>
                  <a:lnTo>
                    <a:pt x="34" y="3"/>
                  </a:lnTo>
                  <a:lnTo>
                    <a:pt x="43" y="1"/>
                  </a:lnTo>
                  <a:lnTo>
                    <a:pt x="52" y="0"/>
                  </a:lnTo>
                  <a:lnTo>
                    <a:pt x="40" y="11"/>
                  </a:lnTo>
                  <a:lnTo>
                    <a:pt x="27" y="22"/>
                  </a:lnTo>
                  <a:lnTo>
                    <a:pt x="22" y="30"/>
                  </a:lnTo>
                  <a:lnTo>
                    <a:pt x="17" y="36"/>
                  </a:lnTo>
                  <a:lnTo>
                    <a:pt x="14" y="43"/>
                  </a:lnTo>
                  <a:lnTo>
                    <a:pt x="13" y="50"/>
                  </a:lnTo>
                </a:path>
              </a:pathLst>
            </a:custGeom>
            <a:solidFill>
              <a:srgbClr val="0070C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60" name="Freeform 482"/>
            <p:cNvSpPr>
              <a:spLocks/>
            </p:cNvSpPr>
            <p:nvPr>
              <p:custDataLst>
                <p:tags r:id="rId309"/>
              </p:custDataLst>
            </p:nvPr>
          </p:nvSpPr>
          <p:spPr bwMode="auto">
            <a:xfrm>
              <a:off x="7650163" y="2090738"/>
              <a:ext cx="157162" cy="111125"/>
            </a:xfrm>
            <a:custGeom>
              <a:avLst/>
              <a:gdLst>
                <a:gd name="T0" fmla="*/ 2147483647 w 320"/>
                <a:gd name="T1" fmla="*/ 2147483647 h 234"/>
                <a:gd name="T2" fmla="*/ 2147483647 w 320"/>
                <a:gd name="T3" fmla="*/ 2147483647 h 234"/>
                <a:gd name="T4" fmla="*/ 2147483647 w 320"/>
                <a:gd name="T5" fmla="*/ 2147483647 h 234"/>
                <a:gd name="T6" fmla="*/ 2147483647 w 320"/>
                <a:gd name="T7" fmla="*/ 2147483647 h 234"/>
                <a:gd name="T8" fmla="*/ 2147483647 w 320"/>
                <a:gd name="T9" fmla="*/ 2147483647 h 234"/>
                <a:gd name="T10" fmla="*/ 2147483647 w 320"/>
                <a:gd name="T11" fmla="*/ 2147483647 h 234"/>
                <a:gd name="T12" fmla="*/ 2147483647 w 320"/>
                <a:gd name="T13" fmla="*/ 2147483647 h 234"/>
                <a:gd name="T14" fmla="*/ 2147483647 w 320"/>
                <a:gd name="T15" fmla="*/ 2147483647 h 234"/>
                <a:gd name="T16" fmla="*/ 2147483647 w 320"/>
                <a:gd name="T17" fmla="*/ 2147483647 h 234"/>
                <a:gd name="T18" fmla="*/ 2147483647 w 320"/>
                <a:gd name="T19" fmla="*/ 2147483647 h 234"/>
                <a:gd name="T20" fmla="*/ 2147483647 w 320"/>
                <a:gd name="T21" fmla="*/ 2147483647 h 234"/>
                <a:gd name="T22" fmla="*/ 2147483647 w 320"/>
                <a:gd name="T23" fmla="*/ 2147483647 h 234"/>
                <a:gd name="T24" fmla="*/ 2147483647 w 320"/>
                <a:gd name="T25" fmla="*/ 2147483647 h 234"/>
                <a:gd name="T26" fmla="*/ 2147483647 w 320"/>
                <a:gd name="T27" fmla="*/ 2147483647 h 234"/>
                <a:gd name="T28" fmla="*/ 2147483647 w 320"/>
                <a:gd name="T29" fmla="*/ 2147483647 h 234"/>
                <a:gd name="T30" fmla="*/ 2147483647 w 320"/>
                <a:gd name="T31" fmla="*/ 2147483647 h 234"/>
                <a:gd name="T32" fmla="*/ 2147483647 w 320"/>
                <a:gd name="T33" fmla="*/ 2147483647 h 234"/>
                <a:gd name="T34" fmla="*/ 2147483647 w 320"/>
                <a:gd name="T35" fmla="*/ 2147483647 h 234"/>
                <a:gd name="T36" fmla="*/ 2147483647 w 320"/>
                <a:gd name="T37" fmla="*/ 2147483647 h 234"/>
                <a:gd name="T38" fmla="*/ 2147483647 w 320"/>
                <a:gd name="T39" fmla="*/ 2147483647 h 234"/>
                <a:gd name="T40" fmla="*/ 2147483647 w 320"/>
                <a:gd name="T41" fmla="*/ 2147483647 h 234"/>
                <a:gd name="T42" fmla="*/ 2147483647 w 320"/>
                <a:gd name="T43" fmla="*/ 2147483647 h 234"/>
                <a:gd name="T44" fmla="*/ 2147483647 w 320"/>
                <a:gd name="T45" fmla="*/ 0 h 234"/>
                <a:gd name="T46" fmla="*/ 2147483647 w 320"/>
                <a:gd name="T47" fmla="*/ 0 h 234"/>
                <a:gd name="T48" fmla="*/ 2147483647 w 320"/>
                <a:gd name="T49" fmla="*/ 2147483647 h 234"/>
                <a:gd name="T50" fmla="*/ 2147483647 w 320"/>
                <a:gd name="T51" fmla="*/ 2147483647 h 234"/>
                <a:gd name="T52" fmla="*/ 2147483647 w 320"/>
                <a:gd name="T53" fmla="*/ 2147483647 h 234"/>
                <a:gd name="T54" fmla="*/ 2147483647 w 320"/>
                <a:gd name="T55" fmla="*/ 2147483647 h 234"/>
                <a:gd name="T56" fmla="*/ 2147483647 w 320"/>
                <a:gd name="T57" fmla="*/ 2147483647 h 234"/>
                <a:gd name="T58" fmla="*/ 2147483647 w 320"/>
                <a:gd name="T59" fmla="*/ 2147483647 h 234"/>
                <a:gd name="T60" fmla="*/ 2147483647 w 320"/>
                <a:gd name="T61" fmla="*/ 2147483647 h 234"/>
                <a:gd name="T62" fmla="*/ 2147483647 w 320"/>
                <a:gd name="T63" fmla="*/ 2147483647 h 234"/>
                <a:gd name="T64" fmla="*/ 2147483647 w 320"/>
                <a:gd name="T65" fmla="*/ 2147483647 h 234"/>
                <a:gd name="T66" fmla="*/ 2147483647 w 320"/>
                <a:gd name="T67" fmla="*/ 2147483647 h 234"/>
                <a:gd name="T68" fmla="*/ 2147483647 w 320"/>
                <a:gd name="T69" fmla="*/ 2147483647 h 234"/>
                <a:gd name="T70" fmla="*/ 2147483647 w 320"/>
                <a:gd name="T71" fmla="*/ 2147483647 h 234"/>
                <a:gd name="T72" fmla="*/ 2147483647 w 320"/>
                <a:gd name="T73" fmla="*/ 2147483647 h 234"/>
                <a:gd name="T74" fmla="*/ 2147483647 w 320"/>
                <a:gd name="T75" fmla="*/ 2147483647 h 234"/>
                <a:gd name="T76" fmla="*/ 2147483647 w 320"/>
                <a:gd name="T77" fmla="*/ 2147483647 h 234"/>
                <a:gd name="T78" fmla="*/ 2147483647 w 320"/>
                <a:gd name="T79" fmla="*/ 2147483647 h 234"/>
                <a:gd name="T80" fmla="*/ 2147483647 w 320"/>
                <a:gd name="T81" fmla="*/ 2147483647 h 234"/>
                <a:gd name="T82" fmla="*/ 2147483647 w 320"/>
                <a:gd name="T83" fmla="*/ 2147483647 h 234"/>
                <a:gd name="T84" fmla="*/ 2147483647 w 320"/>
                <a:gd name="T85" fmla="*/ 2147483647 h 234"/>
                <a:gd name="T86" fmla="*/ 2147483647 w 320"/>
                <a:gd name="T87" fmla="*/ 2147483647 h 234"/>
                <a:gd name="T88" fmla="*/ 2147483647 w 320"/>
                <a:gd name="T89" fmla="*/ 2147483647 h 234"/>
                <a:gd name="T90" fmla="*/ 2147483647 w 320"/>
                <a:gd name="T91" fmla="*/ 2147483647 h 234"/>
                <a:gd name="T92" fmla="*/ 2147483647 w 320"/>
                <a:gd name="T93" fmla="*/ 2147483647 h 234"/>
                <a:gd name="T94" fmla="*/ 2147483647 w 320"/>
                <a:gd name="T95" fmla="*/ 2147483647 h 234"/>
                <a:gd name="T96" fmla="*/ 2147483647 w 320"/>
                <a:gd name="T97" fmla="*/ 2147483647 h 234"/>
                <a:gd name="T98" fmla="*/ 2147483647 w 320"/>
                <a:gd name="T99" fmla="*/ 2147483647 h 234"/>
                <a:gd name="T100" fmla="*/ 2147483647 w 320"/>
                <a:gd name="T101" fmla="*/ 2147483647 h 234"/>
                <a:gd name="T102" fmla="*/ 2147483647 w 320"/>
                <a:gd name="T103" fmla="*/ 2147483647 h 234"/>
                <a:gd name="T104" fmla="*/ 2147483647 w 320"/>
                <a:gd name="T105" fmla="*/ 2147483647 h 234"/>
                <a:gd name="T106" fmla="*/ 2147483647 w 320"/>
                <a:gd name="T107" fmla="*/ 2147483647 h 234"/>
                <a:gd name="T108" fmla="*/ 2147483647 w 320"/>
                <a:gd name="T109" fmla="*/ 2147483647 h 234"/>
                <a:gd name="T110" fmla="*/ 2147483647 w 320"/>
                <a:gd name="T111" fmla="*/ 2147483647 h 234"/>
                <a:gd name="T112" fmla="*/ 2147483647 w 320"/>
                <a:gd name="T113" fmla="*/ 2147483647 h 234"/>
                <a:gd name="T114" fmla="*/ 2147483647 w 320"/>
                <a:gd name="T115" fmla="*/ 2147483647 h 234"/>
                <a:gd name="T116" fmla="*/ 2147483647 w 320"/>
                <a:gd name="T117" fmla="*/ 2147483647 h 23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20"/>
                <a:gd name="T178" fmla="*/ 0 h 234"/>
                <a:gd name="T179" fmla="*/ 320 w 320"/>
                <a:gd name="T180" fmla="*/ 234 h 23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20" h="234">
                  <a:moveTo>
                    <a:pt x="87" y="234"/>
                  </a:moveTo>
                  <a:lnTo>
                    <a:pt x="76" y="231"/>
                  </a:lnTo>
                  <a:lnTo>
                    <a:pt x="61" y="228"/>
                  </a:lnTo>
                  <a:lnTo>
                    <a:pt x="61" y="226"/>
                  </a:lnTo>
                  <a:lnTo>
                    <a:pt x="63" y="224"/>
                  </a:lnTo>
                  <a:lnTo>
                    <a:pt x="66" y="222"/>
                  </a:lnTo>
                  <a:lnTo>
                    <a:pt x="70" y="220"/>
                  </a:lnTo>
                  <a:lnTo>
                    <a:pt x="77" y="217"/>
                  </a:lnTo>
                  <a:lnTo>
                    <a:pt x="80" y="216"/>
                  </a:lnTo>
                  <a:lnTo>
                    <a:pt x="64" y="204"/>
                  </a:lnTo>
                  <a:lnTo>
                    <a:pt x="50" y="194"/>
                  </a:lnTo>
                  <a:lnTo>
                    <a:pt x="43" y="189"/>
                  </a:lnTo>
                  <a:lnTo>
                    <a:pt x="38" y="182"/>
                  </a:lnTo>
                  <a:lnTo>
                    <a:pt x="36" y="179"/>
                  </a:lnTo>
                  <a:lnTo>
                    <a:pt x="34" y="175"/>
                  </a:lnTo>
                  <a:lnTo>
                    <a:pt x="34" y="171"/>
                  </a:lnTo>
                  <a:lnTo>
                    <a:pt x="33" y="167"/>
                  </a:lnTo>
                  <a:lnTo>
                    <a:pt x="34" y="164"/>
                  </a:lnTo>
                  <a:lnTo>
                    <a:pt x="34" y="160"/>
                  </a:lnTo>
                  <a:lnTo>
                    <a:pt x="36" y="157"/>
                  </a:lnTo>
                  <a:lnTo>
                    <a:pt x="38" y="154"/>
                  </a:lnTo>
                  <a:lnTo>
                    <a:pt x="43" y="149"/>
                  </a:lnTo>
                  <a:lnTo>
                    <a:pt x="50" y="145"/>
                  </a:lnTo>
                  <a:lnTo>
                    <a:pt x="56" y="141"/>
                  </a:lnTo>
                  <a:lnTo>
                    <a:pt x="64" y="139"/>
                  </a:lnTo>
                  <a:lnTo>
                    <a:pt x="73" y="137"/>
                  </a:lnTo>
                  <a:lnTo>
                    <a:pt x="80" y="137"/>
                  </a:lnTo>
                  <a:lnTo>
                    <a:pt x="80" y="126"/>
                  </a:lnTo>
                  <a:lnTo>
                    <a:pt x="80" y="111"/>
                  </a:lnTo>
                  <a:lnTo>
                    <a:pt x="67" y="111"/>
                  </a:lnTo>
                  <a:lnTo>
                    <a:pt x="61" y="111"/>
                  </a:lnTo>
                  <a:lnTo>
                    <a:pt x="61" y="102"/>
                  </a:lnTo>
                  <a:lnTo>
                    <a:pt x="61" y="93"/>
                  </a:lnTo>
                  <a:lnTo>
                    <a:pt x="60" y="86"/>
                  </a:lnTo>
                  <a:lnTo>
                    <a:pt x="58" y="79"/>
                  </a:lnTo>
                  <a:lnTo>
                    <a:pt x="55" y="70"/>
                  </a:lnTo>
                  <a:lnTo>
                    <a:pt x="53" y="62"/>
                  </a:lnTo>
                  <a:lnTo>
                    <a:pt x="46" y="46"/>
                  </a:lnTo>
                  <a:lnTo>
                    <a:pt x="40" y="32"/>
                  </a:lnTo>
                  <a:lnTo>
                    <a:pt x="33" y="31"/>
                  </a:lnTo>
                  <a:lnTo>
                    <a:pt x="27" y="29"/>
                  </a:lnTo>
                  <a:lnTo>
                    <a:pt x="20" y="25"/>
                  </a:lnTo>
                  <a:lnTo>
                    <a:pt x="16" y="21"/>
                  </a:lnTo>
                  <a:lnTo>
                    <a:pt x="7" y="10"/>
                  </a:lnTo>
                  <a:lnTo>
                    <a:pt x="0" y="0"/>
                  </a:lnTo>
                  <a:lnTo>
                    <a:pt x="9" y="0"/>
                  </a:lnTo>
                  <a:lnTo>
                    <a:pt x="17" y="0"/>
                  </a:lnTo>
                  <a:lnTo>
                    <a:pt x="24" y="0"/>
                  </a:lnTo>
                  <a:lnTo>
                    <a:pt x="33" y="0"/>
                  </a:lnTo>
                  <a:lnTo>
                    <a:pt x="38" y="3"/>
                  </a:lnTo>
                  <a:lnTo>
                    <a:pt x="45" y="8"/>
                  </a:lnTo>
                  <a:lnTo>
                    <a:pt x="56" y="16"/>
                  </a:lnTo>
                  <a:lnTo>
                    <a:pt x="67" y="26"/>
                  </a:lnTo>
                  <a:lnTo>
                    <a:pt x="78" y="35"/>
                  </a:lnTo>
                  <a:lnTo>
                    <a:pt x="88" y="42"/>
                  </a:lnTo>
                  <a:lnTo>
                    <a:pt x="96" y="48"/>
                  </a:lnTo>
                  <a:lnTo>
                    <a:pt x="100" y="50"/>
                  </a:lnTo>
                  <a:lnTo>
                    <a:pt x="119" y="58"/>
                  </a:lnTo>
                  <a:lnTo>
                    <a:pt x="135" y="65"/>
                  </a:lnTo>
                  <a:lnTo>
                    <a:pt x="152" y="70"/>
                  </a:lnTo>
                  <a:lnTo>
                    <a:pt x="166" y="76"/>
                  </a:lnTo>
                  <a:lnTo>
                    <a:pt x="181" y="79"/>
                  </a:lnTo>
                  <a:lnTo>
                    <a:pt x="197" y="82"/>
                  </a:lnTo>
                  <a:lnTo>
                    <a:pt x="214" y="85"/>
                  </a:lnTo>
                  <a:lnTo>
                    <a:pt x="233" y="87"/>
                  </a:lnTo>
                  <a:lnTo>
                    <a:pt x="236" y="77"/>
                  </a:lnTo>
                  <a:lnTo>
                    <a:pt x="240" y="62"/>
                  </a:lnTo>
                  <a:lnTo>
                    <a:pt x="257" y="83"/>
                  </a:lnTo>
                  <a:lnTo>
                    <a:pt x="275" y="100"/>
                  </a:lnTo>
                  <a:lnTo>
                    <a:pt x="284" y="107"/>
                  </a:lnTo>
                  <a:lnTo>
                    <a:pt x="293" y="113"/>
                  </a:lnTo>
                  <a:lnTo>
                    <a:pt x="305" y="119"/>
                  </a:lnTo>
                  <a:lnTo>
                    <a:pt x="320" y="123"/>
                  </a:lnTo>
                  <a:lnTo>
                    <a:pt x="297" y="133"/>
                  </a:lnTo>
                  <a:lnTo>
                    <a:pt x="277" y="141"/>
                  </a:lnTo>
                  <a:lnTo>
                    <a:pt x="268" y="144"/>
                  </a:lnTo>
                  <a:lnTo>
                    <a:pt x="258" y="147"/>
                  </a:lnTo>
                  <a:lnTo>
                    <a:pt x="249" y="148"/>
                  </a:lnTo>
                  <a:lnTo>
                    <a:pt x="240" y="149"/>
                  </a:lnTo>
                  <a:lnTo>
                    <a:pt x="237" y="159"/>
                  </a:lnTo>
                  <a:lnTo>
                    <a:pt x="234" y="170"/>
                  </a:lnTo>
                  <a:lnTo>
                    <a:pt x="232" y="176"/>
                  </a:lnTo>
                  <a:lnTo>
                    <a:pt x="231" y="181"/>
                  </a:lnTo>
                  <a:lnTo>
                    <a:pt x="231" y="187"/>
                  </a:lnTo>
                  <a:lnTo>
                    <a:pt x="233" y="192"/>
                  </a:lnTo>
                  <a:lnTo>
                    <a:pt x="222" y="192"/>
                  </a:lnTo>
                  <a:lnTo>
                    <a:pt x="213" y="191"/>
                  </a:lnTo>
                  <a:lnTo>
                    <a:pt x="204" y="189"/>
                  </a:lnTo>
                  <a:lnTo>
                    <a:pt x="198" y="187"/>
                  </a:lnTo>
                  <a:lnTo>
                    <a:pt x="186" y="181"/>
                  </a:lnTo>
                  <a:lnTo>
                    <a:pt x="176" y="176"/>
                  </a:lnTo>
                  <a:lnTo>
                    <a:pt x="168" y="170"/>
                  </a:lnTo>
                  <a:lnTo>
                    <a:pt x="159" y="165"/>
                  </a:lnTo>
                  <a:lnTo>
                    <a:pt x="155" y="164"/>
                  </a:lnTo>
                  <a:lnTo>
                    <a:pt x="151" y="162"/>
                  </a:lnTo>
                  <a:lnTo>
                    <a:pt x="145" y="161"/>
                  </a:lnTo>
                  <a:lnTo>
                    <a:pt x="140" y="161"/>
                  </a:lnTo>
                  <a:lnTo>
                    <a:pt x="131" y="162"/>
                  </a:lnTo>
                  <a:lnTo>
                    <a:pt x="122" y="164"/>
                  </a:lnTo>
                  <a:lnTo>
                    <a:pt x="114" y="167"/>
                  </a:lnTo>
                  <a:lnTo>
                    <a:pt x="108" y="170"/>
                  </a:lnTo>
                  <a:lnTo>
                    <a:pt x="100" y="173"/>
                  </a:lnTo>
                  <a:lnTo>
                    <a:pt x="94" y="176"/>
                  </a:lnTo>
                  <a:lnTo>
                    <a:pt x="87" y="178"/>
                  </a:lnTo>
                  <a:lnTo>
                    <a:pt x="80" y="179"/>
                  </a:lnTo>
                  <a:lnTo>
                    <a:pt x="85" y="183"/>
                  </a:lnTo>
                  <a:lnTo>
                    <a:pt x="90" y="188"/>
                  </a:lnTo>
                  <a:lnTo>
                    <a:pt x="96" y="191"/>
                  </a:lnTo>
                  <a:lnTo>
                    <a:pt x="101" y="194"/>
                  </a:lnTo>
                  <a:lnTo>
                    <a:pt x="116" y="200"/>
                  </a:lnTo>
                  <a:lnTo>
                    <a:pt x="133" y="204"/>
                  </a:lnTo>
                  <a:lnTo>
                    <a:pt x="126" y="212"/>
                  </a:lnTo>
                  <a:lnTo>
                    <a:pt x="119" y="219"/>
                  </a:lnTo>
                  <a:lnTo>
                    <a:pt x="113" y="224"/>
                  </a:lnTo>
                  <a:lnTo>
                    <a:pt x="108" y="228"/>
                  </a:lnTo>
                  <a:lnTo>
                    <a:pt x="102" y="231"/>
                  </a:lnTo>
                  <a:lnTo>
                    <a:pt x="97" y="233"/>
                  </a:lnTo>
                  <a:lnTo>
                    <a:pt x="91" y="234"/>
                  </a:lnTo>
                  <a:lnTo>
                    <a:pt x="87" y="234"/>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61" name="Freeform 483"/>
            <p:cNvSpPr>
              <a:spLocks/>
            </p:cNvSpPr>
            <p:nvPr>
              <p:custDataLst>
                <p:tags r:id="rId310"/>
              </p:custDataLst>
            </p:nvPr>
          </p:nvSpPr>
          <p:spPr bwMode="auto">
            <a:xfrm>
              <a:off x="7616825" y="2409825"/>
              <a:ext cx="57150" cy="50800"/>
            </a:xfrm>
            <a:custGeom>
              <a:avLst/>
              <a:gdLst>
                <a:gd name="T0" fmla="*/ 2147483647 w 125"/>
                <a:gd name="T1" fmla="*/ 2147483647 h 93"/>
                <a:gd name="T2" fmla="*/ 2147483647 w 125"/>
                <a:gd name="T3" fmla="*/ 2147483647 h 93"/>
                <a:gd name="T4" fmla="*/ 2147483647 w 125"/>
                <a:gd name="T5" fmla="*/ 2147483647 h 93"/>
                <a:gd name="T6" fmla="*/ 2147483647 w 125"/>
                <a:gd name="T7" fmla="*/ 2147483647 h 93"/>
                <a:gd name="T8" fmla="*/ 2147483647 w 125"/>
                <a:gd name="T9" fmla="*/ 2147483647 h 93"/>
                <a:gd name="T10" fmla="*/ 2147483647 w 125"/>
                <a:gd name="T11" fmla="*/ 2147483647 h 93"/>
                <a:gd name="T12" fmla="*/ 2147483647 w 125"/>
                <a:gd name="T13" fmla="*/ 2147483647 h 93"/>
                <a:gd name="T14" fmla="*/ 2147483647 w 125"/>
                <a:gd name="T15" fmla="*/ 2147483647 h 93"/>
                <a:gd name="T16" fmla="*/ 2147483647 w 125"/>
                <a:gd name="T17" fmla="*/ 2147483647 h 93"/>
                <a:gd name="T18" fmla="*/ 2147483647 w 125"/>
                <a:gd name="T19" fmla="*/ 2147483647 h 93"/>
                <a:gd name="T20" fmla="*/ 2147483647 w 125"/>
                <a:gd name="T21" fmla="*/ 0 h 93"/>
                <a:gd name="T22" fmla="*/ 2147483647 w 125"/>
                <a:gd name="T23" fmla="*/ 0 h 93"/>
                <a:gd name="T24" fmla="*/ 2147483647 w 125"/>
                <a:gd name="T25" fmla="*/ 2147483647 h 93"/>
                <a:gd name="T26" fmla="*/ 2147483647 w 125"/>
                <a:gd name="T27" fmla="*/ 2147483647 h 93"/>
                <a:gd name="T28" fmla="*/ 2147483647 w 125"/>
                <a:gd name="T29" fmla="*/ 2147483647 h 93"/>
                <a:gd name="T30" fmla="*/ 2147483647 w 125"/>
                <a:gd name="T31" fmla="*/ 2147483647 h 93"/>
                <a:gd name="T32" fmla="*/ 2147483647 w 125"/>
                <a:gd name="T33" fmla="*/ 2147483647 h 93"/>
                <a:gd name="T34" fmla="*/ 2147483647 w 125"/>
                <a:gd name="T35" fmla="*/ 2147483647 h 93"/>
                <a:gd name="T36" fmla="*/ 2147483647 w 125"/>
                <a:gd name="T37" fmla="*/ 2147483647 h 93"/>
                <a:gd name="T38" fmla="*/ 2147483647 w 125"/>
                <a:gd name="T39" fmla="*/ 2147483647 h 93"/>
                <a:gd name="T40" fmla="*/ 2147483647 w 125"/>
                <a:gd name="T41" fmla="*/ 2147483647 h 93"/>
                <a:gd name="T42" fmla="*/ 2147483647 w 125"/>
                <a:gd name="T43" fmla="*/ 2147483647 h 93"/>
                <a:gd name="T44" fmla="*/ 2147483647 w 125"/>
                <a:gd name="T45" fmla="*/ 2147483647 h 93"/>
                <a:gd name="T46" fmla="*/ 2147483647 w 125"/>
                <a:gd name="T47" fmla="*/ 2147483647 h 93"/>
                <a:gd name="T48" fmla="*/ 2147483647 w 125"/>
                <a:gd name="T49" fmla="*/ 2147483647 h 93"/>
                <a:gd name="T50" fmla="*/ 2147483647 w 125"/>
                <a:gd name="T51" fmla="*/ 2147483647 h 93"/>
                <a:gd name="T52" fmla="*/ 2147483647 w 125"/>
                <a:gd name="T53" fmla="*/ 2147483647 h 93"/>
                <a:gd name="T54" fmla="*/ 2147483647 w 125"/>
                <a:gd name="T55" fmla="*/ 2147483647 h 93"/>
                <a:gd name="T56" fmla="*/ 2147483647 w 125"/>
                <a:gd name="T57" fmla="*/ 2147483647 h 93"/>
                <a:gd name="T58" fmla="*/ 2147483647 w 125"/>
                <a:gd name="T59" fmla="*/ 2147483647 h 93"/>
                <a:gd name="T60" fmla="*/ 2147483647 w 125"/>
                <a:gd name="T61" fmla="*/ 2147483647 h 93"/>
                <a:gd name="T62" fmla="*/ 2147483647 w 125"/>
                <a:gd name="T63" fmla="*/ 2147483647 h 93"/>
                <a:gd name="T64" fmla="*/ 2147483647 w 125"/>
                <a:gd name="T65" fmla="*/ 2147483647 h 93"/>
                <a:gd name="T66" fmla="*/ 2147483647 w 125"/>
                <a:gd name="T67" fmla="*/ 2147483647 h 93"/>
                <a:gd name="T68" fmla="*/ 0 w 125"/>
                <a:gd name="T69" fmla="*/ 2147483647 h 93"/>
                <a:gd name="T70" fmla="*/ 0 w 125"/>
                <a:gd name="T71" fmla="*/ 2147483647 h 93"/>
                <a:gd name="T72" fmla="*/ 2147483647 w 125"/>
                <a:gd name="T73" fmla="*/ 2147483647 h 93"/>
                <a:gd name="T74" fmla="*/ 2147483647 w 125"/>
                <a:gd name="T75" fmla="*/ 2147483647 h 93"/>
                <a:gd name="T76" fmla="*/ 2147483647 w 125"/>
                <a:gd name="T77" fmla="*/ 2147483647 h 93"/>
                <a:gd name="T78" fmla="*/ 2147483647 w 125"/>
                <a:gd name="T79" fmla="*/ 2147483647 h 93"/>
                <a:gd name="T80" fmla="*/ 2147483647 w 125"/>
                <a:gd name="T81" fmla="*/ 2147483647 h 93"/>
                <a:gd name="T82" fmla="*/ 2147483647 w 125"/>
                <a:gd name="T83" fmla="*/ 2147483647 h 9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5"/>
                <a:gd name="T127" fmla="*/ 0 h 93"/>
                <a:gd name="T128" fmla="*/ 125 w 125"/>
                <a:gd name="T129" fmla="*/ 93 h 9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5" h="93">
                  <a:moveTo>
                    <a:pt x="33" y="19"/>
                  </a:moveTo>
                  <a:lnTo>
                    <a:pt x="43" y="19"/>
                  </a:lnTo>
                  <a:lnTo>
                    <a:pt x="52" y="19"/>
                  </a:lnTo>
                  <a:lnTo>
                    <a:pt x="55" y="19"/>
                  </a:lnTo>
                  <a:lnTo>
                    <a:pt x="58" y="17"/>
                  </a:lnTo>
                  <a:lnTo>
                    <a:pt x="61" y="15"/>
                  </a:lnTo>
                  <a:lnTo>
                    <a:pt x="65" y="11"/>
                  </a:lnTo>
                  <a:lnTo>
                    <a:pt x="68" y="8"/>
                  </a:lnTo>
                  <a:lnTo>
                    <a:pt x="70" y="5"/>
                  </a:lnTo>
                  <a:lnTo>
                    <a:pt x="72" y="3"/>
                  </a:lnTo>
                  <a:lnTo>
                    <a:pt x="72" y="0"/>
                  </a:lnTo>
                  <a:lnTo>
                    <a:pt x="118" y="0"/>
                  </a:lnTo>
                  <a:lnTo>
                    <a:pt x="122" y="15"/>
                  </a:lnTo>
                  <a:lnTo>
                    <a:pt x="125" y="25"/>
                  </a:lnTo>
                  <a:lnTo>
                    <a:pt x="124" y="29"/>
                  </a:lnTo>
                  <a:lnTo>
                    <a:pt x="122" y="33"/>
                  </a:lnTo>
                  <a:lnTo>
                    <a:pt x="119" y="35"/>
                  </a:lnTo>
                  <a:lnTo>
                    <a:pt x="117" y="37"/>
                  </a:lnTo>
                  <a:lnTo>
                    <a:pt x="111" y="40"/>
                  </a:lnTo>
                  <a:lnTo>
                    <a:pt x="104" y="41"/>
                  </a:lnTo>
                  <a:lnTo>
                    <a:pt x="88" y="41"/>
                  </a:lnTo>
                  <a:lnTo>
                    <a:pt x="72" y="43"/>
                  </a:lnTo>
                  <a:lnTo>
                    <a:pt x="70" y="47"/>
                  </a:lnTo>
                  <a:lnTo>
                    <a:pt x="69" y="53"/>
                  </a:lnTo>
                  <a:lnTo>
                    <a:pt x="67" y="61"/>
                  </a:lnTo>
                  <a:lnTo>
                    <a:pt x="67" y="71"/>
                  </a:lnTo>
                  <a:lnTo>
                    <a:pt x="66" y="86"/>
                  </a:lnTo>
                  <a:lnTo>
                    <a:pt x="66" y="93"/>
                  </a:lnTo>
                  <a:lnTo>
                    <a:pt x="49" y="85"/>
                  </a:lnTo>
                  <a:lnTo>
                    <a:pt x="27" y="73"/>
                  </a:lnTo>
                  <a:lnTo>
                    <a:pt x="16" y="65"/>
                  </a:lnTo>
                  <a:lnTo>
                    <a:pt x="7" y="58"/>
                  </a:lnTo>
                  <a:lnTo>
                    <a:pt x="4" y="54"/>
                  </a:lnTo>
                  <a:lnTo>
                    <a:pt x="2" y="50"/>
                  </a:lnTo>
                  <a:lnTo>
                    <a:pt x="0" y="47"/>
                  </a:lnTo>
                  <a:lnTo>
                    <a:pt x="0" y="43"/>
                  </a:lnTo>
                  <a:lnTo>
                    <a:pt x="7" y="43"/>
                  </a:lnTo>
                  <a:lnTo>
                    <a:pt x="15" y="41"/>
                  </a:lnTo>
                  <a:lnTo>
                    <a:pt x="20" y="39"/>
                  </a:lnTo>
                  <a:lnTo>
                    <a:pt x="23" y="36"/>
                  </a:lnTo>
                  <a:lnTo>
                    <a:pt x="28" y="28"/>
                  </a:lnTo>
                  <a:lnTo>
                    <a:pt x="33" y="19"/>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62" name="Freeform 484"/>
            <p:cNvSpPr>
              <a:spLocks/>
            </p:cNvSpPr>
            <p:nvPr>
              <p:custDataLst>
                <p:tags r:id="rId311"/>
              </p:custDataLst>
            </p:nvPr>
          </p:nvSpPr>
          <p:spPr bwMode="auto">
            <a:xfrm>
              <a:off x="7554913" y="2420938"/>
              <a:ext cx="68262" cy="77787"/>
            </a:xfrm>
            <a:custGeom>
              <a:avLst/>
              <a:gdLst>
                <a:gd name="T0" fmla="*/ 2147483647 w 133"/>
                <a:gd name="T1" fmla="*/ 2147483647 h 154"/>
                <a:gd name="T2" fmla="*/ 2147483647 w 133"/>
                <a:gd name="T3" fmla="*/ 2147483647 h 154"/>
                <a:gd name="T4" fmla="*/ 2147483647 w 133"/>
                <a:gd name="T5" fmla="*/ 2147483647 h 154"/>
                <a:gd name="T6" fmla="*/ 2147483647 w 133"/>
                <a:gd name="T7" fmla="*/ 2147483647 h 154"/>
                <a:gd name="T8" fmla="*/ 2147483647 w 133"/>
                <a:gd name="T9" fmla="*/ 2147483647 h 154"/>
                <a:gd name="T10" fmla="*/ 2147483647 w 133"/>
                <a:gd name="T11" fmla="*/ 2147483647 h 154"/>
                <a:gd name="T12" fmla="*/ 2147483647 w 133"/>
                <a:gd name="T13" fmla="*/ 0 h 154"/>
                <a:gd name="T14" fmla="*/ 2147483647 w 133"/>
                <a:gd name="T15" fmla="*/ 2147483647 h 154"/>
                <a:gd name="T16" fmla="*/ 2147483647 w 133"/>
                <a:gd name="T17" fmla="*/ 2147483647 h 154"/>
                <a:gd name="T18" fmla="*/ 2147483647 w 133"/>
                <a:gd name="T19" fmla="*/ 2147483647 h 154"/>
                <a:gd name="T20" fmla="*/ 2147483647 w 133"/>
                <a:gd name="T21" fmla="*/ 2147483647 h 154"/>
                <a:gd name="T22" fmla="*/ 2147483647 w 133"/>
                <a:gd name="T23" fmla="*/ 2147483647 h 154"/>
                <a:gd name="T24" fmla="*/ 2147483647 w 133"/>
                <a:gd name="T25" fmla="*/ 2147483647 h 154"/>
                <a:gd name="T26" fmla="*/ 2147483647 w 133"/>
                <a:gd name="T27" fmla="*/ 2147483647 h 154"/>
                <a:gd name="T28" fmla="*/ 2147483647 w 133"/>
                <a:gd name="T29" fmla="*/ 2147483647 h 154"/>
                <a:gd name="T30" fmla="*/ 2147483647 w 133"/>
                <a:gd name="T31" fmla="*/ 2147483647 h 154"/>
                <a:gd name="T32" fmla="*/ 2147483647 w 133"/>
                <a:gd name="T33" fmla="*/ 2147483647 h 154"/>
                <a:gd name="T34" fmla="*/ 2147483647 w 133"/>
                <a:gd name="T35" fmla="*/ 2147483647 h 154"/>
                <a:gd name="T36" fmla="*/ 2147483647 w 133"/>
                <a:gd name="T37" fmla="*/ 2147483647 h 154"/>
                <a:gd name="T38" fmla="*/ 2147483647 w 133"/>
                <a:gd name="T39" fmla="*/ 2147483647 h 154"/>
                <a:gd name="T40" fmla="*/ 2147483647 w 133"/>
                <a:gd name="T41" fmla="*/ 2147483647 h 154"/>
                <a:gd name="T42" fmla="*/ 2147483647 w 133"/>
                <a:gd name="T43" fmla="*/ 2147483647 h 154"/>
                <a:gd name="T44" fmla="*/ 2147483647 w 133"/>
                <a:gd name="T45" fmla="*/ 2147483647 h 154"/>
                <a:gd name="T46" fmla="*/ 2147483647 w 133"/>
                <a:gd name="T47" fmla="*/ 2147483647 h 154"/>
                <a:gd name="T48" fmla="*/ 2147483647 w 133"/>
                <a:gd name="T49" fmla="*/ 2147483647 h 154"/>
                <a:gd name="T50" fmla="*/ 2147483647 w 133"/>
                <a:gd name="T51" fmla="*/ 2147483647 h 154"/>
                <a:gd name="T52" fmla="*/ 2147483647 w 133"/>
                <a:gd name="T53" fmla="*/ 2147483647 h 154"/>
                <a:gd name="T54" fmla="*/ 2147483647 w 133"/>
                <a:gd name="T55" fmla="*/ 2147483647 h 154"/>
                <a:gd name="T56" fmla="*/ 2147483647 w 133"/>
                <a:gd name="T57" fmla="*/ 2147483647 h 154"/>
                <a:gd name="T58" fmla="*/ 2147483647 w 133"/>
                <a:gd name="T59" fmla="*/ 2147483647 h 154"/>
                <a:gd name="T60" fmla="*/ 2147483647 w 133"/>
                <a:gd name="T61" fmla="*/ 2147483647 h 154"/>
                <a:gd name="T62" fmla="*/ 2147483647 w 133"/>
                <a:gd name="T63" fmla="*/ 2147483647 h 154"/>
                <a:gd name="T64" fmla="*/ 2147483647 w 133"/>
                <a:gd name="T65" fmla="*/ 2147483647 h 154"/>
                <a:gd name="T66" fmla="*/ 2147483647 w 133"/>
                <a:gd name="T67" fmla="*/ 2147483647 h 154"/>
                <a:gd name="T68" fmla="*/ 2147483647 w 133"/>
                <a:gd name="T69" fmla="*/ 2147483647 h 154"/>
                <a:gd name="T70" fmla="*/ 2147483647 w 133"/>
                <a:gd name="T71" fmla="*/ 2147483647 h 154"/>
                <a:gd name="T72" fmla="*/ 2147483647 w 133"/>
                <a:gd name="T73" fmla="*/ 2147483647 h 154"/>
                <a:gd name="T74" fmla="*/ 2147483647 w 133"/>
                <a:gd name="T75" fmla="*/ 2147483647 h 154"/>
                <a:gd name="T76" fmla="*/ 2147483647 w 133"/>
                <a:gd name="T77" fmla="*/ 2147483647 h 154"/>
                <a:gd name="T78" fmla="*/ 2147483647 w 133"/>
                <a:gd name="T79" fmla="*/ 2147483647 h 154"/>
                <a:gd name="T80" fmla="*/ 2147483647 w 133"/>
                <a:gd name="T81" fmla="*/ 2147483647 h 154"/>
                <a:gd name="T82" fmla="*/ 2147483647 w 133"/>
                <a:gd name="T83" fmla="*/ 2147483647 h 154"/>
                <a:gd name="T84" fmla="*/ 2147483647 w 133"/>
                <a:gd name="T85" fmla="*/ 2147483647 h 154"/>
                <a:gd name="T86" fmla="*/ 2147483647 w 133"/>
                <a:gd name="T87" fmla="*/ 2147483647 h 154"/>
                <a:gd name="T88" fmla="*/ 2147483647 w 133"/>
                <a:gd name="T89" fmla="*/ 2147483647 h 154"/>
                <a:gd name="T90" fmla="*/ 2147483647 w 133"/>
                <a:gd name="T91" fmla="*/ 2147483647 h 154"/>
                <a:gd name="T92" fmla="*/ 2147483647 w 133"/>
                <a:gd name="T93" fmla="*/ 2147483647 h 154"/>
                <a:gd name="T94" fmla="*/ 2147483647 w 133"/>
                <a:gd name="T95" fmla="*/ 2147483647 h 154"/>
                <a:gd name="T96" fmla="*/ 2147483647 w 133"/>
                <a:gd name="T97" fmla="*/ 2147483647 h 154"/>
                <a:gd name="T98" fmla="*/ 2147483647 w 133"/>
                <a:gd name="T99" fmla="*/ 2147483647 h 154"/>
                <a:gd name="T100" fmla="*/ 2147483647 w 133"/>
                <a:gd name="T101" fmla="*/ 2147483647 h 154"/>
                <a:gd name="T102" fmla="*/ 0 w 133"/>
                <a:gd name="T103" fmla="*/ 2147483647 h 154"/>
                <a:gd name="T104" fmla="*/ 0 w 133"/>
                <a:gd name="T105" fmla="*/ 2147483647 h 154"/>
                <a:gd name="T106" fmla="*/ 2147483647 w 133"/>
                <a:gd name="T107" fmla="*/ 2147483647 h 154"/>
                <a:gd name="T108" fmla="*/ 2147483647 w 133"/>
                <a:gd name="T109" fmla="*/ 2147483647 h 1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3"/>
                <a:gd name="T166" fmla="*/ 0 h 154"/>
                <a:gd name="T167" fmla="*/ 133 w 133"/>
                <a:gd name="T168" fmla="*/ 154 h 1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3" h="154">
                  <a:moveTo>
                    <a:pt x="20" y="12"/>
                  </a:moveTo>
                  <a:lnTo>
                    <a:pt x="24" y="10"/>
                  </a:lnTo>
                  <a:lnTo>
                    <a:pt x="31" y="6"/>
                  </a:lnTo>
                  <a:lnTo>
                    <a:pt x="34" y="4"/>
                  </a:lnTo>
                  <a:lnTo>
                    <a:pt x="37" y="2"/>
                  </a:lnTo>
                  <a:lnTo>
                    <a:pt x="42" y="1"/>
                  </a:lnTo>
                  <a:lnTo>
                    <a:pt x="46" y="0"/>
                  </a:lnTo>
                  <a:lnTo>
                    <a:pt x="59" y="1"/>
                  </a:lnTo>
                  <a:lnTo>
                    <a:pt x="70" y="4"/>
                  </a:lnTo>
                  <a:lnTo>
                    <a:pt x="81" y="8"/>
                  </a:lnTo>
                  <a:lnTo>
                    <a:pt x="90" y="14"/>
                  </a:lnTo>
                  <a:lnTo>
                    <a:pt x="99" y="21"/>
                  </a:lnTo>
                  <a:lnTo>
                    <a:pt x="105" y="30"/>
                  </a:lnTo>
                  <a:lnTo>
                    <a:pt x="112" y="40"/>
                  </a:lnTo>
                  <a:lnTo>
                    <a:pt x="116" y="50"/>
                  </a:lnTo>
                  <a:lnTo>
                    <a:pt x="121" y="60"/>
                  </a:lnTo>
                  <a:lnTo>
                    <a:pt x="124" y="71"/>
                  </a:lnTo>
                  <a:lnTo>
                    <a:pt x="127" y="82"/>
                  </a:lnTo>
                  <a:lnTo>
                    <a:pt x="130" y="94"/>
                  </a:lnTo>
                  <a:lnTo>
                    <a:pt x="132" y="116"/>
                  </a:lnTo>
                  <a:lnTo>
                    <a:pt x="133" y="135"/>
                  </a:lnTo>
                  <a:lnTo>
                    <a:pt x="132" y="138"/>
                  </a:lnTo>
                  <a:lnTo>
                    <a:pt x="130" y="141"/>
                  </a:lnTo>
                  <a:lnTo>
                    <a:pt x="125" y="144"/>
                  </a:lnTo>
                  <a:lnTo>
                    <a:pt x="121" y="147"/>
                  </a:lnTo>
                  <a:lnTo>
                    <a:pt x="115" y="150"/>
                  </a:lnTo>
                  <a:lnTo>
                    <a:pt x="110" y="153"/>
                  </a:lnTo>
                  <a:lnTo>
                    <a:pt x="104" y="154"/>
                  </a:lnTo>
                  <a:lnTo>
                    <a:pt x="99" y="154"/>
                  </a:lnTo>
                  <a:lnTo>
                    <a:pt x="93" y="153"/>
                  </a:lnTo>
                  <a:lnTo>
                    <a:pt x="87" y="149"/>
                  </a:lnTo>
                  <a:lnTo>
                    <a:pt x="79" y="141"/>
                  </a:lnTo>
                  <a:lnTo>
                    <a:pt x="71" y="134"/>
                  </a:lnTo>
                  <a:lnTo>
                    <a:pt x="64" y="126"/>
                  </a:lnTo>
                  <a:lnTo>
                    <a:pt x="58" y="118"/>
                  </a:lnTo>
                  <a:lnTo>
                    <a:pt x="54" y="111"/>
                  </a:lnTo>
                  <a:lnTo>
                    <a:pt x="53" y="105"/>
                  </a:lnTo>
                  <a:lnTo>
                    <a:pt x="54" y="98"/>
                  </a:lnTo>
                  <a:lnTo>
                    <a:pt x="56" y="83"/>
                  </a:lnTo>
                  <a:lnTo>
                    <a:pt x="58" y="68"/>
                  </a:lnTo>
                  <a:lnTo>
                    <a:pt x="59" y="62"/>
                  </a:lnTo>
                  <a:lnTo>
                    <a:pt x="47" y="61"/>
                  </a:lnTo>
                  <a:lnTo>
                    <a:pt x="36" y="59"/>
                  </a:lnTo>
                  <a:lnTo>
                    <a:pt x="25" y="56"/>
                  </a:lnTo>
                  <a:lnTo>
                    <a:pt x="17" y="52"/>
                  </a:lnTo>
                  <a:lnTo>
                    <a:pt x="13" y="49"/>
                  </a:lnTo>
                  <a:lnTo>
                    <a:pt x="10" y="46"/>
                  </a:lnTo>
                  <a:lnTo>
                    <a:pt x="7" y="43"/>
                  </a:lnTo>
                  <a:lnTo>
                    <a:pt x="4" y="39"/>
                  </a:lnTo>
                  <a:lnTo>
                    <a:pt x="2" y="34"/>
                  </a:lnTo>
                  <a:lnTo>
                    <a:pt x="1" y="29"/>
                  </a:lnTo>
                  <a:lnTo>
                    <a:pt x="0" y="24"/>
                  </a:lnTo>
                  <a:lnTo>
                    <a:pt x="0" y="18"/>
                  </a:lnTo>
                  <a:lnTo>
                    <a:pt x="7" y="15"/>
                  </a:lnTo>
                  <a:lnTo>
                    <a:pt x="20" y="12"/>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63" name="Freeform 485">
              <a:hlinkClick r:id="rId412"/>
            </p:cNvPr>
            <p:cNvSpPr>
              <a:spLocks/>
            </p:cNvSpPr>
            <p:nvPr>
              <p:custDataLst>
                <p:tags r:id="rId312"/>
              </p:custDataLst>
            </p:nvPr>
          </p:nvSpPr>
          <p:spPr bwMode="auto">
            <a:xfrm>
              <a:off x="7572375" y="2206625"/>
              <a:ext cx="234950" cy="220663"/>
            </a:xfrm>
            <a:custGeom>
              <a:avLst/>
              <a:gdLst>
                <a:gd name="T0" fmla="*/ 2147483647 w 485"/>
                <a:gd name="T1" fmla="*/ 2147483647 h 468"/>
                <a:gd name="T2" fmla="*/ 2147483647 w 485"/>
                <a:gd name="T3" fmla="*/ 2147483647 h 468"/>
                <a:gd name="T4" fmla="*/ 2147483647 w 485"/>
                <a:gd name="T5" fmla="*/ 2147483647 h 468"/>
                <a:gd name="T6" fmla="*/ 2147483647 w 485"/>
                <a:gd name="T7" fmla="*/ 2147483647 h 468"/>
                <a:gd name="T8" fmla="*/ 2147483647 w 485"/>
                <a:gd name="T9" fmla="*/ 2147483647 h 468"/>
                <a:gd name="T10" fmla="*/ 2147483647 w 485"/>
                <a:gd name="T11" fmla="*/ 2147483647 h 468"/>
                <a:gd name="T12" fmla="*/ 2147483647 w 485"/>
                <a:gd name="T13" fmla="*/ 2147483647 h 468"/>
                <a:gd name="T14" fmla="*/ 2147483647 w 485"/>
                <a:gd name="T15" fmla="*/ 2147483647 h 468"/>
                <a:gd name="T16" fmla="*/ 2147483647 w 485"/>
                <a:gd name="T17" fmla="*/ 2147483647 h 468"/>
                <a:gd name="T18" fmla="*/ 2147483647 w 485"/>
                <a:gd name="T19" fmla="*/ 2147483647 h 468"/>
                <a:gd name="T20" fmla="*/ 2147483647 w 485"/>
                <a:gd name="T21" fmla="*/ 2147483647 h 468"/>
                <a:gd name="T22" fmla="*/ 2147483647 w 485"/>
                <a:gd name="T23" fmla="*/ 2147483647 h 468"/>
                <a:gd name="T24" fmla="*/ 2147483647 w 485"/>
                <a:gd name="T25" fmla="*/ 2147483647 h 468"/>
                <a:gd name="T26" fmla="*/ 2147483647 w 485"/>
                <a:gd name="T27" fmla="*/ 2147483647 h 468"/>
                <a:gd name="T28" fmla="*/ 2147483647 w 485"/>
                <a:gd name="T29" fmla="*/ 2147483647 h 468"/>
                <a:gd name="T30" fmla="*/ 2147483647 w 485"/>
                <a:gd name="T31" fmla="*/ 2147483647 h 468"/>
                <a:gd name="T32" fmla="*/ 2147483647 w 485"/>
                <a:gd name="T33" fmla="*/ 2147483647 h 468"/>
                <a:gd name="T34" fmla="*/ 2147483647 w 485"/>
                <a:gd name="T35" fmla="*/ 2147483647 h 468"/>
                <a:gd name="T36" fmla="*/ 2147483647 w 485"/>
                <a:gd name="T37" fmla="*/ 2147483647 h 468"/>
                <a:gd name="T38" fmla="*/ 2147483647 w 485"/>
                <a:gd name="T39" fmla="*/ 2147483647 h 468"/>
                <a:gd name="T40" fmla="*/ 2147483647 w 485"/>
                <a:gd name="T41" fmla="*/ 2147483647 h 468"/>
                <a:gd name="T42" fmla="*/ 2147483647 w 485"/>
                <a:gd name="T43" fmla="*/ 2147483647 h 468"/>
                <a:gd name="T44" fmla="*/ 2147483647 w 485"/>
                <a:gd name="T45" fmla="*/ 2147483647 h 468"/>
                <a:gd name="T46" fmla="*/ 2147483647 w 485"/>
                <a:gd name="T47" fmla="*/ 2147483647 h 468"/>
                <a:gd name="T48" fmla="*/ 2147483647 w 485"/>
                <a:gd name="T49" fmla="*/ 2147483647 h 468"/>
                <a:gd name="T50" fmla="*/ 2147483647 w 485"/>
                <a:gd name="T51" fmla="*/ 2147483647 h 468"/>
                <a:gd name="T52" fmla="*/ 2147483647 w 485"/>
                <a:gd name="T53" fmla="*/ 2147483647 h 468"/>
                <a:gd name="T54" fmla="*/ 2147483647 w 485"/>
                <a:gd name="T55" fmla="*/ 2147483647 h 468"/>
                <a:gd name="T56" fmla="*/ 2147483647 w 485"/>
                <a:gd name="T57" fmla="*/ 2147483647 h 468"/>
                <a:gd name="T58" fmla="*/ 2147483647 w 485"/>
                <a:gd name="T59" fmla="*/ 2147483647 h 468"/>
                <a:gd name="T60" fmla="*/ 2147483647 w 485"/>
                <a:gd name="T61" fmla="*/ 2147483647 h 468"/>
                <a:gd name="T62" fmla="*/ 2147483647 w 485"/>
                <a:gd name="T63" fmla="*/ 2147483647 h 468"/>
                <a:gd name="T64" fmla="*/ 2147483647 w 485"/>
                <a:gd name="T65" fmla="*/ 2147483647 h 468"/>
                <a:gd name="T66" fmla="*/ 2147483647 w 485"/>
                <a:gd name="T67" fmla="*/ 2147483647 h 468"/>
                <a:gd name="T68" fmla="*/ 2147483647 w 485"/>
                <a:gd name="T69" fmla="*/ 2147483647 h 468"/>
                <a:gd name="T70" fmla="*/ 2147483647 w 485"/>
                <a:gd name="T71" fmla="*/ 2147483647 h 468"/>
                <a:gd name="T72" fmla="*/ 2147483647 w 485"/>
                <a:gd name="T73" fmla="*/ 2147483647 h 468"/>
                <a:gd name="T74" fmla="*/ 2147483647 w 485"/>
                <a:gd name="T75" fmla="*/ 2147483647 h 468"/>
                <a:gd name="T76" fmla="*/ 2147483647 w 485"/>
                <a:gd name="T77" fmla="*/ 2147483647 h 468"/>
                <a:gd name="T78" fmla="*/ 2147483647 w 485"/>
                <a:gd name="T79" fmla="*/ 2147483647 h 468"/>
                <a:gd name="T80" fmla="*/ 2147483647 w 485"/>
                <a:gd name="T81" fmla="*/ 2147483647 h 468"/>
                <a:gd name="T82" fmla="*/ 2147483647 w 485"/>
                <a:gd name="T83" fmla="*/ 2147483647 h 468"/>
                <a:gd name="T84" fmla="*/ 2147483647 w 485"/>
                <a:gd name="T85" fmla="*/ 2147483647 h 468"/>
                <a:gd name="T86" fmla="*/ 2147483647 w 485"/>
                <a:gd name="T87" fmla="*/ 2147483647 h 468"/>
                <a:gd name="T88" fmla="*/ 2147483647 w 485"/>
                <a:gd name="T89" fmla="*/ 2147483647 h 468"/>
                <a:gd name="T90" fmla="*/ 2147483647 w 485"/>
                <a:gd name="T91" fmla="*/ 2147483647 h 468"/>
                <a:gd name="T92" fmla="*/ 2147483647 w 485"/>
                <a:gd name="T93" fmla="*/ 2147483647 h 468"/>
                <a:gd name="T94" fmla="*/ 2147483647 w 485"/>
                <a:gd name="T95" fmla="*/ 2147483647 h 468"/>
                <a:gd name="T96" fmla="*/ 2147483647 w 485"/>
                <a:gd name="T97" fmla="*/ 2147483647 h 468"/>
                <a:gd name="T98" fmla="*/ 2147483647 w 485"/>
                <a:gd name="T99" fmla="*/ 2147483647 h 468"/>
                <a:gd name="T100" fmla="*/ 2147483647 w 485"/>
                <a:gd name="T101" fmla="*/ 2147483647 h 468"/>
                <a:gd name="T102" fmla="*/ 2147483647 w 485"/>
                <a:gd name="T103" fmla="*/ 2147483647 h 468"/>
                <a:gd name="T104" fmla="*/ 2147483647 w 485"/>
                <a:gd name="T105" fmla="*/ 2147483647 h 468"/>
                <a:gd name="T106" fmla="*/ 2147483647 w 485"/>
                <a:gd name="T107" fmla="*/ 2147483647 h 468"/>
                <a:gd name="T108" fmla="*/ 2147483647 w 485"/>
                <a:gd name="T109" fmla="*/ 2147483647 h 468"/>
                <a:gd name="T110" fmla="*/ 2147483647 w 485"/>
                <a:gd name="T111" fmla="*/ 2147483647 h 468"/>
                <a:gd name="T112" fmla="*/ 2147483647 w 485"/>
                <a:gd name="T113" fmla="*/ 2147483647 h 468"/>
                <a:gd name="T114" fmla="*/ 0 w 485"/>
                <a:gd name="T115" fmla="*/ 2147483647 h 468"/>
                <a:gd name="T116" fmla="*/ 2147483647 w 485"/>
                <a:gd name="T117" fmla="*/ 2147483647 h 468"/>
                <a:gd name="T118" fmla="*/ 2147483647 w 485"/>
                <a:gd name="T119" fmla="*/ 2147483647 h 468"/>
                <a:gd name="T120" fmla="*/ 2147483647 w 485"/>
                <a:gd name="T121" fmla="*/ 2147483647 h 468"/>
                <a:gd name="T122" fmla="*/ 2147483647 w 485"/>
                <a:gd name="T123" fmla="*/ 2147483647 h 468"/>
                <a:gd name="T124" fmla="*/ 2147483647 w 485"/>
                <a:gd name="T125" fmla="*/ 2147483647 h 4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5"/>
                <a:gd name="T190" fmla="*/ 0 h 468"/>
                <a:gd name="T191" fmla="*/ 485 w 485"/>
                <a:gd name="T192" fmla="*/ 468 h 46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5" h="468">
                  <a:moveTo>
                    <a:pt x="100" y="351"/>
                  </a:moveTo>
                  <a:lnTo>
                    <a:pt x="113" y="351"/>
                  </a:lnTo>
                  <a:lnTo>
                    <a:pt x="126" y="351"/>
                  </a:lnTo>
                  <a:lnTo>
                    <a:pt x="134" y="351"/>
                  </a:lnTo>
                  <a:lnTo>
                    <a:pt x="142" y="348"/>
                  </a:lnTo>
                  <a:lnTo>
                    <a:pt x="149" y="346"/>
                  </a:lnTo>
                  <a:lnTo>
                    <a:pt x="158" y="342"/>
                  </a:lnTo>
                  <a:lnTo>
                    <a:pt x="167" y="339"/>
                  </a:lnTo>
                  <a:lnTo>
                    <a:pt x="177" y="336"/>
                  </a:lnTo>
                  <a:lnTo>
                    <a:pt x="188" y="334"/>
                  </a:lnTo>
                  <a:lnTo>
                    <a:pt x="199" y="333"/>
                  </a:lnTo>
                  <a:lnTo>
                    <a:pt x="200" y="339"/>
                  </a:lnTo>
                  <a:lnTo>
                    <a:pt x="203" y="345"/>
                  </a:lnTo>
                  <a:lnTo>
                    <a:pt x="208" y="352"/>
                  </a:lnTo>
                  <a:lnTo>
                    <a:pt x="212" y="357"/>
                  </a:lnTo>
                  <a:lnTo>
                    <a:pt x="226" y="348"/>
                  </a:lnTo>
                  <a:lnTo>
                    <a:pt x="239" y="339"/>
                  </a:lnTo>
                  <a:lnTo>
                    <a:pt x="233" y="335"/>
                  </a:lnTo>
                  <a:lnTo>
                    <a:pt x="226" y="329"/>
                  </a:lnTo>
                  <a:lnTo>
                    <a:pt x="224" y="327"/>
                  </a:lnTo>
                  <a:lnTo>
                    <a:pt x="221" y="325"/>
                  </a:lnTo>
                  <a:lnTo>
                    <a:pt x="220" y="322"/>
                  </a:lnTo>
                  <a:lnTo>
                    <a:pt x="220" y="320"/>
                  </a:lnTo>
                  <a:lnTo>
                    <a:pt x="220" y="316"/>
                  </a:lnTo>
                  <a:lnTo>
                    <a:pt x="222" y="312"/>
                  </a:lnTo>
                  <a:lnTo>
                    <a:pt x="225" y="309"/>
                  </a:lnTo>
                  <a:lnTo>
                    <a:pt x="229" y="306"/>
                  </a:lnTo>
                  <a:lnTo>
                    <a:pt x="233" y="303"/>
                  </a:lnTo>
                  <a:lnTo>
                    <a:pt x="236" y="301"/>
                  </a:lnTo>
                  <a:lnTo>
                    <a:pt x="238" y="298"/>
                  </a:lnTo>
                  <a:lnTo>
                    <a:pt x="239" y="296"/>
                  </a:lnTo>
                  <a:lnTo>
                    <a:pt x="239" y="276"/>
                  </a:lnTo>
                  <a:lnTo>
                    <a:pt x="239" y="268"/>
                  </a:lnTo>
                  <a:lnTo>
                    <a:pt x="239" y="259"/>
                  </a:lnTo>
                  <a:lnTo>
                    <a:pt x="239" y="240"/>
                  </a:lnTo>
                  <a:lnTo>
                    <a:pt x="242" y="246"/>
                  </a:lnTo>
                  <a:lnTo>
                    <a:pt x="246" y="253"/>
                  </a:lnTo>
                  <a:lnTo>
                    <a:pt x="253" y="259"/>
                  </a:lnTo>
                  <a:lnTo>
                    <a:pt x="259" y="265"/>
                  </a:lnTo>
                  <a:lnTo>
                    <a:pt x="268" y="255"/>
                  </a:lnTo>
                  <a:lnTo>
                    <a:pt x="277" y="249"/>
                  </a:lnTo>
                  <a:lnTo>
                    <a:pt x="284" y="244"/>
                  </a:lnTo>
                  <a:lnTo>
                    <a:pt x="292" y="241"/>
                  </a:lnTo>
                  <a:lnTo>
                    <a:pt x="300" y="238"/>
                  </a:lnTo>
                  <a:lnTo>
                    <a:pt x="307" y="235"/>
                  </a:lnTo>
                  <a:lnTo>
                    <a:pt x="316" y="230"/>
                  </a:lnTo>
                  <a:lnTo>
                    <a:pt x="325" y="222"/>
                  </a:lnTo>
                  <a:lnTo>
                    <a:pt x="316" y="217"/>
                  </a:lnTo>
                  <a:lnTo>
                    <a:pt x="310" y="212"/>
                  </a:lnTo>
                  <a:lnTo>
                    <a:pt x="304" y="208"/>
                  </a:lnTo>
                  <a:lnTo>
                    <a:pt x="301" y="203"/>
                  </a:lnTo>
                  <a:lnTo>
                    <a:pt x="293" y="194"/>
                  </a:lnTo>
                  <a:lnTo>
                    <a:pt x="285" y="185"/>
                  </a:lnTo>
                  <a:lnTo>
                    <a:pt x="300" y="190"/>
                  </a:lnTo>
                  <a:lnTo>
                    <a:pt x="312" y="196"/>
                  </a:lnTo>
                  <a:lnTo>
                    <a:pt x="318" y="199"/>
                  </a:lnTo>
                  <a:lnTo>
                    <a:pt x="325" y="201"/>
                  </a:lnTo>
                  <a:lnTo>
                    <a:pt x="332" y="203"/>
                  </a:lnTo>
                  <a:lnTo>
                    <a:pt x="338" y="203"/>
                  </a:lnTo>
                  <a:lnTo>
                    <a:pt x="343" y="202"/>
                  </a:lnTo>
                  <a:lnTo>
                    <a:pt x="345" y="200"/>
                  </a:lnTo>
                  <a:lnTo>
                    <a:pt x="347" y="197"/>
                  </a:lnTo>
                  <a:lnTo>
                    <a:pt x="347" y="193"/>
                  </a:lnTo>
                  <a:lnTo>
                    <a:pt x="346" y="185"/>
                  </a:lnTo>
                  <a:lnTo>
                    <a:pt x="345" y="179"/>
                  </a:lnTo>
                  <a:lnTo>
                    <a:pt x="322" y="142"/>
                  </a:lnTo>
                  <a:lnTo>
                    <a:pt x="303" y="111"/>
                  </a:lnTo>
                  <a:lnTo>
                    <a:pt x="295" y="96"/>
                  </a:lnTo>
                  <a:lnTo>
                    <a:pt x="290" y="80"/>
                  </a:lnTo>
                  <a:lnTo>
                    <a:pt x="288" y="72"/>
                  </a:lnTo>
                  <a:lnTo>
                    <a:pt x="287" y="63"/>
                  </a:lnTo>
                  <a:lnTo>
                    <a:pt x="285" y="53"/>
                  </a:lnTo>
                  <a:lnTo>
                    <a:pt x="285" y="43"/>
                  </a:lnTo>
                  <a:lnTo>
                    <a:pt x="287" y="34"/>
                  </a:lnTo>
                  <a:lnTo>
                    <a:pt x="288" y="26"/>
                  </a:lnTo>
                  <a:lnTo>
                    <a:pt x="291" y="19"/>
                  </a:lnTo>
                  <a:lnTo>
                    <a:pt x="295" y="13"/>
                  </a:lnTo>
                  <a:lnTo>
                    <a:pt x="301" y="7"/>
                  </a:lnTo>
                  <a:lnTo>
                    <a:pt x="307" y="4"/>
                  </a:lnTo>
                  <a:lnTo>
                    <a:pt x="316" y="1"/>
                  </a:lnTo>
                  <a:lnTo>
                    <a:pt x="325" y="0"/>
                  </a:lnTo>
                  <a:lnTo>
                    <a:pt x="328" y="7"/>
                  </a:lnTo>
                  <a:lnTo>
                    <a:pt x="332" y="13"/>
                  </a:lnTo>
                  <a:lnTo>
                    <a:pt x="336" y="18"/>
                  </a:lnTo>
                  <a:lnTo>
                    <a:pt x="340" y="23"/>
                  </a:lnTo>
                  <a:lnTo>
                    <a:pt x="351" y="31"/>
                  </a:lnTo>
                  <a:lnTo>
                    <a:pt x="363" y="38"/>
                  </a:lnTo>
                  <a:lnTo>
                    <a:pt x="377" y="45"/>
                  </a:lnTo>
                  <a:lnTo>
                    <a:pt x="389" y="51"/>
                  </a:lnTo>
                  <a:lnTo>
                    <a:pt x="401" y="60"/>
                  </a:lnTo>
                  <a:lnTo>
                    <a:pt x="412" y="68"/>
                  </a:lnTo>
                  <a:lnTo>
                    <a:pt x="415" y="72"/>
                  </a:lnTo>
                  <a:lnTo>
                    <a:pt x="418" y="76"/>
                  </a:lnTo>
                  <a:lnTo>
                    <a:pt x="421" y="81"/>
                  </a:lnTo>
                  <a:lnTo>
                    <a:pt x="423" y="86"/>
                  </a:lnTo>
                  <a:lnTo>
                    <a:pt x="426" y="98"/>
                  </a:lnTo>
                  <a:lnTo>
                    <a:pt x="428" y="111"/>
                  </a:lnTo>
                  <a:lnTo>
                    <a:pt x="430" y="122"/>
                  </a:lnTo>
                  <a:lnTo>
                    <a:pt x="434" y="133"/>
                  </a:lnTo>
                  <a:lnTo>
                    <a:pt x="436" y="137"/>
                  </a:lnTo>
                  <a:lnTo>
                    <a:pt x="438" y="142"/>
                  </a:lnTo>
                  <a:lnTo>
                    <a:pt x="441" y="145"/>
                  </a:lnTo>
                  <a:lnTo>
                    <a:pt x="445" y="148"/>
                  </a:lnTo>
                  <a:lnTo>
                    <a:pt x="445" y="173"/>
                  </a:lnTo>
                  <a:lnTo>
                    <a:pt x="440" y="173"/>
                  </a:lnTo>
                  <a:lnTo>
                    <a:pt x="436" y="175"/>
                  </a:lnTo>
                  <a:lnTo>
                    <a:pt x="432" y="177"/>
                  </a:lnTo>
                  <a:lnTo>
                    <a:pt x="428" y="179"/>
                  </a:lnTo>
                  <a:lnTo>
                    <a:pt x="425" y="181"/>
                  </a:lnTo>
                  <a:lnTo>
                    <a:pt x="421" y="183"/>
                  </a:lnTo>
                  <a:lnTo>
                    <a:pt x="416" y="184"/>
                  </a:lnTo>
                  <a:lnTo>
                    <a:pt x="412" y="185"/>
                  </a:lnTo>
                  <a:lnTo>
                    <a:pt x="415" y="189"/>
                  </a:lnTo>
                  <a:lnTo>
                    <a:pt x="418" y="193"/>
                  </a:lnTo>
                  <a:lnTo>
                    <a:pt x="422" y="196"/>
                  </a:lnTo>
                  <a:lnTo>
                    <a:pt x="426" y="199"/>
                  </a:lnTo>
                  <a:lnTo>
                    <a:pt x="430" y="201"/>
                  </a:lnTo>
                  <a:lnTo>
                    <a:pt x="435" y="202"/>
                  </a:lnTo>
                  <a:lnTo>
                    <a:pt x="440" y="203"/>
                  </a:lnTo>
                  <a:lnTo>
                    <a:pt x="445" y="203"/>
                  </a:lnTo>
                  <a:lnTo>
                    <a:pt x="446" y="211"/>
                  </a:lnTo>
                  <a:lnTo>
                    <a:pt x="447" y="225"/>
                  </a:lnTo>
                  <a:lnTo>
                    <a:pt x="450" y="243"/>
                  </a:lnTo>
                  <a:lnTo>
                    <a:pt x="455" y="262"/>
                  </a:lnTo>
                  <a:lnTo>
                    <a:pt x="460" y="282"/>
                  </a:lnTo>
                  <a:lnTo>
                    <a:pt x="468" y="299"/>
                  </a:lnTo>
                  <a:lnTo>
                    <a:pt x="471" y="306"/>
                  </a:lnTo>
                  <a:lnTo>
                    <a:pt x="475" y="312"/>
                  </a:lnTo>
                  <a:lnTo>
                    <a:pt x="480" y="317"/>
                  </a:lnTo>
                  <a:lnTo>
                    <a:pt x="485" y="320"/>
                  </a:lnTo>
                  <a:lnTo>
                    <a:pt x="485" y="382"/>
                  </a:lnTo>
                  <a:lnTo>
                    <a:pt x="480" y="381"/>
                  </a:lnTo>
                  <a:lnTo>
                    <a:pt x="475" y="378"/>
                  </a:lnTo>
                  <a:lnTo>
                    <a:pt x="471" y="374"/>
                  </a:lnTo>
                  <a:lnTo>
                    <a:pt x="467" y="369"/>
                  </a:lnTo>
                  <a:lnTo>
                    <a:pt x="463" y="364"/>
                  </a:lnTo>
                  <a:lnTo>
                    <a:pt x="460" y="359"/>
                  </a:lnTo>
                  <a:lnTo>
                    <a:pt x="459" y="354"/>
                  </a:lnTo>
                  <a:lnTo>
                    <a:pt x="458" y="351"/>
                  </a:lnTo>
                  <a:lnTo>
                    <a:pt x="453" y="356"/>
                  </a:lnTo>
                  <a:lnTo>
                    <a:pt x="448" y="360"/>
                  </a:lnTo>
                  <a:lnTo>
                    <a:pt x="444" y="361"/>
                  </a:lnTo>
                  <a:lnTo>
                    <a:pt x="440" y="362"/>
                  </a:lnTo>
                  <a:lnTo>
                    <a:pt x="436" y="363"/>
                  </a:lnTo>
                  <a:lnTo>
                    <a:pt x="432" y="363"/>
                  </a:lnTo>
                  <a:lnTo>
                    <a:pt x="432" y="380"/>
                  </a:lnTo>
                  <a:lnTo>
                    <a:pt x="430" y="391"/>
                  </a:lnTo>
                  <a:lnTo>
                    <a:pt x="429" y="399"/>
                  </a:lnTo>
                  <a:lnTo>
                    <a:pt x="425" y="413"/>
                  </a:lnTo>
                  <a:lnTo>
                    <a:pt x="419" y="403"/>
                  </a:lnTo>
                  <a:lnTo>
                    <a:pt x="412" y="393"/>
                  </a:lnTo>
                  <a:lnTo>
                    <a:pt x="408" y="389"/>
                  </a:lnTo>
                  <a:lnTo>
                    <a:pt x="404" y="385"/>
                  </a:lnTo>
                  <a:lnTo>
                    <a:pt x="401" y="382"/>
                  </a:lnTo>
                  <a:lnTo>
                    <a:pt x="399" y="382"/>
                  </a:lnTo>
                  <a:lnTo>
                    <a:pt x="389" y="382"/>
                  </a:lnTo>
                  <a:lnTo>
                    <a:pt x="379" y="382"/>
                  </a:lnTo>
                  <a:lnTo>
                    <a:pt x="378" y="389"/>
                  </a:lnTo>
                  <a:lnTo>
                    <a:pt x="376" y="398"/>
                  </a:lnTo>
                  <a:lnTo>
                    <a:pt x="376" y="402"/>
                  </a:lnTo>
                  <a:lnTo>
                    <a:pt x="376" y="406"/>
                  </a:lnTo>
                  <a:lnTo>
                    <a:pt x="377" y="410"/>
                  </a:lnTo>
                  <a:lnTo>
                    <a:pt x="379" y="413"/>
                  </a:lnTo>
                  <a:lnTo>
                    <a:pt x="345" y="413"/>
                  </a:lnTo>
                  <a:lnTo>
                    <a:pt x="340" y="410"/>
                  </a:lnTo>
                  <a:lnTo>
                    <a:pt x="337" y="407"/>
                  </a:lnTo>
                  <a:lnTo>
                    <a:pt x="335" y="404"/>
                  </a:lnTo>
                  <a:lnTo>
                    <a:pt x="334" y="400"/>
                  </a:lnTo>
                  <a:lnTo>
                    <a:pt x="333" y="392"/>
                  </a:lnTo>
                  <a:lnTo>
                    <a:pt x="332" y="382"/>
                  </a:lnTo>
                  <a:lnTo>
                    <a:pt x="312" y="382"/>
                  </a:lnTo>
                  <a:lnTo>
                    <a:pt x="312" y="395"/>
                  </a:lnTo>
                  <a:lnTo>
                    <a:pt x="310" y="405"/>
                  </a:lnTo>
                  <a:lnTo>
                    <a:pt x="307" y="413"/>
                  </a:lnTo>
                  <a:lnTo>
                    <a:pt x="305" y="420"/>
                  </a:lnTo>
                  <a:lnTo>
                    <a:pt x="303" y="426"/>
                  </a:lnTo>
                  <a:lnTo>
                    <a:pt x="301" y="431"/>
                  </a:lnTo>
                  <a:lnTo>
                    <a:pt x="300" y="437"/>
                  </a:lnTo>
                  <a:lnTo>
                    <a:pt x="299" y="443"/>
                  </a:lnTo>
                  <a:lnTo>
                    <a:pt x="299" y="450"/>
                  </a:lnTo>
                  <a:lnTo>
                    <a:pt x="301" y="456"/>
                  </a:lnTo>
                  <a:lnTo>
                    <a:pt x="302" y="460"/>
                  </a:lnTo>
                  <a:lnTo>
                    <a:pt x="304" y="463"/>
                  </a:lnTo>
                  <a:lnTo>
                    <a:pt x="307" y="466"/>
                  </a:lnTo>
                  <a:lnTo>
                    <a:pt x="312" y="468"/>
                  </a:lnTo>
                  <a:lnTo>
                    <a:pt x="298" y="468"/>
                  </a:lnTo>
                  <a:lnTo>
                    <a:pt x="284" y="468"/>
                  </a:lnTo>
                  <a:lnTo>
                    <a:pt x="272" y="468"/>
                  </a:lnTo>
                  <a:lnTo>
                    <a:pt x="266" y="468"/>
                  </a:lnTo>
                  <a:lnTo>
                    <a:pt x="264" y="468"/>
                  </a:lnTo>
                  <a:lnTo>
                    <a:pt x="260" y="467"/>
                  </a:lnTo>
                  <a:lnTo>
                    <a:pt x="258" y="465"/>
                  </a:lnTo>
                  <a:lnTo>
                    <a:pt x="256" y="462"/>
                  </a:lnTo>
                  <a:lnTo>
                    <a:pt x="251" y="456"/>
                  </a:lnTo>
                  <a:lnTo>
                    <a:pt x="247" y="449"/>
                  </a:lnTo>
                  <a:lnTo>
                    <a:pt x="244" y="440"/>
                  </a:lnTo>
                  <a:lnTo>
                    <a:pt x="242" y="432"/>
                  </a:lnTo>
                  <a:lnTo>
                    <a:pt x="239" y="424"/>
                  </a:lnTo>
                  <a:lnTo>
                    <a:pt x="239" y="419"/>
                  </a:lnTo>
                  <a:lnTo>
                    <a:pt x="229" y="418"/>
                  </a:lnTo>
                  <a:lnTo>
                    <a:pt x="222" y="417"/>
                  </a:lnTo>
                  <a:lnTo>
                    <a:pt x="215" y="414"/>
                  </a:lnTo>
                  <a:lnTo>
                    <a:pt x="209" y="411"/>
                  </a:lnTo>
                  <a:lnTo>
                    <a:pt x="204" y="406"/>
                  </a:lnTo>
                  <a:lnTo>
                    <a:pt x="202" y="401"/>
                  </a:lnTo>
                  <a:lnTo>
                    <a:pt x="200" y="395"/>
                  </a:lnTo>
                  <a:lnTo>
                    <a:pt x="199" y="389"/>
                  </a:lnTo>
                  <a:lnTo>
                    <a:pt x="190" y="394"/>
                  </a:lnTo>
                  <a:lnTo>
                    <a:pt x="179" y="399"/>
                  </a:lnTo>
                  <a:lnTo>
                    <a:pt x="166" y="405"/>
                  </a:lnTo>
                  <a:lnTo>
                    <a:pt x="150" y="411"/>
                  </a:lnTo>
                  <a:lnTo>
                    <a:pt x="136" y="417"/>
                  </a:lnTo>
                  <a:lnTo>
                    <a:pt x="121" y="421"/>
                  </a:lnTo>
                  <a:lnTo>
                    <a:pt x="107" y="424"/>
                  </a:lnTo>
                  <a:lnTo>
                    <a:pt x="93" y="425"/>
                  </a:lnTo>
                  <a:lnTo>
                    <a:pt x="90" y="435"/>
                  </a:lnTo>
                  <a:lnTo>
                    <a:pt x="86" y="443"/>
                  </a:lnTo>
                  <a:lnTo>
                    <a:pt x="80" y="451"/>
                  </a:lnTo>
                  <a:lnTo>
                    <a:pt x="72" y="455"/>
                  </a:lnTo>
                  <a:lnTo>
                    <a:pt x="65" y="459"/>
                  </a:lnTo>
                  <a:lnTo>
                    <a:pt x="56" y="461"/>
                  </a:lnTo>
                  <a:lnTo>
                    <a:pt x="45" y="462"/>
                  </a:lnTo>
                  <a:lnTo>
                    <a:pt x="33" y="462"/>
                  </a:lnTo>
                  <a:lnTo>
                    <a:pt x="27" y="461"/>
                  </a:lnTo>
                  <a:lnTo>
                    <a:pt x="22" y="457"/>
                  </a:lnTo>
                  <a:lnTo>
                    <a:pt x="16" y="452"/>
                  </a:lnTo>
                  <a:lnTo>
                    <a:pt x="11" y="446"/>
                  </a:lnTo>
                  <a:lnTo>
                    <a:pt x="7" y="438"/>
                  </a:lnTo>
                  <a:lnTo>
                    <a:pt x="3" y="431"/>
                  </a:lnTo>
                  <a:lnTo>
                    <a:pt x="1" y="424"/>
                  </a:lnTo>
                  <a:lnTo>
                    <a:pt x="0" y="419"/>
                  </a:lnTo>
                  <a:lnTo>
                    <a:pt x="0" y="417"/>
                  </a:lnTo>
                  <a:lnTo>
                    <a:pt x="1" y="415"/>
                  </a:lnTo>
                  <a:lnTo>
                    <a:pt x="2" y="414"/>
                  </a:lnTo>
                  <a:lnTo>
                    <a:pt x="3" y="414"/>
                  </a:lnTo>
                  <a:lnTo>
                    <a:pt x="7" y="413"/>
                  </a:lnTo>
                  <a:lnTo>
                    <a:pt x="11" y="414"/>
                  </a:lnTo>
                  <a:lnTo>
                    <a:pt x="16" y="414"/>
                  </a:lnTo>
                  <a:lnTo>
                    <a:pt x="22" y="415"/>
                  </a:lnTo>
                  <a:lnTo>
                    <a:pt x="27" y="414"/>
                  </a:lnTo>
                  <a:lnTo>
                    <a:pt x="33" y="413"/>
                  </a:lnTo>
                  <a:lnTo>
                    <a:pt x="38" y="411"/>
                  </a:lnTo>
                  <a:lnTo>
                    <a:pt x="44" y="409"/>
                  </a:lnTo>
                  <a:lnTo>
                    <a:pt x="48" y="405"/>
                  </a:lnTo>
                  <a:lnTo>
                    <a:pt x="53" y="401"/>
                  </a:lnTo>
                  <a:lnTo>
                    <a:pt x="60" y="391"/>
                  </a:lnTo>
                  <a:lnTo>
                    <a:pt x="66" y="379"/>
                  </a:lnTo>
                  <a:lnTo>
                    <a:pt x="72" y="369"/>
                  </a:lnTo>
                  <a:lnTo>
                    <a:pt x="80" y="360"/>
                  </a:lnTo>
                  <a:lnTo>
                    <a:pt x="83" y="356"/>
                  </a:lnTo>
                  <a:lnTo>
                    <a:pt x="89" y="354"/>
                  </a:lnTo>
                  <a:lnTo>
                    <a:pt x="93" y="352"/>
                  </a:lnTo>
                  <a:lnTo>
                    <a:pt x="100" y="351"/>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64" name="Freeform 486"/>
            <p:cNvSpPr>
              <a:spLocks/>
            </p:cNvSpPr>
            <p:nvPr>
              <p:custDataLst>
                <p:tags r:id="rId313"/>
              </p:custDataLst>
            </p:nvPr>
          </p:nvSpPr>
          <p:spPr bwMode="auto">
            <a:xfrm>
              <a:off x="4498975" y="1235075"/>
              <a:ext cx="120650" cy="52388"/>
            </a:xfrm>
            <a:custGeom>
              <a:avLst/>
              <a:gdLst>
                <a:gd name="T0" fmla="*/ 2147483647 w 246"/>
                <a:gd name="T1" fmla="*/ 2147483647 h 42"/>
                <a:gd name="T2" fmla="*/ 2147483647 w 246"/>
                <a:gd name="T3" fmla="*/ 2147483647 h 42"/>
                <a:gd name="T4" fmla="*/ 2147483647 w 246"/>
                <a:gd name="T5" fmla="*/ 2147483647 h 42"/>
                <a:gd name="T6" fmla="*/ 2147483647 w 246"/>
                <a:gd name="T7" fmla="*/ 2147483647 h 42"/>
                <a:gd name="T8" fmla="*/ 2147483647 w 246"/>
                <a:gd name="T9" fmla="*/ 2147483647 h 42"/>
                <a:gd name="T10" fmla="*/ 2147483647 w 246"/>
                <a:gd name="T11" fmla="*/ 2147483647 h 42"/>
                <a:gd name="T12" fmla="*/ 2147483647 w 246"/>
                <a:gd name="T13" fmla="*/ 2147483647 h 42"/>
                <a:gd name="T14" fmla="*/ 2147483647 w 246"/>
                <a:gd name="T15" fmla="*/ 2147483647 h 42"/>
                <a:gd name="T16" fmla="*/ 2147483647 w 246"/>
                <a:gd name="T17" fmla="*/ 2147483647 h 42"/>
                <a:gd name="T18" fmla="*/ 2147483647 w 246"/>
                <a:gd name="T19" fmla="*/ 2147483647 h 42"/>
                <a:gd name="T20" fmla="*/ 2147483647 w 246"/>
                <a:gd name="T21" fmla="*/ 2147483647 h 42"/>
                <a:gd name="T22" fmla="*/ 2147483647 w 246"/>
                <a:gd name="T23" fmla="*/ 2147483647 h 42"/>
                <a:gd name="T24" fmla="*/ 2147483647 w 246"/>
                <a:gd name="T25" fmla="*/ 2147483647 h 42"/>
                <a:gd name="T26" fmla="*/ 2147483647 w 246"/>
                <a:gd name="T27" fmla="*/ 2147483647 h 42"/>
                <a:gd name="T28" fmla="*/ 2147483647 w 246"/>
                <a:gd name="T29" fmla="*/ 2147483647 h 42"/>
                <a:gd name="T30" fmla="*/ 2147483647 w 246"/>
                <a:gd name="T31" fmla="*/ 2147483647 h 42"/>
                <a:gd name="T32" fmla="*/ 2147483647 w 246"/>
                <a:gd name="T33" fmla="*/ 2147483647 h 42"/>
                <a:gd name="T34" fmla="*/ 2147483647 w 246"/>
                <a:gd name="T35" fmla="*/ 2147483647 h 42"/>
                <a:gd name="T36" fmla="*/ 2147483647 w 246"/>
                <a:gd name="T37" fmla="*/ 2147483647 h 42"/>
                <a:gd name="T38" fmla="*/ 2147483647 w 246"/>
                <a:gd name="T39" fmla="*/ 2147483647 h 42"/>
                <a:gd name="T40" fmla="*/ 2147483647 w 246"/>
                <a:gd name="T41" fmla="*/ 2147483647 h 42"/>
                <a:gd name="T42" fmla="*/ 2147483647 w 246"/>
                <a:gd name="T43" fmla="*/ 2147483647 h 42"/>
                <a:gd name="T44" fmla="*/ 2147483647 w 246"/>
                <a:gd name="T45" fmla="*/ 2147483647 h 42"/>
                <a:gd name="T46" fmla="*/ 2147483647 w 246"/>
                <a:gd name="T47" fmla="*/ 2147483647 h 42"/>
                <a:gd name="T48" fmla="*/ 2147483647 w 246"/>
                <a:gd name="T49" fmla="*/ 2147483647 h 42"/>
                <a:gd name="T50" fmla="*/ 2147483647 w 246"/>
                <a:gd name="T51" fmla="*/ 2147483647 h 42"/>
                <a:gd name="T52" fmla="*/ 2147483647 w 246"/>
                <a:gd name="T53" fmla="*/ 2147483647 h 42"/>
                <a:gd name="T54" fmla="*/ 2147483647 w 246"/>
                <a:gd name="T55" fmla="*/ 2147483647 h 42"/>
                <a:gd name="T56" fmla="*/ 2147483647 w 246"/>
                <a:gd name="T57" fmla="*/ 2147483647 h 42"/>
                <a:gd name="T58" fmla="*/ 2147483647 w 246"/>
                <a:gd name="T59" fmla="*/ 2147483647 h 42"/>
                <a:gd name="T60" fmla="*/ 2147483647 w 246"/>
                <a:gd name="T61" fmla="*/ 2147483647 h 42"/>
                <a:gd name="T62" fmla="*/ 2147483647 w 246"/>
                <a:gd name="T63" fmla="*/ 2147483647 h 42"/>
                <a:gd name="T64" fmla="*/ 2147483647 w 246"/>
                <a:gd name="T65" fmla="*/ 0 h 42"/>
                <a:gd name="T66" fmla="*/ 2147483647 w 246"/>
                <a:gd name="T67" fmla="*/ 2147483647 h 42"/>
                <a:gd name="T68" fmla="*/ 2147483647 w 246"/>
                <a:gd name="T69" fmla="*/ 2147483647 h 42"/>
                <a:gd name="T70" fmla="*/ 2147483647 w 246"/>
                <a:gd name="T71" fmla="*/ 2147483647 h 42"/>
                <a:gd name="T72" fmla="*/ 2147483647 w 246"/>
                <a:gd name="T73" fmla="*/ 2147483647 h 42"/>
                <a:gd name="T74" fmla="*/ 2147483647 w 246"/>
                <a:gd name="T75" fmla="*/ 2147483647 h 42"/>
                <a:gd name="T76" fmla="*/ 2147483647 w 246"/>
                <a:gd name="T77" fmla="*/ 2147483647 h 42"/>
                <a:gd name="T78" fmla="*/ 2147483647 w 246"/>
                <a:gd name="T79" fmla="*/ 2147483647 h 42"/>
                <a:gd name="T80" fmla="*/ 2147483647 w 246"/>
                <a:gd name="T81" fmla="*/ 2147483647 h 42"/>
                <a:gd name="T82" fmla="*/ 2147483647 w 246"/>
                <a:gd name="T83" fmla="*/ 2147483647 h 42"/>
                <a:gd name="T84" fmla="*/ 2147483647 w 246"/>
                <a:gd name="T85" fmla="*/ 2147483647 h 42"/>
                <a:gd name="T86" fmla="*/ 2147483647 w 246"/>
                <a:gd name="T87" fmla="*/ 2147483647 h 42"/>
                <a:gd name="T88" fmla="*/ 2147483647 w 246"/>
                <a:gd name="T89" fmla="*/ 2147483647 h 42"/>
                <a:gd name="T90" fmla="*/ 2147483647 w 246"/>
                <a:gd name="T91" fmla="*/ 2147483647 h 42"/>
                <a:gd name="T92" fmla="*/ 0 w 246"/>
                <a:gd name="T93" fmla="*/ 2147483647 h 42"/>
                <a:gd name="T94" fmla="*/ 2147483647 w 246"/>
                <a:gd name="T95" fmla="*/ 2147483647 h 42"/>
                <a:gd name="T96" fmla="*/ 2147483647 w 246"/>
                <a:gd name="T97" fmla="*/ 2147483647 h 42"/>
                <a:gd name="T98" fmla="*/ 2147483647 w 246"/>
                <a:gd name="T99" fmla="*/ 2147483647 h 42"/>
                <a:gd name="T100" fmla="*/ 2147483647 w 246"/>
                <a:gd name="T101" fmla="*/ 2147483647 h 42"/>
                <a:gd name="T102" fmla="*/ 2147483647 w 246"/>
                <a:gd name="T103" fmla="*/ 2147483647 h 42"/>
                <a:gd name="T104" fmla="*/ 2147483647 w 246"/>
                <a:gd name="T105" fmla="*/ 214748364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6"/>
                <a:gd name="T160" fmla="*/ 0 h 42"/>
                <a:gd name="T161" fmla="*/ 246 w 246"/>
                <a:gd name="T162" fmla="*/ 42 h 4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65" name="Freeform 487"/>
            <p:cNvSpPr>
              <a:spLocks/>
            </p:cNvSpPr>
            <p:nvPr>
              <p:custDataLst>
                <p:tags r:id="rId314"/>
              </p:custDataLst>
            </p:nvPr>
          </p:nvSpPr>
          <p:spPr bwMode="auto">
            <a:xfrm>
              <a:off x="4572000" y="1231900"/>
              <a:ext cx="71438" cy="50800"/>
            </a:xfrm>
            <a:custGeom>
              <a:avLst/>
              <a:gdLst>
                <a:gd name="T0" fmla="*/ 2147483647 w 149"/>
                <a:gd name="T1" fmla="*/ 0 h 61"/>
                <a:gd name="T2" fmla="*/ 2147483647 w 149"/>
                <a:gd name="T3" fmla="*/ 2147483647 h 61"/>
                <a:gd name="T4" fmla="*/ 2147483647 w 149"/>
                <a:gd name="T5" fmla="*/ 2147483647 h 61"/>
                <a:gd name="T6" fmla="*/ 2147483647 w 149"/>
                <a:gd name="T7" fmla="*/ 2147483647 h 61"/>
                <a:gd name="T8" fmla="*/ 2147483647 w 149"/>
                <a:gd name="T9" fmla="*/ 2147483647 h 61"/>
                <a:gd name="T10" fmla="*/ 2147483647 w 149"/>
                <a:gd name="T11" fmla="*/ 2147483647 h 61"/>
                <a:gd name="T12" fmla="*/ 2147483647 w 149"/>
                <a:gd name="T13" fmla="*/ 2147483647 h 61"/>
                <a:gd name="T14" fmla="*/ 2147483647 w 149"/>
                <a:gd name="T15" fmla="*/ 2147483647 h 61"/>
                <a:gd name="T16" fmla="*/ 2147483647 w 149"/>
                <a:gd name="T17" fmla="*/ 2147483647 h 61"/>
                <a:gd name="T18" fmla="*/ 2147483647 w 149"/>
                <a:gd name="T19" fmla="*/ 2147483647 h 61"/>
                <a:gd name="T20" fmla="*/ 2147483647 w 149"/>
                <a:gd name="T21" fmla="*/ 2147483647 h 61"/>
                <a:gd name="T22" fmla="*/ 2147483647 w 149"/>
                <a:gd name="T23" fmla="*/ 2147483647 h 61"/>
                <a:gd name="T24" fmla="*/ 2147483647 w 149"/>
                <a:gd name="T25" fmla="*/ 2147483647 h 61"/>
                <a:gd name="T26" fmla="*/ 2147483647 w 149"/>
                <a:gd name="T27" fmla="*/ 2147483647 h 61"/>
                <a:gd name="T28" fmla="*/ 2147483647 w 149"/>
                <a:gd name="T29" fmla="*/ 2147483647 h 61"/>
                <a:gd name="T30" fmla="*/ 2147483647 w 149"/>
                <a:gd name="T31" fmla="*/ 2147483647 h 61"/>
                <a:gd name="T32" fmla="*/ 2147483647 w 149"/>
                <a:gd name="T33" fmla="*/ 2147483647 h 61"/>
                <a:gd name="T34" fmla="*/ 2147483647 w 149"/>
                <a:gd name="T35" fmla="*/ 2147483647 h 61"/>
                <a:gd name="T36" fmla="*/ 2147483647 w 149"/>
                <a:gd name="T37" fmla="*/ 2147483647 h 61"/>
                <a:gd name="T38" fmla="*/ 2147483647 w 149"/>
                <a:gd name="T39" fmla="*/ 2147483647 h 61"/>
                <a:gd name="T40" fmla="*/ 2147483647 w 149"/>
                <a:gd name="T41" fmla="*/ 2147483647 h 61"/>
                <a:gd name="T42" fmla="*/ 2147483647 w 149"/>
                <a:gd name="T43" fmla="*/ 2147483647 h 61"/>
                <a:gd name="T44" fmla="*/ 2147483647 w 149"/>
                <a:gd name="T45" fmla="*/ 2147483647 h 61"/>
                <a:gd name="T46" fmla="*/ 2147483647 w 149"/>
                <a:gd name="T47" fmla="*/ 2147483647 h 61"/>
                <a:gd name="T48" fmla="*/ 2147483647 w 149"/>
                <a:gd name="T49" fmla="*/ 2147483647 h 61"/>
                <a:gd name="T50" fmla="*/ 2147483647 w 149"/>
                <a:gd name="T51" fmla="*/ 2147483647 h 61"/>
                <a:gd name="T52" fmla="*/ 2147483647 w 149"/>
                <a:gd name="T53" fmla="*/ 2147483647 h 61"/>
                <a:gd name="T54" fmla="*/ 2147483647 w 149"/>
                <a:gd name="T55" fmla="*/ 2147483647 h 61"/>
                <a:gd name="T56" fmla="*/ 2147483647 w 149"/>
                <a:gd name="T57" fmla="*/ 2147483647 h 61"/>
                <a:gd name="T58" fmla="*/ 2147483647 w 149"/>
                <a:gd name="T59" fmla="*/ 2147483647 h 61"/>
                <a:gd name="T60" fmla="*/ 2147483647 w 149"/>
                <a:gd name="T61" fmla="*/ 2147483647 h 61"/>
                <a:gd name="T62" fmla="*/ 2147483647 w 149"/>
                <a:gd name="T63" fmla="*/ 2147483647 h 61"/>
                <a:gd name="T64" fmla="*/ 0 w 149"/>
                <a:gd name="T65" fmla="*/ 2147483647 h 61"/>
                <a:gd name="T66" fmla="*/ 0 w 149"/>
                <a:gd name="T67" fmla="*/ 2147483647 h 61"/>
                <a:gd name="T68" fmla="*/ 2147483647 w 149"/>
                <a:gd name="T69" fmla="*/ 2147483647 h 61"/>
                <a:gd name="T70" fmla="*/ 2147483647 w 149"/>
                <a:gd name="T71" fmla="*/ 2147483647 h 61"/>
                <a:gd name="T72" fmla="*/ 2147483647 w 149"/>
                <a:gd name="T73" fmla="*/ 2147483647 h 61"/>
                <a:gd name="T74" fmla="*/ 2147483647 w 149"/>
                <a:gd name="T75" fmla="*/ 2147483647 h 61"/>
                <a:gd name="T76" fmla="*/ 2147483647 w 149"/>
                <a:gd name="T77" fmla="*/ 2147483647 h 61"/>
                <a:gd name="T78" fmla="*/ 2147483647 w 149"/>
                <a:gd name="T79" fmla="*/ 2147483647 h 61"/>
                <a:gd name="T80" fmla="*/ 2147483647 w 149"/>
                <a:gd name="T81" fmla="*/ 2147483647 h 61"/>
                <a:gd name="T82" fmla="*/ 2147483647 w 149"/>
                <a:gd name="T83" fmla="*/ 2147483647 h 61"/>
                <a:gd name="T84" fmla="*/ 2147483647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9"/>
                <a:gd name="T130" fmla="*/ 0 h 61"/>
                <a:gd name="T131" fmla="*/ 149 w 149"/>
                <a:gd name="T132" fmla="*/ 61 h 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66" name="Freeform 488"/>
            <p:cNvSpPr>
              <a:spLocks/>
            </p:cNvSpPr>
            <p:nvPr>
              <p:custDataLst>
                <p:tags r:id="rId315"/>
              </p:custDataLst>
            </p:nvPr>
          </p:nvSpPr>
          <p:spPr bwMode="auto">
            <a:xfrm>
              <a:off x="4498975" y="1231900"/>
              <a:ext cx="146050" cy="52388"/>
            </a:xfrm>
            <a:custGeom>
              <a:avLst/>
              <a:gdLst>
                <a:gd name="T0" fmla="*/ 2147483647 w 299"/>
                <a:gd name="T1" fmla="*/ 2147483647 h 74"/>
                <a:gd name="T2" fmla="*/ 2147483647 w 299"/>
                <a:gd name="T3" fmla="*/ 2147483647 h 74"/>
                <a:gd name="T4" fmla="*/ 2147483647 w 299"/>
                <a:gd name="T5" fmla="*/ 2147483647 h 74"/>
                <a:gd name="T6" fmla="*/ 2147483647 w 299"/>
                <a:gd name="T7" fmla="*/ 2147483647 h 74"/>
                <a:gd name="T8" fmla="*/ 2147483647 w 299"/>
                <a:gd name="T9" fmla="*/ 2147483647 h 74"/>
                <a:gd name="T10" fmla="*/ 2147483647 w 299"/>
                <a:gd name="T11" fmla="*/ 2147483647 h 74"/>
                <a:gd name="T12" fmla="*/ 2147483647 w 299"/>
                <a:gd name="T13" fmla="*/ 2147483647 h 74"/>
                <a:gd name="T14" fmla="*/ 2147483647 w 299"/>
                <a:gd name="T15" fmla="*/ 2147483647 h 74"/>
                <a:gd name="T16" fmla="*/ 2147483647 w 299"/>
                <a:gd name="T17" fmla="*/ 2147483647 h 74"/>
                <a:gd name="T18" fmla="*/ 2147483647 w 299"/>
                <a:gd name="T19" fmla="*/ 2147483647 h 74"/>
                <a:gd name="T20" fmla="*/ 2147483647 w 299"/>
                <a:gd name="T21" fmla="*/ 2147483647 h 74"/>
                <a:gd name="T22" fmla="*/ 2147483647 w 299"/>
                <a:gd name="T23" fmla="*/ 2147483647 h 74"/>
                <a:gd name="T24" fmla="*/ 2147483647 w 299"/>
                <a:gd name="T25" fmla="*/ 2147483647 h 74"/>
                <a:gd name="T26" fmla="*/ 2147483647 w 299"/>
                <a:gd name="T27" fmla="*/ 2147483647 h 74"/>
                <a:gd name="T28" fmla="*/ 2147483647 w 299"/>
                <a:gd name="T29" fmla="*/ 2147483647 h 74"/>
                <a:gd name="T30" fmla="*/ 2147483647 w 299"/>
                <a:gd name="T31" fmla="*/ 2147483647 h 74"/>
                <a:gd name="T32" fmla="*/ 2147483647 w 299"/>
                <a:gd name="T33" fmla="*/ 2147483647 h 74"/>
                <a:gd name="T34" fmla="*/ 2147483647 w 299"/>
                <a:gd name="T35" fmla="*/ 2147483647 h 74"/>
                <a:gd name="T36" fmla="*/ 2147483647 w 299"/>
                <a:gd name="T37" fmla="*/ 2147483647 h 74"/>
                <a:gd name="T38" fmla="*/ 2147483647 w 299"/>
                <a:gd name="T39" fmla="*/ 2147483647 h 74"/>
                <a:gd name="T40" fmla="*/ 2147483647 w 299"/>
                <a:gd name="T41" fmla="*/ 2147483647 h 74"/>
                <a:gd name="T42" fmla="*/ 2147483647 w 299"/>
                <a:gd name="T43" fmla="*/ 2147483647 h 74"/>
                <a:gd name="T44" fmla="*/ 2147483647 w 299"/>
                <a:gd name="T45" fmla="*/ 0 h 74"/>
                <a:gd name="T46" fmla="*/ 2147483647 w 299"/>
                <a:gd name="T47" fmla="*/ 2147483647 h 74"/>
                <a:gd name="T48" fmla="*/ 2147483647 w 299"/>
                <a:gd name="T49" fmla="*/ 2147483647 h 74"/>
                <a:gd name="T50" fmla="*/ 2147483647 w 299"/>
                <a:gd name="T51" fmla="*/ 2147483647 h 74"/>
                <a:gd name="T52" fmla="*/ 2147483647 w 299"/>
                <a:gd name="T53" fmla="*/ 2147483647 h 74"/>
                <a:gd name="T54" fmla="*/ 2147483647 w 299"/>
                <a:gd name="T55" fmla="*/ 2147483647 h 74"/>
                <a:gd name="T56" fmla="*/ 2147483647 w 299"/>
                <a:gd name="T57" fmla="*/ 2147483647 h 74"/>
                <a:gd name="T58" fmla="*/ 2147483647 w 299"/>
                <a:gd name="T59" fmla="*/ 2147483647 h 74"/>
                <a:gd name="T60" fmla="*/ 2147483647 w 299"/>
                <a:gd name="T61" fmla="*/ 2147483647 h 74"/>
                <a:gd name="T62" fmla="*/ 2147483647 w 299"/>
                <a:gd name="T63" fmla="*/ 2147483647 h 74"/>
                <a:gd name="T64" fmla="*/ 2147483647 w 299"/>
                <a:gd name="T65" fmla="*/ 2147483647 h 74"/>
                <a:gd name="T66" fmla="*/ 2147483647 w 299"/>
                <a:gd name="T67" fmla="*/ 2147483647 h 74"/>
                <a:gd name="T68" fmla="*/ 2147483647 w 299"/>
                <a:gd name="T69" fmla="*/ 2147483647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9"/>
                <a:gd name="T106" fmla="*/ 0 h 74"/>
                <a:gd name="T107" fmla="*/ 299 w 299"/>
                <a:gd name="T108" fmla="*/ 74 h 7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67" name="Freeform 489"/>
            <p:cNvSpPr>
              <a:spLocks/>
            </p:cNvSpPr>
            <p:nvPr>
              <p:custDataLst>
                <p:tags r:id="rId316"/>
              </p:custDataLst>
            </p:nvPr>
          </p:nvSpPr>
          <p:spPr bwMode="auto">
            <a:xfrm>
              <a:off x="5075238" y="1235075"/>
              <a:ext cx="46037" cy="50800"/>
            </a:xfrm>
            <a:custGeom>
              <a:avLst/>
              <a:gdLst>
                <a:gd name="T0" fmla="*/ 2147483647 w 100"/>
                <a:gd name="T1" fmla="*/ 0 h 42"/>
                <a:gd name="T2" fmla="*/ 2147483647 w 100"/>
                <a:gd name="T3" fmla="*/ 2147483647 h 42"/>
                <a:gd name="T4" fmla="*/ 2147483647 w 100"/>
                <a:gd name="T5" fmla="*/ 2147483647 h 42"/>
                <a:gd name="T6" fmla="*/ 2147483647 w 100"/>
                <a:gd name="T7" fmla="*/ 2147483647 h 42"/>
                <a:gd name="T8" fmla="*/ 2147483647 w 100"/>
                <a:gd name="T9" fmla="*/ 2147483647 h 42"/>
                <a:gd name="T10" fmla="*/ 2147483647 w 100"/>
                <a:gd name="T11" fmla="*/ 2147483647 h 42"/>
                <a:gd name="T12" fmla="*/ 2147483647 w 100"/>
                <a:gd name="T13" fmla="*/ 2147483647 h 42"/>
                <a:gd name="T14" fmla="*/ 2147483647 w 100"/>
                <a:gd name="T15" fmla="*/ 2147483647 h 42"/>
                <a:gd name="T16" fmla="*/ 2147483647 w 100"/>
                <a:gd name="T17" fmla="*/ 2147483647 h 42"/>
                <a:gd name="T18" fmla="*/ 2147483647 w 100"/>
                <a:gd name="T19" fmla="*/ 2147483647 h 42"/>
                <a:gd name="T20" fmla="*/ 2147483647 w 100"/>
                <a:gd name="T21" fmla="*/ 2147483647 h 42"/>
                <a:gd name="T22" fmla="*/ 2147483647 w 100"/>
                <a:gd name="T23" fmla="*/ 2147483647 h 42"/>
                <a:gd name="T24" fmla="*/ 2147483647 w 100"/>
                <a:gd name="T25" fmla="*/ 2147483647 h 42"/>
                <a:gd name="T26" fmla="*/ 2147483647 w 100"/>
                <a:gd name="T27" fmla="*/ 2147483647 h 42"/>
                <a:gd name="T28" fmla="*/ 0 w 100"/>
                <a:gd name="T29" fmla="*/ 2147483647 h 42"/>
                <a:gd name="T30" fmla="*/ 2147483647 w 100"/>
                <a:gd name="T31" fmla="*/ 2147483647 h 42"/>
                <a:gd name="T32" fmla="*/ 2147483647 w 100"/>
                <a:gd name="T33" fmla="*/ 2147483647 h 42"/>
                <a:gd name="T34" fmla="*/ 2147483647 w 100"/>
                <a:gd name="T35" fmla="*/ 2147483647 h 42"/>
                <a:gd name="T36" fmla="*/ 2147483647 w 100"/>
                <a:gd name="T37" fmla="*/ 2147483647 h 42"/>
                <a:gd name="T38" fmla="*/ 2147483647 w 100"/>
                <a:gd name="T39" fmla="*/ 2147483647 h 42"/>
                <a:gd name="T40" fmla="*/ 2147483647 w 100"/>
                <a:gd name="T41" fmla="*/ 2147483647 h 42"/>
                <a:gd name="T42" fmla="*/ 2147483647 w 100"/>
                <a:gd name="T43" fmla="*/ 2147483647 h 42"/>
                <a:gd name="T44" fmla="*/ 2147483647 w 100"/>
                <a:gd name="T45" fmla="*/ 2147483647 h 42"/>
                <a:gd name="T46" fmla="*/ 2147483647 w 100"/>
                <a:gd name="T47" fmla="*/ 2147483647 h 42"/>
                <a:gd name="T48" fmla="*/ 2147483647 w 100"/>
                <a:gd name="T49" fmla="*/ 2147483647 h 42"/>
                <a:gd name="T50" fmla="*/ 2147483647 w 100"/>
                <a:gd name="T51" fmla="*/ 0 h 42"/>
                <a:gd name="T52" fmla="*/ 2147483647 w 100"/>
                <a:gd name="T53" fmla="*/ 0 h 4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0"/>
                <a:gd name="T82" fmla="*/ 0 h 42"/>
                <a:gd name="T83" fmla="*/ 100 w 100"/>
                <a:gd name="T84" fmla="*/ 42 h 4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0" h="42">
                  <a:moveTo>
                    <a:pt x="93" y="0"/>
                  </a:moveTo>
                  <a:lnTo>
                    <a:pt x="97" y="7"/>
                  </a:lnTo>
                  <a:lnTo>
                    <a:pt x="100" y="18"/>
                  </a:lnTo>
                  <a:lnTo>
                    <a:pt x="92" y="24"/>
                  </a:lnTo>
                  <a:lnTo>
                    <a:pt x="86" y="29"/>
                  </a:lnTo>
                  <a:lnTo>
                    <a:pt x="79" y="34"/>
                  </a:lnTo>
                  <a:lnTo>
                    <a:pt x="72" y="37"/>
                  </a:lnTo>
                  <a:lnTo>
                    <a:pt x="65" y="39"/>
                  </a:lnTo>
                  <a:lnTo>
                    <a:pt x="57" y="41"/>
                  </a:lnTo>
                  <a:lnTo>
                    <a:pt x="49" y="42"/>
                  </a:lnTo>
                  <a:lnTo>
                    <a:pt x="40" y="42"/>
                  </a:lnTo>
                  <a:lnTo>
                    <a:pt x="27" y="41"/>
                  </a:lnTo>
                  <a:lnTo>
                    <a:pt x="12" y="39"/>
                  </a:lnTo>
                  <a:lnTo>
                    <a:pt x="1" y="37"/>
                  </a:lnTo>
                  <a:lnTo>
                    <a:pt x="0" y="36"/>
                  </a:lnTo>
                  <a:lnTo>
                    <a:pt x="6" y="36"/>
                  </a:lnTo>
                  <a:lnTo>
                    <a:pt x="12" y="35"/>
                  </a:lnTo>
                  <a:lnTo>
                    <a:pt x="18" y="33"/>
                  </a:lnTo>
                  <a:lnTo>
                    <a:pt x="23" y="30"/>
                  </a:lnTo>
                  <a:lnTo>
                    <a:pt x="33" y="25"/>
                  </a:lnTo>
                  <a:lnTo>
                    <a:pt x="44" y="18"/>
                  </a:lnTo>
                  <a:lnTo>
                    <a:pt x="55" y="11"/>
                  </a:lnTo>
                  <a:lnTo>
                    <a:pt x="66" y="5"/>
                  </a:lnTo>
                  <a:lnTo>
                    <a:pt x="72" y="3"/>
                  </a:lnTo>
                  <a:lnTo>
                    <a:pt x="79" y="1"/>
                  </a:lnTo>
                  <a:lnTo>
                    <a:pt x="86" y="0"/>
                  </a:lnTo>
                  <a:lnTo>
                    <a:pt x="93" y="0"/>
                  </a:lnTo>
                </a:path>
              </a:pathLst>
            </a:custGeom>
            <a:solidFill>
              <a:srgbClr val="D9D9D9"/>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68" name="Freeform 490"/>
            <p:cNvSpPr>
              <a:spLocks/>
            </p:cNvSpPr>
            <p:nvPr>
              <p:custDataLst>
                <p:tags r:id="rId317"/>
              </p:custDataLst>
            </p:nvPr>
          </p:nvSpPr>
          <p:spPr bwMode="auto">
            <a:xfrm>
              <a:off x="5146675" y="1176338"/>
              <a:ext cx="17463" cy="52387"/>
            </a:xfrm>
            <a:custGeom>
              <a:avLst/>
              <a:gdLst>
                <a:gd name="T0" fmla="*/ 2147483647 w 40"/>
                <a:gd name="T1" fmla="*/ 2147483647 h 5"/>
                <a:gd name="T2" fmla="*/ 0 w 40"/>
                <a:gd name="T3" fmla="*/ 2147483647 h 5"/>
                <a:gd name="T4" fmla="*/ 2147483647 w 40"/>
                <a:gd name="T5" fmla="*/ 2147483647 h 5"/>
                <a:gd name="T6" fmla="*/ 2147483647 w 40"/>
                <a:gd name="T7" fmla="*/ 2147483647 h 5"/>
                <a:gd name="T8" fmla="*/ 2147483647 w 40"/>
                <a:gd name="T9" fmla="*/ 0 h 5"/>
                <a:gd name="T10" fmla="*/ 2147483647 w 40"/>
                <a:gd name="T11" fmla="*/ 0 h 5"/>
                <a:gd name="T12" fmla="*/ 2147483647 w 40"/>
                <a:gd name="T13" fmla="*/ 0 h 5"/>
                <a:gd name="T14" fmla="*/ 2147483647 w 40"/>
                <a:gd name="T15" fmla="*/ 2147483647 h 5"/>
                <a:gd name="T16" fmla="*/ 2147483647 w 40"/>
                <a:gd name="T17" fmla="*/ 2147483647 h 5"/>
                <a:gd name="T18" fmla="*/ 2147483647 w 40"/>
                <a:gd name="T19" fmla="*/ 2147483647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5"/>
                <a:gd name="T32" fmla="*/ 40 w 40"/>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5">
                  <a:moveTo>
                    <a:pt x="40" y="5"/>
                  </a:moveTo>
                  <a:lnTo>
                    <a:pt x="0" y="5"/>
                  </a:lnTo>
                  <a:lnTo>
                    <a:pt x="5" y="3"/>
                  </a:lnTo>
                  <a:lnTo>
                    <a:pt x="9" y="1"/>
                  </a:lnTo>
                  <a:lnTo>
                    <a:pt x="15" y="0"/>
                  </a:lnTo>
                  <a:lnTo>
                    <a:pt x="20" y="0"/>
                  </a:lnTo>
                  <a:lnTo>
                    <a:pt x="25" y="0"/>
                  </a:lnTo>
                  <a:lnTo>
                    <a:pt x="30" y="1"/>
                  </a:lnTo>
                  <a:lnTo>
                    <a:pt x="35" y="3"/>
                  </a:lnTo>
                  <a:lnTo>
                    <a:pt x="40" y="5"/>
                  </a:lnTo>
                </a:path>
              </a:pathLst>
            </a:custGeom>
            <a:solidFill>
              <a:srgbClr val="7030A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69" name="Freeform 491"/>
            <p:cNvSpPr>
              <a:spLocks/>
            </p:cNvSpPr>
            <p:nvPr>
              <p:custDataLst>
                <p:tags r:id="rId318"/>
              </p:custDataLst>
            </p:nvPr>
          </p:nvSpPr>
          <p:spPr bwMode="auto">
            <a:xfrm>
              <a:off x="5291138" y="1176338"/>
              <a:ext cx="14287" cy="53975"/>
            </a:xfrm>
            <a:custGeom>
              <a:avLst/>
              <a:gdLst>
                <a:gd name="T0" fmla="*/ 0 w 33"/>
                <a:gd name="T1" fmla="*/ 2147483647 h 31"/>
                <a:gd name="T2" fmla="*/ 2147483647 w 33"/>
                <a:gd name="T3" fmla="*/ 0 h 31"/>
                <a:gd name="T4" fmla="*/ 2147483647 w 33"/>
                <a:gd name="T5" fmla="*/ 2147483647 h 31"/>
                <a:gd name="T6" fmla="*/ 2147483647 w 33"/>
                <a:gd name="T7" fmla="*/ 2147483647 h 31"/>
                <a:gd name="T8" fmla="*/ 2147483647 w 33"/>
                <a:gd name="T9" fmla="*/ 2147483647 h 31"/>
                <a:gd name="T10" fmla="*/ 2147483647 w 33"/>
                <a:gd name="T11" fmla="*/ 2147483647 h 31"/>
                <a:gd name="T12" fmla="*/ 2147483647 w 33"/>
                <a:gd name="T13" fmla="*/ 2147483647 h 31"/>
                <a:gd name="T14" fmla="*/ 2147483647 w 33"/>
                <a:gd name="T15" fmla="*/ 2147483647 h 31"/>
                <a:gd name="T16" fmla="*/ 0 w 33"/>
                <a:gd name="T17" fmla="*/ 2147483647 h 31"/>
                <a:gd name="T18" fmla="*/ 0 w 33"/>
                <a:gd name="T19" fmla="*/ 2147483647 h 31"/>
                <a:gd name="T20" fmla="*/ 0 w 33"/>
                <a:gd name="T21" fmla="*/ 2147483647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1"/>
                <a:gd name="T35" fmla="*/ 33 w 33"/>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1">
                  <a:moveTo>
                    <a:pt x="0" y="19"/>
                  </a:moveTo>
                  <a:lnTo>
                    <a:pt x="20" y="0"/>
                  </a:lnTo>
                  <a:lnTo>
                    <a:pt x="20" y="4"/>
                  </a:lnTo>
                  <a:lnTo>
                    <a:pt x="22" y="10"/>
                  </a:lnTo>
                  <a:lnTo>
                    <a:pt x="25" y="14"/>
                  </a:lnTo>
                  <a:lnTo>
                    <a:pt x="27" y="18"/>
                  </a:lnTo>
                  <a:lnTo>
                    <a:pt x="31" y="26"/>
                  </a:lnTo>
                  <a:lnTo>
                    <a:pt x="33" y="31"/>
                  </a:lnTo>
                  <a:lnTo>
                    <a:pt x="0" y="31"/>
                  </a:lnTo>
                  <a:lnTo>
                    <a:pt x="0" y="25"/>
                  </a:lnTo>
                  <a:lnTo>
                    <a:pt x="0" y="19"/>
                  </a:lnTo>
                </a:path>
              </a:pathLst>
            </a:custGeom>
            <a:solidFill>
              <a:srgbClr val="7030A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70" name="Freeform 492"/>
            <p:cNvSpPr>
              <a:spLocks/>
            </p:cNvSpPr>
            <p:nvPr>
              <p:custDataLst>
                <p:tags r:id="rId319"/>
              </p:custDataLst>
            </p:nvPr>
          </p:nvSpPr>
          <p:spPr bwMode="auto">
            <a:xfrm>
              <a:off x="4572000" y="1231900"/>
              <a:ext cx="19050" cy="52388"/>
            </a:xfrm>
            <a:custGeom>
              <a:avLst/>
              <a:gdLst>
                <a:gd name="T0" fmla="*/ 2147483647 w 41"/>
                <a:gd name="T1" fmla="*/ 0 h 43"/>
                <a:gd name="T2" fmla="*/ 2147483647 w 41"/>
                <a:gd name="T3" fmla="*/ 2147483647 h 43"/>
                <a:gd name="T4" fmla="*/ 2147483647 w 41"/>
                <a:gd name="T5" fmla="*/ 2147483647 h 43"/>
                <a:gd name="T6" fmla="*/ 2147483647 w 41"/>
                <a:gd name="T7" fmla="*/ 2147483647 h 43"/>
                <a:gd name="T8" fmla="*/ 2147483647 w 41"/>
                <a:gd name="T9" fmla="*/ 2147483647 h 43"/>
                <a:gd name="T10" fmla="*/ 2147483647 w 41"/>
                <a:gd name="T11" fmla="*/ 2147483647 h 43"/>
                <a:gd name="T12" fmla="*/ 2147483647 w 41"/>
                <a:gd name="T13" fmla="*/ 2147483647 h 43"/>
                <a:gd name="T14" fmla="*/ 0 w 41"/>
                <a:gd name="T15" fmla="*/ 2147483647 h 43"/>
                <a:gd name="T16" fmla="*/ 2147483647 w 41"/>
                <a:gd name="T17" fmla="*/ 2147483647 h 43"/>
                <a:gd name="T18" fmla="*/ 2147483647 w 41"/>
                <a:gd name="T19" fmla="*/ 2147483647 h 43"/>
                <a:gd name="T20" fmla="*/ 2147483647 w 41"/>
                <a:gd name="T21" fmla="*/ 2147483647 h 43"/>
                <a:gd name="T22" fmla="*/ 2147483647 w 41"/>
                <a:gd name="T23" fmla="*/ 0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
                <a:gd name="T37" fmla="*/ 0 h 43"/>
                <a:gd name="T38" fmla="*/ 41 w 41"/>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 h="43">
                  <a:moveTo>
                    <a:pt x="41" y="0"/>
                  </a:moveTo>
                  <a:lnTo>
                    <a:pt x="41" y="43"/>
                  </a:lnTo>
                  <a:lnTo>
                    <a:pt x="31" y="42"/>
                  </a:lnTo>
                  <a:lnTo>
                    <a:pt x="24" y="40"/>
                  </a:lnTo>
                  <a:lnTo>
                    <a:pt x="18" y="37"/>
                  </a:lnTo>
                  <a:lnTo>
                    <a:pt x="13" y="33"/>
                  </a:lnTo>
                  <a:lnTo>
                    <a:pt x="5" y="25"/>
                  </a:lnTo>
                  <a:lnTo>
                    <a:pt x="0" y="19"/>
                  </a:lnTo>
                  <a:lnTo>
                    <a:pt x="12" y="13"/>
                  </a:lnTo>
                  <a:lnTo>
                    <a:pt x="25" y="7"/>
                  </a:lnTo>
                  <a:lnTo>
                    <a:pt x="36" y="2"/>
                  </a:lnTo>
                  <a:lnTo>
                    <a:pt x="41" y="0"/>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71" name="Freeform 493"/>
            <p:cNvSpPr>
              <a:spLocks/>
            </p:cNvSpPr>
            <p:nvPr>
              <p:custDataLst>
                <p:tags r:id="rId320"/>
              </p:custDataLst>
            </p:nvPr>
          </p:nvSpPr>
          <p:spPr bwMode="auto">
            <a:xfrm>
              <a:off x="5816600" y="1198563"/>
              <a:ext cx="104775" cy="55562"/>
            </a:xfrm>
            <a:custGeom>
              <a:avLst/>
              <a:gdLst>
                <a:gd name="T0" fmla="*/ 2147483647 w 213"/>
                <a:gd name="T1" fmla="*/ 0 h 62"/>
                <a:gd name="T2" fmla="*/ 2147483647 w 213"/>
                <a:gd name="T3" fmla="*/ 0 h 62"/>
                <a:gd name="T4" fmla="*/ 2147483647 w 213"/>
                <a:gd name="T5" fmla="*/ 2147483647 h 62"/>
                <a:gd name="T6" fmla="*/ 2147483647 w 213"/>
                <a:gd name="T7" fmla="*/ 2147483647 h 62"/>
                <a:gd name="T8" fmla="*/ 2147483647 w 213"/>
                <a:gd name="T9" fmla="*/ 2147483647 h 62"/>
                <a:gd name="T10" fmla="*/ 2147483647 w 213"/>
                <a:gd name="T11" fmla="*/ 2147483647 h 62"/>
                <a:gd name="T12" fmla="*/ 2147483647 w 213"/>
                <a:gd name="T13" fmla="*/ 2147483647 h 62"/>
                <a:gd name="T14" fmla="*/ 2147483647 w 213"/>
                <a:gd name="T15" fmla="*/ 2147483647 h 62"/>
                <a:gd name="T16" fmla="*/ 2147483647 w 213"/>
                <a:gd name="T17" fmla="*/ 2147483647 h 62"/>
                <a:gd name="T18" fmla="*/ 2147483647 w 213"/>
                <a:gd name="T19" fmla="*/ 2147483647 h 62"/>
                <a:gd name="T20" fmla="*/ 2147483647 w 213"/>
                <a:gd name="T21" fmla="*/ 2147483647 h 62"/>
                <a:gd name="T22" fmla="*/ 2147483647 w 213"/>
                <a:gd name="T23" fmla="*/ 2147483647 h 62"/>
                <a:gd name="T24" fmla="*/ 2147483647 w 213"/>
                <a:gd name="T25" fmla="*/ 2147483647 h 62"/>
                <a:gd name="T26" fmla="*/ 2147483647 w 213"/>
                <a:gd name="T27" fmla="*/ 2147483647 h 62"/>
                <a:gd name="T28" fmla="*/ 2147483647 w 213"/>
                <a:gd name="T29" fmla="*/ 2147483647 h 62"/>
                <a:gd name="T30" fmla="*/ 2147483647 w 213"/>
                <a:gd name="T31" fmla="*/ 2147483647 h 62"/>
                <a:gd name="T32" fmla="*/ 2147483647 w 213"/>
                <a:gd name="T33" fmla="*/ 2147483647 h 62"/>
                <a:gd name="T34" fmla="*/ 2147483647 w 213"/>
                <a:gd name="T35" fmla="*/ 2147483647 h 62"/>
                <a:gd name="T36" fmla="*/ 2147483647 w 213"/>
                <a:gd name="T37" fmla="*/ 2147483647 h 62"/>
                <a:gd name="T38" fmla="*/ 2147483647 w 213"/>
                <a:gd name="T39" fmla="*/ 2147483647 h 62"/>
                <a:gd name="T40" fmla="*/ 2147483647 w 213"/>
                <a:gd name="T41" fmla="*/ 2147483647 h 62"/>
                <a:gd name="T42" fmla="*/ 2147483647 w 213"/>
                <a:gd name="T43" fmla="*/ 2147483647 h 62"/>
                <a:gd name="T44" fmla="*/ 2147483647 w 213"/>
                <a:gd name="T45" fmla="*/ 2147483647 h 62"/>
                <a:gd name="T46" fmla="*/ 2147483647 w 213"/>
                <a:gd name="T47" fmla="*/ 2147483647 h 62"/>
                <a:gd name="T48" fmla="*/ 2147483647 w 213"/>
                <a:gd name="T49" fmla="*/ 2147483647 h 62"/>
                <a:gd name="T50" fmla="*/ 2147483647 w 213"/>
                <a:gd name="T51" fmla="*/ 2147483647 h 62"/>
                <a:gd name="T52" fmla="*/ 0 w 213"/>
                <a:gd name="T53" fmla="*/ 2147483647 h 62"/>
                <a:gd name="T54" fmla="*/ 2147483647 w 213"/>
                <a:gd name="T55" fmla="*/ 2147483647 h 62"/>
                <a:gd name="T56" fmla="*/ 2147483647 w 213"/>
                <a:gd name="T57" fmla="*/ 2147483647 h 62"/>
                <a:gd name="T58" fmla="*/ 2147483647 w 213"/>
                <a:gd name="T59" fmla="*/ 2147483647 h 62"/>
                <a:gd name="T60" fmla="*/ 2147483647 w 213"/>
                <a:gd name="T61" fmla="*/ 2147483647 h 62"/>
                <a:gd name="T62" fmla="*/ 2147483647 w 213"/>
                <a:gd name="T63" fmla="*/ 2147483647 h 62"/>
                <a:gd name="T64" fmla="*/ 2147483647 w 213"/>
                <a:gd name="T65" fmla="*/ 2147483647 h 62"/>
                <a:gd name="T66" fmla="*/ 2147483647 w 213"/>
                <a:gd name="T67" fmla="*/ 2147483647 h 62"/>
                <a:gd name="T68" fmla="*/ 2147483647 w 213"/>
                <a:gd name="T69" fmla="*/ 2147483647 h 62"/>
                <a:gd name="T70" fmla="*/ 2147483647 w 213"/>
                <a:gd name="T71" fmla="*/ 2147483647 h 62"/>
                <a:gd name="T72" fmla="*/ 2147483647 w 213"/>
                <a:gd name="T73" fmla="*/ 2147483647 h 62"/>
                <a:gd name="T74" fmla="*/ 2147483647 w 213"/>
                <a:gd name="T75" fmla="*/ 0 h 62"/>
                <a:gd name="T76" fmla="*/ 2147483647 w 213"/>
                <a:gd name="T77" fmla="*/ 0 h 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13"/>
                <a:gd name="T118" fmla="*/ 0 h 62"/>
                <a:gd name="T119" fmla="*/ 213 w 213"/>
                <a:gd name="T120" fmla="*/ 62 h 6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13" h="62">
                  <a:moveTo>
                    <a:pt x="61" y="0"/>
                  </a:moveTo>
                  <a:lnTo>
                    <a:pt x="83" y="0"/>
                  </a:lnTo>
                  <a:lnTo>
                    <a:pt x="105" y="1"/>
                  </a:lnTo>
                  <a:lnTo>
                    <a:pt x="127" y="3"/>
                  </a:lnTo>
                  <a:lnTo>
                    <a:pt x="146" y="7"/>
                  </a:lnTo>
                  <a:lnTo>
                    <a:pt x="166" y="11"/>
                  </a:lnTo>
                  <a:lnTo>
                    <a:pt x="184" y="16"/>
                  </a:lnTo>
                  <a:lnTo>
                    <a:pt x="191" y="19"/>
                  </a:lnTo>
                  <a:lnTo>
                    <a:pt x="199" y="23"/>
                  </a:lnTo>
                  <a:lnTo>
                    <a:pt x="207" y="27"/>
                  </a:lnTo>
                  <a:lnTo>
                    <a:pt x="213" y="31"/>
                  </a:lnTo>
                  <a:lnTo>
                    <a:pt x="211" y="35"/>
                  </a:lnTo>
                  <a:lnTo>
                    <a:pt x="207" y="38"/>
                  </a:lnTo>
                  <a:lnTo>
                    <a:pt x="201" y="41"/>
                  </a:lnTo>
                  <a:lnTo>
                    <a:pt x="195" y="44"/>
                  </a:lnTo>
                  <a:lnTo>
                    <a:pt x="177" y="49"/>
                  </a:lnTo>
                  <a:lnTo>
                    <a:pt x="156" y="53"/>
                  </a:lnTo>
                  <a:lnTo>
                    <a:pt x="135" y="57"/>
                  </a:lnTo>
                  <a:lnTo>
                    <a:pt x="114" y="59"/>
                  </a:lnTo>
                  <a:lnTo>
                    <a:pt x="95" y="62"/>
                  </a:lnTo>
                  <a:lnTo>
                    <a:pt x="80" y="62"/>
                  </a:lnTo>
                  <a:lnTo>
                    <a:pt x="62" y="62"/>
                  </a:lnTo>
                  <a:lnTo>
                    <a:pt x="43" y="59"/>
                  </a:lnTo>
                  <a:lnTo>
                    <a:pt x="33" y="59"/>
                  </a:lnTo>
                  <a:lnTo>
                    <a:pt x="23" y="59"/>
                  </a:lnTo>
                  <a:lnTo>
                    <a:pt x="12" y="60"/>
                  </a:lnTo>
                  <a:lnTo>
                    <a:pt x="0" y="62"/>
                  </a:lnTo>
                  <a:lnTo>
                    <a:pt x="6" y="50"/>
                  </a:lnTo>
                  <a:lnTo>
                    <a:pt x="11" y="39"/>
                  </a:lnTo>
                  <a:lnTo>
                    <a:pt x="17" y="29"/>
                  </a:lnTo>
                  <a:lnTo>
                    <a:pt x="23" y="20"/>
                  </a:lnTo>
                  <a:lnTo>
                    <a:pt x="27" y="16"/>
                  </a:lnTo>
                  <a:lnTo>
                    <a:pt x="30" y="12"/>
                  </a:lnTo>
                  <a:lnTo>
                    <a:pt x="34" y="9"/>
                  </a:lnTo>
                  <a:lnTo>
                    <a:pt x="39" y="6"/>
                  </a:lnTo>
                  <a:lnTo>
                    <a:pt x="43" y="3"/>
                  </a:lnTo>
                  <a:lnTo>
                    <a:pt x="49" y="1"/>
                  </a:lnTo>
                  <a:lnTo>
                    <a:pt x="54" y="0"/>
                  </a:lnTo>
                  <a:lnTo>
                    <a:pt x="61" y="0"/>
                  </a:lnTo>
                </a:path>
              </a:pathLst>
            </a:custGeom>
            <a:solidFill>
              <a:srgbClr val="D9D9D9"/>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72" name="Freeform 494"/>
            <p:cNvSpPr>
              <a:spLocks/>
            </p:cNvSpPr>
            <p:nvPr>
              <p:custDataLst>
                <p:tags r:id="rId321"/>
              </p:custDataLst>
            </p:nvPr>
          </p:nvSpPr>
          <p:spPr bwMode="auto">
            <a:xfrm>
              <a:off x="5883275" y="1220788"/>
              <a:ext cx="115888" cy="55562"/>
            </a:xfrm>
            <a:custGeom>
              <a:avLst/>
              <a:gdLst>
                <a:gd name="T0" fmla="*/ 2147483647 w 239"/>
                <a:gd name="T1" fmla="*/ 0 h 56"/>
                <a:gd name="T2" fmla="*/ 2147483647 w 239"/>
                <a:gd name="T3" fmla="*/ 2147483647 h 56"/>
                <a:gd name="T4" fmla="*/ 2147483647 w 239"/>
                <a:gd name="T5" fmla="*/ 2147483647 h 56"/>
                <a:gd name="T6" fmla="*/ 2147483647 w 239"/>
                <a:gd name="T7" fmla="*/ 2147483647 h 56"/>
                <a:gd name="T8" fmla="*/ 2147483647 w 239"/>
                <a:gd name="T9" fmla="*/ 2147483647 h 56"/>
                <a:gd name="T10" fmla="*/ 2147483647 w 239"/>
                <a:gd name="T11" fmla="*/ 2147483647 h 56"/>
                <a:gd name="T12" fmla="*/ 2147483647 w 239"/>
                <a:gd name="T13" fmla="*/ 2147483647 h 56"/>
                <a:gd name="T14" fmla="*/ 2147483647 w 239"/>
                <a:gd name="T15" fmla="*/ 2147483647 h 56"/>
                <a:gd name="T16" fmla="*/ 0 w 239"/>
                <a:gd name="T17" fmla="*/ 2147483647 h 56"/>
                <a:gd name="T18" fmla="*/ 2147483647 w 239"/>
                <a:gd name="T19" fmla="*/ 2147483647 h 56"/>
                <a:gd name="T20" fmla="*/ 2147483647 w 239"/>
                <a:gd name="T21" fmla="*/ 2147483647 h 56"/>
                <a:gd name="T22" fmla="*/ 2147483647 w 239"/>
                <a:gd name="T23" fmla="*/ 2147483647 h 56"/>
                <a:gd name="T24" fmla="*/ 2147483647 w 239"/>
                <a:gd name="T25" fmla="*/ 2147483647 h 56"/>
                <a:gd name="T26" fmla="*/ 2147483647 w 239"/>
                <a:gd name="T27" fmla="*/ 2147483647 h 56"/>
                <a:gd name="T28" fmla="*/ 2147483647 w 239"/>
                <a:gd name="T29" fmla="*/ 2147483647 h 56"/>
                <a:gd name="T30" fmla="*/ 2147483647 w 239"/>
                <a:gd name="T31" fmla="*/ 2147483647 h 56"/>
                <a:gd name="T32" fmla="*/ 2147483647 w 239"/>
                <a:gd name="T33" fmla="*/ 2147483647 h 56"/>
                <a:gd name="T34" fmla="*/ 2147483647 w 239"/>
                <a:gd name="T35" fmla="*/ 2147483647 h 56"/>
                <a:gd name="T36" fmla="*/ 2147483647 w 239"/>
                <a:gd name="T37" fmla="*/ 2147483647 h 56"/>
                <a:gd name="T38" fmla="*/ 2147483647 w 239"/>
                <a:gd name="T39" fmla="*/ 2147483647 h 56"/>
                <a:gd name="T40" fmla="*/ 2147483647 w 239"/>
                <a:gd name="T41" fmla="*/ 2147483647 h 56"/>
                <a:gd name="T42" fmla="*/ 2147483647 w 239"/>
                <a:gd name="T43" fmla="*/ 2147483647 h 56"/>
                <a:gd name="T44" fmla="*/ 2147483647 w 239"/>
                <a:gd name="T45" fmla="*/ 2147483647 h 56"/>
                <a:gd name="T46" fmla="*/ 2147483647 w 239"/>
                <a:gd name="T47" fmla="*/ 2147483647 h 56"/>
                <a:gd name="T48" fmla="*/ 2147483647 w 239"/>
                <a:gd name="T49" fmla="*/ 2147483647 h 56"/>
                <a:gd name="T50" fmla="*/ 2147483647 w 239"/>
                <a:gd name="T51" fmla="*/ 2147483647 h 56"/>
                <a:gd name="T52" fmla="*/ 2147483647 w 239"/>
                <a:gd name="T53" fmla="*/ 2147483647 h 56"/>
                <a:gd name="T54" fmla="*/ 2147483647 w 239"/>
                <a:gd name="T55" fmla="*/ 2147483647 h 56"/>
                <a:gd name="T56" fmla="*/ 2147483647 w 239"/>
                <a:gd name="T57" fmla="*/ 2147483647 h 56"/>
                <a:gd name="T58" fmla="*/ 2147483647 w 239"/>
                <a:gd name="T59" fmla="*/ 2147483647 h 56"/>
                <a:gd name="T60" fmla="*/ 2147483647 w 239"/>
                <a:gd name="T61" fmla="*/ 2147483647 h 56"/>
                <a:gd name="T62" fmla="*/ 2147483647 w 239"/>
                <a:gd name="T63" fmla="*/ 2147483647 h 56"/>
                <a:gd name="T64" fmla="*/ 2147483647 w 239"/>
                <a:gd name="T65" fmla="*/ 2147483647 h 56"/>
                <a:gd name="T66" fmla="*/ 2147483647 w 239"/>
                <a:gd name="T67" fmla="*/ 2147483647 h 56"/>
                <a:gd name="T68" fmla="*/ 2147483647 w 239"/>
                <a:gd name="T69" fmla="*/ 2147483647 h 56"/>
                <a:gd name="T70" fmla="*/ 2147483647 w 239"/>
                <a:gd name="T71" fmla="*/ 2147483647 h 56"/>
                <a:gd name="T72" fmla="*/ 2147483647 w 239"/>
                <a:gd name="T73" fmla="*/ 2147483647 h 56"/>
                <a:gd name="T74" fmla="*/ 2147483647 w 239"/>
                <a:gd name="T75" fmla="*/ 2147483647 h 56"/>
                <a:gd name="T76" fmla="*/ 2147483647 w 239"/>
                <a:gd name="T77" fmla="*/ 2147483647 h 56"/>
                <a:gd name="T78" fmla="*/ 2147483647 w 239"/>
                <a:gd name="T79" fmla="*/ 2147483647 h 56"/>
                <a:gd name="T80" fmla="*/ 2147483647 w 239"/>
                <a:gd name="T81" fmla="*/ 2147483647 h 56"/>
                <a:gd name="T82" fmla="*/ 2147483647 w 239"/>
                <a:gd name="T83" fmla="*/ 2147483647 h 56"/>
                <a:gd name="T84" fmla="*/ 2147483647 w 239"/>
                <a:gd name="T85" fmla="*/ 2147483647 h 56"/>
                <a:gd name="T86" fmla="*/ 2147483647 w 239"/>
                <a:gd name="T87" fmla="*/ 0 h 56"/>
                <a:gd name="T88" fmla="*/ 2147483647 w 239"/>
                <a:gd name="T89" fmla="*/ 2147483647 h 56"/>
                <a:gd name="T90" fmla="*/ 2147483647 w 239"/>
                <a:gd name="T91" fmla="*/ 2147483647 h 56"/>
                <a:gd name="T92" fmla="*/ 2147483647 w 239"/>
                <a:gd name="T93" fmla="*/ 2147483647 h 56"/>
                <a:gd name="T94" fmla="*/ 2147483647 w 239"/>
                <a:gd name="T95" fmla="*/ 2147483647 h 56"/>
                <a:gd name="T96" fmla="*/ 2147483647 w 239"/>
                <a:gd name="T97" fmla="*/ 2147483647 h 56"/>
                <a:gd name="T98" fmla="*/ 2147483647 w 239"/>
                <a:gd name="T99" fmla="*/ 2147483647 h 56"/>
                <a:gd name="T100" fmla="*/ 2147483647 w 239"/>
                <a:gd name="T101" fmla="*/ 2147483647 h 56"/>
                <a:gd name="T102" fmla="*/ 2147483647 w 239"/>
                <a:gd name="T103" fmla="*/ 2147483647 h 56"/>
                <a:gd name="T104" fmla="*/ 2147483647 w 239"/>
                <a:gd name="T105" fmla="*/ 2147483647 h 56"/>
                <a:gd name="T106" fmla="*/ 2147483647 w 239"/>
                <a:gd name="T107" fmla="*/ 0 h 5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9"/>
                <a:gd name="T163" fmla="*/ 0 h 56"/>
                <a:gd name="T164" fmla="*/ 239 w 239"/>
                <a:gd name="T165" fmla="*/ 56 h 5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9" h="56">
                  <a:moveTo>
                    <a:pt x="41" y="0"/>
                  </a:moveTo>
                  <a:lnTo>
                    <a:pt x="30" y="3"/>
                  </a:lnTo>
                  <a:lnTo>
                    <a:pt x="23" y="5"/>
                  </a:lnTo>
                  <a:lnTo>
                    <a:pt x="19" y="7"/>
                  </a:lnTo>
                  <a:lnTo>
                    <a:pt x="15" y="9"/>
                  </a:lnTo>
                  <a:lnTo>
                    <a:pt x="13" y="13"/>
                  </a:lnTo>
                  <a:lnTo>
                    <a:pt x="10" y="15"/>
                  </a:lnTo>
                  <a:lnTo>
                    <a:pt x="7" y="17"/>
                  </a:lnTo>
                  <a:lnTo>
                    <a:pt x="0" y="19"/>
                  </a:lnTo>
                  <a:lnTo>
                    <a:pt x="2" y="24"/>
                  </a:lnTo>
                  <a:lnTo>
                    <a:pt x="5" y="27"/>
                  </a:lnTo>
                  <a:lnTo>
                    <a:pt x="7" y="30"/>
                  </a:lnTo>
                  <a:lnTo>
                    <a:pt x="10" y="33"/>
                  </a:lnTo>
                  <a:lnTo>
                    <a:pt x="17" y="36"/>
                  </a:lnTo>
                  <a:lnTo>
                    <a:pt x="24" y="38"/>
                  </a:lnTo>
                  <a:lnTo>
                    <a:pt x="41" y="38"/>
                  </a:lnTo>
                  <a:lnTo>
                    <a:pt x="54" y="38"/>
                  </a:lnTo>
                  <a:lnTo>
                    <a:pt x="153" y="38"/>
                  </a:lnTo>
                  <a:lnTo>
                    <a:pt x="155" y="41"/>
                  </a:lnTo>
                  <a:lnTo>
                    <a:pt x="156" y="44"/>
                  </a:lnTo>
                  <a:lnTo>
                    <a:pt x="159" y="46"/>
                  </a:lnTo>
                  <a:lnTo>
                    <a:pt x="162" y="48"/>
                  </a:lnTo>
                  <a:lnTo>
                    <a:pt x="167" y="51"/>
                  </a:lnTo>
                  <a:lnTo>
                    <a:pt x="174" y="54"/>
                  </a:lnTo>
                  <a:lnTo>
                    <a:pt x="188" y="56"/>
                  </a:lnTo>
                  <a:lnTo>
                    <a:pt x="200" y="56"/>
                  </a:lnTo>
                  <a:lnTo>
                    <a:pt x="204" y="55"/>
                  </a:lnTo>
                  <a:lnTo>
                    <a:pt x="210" y="54"/>
                  </a:lnTo>
                  <a:lnTo>
                    <a:pt x="214" y="52"/>
                  </a:lnTo>
                  <a:lnTo>
                    <a:pt x="220" y="49"/>
                  </a:lnTo>
                  <a:lnTo>
                    <a:pt x="230" y="43"/>
                  </a:lnTo>
                  <a:lnTo>
                    <a:pt x="239" y="38"/>
                  </a:lnTo>
                  <a:lnTo>
                    <a:pt x="232" y="37"/>
                  </a:lnTo>
                  <a:lnTo>
                    <a:pt x="225" y="36"/>
                  </a:lnTo>
                  <a:lnTo>
                    <a:pt x="219" y="34"/>
                  </a:lnTo>
                  <a:lnTo>
                    <a:pt x="213" y="32"/>
                  </a:lnTo>
                  <a:lnTo>
                    <a:pt x="201" y="26"/>
                  </a:lnTo>
                  <a:lnTo>
                    <a:pt x="190" y="19"/>
                  </a:lnTo>
                  <a:lnTo>
                    <a:pt x="178" y="13"/>
                  </a:lnTo>
                  <a:lnTo>
                    <a:pt x="167" y="6"/>
                  </a:lnTo>
                  <a:lnTo>
                    <a:pt x="160" y="4"/>
                  </a:lnTo>
                  <a:lnTo>
                    <a:pt x="154" y="2"/>
                  </a:lnTo>
                  <a:lnTo>
                    <a:pt x="147" y="1"/>
                  </a:lnTo>
                  <a:lnTo>
                    <a:pt x="140" y="0"/>
                  </a:lnTo>
                  <a:lnTo>
                    <a:pt x="134" y="1"/>
                  </a:lnTo>
                  <a:lnTo>
                    <a:pt x="127" y="4"/>
                  </a:lnTo>
                  <a:lnTo>
                    <a:pt x="124" y="6"/>
                  </a:lnTo>
                  <a:lnTo>
                    <a:pt x="122" y="8"/>
                  </a:lnTo>
                  <a:lnTo>
                    <a:pt x="121" y="10"/>
                  </a:lnTo>
                  <a:lnTo>
                    <a:pt x="120" y="13"/>
                  </a:lnTo>
                  <a:lnTo>
                    <a:pt x="100" y="8"/>
                  </a:lnTo>
                  <a:lnTo>
                    <a:pt x="80" y="4"/>
                  </a:lnTo>
                  <a:lnTo>
                    <a:pt x="61" y="1"/>
                  </a:lnTo>
                  <a:lnTo>
                    <a:pt x="41" y="0"/>
                  </a:lnTo>
                </a:path>
              </a:pathLst>
            </a:custGeom>
            <a:solidFill>
              <a:srgbClr val="D9D9D9"/>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73" name="Freeform 495"/>
            <p:cNvSpPr>
              <a:spLocks/>
            </p:cNvSpPr>
            <p:nvPr>
              <p:custDataLst>
                <p:tags r:id="rId322"/>
              </p:custDataLst>
            </p:nvPr>
          </p:nvSpPr>
          <p:spPr bwMode="auto">
            <a:xfrm>
              <a:off x="6015038" y="1235075"/>
              <a:ext cx="92075" cy="50800"/>
            </a:xfrm>
            <a:custGeom>
              <a:avLst/>
              <a:gdLst>
                <a:gd name="T0" fmla="*/ 2147483647 w 187"/>
                <a:gd name="T1" fmla="*/ 2147483647 h 80"/>
                <a:gd name="T2" fmla="*/ 2147483647 w 187"/>
                <a:gd name="T3" fmla="*/ 0 h 80"/>
                <a:gd name="T4" fmla="*/ 2147483647 w 187"/>
                <a:gd name="T5" fmla="*/ 2147483647 h 80"/>
                <a:gd name="T6" fmla="*/ 2147483647 w 187"/>
                <a:gd name="T7" fmla="*/ 2147483647 h 80"/>
                <a:gd name="T8" fmla="*/ 2147483647 w 187"/>
                <a:gd name="T9" fmla="*/ 2147483647 h 80"/>
                <a:gd name="T10" fmla="*/ 2147483647 w 187"/>
                <a:gd name="T11" fmla="*/ 2147483647 h 80"/>
                <a:gd name="T12" fmla="*/ 2147483647 w 187"/>
                <a:gd name="T13" fmla="*/ 2147483647 h 80"/>
                <a:gd name="T14" fmla="*/ 2147483647 w 187"/>
                <a:gd name="T15" fmla="*/ 2147483647 h 80"/>
                <a:gd name="T16" fmla="*/ 2147483647 w 187"/>
                <a:gd name="T17" fmla="*/ 2147483647 h 80"/>
                <a:gd name="T18" fmla="*/ 2147483647 w 187"/>
                <a:gd name="T19" fmla="*/ 2147483647 h 80"/>
                <a:gd name="T20" fmla="*/ 2147483647 w 187"/>
                <a:gd name="T21" fmla="*/ 2147483647 h 80"/>
                <a:gd name="T22" fmla="*/ 2147483647 w 187"/>
                <a:gd name="T23" fmla="*/ 2147483647 h 80"/>
                <a:gd name="T24" fmla="*/ 2147483647 w 187"/>
                <a:gd name="T25" fmla="*/ 2147483647 h 80"/>
                <a:gd name="T26" fmla="*/ 2147483647 w 187"/>
                <a:gd name="T27" fmla="*/ 2147483647 h 80"/>
                <a:gd name="T28" fmla="*/ 2147483647 w 187"/>
                <a:gd name="T29" fmla="*/ 2147483647 h 80"/>
                <a:gd name="T30" fmla="*/ 2147483647 w 187"/>
                <a:gd name="T31" fmla="*/ 2147483647 h 80"/>
                <a:gd name="T32" fmla="*/ 2147483647 w 187"/>
                <a:gd name="T33" fmla="*/ 2147483647 h 80"/>
                <a:gd name="T34" fmla="*/ 2147483647 w 187"/>
                <a:gd name="T35" fmla="*/ 2147483647 h 80"/>
                <a:gd name="T36" fmla="*/ 2147483647 w 187"/>
                <a:gd name="T37" fmla="*/ 2147483647 h 80"/>
                <a:gd name="T38" fmla="*/ 2147483647 w 187"/>
                <a:gd name="T39" fmla="*/ 2147483647 h 80"/>
                <a:gd name="T40" fmla="*/ 2147483647 w 187"/>
                <a:gd name="T41" fmla="*/ 2147483647 h 80"/>
                <a:gd name="T42" fmla="*/ 2147483647 w 187"/>
                <a:gd name="T43" fmla="*/ 2147483647 h 80"/>
                <a:gd name="T44" fmla="*/ 2147483647 w 187"/>
                <a:gd name="T45" fmla="*/ 2147483647 h 80"/>
                <a:gd name="T46" fmla="*/ 2147483647 w 187"/>
                <a:gd name="T47" fmla="*/ 2147483647 h 80"/>
                <a:gd name="T48" fmla="*/ 2147483647 w 187"/>
                <a:gd name="T49" fmla="*/ 2147483647 h 80"/>
                <a:gd name="T50" fmla="*/ 2147483647 w 187"/>
                <a:gd name="T51" fmla="*/ 2147483647 h 80"/>
                <a:gd name="T52" fmla="*/ 2147483647 w 187"/>
                <a:gd name="T53" fmla="*/ 2147483647 h 80"/>
                <a:gd name="T54" fmla="*/ 2147483647 w 187"/>
                <a:gd name="T55" fmla="*/ 2147483647 h 80"/>
                <a:gd name="T56" fmla="*/ 2147483647 w 187"/>
                <a:gd name="T57" fmla="*/ 2147483647 h 80"/>
                <a:gd name="T58" fmla="*/ 2147483647 w 187"/>
                <a:gd name="T59" fmla="*/ 2147483647 h 80"/>
                <a:gd name="T60" fmla="*/ 2147483647 w 187"/>
                <a:gd name="T61" fmla="*/ 2147483647 h 80"/>
                <a:gd name="T62" fmla="*/ 2147483647 w 187"/>
                <a:gd name="T63" fmla="*/ 2147483647 h 80"/>
                <a:gd name="T64" fmla="*/ 2147483647 w 187"/>
                <a:gd name="T65" fmla="*/ 2147483647 h 80"/>
                <a:gd name="T66" fmla="*/ 0 w 187"/>
                <a:gd name="T67" fmla="*/ 2147483647 h 80"/>
                <a:gd name="T68" fmla="*/ 2147483647 w 187"/>
                <a:gd name="T69" fmla="*/ 2147483647 h 80"/>
                <a:gd name="T70" fmla="*/ 2147483647 w 187"/>
                <a:gd name="T71" fmla="*/ 2147483647 h 80"/>
                <a:gd name="T72" fmla="*/ 2147483647 w 187"/>
                <a:gd name="T73" fmla="*/ 2147483647 h 80"/>
                <a:gd name="T74" fmla="*/ 2147483647 w 187"/>
                <a:gd name="T75" fmla="*/ 2147483647 h 80"/>
                <a:gd name="T76" fmla="*/ 2147483647 w 187"/>
                <a:gd name="T77" fmla="*/ 2147483647 h 80"/>
                <a:gd name="T78" fmla="*/ 2147483647 w 187"/>
                <a:gd name="T79" fmla="*/ 2147483647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7"/>
                <a:gd name="T121" fmla="*/ 0 h 80"/>
                <a:gd name="T122" fmla="*/ 187 w 187"/>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7" h="80">
                  <a:moveTo>
                    <a:pt x="14" y="19"/>
                  </a:moveTo>
                  <a:lnTo>
                    <a:pt x="41" y="0"/>
                  </a:lnTo>
                  <a:lnTo>
                    <a:pt x="44" y="3"/>
                  </a:lnTo>
                  <a:lnTo>
                    <a:pt x="50" y="6"/>
                  </a:lnTo>
                  <a:lnTo>
                    <a:pt x="58" y="9"/>
                  </a:lnTo>
                  <a:lnTo>
                    <a:pt x="67" y="12"/>
                  </a:lnTo>
                  <a:lnTo>
                    <a:pt x="89" y="19"/>
                  </a:lnTo>
                  <a:lnTo>
                    <a:pt x="114" y="26"/>
                  </a:lnTo>
                  <a:lnTo>
                    <a:pt x="139" y="33"/>
                  </a:lnTo>
                  <a:lnTo>
                    <a:pt x="161" y="38"/>
                  </a:lnTo>
                  <a:lnTo>
                    <a:pt x="177" y="42"/>
                  </a:lnTo>
                  <a:lnTo>
                    <a:pt x="187" y="43"/>
                  </a:lnTo>
                  <a:lnTo>
                    <a:pt x="187" y="56"/>
                  </a:lnTo>
                  <a:lnTo>
                    <a:pt x="187" y="68"/>
                  </a:lnTo>
                  <a:lnTo>
                    <a:pt x="170" y="70"/>
                  </a:lnTo>
                  <a:lnTo>
                    <a:pt x="151" y="71"/>
                  </a:lnTo>
                  <a:lnTo>
                    <a:pt x="133" y="71"/>
                  </a:lnTo>
                  <a:lnTo>
                    <a:pt x="116" y="70"/>
                  </a:lnTo>
                  <a:lnTo>
                    <a:pt x="85" y="69"/>
                  </a:lnTo>
                  <a:lnTo>
                    <a:pt x="61" y="68"/>
                  </a:lnTo>
                  <a:lnTo>
                    <a:pt x="55" y="69"/>
                  </a:lnTo>
                  <a:lnTo>
                    <a:pt x="51" y="70"/>
                  </a:lnTo>
                  <a:lnTo>
                    <a:pt x="45" y="72"/>
                  </a:lnTo>
                  <a:lnTo>
                    <a:pt x="41" y="74"/>
                  </a:lnTo>
                  <a:lnTo>
                    <a:pt x="33" y="78"/>
                  </a:lnTo>
                  <a:lnTo>
                    <a:pt x="28" y="80"/>
                  </a:lnTo>
                  <a:lnTo>
                    <a:pt x="22" y="79"/>
                  </a:lnTo>
                  <a:lnTo>
                    <a:pt x="18" y="76"/>
                  </a:lnTo>
                  <a:lnTo>
                    <a:pt x="14" y="72"/>
                  </a:lnTo>
                  <a:lnTo>
                    <a:pt x="9" y="67"/>
                  </a:lnTo>
                  <a:lnTo>
                    <a:pt x="6" y="62"/>
                  </a:lnTo>
                  <a:lnTo>
                    <a:pt x="3" y="57"/>
                  </a:lnTo>
                  <a:lnTo>
                    <a:pt x="2" y="53"/>
                  </a:lnTo>
                  <a:lnTo>
                    <a:pt x="0" y="50"/>
                  </a:lnTo>
                  <a:lnTo>
                    <a:pt x="2" y="44"/>
                  </a:lnTo>
                  <a:lnTo>
                    <a:pt x="3" y="40"/>
                  </a:lnTo>
                  <a:lnTo>
                    <a:pt x="5" y="36"/>
                  </a:lnTo>
                  <a:lnTo>
                    <a:pt x="7" y="31"/>
                  </a:lnTo>
                  <a:lnTo>
                    <a:pt x="13" y="24"/>
                  </a:lnTo>
                  <a:lnTo>
                    <a:pt x="14" y="19"/>
                  </a:lnTo>
                </a:path>
              </a:pathLst>
            </a:custGeom>
            <a:solidFill>
              <a:srgbClr val="D9D9D9"/>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74" name="Freeform 496"/>
            <p:cNvSpPr>
              <a:spLocks/>
            </p:cNvSpPr>
            <p:nvPr>
              <p:custDataLst>
                <p:tags r:id="rId323"/>
              </p:custDataLst>
            </p:nvPr>
          </p:nvSpPr>
          <p:spPr bwMode="auto">
            <a:xfrm>
              <a:off x="6604000" y="1347788"/>
              <a:ext cx="87313" cy="53975"/>
            </a:xfrm>
            <a:custGeom>
              <a:avLst/>
              <a:gdLst>
                <a:gd name="T0" fmla="*/ 2147483647 w 183"/>
                <a:gd name="T1" fmla="*/ 0 h 73"/>
                <a:gd name="T2" fmla="*/ 2147483647 w 183"/>
                <a:gd name="T3" fmla="*/ 0 h 73"/>
                <a:gd name="T4" fmla="*/ 2147483647 w 183"/>
                <a:gd name="T5" fmla="*/ 2147483647 h 73"/>
                <a:gd name="T6" fmla="*/ 2147483647 w 183"/>
                <a:gd name="T7" fmla="*/ 2147483647 h 73"/>
                <a:gd name="T8" fmla="*/ 2147483647 w 183"/>
                <a:gd name="T9" fmla="*/ 2147483647 h 73"/>
                <a:gd name="T10" fmla="*/ 2147483647 w 183"/>
                <a:gd name="T11" fmla="*/ 2147483647 h 73"/>
                <a:gd name="T12" fmla="*/ 2147483647 w 183"/>
                <a:gd name="T13" fmla="*/ 2147483647 h 73"/>
                <a:gd name="T14" fmla="*/ 2147483647 w 183"/>
                <a:gd name="T15" fmla="*/ 2147483647 h 73"/>
                <a:gd name="T16" fmla="*/ 2147483647 w 183"/>
                <a:gd name="T17" fmla="*/ 2147483647 h 73"/>
                <a:gd name="T18" fmla="*/ 2147483647 w 183"/>
                <a:gd name="T19" fmla="*/ 2147483647 h 73"/>
                <a:gd name="T20" fmla="*/ 2147483647 w 183"/>
                <a:gd name="T21" fmla="*/ 2147483647 h 73"/>
                <a:gd name="T22" fmla="*/ 2147483647 w 183"/>
                <a:gd name="T23" fmla="*/ 2147483647 h 73"/>
                <a:gd name="T24" fmla="*/ 2147483647 w 183"/>
                <a:gd name="T25" fmla="*/ 2147483647 h 73"/>
                <a:gd name="T26" fmla="*/ 2147483647 w 183"/>
                <a:gd name="T27" fmla="*/ 2147483647 h 73"/>
                <a:gd name="T28" fmla="*/ 2147483647 w 183"/>
                <a:gd name="T29" fmla="*/ 2147483647 h 73"/>
                <a:gd name="T30" fmla="*/ 2147483647 w 183"/>
                <a:gd name="T31" fmla="*/ 2147483647 h 73"/>
                <a:gd name="T32" fmla="*/ 2147483647 w 183"/>
                <a:gd name="T33" fmla="*/ 2147483647 h 73"/>
                <a:gd name="T34" fmla="*/ 2147483647 w 183"/>
                <a:gd name="T35" fmla="*/ 2147483647 h 73"/>
                <a:gd name="T36" fmla="*/ 2147483647 w 183"/>
                <a:gd name="T37" fmla="*/ 2147483647 h 73"/>
                <a:gd name="T38" fmla="*/ 2147483647 w 183"/>
                <a:gd name="T39" fmla="*/ 2147483647 h 73"/>
                <a:gd name="T40" fmla="*/ 2147483647 w 183"/>
                <a:gd name="T41" fmla="*/ 2147483647 h 73"/>
                <a:gd name="T42" fmla="*/ 2147483647 w 183"/>
                <a:gd name="T43" fmla="*/ 2147483647 h 73"/>
                <a:gd name="T44" fmla="*/ 2147483647 w 183"/>
                <a:gd name="T45" fmla="*/ 2147483647 h 73"/>
                <a:gd name="T46" fmla="*/ 2147483647 w 183"/>
                <a:gd name="T47" fmla="*/ 2147483647 h 73"/>
                <a:gd name="T48" fmla="*/ 2147483647 w 183"/>
                <a:gd name="T49" fmla="*/ 2147483647 h 73"/>
                <a:gd name="T50" fmla="*/ 0 w 183"/>
                <a:gd name="T51" fmla="*/ 2147483647 h 73"/>
                <a:gd name="T52" fmla="*/ 2147483647 w 183"/>
                <a:gd name="T53" fmla="*/ 2147483647 h 73"/>
                <a:gd name="T54" fmla="*/ 2147483647 w 183"/>
                <a:gd name="T55" fmla="*/ 2147483647 h 73"/>
                <a:gd name="T56" fmla="*/ 2147483647 w 183"/>
                <a:gd name="T57" fmla="*/ 2147483647 h 73"/>
                <a:gd name="T58" fmla="*/ 2147483647 w 183"/>
                <a:gd name="T59" fmla="*/ 2147483647 h 73"/>
                <a:gd name="T60" fmla="*/ 2147483647 w 183"/>
                <a:gd name="T61" fmla="*/ 2147483647 h 73"/>
                <a:gd name="T62" fmla="*/ 2147483647 w 183"/>
                <a:gd name="T63" fmla="*/ 0 h 73"/>
                <a:gd name="T64" fmla="*/ 2147483647 w 183"/>
                <a:gd name="T65" fmla="*/ 0 h 73"/>
                <a:gd name="T66" fmla="*/ 2147483647 w 183"/>
                <a:gd name="T67" fmla="*/ 0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3"/>
                <a:gd name="T103" fmla="*/ 0 h 73"/>
                <a:gd name="T104" fmla="*/ 183 w 18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3" h="73">
                  <a:moveTo>
                    <a:pt x="50" y="0"/>
                  </a:moveTo>
                  <a:lnTo>
                    <a:pt x="63" y="0"/>
                  </a:lnTo>
                  <a:lnTo>
                    <a:pt x="75" y="1"/>
                  </a:lnTo>
                  <a:lnTo>
                    <a:pt x="86" y="4"/>
                  </a:lnTo>
                  <a:lnTo>
                    <a:pt x="97" y="7"/>
                  </a:lnTo>
                  <a:lnTo>
                    <a:pt x="106" y="10"/>
                  </a:lnTo>
                  <a:lnTo>
                    <a:pt x="116" y="15"/>
                  </a:lnTo>
                  <a:lnTo>
                    <a:pt x="124" y="19"/>
                  </a:lnTo>
                  <a:lnTo>
                    <a:pt x="131" y="25"/>
                  </a:lnTo>
                  <a:lnTo>
                    <a:pt x="159" y="49"/>
                  </a:lnTo>
                  <a:lnTo>
                    <a:pt x="183" y="73"/>
                  </a:lnTo>
                  <a:lnTo>
                    <a:pt x="137" y="73"/>
                  </a:lnTo>
                  <a:lnTo>
                    <a:pt x="128" y="72"/>
                  </a:lnTo>
                  <a:lnTo>
                    <a:pt x="117" y="70"/>
                  </a:lnTo>
                  <a:lnTo>
                    <a:pt x="104" y="66"/>
                  </a:lnTo>
                  <a:lnTo>
                    <a:pt x="90" y="62"/>
                  </a:lnTo>
                  <a:lnTo>
                    <a:pt x="73" y="56"/>
                  </a:lnTo>
                  <a:lnTo>
                    <a:pt x="58" y="50"/>
                  </a:lnTo>
                  <a:lnTo>
                    <a:pt x="42" y="44"/>
                  </a:lnTo>
                  <a:lnTo>
                    <a:pt x="28" y="37"/>
                  </a:lnTo>
                  <a:lnTo>
                    <a:pt x="16" y="30"/>
                  </a:lnTo>
                  <a:lnTo>
                    <a:pt x="7" y="23"/>
                  </a:lnTo>
                  <a:lnTo>
                    <a:pt x="4" y="19"/>
                  </a:lnTo>
                  <a:lnTo>
                    <a:pt x="2" y="16"/>
                  </a:lnTo>
                  <a:lnTo>
                    <a:pt x="1" y="14"/>
                  </a:lnTo>
                  <a:lnTo>
                    <a:pt x="0" y="11"/>
                  </a:lnTo>
                  <a:lnTo>
                    <a:pt x="1" y="8"/>
                  </a:lnTo>
                  <a:lnTo>
                    <a:pt x="3" y="6"/>
                  </a:lnTo>
                  <a:lnTo>
                    <a:pt x="7" y="4"/>
                  </a:lnTo>
                  <a:lnTo>
                    <a:pt x="13" y="3"/>
                  </a:lnTo>
                  <a:lnTo>
                    <a:pt x="19" y="1"/>
                  </a:lnTo>
                  <a:lnTo>
                    <a:pt x="28" y="0"/>
                  </a:lnTo>
                  <a:lnTo>
                    <a:pt x="38" y="0"/>
                  </a:lnTo>
                  <a:lnTo>
                    <a:pt x="50" y="0"/>
                  </a:lnTo>
                </a:path>
              </a:pathLst>
            </a:custGeom>
            <a:solidFill>
              <a:srgbClr val="D9D9D9"/>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75" name="Freeform 497"/>
            <p:cNvSpPr>
              <a:spLocks/>
            </p:cNvSpPr>
            <p:nvPr>
              <p:custDataLst>
                <p:tags r:id="rId324"/>
              </p:custDataLst>
            </p:nvPr>
          </p:nvSpPr>
          <p:spPr bwMode="auto">
            <a:xfrm>
              <a:off x="6678613" y="1365250"/>
              <a:ext cx="36512" cy="50800"/>
            </a:xfrm>
            <a:custGeom>
              <a:avLst/>
              <a:gdLst>
                <a:gd name="T0" fmla="*/ 0 w 79"/>
                <a:gd name="T1" fmla="*/ 2147483647 h 42"/>
                <a:gd name="T2" fmla="*/ 2147483647 w 79"/>
                <a:gd name="T3" fmla="*/ 2147483647 h 42"/>
                <a:gd name="T4" fmla="*/ 2147483647 w 79"/>
                <a:gd name="T5" fmla="*/ 2147483647 h 42"/>
                <a:gd name="T6" fmla="*/ 2147483647 w 79"/>
                <a:gd name="T7" fmla="*/ 0 h 42"/>
                <a:gd name="T8" fmla="*/ 2147483647 w 79"/>
                <a:gd name="T9" fmla="*/ 0 h 42"/>
                <a:gd name="T10" fmla="*/ 2147483647 w 79"/>
                <a:gd name="T11" fmla="*/ 2147483647 h 42"/>
                <a:gd name="T12" fmla="*/ 2147483647 w 79"/>
                <a:gd name="T13" fmla="*/ 2147483647 h 42"/>
                <a:gd name="T14" fmla="*/ 2147483647 w 79"/>
                <a:gd name="T15" fmla="*/ 2147483647 h 42"/>
                <a:gd name="T16" fmla="*/ 2147483647 w 79"/>
                <a:gd name="T17" fmla="*/ 2147483647 h 42"/>
                <a:gd name="T18" fmla="*/ 2147483647 w 79"/>
                <a:gd name="T19" fmla="*/ 2147483647 h 42"/>
                <a:gd name="T20" fmla="*/ 2147483647 w 79"/>
                <a:gd name="T21" fmla="*/ 2147483647 h 42"/>
                <a:gd name="T22" fmla="*/ 2147483647 w 79"/>
                <a:gd name="T23" fmla="*/ 2147483647 h 42"/>
                <a:gd name="T24" fmla="*/ 2147483647 w 79"/>
                <a:gd name="T25" fmla="*/ 2147483647 h 42"/>
                <a:gd name="T26" fmla="*/ 2147483647 w 79"/>
                <a:gd name="T27" fmla="*/ 2147483647 h 42"/>
                <a:gd name="T28" fmla="*/ 2147483647 w 79"/>
                <a:gd name="T29" fmla="*/ 2147483647 h 42"/>
                <a:gd name="T30" fmla="*/ 2147483647 w 79"/>
                <a:gd name="T31" fmla="*/ 2147483647 h 42"/>
                <a:gd name="T32" fmla="*/ 2147483647 w 79"/>
                <a:gd name="T33" fmla="*/ 2147483647 h 42"/>
                <a:gd name="T34" fmla="*/ 2147483647 w 79"/>
                <a:gd name="T35" fmla="*/ 2147483647 h 42"/>
                <a:gd name="T36" fmla="*/ 2147483647 w 79"/>
                <a:gd name="T37" fmla="*/ 2147483647 h 42"/>
                <a:gd name="T38" fmla="*/ 2147483647 w 79"/>
                <a:gd name="T39" fmla="*/ 2147483647 h 42"/>
                <a:gd name="T40" fmla="*/ 2147483647 w 79"/>
                <a:gd name="T41" fmla="*/ 2147483647 h 42"/>
                <a:gd name="T42" fmla="*/ 2147483647 w 79"/>
                <a:gd name="T43" fmla="*/ 2147483647 h 42"/>
                <a:gd name="T44" fmla="*/ 2147483647 w 79"/>
                <a:gd name="T45" fmla="*/ 2147483647 h 42"/>
                <a:gd name="T46" fmla="*/ 0 w 79"/>
                <a:gd name="T47" fmla="*/ 2147483647 h 42"/>
                <a:gd name="T48" fmla="*/ 0 w 79"/>
                <a:gd name="T49" fmla="*/ 2147483647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
                <a:gd name="T76" fmla="*/ 0 h 42"/>
                <a:gd name="T77" fmla="*/ 79 w 79"/>
                <a:gd name="T78" fmla="*/ 42 h 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 h="42">
                  <a:moveTo>
                    <a:pt x="0" y="6"/>
                  </a:moveTo>
                  <a:lnTo>
                    <a:pt x="23" y="2"/>
                  </a:lnTo>
                  <a:lnTo>
                    <a:pt x="41" y="1"/>
                  </a:lnTo>
                  <a:lnTo>
                    <a:pt x="60" y="0"/>
                  </a:lnTo>
                  <a:lnTo>
                    <a:pt x="79" y="0"/>
                  </a:lnTo>
                  <a:lnTo>
                    <a:pt x="79" y="9"/>
                  </a:lnTo>
                  <a:lnTo>
                    <a:pt x="79" y="18"/>
                  </a:lnTo>
                  <a:lnTo>
                    <a:pt x="79" y="22"/>
                  </a:lnTo>
                  <a:lnTo>
                    <a:pt x="75" y="27"/>
                  </a:lnTo>
                  <a:lnTo>
                    <a:pt x="72" y="31"/>
                  </a:lnTo>
                  <a:lnTo>
                    <a:pt x="68" y="35"/>
                  </a:lnTo>
                  <a:lnTo>
                    <a:pt x="62" y="38"/>
                  </a:lnTo>
                  <a:lnTo>
                    <a:pt x="57" y="40"/>
                  </a:lnTo>
                  <a:lnTo>
                    <a:pt x="51" y="42"/>
                  </a:lnTo>
                  <a:lnTo>
                    <a:pt x="46" y="42"/>
                  </a:lnTo>
                  <a:lnTo>
                    <a:pt x="40" y="42"/>
                  </a:lnTo>
                  <a:lnTo>
                    <a:pt x="35" y="41"/>
                  </a:lnTo>
                  <a:lnTo>
                    <a:pt x="29" y="39"/>
                  </a:lnTo>
                  <a:lnTo>
                    <a:pt x="25" y="37"/>
                  </a:lnTo>
                  <a:lnTo>
                    <a:pt x="16" y="32"/>
                  </a:lnTo>
                  <a:lnTo>
                    <a:pt x="11" y="26"/>
                  </a:lnTo>
                  <a:lnTo>
                    <a:pt x="5" y="20"/>
                  </a:lnTo>
                  <a:lnTo>
                    <a:pt x="2" y="14"/>
                  </a:lnTo>
                  <a:lnTo>
                    <a:pt x="0" y="9"/>
                  </a:lnTo>
                  <a:lnTo>
                    <a:pt x="0" y="6"/>
                  </a:lnTo>
                </a:path>
              </a:pathLst>
            </a:custGeom>
            <a:solidFill>
              <a:srgbClr val="D9D9D9"/>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76" name="Freeform 498"/>
            <p:cNvSpPr>
              <a:spLocks/>
            </p:cNvSpPr>
            <p:nvPr>
              <p:custDataLst>
                <p:tags r:id="rId325"/>
              </p:custDataLst>
            </p:nvPr>
          </p:nvSpPr>
          <p:spPr bwMode="auto">
            <a:xfrm>
              <a:off x="6711950" y="1374775"/>
              <a:ext cx="58738" cy="52388"/>
            </a:xfrm>
            <a:custGeom>
              <a:avLst/>
              <a:gdLst>
                <a:gd name="T0" fmla="*/ 2147483647 w 113"/>
                <a:gd name="T1" fmla="*/ 2147483647 h 52"/>
                <a:gd name="T2" fmla="*/ 2147483647 w 113"/>
                <a:gd name="T3" fmla="*/ 2147483647 h 52"/>
                <a:gd name="T4" fmla="*/ 2147483647 w 113"/>
                <a:gd name="T5" fmla="*/ 2147483647 h 52"/>
                <a:gd name="T6" fmla="*/ 2147483647 w 113"/>
                <a:gd name="T7" fmla="*/ 2147483647 h 52"/>
                <a:gd name="T8" fmla="*/ 2147483647 w 113"/>
                <a:gd name="T9" fmla="*/ 2147483647 h 52"/>
                <a:gd name="T10" fmla="*/ 2147483647 w 113"/>
                <a:gd name="T11" fmla="*/ 2147483647 h 52"/>
                <a:gd name="T12" fmla="*/ 2147483647 w 113"/>
                <a:gd name="T13" fmla="*/ 2147483647 h 52"/>
                <a:gd name="T14" fmla="*/ 2147483647 w 113"/>
                <a:gd name="T15" fmla="*/ 2147483647 h 52"/>
                <a:gd name="T16" fmla="*/ 2147483647 w 113"/>
                <a:gd name="T17" fmla="*/ 2147483647 h 52"/>
                <a:gd name="T18" fmla="*/ 2147483647 w 113"/>
                <a:gd name="T19" fmla="*/ 2147483647 h 52"/>
                <a:gd name="T20" fmla="*/ 2147483647 w 113"/>
                <a:gd name="T21" fmla="*/ 2147483647 h 52"/>
                <a:gd name="T22" fmla="*/ 2147483647 w 113"/>
                <a:gd name="T23" fmla="*/ 2147483647 h 52"/>
                <a:gd name="T24" fmla="*/ 2147483647 w 113"/>
                <a:gd name="T25" fmla="*/ 2147483647 h 52"/>
                <a:gd name="T26" fmla="*/ 2147483647 w 113"/>
                <a:gd name="T27" fmla="*/ 2147483647 h 52"/>
                <a:gd name="T28" fmla="*/ 2147483647 w 113"/>
                <a:gd name="T29" fmla="*/ 2147483647 h 52"/>
                <a:gd name="T30" fmla="*/ 2147483647 w 113"/>
                <a:gd name="T31" fmla="*/ 2147483647 h 52"/>
                <a:gd name="T32" fmla="*/ 2147483647 w 113"/>
                <a:gd name="T33" fmla="*/ 2147483647 h 52"/>
                <a:gd name="T34" fmla="*/ 2147483647 w 113"/>
                <a:gd name="T35" fmla="*/ 2147483647 h 52"/>
                <a:gd name="T36" fmla="*/ 0 w 113"/>
                <a:gd name="T37" fmla="*/ 2147483647 h 52"/>
                <a:gd name="T38" fmla="*/ 2147483647 w 113"/>
                <a:gd name="T39" fmla="*/ 2147483647 h 52"/>
                <a:gd name="T40" fmla="*/ 2147483647 w 113"/>
                <a:gd name="T41" fmla="*/ 2147483647 h 52"/>
                <a:gd name="T42" fmla="*/ 2147483647 w 113"/>
                <a:gd name="T43" fmla="*/ 2147483647 h 52"/>
                <a:gd name="T44" fmla="*/ 2147483647 w 113"/>
                <a:gd name="T45" fmla="*/ 2147483647 h 52"/>
                <a:gd name="T46" fmla="*/ 2147483647 w 113"/>
                <a:gd name="T47" fmla="*/ 2147483647 h 52"/>
                <a:gd name="T48" fmla="*/ 2147483647 w 113"/>
                <a:gd name="T49" fmla="*/ 2147483647 h 52"/>
                <a:gd name="T50" fmla="*/ 2147483647 w 113"/>
                <a:gd name="T51" fmla="*/ 2147483647 h 52"/>
                <a:gd name="T52" fmla="*/ 2147483647 w 113"/>
                <a:gd name="T53" fmla="*/ 0 h 52"/>
                <a:gd name="T54" fmla="*/ 2147483647 w 113"/>
                <a:gd name="T55" fmla="*/ 0 h 52"/>
                <a:gd name="T56" fmla="*/ 2147483647 w 113"/>
                <a:gd name="T57" fmla="*/ 2147483647 h 52"/>
                <a:gd name="T58" fmla="*/ 2147483647 w 113"/>
                <a:gd name="T59" fmla="*/ 2147483647 h 52"/>
                <a:gd name="T60" fmla="*/ 2147483647 w 113"/>
                <a:gd name="T61" fmla="*/ 2147483647 h 52"/>
                <a:gd name="T62" fmla="*/ 2147483647 w 113"/>
                <a:gd name="T63" fmla="*/ 2147483647 h 52"/>
                <a:gd name="T64" fmla="*/ 2147483647 w 113"/>
                <a:gd name="T65" fmla="*/ 2147483647 h 52"/>
                <a:gd name="T66" fmla="*/ 2147483647 w 113"/>
                <a:gd name="T67" fmla="*/ 2147483647 h 52"/>
                <a:gd name="T68" fmla="*/ 2147483647 w 113"/>
                <a:gd name="T69" fmla="*/ 2147483647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
                <a:gd name="T106" fmla="*/ 0 h 52"/>
                <a:gd name="T107" fmla="*/ 113 w 113"/>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 h="52">
                  <a:moveTo>
                    <a:pt x="113" y="39"/>
                  </a:moveTo>
                  <a:lnTo>
                    <a:pt x="112" y="42"/>
                  </a:lnTo>
                  <a:lnTo>
                    <a:pt x="109" y="45"/>
                  </a:lnTo>
                  <a:lnTo>
                    <a:pt x="106" y="47"/>
                  </a:lnTo>
                  <a:lnTo>
                    <a:pt x="103" y="49"/>
                  </a:lnTo>
                  <a:lnTo>
                    <a:pt x="94" y="51"/>
                  </a:lnTo>
                  <a:lnTo>
                    <a:pt x="85" y="52"/>
                  </a:lnTo>
                  <a:lnTo>
                    <a:pt x="66" y="52"/>
                  </a:lnTo>
                  <a:lnTo>
                    <a:pt x="53" y="51"/>
                  </a:lnTo>
                  <a:lnTo>
                    <a:pt x="47" y="51"/>
                  </a:lnTo>
                  <a:lnTo>
                    <a:pt x="39" y="48"/>
                  </a:lnTo>
                  <a:lnTo>
                    <a:pt x="30" y="45"/>
                  </a:lnTo>
                  <a:lnTo>
                    <a:pt x="21" y="41"/>
                  </a:lnTo>
                  <a:lnTo>
                    <a:pt x="13" y="36"/>
                  </a:lnTo>
                  <a:lnTo>
                    <a:pt x="6" y="31"/>
                  </a:lnTo>
                  <a:lnTo>
                    <a:pt x="4" y="28"/>
                  </a:lnTo>
                  <a:lnTo>
                    <a:pt x="2" y="25"/>
                  </a:lnTo>
                  <a:lnTo>
                    <a:pt x="1" y="22"/>
                  </a:lnTo>
                  <a:lnTo>
                    <a:pt x="0" y="20"/>
                  </a:lnTo>
                  <a:lnTo>
                    <a:pt x="1" y="15"/>
                  </a:lnTo>
                  <a:lnTo>
                    <a:pt x="1" y="11"/>
                  </a:lnTo>
                  <a:lnTo>
                    <a:pt x="3" y="8"/>
                  </a:lnTo>
                  <a:lnTo>
                    <a:pt x="5" y="5"/>
                  </a:lnTo>
                  <a:lnTo>
                    <a:pt x="7" y="3"/>
                  </a:lnTo>
                  <a:lnTo>
                    <a:pt x="10" y="2"/>
                  </a:lnTo>
                  <a:lnTo>
                    <a:pt x="14" y="1"/>
                  </a:lnTo>
                  <a:lnTo>
                    <a:pt x="17" y="0"/>
                  </a:lnTo>
                  <a:lnTo>
                    <a:pt x="26" y="0"/>
                  </a:lnTo>
                  <a:lnTo>
                    <a:pt x="36" y="2"/>
                  </a:lnTo>
                  <a:lnTo>
                    <a:pt x="46" y="5"/>
                  </a:lnTo>
                  <a:lnTo>
                    <a:pt x="57" y="9"/>
                  </a:lnTo>
                  <a:lnTo>
                    <a:pt x="77" y="18"/>
                  </a:lnTo>
                  <a:lnTo>
                    <a:pt x="95" y="29"/>
                  </a:lnTo>
                  <a:lnTo>
                    <a:pt x="108" y="36"/>
                  </a:lnTo>
                  <a:lnTo>
                    <a:pt x="113" y="39"/>
                  </a:lnTo>
                </a:path>
              </a:pathLst>
            </a:custGeom>
            <a:solidFill>
              <a:srgbClr val="D9D9D9"/>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77" name="Freeform 499"/>
            <p:cNvSpPr>
              <a:spLocks/>
            </p:cNvSpPr>
            <p:nvPr>
              <p:custDataLst>
                <p:tags r:id="rId326"/>
              </p:custDataLst>
            </p:nvPr>
          </p:nvSpPr>
          <p:spPr bwMode="auto">
            <a:xfrm>
              <a:off x="6457950" y="1349375"/>
              <a:ext cx="68263" cy="53975"/>
            </a:xfrm>
            <a:custGeom>
              <a:avLst/>
              <a:gdLst>
                <a:gd name="T0" fmla="*/ 0 w 139"/>
                <a:gd name="T1" fmla="*/ 2147483647 h 40"/>
                <a:gd name="T2" fmla="*/ 2147483647 w 139"/>
                <a:gd name="T3" fmla="*/ 2147483647 h 40"/>
                <a:gd name="T4" fmla="*/ 2147483647 w 139"/>
                <a:gd name="T5" fmla="*/ 2147483647 h 40"/>
                <a:gd name="T6" fmla="*/ 2147483647 w 139"/>
                <a:gd name="T7" fmla="*/ 2147483647 h 40"/>
                <a:gd name="T8" fmla="*/ 2147483647 w 139"/>
                <a:gd name="T9" fmla="*/ 2147483647 h 40"/>
                <a:gd name="T10" fmla="*/ 2147483647 w 139"/>
                <a:gd name="T11" fmla="*/ 2147483647 h 40"/>
                <a:gd name="T12" fmla="*/ 2147483647 w 139"/>
                <a:gd name="T13" fmla="*/ 2147483647 h 40"/>
                <a:gd name="T14" fmla="*/ 2147483647 w 139"/>
                <a:gd name="T15" fmla="*/ 0 h 40"/>
                <a:gd name="T16" fmla="*/ 2147483647 w 139"/>
                <a:gd name="T17" fmla="*/ 2147483647 h 40"/>
                <a:gd name="T18" fmla="*/ 2147483647 w 139"/>
                <a:gd name="T19" fmla="*/ 2147483647 h 40"/>
                <a:gd name="T20" fmla="*/ 2147483647 w 139"/>
                <a:gd name="T21" fmla="*/ 2147483647 h 40"/>
                <a:gd name="T22" fmla="*/ 2147483647 w 139"/>
                <a:gd name="T23" fmla="*/ 2147483647 h 40"/>
                <a:gd name="T24" fmla="*/ 2147483647 w 139"/>
                <a:gd name="T25" fmla="*/ 2147483647 h 40"/>
                <a:gd name="T26" fmla="*/ 2147483647 w 139"/>
                <a:gd name="T27" fmla="*/ 2147483647 h 40"/>
                <a:gd name="T28" fmla="*/ 2147483647 w 139"/>
                <a:gd name="T29" fmla="*/ 2147483647 h 40"/>
                <a:gd name="T30" fmla="*/ 2147483647 w 139"/>
                <a:gd name="T31" fmla="*/ 2147483647 h 40"/>
                <a:gd name="T32" fmla="*/ 2147483647 w 139"/>
                <a:gd name="T33" fmla="*/ 2147483647 h 40"/>
                <a:gd name="T34" fmla="*/ 2147483647 w 139"/>
                <a:gd name="T35" fmla="*/ 2147483647 h 40"/>
                <a:gd name="T36" fmla="*/ 2147483647 w 139"/>
                <a:gd name="T37" fmla="*/ 2147483647 h 40"/>
                <a:gd name="T38" fmla="*/ 2147483647 w 139"/>
                <a:gd name="T39" fmla="*/ 2147483647 h 40"/>
                <a:gd name="T40" fmla="*/ 2147483647 w 139"/>
                <a:gd name="T41" fmla="*/ 2147483647 h 40"/>
                <a:gd name="T42" fmla="*/ 0 w 139"/>
                <a:gd name="T43" fmla="*/ 2147483647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9"/>
                <a:gd name="T67" fmla="*/ 0 h 40"/>
                <a:gd name="T68" fmla="*/ 139 w 139"/>
                <a:gd name="T69" fmla="*/ 40 h 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9" h="40">
                  <a:moveTo>
                    <a:pt x="0" y="8"/>
                  </a:moveTo>
                  <a:lnTo>
                    <a:pt x="8" y="9"/>
                  </a:lnTo>
                  <a:lnTo>
                    <a:pt x="19" y="8"/>
                  </a:lnTo>
                  <a:lnTo>
                    <a:pt x="30" y="7"/>
                  </a:lnTo>
                  <a:lnTo>
                    <a:pt x="42" y="5"/>
                  </a:lnTo>
                  <a:lnTo>
                    <a:pt x="53" y="2"/>
                  </a:lnTo>
                  <a:lnTo>
                    <a:pt x="64" y="1"/>
                  </a:lnTo>
                  <a:lnTo>
                    <a:pt x="73" y="0"/>
                  </a:lnTo>
                  <a:lnTo>
                    <a:pt x="80" y="2"/>
                  </a:lnTo>
                  <a:lnTo>
                    <a:pt x="139" y="39"/>
                  </a:lnTo>
                  <a:lnTo>
                    <a:pt x="133" y="40"/>
                  </a:lnTo>
                  <a:lnTo>
                    <a:pt x="125" y="39"/>
                  </a:lnTo>
                  <a:lnTo>
                    <a:pt x="116" y="38"/>
                  </a:lnTo>
                  <a:lnTo>
                    <a:pt x="106" y="36"/>
                  </a:lnTo>
                  <a:lnTo>
                    <a:pt x="86" y="30"/>
                  </a:lnTo>
                  <a:lnTo>
                    <a:pt x="64" y="24"/>
                  </a:lnTo>
                  <a:lnTo>
                    <a:pt x="44" y="16"/>
                  </a:lnTo>
                  <a:lnTo>
                    <a:pt x="26" y="11"/>
                  </a:lnTo>
                  <a:lnTo>
                    <a:pt x="17" y="9"/>
                  </a:lnTo>
                  <a:lnTo>
                    <a:pt x="11" y="7"/>
                  </a:lnTo>
                  <a:lnTo>
                    <a:pt x="4" y="7"/>
                  </a:lnTo>
                  <a:lnTo>
                    <a:pt x="0" y="8"/>
                  </a:lnTo>
                </a:path>
              </a:pathLst>
            </a:custGeom>
            <a:solidFill>
              <a:srgbClr val="7030A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78" name="Freeform 500"/>
            <p:cNvSpPr>
              <a:spLocks/>
            </p:cNvSpPr>
            <p:nvPr>
              <p:custDataLst>
                <p:tags r:id="rId327"/>
              </p:custDataLst>
            </p:nvPr>
          </p:nvSpPr>
          <p:spPr bwMode="auto">
            <a:xfrm>
              <a:off x="6791325" y="1296988"/>
              <a:ext cx="155575" cy="50800"/>
            </a:xfrm>
            <a:custGeom>
              <a:avLst/>
              <a:gdLst>
                <a:gd name="T0" fmla="*/ 2147483647 w 325"/>
                <a:gd name="T1" fmla="*/ 2147483647 h 71"/>
                <a:gd name="T2" fmla="*/ 2147483647 w 325"/>
                <a:gd name="T3" fmla="*/ 2147483647 h 71"/>
                <a:gd name="T4" fmla="*/ 2147483647 w 325"/>
                <a:gd name="T5" fmla="*/ 0 h 71"/>
                <a:gd name="T6" fmla="*/ 2147483647 w 325"/>
                <a:gd name="T7" fmla="*/ 2147483647 h 71"/>
                <a:gd name="T8" fmla="*/ 2147483647 w 325"/>
                <a:gd name="T9" fmla="*/ 2147483647 h 71"/>
                <a:gd name="T10" fmla="*/ 2147483647 w 325"/>
                <a:gd name="T11" fmla="*/ 2147483647 h 71"/>
                <a:gd name="T12" fmla="*/ 2147483647 w 325"/>
                <a:gd name="T13" fmla="*/ 2147483647 h 71"/>
                <a:gd name="T14" fmla="*/ 2147483647 w 325"/>
                <a:gd name="T15" fmla="*/ 2147483647 h 71"/>
                <a:gd name="T16" fmla="*/ 2147483647 w 325"/>
                <a:gd name="T17" fmla="*/ 2147483647 h 71"/>
                <a:gd name="T18" fmla="*/ 2147483647 w 325"/>
                <a:gd name="T19" fmla="*/ 2147483647 h 71"/>
                <a:gd name="T20" fmla="*/ 2147483647 w 325"/>
                <a:gd name="T21" fmla="*/ 2147483647 h 71"/>
                <a:gd name="T22" fmla="*/ 2147483647 w 325"/>
                <a:gd name="T23" fmla="*/ 2147483647 h 71"/>
                <a:gd name="T24" fmla="*/ 2147483647 w 325"/>
                <a:gd name="T25" fmla="*/ 2147483647 h 71"/>
                <a:gd name="T26" fmla="*/ 2147483647 w 325"/>
                <a:gd name="T27" fmla="*/ 2147483647 h 71"/>
                <a:gd name="T28" fmla="*/ 2147483647 w 325"/>
                <a:gd name="T29" fmla="*/ 2147483647 h 71"/>
                <a:gd name="T30" fmla="*/ 2147483647 w 325"/>
                <a:gd name="T31" fmla="*/ 2147483647 h 71"/>
                <a:gd name="T32" fmla="*/ 2147483647 w 325"/>
                <a:gd name="T33" fmla="*/ 2147483647 h 71"/>
                <a:gd name="T34" fmla="*/ 2147483647 w 325"/>
                <a:gd name="T35" fmla="*/ 2147483647 h 71"/>
                <a:gd name="T36" fmla="*/ 2147483647 w 325"/>
                <a:gd name="T37" fmla="*/ 2147483647 h 71"/>
                <a:gd name="T38" fmla="*/ 2147483647 w 325"/>
                <a:gd name="T39" fmla="*/ 2147483647 h 71"/>
                <a:gd name="T40" fmla="*/ 2147483647 w 325"/>
                <a:gd name="T41" fmla="*/ 2147483647 h 71"/>
                <a:gd name="T42" fmla="*/ 2147483647 w 325"/>
                <a:gd name="T43" fmla="*/ 2147483647 h 71"/>
                <a:gd name="T44" fmla="*/ 2147483647 w 325"/>
                <a:gd name="T45" fmla="*/ 2147483647 h 71"/>
                <a:gd name="T46" fmla="*/ 2147483647 w 325"/>
                <a:gd name="T47" fmla="*/ 2147483647 h 71"/>
                <a:gd name="T48" fmla="*/ 2147483647 w 325"/>
                <a:gd name="T49" fmla="*/ 2147483647 h 71"/>
                <a:gd name="T50" fmla="*/ 2147483647 w 325"/>
                <a:gd name="T51" fmla="*/ 2147483647 h 71"/>
                <a:gd name="T52" fmla="*/ 2147483647 w 325"/>
                <a:gd name="T53" fmla="*/ 2147483647 h 71"/>
                <a:gd name="T54" fmla="*/ 2147483647 w 325"/>
                <a:gd name="T55" fmla="*/ 2147483647 h 71"/>
                <a:gd name="T56" fmla="*/ 2147483647 w 325"/>
                <a:gd name="T57" fmla="*/ 2147483647 h 71"/>
                <a:gd name="T58" fmla="*/ 2147483647 w 325"/>
                <a:gd name="T59" fmla="*/ 2147483647 h 71"/>
                <a:gd name="T60" fmla="*/ 2147483647 w 325"/>
                <a:gd name="T61" fmla="*/ 2147483647 h 71"/>
                <a:gd name="T62" fmla="*/ 0 w 325"/>
                <a:gd name="T63" fmla="*/ 2147483647 h 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25"/>
                <a:gd name="T97" fmla="*/ 0 h 71"/>
                <a:gd name="T98" fmla="*/ 325 w 325"/>
                <a:gd name="T99" fmla="*/ 71 h 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25" h="71">
                  <a:moveTo>
                    <a:pt x="0" y="12"/>
                  </a:moveTo>
                  <a:lnTo>
                    <a:pt x="10" y="7"/>
                  </a:lnTo>
                  <a:lnTo>
                    <a:pt x="20" y="3"/>
                  </a:lnTo>
                  <a:lnTo>
                    <a:pt x="31" y="1"/>
                  </a:lnTo>
                  <a:lnTo>
                    <a:pt x="42" y="0"/>
                  </a:lnTo>
                  <a:lnTo>
                    <a:pt x="53" y="0"/>
                  </a:lnTo>
                  <a:lnTo>
                    <a:pt x="62" y="2"/>
                  </a:lnTo>
                  <a:lnTo>
                    <a:pt x="73" y="4"/>
                  </a:lnTo>
                  <a:lnTo>
                    <a:pt x="83" y="6"/>
                  </a:lnTo>
                  <a:lnTo>
                    <a:pt x="92" y="10"/>
                  </a:lnTo>
                  <a:lnTo>
                    <a:pt x="101" y="14"/>
                  </a:lnTo>
                  <a:lnTo>
                    <a:pt x="110" y="18"/>
                  </a:lnTo>
                  <a:lnTo>
                    <a:pt x="116" y="23"/>
                  </a:lnTo>
                  <a:lnTo>
                    <a:pt x="122" y="29"/>
                  </a:lnTo>
                  <a:lnTo>
                    <a:pt x="127" y="33"/>
                  </a:lnTo>
                  <a:lnTo>
                    <a:pt x="130" y="38"/>
                  </a:lnTo>
                  <a:lnTo>
                    <a:pt x="133" y="43"/>
                  </a:lnTo>
                  <a:lnTo>
                    <a:pt x="136" y="34"/>
                  </a:lnTo>
                  <a:lnTo>
                    <a:pt x="138" y="25"/>
                  </a:lnTo>
                  <a:lnTo>
                    <a:pt x="139" y="15"/>
                  </a:lnTo>
                  <a:lnTo>
                    <a:pt x="139" y="6"/>
                  </a:lnTo>
                  <a:lnTo>
                    <a:pt x="161" y="7"/>
                  </a:lnTo>
                  <a:lnTo>
                    <a:pt x="188" y="9"/>
                  </a:lnTo>
                  <a:lnTo>
                    <a:pt x="216" y="13"/>
                  </a:lnTo>
                  <a:lnTo>
                    <a:pt x="245" y="19"/>
                  </a:lnTo>
                  <a:lnTo>
                    <a:pt x="258" y="23"/>
                  </a:lnTo>
                  <a:lnTo>
                    <a:pt x="271" y="28"/>
                  </a:lnTo>
                  <a:lnTo>
                    <a:pt x="283" y="32"/>
                  </a:lnTo>
                  <a:lnTo>
                    <a:pt x="295" y="37"/>
                  </a:lnTo>
                  <a:lnTo>
                    <a:pt x="305" y="43"/>
                  </a:lnTo>
                  <a:lnTo>
                    <a:pt x="314" y="48"/>
                  </a:lnTo>
                  <a:lnTo>
                    <a:pt x="320" y="55"/>
                  </a:lnTo>
                  <a:lnTo>
                    <a:pt x="325" y="61"/>
                  </a:lnTo>
                  <a:lnTo>
                    <a:pt x="316" y="64"/>
                  </a:lnTo>
                  <a:lnTo>
                    <a:pt x="305" y="67"/>
                  </a:lnTo>
                  <a:lnTo>
                    <a:pt x="294" y="68"/>
                  </a:lnTo>
                  <a:lnTo>
                    <a:pt x="283" y="70"/>
                  </a:lnTo>
                  <a:lnTo>
                    <a:pt x="259" y="71"/>
                  </a:lnTo>
                  <a:lnTo>
                    <a:pt x="234" y="71"/>
                  </a:lnTo>
                  <a:lnTo>
                    <a:pt x="210" y="70"/>
                  </a:lnTo>
                  <a:lnTo>
                    <a:pt x="186" y="69"/>
                  </a:lnTo>
                  <a:lnTo>
                    <a:pt x="167" y="68"/>
                  </a:lnTo>
                  <a:lnTo>
                    <a:pt x="152" y="67"/>
                  </a:lnTo>
                  <a:lnTo>
                    <a:pt x="133" y="69"/>
                  </a:lnTo>
                  <a:lnTo>
                    <a:pt x="104" y="71"/>
                  </a:lnTo>
                  <a:lnTo>
                    <a:pt x="90" y="71"/>
                  </a:lnTo>
                  <a:lnTo>
                    <a:pt x="78" y="70"/>
                  </a:lnTo>
                  <a:lnTo>
                    <a:pt x="72" y="68"/>
                  </a:lnTo>
                  <a:lnTo>
                    <a:pt x="69" y="67"/>
                  </a:lnTo>
                  <a:lnTo>
                    <a:pt x="67" y="64"/>
                  </a:lnTo>
                  <a:lnTo>
                    <a:pt x="66" y="61"/>
                  </a:lnTo>
                  <a:lnTo>
                    <a:pt x="58" y="61"/>
                  </a:lnTo>
                  <a:lnTo>
                    <a:pt x="51" y="60"/>
                  </a:lnTo>
                  <a:lnTo>
                    <a:pt x="46" y="59"/>
                  </a:lnTo>
                  <a:lnTo>
                    <a:pt x="42" y="57"/>
                  </a:lnTo>
                  <a:lnTo>
                    <a:pt x="35" y="53"/>
                  </a:lnTo>
                  <a:lnTo>
                    <a:pt x="31" y="49"/>
                  </a:lnTo>
                  <a:lnTo>
                    <a:pt x="25" y="45"/>
                  </a:lnTo>
                  <a:lnTo>
                    <a:pt x="20" y="41"/>
                  </a:lnTo>
                  <a:lnTo>
                    <a:pt x="16" y="39"/>
                  </a:lnTo>
                  <a:lnTo>
                    <a:pt x="12" y="38"/>
                  </a:lnTo>
                  <a:lnTo>
                    <a:pt x="6" y="37"/>
                  </a:lnTo>
                  <a:lnTo>
                    <a:pt x="0" y="37"/>
                  </a:lnTo>
                  <a:lnTo>
                    <a:pt x="0" y="22"/>
                  </a:lnTo>
                  <a:lnTo>
                    <a:pt x="0" y="12"/>
                  </a:lnTo>
                </a:path>
              </a:pathLst>
            </a:custGeom>
            <a:solidFill>
              <a:srgbClr val="D9D9D9"/>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79" name="Freeform 501"/>
            <p:cNvSpPr>
              <a:spLocks/>
            </p:cNvSpPr>
            <p:nvPr>
              <p:custDataLst>
                <p:tags r:id="rId328"/>
              </p:custDataLst>
            </p:nvPr>
          </p:nvSpPr>
          <p:spPr bwMode="auto">
            <a:xfrm>
              <a:off x="6970713" y="1303338"/>
              <a:ext cx="106362" cy="52387"/>
            </a:xfrm>
            <a:custGeom>
              <a:avLst/>
              <a:gdLst>
                <a:gd name="T0" fmla="*/ 2147483647 w 220"/>
                <a:gd name="T1" fmla="*/ 2147483647 h 72"/>
                <a:gd name="T2" fmla="*/ 2147483647 w 220"/>
                <a:gd name="T3" fmla="*/ 2147483647 h 72"/>
                <a:gd name="T4" fmla="*/ 2147483647 w 220"/>
                <a:gd name="T5" fmla="*/ 2147483647 h 72"/>
                <a:gd name="T6" fmla="*/ 2147483647 w 220"/>
                <a:gd name="T7" fmla="*/ 2147483647 h 72"/>
                <a:gd name="T8" fmla="*/ 2147483647 w 220"/>
                <a:gd name="T9" fmla="*/ 2147483647 h 72"/>
                <a:gd name="T10" fmla="*/ 2147483647 w 220"/>
                <a:gd name="T11" fmla="*/ 2147483647 h 72"/>
                <a:gd name="T12" fmla="*/ 2147483647 w 220"/>
                <a:gd name="T13" fmla="*/ 2147483647 h 72"/>
                <a:gd name="T14" fmla="*/ 2147483647 w 220"/>
                <a:gd name="T15" fmla="*/ 2147483647 h 72"/>
                <a:gd name="T16" fmla="*/ 2147483647 w 220"/>
                <a:gd name="T17" fmla="*/ 2147483647 h 72"/>
                <a:gd name="T18" fmla="*/ 2147483647 w 220"/>
                <a:gd name="T19" fmla="*/ 2147483647 h 72"/>
                <a:gd name="T20" fmla="*/ 2147483647 w 220"/>
                <a:gd name="T21" fmla="*/ 2147483647 h 72"/>
                <a:gd name="T22" fmla="*/ 2147483647 w 220"/>
                <a:gd name="T23" fmla="*/ 2147483647 h 72"/>
                <a:gd name="T24" fmla="*/ 2147483647 w 220"/>
                <a:gd name="T25" fmla="*/ 2147483647 h 72"/>
                <a:gd name="T26" fmla="*/ 2147483647 w 220"/>
                <a:gd name="T27" fmla="*/ 2147483647 h 72"/>
                <a:gd name="T28" fmla="*/ 2147483647 w 220"/>
                <a:gd name="T29" fmla="*/ 0 h 72"/>
                <a:gd name="T30" fmla="*/ 2147483647 w 220"/>
                <a:gd name="T31" fmla="*/ 2147483647 h 72"/>
                <a:gd name="T32" fmla="*/ 2147483647 w 220"/>
                <a:gd name="T33" fmla="*/ 2147483647 h 72"/>
                <a:gd name="T34" fmla="*/ 2147483647 w 220"/>
                <a:gd name="T35" fmla="*/ 2147483647 h 72"/>
                <a:gd name="T36" fmla="*/ 2147483647 w 220"/>
                <a:gd name="T37" fmla="*/ 2147483647 h 72"/>
                <a:gd name="T38" fmla="*/ 2147483647 w 220"/>
                <a:gd name="T39" fmla="*/ 2147483647 h 72"/>
                <a:gd name="T40" fmla="*/ 2147483647 w 220"/>
                <a:gd name="T41" fmla="*/ 2147483647 h 72"/>
                <a:gd name="T42" fmla="*/ 2147483647 w 220"/>
                <a:gd name="T43" fmla="*/ 2147483647 h 72"/>
                <a:gd name="T44" fmla="*/ 2147483647 w 220"/>
                <a:gd name="T45" fmla="*/ 2147483647 h 72"/>
                <a:gd name="T46" fmla="*/ 2147483647 w 220"/>
                <a:gd name="T47" fmla="*/ 2147483647 h 72"/>
                <a:gd name="T48" fmla="*/ 2147483647 w 220"/>
                <a:gd name="T49" fmla="*/ 2147483647 h 72"/>
                <a:gd name="T50" fmla="*/ 2147483647 w 220"/>
                <a:gd name="T51" fmla="*/ 2147483647 h 72"/>
                <a:gd name="T52" fmla="*/ 2147483647 w 220"/>
                <a:gd name="T53" fmla="*/ 2147483647 h 72"/>
                <a:gd name="T54" fmla="*/ 2147483647 w 220"/>
                <a:gd name="T55" fmla="*/ 2147483647 h 72"/>
                <a:gd name="T56" fmla="*/ 2147483647 w 220"/>
                <a:gd name="T57" fmla="*/ 2147483647 h 72"/>
                <a:gd name="T58" fmla="*/ 2147483647 w 220"/>
                <a:gd name="T59" fmla="*/ 2147483647 h 72"/>
                <a:gd name="T60" fmla="*/ 2147483647 w 220"/>
                <a:gd name="T61" fmla="*/ 2147483647 h 72"/>
                <a:gd name="T62" fmla="*/ 2147483647 w 220"/>
                <a:gd name="T63" fmla="*/ 2147483647 h 72"/>
                <a:gd name="T64" fmla="*/ 2147483647 w 220"/>
                <a:gd name="T65" fmla="*/ 2147483647 h 72"/>
                <a:gd name="T66" fmla="*/ 2147483647 w 220"/>
                <a:gd name="T67" fmla="*/ 2147483647 h 72"/>
                <a:gd name="T68" fmla="*/ 2147483647 w 220"/>
                <a:gd name="T69" fmla="*/ 2147483647 h 72"/>
                <a:gd name="T70" fmla="*/ 2147483647 w 220"/>
                <a:gd name="T71" fmla="*/ 2147483647 h 72"/>
                <a:gd name="T72" fmla="*/ 2147483647 w 220"/>
                <a:gd name="T73" fmla="*/ 2147483647 h 72"/>
                <a:gd name="T74" fmla="*/ 2147483647 w 220"/>
                <a:gd name="T75" fmla="*/ 2147483647 h 72"/>
                <a:gd name="T76" fmla="*/ 2147483647 w 220"/>
                <a:gd name="T77" fmla="*/ 2147483647 h 72"/>
                <a:gd name="T78" fmla="*/ 2147483647 w 220"/>
                <a:gd name="T79" fmla="*/ 2147483647 h 72"/>
                <a:gd name="T80" fmla="*/ 2147483647 w 220"/>
                <a:gd name="T81" fmla="*/ 2147483647 h 72"/>
                <a:gd name="T82" fmla="*/ 2147483647 w 220"/>
                <a:gd name="T83" fmla="*/ 2147483647 h 72"/>
                <a:gd name="T84" fmla="*/ 2147483647 w 220"/>
                <a:gd name="T85" fmla="*/ 2147483647 h 72"/>
                <a:gd name="T86" fmla="*/ 2147483647 w 220"/>
                <a:gd name="T87" fmla="*/ 2147483647 h 72"/>
                <a:gd name="T88" fmla="*/ 2147483647 w 220"/>
                <a:gd name="T89" fmla="*/ 2147483647 h 72"/>
                <a:gd name="T90" fmla="*/ 2147483647 w 220"/>
                <a:gd name="T91" fmla="*/ 2147483647 h 72"/>
                <a:gd name="T92" fmla="*/ 2147483647 w 220"/>
                <a:gd name="T93" fmla="*/ 2147483647 h 72"/>
                <a:gd name="T94" fmla="*/ 2147483647 w 220"/>
                <a:gd name="T95" fmla="*/ 2147483647 h 72"/>
                <a:gd name="T96" fmla="*/ 2147483647 w 220"/>
                <a:gd name="T97" fmla="*/ 2147483647 h 72"/>
                <a:gd name="T98" fmla="*/ 2147483647 w 220"/>
                <a:gd name="T99" fmla="*/ 2147483647 h 72"/>
                <a:gd name="T100" fmla="*/ 2147483647 w 220"/>
                <a:gd name="T101" fmla="*/ 2147483647 h 72"/>
                <a:gd name="T102" fmla="*/ 2147483647 w 220"/>
                <a:gd name="T103" fmla="*/ 2147483647 h 72"/>
                <a:gd name="T104" fmla="*/ 0 w 220"/>
                <a:gd name="T105" fmla="*/ 2147483647 h 72"/>
                <a:gd name="T106" fmla="*/ 2147483647 w 220"/>
                <a:gd name="T107" fmla="*/ 2147483647 h 72"/>
                <a:gd name="T108" fmla="*/ 2147483647 w 220"/>
                <a:gd name="T109" fmla="*/ 2147483647 h 72"/>
                <a:gd name="T110" fmla="*/ 2147483647 w 220"/>
                <a:gd name="T111" fmla="*/ 2147483647 h 72"/>
                <a:gd name="T112" fmla="*/ 2147483647 w 220"/>
                <a:gd name="T113" fmla="*/ 2147483647 h 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0"/>
                <a:gd name="T172" fmla="*/ 0 h 72"/>
                <a:gd name="T173" fmla="*/ 220 w 220"/>
                <a:gd name="T174" fmla="*/ 72 h 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0" h="72">
                  <a:moveTo>
                    <a:pt x="87" y="25"/>
                  </a:moveTo>
                  <a:lnTo>
                    <a:pt x="92" y="26"/>
                  </a:lnTo>
                  <a:lnTo>
                    <a:pt x="98" y="27"/>
                  </a:lnTo>
                  <a:lnTo>
                    <a:pt x="101" y="28"/>
                  </a:lnTo>
                  <a:lnTo>
                    <a:pt x="104" y="27"/>
                  </a:lnTo>
                  <a:lnTo>
                    <a:pt x="109" y="27"/>
                  </a:lnTo>
                  <a:lnTo>
                    <a:pt x="113" y="25"/>
                  </a:lnTo>
                  <a:lnTo>
                    <a:pt x="114" y="26"/>
                  </a:lnTo>
                  <a:lnTo>
                    <a:pt x="115" y="26"/>
                  </a:lnTo>
                  <a:lnTo>
                    <a:pt x="116" y="25"/>
                  </a:lnTo>
                  <a:lnTo>
                    <a:pt x="117" y="25"/>
                  </a:lnTo>
                  <a:lnTo>
                    <a:pt x="119" y="22"/>
                  </a:lnTo>
                  <a:lnTo>
                    <a:pt x="120" y="17"/>
                  </a:lnTo>
                  <a:lnTo>
                    <a:pt x="120" y="7"/>
                  </a:lnTo>
                  <a:lnTo>
                    <a:pt x="120" y="0"/>
                  </a:lnTo>
                  <a:lnTo>
                    <a:pt x="125" y="5"/>
                  </a:lnTo>
                  <a:lnTo>
                    <a:pt x="131" y="10"/>
                  </a:lnTo>
                  <a:lnTo>
                    <a:pt x="137" y="15"/>
                  </a:lnTo>
                  <a:lnTo>
                    <a:pt x="143" y="19"/>
                  </a:lnTo>
                  <a:lnTo>
                    <a:pt x="156" y="25"/>
                  </a:lnTo>
                  <a:lnTo>
                    <a:pt x="170" y="30"/>
                  </a:lnTo>
                  <a:lnTo>
                    <a:pt x="183" y="35"/>
                  </a:lnTo>
                  <a:lnTo>
                    <a:pt x="196" y="41"/>
                  </a:lnTo>
                  <a:lnTo>
                    <a:pt x="203" y="44"/>
                  </a:lnTo>
                  <a:lnTo>
                    <a:pt x="209" y="47"/>
                  </a:lnTo>
                  <a:lnTo>
                    <a:pt x="214" y="51"/>
                  </a:lnTo>
                  <a:lnTo>
                    <a:pt x="220" y="55"/>
                  </a:lnTo>
                  <a:lnTo>
                    <a:pt x="206" y="56"/>
                  </a:lnTo>
                  <a:lnTo>
                    <a:pt x="194" y="57"/>
                  </a:lnTo>
                  <a:lnTo>
                    <a:pt x="182" y="58"/>
                  </a:lnTo>
                  <a:lnTo>
                    <a:pt x="171" y="60"/>
                  </a:lnTo>
                  <a:lnTo>
                    <a:pt x="151" y="65"/>
                  </a:lnTo>
                  <a:lnTo>
                    <a:pt x="134" y="70"/>
                  </a:lnTo>
                  <a:lnTo>
                    <a:pt x="126" y="71"/>
                  </a:lnTo>
                  <a:lnTo>
                    <a:pt x="117" y="72"/>
                  </a:lnTo>
                  <a:lnTo>
                    <a:pt x="110" y="72"/>
                  </a:lnTo>
                  <a:lnTo>
                    <a:pt x="103" y="72"/>
                  </a:lnTo>
                  <a:lnTo>
                    <a:pt x="95" y="70"/>
                  </a:lnTo>
                  <a:lnTo>
                    <a:pt x="88" y="66"/>
                  </a:lnTo>
                  <a:lnTo>
                    <a:pt x="81" y="61"/>
                  </a:lnTo>
                  <a:lnTo>
                    <a:pt x="74" y="55"/>
                  </a:lnTo>
                  <a:lnTo>
                    <a:pt x="59" y="53"/>
                  </a:lnTo>
                  <a:lnTo>
                    <a:pt x="45" y="50"/>
                  </a:lnTo>
                  <a:lnTo>
                    <a:pt x="33" y="47"/>
                  </a:lnTo>
                  <a:lnTo>
                    <a:pt x="22" y="43"/>
                  </a:lnTo>
                  <a:lnTo>
                    <a:pt x="18" y="41"/>
                  </a:lnTo>
                  <a:lnTo>
                    <a:pt x="13" y="38"/>
                  </a:lnTo>
                  <a:lnTo>
                    <a:pt x="9" y="35"/>
                  </a:lnTo>
                  <a:lnTo>
                    <a:pt x="7" y="31"/>
                  </a:lnTo>
                  <a:lnTo>
                    <a:pt x="3" y="27"/>
                  </a:lnTo>
                  <a:lnTo>
                    <a:pt x="2" y="23"/>
                  </a:lnTo>
                  <a:lnTo>
                    <a:pt x="1" y="18"/>
                  </a:lnTo>
                  <a:lnTo>
                    <a:pt x="0" y="13"/>
                  </a:lnTo>
                  <a:lnTo>
                    <a:pt x="23" y="17"/>
                  </a:lnTo>
                  <a:lnTo>
                    <a:pt x="44" y="21"/>
                  </a:lnTo>
                  <a:lnTo>
                    <a:pt x="64" y="24"/>
                  </a:lnTo>
                  <a:lnTo>
                    <a:pt x="87" y="25"/>
                  </a:lnTo>
                </a:path>
              </a:pathLst>
            </a:custGeom>
            <a:solidFill>
              <a:srgbClr val="D9D9D9"/>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80" name="Freeform 502"/>
            <p:cNvSpPr>
              <a:spLocks/>
            </p:cNvSpPr>
            <p:nvPr>
              <p:custDataLst>
                <p:tags r:id="rId329"/>
              </p:custDataLst>
            </p:nvPr>
          </p:nvSpPr>
          <p:spPr bwMode="auto">
            <a:xfrm>
              <a:off x="6926263" y="1346200"/>
              <a:ext cx="71437" cy="53975"/>
            </a:xfrm>
            <a:custGeom>
              <a:avLst/>
              <a:gdLst>
                <a:gd name="T0" fmla="*/ 2147483647 w 146"/>
                <a:gd name="T1" fmla="*/ 2147483647 h 30"/>
                <a:gd name="T2" fmla="*/ 2147483647 w 146"/>
                <a:gd name="T3" fmla="*/ 2147483647 h 30"/>
                <a:gd name="T4" fmla="*/ 2147483647 w 146"/>
                <a:gd name="T5" fmla="*/ 2147483647 h 30"/>
                <a:gd name="T6" fmla="*/ 2147483647 w 146"/>
                <a:gd name="T7" fmla="*/ 2147483647 h 30"/>
                <a:gd name="T8" fmla="*/ 2147483647 w 146"/>
                <a:gd name="T9" fmla="*/ 2147483647 h 30"/>
                <a:gd name="T10" fmla="*/ 2147483647 w 146"/>
                <a:gd name="T11" fmla="*/ 2147483647 h 30"/>
                <a:gd name="T12" fmla="*/ 2147483647 w 146"/>
                <a:gd name="T13" fmla="*/ 2147483647 h 30"/>
                <a:gd name="T14" fmla="*/ 2147483647 w 146"/>
                <a:gd name="T15" fmla="*/ 2147483647 h 30"/>
                <a:gd name="T16" fmla="*/ 2147483647 w 146"/>
                <a:gd name="T17" fmla="*/ 2147483647 h 30"/>
                <a:gd name="T18" fmla="*/ 2147483647 w 146"/>
                <a:gd name="T19" fmla="*/ 2147483647 h 30"/>
                <a:gd name="T20" fmla="*/ 2147483647 w 146"/>
                <a:gd name="T21" fmla="*/ 2147483647 h 30"/>
                <a:gd name="T22" fmla="*/ 2147483647 w 146"/>
                <a:gd name="T23" fmla="*/ 2147483647 h 30"/>
                <a:gd name="T24" fmla="*/ 2147483647 w 146"/>
                <a:gd name="T25" fmla="*/ 2147483647 h 30"/>
                <a:gd name="T26" fmla="*/ 2147483647 w 146"/>
                <a:gd name="T27" fmla="*/ 2147483647 h 30"/>
                <a:gd name="T28" fmla="*/ 2147483647 w 146"/>
                <a:gd name="T29" fmla="*/ 2147483647 h 30"/>
                <a:gd name="T30" fmla="*/ 2147483647 w 146"/>
                <a:gd name="T31" fmla="*/ 2147483647 h 30"/>
                <a:gd name="T32" fmla="*/ 2147483647 w 146"/>
                <a:gd name="T33" fmla="*/ 2147483647 h 30"/>
                <a:gd name="T34" fmla="*/ 2147483647 w 146"/>
                <a:gd name="T35" fmla="*/ 0 h 30"/>
                <a:gd name="T36" fmla="*/ 2147483647 w 146"/>
                <a:gd name="T37" fmla="*/ 2147483647 h 30"/>
                <a:gd name="T38" fmla="*/ 2147483647 w 146"/>
                <a:gd name="T39" fmla="*/ 2147483647 h 30"/>
                <a:gd name="T40" fmla="*/ 2147483647 w 146"/>
                <a:gd name="T41" fmla="*/ 2147483647 h 30"/>
                <a:gd name="T42" fmla="*/ 0 w 146"/>
                <a:gd name="T43" fmla="*/ 2147483647 h 30"/>
                <a:gd name="T44" fmla="*/ 2147483647 w 146"/>
                <a:gd name="T45" fmla="*/ 2147483647 h 30"/>
                <a:gd name="T46" fmla="*/ 2147483647 w 146"/>
                <a:gd name="T47" fmla="*/ 2147483647 h 30"/>
                <a:gd name="T48" fmla="*/ 2147483647 w 146"/>
                <a:gd name="T49" fmla="*/ 2147483647 h 30"/>
                <a:gd name="T50" fmla="*/ 2147483647 w 146"/>
                <a:gd name="T51" fmla="*/ 2147483647 h 30"/>
                <a:gd name="T52" fmla="*/ 2147483647 w 146"/>
                <a:gd name="T53" fmla="*/ 2147483647 h 30"/>
                <a:gd name="T54" fmla="*/ 2147483647 w 146"/>
                <a:gd name="T55" fmla="*/ 2147483647 h 30"/>
                <a:gd name="T56" fmla="*/ 2147483647 w 146"/>
                <a:gd name="T57" fmla="*/ 2147483647 h 30"/>
                <a:gd name="T58" fmla="*/ 2147483647 w 146"/>
                <a:gd name="T59" fmla="*/ 2147483647 h 30"/>
                <a:gd name="T60" fmla="*/ 2147483647 w 146"/>
                <a:gd name="T61" fmla="*/ 2147483647 h 30"/>
                <a:gd name="T62" fmla="*/ 2147483647 w 146"/>
                <a:gd name="T63" fmla="*/ 2147483647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6"/>
                <a:gd name="T97" fmla="*/ 0 h 30"/>
                <a:gd name="T98" fmla="*/ 146 w 146"/>
                <a:gd name="T99" fmla="*/ 30 h 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6" h="30">
                  <a:moveTo>
                    <a:pt x="146" y="25"/>
                  </a:moveTo>
                  <a:lnTo>
                    <a:pt x="140" y="16"/>
                  </a:lnTo>
                  <a:lnTo>
                    <a:pt x="137" y="9"/>
                  </a:lnTo>
                  <a:lnTo>
                    <a:pt x="133" y="4"/>
                  </a:lnTo>
                  <a:lnTo>
                    <a:pt x="128" y="1"/>
                  </a:lnTo>
                  <a:lnTo>
                    <a:pt x="126" y="1"/>
                  </a:lnTo>
                  <a:lnTo>
                    <a:pt x="124" y="1"/>
                  </a:lnTo>
                  <a:lnTo>
                    <a:pt x="120" y="2"/>
                  </a:lnTo>
                  <a:lnTo>
                    <a:pt x="118" y="3"/>
                  </a:lnTo>
                  <a:lnTo>
                    <a:pt x="113" y="9"/>
                  </a:lnTo>
                  <a:lnTo>
                    <a:pt x="105" y="19"/>
                  </a:lnTo>
                  <a:lnTo>
                    <a:pt x="72" y="19"/>
                  </a:lnTo>
                  <a:lnTo>
                    <a:pt x="63" y="18"/>
                  </a:lnTo>
                  <a:lnTo>
                    <a:pt x="55" y="17"/>
                  </a:lnTo>
                  <a:lnTo>
                    <a:pt x="47" y="14"/>
                  </a:lnTo>
                  <a:lnTo>
                    <a:pt x="40" y="12"/>
                  </a:lnTo>
                  <a:lnTo>
                    <a:pt x="29" y="6"/>
                  </a:lnTo>
                  <a:lnTo>
                    <a:pt x="19" y="0"/>
                  </a:lnTo>
                  <a:lnTo>
                    <a:pt x="14" y="9"/>
                  </a:lnTo>
                  <a:lnTo>
                    <a:pt x="10" y="15"/>
                  </a:lnTo>
                  <a:lnTo>
                    <a:pt x="4" y="20"/>
                  </a:lnTo>
                  <a:lnTo>
                    <a:pt x="0" y="25"/>
                  </a:lnTo>
                  <a:lnTo>
                    <a:pt x="33" y="25"/>
                  </a:lnTo>
                  <a:lnTo>
                    <a:pt x="57" y="25"/>
                  </a:lnTo>
                  <a:lnTo>
                    <a:pt x="77" y="25"/>
                  </a:lnTo>
                  <a:lnTo>
                    <a:pt x="99" y="25"/>
                  </a:lnTo>
                  <a:lnTo>
                    <a:pt x="110" y="26"/>
                  </a:lnTo>
                  <a:lnTo>
                    <a:pt x="123" y="29"/>
                  </a:lnTo>
                  <a:lnTo>
                    <a:pt x="128" y="30"/>
                  </a:lnTo>
                  <a:lnTo>
                    <a:pt x="135" y="30"/>
                  </a:lnTo>
                  <a:lnTo>
                    <a:pt x="140" y="28"/>
                  </a:lnTo>
                  <a:lnTo>
                    <a:pt x="146" y="25"/>
                  </a:lnTo>
                </a:path>
              </a:pathLst>
            </a:custGeom>
            <a:solidFill>
              <a:srgbClr val="7030A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81" name="Freeform 503"/>
            <p:cNvSpPr>
              <a:spLocks/>
            </p:cNvSpPr>
            <p:nvPr>
              <p:custDataLst>
                <p:tags r:id="rId330"/>
              </p:custDataLst>
            </p:nvPr>
          </p:nvSpPr>
          <p:spPr bwMode="auto">
            <a:xfrm>
              <a:off x="6902450" y="1344613"/>
              <a:ext cx="23813" cy="50800"/>
            </a:xfrm>
            <a:custGeom>
              <a:avLst/>
              <a:gdLst>
                <a:gd name="T0" fmla="*/ 0 w 53"/>
                <a:gd name="T1" fmla="*/ 2147483647 h 9"/>
                <a:gd name="T2" fmla="*/ 2147483647 w 53"/>
                <a:gd name="T3" fmla="*/ 2147483647 h 9"/>
                <a:gd name="T4" fmla="*/ 2147483647 w 53"/>
                <a:gd name="T5" fmla="*/ 2147483647 h 9"/>
                <a:gd name="T6" fmla="*/ 2147483647 w 53"/>
                <a:gd name="T7" fmla="*/ 2147483647 h 9"/>
                <a:gd name="T8" fmla="*/ 2147483647 w 53"/>
                <a:gd name="T9" fmla="*/ 2147483647 h 9"/>
                <a:gd name="T10" fmla="*/ 2147483647 w 53"/>
                <a:gd name="T11" fmla="*/ 2147483647 h 9"/>
                <a:gd name="T12" fmla="*/ 2147483647 w 53"/>
                <a:gd name="T13" fmla="*/ 2147483647 h 9"/>
                <a:gd name="T14" fmla="*/ 2147483647 w 53"/>
                <a:gd name="T15" fmla="*/ 2147483647 h 9"/>
                <a:gd name="T16" fmla="*/ 2147483647 w 53"/>
                <a:gd name="T17" fmla="*/ 0 h 9"/>
                <a:gd name="T18" fmla="*/ 2147483647 w 53"/>
                <a:gd name="T19" fmla="*/ 0 h 9"/>
                <a:gd name="T20" fmla="*/ 2147483647 w 53"/>
                <a:gd name="T21" fmla="*/ 0 h 9"/>
                <a:gd name="T22" fmla="*/ 2147483647 w 53"/>
                <a:gd name="T23" fmla="*/ 2147483647 h 9"/>
                <a:gd name="T24" fmla="*/ 2147483647 w 53"/>
                <a:gd name="T25" fmla="*/ 214748364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9"/>
                <a:gd name="T41" fmla="*/ 53 w 5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9">
                  <a:moveTo>
                    <a:pt x="0" y="9"/>
                  </a:moveTo>
                  <a:lnTo>
                    <a:pt x="17" y="9"/>
                  </a:lnTo>
                  <a:lnTo>
                    <a:pt x="29" y="9"/>
                  </a:lnTo>
                  <a:lnTo>
                    <a:pt x="40" y="9"/>
                  </a:lnTo>
                  <a:lnTo>
                    <a:pt x="53" y="9"/>
                  </a:lnTo>
                  <a:lnTo>
                    <a:pt x="46" y="6"/>
                  </a:lnTo>
                  <a:lnTo>
                    <a:pt x="38" y="3"/>
                  </a:lnTo>
                  <a:lnTo>
                    <a:pt x="31" y="1"/>
                  </a:lnTo>
                  <a:lnTo>
                    <a:pt x="25" y="0"/>
                  </a:lnTo>
                  <a:lnTo>
                    <a:pt x="19" y="0"/>
                  </a:lnTo>
                  <a:lnTo>
                    <a:pt x="14" y="0"/>
                  </a:lnTo>
                  <a:lnTo>
                    <a:pt x="9" y="1"/>
                  </a:lnTo>
                  <a:lnTo>
                    <a:pt x="6" y="3"/>
                  </a:lnTo>
                </a:path>
              </a:pathLst>
            </a:custGeom>
            <a:solidFill>
              <a:srgbClr val="7030A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82" name="Line 504"/>
            <p:cNvSpPr>
              <a:spLocks noChangeShapeType="1"/>
            </p:cNvSpPr>
            <p:nvPr>
              <p:custDataLst>
                <p:tags r:id="rId331"/>
              </p:custDataLst>
            </p:nvPr>
          </p:nvSpPr>
          <p:spPr bwMode="auto">
            <a:xfrm flipV="1">
              <a:off x="6904038" y="1343025"/>
              <a:ext cx="0" cy="1588"/>
            </a:xfrm>
            <a:prstGeom prst="line">
              <a:avLst/>
            </a:prstGeom>
            <a:noFill/>
            <a:ln w="9525">
              <a:solidFill>
                <a:schemeClr val="accent3"/>
              </a:solidFill>
              <a:round/>
              <a:headEnd/>
              <a:tailEnd/>
            </a:ln>
          </p:spPr>
          <p:txBody>
            <a:bodyPr/>
            <a:lstStyle/>
            <a:p>
              <a:pPr>
                <a:defRPr/>
              </a:pPr>
              <a:endParaRPr lang="es-ES" dirty="0">
                <a:latin typeface="Arial" pitchFamily="34" charset="0"/>
                <a:ea typeface="ＭＳ Ｐゴシック" charset="-128"/>
              </a:endParaRPr>
            </a:p>
          </p:txBody>
        </p:sp>
        <p:sp>
          <p:nvSpPr>
            <p:cNvPr id="983" name="Freeform 506"/>
            <p:cNvSpPr>
              <a:spLocks/>
            </p:cNvSpPr>
            <p:nvPr>
              <p:custDataLst>
                <p:tags r:id="rId332"/>
              </p:custDataLst>
            </p:nvPr>
          </p:nvSpPr>
          <p:spPr bwMode="auto">
            <a:xfrm>
              <a:off x="6815138" y="1343025"/>
              <a:ext cx="11112" cy="50800"/>
            </a:xfrm>
            <a:custGeom>
              <a:avLst/>
              <a:gdLst>
                <a:gd name="T0" fmla="*/ 2147483647 w 33"/>
                <a:gd name="T1" fmla="*/ 2147483647 h 25"/>
                <a:gd name="T2" fmla="*/ 2147483647 w 33"/>
                <a:gd name="T3" fmla="*/ 2147483647 h 25"/>
                <a:gd name="T4" fmla="*/ 2147483647 w 33"/>
                <a:gd name="T5" fmla="*/ 0 h 25"/>
                <a:gd name="T6" fmla="*/ 0 w 33"/>
                <a:gd name="T7" fmla="*/ 0 h 25"/>
                <a:gd name="T8" fmla="*/ 2147483647 w 33"/>
                <a:gd name="T9" fmla="*/ 2147483647 h 25"/>
                <a:gd name="T10" fmla="*/ 2147483647 w 33"/>
                <a:gd name="T11" fmla="*/ 2147483647 h 25"/>
                <a:gd name="T12" fmla="*/ 2147483647 w 33"/>
                <a:gd name="T13" fmla="*/ 2147483647 h 25"/>
                <a:gd name="T14" fmla="*/ 2147483647 w 33"/>
                <a:gd name="T15" fmla="*/ 2147483647 h 25"/>
                <a:gd name="T16" fmla="*/ 2147483647 w 33"/>
                <a:gd name="T17" fmla="*/ 2147483647 h 25"/>
                <a:gd name="T18" fmla="*/ 2147483647 w 33"/>
                <a:gd name="T19" fmla="*/ 2147483647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25"/>
                <a:gd name="T32" fmla="*/ 33 w 33"/>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25">
                  <a:moveTo>
                    <a:pt x="33" y="25"/>
                  </a:moveTo>
                  <a:lnTo>
                    <a:pt x="33" y="12"/>
                  </a:lnTo>
                  <a:lnTo>
                    <a:pt x="33" y="0"/>
                  </a:lnTo>
                  <a:lnTo>
                    <a:pt x="0" y="0"/>
                  </a:lnTo>
                  <a:lnTo>
                    <a:pt x="9" y="9"/>
                  </a:lnTo>
                  <a:lnTo>
                    <a:pt x="16" y="17"/>
                  </a:lnTo>
                  <a:lnTo>
                    <a:pt x="20" y="20"/>
                  </a:lnTo>
                  <a:lnTo>
                    <a:pt x="24" y="23"/>
                  </a:lnTo>
                  <a:lnTo>
                    <a:pt x="28" y="24"/>
                  </a:lnTo>
                  <a:lnTo>
                    <a:pt x="33" y="25"/>
                  </a:lnTo>
                </a:path>
              </a:pathLst>
            </a:custGeom>
            <a:solidFill>
              <a:srgbClr val="7030A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84" name="Freeform 507"/>
            <p:cNvSpPr>
              <a:spLocks/>
            </p:cNvSpPr>
            <p:nvPr>
              <p:custDataLst>
                <p:tags r:id="rId333"/>
              </p:custDataLst>
            </p:nvPr>
          </p:nvSpPr>
          <p:spPr bwMode="auto">
            <a:xfrm>
              <a:off x="6762750" y="1308100"/>
              <a:ext cx="11113" cy="52388"/>
            </a:xfrm>
            <a:custGeom>
              <a:avLst/>
              <a:gdLst>
                <a:gd name="T0" fmla="*/ 0 w 20"/>
                <a:gd name="T1" fmla="*/ 0 h 18"/>
                <a:gd name="T2" fmla="*/ 2147483647 w 20"/>
                <a:gd name="T3" fmla="*/ 2147483647 h 18"/>
                <a:gd name="T4" fmla="*/ 2147483647 w 20"/>
                <a:gd name="T5" fmla="*/ 2147483647 h 18"/>
                <a:gd name="T6" fmla="*/ 2147483647 w 20"/>
                <a:gd name="T7" fmla="*/ 0 h 18"/>
                <a:gd name="T8" fmla="*/ 0 w 20"/>
                <a:gd name="T9" fmla="*/ 0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0" y="0"/>
                  </a:moveTo>
                  <a:lnTo>
                    <a:pt x="13" y="18"/>
                  </a:lnTo>
                  <a:lnTo>
                    <a:pt x="16" y="11"/>
                  </a:lnTo>
                  <a:lnTo>
                    <a:pt x="20" y="0"/>
                  </a:lnTo>
                  <a:lnTo>
                    <a:pt x="0" y="0"/>
                  </a:lnTo>
                </a:path>
              </a:pathLst>
            </a:custGeom>
            <a:solidFill>
              <a:srgbClr val="7030A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85" name="Freeform 509"/>
            <p:cNvSpPr>
              <a:spLocks/>
            </p:cNvSpPr>
            <p:nvPr>
              <p:custDataLst>
                <p:tags r:id="rId334"/>
              </p:custDataLst>
            </p:nvPr>
          </p:nvSpPr>
          <p:spPr bwMode="auto">
            <a:xfrm>
              <a:off x="7650163" y="1392238"/>
              <a:ext cx="61912" cy="53975"/>
            </a:xfrm>
            <a:custGeom>
              <a:avLst/>
              <a:gdLst>
                <a:gd name="T0" fmla="*/ 2147483647 w 129"/>
                <a:gd name="T1" fmla="*/ 2147483647 h 56"/>
                <a:gd name="T2" fmla="*/ 2147483647 w 129"/>
                <a:gd name="T3" fmla="*/ 2147483647 h 56"/>
                <a:gd name="T4" fmla="*/ 2147483647 w 129"/>
                <a:gd name="T5" fmla="*/ 2147483647 h 56"/>
                <a:gd name="T6" fmla="*/ 0 w 129"/>
                <a:gd name="T7" fmla="*/ 2147483647 h 56"/>
                <a:gd name="T8" fmla="*/ 2147483647 w 129"/>
                <a:gd name="T9" fmla="*/ 2147483647 h 56"/>
                <a:gd name="T10" fmla="*/ 2147483647 w 129"/>
                <a:gd name="T11" fmla="*/ 2147483647 h 56"/>
                <a:gd name="T12" fmla="*/ 2147483647 w 129"/>
                <a:gd name="T13" fmla="*/ 2147483647 h 56"/>
                <a:gd name="T14" fmla="*/ 2147483647 w 129"/>
                <a:gd name="T15" fmla="*/ 2147483647 h 56"/>
                <a:gd name="T16" fmla="*/ 2147483647 w 129"/>
                <a:gd name="T17" fmla="*/ 2147483647 h 56"/>
                <a:gd name="T18" fmla="*/ 2147483647 w 129"/>
                <a:gd name="T19" fmla="*/ 2147483647 h 56"/>
                <a:gd name="T20" fmla="*/ 2147483647 w 129"/>
                <a:gd name="T21" fmla="*/ 2147483647 h 56"/>
                <a:gd name="T22" fmla="*/ 2147483647 w 129"/>
                <a:gd name="T23" fmla="*/ 2147483647 h 56"/>
                <a:gd name="T24" fmla="*/ 2147483647 w 129"/>
                <a:gd name="T25" fmla="*/ 0 h 56"/>
                <a:gd name="T26" fmla="*/ 2147483647 w 129"/>
                <a:gd name="T27" fmla="*/ 2147483647 h 56"/>
                <a:gd name="T28" fmla="*/ 2147483647 w 129"/>
                <a:gd name="T29" fmla="*/ 2147483647 h 56"/>
                <a:gd name="T30" fmla="*/ 2147483647 w 129"/>
                <a:gd name="T31" fmla="*/ 2147483647 h 56"/>
                <a:gd name="T32" fmla="*/ 2147483647 w 129"/>
                <a:gd name="T33" fmla="*/ 2147483647 h 56"/>
                <a:gd name="T34" fmla="*/ 2147483647 w 129"/>
                <a:gd name="T35" fmla="*/ 2147483647 h 56"/>
                <a:gd name="T36" fmla="*/ 2147483647 w 129"/>
                <a:gd name="T37" fmla="*/ 2147483647 h 56"/>
                <a:gd name="T38" fmla="*/ 2147483647 w 129"/>
                <a:gd name="T39" fmla="*/ 2147483647 h 56"/>
                <a:gd name="T40" fmla="*/ 2147483647 w 129"/>
                <a:gd name="T41" fmla="*/ 2147483647 h 56"/>
                <a:gd name="T42" fmla="*/ 2147483647 w 129"/>
                <a:gd name="T43" fmla="*/ 2147483647 h 56"/>
                <a:gd name="T44" fmla="*/ 2147483647 w 129"/>
                <a:gd name="T45" fmla="*/ 2147483647 h 56"/>
                <a:gd name="T46" fmla="*/ 2147483647 w 129"/>
                <a:gd name="T47" fmla="*/ 2147483647 h 56"/>
                <a:gd name="T48" fmla="*/ 2147483647 w 129"/>
                <a:gd name="T49" fmla="*/ 2147483647 h 56"/>
                <a:gd name="T50" fmla="*/ 2147483647 w 129"/>
                <a:gd name="T51" fmla="*/ 2147483647 h 56"/>
                <a:gd name="T52" fmla="*/ 2147483647 w 129"/>
                <a:gd name="T53" fmla="*/ 2147483647 h 56"/>
                <a:gd name="T54" fmla="*/ 2147483647 w 129"/>
                <a:gd name="T55" fmla="*/ 2147483647 h 56"/>
                <a:gd name="T56" fmla="*/ 2147483647 w 129"/>
                <a:gd name="T57" fmla="*/ 2147483647 h 56"/>
                <a:gd name="T58" fmla="*/ 2147483647 w 129"/>
                <a:gd name="T59" fmla="*/ 2147483647 h 56"/>
                <a:gd name="T60" fmla="*/ 2147483647 w 129"/>
                <a:gd name="T61" fmla="*/ 2147483647 h 56"/>
                <a:gd name="T62" fmla="*/ 2147483647 w 129"/>
                <a:gd name="T63" fmla="*/ 2147483647 h 56"/>
                <a:gd name="T64" fmla="*/ 2147483647 w 129"/>
                <a:gd name="T65" fmla="*/ 2147483647 h 56"/>
                <a:gd name="T66" fmla="*/ 2147483647 w 129"/>
                <a:gd name="T67" fmla="*/ 2147483647 h 56"/>
                <a:gd name="T68" fmla="*/ 2147483647 w 129"/>
                <a:gd name="T69" fmla="*/ 2147483647 h 56"/>
                <a:gd name="T70" fmla="*/ 2147483647 w 129"/>
                <a:gd name="T71" fmla="*/ 2147483647 h 56"/>
                <a:gd name="T72" fmla="*/ 2147483647 w 129"/>
                <a:gd name="T73" fmla="*/ 2147483647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9"/>
                <a:gd name="T112" fmla="*/ 0 h 56"/>
                <a:gd name="T113" fmla="*/ 129 w 129"/>
                <a:gd name="T114" fmla="*/ 56 h 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9" h="56">
                  <a:moveTo>
                    <a:pt x="3" y="44"/>
                  </a:moveTo>
                  <a:lnTo>
                    <a:pt x="1" y="42"/>
                  </a:lnTo>
                  <a:lnTo>
                    <a:pt x="1" y="40"/>
                  </a:lnTo>
                  <a:lnTo>
                    <a:pt x="0" y="37"/>
                  </a:lnTo>
                  <a:lnTo>
                    <a:pt x="1" y="33"/>
                  </a:lnTo>
                  <a:lnTo>
                    <a:pt x="2" y="25"/>
                  </a:lnTo>
                  <a:lnTo>
                    <a:pt x="3" y="18"/>
                  </a:lnTo>
                  <a:lnTo>
                    <a:pt x="9" y="13"/>
                  </a:lnTo>
                  <a:lnTo>
                    <a:pt x="16" y="9"/>
                  </a:lnTo>
                  <a:lnTo>
                    <a:pt x="21" y="6"/>
                  </a:lnTo>
                  <a:lnTo>
                    <a:pt x="27" y="5"/>
                  </a:lnTo>
                  <a:lnTo>
                    <a:pt x="39" y="3"/>
                  </a:lnTo>
                  <a:lnTo>
                    <a:pt x="57" y="0"/>
                  </a:lnTo>
                  <a:lnTo>
                    <a:pt x="60" y="5"/>
                  </a:lnTo>
                  <a:lnTo>
                    <a:pt x="64" y="8"/>
                  </a:lnTo>
                  <a:lnTo>
                    <a:pt x="69" y="11"/>
                  </a:lnTo>
                  <a:lnTo>
                    <a:pt x="73" y="14"/>
                  </a:lnTo>
                  <a:lnTo>
                    <a:pt x="83" y="18"/>
                  </a:lnTo>
                  <a:lnTo>
                    <a:pt x="93" y="21"/>
                  </a:lnTo>
                  <a:lnTo>
                    <a:pt x="103" y="25"/>
                  </a:lnTo>
                  <a:lnTo>
                    <a:pt x="113" y="29"/>
                  </a:lnTo>
                  <a:lnTo>
                    <a:pt x="117" y="32"/>
                  </a:lnTo>
                  <a:lnTo>
                    <a:pt x="121" y="35"/>
                  </a:lnTo>
                  <a:lnTo>
                    <a:pt x="126" y="38"/>
                  </a:lnTo>
                  <a:lnTo>
                    <a:pt x="129" y="44"/>
                  </a:lnTo>
                  <a:lnTo>
                    <a:pt x="119" y="48"/>
                  </a:lnTo>
                  <a:lnTo>
                    <a:pt x="109" y="51"/>
                  </a:lnTo>
                  <a:lnTo>
                    <a:pt x="99" y="53"/>
                  </a:lnTo>
                  <a:lnTo>
                    <a:pt x="90" y="54"/>
                  </a:lnTo>
                  <a:lnTo>
                    <a:pt x="70" y="56"/>
                  </a:lnTo>
                  <a:lnTo>
                    <a:pt x="49" y="56"/>
                  </a:lnTo>
                  <a:lnTo>
                    <a:pt x="40" y="55"/>
                  </a:lnTo>
                  <a:lnTo>
                    <a:pt x="31" y="54"/>
                  </a:lnTo>
                  <a:lnTo>
                    <a:pt x="23" y="52"/>
                  </a:lnTo>
                  <a:lnTo>
                    <a:pt x="16" y="50"/>
                  </a:lnTo>
                  <a:lnTo>
                    <a:pt x="6" y="46"/>
                  </a:lnTo>
                  <a:lnTo>
                    <a:pt x="3" y="44"/>
                  </a:lnTo>
                </a:path>
              </a:pathLst>
            </a:custGeom>
            <a:solidFill>
              <a:srgbClr val="D9D9D9"/>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86" name="Freeform 511"/>
            <p:cNvSpPr>
              <a:spLocks/>
            </p:cNvSpPr>
            <p:nvPr>
              <p:custDataLst>
                <p:tags r:id="rId335"/>
              </p:custDataLst>
            </p:nvPr>
          </p:nvSpPr>
          <p:spPr bwMode="auto">
            <a:xfrm>
              <a:off x="7969250" y="1812925"/>
              <a:ext cx="47625" cy="53975"/>
            </a:xfrm>
            <a:custGeom>
              <a:avLst/>
              <a:gdLst>
                <a:gd name="T0" fmla="*/ 2147483647 w 93"/>
                <a:gd name="T1" fmla="*/ 2147483647 h 39"/>
                <a:gd name="T2" fmla="*/ 2147483647 w 93"/>
                <a:gd name="T3" fmla="*/ 2147483647 h 39"/>
                <a:gd name="T4" fmla="*/ 2147483647 w 93"/>
                <a:gd name="T5" fmla="*/ 2147483647 h 39"/>
                <a:gd name="T6" fmla="*/ 2147483647 w 93"/>
                <a:gd name="T7" fmla="*/ 2147483647 h 39"/>
                <a:gd name="T8" fmla="*/ 2147483647 w 93"/>
                <a:gd name="T9" fmla="*/ 2147483647 h 39"/>
                <a:gd name="T10" fmla="*/ 2147483647 w 93"/>
                <a:gd name="T11" fmla="*/ 2147483647 h 39"/>
                <a:gd name="T12" fmla="*/ 2147483647 w 93"/>
                <a:gd name="T13" fmla="*/ 2147483647 h 39"/>
                <a:gd name="T14" fmla="*/ 2147483647 w 93"/>
                <a:gd name="T15" fmla="*/ 2147483647 h 39"/>
                <a:gd name="T16" fmla="*/ 2147483647 w 93"/>
                <a:gd name="T17" fmla="*/ 2147483647 h 39"/>
                <a:gd name="T18" fmla="*/ 2147483647 w 93"/>
                <a:gd name="T19" fmla="*/ 2147483647 h 39"/>
                <a:gd name="T20" fmla="*/ 2147483647 w 93"/>
                <a:gd name="T21" fmla="*/ 2147483647 h 39"/>
                <a:gd name="T22" fmla="*/ 2147483647 w 93"/>
                <a:gd name="T23" fmla="*/ 2147483647 h 39"/>
                <a:gd name="T24" fmla="*/ 2147483647 w 93"/>
                <a:gd name="T25" fmla="*/ 2147483647 h 39"/>
                <a:gd name="T26" fmla="*/ 2147483647 w 93"/>
                <a:gd name="T27" fmla="*/ 2147483647 h 39"/>
                <a:gd name="T28" fmla="*/ 2147483647 w 93"/>
                <a:gd name="T29" fmla="*/ 2147483647 h 39"/>
                <a:gd name="T30" fmla="*/ 0 w 93"/>
                <a:gd name="T31" fmla="*/ 2147483647 h 39"/>
                <a:gd name="T32" fmla="*/ 2147483647 w 93"/>
                <a:gd name="T33" fmla="*/ 2147483647 h 39"/>
                <a:gd name="T34" fmla="*/ 2147483647 w 93"/>
                <a:gd name="T35" fmla="*/ 0 h 39"/>
                <a:gd name="T36" fmla="*/ 2147483647 w 93"/>
                <a:gd name="T37" fmla="*/ 0 h 39"/>
                <a:gd name="T38" fmla="*/ 2147483647 w 93"/>
                <a:gd name="T39" fmla="*/ 2147483647 h 39"/>
                <a:gd name="T40" fmla="*/ 2147483647 w 93"/>
                <a:gd name="T41" fmla="*/ 2147483647 h 39"/>
                <a:gd name="T42" fmla="*/ 2147483647 w 93"/>
                <a:gd name="T43" fmla="*/ 2147483647 h 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3"/>
                <a:gd name="T67" fmla="*/ 0 h 39"/>
                <a:gd name="T68" fmla="*/ 93 w 93"/>
                <a:gd name="T69" fmla="*/ 39 h 3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3" h="39">
                  <a:moveTo>
                    <a:pt x="60" y="9"/>
                  </a:moveTo>
                  <a:lnTo>
                    <a:pt x="67" y="18"/>
                  </a:lnTo>
                  <a:lnTo>
                    <a:pt x="77" y="28"/>
                  </a:lnTo>
                  <a:lnTo>
                    <a:pt x="81" y="33"/>
                  </a:lnTo>
                  <a:lnTo>
                    <a:pt x="86" y="36"/>
                  </a:lnTo>
                  <a:lnTo>
                    <a:pt x="90" y="38"/>
                  </a:lnTo>
                  <a:lnTo>
                    <a:pt x="93" y="39"/>
                  </a:lnTo>
                  <a:lnTo>
                    <a:pt x="60" y="39"/>
                  </a:lnTo>
                  <a:lnTo>
                    <a:pt x="50" y="36"/>
                  </a:lnTo>
                  <a:lnTo>
                    <a:pt x="43" y="32"/>
                  </a:lnTo>
                  <a:lnTo>
                    <a:pt x="36" y="28"/>
                  </a:lnTo>
                  <a:lnTo>
                    <a:pt x="30" y="23"/>
                  </a:lnTo>
                  <a:lnTo>
                    <a:pt x="24" y="18"/>
                  </a:lnTo>
                  <a:lnTo>
                    <a:pt x="16" y="13"/>
                  </a:lnTo>
                  <a:lnTo>
                    <a:pt x="9" y="7"/>
                  </a:lnTo>
                  <a:lnTo>
                    <a:pt x="0" y="3"/>
                  </a:lnTo>
                  <a:lnTo>
                    <a:pt x="11" y="1"/>
                  </a:lnTo>
                  <a:lnTo>
                    <a:pt x="20" y="0"/>
                  </a:lnTo>
                  <a:lnTo>
                    <a:pt x="26" y="0"/>
                  </a:lnTo>
                  <a:lnTo>
                    <a:pt x="33" y="1"/>
                  </a:lnTo>
                  <a:lnTo>
                    <a:pt x="44" y="4"/>
                  </a:lnTo>
                  <a:lnTo>
                    <a:pt x="60" y="9"/>
                  </a:lnTo>
                </a:path>
              </a:pathLst>
            </a:custGeom>
            <a:solidFill>
              <a:srgbClr val="7030A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87" name="Freeform 512"/>
            <p:cNvSpPr>
              <a:spLocks/>
            </p:cNvSpPr>
            <p:nvPr>
              <p:custDataLst>
                <p:tags r:id="rId336"/>
              </p:custDataLst>
            </p:nvPr>
          </p:nvSpPr>
          <p:spPr bwMode="auto">
            <a:xfrm>
              <a:off x="8026400" y="1827213"/>
              <a:ext cx="20638" cy="50800"/>
            </a:xfrm>
            <a:custGeom>
              <a:avLst/>
              <a:gdLst>
                <a:gd name="T0" fmla="*/ 2147483647 w 39"/>
                <a:gd name="T1" fmla="*/ 2147483647 h 19"/>
                <a:gd name="T2" fmla="*/ 2147483647 w 39"/>
                <a:gd name="T3" fmla="*/ 2147483647 h 19"/>
                <a:gd name="T4" fmla="*/ 2147483647 w 39"/>
                <a:gd name="T5" fmla="*/ 2147483647 h 19"/>
                <a:gd name="T6" fmla="*/ 2147483647 w 39"/>
                <a:gd name="T7" fmla="*/ 2147483647 h 19"/>
                <a:gd name="T8" fmla="*/ 2147483647 w 39"/>
                <a:gd name="T9" fmla="*/ 2147483647 h 19"/>
                <a:gd name="T10" fmla="*/ 2147483647 w 39"/>
                <a:gd name="T11" fmla="*/ 2147483647 h 19"/>
                <a:gd name="T12" fmla="*/ 0 w 39"/>
                <a:gd name="T13" fmla="*/ 2147483647 h 19"/>
                <a:gd name="T14" fmla="*/ 0 w 39"/>
                <a:gd name="T15" fmla="*/ 0 h 19"/>
                <a:gd name="T16" fmla="*/ 2147483647 w 39"/>
                <a:gd name="T17" fmla="*/ 2147483647 h 19"/>
                <a:gd name="T18" fmla="*/ 2147483647 w 39"/>
                <a:gd name="T19" fmla="*/ 2147483647 h 19"/>
                <a:gd name="T20" fmla="*/ 2147483647 w 39"/>
                <a:gd name="T21" fmla="*/ 2147483647 h 19"/>
                <a:gd name="T22" fmla="*/ 2147483647 w 39"/>
                <a:gd name="T23" fmla="*/ 2147483647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
                <a:gd name="T37" fmla="*/ 0 h 19"/>
                <a:gd name="T38" fmla="*/ 39 w 39"/>
                <a:gd name="T39" fmla="*/ 19 h 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 h="19">
                  <a:moveTo>
                    <a:pt x="39" y="19"/>
                  </a:moveTo>
                  <a:lnTo>
                    <a:pt x="13" y="19"/>
                  </a:lnTo>
                  <a:lnTo>
                    <a:pt x="8" y="19"/>
                  </a:lnTo>
                  <a:lnTo>
                    <a:pt x="5" y="17"/>
                  </a:lnTo>
                  <a:lnTo>
                    <a:pt x="3" y="14"/>
                  </a:lnTo>
                  <a:lnTo>
                    <a:pt x="2" y="11"/>
                  </a:lnTo>
                  <a:lnTo>
                    <a:pt x="0" y="5"/>
                  </a:lnTo>
                  <a:lnTo>
                    <a:pt x="0" y="0"/>
                  </a:lnTo>
                  <a:lnTo>
                    <a:pt x="13" y="4"/>
                  </a:lnTo>
                  <a:lnTo>
                    <a:pt x="22" y="9"/>
                  </a:lnTo>
                  <a:lnTo>
                    <a:pt x="30" y="14"/>
                  </a:lnTo>
                  <a:lnTo>
                    <a:pt x="39" y="19"/>
                  </a:lnTo>
                </a:path>
              </a:pathLst>
            </a:custGeom>
            <a:solidFill>
              <a:srgbClr val="7030A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88" name="Freeform 513"/>
            <p:cNvSpPr>
              <a:spLocks/>
            </p:cNvSpPr>
            <p:nvPr>
              <p:custDataLst>
                <p:tags r:id="rId337"/>
              </p:custDataLst>
            </p:nvPr>
          </p:nvSpPr>
          <p:spPr bwMode="auto">
            <a:xfrm>
              <a:off x="7874000" y="1943100"/>
              <a:ext cx="17463" cy="50800"/>
            </a:xfrm>
            <a:custGeom>
              <a:avLst/>
              <a:gdLst>
                <a:gd name="T0" fmla="*/ 0 w 26"/>
                <a:gd name="T1" fmla="*/ 2147483647 h 36"/>
                <a:gd name="T2" fmla="*/ 2147483647 w 26"/>
                <a:gd name="T3" fmla="*/ 2147483647 h 36"/>
                <a:gd name="T4" fmla="*/ 2147483647 w 26"/>
                <a:gd name="T5" fmla="*/ 2147483647 h 36"/>
                <a:gd name="T6" fmla="*/ 2147483647 w 26"/>
                <a:gd name="T7" fmla="*/ 2147483647 h 36"/>
                <a:gd name="T8" fmla="*/ 2147483647 w 26"/>
                <a:gd name="T9" fmla="*/ 0 h 36"/>
                <a:gd name="T10" fmla="*/ 2147483647 w 26"/>
                <a:gd name="T11" fmla="*/ 2147483647 h 36"/>
                <a:gd name="T12" fmla="*/ 2147483647 w 26"/>
                <a:gd name="T13" fmla="*/ 2147483647 h 36"/>
                <a:gd name="T14" fmla="*/ 2147483647 w 26"/>
                <a:gd name="T15" fmla="*/ 2147483647 h 36"/>
                <a:gd name="T16" fmla="*/ 2147483647 w 26"/>
                <a:gd name="T17" fmla="*/ 2147483647 h 36"/>
                <a:gd name="T18" fmla="*/ 2147483647 w 26"/>
                <a:gd name="T19" fmla="*/ 2147483647 h 36"/>
                <a:gd name="T20" fmla="*/ 2147483647 w 26"/>
                <a:gd name="T21" fmla="*/ 2147483647 h 36"/>
                <a:gd name="T22" fmla="*/ 2147483647 w 26"/>
                <a:gd name="T23" fmla="*/ 2147483647 h 36"/>
                <a:gd name="T24" fmla="*/ 2147483647 w 26"/>
                <a:gd name="T25" fmla="*/ 2147483647 h 36"/>
                <a:gd name="T26" fmla="*/ 2147483647 w 26"/>
                <a:gd name="T27" fmla="*/ 2147483647 h 36"/>
                <a:gd name="T28" fmla="*/ 0 w 26"/>
                <a:gd name="T29" fmla="*/ 2147483647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
                <a:gd name="T46" fmla="*/ 0 h 36"/>
                <a:gd name="T47" fmla="*/ 26 w 26"/>
                <a:gd name="T48" fmla="*/ 36 h 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 h="36">
                  <a:moveTo>
                    <a:pt x="0" y="36"/>
                  </a:moveTo>
                  <a:lnTo>
                    <a:pt x="3" y="31"/>
                  </a:lnTo>
                  <a:lnTo>
                    <a:pt x="10" y="20"/>
                  </a:lnTo>
                  <a:lnTo>
                    <a:pt x="18" y="8"/>
                  </a:lnTo>
                  <a:lnTo>
                    <a:pt x="26" y="0"/>
                  </a:lnTo>
                  <a:lnTo>
                    <a:pt x="26" y="9"/>
                  </a:lnTo>
                  <a:lnTo>
                    <a:pt x="26" y="18"/>
                  </a:lnTo>
                  <a:lnTo>
                    <a:pt x="25" y="22"/>
                  </a:lnTo>
                  <a:lnTo>
                    <a:pt x="24" y="26"/>
                  </a:lnTo>
                  <a:lnTo>
                    <a:pt x="21" y="29"/>
                  </a:lnTo>
                  <a:lnTo>
                    <a:pt x="17" y="32"/>
                  </a:lnTo>
                  <a:lnTo>
                    <a:pt x="14" y="34"/>
                  </a:lnTo>
                  <a:lnTo>
                    <a:pt x="10" y="35"/>
                  </a:lnTo>
                  <a:lnTo>
                    <a:pt x="4" y="36"/>
                  </a:lnTo>
                  <a:lnTo>
                    <a:pt x="0" y="36"/>
                  </a:lnTo>
                </a:path>
              </a:pathLst>
            </a:custGeom>
            <a:solidFill>
              <a:srgbClr val="0070C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89" name="Freeform 514"/>
            <p:cNvSpPr>
              <a:spLocks/>
            </p:cNvSpPr>
            <p:nvPr>
              <p:custDataLst>
                <p:tags r:id="rId338"/>
              </p:custDataLst>
            </p:nvPr>
          </p:nvSpPr>
          <p:spPr bwMode="auto">
            <a:xfrm>
              <a:off x="7888288" y="1966913"/>
              <a:ext cx="3175" cy="55562"/>
            </a:xfrm>
            <a:custGeom>
              <a:avLst/>
              <a:gdLst>
                <a:gd name="T0" fmla="*/ 0 w 6"/>
                <a:gd name="T1" fmla="*/ 2147483647 h 37"/>
                <a:gd name="T2" fmla="*/ 0 w 6"/>
                <a:gd name="T3" fmla="*/ 0 h 37"/>
                <a:gd name="T4" fmla="*/ 2147483647 w 6"/>
                <a:gd name="T5" fmla="*/ 0 h 37"/>
                <a:gd name="T6" fmla="*/ 2147483647 w 6"/>
                <a:gd name="T7" fmla="*/ 2147483647 h 37"/>
                <a:gd name="T8" fmla="*/ 0 w 6"/>
                <a:gd name="T9" fmla="*/ 2147483647 h 37"/>
                <a:gd name="T10" fmla="*/ 0 60000 65536"/>
                <a:gd name="T11" fmla="*/ 0 60000 65536"/>
                <a:gd name="T12" fmla="*/ 0 60000 65536"/>
                <a:gd name="T13" fmla="*/ 0 60000 65536"/>
                <a:gd name="T14" fmla="*/ 0 60000 65536"/>
                <a:gd name="T15" fmla="*/ 0 w 6"/>
                <a:gd name="T16" fmla="*/ 0 h 37"/>
                <a:gd name="T17" fmla="*/ 6 w 6"/>
                <a:gd name="T18" fmla="*/ 37 h 37"/>
              </a:gdLst>
              <a:ahLst/>
              <a:cxnLst>
                <a:cxn ang="T10">
                  <a:pos x="T0" y="T1"/>
                </a:cxn>
                <a:cxn ang="T11">
                  <a:pos x="T2" y="T3"/>
                </a:cxn>
                <a:cxn ang="T12">
                  <a:pos x="T4" y="T5"/>
                </a:cxn>
                <a:cxn ang="T13">
                  <a:pos x="T6" y="T7"/>
                </a:cxn>
                <a:cxn ang="T14">
                  <a:pos x="T8" y="T9"/>
                </a:cxn>
              </a:cxnLst>
              <a:rect l="T15" t="T16" r="T17" b="T18"/>
              <a:pathLst>
                <a:path w="6" h="37">
                  <a:moveTo>
                    <a:pt x="0" y="37"/>
                  </a:moveTo>
                  <a:lnTo>
                    <a:pt x="0" y="0"/>
                  </a:lnTo>
                  <a:lnTo>
                    <a:pt x="6" y="0"/>
                  </a:lnTo>
                  <a:lnTo>
                    <a:pt x="6" y="31"/>
                  </a:lnTo>
                  <a:lnTo>
                    <a:pt x="0" y="37"/>
                  </a:lnTo>
                </a:path>
              </a:pathLst>
            </a:custGeom>
            <a:solidFill>
              <a:srgbClr val="0070C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90" name="Freeform 515"/>
            <p:cNvSpPr>
              <a:spLocks/>
            </p:cNvSpPr>
            <p:nvPr>
              <p:custDataLst>
                <p:tags r:id="rId339"/>
              </p:custDataLst>
            </p:nvPr>
          </p:nvSpPr>
          <p:spPr bwMode="auto">
            <a:xfrm>
              <a:off x="7874000" y="2041525"/>
              <a:ext cx="9525" cy="50800"/>
            </a:xfrm>
            <a:custGeom>
              <a:avLst/>
              <a:gdLst>
                <a:gd name="T0" fmla="*/ 0 w 20"/>
                <a:gd name="T1" fmla="*/ 2147483647 h 43"/>
                <a:gd name="T2" fmla="*/ 0 w 20"/>
                <a:gd name="T3" fmla="*/ 2147483647 h 43"/>
                <a:gd name="T4" fmla="*/ 0 w 20"/>
                <a:gd name="T5" fmla="*/ 2147483647 h 43"/>
                <a:gd name="T6" fmla="*/ 2147483647 w 20"/>
                <a:gd name="T7" fmla="*/ 2147483647 h 43"/>
                <a:gd name="T8" fmla="*/ 2147483647 w 20"/>
                <a:gd name="T9" fmla="*/ 0 h 43"/>
                <a:gd name="T10" fmla="*/ 2147483647 w 20"/>
                <a:gd name="T11" fmla="*/ 2147483647 h 43"/>
                <a:gd name="T12" fmla="*/ 2147483647 w 20"/>
                <a:gd name="T13" fmla="*/ 2147483647 h 43"/>
                <a:gd name="T14" fmla="*/ 2147483647 w 20"/>
                <a:gd name="T15" fmla="*/ 2147483647 h 43"/>
                <a:gd name="T16" fmla="*/ 2147483647 w 20"/>
                <a:gd name="T17" fmla="*/ 2147483647 h 43"/>
                <a:gd name="T18" fmla="*/ 2147483647 w 20"/>
                <a:gd name="T19" fmla="*/ 2147483647 h 43"/>
                <a:gd name="T20" fmla="*/ 2147483647 w 20"/>
                <a:gd name="T21" fmla="*/ 2147483647 h 43"/>
                <a:gd name="T22" fmla="*/ 2147483647 w 20"/>
                <a:gd name="T23" fmla="*/ 2147483647 h 43"/>
                <a:gd name="T24" fmla="*/ 2147483647 w 20"/>
                <a:gd name="T25" fmla="*/ 2147483647 h 43"/>
                <a:gd name="T26" fmla="*/ 2147483647 w 20"/>
                <a:gd name="T27" fmla="*/ 2147483647 h 43"/>
                <a:gd name="T28" fmla="*/ 2147483647 w 20"/>
                <a:gd name="T29" fmla="*/ 2147483647 h 43"/>
                <a:gd name="T30" fmla="*/ 2147483647 w 20"/>
                <a:gd name="T31" fmla="*/ 2147483647 h 43"/>
                <a:gd name="T32" fmla="*/ 2147483647 w 20"/>
                <a:gd name="T33" fmla="*/ 2147483647 h 43"/>
                <a:gd name="T34" fmla="*/ 2147483647 w 20"/>
                <a:gd name="T35" fmla="*/ 2147483647 h 43"/>
                <a:gd name="T36" fmla="*/ 0 w 20"/>
                <a:gd name="T37" fmla="*/ 2147483647 h 43"/>
                <a:gd name="T38" fmla="*/ 0 w 20"/>
                <a:gd name="T39" fmla="*/ 2147483647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
                <a:gd name="T61" fmla="*/ 0 h 43"/>
                <a:gd name="T62" fmla="*/ 20 w 20"/>
                <a:gd name="T63" fmla="*/ 43 h 4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 h="43">
                  <a:moveTo>
                    <a:pt x="0" y="31"/>
                  </a:moveTo>
                  <a:lnTo>
                    <a:pt x="0" y="25"/>
                  </a:lnTo>
                  <a:lnTo>
                    <a:pt x="0" y="18"/>
                  </a:lnTo>
                  <a:lnTo>
                    <a:pt x="2" y="9"/>
                  </a:lnTo>
                  <a:lnTo>
                    <a:pt x="7" y="0"/>
                  </a:lnTo>
                  <a:lnTo>
                    <a:pt x="11" y="7"/>
                  </a:lnTo>
                  <a:lnTo>
                    <a:pt x="16" y="12"/>
                  </a:lnTo>
                  <a:lnTo>
                    <a:pt x="17" y="14"/>
                  </a:lnTo>
                  <a:lnTo>
                    <a:pt x="19" y="18"/>
                  </a:lnTo>
                  <a:lnTo>
                    <a:pt x="19" y="21"/>
                  </a:lnTo>
                  <a:lnTo>
                    <a:pt x="20" y="25"/>
                  </a:lnTo>
                  <a:lnTo>
                    <a:pt x="19" y="27"/>
                  </a:lnTo>
                  <a:lnTo>
                    <a:pt x="18" y="30"/>
                  </a:lnTo>
                  <a:lnTo>
                    <a:pt x="16" y="33"/>
                  </a:lnTo>
                  <a:lnTo>
                    <a:pt x="12" y="36"/>
                  </a:lnTo>
                  <a:lnTo>
                    <a:pt x="9" y="39"/>
                  </a:lnTo>
                  <a:lnTo>
                    <a:pt x="6" y="41"/>
                  </a:lnTo>
                  <a:lnTo>
                    <a:pt x="2" y="42"/>
                  </a:lnTo>
                  <a:lnTo>
                    <a:pt x="0" y="43"/>
                  </a:lnTo>
                  <a:lnTo>
                    <a:pt x="0" y="31"/>
                  </a:lnTo>
                </a:path>
              </a:pathLst>
            </a:custGeom>
            <a:solidFill>
              <a:srgbClr val="0070C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91" name="Freeform 516"/>
            <p:cNvSpPr>
              <a:spLocks/>
            </p:cNvSpPr>
            <p:nvPr>
              <p:custDataLst>
                <p:tags r:id="rId340"/>
              </p:custDataLst>
            </p:nvPr>
          </p:nvSpPr>
          <p:spPr bwMode="auto">
            <a:xfrm>
              <a:off x="7848600" y="2073275"/>
              <a:ext cx="0" cy="53975"/>
            </a:xfrm>
            <a:custGeom>
              <a:avLst/>
              <a:gdLst>
                <a:gd name="T0" fmla="*/ 2147483647 h 30"/>
                <a:gd name="T1" fmla="*/ 2147483647 h 30"/>
                <a:gd name="T2" fmla="*/ 2147483647 h 30"/>
                <a:gd name="T3" fmla="*/ 2147483647 h 30"/>
                <a:gd name="T4" fmla="*/ 0 h 30"/>
                <a:gd name="T5" fmla="*/ 0 60000 65536"/>
                <a:gd name="T6" fmla="*/ 0 60000 65536"/>
                <a:gd name="T7" fmla="*/ 0 60000 65536"/>
                <a:gd name="T8" fmla="*/ 0 60000 65536"/>
                <a:gd name="T9" fmla="*/ 0 60000 65536"/>
                <a:gd name="T10" fmla="*/ 0 h 30"/>
                <a:gd name="T11" fmla="*/ 30 h 30"/>
              </a:gdLst>
              <a:ahLst/>
              <a:cxnLst>
                <a:cxn ang="T5">
                  <a:pos x="0" y="T0"/>
                </a:cxn>
                <a:cxn ang="T6">
                  <a:pos x="0" y="T1"/>
                </a:cxn>
                <a:cxn ang="T7">
                  <a:pos x="0" y="T2"/>
                </a:cxn>
                <a:cxn ang="T8">
                  <a:pos x="0" y="T3"/>
                </a:cxn>
                <a:cxn ang="T9">
                  <a:pos x="0" y="T4"/>
                </a:cxn>
              </a:cxnLst>
              <a:rect l="0" t="T10" r="0" b="T11"/>
              <a:pathLst>
                <a:path h="30">
                  <a:moveTo>
                    <a:pt x="0" y="30"/>
                  </a:moveTo>
                  <a:lnTo>
                    <a:pt x="0" y="25"/>
                  </a:lnTo>
                  <a:lnTo>
                    <a:pt x="0" y="18"/>
                  </a:lnTo>
                  <a:lnTo>
                    <a:pt x="0" y="9"/>
                  </a:lnTo>
                  <a:lnTo>
                    <a:pt x="0" y="0"/>
                  </a:lnTo>
                </a:path>
              </a:pathLst>
            </a:custGeom>
            <a:solidFill>
              <a:srgbClr val="0070C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92" name="Freeform 517"/>
            <p:cNvSpPr>
              <a:spLocks/>
            </p:cNvSpPr>
            <p:nvPr>
              <p:custDataLst>
                <p:tags r:id="rId341"/>
              </p:custDataLst>
            </p:nvPr>
          </p:nvSpPr>
          <p:spPr bwMode="auto">
            <a:xfrm>
              <a:off x="7848600" y="2073275"/>
              <a:ext cx="7938" cy="53975"/>
            </a:xfrm>
            <a:custGeom>
              <a:avLst/>
              <a:gdLst>
                <a:gd name="T0" fmla="*/ 0 w 20"/>
                <a:gd name="T1" fmla="*/ 0 h 24"/>
                <a:gd name="T2" fmla="*/ 2147483647 w 20"/>
                <a:gd name="T3" fmla="*/ 0 h 24"/>
                <a:gd name="T4" fmla="*/ 0 w 20"/>
                <a:gd name="T5" fmla="*/ 2147483647 h 24"/>
                <a:gd name="T6" fmla="*/ 0 60000 65536"/>
                <a:gd name="T7" fmla="*/ 0 60000 65536"/>
                <a:gd name="T8" fmla="*/ 0 60000 65536"/>
                <a:gd name="T9" fmla="*/ 0 w 20"/>
                <a:gd name="T10" fmla="*/ 0 h 24"/>
                <a:gd name="T11" fmla="*/ 20 w 20"/>
                <a:gd name="T12" fmla="*/ 24 h 24"/>
              </a:gdLst>
              <a:ahLst/>
              <a:cxnLst>
                <a:cxn ang="T6">
                  <a:pos x="T0" y="T1"/>
                </a:cxn>
                <a:cxn ang="T7">
                  <a:pos x="T2" y="T3"/>
                </a:cxn>
                <a:cxn ang="T8">
                  <a:pos x="T4" y="T5"/>
                </a:cxn>
              </a:cxnLst>
              <a:rect l="T9" t="T10" r="T11" b="T12"/>
              <a:pathLst>
                <a:path w="20" h="24">
                  <a:moveTo>
                    <a:pt x="0" y="0"/>
                  </a:moveTo>
                  <a:lnTo>
                    <a:pt x="20" y="0"/>
                  </a:lnTo>
                  <a:lnTo>
                    <a:pt x="0" y="24"/>
                  </a:lnTo>
                </a:path>
              </a:pathLst>
            </a:custGeom>
            <a:solidFill>
              <a:srgbClr val="0070C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93" name="Freeform 518"/>
            <p:cNvSpPr>
              <a:spLocks/>
            </p:cNvSpPr>
            <p:nvPr>
              <p:custDataLst>
                <p:tags r:id="rId342"/>
              </p:custDataLst>
            </p:nvPr>
          </p:nvSpPr>
          <p:spPr bwMode="auto">
            <a:xfrm>
              <a:off x="7572375" y="1701800"/>
              <a:ext cx="22225" cy="52388"/>
            </a:xfrm>
            <a:custGeom>
              <a:avLst/>
              <a:gdLst>
                <a:gd name="T0" fmla="*/ 0 w 46"/>
                <a:gd name="T1" fmla="*/ 0 h 19"/>
                <a:gd name="T2" fmla="*/ 2147483647 w 46"/>
                <a:gd name="T3" fmla="*/ 2147483647 h 19"/>
                <a:gd name="T4" fmla="*/ 2147483647 w 46"/>
                <a:gd name="T5" fmla="*/ 2147483647 h 19"/>
                <a:gd name="T6" fmla="*/ 2147483647 w 46"/>
                <a:gd name="T7" fmla="*/ 2147483647 h 19"/>
                <a:gd name="T8" fmla="*/ 2147483647 w 46"/>
                <a:gd name="T9" fmla="*/ 2147483647 h 19"/>
                <a:gd name="T10" fmla="*/ 2147483647 w 46"/>
                <a:gd name="T11" fmla="*/ 2147483647 h 19"/>
                <a:gd name="T12" fmla="*/ 2147483647 w 46"/>
                <a:gd name="T13" fmla="*/ 2147483647 h 19"/>
                <a:gd name="T14" fmla="*/ 2147483647 w 46"/>
                <a:gd name="T15" fmla="*/ 2147483647 h 19"/>
                <a:gd name="T16" fmla="*/ 2147483647 w 46"/>
                <a:gd name="T17" fmla="*/ 2147483647 h 19"/>
                <a:gd name="T18" fmla="*/ 2147483647 w 46"/>
                <a:gd name="T19" fmla="*/ 2147483647 h 19"/>
                <a:gd name="T20" fmla="*/ 2147483647 w 46"/>
                <a:gd name="T21" fmla="*/ 2147483647 h 19"/>
                <a:gd name="T22" fmla="*/ 2147483647 w 46"/>
                <a:gd name="T23" fmla="*/ 2147483647 h 19"/>
                <a:gd name="T24" fmla="*/ 2147483647 w 46"/>
                <a:gd name="T25" fmla="*/ 2147483647 h 19"/>
                <a:gd name="T26" fmla="*/ 2147483647 w 46"/>
                <a:gd name="T27" fmla="*/ 2147483647 h 19"/>
                <a:gd name="T28" fmla="*/ 2147483647 w 46"/>
                <a:gd name="T29" fmla="*/ 2147483647 h 19"/>
                <a:gd name="T30" fmla="*/ 2147483647 w 46"/>
                <a:gd name="T31" fmla="*/ 2147483647 h 19"/>
                <a:gd name="T32" fmla="*/ 0 w 46"/>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19"/>
                <a:gd name="T53" fmla="*/ 46 w 46"/>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19">
                  <a:moveTo>
                    <a:pt x="0" y="0"/>
                  </a:moveTo>
                  <a:lnTo>
                    <a:pt x="9" y="3"/>
                  </a:lnTo>
                  <a:lnTo>
                    <a:pt x="14" y="5"/>
                  </a:lnTo>
                  <a:lnTo>
                    <a:pt x="19" y="8"/>
                  </a:lnTo>
                  <a:lnTo>
                    <a:pt x="23" y="10"/>
                  </a:lnTo>
                  <a:lnTo>
                    <a:pt x="26" y="12"/>
                  </a:lnTo>
                  <a:lnTo>
                    <a:pt x="32" y="14"/>
                  </a:lnTo>
                  <a:lnTo>
                    <a:pt x="37" y="17"/>
                  </a:lnTo>
                  <a:lnTo>
                    <a:pt x="46" y="19"/>
                  </a:lnTo>
                  <a:lnTo>
                    <a:pt x="33" y="19"/>
                  </a:lnTo>
                  <a:lnTo>
                    <a:pt x="24" y="19"/>
                  </a:lnTo>
                  <a:lnTo>
                    <a:pt x="18" y="18"/>
                  </a:lnTo>
                  <a:lnTo>
                    <a:pt x="13" y="17"/>
                  </a:lnTo>
                  <a:lnTo>
                    <a:pt x="10" y="14"/>
                  </a:lnTo>
                  <a:lnTo>
                    <a:pt x="7" y="11"/>
                  </a:lnTo>
                  <a:lnTo>
                    <a:pt x="4" y="7"/>
                  </a:lnTo>
                  <a:lnTo>
                    <a:pt x="0" y="0"/>
                  </a:lnTo>
                </a:path>
              </a:pathLst>
            </a:custGeom>
            <a:solidFill>
              <a:srgbClr val="0070C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94" name="Freeform 519"/>
            <p:cNvSpPr>
              <a:spLocks/>
            </p:cNvSpPr>
            <p:nvPr>
              <p:custDataLst>
                <p:tags r:id="rId343"/>
              </p:custDataLst>
            </p:nvPr>
          </p:nvSpPr>
          <p:spPr bwMode="auto">
            <a:xfrm>
              <a:off x="4575175" y="1830388"/>
              <a:ext cx="52388" cy="33337"/>
            </a:xfrm>
            <a:custGeom>
              <a:avLst/>
              <a:gdLst>
                <a:gd name="T0" fmla="*/ 2147483647 w 100"/>
                <a:gd name="T1" fmla="*/ 0 h 55"/>
                <a:gd name="T2" fmla="*/ 2147483647 w 100"/>
                <a:gd name="T3" fmla="*/ 2147483647 h 55"/>
                <a:gd name="T4" fmla="*/ 2147483647 w 100"/>
                <a:gd name="T5" fmla="*/ 2147483647 h 55"/>
                <a:gd name="T6" fmla="*/ 2147483647 w 100"/>
                <a:gd name="T7" fmla="*/ 2147483647 h 55"/>
                <a:gd name="T8" fmla="*/ 0 w 100"/>
                <a:gd name="T9" fmla="*/ 2147483647 h 55"/>
                <a:gd name="T10" fmla="*/ 2147483647 w 100"/>
                <a:gd name="T11" fmla="*/ 2147483647 h 55"/>
                <a:gd name="T12" fmla="*/ 2147483647 w 100"/>
                <a:gd name="T13" fmla="*/ 2147483647 h 55"/>
                <a:gd name="T14" fmla="*/ 2147483647 w 100"/>
                <a:gd name="T15" fmla="*/ 2147483647 h 55"/>
                <a:gd name="T16" fmla="*/ 2147483647 w 100"/>
                <a:gd name="T17" fmla="*/ 2147483647 h 55"/>
                <a:gd name="T18" fmla="*/ 2147483647 w 100"/>
                <a:gd name="T19" fmla="*/ 2147483647 h 55"/>
                <a:gd name="T20" fmla="*/ 2147483647 w 100"/>
                <a:gd name="T21" fmla="*/ 0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
                <a:gd name="T34" fmla="*/ 0 h 55"/>
                <a:gd name="T35" fmla="*/ 100 w 100"/>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0" h="55">
                  <a:moveTo>
                    <a:pt x="33" y="0"/>
                  </a:moveTo>
                  <a:lnTo>
                    <a:pt x="100" y="12"/>
                  </a:lnTo>
                  <a:lnTo>
                    <a:pt x="100" y="55"/>
                  </a:lnTo>
                  <a:lnTo>
                    <a:pt x="13" y="55"/>
                  </a:lnTo>
                  <a:lnTo>
                    <a:pt x="0" y="43"/>
                  </a:lnTo>
                  <a:lnTo>
                    <a:pt x="1" y="38"/>
                  </a:lnTo>
                  <a:lnTo>
                    <a:pt x="4" y="32"/>
                  </a:lnTo>
                  <a:lnTo>
                    <a:pt x="10" y="25"/>
                  </a:lnTo>
                  <a:lnTo>
                    <a:pt x="16" y="18"/>
                  </a:lnTo>
                  <a:lnTo>
                    <a:pt x="27" y="5"/>
                  </a:lnTo>
                  <a:lnTo>
                    <a:pt x="33" y="0"/>
                  </a:lnTo>
                </a:path>
              </a:pathLst>
            </a:custGeom>
            <a:solidFill>
              <a:srgbClr val="D9D9D9"/>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95" name="Freeform 520"/>
            <p:cNvSpPr>
              <a:spLocks/>
            </p:cNvSpPr>
            <p:nvPr>
              <p:custDataLst>
                <p:tags r:id="rId344"/>
              </p:custDataLst>
            </p:nvPr>
          </p:nvSpPr>
          <p:spPr bwMode="auto">
            <a:xfrm>
              <a:off x="5076825" y="1458913"/>
              <a:ext cx="47625" cy="53975"/>
            </a:xfrm>
            <a:custGeom>
              <a:avLst/>
              <a:gdLst>
                <a:gd name="T0" fmla="*/ 2147483647 w 99"/>
                <a:gd name="T1" fmla="*/ 2147483647 h 51"/>
                <a:gd name="T2" fmla="*/ 2147483647 w 99"/>
                <a:gd name="T3" fmla="*/ 2147483647 h 51"/>
                <a:gd name="T4" fmla="*/ 2147483647 w 99"/>
                <a:gd name="T5" fmla="*/ 0 h 51"/>
                <a:gd name="T6" fmla="*/ 2147483647 w 99"/>
                <a:gd name="T7" fmla="*/ 0 h 51"/>
                <a:gd name="T8" fmla="*/ 2147483647 w 99"/>
                <a:gd name="T9" fmla="*/ 2147483647 h 51"/>
                <a:gd name="T10" fmla="*/ 2147483647 w 99"/>
                <a:gd name="T11" fmla="*/ 2147483647 h 51"/>
                <a:gd name="T12" fmla="*/ 2147483647 w 99"/>
                <a:gd name="T13" fmla="*/ 2147483647 h 51"/>
                <a:gd name="T14" fmla="*/ 2147483647 w 99"/>
                <a:gd name="T15" fmla="*/ 2147483647 h 51"/>
                <a:gd name="T16" fmla="*/ 2147483647 w 99"/>
                <a:gd name="T17" fmla="*/ 2147483647 h 51"/>
                <a:gd name="T18" fmla="*/ 2147483647 w 99"/>
                <a:gd name="T19" fmla="*/ 2147483647 h 51"/>
                <a:gd name="T20" fmla="*/ 2147483647 w 99"/>
                <a:gd name="T21" fmla="*/ 2147483647 h 51"/>
                <a:gd name="T22" fmla="*/ 2147483647 w 99"/>
                <a:gd name="T23" fmla="*/ 2147483647 h 51"/>
                <a:gd name="T24" fmla="*/ 2147483647 w 99"/>
                <a:gd name="T25" fmla="*/ 2147483647 h 51"/>
                <a:gd name="T26" fmla="*/ 2147483647 w 99"/>
                <a:gd name="T27" fmla="*/ 2147483647 h 51"/>
                <a:gd name="T28" fmla="*/ 2147483647 w 99"/>
                <a:gd name="T29" fmla="*/ 2147483647 h 51"/>
                <a:gd name="T30" fmla="*/ 2147483647 w 99"/>
                <a:gd name="T31" fmla="*/ 2147483647 h 51"/>
                <a:gd name="T32" fmla="*/ 2147483647 w 99"/>
                <a:gd name="T33" fmla="*/ 2147483647 h 51"/>
                <a:gd name="T34" fmla="*/ 2147483647 w 99"/>
                <a:gd name="T35" fmla="*/ 2147483647 h 51"/>
                <a:gd name="T36" fmla="*/ 2147483647 w 99"/>
                <a:gd name="T37" fmla="*/ 2147483647 h 51"/>
                <a:gd name="T38" fmla="*/ 2147483647 w 99"/>
                <a:gd name="T39" fmla="*/ 2147483647 h 51"/>
                <a:gd name="T40" fmla="*/ 2147483647 w 99"/>
                <a:gd name="T41" fmla="*/ 2147483647 h 51"/>
                <a:gd name="T42" fmla="*/ 2147483647 w 99"/>
                <a:gd name="T43" fmla="*/ 2147483647 h 51"/>
                <a:gd name="T44" fmla="*/ 2147483647 w 99"/>
                <a:gd name="T45" fmla="*/ 2147483647 h 51"/>
                <a:gd name="T46" fmla="*/ 2147483647 w 99"/>
                <a:gd name="T47" fmla="*/ 2147483647 h 51"/>
                <a:gd name="T48" fmla="*/ 2147483647 w 99"/>
                <a:gd name="T49" fmla="*/ 2147483647 h 51"/>
                <a:gd name="T50" fmla="*/ 2147483647 w 99"/>
                <a:gd name="T51" fmla="*/ 2147483647 h 51"/>
                <a:gd name="T52" fmla="*/ 2147483647 w 99"/>
                <a:gd name="T53" fmla="*/ 2147483647 h 51"/>
                <a:gd name="T54" fmla="*/ 0 w 99"/>
                <a:gd name="T55" fmla="*/ 2147483647 h 51"/>
                <a:gd name="T56" fmla="*/ 2147483647 w 99"/>
                <a:gd name="T57" fmla="*/ 2147483647 h 51"/>
                <a:gd name="T58" fmla="*/ 2147483647 w 99"/>
                <a:gd name="T59" fmla="*/ 2147483647 h 51"/>
                <a:gd name="T60" fmla="*/ 2147483647 w 99"/>
                <a:gd name="T61" fmla="*/ 2147483647 h 51"/>
                <a:gd name="T62" fmla="*/ 2147483647 w 99"/>
                <a:gd name="T63" fmla="*/ 2147483647 h 51"/>
                <a:gd name="T64" fmla="*/ 2147483647 w 99"/>
                <a:gd name="T65" fmla="*/ 2147483647 h 51"/>
                <a:gd name="T66" fmla="*/ 2147483647 w 99"/>
                <a:gd name="T67" fmla="*/ 2147483647 h 51"/>
                <a:gd name="T68" fmla="*/ 2147483647 w 99"/>
                <a:gd name="T69" fmla="*/ 2147483647 h 51"/>
                <a:gd name="T70" fmla="*/ 2147483647 w 99"/>
                <a:gd name="T71" fmla="*/ 2147483647 h 51"/>
                <a:gd name="T72" fmla="*/ 2147483647 w 99"/>
                <a:gd name="T73" fmla="*/ 2147483647 h 51"/>
                <a:gd name="T74" fmla="*/ 2147483647 w 99"/>
                <a:gd name="T75" fmla="*/ 2147483647 h 51"/>
                <a:gd name="T76" fmla="*/ 2147483647 w 99"/>
                <a:gd name="T77" fmla="*/ 2147483647 h 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9"/>
                <a:gd name="T118" fmla="*/ 0 h 51"/>
                <a:gd name="T119" fmla="*/ 99 w 99"/>
                <a:gd name="T120" fmla="*/ 51 h 5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9" h="51">
                  <a:moveTo>
                    <a:pt x="53" y="2"/>
                  </a:moveTo>
                  <a:lnTo>
                    <a:pt x="58" y="1"/>
                  </a:lnTo>
                  <a:lnTo>
                    <a:pt x="62" y="0"/>
                  </a:lnTo>
                  <a:lnTo>
                    <a:pt x="65" y="0"/>
                  </a:lnTo>
                  <a:lnTo>
                    <a:pt x="69" y="1"/>
                  </a:lnTo>
                  <a:lnTo>
                    <a:pt x="74" y="5"/>
                  </a:lnTo>
                  <a:lnTo>
                    <a:pt x="79" y="11"/>
                  </a:lnTo>
                  <a:lnTo>
                    <a:pt x="83" y="18"/>
                  </a:lnTo>
                  <a:lnTo>
                    <a:pt x="87" y="25"/>
                  </a:lnTo>
                  <a:lnTo>
                    <a:pt x="91" y="28"/>
                  </a:lnTo>
                  <a:lnTo>
                    <a:pt x="93" y="30"/>
                  </a:lnTo>
                  <a:lnTo>
                    <a:pt x="96" y="32"/>
                  </a:lnTo>
                  <a:lnTo>
                    <a:pt x="99" y="34"/>
                  </a:lnTo>
                  <a:lnTo>
                    <a:pt x="99" y="37"/>
                  </a:lnTo>
                  <a:lnTo>
                    <a:pt x="97" y="40"/>
                  </a:lnTo>
                  <a:lnTo>
                    <a:pt x="95" y="43"/>
                  </a:lnTo>
                  <a:lnTo>
                    <a:pt x="91" y="45"/>
                  </a:lnTo>
                  <a:lnTo>
                    <a:pt x="86" y="47"/>
                  </a:lnTo>
                  <a:lnTo>
                    <a:pt x="81" y="48"/>
                  </a:lnTo>
                  <a:lnTo>
                    <a:pt x="74" y="50"/>
                  </a:lnTo>
                  <a:lnTo>
                    <a:pt x="68" y="50"/>
                  </a:lnTo>
                  <a:lnTo>
                    <a:pt x="52" y="51"/>
                  </a:lnTo>
                  <a:lnTo>
                    <a:pt x="36" y="49"/>
                  </a:lnTo>
                  <a:lnTo>
                    <a:pt x="27" y="48"/>
                  </a:lnTo>
                  <a:lnTo>
                    <a:pt x="18" y="45"/>
                  </a:lnTo>
                  <a:lnTo>
                    <a:pt x="9" y="43"/>
                  </a:lnTo>
                  <a:lnTo>
                    <a:pt x="1" y="40"/>
                  </a:lnTo>
                  <a:lnTo>
                    <a:pt x="0" y="39"/>
                  </a:lnTo>
                  <a:lnTo>
                    <a:pt x="1" y="37"/>
                  </a:lnTo>
                  <a:lnTo>
                    <a:pt x="3" y="35"/>
                  </a:lnTo>
                  <a:lnTo>
                    <a:pt x="6" y="33"/>
                  </a:lnTo>
                  <a:lnTo>
                    <a:pt x="14" y="29"/>
                  </a:lnTo>
                  <a:lnTo>
                    <a:pt x="25" y="24"/>
                  </a:lnTo>
                  <a:lnTo>
                    <a:pt x="35" y="19"/>
                  </a:lnTo>
                  <a:lnTo>
                    <a:pt x="45" y="12"/>
                  </a:lnTo>
                  <a:lnTo>
                    <a:pt x="48" y="10"/>
                  </a:lnTo>
                  <a:lnTo>
                    <a:pt x="51" y="7"/>
                  </a:lnTo>
                  <a:lnTo>
                    <a:pt x="52" y="5"/>
                  </a:lnTo>
                  <a:lnTo>
                    <a:pt x="53" y="2"/>
                  </a:lnTo>
                </a:path>
              </a:pathLst>
            </a:custGeom>
            <a:solidFill>
              <a:srgbClr val="D9D9D9"/>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96" name="Freeform 521"/>
            <p:cNvSpPr>
              <a:spLocks/>
            </p:cNvSpPr>
            <p:nvPr>
              <p:custDataLst>
                <p:tags r:id="rId345"/>
              </p:custDataLst>
            </p:nvPr>
          </p:nvSpPr>
          <p:spPr bwMode="auto">
            <a:xfrm>
              <a:off x="5114925" y="1289050"/>
              <a:ext cx="255588" cy="147638"/>
            </a:xfrm>
            <a:custGeom>
              <a:avLst/>
              <a:gdLst>
                <a:gd name="T0" fmla="*/ 2147483647 w 525"/>
                <a:gd name="T1" fmla="*/ 2147483647 h 311"/>
                <a:gd name="T2" fmla="*/ 2147483647 w 525"/>
                <a:gd name="T3" fmla="*/ 2147483647 h 311"/>
                <a:gd name="T4" fmla="*/ 2147483647 w 525"/>
                <a:gd name="T5" fmla="*/ 2147483647 h 311"/>
                <a:gd name="T6" fmla="*/ 2147483647 w 525"/>
                <a:gd name="T7" fmla="*/ 2147483647 h 311"/>
                <a:gd name="T8" fmla="*/ 2147483647 w 525"/>
                <a:gd name="T9" fmla="*/ 2147483647 h 311"/>
                <a:gd name="T10" fmla="*/ 2147483647 w 525"/>
                <a:gd name="T11" fmla="*/ 2147483647 h 311"/>
                <a:gd name="T12" fmla="*/ 2147483647 w 525"/>
                <a:gd name="T13" fmla="*/ 2147483647 h 311"/>
                <a:gd name="T14" fmla="*/ 2147483647 w 525"/>
                <a:gd name="T15" fmla="*/ 2147483647 h 311"/>
                <a:gd name="T16" fmla="*/ 2147483647 w 525"/>
                <a:gd name="T17" fmla="*/ 2147483647 h 311"/>
                <a:gd name="T18" fmla="*/ 2147483647 w 525"/>
                <a:gd name="T19" fmla="*/ 2147483647 h 311"/>
                <a:gd name="T20" fmla="*/ 2147483647 w 525"/>
                <a:gd name="T21" fmla="*/ 2147483647 h 311"/>
                <a:gd name="T22" fmla="*/ 2147483647 w 525"/>
                <a:gd name="T23" fmla="*/ 2147483647 h 311"/>
                <a:gd name="T24" fmla="*/ 2147483647 w 525"/>
                <a:gd name="T25" fmla="*/ 2147483647 h 311"/>
                <a:gd name="T26" fmla="*/ 2147483647 w 525"/>
                <a:gd name="T27" fmla="*/ 2147483647 h 311"/>
                <a:gd name="T28" fmla="*/ 2147483647 w 525"/>
                <a:gd name="T29" fmla="*/ 2147483647 h 311"/>
                <a:gd name="T30" fmla="*/ 2147483647 w 525"/>
                <a:gd name="T31" fmla="*/ 2147483647 h 311"/>
                <a:gd name="T32" fmla="*/ 2147483647 w 525"/>
                <a:gd name="T33" fmla="*/ 2147483647 h 311"/>
                <a:gd name="T34" fmla="*/ 2147483647 w 525"/>
                <a:gd name="T35" fmla="*/ 2147483647 h 311"/>
                <a:gd name="T36" fmla="*/ 2147483647 w 525"/>
                <a:gd name="T37" fmla="*/ 2147483647 h 311"/>
                <a:gd name="T38" fmla="*/ 2147483647 w 525"/>
                <a:gd name="T39" fmla="*/ 2147483647 h 311"/>
                <a:gd name="T40" fmla="*/ 2147483647 w 525"/>
                <a:gd name="T41" fmla="*/ 2147483647 h 311"/>
                <a:gd name="T42" fmla="*/ 2147483647 w 525"/>
                <a:gd name="T43" fmla="*/ 2147483647 h 311"/>
                <a:gd name="T44" fmla="*/ 2147483647 w 525"/>
                <a:gd name="T45" fmla="*/ 2147483647 h 311"/>
                <a:gd name="T46" fmla="*/ 2147483647 w 525"/>
                <a:gd name="T47" fmla="*/ 2147483647 h 311"/>
                <a:gd name="T48" fmla="*/ 2147483647 w 525"/>
                <a:gd name="T49" fmla="*/ 2147483647 h 311"/>
                <a:gd name="T50" fmla="*/ 2147483647 w 525"/>
                <a:gd name="T51" fmla="*/ 2147483647 h 311"/>
                <a:gd name="T52" fmla="*/ 2147483647 w 525"/>
                <a:gd name="T53" fmla="*/ 2147483647 h 311"/>
                <a:gd name="T54" fmla="*/ 2147483647 w 525"/>
                <a:gd name="T55" fmla="*/ 2147483647 h 311"/>
                <a:gd name="T56" fmla="*/ 2147483647 w 525"/>
                <a:gd name="T57" fmla="*/ 2147483647 h 311"/>
                <a:gd name="T58" fmla="*/ 2147483647 w 525"/>
                <a:gd name="T59" fmla="*/ 2147483647 h 311"/>
                <a:gd name="T60" fmla="*/ 2147483647 w 525"/>
                <a:gd name="T61" fmla="*/ 2147483647 h 311"/>
                <a:gd name="T62" fmla="*/ 2147483647 w 525"/>
                <a:gd name="T63" fmla="*/ 2147483647 h 311"/>
                <a:gd name="T64" fmla="*/ 2147483647 w 525"/>
                <a:gd name="T65" fmla="*/ 2147483647 h 311"/>
                <a:gd name="T66" fmla="*/ 2147483647 w 525"/>
                <a:gd name="T67" fmla="*/ 2147483647 h 311"/>
                <a:gd name="T68" fmla="*/ 2147483647 w 525"/>
                <a:gd name="T69" fmla="*/ 2147483647 h 311"/>
                <a:gd name="T70" fmla="*/ 2147483647 w 525"/>
                <a:gd name="T71" fmla="*/ 2147483647 h 311"/>
                <a:gd name="T72" fmla="*/ 2147483647 w 525"/>
                <a:gd name="T73" fmla="*/ 2147483647 h 311"/>
                <a:gd name="T74" fmla="*/ 2147483647 w 525"/>
                <a:gd name="T75" fmla="*/ 2147483647 h 311"/>
                <a:gd name="T76" fmla="*/ 0 w 525"/>
                <a:gd name="T77" fmla="*/ 2147483647 h 311"/>
                <a:gd name="T78" fmla="*/ 2147483647 w 525"/>
                <a:gd name="T79" fmla="*/ 2147483647 h 311"/>
                <a:gd name="T80" fmla="*/ 2147483647 w 525"/>
                <a:gd name="T81" fmla="*/ 2147483647 h 311"/>
                <a:gd name="T82" fmla="*/ 2147483647 w 525"/>
                <a:gd name="T83" fmla="*/ 2147483647 h 311"/>
                <a:gd name="T84" fmla="*/ 2147483647 w 525"/>
                <a:gd name="T85" fmla="*/ 2147483647 h 311"/>
                <a:gd name="T86" fmla="*/ 2147483647 w 525"/>
                <a:gd name="T87" fmla="*/ 2147483647 h 311"/>
                <a:gd name="T88" fmla="*/ 2147483647 w 525"/>
                <a:gd name="T89" fmla="*/ 2147483647 h 311"/>
                <a:gd name="T90" fmla="*/ 2147483647 w 525"/>
                <a:gd name="T91" fmla="*/ 2147483647 h 311"/>
                <a:gd name="T92" fmla="*/ 2147483647 w 525"/>
                <a:gd name="T93" fmla="*/ 2147483647 h 311"/>
                <a:gd name="T94" fmla="*/ 2147483647 w 525"/>
                <a:gd name="T95" fmla="*/ 2147483647 h 311"/>
                <a:gd name="T96" fmla="*/ 2147483647 w 525"/>
                <a:gd name="T97" fmla="*/ 2147483647 h 311"/>
                <a:gd name="T98" fmla="*/ 2147483647 w 525"/>
                <a:gd name="T99" fmla="*/ 2147483647 h 311"/>
                <a:gd name="T100" fmla="*/ 2147483647 w 525"/>
                <a:gd name="T101" fmla="*/ 2147483647 h 311"/>
                <a:gd name="T102" fmla="*/ 2147483647 w 525"/>
                <a:gd name="T103" fmla="*/ 2147483647 h 311"/>
                <a:gd name="T104" fmla="*/ 2147483647 w 525"/>
                <a:gd name="T105" fmla="*/ 2147483647 h 311"/>
                <a:gd name="T106" fmla="*/ 2147483647 w 525"/>
                <a:gd name="T107" fmla="*/ 2147483647 h 311"/>
                <a:gd name="T108" fmla="*/ 2147483647 w 525"/>
                <a:gd name="T109" fmla="*/ 2147483647 h 311"/>
                <a:gd name="T110" fmla="*/ 2147483647 w 525"/>
                <a:gd name="T111" fmla="*/ 2147483647 h 31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25"/>
                <a:gd name="T169" fmla="*/ 0 h 311"/>
                <a:gd name="T170" fmla="*/ 525 w 525"/>
                <a:gd name="T171" fmla="*/ 311 h 31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25" h="311">
                  <a:moveTo>
                    <a:pt x="273" y="31"/>
                  </a:moveTo>
                  <a:lnTo>
                    <a:pt x="307" y="31"/>
                  </a:lnTo>
                  <a:lnTo>
                    <a:pt x="315" y="27"/>
                  </a:lnTo>
                  <a:lnTo>
                    <a:pt x="324" y="24"/>
                  </a:lnTo>
                  <a:lnTo>
                    <a:pt x="333" y="22"/>
                  </a:lnTo>
                  <a:lnTo>
                    <a:pt x="342" y="21"/>
                  </a:lnTo>
                  <a:lnTo>
                    <a:pt x="359" y="20"/>
                  </a:lnTo>
                  <a:lnTo>
                    <a:pt x="377" y="20"/>
                  </a:lnTo>
                  <a:lnTo>
                    <a:pt x="385" y="20"/>
                  </a:lnTo>
                  <a:lnTo>
                    <a:pt x="393" y="20"/>
                  </a:lnTo>
                  <a:lnTo>
                    <a:pt x="401" y="19"/>
                  </a:lnTo>
                  <a:lnTo>
                    <a:pt x="408" y="17"/>
                  </a:lnTo>
                  <a:lnTo>
                    <a:pt x="415" y="15"/>
                  </a:lnTo>
                  <a:lnTo>
                    <a:pt x="421" y="11"/>
                  </a:lnTo>
                  <a:lnTo>
                    <a:pt x="427" y="7"/>
                  </a:lnTo>
                  <a:lnTo>
                    <a:pt x="433" y="0"/>
                  </a:lnTo>
                  <a:lnTo>
                    <a:pt x="512" y="0"/>
                  </a:lnTo>
                  <a:lnTo>
                    <a:pt x="514" y="6"/>
                  </a:lnTo>
                  <a:lnTo>
                    <a:pt x="519" y="12"/>
                  </a:lnTo>
                  <a:lnTo>
                    <a:pt x="523" y="17"/>
                  </a:lnTo>
                  <a:lnTo>
                    <a:pt x="525" y="19"/>
                  </a:lnTo>
                  <a:lnTo>
                    <a:pt x="511" y="26"/>
                  </a:lnTo>
                  <a:lnTo>
                    <a:pt x="491" y="36"/>
                  </a:lnTo>
                  <a:lnTo>
                    <a:pt x="468" y="47"/>
                  </a:lnTo>
                  <a:lnTo>
                    <a:pt x="443" y="57"/>
                  </a:lnTo>
                  <a:lnTo>
                    <a:pt x="418" y="66"/>
                  </a:lnTo>
                  <a:lnTo>
                    <a:pt x="392" y="73"/>
                  </a:lnTo>
                  <a:lnTo>
                    <a:pt x="379" y="76"/>
                  </a:lnTo>
                  <a:lnTo>
                    <a:pt x="368" y="78"/>
                  </a:lnTo>
                  <a:lnTo>
                    <a:pt x="356" y="80"/>
                  </a:lnTo>
                  <a:lnTo>
                    <a:pt x="346" y="80"/>
                  </a:lnTo>
                  <a:lnTo>
                    <a:pt x="333" y="81"/>
                  </a:lnTo>
                  <a:lnTo>
                    <a:pt x="321" y="83"/>
                  </a:lnTo>
                  <a:lnTo>
                    <a:pt x="309" y="86"/>
                  </a:lnTo>
                  <a:lnTo>
                    <a:pt x="299" y="90"/>
                  </a:lnTo>
                  <a:lnTo>
                    <a:pt x="279" y="101"/>
                  </a:lnTo>
                  <a:lnTo>
                    <a:pt x="262" y="111"/>
                  </a:lnTo>
                  <a:lnTo>
                    <a:pt x="253" y="116"/>
                  </a:lnTo>
                  <a:lnTo>
                    <a:pt x="244" y="121"/>
                  </a:lnTo>
                  <a:lnTo>
                    <a:pt x="235" y="124"/>
                  </a:lnTo>
                  <a:lnTo>
                    <a:pt x="226" y="127"/>
                  </a:lnTo>
                  <a:lnTo>
                    <a:pt x="218" y="129"/>
                  </a:lnTo>
                  <a:lnTo>
                    <a:pt x="208" y="129"/>
                  </a:lnTo>
                  <a:lnTo>
                    <a:pt x="198" y="127"/>
                  </a:lnTo>
                  <a:lnTo>
                    <a:pt x="187" y="123"/>
                  </a:lnTo>
                  <a:lnTo>
                    <a:pt x="186" y="128"/>
                  </a:lnTo>
                  <a:lnTo>
                    <a:pt x="183" y="133"/>
                  </a:lnTo>
                  <a:lnTo>
                    <a:pt x="178" y="137"/>
                  </a:lnTo>
                  <a:lnTo>
                    <a:pt x="174" y="142"/>
                  </a:lnTo>
                  <a:lnTo>
                    <a:pt x="174" y="144"/>
                  </a:lnTo>
                  <a:lnTo>
                    <a:pt x="175" y="145"/>
                  </a:lnTo>
                  <a:lnTo>
                    <a:pt x="177" y="146"/>
                  </a:lnTo>
                  <a:lnTo>
                    <a:pt x="180" y="147"/>
                  </a:lnTo>
                  <a:lnTo>
                    <a:pt x="185" y="148"/>
                  </a:lnTo>
                  <a:lnTo>
                    <a:pt x="187" y="148"/>
                  </a:lnTo>
                  <a:lnTo>
                    <a:pt x="186" y="152"/>
                  </a:lnTo>
                  <a:lnTo>
                    <a:pt x="184" y="157"/>
                  </a:lnTo>
                  <a:lnTo>
                    <a:pt x="181" y="160"/>
                  </a:lnTo>
                  <a:lnTo>
                    <a:pt x="178" y="164"/>
                  </a:lnTo>
                  <a:lnTo>
                    <a:pt x="176" y="167"/>
                  </a:lnTo>
                  <a:lnTo>
                    <a:pt x="175" y="171"/>
                  </a:lnTo>
                  <a:lnTo>
                    <a:pt x="176" y="175"/>
                  </a:lnTo>
                  <a:lnTo>
                    <a:pt x="180" y="179"/>
                  </a:lnTo>
                  <a:lnTo>
                    <a:pt x="175" y="185"/>
                  </a:lnTo>
                  <a:lnTo>
                    <a:pt x="168" y="190"/>
                  </a:lnTo>
                  <a:lnTo>
                    <a:pt x="162" y="194"/>
                  </a:lnTo>
                  <a:lnTo>
                    <a:pt x="155" y="197"/>
                  </a:lnTo>
                  <a:lnTo>
                    <a:pt x="150" y="201"/>
                  </a:lnTo>
                  <a:lnTo>
                    <a:pt x="144" y="204"/>
                  </a:lnTo>
                  <a:lnTo>
                    <a:pt x="143" y="207"/>
                  </a:lnTo>
                  <a:lnTo>
                    <a:pt x="141" y="209"/>
                  </a:lnTo>
                  <a:lnTo>
                    <a:pt x="141" y="213"/>
                  </a:lnTo>
                  <a:lnTo>
                    <a:pt x="140" y="216"/>
                  </a:lnTo>
                  <a:lnTo>
                    <a:pt x="141" y="222"/>
                  </a:lnTo>
                  <a:lnTo>
                    <a:pt x="144" y="228"/>
                  </a:lnTo>
                  <a:lnTo>
                    <a:pt x="149" y="234"/>
                  </a:lnTo>
                  <a:lnTo>
                    <a:pt x="155" y="241"/>
                  </a:lnTo>
                  <a:lnTo>
                    <a:pt x="163" y="247"/>
                  </a:lnTo>
                  <a:lnTo>
                    <a:pt x="172" y="254"/>
                  </a:lnTo>
                  <a:lnTo>
                    <a:pt x="181" y="260"/>
                  </a:lnTo>
                  <a:lnTo>
                    <a:pt x="191" y="267"/>
                  </a:lnTo>
                  <a:lnTo>
                    <a:pt x="213" y="279"/>
                  </a:lnTo>
                  <a:lnTo>
                    <a:pt x="235" y="290"/>
                  </a:lnTo>
                  <a:lnTo>
                    <a:pt x="256" y="300"/>
                  </a:lnTo>
                  <a:lnTo>
                    <a:pt x="273" y="308"/>
                  </a:lnTo>
                  <a:lnTo>
                    <a:pt x="258" y="310"/>
                  </a:lnTo>
                  <a:lnTo>
                    <a:pt x="243" y="311"/>
                  </a:lnTo>
                  <a:lnTo>
                    <a:pt x="229" y="311"/>
                  </a:lnTo>
                  <a:lnTo>
                    <a:pt x="214" y="310"/>
                  </a:lnTo>
                  <a:lnTo>
                    <a:pt x="189" y="309"/>
                  </a:lnTo>
                  <a:lnTo>
                    <a:pt x="167" y="308"/>
                  </a:lnTo>
                  <a:lnTo>
                    <a:pt x="155" y="308"/>
                  </a:lnTo>
                  <a:lnTo>
                    <a:pt x="145" y="308"/>
                  </a:lnTo>
                  <a:lnTo>
                    <a:pt x="138" y="307"/>
                  </a:lnTo>
                  <a:lnTo>
                    <a:pt x="131" y="305"/>
                  </a:lnTo>
                  <a:lnTo>
                    <a:pt x="129" y="304"/>
                  </a:lnTo>
                  <a:lnTo>
                    <a:pt x="127" y="302"/>
                  </a:lnTo>
                  <a:lnTo>
                    <a:pt x="124" y="300"/>
                  </a:lnTo>
                  <a:lnTo>
                    <a:pt x="123" y="298"/>
                  </a:lnTo>
                  <a:lnTo>
                    <a:pt x="121" y="292"/>
                  </a:lnTo>
                  <a:lnTo>
                    <a:pt x="120" y="284"/>
                  </a:lnTo>
                  <a:lnTo>
                    <a:pt x="120" y="282"/>
                  </a:lnTo>
                  <a:lnTo>
                    <a:pt x="119" y="280"/>
                  </a:lnTo>
                  <a:lnTo>
                    <a:pt x="118" y="279"/>
                  </a:lnTo>
                  <a:lnTo>
                    <a:pt x="116" y="278"/>
                  </a:lnTo>
                  <a:lnTo>
                    <a:pt x="111" y="277"/>
                  </a:lnTo>
                  <a:lnTo>
                    <a:pt x="106" y="276"/>
                  </a:lnTo>
                  <a:lnTo>
                    <a:pt x="95" y="277"/>
                  </a:lnTo>
                  <a:lnTo>
                    <a:pt x="87" y="278"/>
                  </a:lnTo>
                  <a:lnTo>
                    <a:pt x="84" y="287"/>
                  </a:lnTo>
                  <a:lnTo>
                    <a:pt x="80" y="296"/>
                  </a:lnTo>
                  <a:lnTo>
                    <a:pt x="66" y="291"/>
                  </a:lnTo>
                  <a:lnTo>
                    <a:pt x="55" y="287"/>
                  </a:lnTo>
                  <a:lnTo>
                    <a:pt x="44" y="282"/>
                  </a:lnTo>
                  <a:lnTo>
                    <a:pt x="35" y="276"/>
                  </a:lnTo>
                  <a:lnTo>
                    <a:pt x="19" y="263"/>
                  </a:lnTo>
                  <a:lnTo>
                    <a:pt x="0" y="246"/>
                  </a:lnTo>
                  <a:lnTo>
                    <a:pt x="8" y="244"/>
                  </a:lnTo>
                  <a:lnTo>
                    <a:pt x="13" y="242"/>
                  </a:lnTo>
                  <a:lnTo>
                    <a:pt x="18" y="239"/>
                  </a:lnTo>
                  <a:lnTo>
                    <a:pt x="22" y="237"/>
                  </a:lnTo>
                  <a:lnTo>
                    <a:pt x="29" y="230"/>
                  </a:lnTo>
                  <a:lnTo>
                    <a:pt x="34" y="222"/>
                  </a:lnTo>
                  <a:lnTo>
                    <a:pt x="31" y="219"/>
                  </a:lnTo>
                  <a:lnTo>
                    <a:pt x="29" y="216"/>
                  </a:lnTo>
                  <a:lnTo>
                    <a:pt x="28" y="213"/>
                  </a:lnTo>
                  <a:lnTo>
                    <a:pt x="28" y="211"/>
                  </a:lnTo>
                  <a:lnTo>
                    <a:pt x="30" y="205"/>
                  </a:lnTo>
                  <a:lnTo>
                    <a:pt x="34" y="200"/>
                  </a:lnTo>
                  <a:lnTo>
                    <a:pt x="38" y="196"/>
                  </a:lnTo>
                  <a:lnTo>
                    <a:pt x="40" y="191"/>
                  </a:lnTo>
                  <a:lnTo>
                    <a:pt x="40" y="188"/>
                  </a:lnTo>
                  <a:lnTo>
                    <a:pt x="39" y="185"/>
                  </a:lnTo>
                  <a:lnTo>
                    <a:pt x="37" y="182"/>
                  </a:lnTo>
                  <a:lnTo>
                    <a:pt x="34" y="179"/>
                  </a:lnTo>
                  <a:lnTo>
                    <a:pt x="73" y="179"/>
                  </a:lnTo>
                  <a:lnTo>
                    <a:pt x="106" y="179"/>
                  </a:lnTo>
                  <a:lnTo>
                    <a:pt x="134" y="179"/>
                  </a:lnTo>
                  <a:lnTo>
                    <a:pt x="167" y="179"/>
                  </a:lnTo>
                  <a:lnTo>
                    <a:pt x="147" y="178"/>
                  </a:lnTo>
                  <a:lnTo>
                    <a:pt x="131" y="177"/>
                  </a:lnTo>
                  <a:lnTo>
                    <a:pt x="117" y="174"/>
                  </a:lnTo>
                  <a:lnTo>
                    <a:pt x="102" y="171"/>
                  </a:lnTo>
                  <a:lnTo>
                    <a:pt x="90" y="166"/>
                  </a:lnTo>
                  <a:lnTo>
                    <a:pt x="78" y="161"/>
                  </a:lnTo>
                  <a:lnTo>
                    <a:pt x="66" y="155"/>
                  </a:lnTo>
                  <a:lnTo>
                    <a:pt x="54" y="148"/>
                  </a:lnTo>
                  <a:lnTo>
                    <a:pt x="65" y="143"/>
                  </a:lnTo>
                  <a:lnTo>
                    <a:pt x="75" y="139"/>
                  </a:lnTo>
                  <a:lnTo>
                    <a:pt x="84" y="134"/>
                  </a:lnTo>
                  <a:lnTo>
                    <a:pt x="91" y="130"/>
                  </a:lnTo>
                  <a:lnTo>
                    <a:pt x="106" y="120"/>
                  </a:lnTo>
                  <a:lnTo>
                    <a:pt x="120" y="111"/>
                  </a:lnTo>
                  <a:lnTo>
                    <a:pt x="118" y="110"/>
                  </a:lnTo>
                  <a:lnTo>
                    <a:pt x="115" y="108"/>
                  </a:lnTo>
                  <a:lnTo>
                    <a:pt x="111" y="103"/>
                  </a:lnTo>
                  <a:lnTo>
                    <a:pt x="108" y="99"/>
                  </a:lnTo>
                  <a:lnTo>
                    <a:pt x="102" y="87"/>
                  </a:lnTo>
                  <a:lnTo>
                    <a:pt x="100" y="80"/>
                  </a:lnTo>
                  <a:lnTo>
                    <a:pt x="108" y="80"/>
                  </a:lnTo>
                  <a:lnTo>
                    <a:pt x="117" y="78"/>
                  </a:lnTo>
                  <a:lnTo>
                    <a:pt x="127" y="76"/>
                  </a:lnTo>
                  <a:lnTo>
                    <a:pt x="138" y="73"/>
                  </a:lnTo>
                  <a:lnTo>
                    <a:pt x="161" y="66"/>
                  </a:lnTo>
                  <a:lnTo>
                    <a:pt x="184" y="58"/>
                  </a:lnTo>
                  <a:lnTo>
                    <a:pt x="209" y="50"/>
                  </a:lnTo>
                  <a:lnTo>
                    <a:pt x="232" y="41"/>
                  </a:lnTo>
                  <a:lnTo>
                    <a:pt x="254" y="35"/>
                  </a:lnTo>
                  <a:lnTo>
                    <a:pt x="273" y="31"/>
                  </a:lnTo>
                </a:path>
              </a:pathLst>
            </a:custGeom>
            <a:solidFill>
              <a:srgbClr val="D9D9D9"/>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97" name="Freeform 523"/>
            <p:cNvSpPr>
              <a:spLocks/>
            </p:cNvSpPr>
            <p:nvPr>
              <p:custDataLst>
                <p:tags r:id="rId346"/>
              </p:custDataLst>
            </p:nvPr>
          </p:nvSpPr>
          <p:spPr bwMode="auto">
            <a:xfrm>
              <a:off x="7458075" y="1838325"/>
              <a:ext cx="220663" cy="242888"/>
            </a:xfrm>
            <a:custGeom>
              <a:avLst/>
              <a:gdLst>
                <a:gd name="T0" fmla="*/ 2147483647 w 459"/>
                <a:gd name="T1" fmla="*/ 2147483647 h 511"/>
                <a:gd name="T2" fmla="*/ 2147483647 w 459"/>
                <a:gd name="T3" fmla="*/ 2147483647 h 511"/>
                <a:gd name="T4" fmla="*/ 0 w 459"/>
                <a:gd name="T5" fmla="*/ 0 h 511"/>
                <a:gd name="T6" fmla="*/ 2147483647 w 459"/>
                <a:gd name="T7" fmla="*/ 2147483647 h 511"/>
                <a:gd name="T8" fmla="*/ 2147483647 w 459"/>
                <a:gd name="T9" fmla="*/ 2147483647 h 511"/>
                <a:gd name="T10" fmla="*/ 2147483647 w 459"/>
                <a:gd name="T11" fmla="*/ 2147483647 h 511"/>
                <a:gd name="T12" fmla="*/ 2147483647 w 459"/>
                <a:gd name="T13" fmla="*/ 2147483647 h 511"/>
                <a:gd name="T14" fmla="*/ 2147483647 w 459"/>
                <a:gd name="T15" fmla="*/ 2147483647 h 511"/>
                <a:gd name="T16" fmla="*/ 2147483647 w 459"/>
                <a:gd name="T17" fmla="*/ 2147483647 h 511"/>
                <a:gd name="T18" fmla="*/ 2147483647 w 459"/>
                <a:gd name="T19" fmla="*/ 2147483647 h 511"/>
                <a:gd name="T20" fmla="*/ 2147483647 w 459"/>
                <a:gd name="T21" fmla="*/ 2147483647 h 511"/>
                <a:gd name="T22" fmla="*/ 2147483647 w 459"/>
                <a:gd name="T23" fmla="*/ 2147483647 h 511"/>
                <a:gd name="T24" fmla="*/ 2147483647 w 459"/>
                <a:gd name="T25" fmla="*/ 2147483647 h 511"/>
                <a:gd name="T26" fmla="*/ 2147483647 w 459"/>
                <a:gd name="T27" fmla="*/ 2147483647 h 511"/>
                <a:gd name="T28" fmla="*/ 2147483647 w 459"/>
                <a:gd name="T29" fmla="*/ 2147483647 h 511"/>
                <a:gd name="T30" fmla="*/ 2147483647 w 459"/>
                <a:gd name="T31" fmla="*/ 2147483647 h 511"/>
                <a:gd name="T32" fmla="*/ 2147483647 w 459"/>
                <a:gd name="T33" fmla="*/ 2147483647 h 511"/>
                <a:gd name="T34" fmla="*/ 2147483647 w 459"/>
                <a:gd name="T35" fmla="*/ 2147483647 h 511"/>
                <a:gd name="T36" fmla="*/ 2147483647 w 459"/>
                <a:gd name="T37" fmla="*/ 2147483647 h 511"/>
                <a:gd name="T38" fmla="*/ 2147483647 w 459"/>
                <a:gd name="T39" fmla="*/ 2147483647 h 511"/>
                <a:gd name="T40" fmla="*/ 2147483647 w 459"/>
                <a:gd name="T41" fmla="*/ 2147483647 h 511"/>
                <a:gd name="T42" fmla="*/ 2147483647 w 459"/>
                <a:gd name="T43" fmla="*/ 2147483647 h 511"/>
                <a:gd name="T44" fmla="*/ 2147483647 w 459"/>
                <a:gd name="T45" fmla="*/ 2147483647 h 511"/>
                <a:gd name="T46" fmla="*/ 2147483647 w 459"/>
                <a:gd name="T47" fmla="*/ 2147483647 h 511"/>
                <a:gd name="T48" fmla="*/ 2147483647 w 459"/>
                <a:gd name="T49" fmla="*/ 2147483647 h 511"/>
                <a:gd name="T50" fmla="*/ 2147483647 w 459"/>
                <a:gd name="T51" fmla="*/ 2147483647 h 511"/>
                <a:gd name="T52" fmla="*/ 2147483647 w 459"/>
                <a:gd name="T53" fmla="*/ 2147483647 h 511"/>
                <a:gd name="T54" fmla="*/ 2147483647 w 459"/>
                <a:gd name="T55" fmla="*/ 2147483647 h 511"/>
                <a:gd name="T56" fmla="*/ 2147483647 w 459"/>
                <a:gd name="T57" fmla="*/ 2147483647 h 511"/>
                <a:gd name="T58" fmla="*/ 2147483647 w 459"/>
                <a:gd name="T59" fmla="*/ 2147483647 h 511"/>
                <a:gd name="T60" fmla="*/ 2147483647 w 459"/>
                <a:gd name="T61" fmla="*/ 2147483647 h 511"/>
                <a:gd name="T62" fmla="*/ 2147483647 w 459"/>
                <a:gd name="T63" fmla="*/ 2147483647 h 511"/>
                <a:gd name="T64" fmla="*/ 2147483647 w 459"/>
                <a:gd name="T65" fmla="*/ 2147483647 h 511"/>
                <a:gd name="T66" fmla="*/ 2147483647 w 459"/>
                <a:gd name="T67" fmla="*/ 2147483647 h 511"/>
                <a:gd name="T68" fmla="*/ 2147483647 w 459"/>
                <a:gd name="T69" fmla="*/ 2147483647 h 511"/>
                <a:gd name="T70" fmla="*/ 2147483647 w 459"/>
                <a:gd name="T71" fmla="*/ 2147483647 h 511"/>
                <a:gd name="T72" fmla="*/ 2147483647 w 459"/>
                <a:gd name="T73" fmla="*/ 2147483647 h 511"/>
                <a:gd name="T74" fmla="*/ 2147483647 w 459"/>
                <a:gd name="T75" fmla="*/ 2147483647 h 511"/>
                <a:gd name="T76" fmla="*/ 2147483647 w 459"/>
                <a:gd name="T77" fmla="*/ 2147483647 h 511"/>
                <a:gd name="T78" fmla="*/ 2147483647 w 459"/>
                <a:gd name="T79" fmla="*/ 2147483647 h 511"/>
                <a:gd name="T80" fmla="*/ 2147483647 w 459"/>
                <a:gd name="T81" fmla="*/ 2147483647 h 511"/>
                <a:gd name="T82" fmla="*/ 2147483647 w 459"/>
                <a:gd name="T83" fmla="*/ 2147483647 h 511"/>
                <a:gd name="T84" fmla="*/ 2147483647 w 459"/>
                <a:gd name="T85" fmla="*/ 2147483647 h 511"/>
                <a:gd name="T86" fmla="*/ 2147483647 w 459"/>
                <a:gd name="T87" fmla="*/ 2147483647 h 511"/>
                <a:gd name="T88" fmla="*/ 2147483647 w 459"/>
                <a:gd name="T89" fmla="*/ 2147483647 h 511"/>
                <a:gd name="T90" fmla="*/ 2147483647 w 459"/>
                <a:gd name="T91" fmla="*/ 2147483647 h 511"/>
                <a:gd name="T92" fmla="*/ 2147483647 w 459"/>
                <a:gd name="T93" fmla="*/ 2147483647 h 5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59"/>
                <a:gd name="T142" fmla="*/ 0 h 511"/>
                <a:gd name="T143" fmla="*/ 459 w 459"/>
                <a:gd name="T144" fmla="*/ 511 h 51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59" h="511">
                  <a:moveTo>
                    <a:pt x="33" y="68"/>
                  </a:moveTo>
                  <a:lnTo>
                    <a:pt x="29" y="56"/>
                  </a:lnTo>
                  <a:lnTo>
                    <a:pt x="26" y="45"/>
                  </a:lnTo>
                  <a:lnTo>
                    <a:pt x="22" y="38"/>
                  </a:lnTo>
                  <a:lnTo>
                    <a:pt x="16" y="31"/>
                  </a:lnTo>
                  <a:lnTo>
                    <a:pt x="12" y="25"/>
                  </a:lnTo>
                  <a:lnTo>
                    <a:pt x="6" y="18"/>
                  </a:lnTo>
                  <a:lnTo>
                    <a:pt x="3" y="10"/>
                  </a:lnTo>
                  <a:lnTo>
                    <a:pt x="0" y="0"/>
                  </a:lnTo>
                  <a:lnTo>
                    <a:pt x="6" y="2"/>
                  </a:lnTo>
                  <a:lnTo>
                    <a:pt x="16" y="5"/>
                  </a:lnTo>
                  <a:lnTo>
                    <a:pt x="22" y="7"/>
                  </a:lnTo>
                  <a:lnTo>
                    <a:pt x="26" y="8"/>
                  </a:lnTo>
                  <a:lnTo>
                    <a:pt x="29" y="8"/>
                  </a:lnTo>
                  <a:lnTo>
                    <a:pt x="33" y="6"/>
                  </a:lnTo>
                  <a:lnTo>
                    <a:pt x="59" y="31"/>
                  </a:lnTo>
                  <a:lnTo>
                    <a:pt x="80" y="50"/>
                  </a:lnTo>
                  <a:lnTo>
                    <a:pt x="95" y="67"/>
                  </a:lnTo>
                  <a:lnTo>
                    <a:pt x="107" y="80"/>
                  </a:lnTo>
                  <a:lnTo>
                    <a:pt x="125" y="102"/>
                  </a:lnTo>
                  <a:lnTo>
                    <a:pt x="146" y="123"/>
                  </a:lnTo>
                  <a:lnTo>
                    <a:pt x="172" y="149"/>
                  </a:lnTo>
                  <a:lnTo>
                    <a:pt x="195" y="175"/>
                  </a:lnTo>
                  <a:lnTo>
                    <a:pt x="216" y="198"/>
                  </a:lnTo>
                  <a:lnTo>
                    <a:pt x="239" y="222"/>
                  </a:lnTo>
                  <a:lnTo>
                    <a:pt x="248" y="230"/>
                  </a:lnTo>
                  <a:lnTo>
                    <a:pt x="258" y="237"/>
                  </a:lnTo>
                  <a:lnTo>
                    <a:pt x="269" y="245"/>
                  </a:lnTo>
                  <a:lnTo>
                    <a:pt x="280" y="252"/>
                  </a:lnTo>
                  <a:lnTo>
                    <a:pt x="303" y="266"/>
                  </a:lnTo>
                  <a:lnTo>
                    <a:pt x="327" y="281"/>
                  </a:lnTo>
                  <a:lnTo>
                    <a:pt x="350" y="295"/>
                  </a:lnTo>
                  <a:lnTo>
                    <a:pt x="372" y="311"/>
                  </a:lnTo>
                  <a:lnTo>
                    <a:pt x="382" y="318"/>
                  </a:lnTo>
                  <a:lnTo>
                    <a:pt x="391" y="327"/>
                  </a:lnTo>
                  <a:lnTo>
                    <a:pt x="398" y="336"/>
                  </a:lnTo>
                  <a:lnTo>
                    <a:pt x="405" y="345"/>
                  </a:lnTo>
                  <a:lnTo>
                    <a:pt x="387" y="334"/>
                  </a:lnTo>
                  <a:lnTo>
                    <a:pt x="365" y="320"/>
                  </a:lnTo>
                  <a:lnTo>
                    <a:pt x="343" y="306"/>
                  </a:lnTo>
                  <a:lnTo>
                    <a:pt x="326" y="295"/>
                  </a:lnTo>
                  <a:lnTo>
                    <a:pt x="324" y="296"/>
                  </a:lnTo>
                  <a:lnTo>
                    <a:pt x="318" y="296"/>
                  </a:lnTo>
                  <a:lnTo>
                    <a:pt x="316" y="297"/>
                  </a:lnTo>
                  <a:lnTo>
                    <a:pt x="314" y="298"/>
                  </a:lnTo>
                  <a:lnTo>
                    <a:pt x="313" y="300"/>
                  </a:lnTo>
                  <a:lnTo>
                    <a:pt x="311" y="301"/>
                  </a:lnTo>
                  <a:lnTo>
                    <a:pt x="313" y="311"/>
                  </a:lnTo>
                  <a:lnTo>
                    <a:pt x="313" y="320"/>
                  </a:lnTo>
                  <a:lnTo>
                    <a:pt x="315" y="328"/>
                  </a:lnTo>
                  <a:lnTo>
                    <a:pt x="317" y="337"/>
                  </a:lnTo>
                  <a:lnTo>
                    <a:pt x="319" y="344"/>
                  </a:lnTo>
                  <a:lnTo>
                    <a:pt x="322" y="351"/>
                  </a:lnTo>
                  <a:lnTo>
                    <a:pt x="326" y="358"/>
                  </a:lnTo>
                  <a:lnTo>
                    <a:pt x="329" y="364"/>
                  </a:lnTo>
                  <a:lnTo>
                    <a:pt x="338" y="375"/>
                  </a:lnTo>
                  <a:lnTo>
                    <a:pt x="348" y="387"/>
                  </a:lnTo>
                  <a:lnTo>
                    <a:pt x="359" y="396"/>
                  </a:lnTo>
                  <a:lnTo>
                    <a:pt x="370" y="405"/>
                  </a:lnTo>
                  <a:lnTo>
                    <a:pt x="394" y="421"/>
                  </a:lnTo>
                  <a:lnTo>
                    <a:pt x="418" y="438"/>
                  </a:lnTo>
                  <a:lnTo>
                    <a:pt x="430" y="448"/>
                  </a:lnTo>
                  <a:lnTo>
                    <a:pt x="440" y="458"/>
                  </a:lnTo>
                  <a:lnTo>
                    <a:pt x="450" y="468"/>
                  </a:lnTo>
                  <a:lnTo>
                    <a:pt x="459" y="480"/>
                  </a:lnTo>
                  <a:lnTo>
                    <a:pt x="448" y="476"/>
                  </a:lnTo>
                  <a:lnTo>
                    <a:pt x="437" y="473"/>
                  </a:lnTo>
                  <a:lnTo>
                    <a:pt x="432" y="471"/>
                  </a:lnTo>
                  <a:lnTo>
                    <a:pt x="428" y="469"/>
                  </a:lnTo>
                  <a:lnTo>
                    <a:pt x="426" y="466"/>
                  </a:lnTo>
                  <a:lnTo>
                    <a:pt x="425" y="462"/>
                  </a:lnTo>
                  <a:lnTo>
                    <a:pt x="392" y="462"/>
                  </a:lnTo>
                  <a:lnTo>
                    <a:pt x="392" y="475"/>
                  </a:lnTo>
                  <a:lnTo>
                    <a:pt x="393" y="488"/>
                  </a:lnTo>
                  <a:lnTo>
                    <a:pt x="393" y="494"/>
                  </a:lnTo>
                  <a:lnTo>
                    <a:pt x="395" y="501"/>
                  </a:lnTo>
                  <a:lnTo>
                    <a:pt x="396" y="506"/>
                  </a:lnTo>
                  <a:lnTo>
                    <a:pt x="398" y="511"/>
                  </a:lnTo>
                  <a:lnTo>
                    <a:pt x="395" y="505"/>
                  </a:lnTo>
                  <a:lnTo>
                    <a:pt x="392" y="498"/>
                  </a:lnTo>
                  <a:lnTo>
                    <a:pt x="388" y="492"/>
                  </a:lnTo>
                  <a:lnTo>
                    <a:pt x="383" y="486"/>
                  </a:lnTo>
                  <a:lnTo>
                    <a:pt x="374" y="476"/>
                  </a:lnTo>
                  <a:lnTo>
                    <a:pt x="363" y="466"/>
                  </a:lnTo>
                  <a:lnTo>
                    <a:pt x="354" y="458"/>
                  </a:lnTo>
                  <a:lnTo>
                    <a:pt x="346" y="449"/>
                  </a:lnTo>
                  <a:lnTo>
                    <a:pt x="343" y="445"/>
                  </a:lnTo>
                  <a:lnTo>
                    <a:pt x="340" y="439"/>
                  </a:lnTo>
                  <a:lnTo>
                    <a:pt x="339" y="435"/>
                  </a:lnTo>
                  <a:lnTo>
                    <a:pt x="339" y="431"/>
                  </a:lnTo>
                  <a:lnTo>
                    <a:pt x="337" y="425"/>
                  </a:lnTo>
                  <a:lnTo>
                    <a:pt x="333" y="419"/>
                  </a:lnTo>
                  <a:lnTo>
                    <a:pt x="328" y="411"/>
                  </a:lnTo>
                  <a:lnTo>
                    <a:pt x="321" y="403"/>
                  </a:lnTo>
                  <a:lnTo>
                    <a:pt x="316" y="394"/>
                  </a:lnTo>
                  <a:lnTo>
                    <a:pt x="310" y="384"/>
                  </a:lnTo>
                  <a:lnTo>
                    <a:pt x="307" y="376"/>
                  </a:lnTo>
                  <a:lnTo>
                    <a:pt x="305" y="369"/>
                  </a:lnTo>
                  <a:lnTo>
                    <a:pt x="298" y="367"/>
                  </a:lnTo>
                  <a:lnTo>
                    <a:pt x="292" y="365"/>
                  </a:lnTo>
                  <a:lnTo>
                    <a:pt x="285" y="362"/>
                  </a:lnTo>
                  <a:lnTo>
                    <a:pt x="280" y="358"/>
                  </a:lnTo>
                  <a:lnTo>
                    <a:pt x="274" y="353"/>
                  </a:lnTo>
                  <a:lnTo>
                    <a:pt x="269" y="348"/>
                  </a:lnTo>
                  <a:lnTo>
                    <a:pt x="264" y="343"/>
                  </a:lnTo>
                  <a:lnTo>
                    <a:pt x="261" y="337"/>
                  </a:lnTo>
                  <a:lnTo>
                    <a:pt x="254" y="325"/>
                  </a:lnTo>
                  <a:lnTo>
                    <a:pt x="249" y="314"/>
                  </a:lnTo>
                  <a:lnTo>
                    <a:pt x="247" y="304"/>
                  </a:lnTo>
                  <a:lnTo>
                    <a:pt x="246" y="295"/>
                  </a:lnTo>
                  <a:lnTo>
                    <a:pt x="245" y="293"/>
                  </a:lnTo>
                  <a:lnTo>
                    <a:pt x="242" y="289"/>
                  </a:lnTo>
                  <a:lnTo>
                    <a:pt x="239" y="285"/>
                  </a:lnTo>
                  <a:lnTo>
                    <a:pt x="234" y="281"/>
                  </a:lnTo>
                  <a:lnTo>
                    <a:pt x="221" y="269"/>
                  </a:lnTo>
                  <a:lnTo>
                    <a:pt x="208" y="257"/>
                  </a:lnTo>
                  <a:lnTo>
                    <a:pt x="194" y="244"/>
                  </a:lnTo>
                  <a:lnTo>
                    <a:pt x="181" y="232"/>
                  </a:lnTo>
                  <a:lnTo>
                    <a:pt x="175" y="226"/>
                  </a:lnTo>
                  <a:lnTo>
                    <a:pt x="171" y="220"/>
                  </a:lnTo>
                  <a:lnTo>
                    <a:pt x="168" y="214"/>
                  </a:lnTo>
                  <a:lnTo>
                    <a:pt x="165" y="209"/>
                  </a:lnTo>
                  <a:lnTo>
                    <a:pt x="163" y="203"/>
                  </a:lnTo>
                  <a:lnTo>
                    <a:pt x="161" y="197"/>
                  </a:lnTo>
                  <a:lnTo>
                    <a:pt x="158" y="192"/>
                  </a:lnTo>
                  <a:lnTo>
                    <a:pt x="154" y="187"/>
                  </a:lnTo>
                  <a:lnTo>
                    <a:pt x="146" y="178"/>
                  </a:lnTo>
                  <a:lnTo>
                    <a:pt x="137" y="170"/>
                  </a:lnTo>
                  <a:lnTo>
                    <a:pt x="115" y="155"/>
                  </a:lnTo>
                  <a:lnTo>
                    <a:pt x="92" y="143"/>
                  </a:lnTo>
                  <a:lnTo>
                    <a:pt x="81" y="136"/>
                  </a:lnTo>
                  <a:lnTo>
                    <a:pt x="70" y="130"/>
                  </a:lnTo>
                  <a:lnTo>
                    <a:pt x="60" y="122"/>
                  </a:lnTo>
                  <a:lnTo>
                    <a:pt x="51" y="114"/>
                  </a:lnTo>
                  <a:lnTo>
                    <a:pt x="47" y="110"/>
                  </a:lnTo>
                  <a:lnTo>
                    <a:pt x="44" y="104"/>
                  </a:lnTo>
                  <a:lnTo>
                    <a:pt x="40" y="99"/>
                  </a:lnTo>
                  <a:lnTo>
                    <a:pt x="38" y="93"/>
                  </a:lnTo>
                  <a:lnTo>
                    <a:pt x="36" y="88"/>
                  </a:lnTo>
                  <a:lnTo>
                    <a:pt x="34" y="81"/>
                  </a:lnTo>
                  <a:lnTo>
                    <a:pt x="34" y="75"/>
                  </a:lnTo>
                  <a:lnTo>
                    <a:pt x="33" y="68"/>
                  </a:lnTo>
                </a:path>
              </a:pathLst>
            </a:custGeom>
            <a:solidFill>
              <a:srgbClr val="D9D9D9"/>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98" name="Freeform 527"/>
            <p:cNvSpPr>
              <a:spLocks/>
            </p:cNvSpPr>
            <p:nvPr>
              <p:custDataLst>
                <p:tags r:id="rId347"/>
              </p:custDataLst>
            </p:nvPr>
          </p:nvSpPr>
          <p:spPr bwMode="auto">
            <a:xfrm>
              <a:off x="5054600" y="2474913"/>
              <a:ext cx="592138" cy="461962"/>
            </a:xfrm>
            <a:custGeom>
              <a:avLst/>
              <a:gdLst>
                <a:gd name="T0" fmla="*/ 2147483647 w 1227"/>
                <a:gd name="T1" fmla="*/ 2147483647 h 979"/>
                <a:gd name="T2" fmla="*/ 2147483647 w 1227"/>
                <a:gd name="T3" fmla="*/ 2147483647 h 979"/>
                <a:gd name="T4" fmla="*/ 2147483647 w 1227"/>
                <a:gd name="T5" fmla="*/ 2147483647 h 979"/>
                <a:gd name="T6" fmla="*/ 2147483647 w 1227"/>
                <a:gd name="T7" fmla="*/ 2147483647 h 979"/>
                <a:gd name="T8" fmla="*/ 2147483647 w 1227"/>
                <a:gd name="T9" fmla="*/ 2147483647 h 979"/>
                <a:gd name="T10" fmla="*/ 2147483647 w 1227"/>
                <a:gd name="T11" fmla="*/ 2147483647 h 979"/>
                <a:gd name="T12" fmla="*/ 2147483647 w 1227"/>
                <a:gd name="T13" fmla="*/ 2147483647 h 979"/>
                <a:gd name="T14" fmla="*/ 2147483647 w 1227"/>
                <a:gd name="T15" fmla="*/ 2147483647 h 979"/>
                <a:gd name="T16" fmla="*/ 2147483647 w 1227"/>
                <a:gd name="T17" fmla="*/ 2147483647 h 979"/>
                <a:gd name="T18" fmla="*/ 2147483647 w 1227"/>
                <a:gd name="T19" fmla="*/ 2147483647 h 979"/>
                <a:gd name="T20" fmla="*/ 2147483647 w 1227"/>
                <a:gd name="T21" fmla="*/ 2147483647 h 979"/>
                <a:gd name="T22" fmla="*/ 2147483647 w 1227"/>
                <a:gd name="T23" fmla="*/ 2147483647 h 979"/>
                <a:gd name="T24" fmla="*/ 2147483647 w 1227"/>
                <a:gd name="T25" fmla="*/ 2147483647 h 979"/>
                <a:gd name="T26" fmla="*/ 2147483647 w 1227"/>
                <a:gd name="T27" fmla="*/ 2147483647 h 979"/>
                <a:gd name="T28" fmla="*/ 2147483647 w 1227"/>
                <a:gd name="T29" fmla="*/ 2147483647 h 979"/>
                <a:gd name="T30" fmla="*/ 2147483647 w 1227"/>
                <a:gd name="T31" fmla="*/ 2147483647 h 979"/>
                <a:gd name="T32" fmla="*/ 2147483647 w 1227"/>
                <a:gd name="T33" fmla="*/ 2147483647 h 979"/>
                <a:gd name="T34" fmla="*/ 2147483647 w 1227"/>
                <a:gd name="T35" fmla="*/ 2147483647 h 979"/>
                <a:gd name="T36" fmla="*/ 2147483647 w 1227"/>
                <a:gd name="T37" fmla="*/ 2147483647 h 979"/>
                <a:gd name="T38" fmla="*/ 2147483647 w 1227"/>
                <a:gd name="T39" fmla="*/ 2147483647 h 979"/>
                <a:gd name="T40" fmla="*/ 2147483647 w 1227"/>
                <a:gd name="T41" fmla="*/ 2147483647 h 979"/>
                <a:gd name="T42" fmla="*/ 2147483647 w 1227"/>
                <a:gd name="T43" fmla="*/ 2147483647 h 979"/>
                <a:gd name="T44" fmla="*/ 2147483647 w 1227"/>
                <a:gd name="T45" fmla="*/ 2147483647 h 979"/>
                <a:gd name="T46" fmla="*/ 2147483647 w 1227"/>
                <a:gd name="T47" fmla="*/ 2147483647 h 979"/>
                <a:gd name="T48" fmla="*/ 2147483647 w 1227"/>
                <a:gd name="T49" fmla="*/ 2147483647 h 979"/>
                <a:gd name="T50" fmla="*/ 2147483647 w 1227"/>
                <a:gd name="T51" fmla="*/ 2147483647 h 979"/>
                <a:gd name="T52" fmla="*/ 2147483647 w 1227"/>
                <a:gd name="T53" fmla="*/ 2147483647 h 979"/>
                <a:gd name="T54" fmla="*/ 2147483647 w 1227"/>
                <a:gd name="T55" fmla="*/ 2147483647 h 979"/>
                <a:gd name="T56" fmla="*/ 2147483647 w 1227"/>
                <a:gd name="T57" fmla="*/ 2147483647 h 979"/>
                <a:gd name="T58" fmla="*/ 0 w 1227"/>
                <a:gd name="T59" fmla="*/ 2147483647 h 979"/>
                <a:gd name="T60" fmla="*/ 2147483647 w 1227"/>
                <a:gd name="T61" fmla="*/ 2147483647 h 979"/>
                <a:gd name="T62" fmla="*/ 2147483647 w 1227"/>
                <a:gd name="T63" fmla="*/ 2147483647 h 979"/>
                <a:gd name="T64" fmla="*/ 2147483647 w 1227"/>
                <a:gd name="T65" fmla="*/ 2147483647 h 979"/>
                <a:gd name="T66" fmla="*/ 2147483647 w 1227"/>
                <a:gd name="T67" fmla="*/ 2147483647 h 979"/>
                <a:gd name="T68" fmla="*/ 2147483647 w 1227"/>
                <a:gd name="T69" fmla="*/ 2147483647 h 979"/>
                <a:gd name="T70" fmla="*/ 2147483647 w 1227"/>
                <a:gd name="T71" fmla="*/ 2147483647 h 979"/>
                <a:gd name="T72" fmla="*/ 2147483647 w 1227"/>
                <a:gd name="T73" fmla="*/ 2147483647 h 979"/>
                <a:gd name="T74" fmla="*/ 2147483647 w 1227"/>
                <a:gd name="T75" fmla="*/ 2147483647 h 979"/>
                <a:gd name="T76" fmla="*/ 2147483647 w 1227"/>
                <a:gd name="T77" fmla="*/ 2147483647 h 979"/>
                <a:gd name="T78" fmla="*/ 2147483647 w 1227"/>
                <a:gd name="T79" fmla="*/ 2147483647 h 979"/>
                <a:gd name="T80" fmla="*/ 2147483647 w 1227"/>
                <a:gd name="T81" fmla="*/ 2147483647 h 979"/>
                <a:gd name="T82" fmla="*/ 2147483647 w 1227"/>
                <a:gd name="T83" fmla="*/ 2147483647 h 979"/>
                <a:gd name="T84" fmla="*/ 2147483647 w 1227"/>
                <a:gd name="T85" fmla="*/ 2147483647 h 979"/>
                <a:gd name="T86" fmla="*/ 2147483647 w 1227"/>
                <a:gd name="T87" fmla="*/ 2147483647 h 979"/>
                <a:gd name="T88" fmla="*/ 2147483647 w 1227"/>
                <a:gd name="T89" fmla="*/ 2147483647 h 979"/>
                <a:gd name="T90" fmla="*/ 2147483647 w 1227"/>
                <a:gd name="T91" fmla="*/ 2147483647 h 979"/>
                <a:gd name="T92" fmla="*/ 2147483647 w 1227"/>
                <a:gd name="T93" fmla="*/ 2147483647 h 979"/>
                <a:gd name="T94" fmla="*/ 2147483647 w 1227"/>
                <a:gd name="T95" fmla="*/ 2147483647 h 979"/>
                <a:gd name="T96" fmla="*/ 2147483647 w 1227"/>
                <a:gd name="T97" fmla="*/ 2147483647 h 979"/>
                <a:gd name="T98" fmla="*/ 2147483647 w 1227"/>
                <a:gd name="T99" fmla="*/ 2147483647 h 979"/>
                <a:gd name="T100" fmla="*/ 2147483647 w 1227"/>
                <a:gd name="T101" fmla="*/ 2147483647 h 979"/>
                <a:gd name="T102" fmla="*/ 2147483647 w 1227"/>
                <a:gd name="T103" fmla="*/ 2147483647 h 979"/>
                <a:gd name="T104" fmla="*/ 2147483647 w 1227"/>
                <a:gd name="T105" fmla="*/ 2147483647 h 979"/>
                <a:gd name="T106" fmla="*/ 2147483647 w 1227"/>
                <a:gd name="T107" fmla="*/ 2147483647 h 979"/>
                <a:gd name="T108" fmla="*/ 2147483647 w 1227"/>
                <a:gd name="T109" fmla="*/ 2147483647 h 979"/>
                <a:gd name="T110" fmla="*/ 2147483647 w 1227"/>
                <a:gd name="T111" fmla="*/ 2147483647 h 979"/>
                <a:gd name="T112" fmla="*/ 2147483647 w 1227"/>
                <a:gd name="T113" fmla="*/ 2147483647 h 9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27"/>
                <a:gd name="T172" fmla="*/ 0 h 979"/>
                <a:gd name="T173" fmla="*/ 1227 w 1227"/>
                <a:gd name="T174" fmla="*/ 979 h 9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27" h="979">
                  <a:moveTo>
                    <a:pt x="940" y="468"/>
                  </a:moveTo>
                  <a:lnTo>
                    <a:pt x="937" y="468"/>
                  </a:lnTo>
                  <a:lnTo>
                    <a:pt x="935" y="467"/>
                  </a:lnTo>
                  <a:lnTo>
                    <a:pt x="932" y="466"/>
                  </a:lnTo>
                  <a:lnTo>
                    <a:pt x="931" y="465"/>
                  </a:lnTo>
                  <a:lnTo>
                    <a:pt x="930" y="461"/>
                  </a:lnTo>
                  <a:lnTo>
                    <a:pt x="930" y="456"/>
                  </a:lnTo>
                  <a:lnTo>
                    <a:pt x="932" y="442"/>
                  </a:lnTo>
                  <a:lnTo>
                    <a:pt x="933" y="425"/>
                  </a:lnTo>
                  <a:lnTo>
                    <a:pt x="933" y="420"/>
                  </a:lnTo>
                  <a:lnTo>
                    <a:pt x="932" y="416"/>
                  </a:lnTo>
                  <a:lnTo>
                    <a:pt x="930" y="412"/>
                  </a:lnTo>
                  <a:lnTo>
                    <a:pt x="928" y="407"/>
                  </a:lnTo>
                  <a:lnTo>
                    <a:pt x="921" y="400"/>
                  </a:lnTo>
                  <a:lnTo>
                    <a:pt x="915" y="392"/>
                  </a:lnTo>
                  <a:lnTo>
                    <a:pt x="908" y="385"/>
                  </a:lnTo>
                  <a:lnTo>
                    <a:pt x="903" y="378"/>
                  </a:lnTo>
                  <a:lnTo>
                    <a:pt x="902" y="373"/>
                  </a:lnTo>
                  <a:lnTo>
                    <a:pt x="901" y="370"/>
                  </a:lnTo>
                  <a:lnTo>
                    <a:pt x="899" y="367"/>
                  </a:lnTo>
                  <a:lnTo>
                    <a:pt x="901" y="363"/>
                  </a:lnTo>
                  <a:lnTo>
                    <a:pt x="865" y="344"/>
                  </a:lnTo>
                  <a:lnTo>
                    <a:pt x="838" y="328"/>
                  </a:lnTo>
                  <a:lnTo>
                    <a:pt x="817" y="312"/>
                  </a:lnTo>
                  <a:lnTo>
                    <a:pt x="801" y="300"/>
                  </a:lnTo>
                  <a:lnTo>
                    <a:pt x="779" y="280"/>
                  </a:lnTo>
                  <a:lnTo>
                    <a:pt x="761" y="264"/>
                  </a:lnTo>
                  <a:lnTo>
                    <a:pt x="759" y="263"/>
                  </a:lnTo>
                  <a:lnTo>
                    <a:pt x="757" y="258"/>
                  </a:lnTo>
                  <a:lnTo>
                    <a:pt x="756" y="252"/>
                  </a:lnTo>
                  <a:lnTo>
                    <a:pt x="754" y="245"/>
                  </a:lnTo>
                  <a:lnTo>
                    <a:pt x="752" y="229"/>
                  </a:lnTo>
                  <a:lnTo>
                    <a:pt x="748" y="216"/>
                  </a:lnTo>
                  <a:lnTo>
                    <a:pt x="740" y="218"/>
                  </a:lnTo>
                  <a:lnTo>
                    <a:pt x="733" y="218"/>
                  </a:lnTo>
                  <a:lnTo>
                    <a:pt x="726" y="218"/>
                  </a:lnTo>
                  <a:lnTo>
                    <a:pt x="718" y="217"/>
                  </a:lnTo>
                  <a:lnTo>
                    <a:pt x="711" y="215"/>
                  </a:lnTo>
                  <a:lnTo>
                    <a:pt x="703" y="212"/>
                  </a:lnTo>
                  <a:lnTo>
                    <a:pt x="695" y="207"/>
                  </a:lnTo>
                  <a:lnTo>
                    <a:pt x="688" y="203"/>
                  </a:lnTo>
                  <a:lnTo>
                    <a:pt x="667" y="199"/>
                  </a:lnTo>
                  <a:lnTo>
                    <a:pt x="650" y="197"/>
                  </a:lnTo>
                  <a:lnTo>
                    <a:pt x="638" y="196"/>
                  </a:lnTo>
                  <a:lnTo>
                    <a:pt x="630" y="196"/>
                  </a:lnTo>
                  <a:lnTo>
                    <a:pt x="617" y="199"/>
                  </a:lnTo>
                  <a:lnTo>
                    <a:pt x="602" y="203"/>
                  </a:lnTo>
                  <a:lnTo>
                    <a:pt x="596" y="201"/>
                  </a:lnTo>
                  <a:lnTo>
                    <a:pt x="591" y="201"/>
                  </a:lnTo>
                  <a:lnTo>
                    <a:pt x="584" y="202"/>
                  </a:lnTo>
                  <a:lnTo>
                    <a:pt x="578" y="203"/>
                  </a:lnTo>
                  <a:lnTo>
                    <a:pt x="570" y="204"/>
                  </a:lnTo>
                  <a:lnTo>
                    <a:pt x="563" y="205"/>
                  </a:lnTo>
                  <a:lnTo>
                    <a:pt x="556" y="204"/>
                  </a:lnTo>
                  <a:lnTo>
                    <a:pt x="548" y="203"/>
                  </a:lnTo>
                  <a:lnTo>
                    <a:pt x="530" y="195"/>
                  </a:lnTo>
                  <a:lnTo>
                    <a:pt x="517" y="190"/>
                  </a:lnTo>
                  <a:lnTo>
                    <a:pt x="513" y="187"/>
                  </a:lnTo>
                  <a:lnTo>
                    <a:pt x="509" y="183"/>
                  </a:lnTo>
                  <a:lnTo>
                    <a:pt x="505" y="179"/>
                  </a:lnTo>
                  <a:lnTo>
                    <a:pt x="502" y="173"/>
                  </a:lnTo>
                  <a:lnTo>
                    <a:pt x="493" y="152"/>
                  </a:lnTo>
                  <a:lnTo>
                    <a:pt x="487" y="136"/>
                  </a:lnTo>
                  <a:lnTo>
                    <a:pt x="483" y="128"/>
                  </a:lnTo>
                  <a:lnTo>
                    <a:pt x="479" y="121"/>
                  </a:lnTo>
                  <a:lnTo>
                    <a:pt x="476" y="115"/>
                  </a:lnTo>
                  <a:lnTo>
                    <a:pt x="470" y="109"/>
                  </a:lnTo>
                  <a:lnTo>
                    <a:pt x="465" y="103"/>
                  </a:lnTo>
                  <a:lnTo>
                    <a:pt x="459" y="96"/>
                  </a:lnTo>
                  <a:lnTo>
                    <a:pt x="451" y="91"/>
                  </a:lnTo>
                  <a:lnTo>
                    <a:pt x="443" y="86"/>
                  </a:lnTo>
                  <a:lnTo>
                    <a:pt x="432" y="81"/>
                  </a:lnTo>
                  <a:lnTo>
                    <a:pt x="420" y="77"/>
                  </a:lnTo>
                  <a:lnTo>
                    <a:pt x="405" y="72"/>
                  </a:lnTo>
                  <a:lnTo>
                    <a:pt x="389" y="68"/>
                  </a:lnTo>
                  <a:lnTo>
                    <a:pt x="365" y="61"/>
                  </a:lnTo>
                  <a:lnTo>
                    <a:pt x="346" y="55"/>
                  </a:lnTo>
                  <a:lnTo>
                    <a:pt x="332" y="48"/>
                  </a:lnTo>
                  <a:lnTo>
                    <a:pt x="317" y="40"/>
                  </a:lnTo>
                  <a:lnTo>
                    <a:pt x="303" y="32"/>
                  </a:lnTo>
                  <a:lnTo>
                    <a:pt x="287" y="23"/>
                  </a:lnTo>
                  <a:lnTo>
                    <a:pt x="265" y="13"/>
                  </a:lnTo>
                  <a:lnTo>
                    <a:pt x="236" y="0"/>
                  </a:lnTo>
                  <a:lnTo>
                    <a:pt x="214" y="10"/>
                  </a:lnTo>
                  <a:lnTo>
                    <a:pt x="186" y="24"/>
                  </a:lnTo>
                  <a:lnTo>
                    <a:pt x="178" y="28"/>
                  </a:lnTo>
                  <a:lnTo>
                    <a:pt x="171" y="33"/>
                  </a:lnTo>
                  <a:lnTo>
                    <a:pt x="166" y="38"/>
                  </a:lnTo>
                  <a:lnTo>
                    <a:pt x="160" y="44"/>
                  </a:lnTo>
                  <a:lnTo>
                    <a:pt x="156" y="49"/>
                  </a:lnTo>
                  <a:lnTo>
                    <a:pt x="153" y="55"/>
                  </a:lnTo>
                  <a:lnTo>
                    <a:pt x="151" y="61"/>
                  </a:lnTo>
                  <a:lnTo>
                    <a:pt x="149" y="68"/>
                  </a:lnTo>
                  <a:lnTo>
                    <a:pt x="151" y="75"/>
                  </a:lnTo>
                  <a:lnTo>
                    <a:pt x="152" y="82"/>
                  </a:lnTo>
                  <a:lnTo>
                    <a:pt x="153" y="90"/>
                  </a:lnTo>
                  <a:lnTo>
                    <a:pt x="156" y="97"/>
                  </a:lnTo>
                  <a:lnTo>
                    <a:pt x="159" y="105"/>
                  </a:lnTo>
                  <a:lnTo>
                    <a:pt x="164" y="112"/>
                  </a:lnTo>
                  <a:lnTo>
                    <a:pt x="169" y="118"/>
                  </a:lnTo>
                  <a:lnTo>
                    <a:pt x="177" y="123"/>
                  </a:lnTo>
                  <a:lnTo>
                    <a:pt x="171" y="129"/>
                  </a:lnTo>
                  <a:lnTo>
                    <a:pt x="163" y="139"/>
                  </a:lnTo>
                  <a:lnTo>
                    <a:pt x="151" y="150"/>
                  </a:lnTo>
                  <a:lnTo>
                    <a:pt x="136" y="162"/>
                  </a:lnTo>
                  <a:lnTo>
                    <a:pt x="120" y="173"/>
                  </a:lnTo>
                  <a:lnTo>
                    <a:pt x="102" y="182"/>
                  </a:lnTo>
                  <a:lnTo>
                    <a:pt x="95" y="186"/>
                  </a:lnTo>
                  <a:lnTo>
                    <a:pt x="86" y="188"/>
                  </a:lnTo>
                  <a:lnTo>
                    <a:pt x="78" y="190"/>
                  </a:lnTo>
                  <a:lnTo>
                    <a:pt x="70" y="191"/>
                  </a:lnTo>
                  <a:lnTo>
                    <a:pt x="54" y="190"/>
                  </a:lnTo>
                  <a:lnTo>
                    <a:pt x="37" y="187"/>
                  </a:lnTo>
                  <a:lnTo>
                    <a:pt x="22" y="183"/>
                  </a:lnTo>
                  <a:lnTo>
                    <a:pt x="10" y="179"/>
                  </a:lnTo>
                  <a:lnTo>
                    <a:pt x="9" y="183"/>
                  </a:lnTo>
                  <a:lnTo>
                    <a:pt x="6" y="193"/>
                  </a:lnTo>
                  <a:lnTo>
                    <a:pt x="2" y="208"/>
                  </a:lnTo>
                  <a:lnTo>
                    <a:pt x="0" y="226"/>
                  </a:lnTo>
                  <a:lnTo>
                    <a:pt x="0" y="236"/>
                  </a:lnTo>
                  <a:lnTo>
                    <a:pt x="0" y="245"/>
                  </a:lnTo>
                  <a:lnTo>
                    <a:pt x="2" y="253"/>
                  </a:lnTo>
                  <a:lnTo>
                    <a:pt x="5" y="261"/>
                  </a:lnTo>
                  <a:lnTo>
                    <a:pt x="9" y="269"/>
                  </a:lnTo>
                  <a:lnTo>
                    <a:pt x="14" y="276"/>
                  </a:lnTo>
                  <a:lnTo>
                    <a:pt x="18" y="278"/>
                  </a:lnTo>
                  <a:lnTo>
                    <a:pt x="21" y="280"/>
                  </a:lnTo>
                  <a:lnTo>
                    <a:pt x="25" y="282"/>
                  </a:lnTo>
                  <a:lnTo>
                    <a:pt x="30" y="283"/>
                  </a:lnTo>
                  <a:lnTo>
                    <a:pt x="32" y="291"/>
                  </a:lnTo>
                  <a:lnTo>
                    <a:pt x="35" y="299"/>
                  </a:lnTo>
                  <a:lnTo>
                    <a:pt x="40" y="307"/>
                  </a:lnTo>
                  <a:lnTo>
                    <a:pt x="44" y="315"/>
                  </a:lnTo>
                  <a:lnTo>
                    <a:pt x="56" y="331"/>
                  </a:lnTo>
                  <a:lnTo>
                    <a:pt x="69" y="347"/>
                  </a:lnTo>
                  <a:lnTo>
                    <a:pt x="83" y="364"/>
                  </a:lnTo>
                  <a:lnTo>
                    <a:pt x="92" y="383"/>
                  </a:lnTo>
                  <a:lnTo>
                    <a:pt x="97" y="393"/>
                  </a:lnTo>
                  <a:lnTo>
                    <a:pt x="100" y="403"/>
                  </a:lnTo>
                  <a:lnTo>
                    <a:pt x="102" y="414"/>
                  </a:lnTo>
                  <a:lnTo>
                    <a:pt x="103" y="425"/>
                  </a:lnTo>
                  <a:lnTo>
                    <a:pt x="110" y="425"/>
                  </a:lnTo>
                  <a:lnTo>
                    <a:pt x="117" y="426"/>
                  </a:lnTo>
                  <a:lnTo>
                    <a:pt x="121" y="427"/>
                  </a:lnTo>
                  <a:lnTo>
                    <a:pt x="124" y="429"/>
                  </a:lnTo>
                  <a:lnTo>
                    <a:pt x="128" y="431"/>
                  </a:lnTo>
                  <a:lnTo>
                    <a:pt x="131" y="435"/>
                  </a:lnTo>
                  <a:lnTo>
                    <a:pt x="133" y="438"/>
                  </a:lnTo>
                  <a:lnTo>
                    <a:pt x="135" y="441"/>
                  </a:lnTo>
                  <a:lnTo>
                    <a:pt x="139" y="450"/>
                  </a:lnTo>
                  <a:lnTo>
                    <a:pt x="143" y="459"/>
                  </a:lnTo>
                  <a:lnTo>
                    <a:pt x="148" y="469"/>
                  </a:lnTo>
                  <a:lnTo>
                    <a:pt x="156" y="480"/>
                  </a:lnTo>
                  <a:lnTo>
                    <a:pt x="184" y="504"/>
                  </a:lnTo>
                  <a:lnTo>
                    <a:pt x="216" y="536"/>
                  </a:lnTo>
                  <a:lnTo>
                    <a:pt x="224" y="546"/>
                  </a:lnTo>
                  <a:lnTo>
                    <a:pt x="232" y="556"/>
                  </a:lnTo>
                  <a:lnTo>
                    <a:pt x="238" y="565"/>
                  </a:lnTo>
                  <a:lnTo>
                    <a:pt x="244" y="575"/>
                  </a:lnTo>
                  <a:lnTo>
                    <a:pt x="249" y="585"/>
                  </a:lnTo>
                  <a:lnTo>
                    <a:pt x="253" y="595"/>
                  </a:lnTo>
                  <a:lnTo>
                    <a:pt x="255" y="606"/>
                  </a:lnTo>
                  <a:lnTo>
                    <a:pt x="256" y="616"/>
                  </a:lnTo>
                  <a:lnTo>
                    <a:pt x="256" y="624"/>
                  </a:lnTo>
                  <a:lnTo>
                    <a:pt x="257" y="631"/>
                  </a:lnTo>
                  <a:lnTo>
                    <a:pt x="258" y="638"/>
                  </a:lnTo>
                  <a:lnTo>
                    <a:pt x="260" y="645"/>
                  </a:lnTo>
                  <a:lnTo>
                    <a:pt x="266" y="659"/>
                  </a:lnTo>
                  <a:lnTo>
                    <a:pt x="272" y="670"/>
                  </a:lnTo>
                  <a:lnTo>
                    <a:pt x="280" y="681"/>
                  </a:lnTo>
                  <a:lnTo>
                    <a:pt x="289" y="691"/>
                  </a:lnTo>
                  <a:lnTo>
                    <a:pt x="299" y="701"/>
                  </a:lnTo>
                  <a:lnTo>
                    <a:pt x="310" y="710"/>
                  </a:lnTo>
                  <a:lnTo>
                    <a:pt x="331" y="730"/>
                  </a:lnTo>
                  <a:lnTo>
                    <a:pt x="352" y="750"/>
                  </a:lnTo>
                  <a:lnTo>
                    <a:pt x="361" y="761"/>
                  </a:lnTo>
                  <a:lnTo>
                    <a:pt x="369" y="774"/>
                  </a:lnTo>
                  <a:lnTo>
                    <a:pt x="377" y="787"/>
                  </a:lnTo>
                  <a:lnTo>
                    <a:pt x="382" y="801"/>
                  </a:lnTo>
                  <a:lnTo>
                    <a:pt x="388" y="814"/>
                  </a:lnTo>
                  <a:lnTo>
                    <a:pt x="394" y="827"/>
                  </a:lnTo>
                  <a:lnTo>
                    <a:pt x="401" y="838"/>
                  </a:lnTo>
                  <a:lnTo>
                    <a:pt x="409" y="848"/>
                  </a:lnTo>
                  <a:lnTo>
                    <a:pt x="425" y="867"/>
                  </a:lnTo>
                  <a:lnTo>
                    <a:pt x="443" y="886"/>
                  </a:lnTo>
                  <a:lnTo>
                    <a:pt x="459" y="905"/>
                  </a:lnTo>
                  <a:lnTo>
                    <a:pt x="476" y="925"/>
                  </a:lnTo>
                  <a:lnTo>
                    <a:pt x="483" y="938"/>
                  </a:lnTo>
                  <a:lnTo>
                    <a:pt x="490" y="950"/>
                  </a:lnTo>
                  <a:lnTo>
                    <a:pt x="496" y="964"/>
                  </a:lnTo>
                  <a:lnTo>
                    <a:pt x="502" y="979"/>
                  </a:lnTo>
                  <a:lnTo>
                    <a:pt x="528" y="979"/>
                  </a:lnTo>
                  <a:lnTo>
                    <a:pt x="535" y="973"/>
                  </a:lnTo>
                  <a:lnTo>
                    <a:pt x="539" y="966"/>
                  </a:lnTo>
                  <a:lnTo>
                    <a:pt x="541" y="960"/>
                  </a:lnTo>
                  <a:lnTo>
                    <a:pt x="543" y="953"/>
                  </a:lnTo>
                  <a:lnTo>
                    <a:pt x="543" y="938"/>
                  </a:lnTo>
                  <a:lnTo>
                    <a:pt x="541" y="918"/>
                  </a:lnTo>
                  <a:lnTo>
                    <a:pt x="543" y="913"/>
                  </a:lnTo>
                  <a:lnTo>
                    <a:pt x="546" y="909"/>
                  </a:lnTo>
                  <a:lnTo>
                    <a:pt x="551" y="905"/>
                  </a:lnTo>
                  <a:lnTo>
                    <a:pt x="557" y="901"/>
                  </a:lnTo>
                  <a:lnTo>
                    <a:pt x="563" y="898"/>
                  </a:lnTo>
                  <a:lnTo>
                    <a:pt x="570" y="896"/>
                  </a:lnTo>
                  <a:lnTo>
                    <a:pt x="577" y="894"/>
                  </a:lnTo>
                  <a:lnTo>
                    <a:pt x="582" y="893"/>
                  </a:lnTo>
                  <a:lnTo>
                    <a:pt x="594" y="894"/>
                  </a:lnTo>
                  <a:lnTo>
                    <a:pt x="605" y="895"/>
                  </a:lnTo>
                  <a:lnTo>
                    <a:pt x="616" y="896"/>
                  </a:lnTo>
                  <a:lnTo>
                    <a:pt x="626" y="898"/>
                  </a:lnTo>
                  <a:lnTo>
                    <a:pt x="644" y="902"/>
                  </a:lnTo>
                  <a:lnTo>
                    <a:pt x="660" y="909"/>
                  </a:lnTo>
                  <a:lnTo>
                    <a:pt x="674" y="916"/>
                  </a:lnTo>
                  <a:lnTo>
                    <a:pt x="686" y="924"/>
                  </a:lnTo>
                  <a:lnTo>
                    <a:pt x="697" y="934"/>
                  </a:lnTo>
                  <a:lnTo>
                    <a:pt x="708" y="943"/>
                  </a:lnTo>
                  <a:lnTo>
                    <a:pt x="729" y="916"/>
                  </a:lnTo>
                  <a:lnTo>
                    <a:pt x="756" y="881"/>
                  </a:lnTo>
                  <a:lnTo>
                    <a:pt x="778" y="851"/>
                  </a:lnTo>
                  <a:lnTo>
                    <a:pt x="787" y="838"/>
                  </a:lnTo>
                  <a:lnTo>
                    <a:pt x="1033" y="789"/>
                  </a:lnTo>
                  <a:lnTo>
                    <a:pt x="1146" y="763"/>
                  </a:lnTo>
                  <a:lnTo>
                    <a:pt x="1227" y="616"/>
                  </a:lnTo>
                  <a:lnTo>
                    <a:pt x="1199" y="567"/>
                  </a:lnTo>
                  <a:lnTo>
                    <a:pt x="1173" y="591"/>
                  </a:lnTo>
                  <a:lnTo>
                    <a:pt x="1000" y="573"/>
                  </a:lnTo>
                  <a:lnTo>
                    <a:pt x="940" y="480"/>
                  </a:lnTo>
                  <a:lnTo>
                    <a:pt x="940" y="468"/>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99" name="Freeform 528">
              <a:hlinkClick r:id="rId413"/>
            </p:cNvPr>
            <p:cNvSpPr>
              <a:spLocks/>
            </p:cNvSpPr>
            <p:nvPr>
              <p:custDataLst>
                <p:tags r:id="rId348"/>
              </p:custDataLst>
            </p:nvPr>
          </p:nvSpPr>
          <p:spPr bwMode="auto">
            <a:xfrm>
              <a:off x="4465638" y="2063750"/>
              <a:ext cx="65087" cy="50800"/>
            </a:xfrm>
            <a:custGeom>
              <a:avLst/>
              <a:gdLst>
                <a:gd name="T0" fmla="*/ 2147483647 w 146"/>
                <a:gd name="T1" fmla="*/ 2147483647 h 81"/>
                <a:gd name="T2" fmla="*/ 2147483647 w 146"/>
                <a:gd name="T3" fmla="*/ 2147483647 h 81"/>
                <a:gd name="T4" fmla="*/ 2147483647 w 146"/>
                <a:gd name="T5" fmla="*/ 2147483647 h 81"/>
                <a:gd name="T6" fmla="*/ 2147483647 w 146"/>
                <a:gd name="T7" fmla="*/ 2147483647 h 81"/>
                <a:gd name="T8" fmla="*/ 2147483647 w 146"/>
                <a:gd name="T9" fmla="*/ 2147483647 h 81"/>
                <a:gd name="T10" fmla="*/ 2147483647 w 146"/>
                <a:gd name="T11" fmla="*/ 2147483647 h 81"/>
                <a:gd name="T12" fmla="*/ 2147483647 w 146"/>
                <a:gd name="T13" fmla="*/ 2147483647 h 81"/>
                <a:gd name="T14" fmla="*/ 2147483647 w 146"/>
                <a:gd name="T15" fmla="*/ 2147483647 h 81"/>
                <a:gd name="T16" fmla="*/ 2147483647 w 146"/>
                <a:gd name="T17" fmla="*/ 2147483647 h 81"/>
                <a:gd name="T18" fmla="*/ 2147483647 w 146"/>
                <a:gd name="T19" fmla="*/ 2147483647 h 81"/>
                <a:gd name="T20" fmla="*/ 2147483647 w 146"/>
                <a:gd name="T21" fmla="*/ 2147483647 h 81"/>
                <a:gd name="T22" fmla="*/ 2147483647 w 146"/>
                <a:gd name="T23" fmla="*/ 2147483647 h 81"/>
                <a:gd name="T24" fmla="*/ 2147483647 w 146"/>
                <a:gd name="T25" fmla="*/ 2147483647 h 81"/>
                <a:gd name="T26" fmla="*/ 2147483647 w 146"/>
                <a:gd name="T27" fmla="*/ 2147483647 h 81"/>
                <a:gd name="T28" fmla="*/ 0 w 146"/>
                <a:gd name="T29" fmla="*/ 2147483647 h 81"/>
                <a:gd name="T30" fmla="*/ 0 w 146"/>
                <a:gd name="T31" fmla="*/ 2147483647 h 81"/>
                <a:gd name="T32" fmla="*/ 0 w 146"/>
                <a:gd name="T33" fmla="*/ 2147483647 h 81"/>
                <a:gd name="T34" fmla="*/ 0 w 146"/>
                <a:gd name="T35" fmla="*/ 2147483647 h 81"/>
                <a:gd name="T36" fmla="*/ 0 w 146"/>
                <a:gd name="T37" fmla="*/ 2147483647 h 81"/>
                <a:gd name="T38" fmla="*/ 2147483647 w 146"/>
                <a:gd name="T39" fmla="*/ 2147483647 h 81"/>
                <a:gd name="T40" fmla="*/ 2147483647 w 146"/>
                <a:gd name="T41" fmla="*/ 2147483647 h 81"/>
                <a:gd name="T42" fmla="*/ 2147483647 w 146"/>
                <a:gd name="T43" fmla="*/ 2147483647 h 81"/>
                <a:gd name="T44" fmla="*/ 2147483647 w 146"/>
                <a:gd name="T45" fmla="*/ 2147483647 h 81"/>
                <a:gd name="T46" fmla="*/ 2147483647 w 146"/>
                <a:gd name="T47" fmla="*/ 2147483647 h 81"/>
                <a:gd name="T48" fmla="*/ 2147483647 w 146"/>
                <a:gd name="T49" fmla="*/ 2147483647 h 81"/>
                <a:gd name="T50" fmla="*/ 2147483647 w 146"/>
                <a:gd name="T51" fmla="*/ 2147483647 h 81"/>
                <a:gd name="T52" fmla="*/ 2147483647 w 146"/>
                <a:gd name="T53" fmla="*/ 2147483647 h 81"/>
                <a:gd name="T54" fmla="*/ 2147483647 w 146"/>
                <a:gd name="T55" fmla="*/ 2147483647 h 81"/>
                <a:gd name="T56" fmla="*/ 2147483647 w 146"/>
                <a:gd name="T57" fmla="*/ 0 h 81"/>
                <a:gd name="T58" fmla="*/ 2147483647 w 146"/>
                <a:gd name="T59" fmla="*/ 2147483647 h 81"/>
                <a:gd name="T60" fmla="*/ 2147483647 w 146"/>
                <a:gd name="T61" fmla="*/ 2147483647 h 81"/>
                <a:gd name="T62" fmla="*/ 2147483647 w 146"/>
                <a:gd name="T63" fmla="*/ 2147483647 h 81"/>
                <a:gd name="T64" fmla="*/ 2147483647 w 146"/>
                <a:gd name="T65" fmla="*/ 2147483647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6"/>
                <a:gd name="T100" fmla="*/ 0 h 81"/>
                <a:gd name="T101" fmla="*/ 146 w 146"/>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6" h="81">
                  <a:moveTo>
                    <a:pt x="146" y="18"/>
                  </a:moveTo>
                  <a:lnTo>
                    <a:pt x="138" y="24"/>
                  </a:lnTo>
                  <a:lnTo>
                    <a:pt x="130" y="29"/>
                  </a:lnTo>
                  <a:lnTo>
                    <a:pt x="123" y="35"/>
                  </a:lnTo>
                  <a:lnTo>
                    <a:pt x="118" y="41"/>
                  </a:lnTo>
                  <a:lnTo>
                    <a:pt x="108" y="53"/>
                  </a:lnTo>
                  <a:lnTo>
                    <a:pt x="98" y="64"/>
                  </a:lnTo>
                  <a:lnTo>
                    <a:pt x="93" y="69"/>
                  </a:lnTo>
                  <a:lnTo>
                    <a:pt x="85" y="73"/>
                  </a:lnTo>
                  <a:lnTo>
                    <a:pt x="76" y="77"/>
                  </a:lnTo>
                  <a:lnTo>
                    <a:pt x="66" y="80"/>
                  </a:lnTo>
                  <a:lnTo>
                    <a:pt x="53" y="81"/>
                  </a:lnTo>
                  <a:lnTo>
                    <a:pt x="39" y="80"/>
                  </a:lnTo>
                  <a:lnTo>
                    <a:pt x="21" y="77"/>
                  </a:lnTo>
                  <a:lnTo>
                    <a:pt x="0" y="74"/>
                  </a:lnTo>
                  <a:lnTo>
                    <a:pt x="0" y="62"/>
                  </a:lnTo>
                  <a:lnTo>
                    <a:pt x="0" y="49"/>
                  </a:lnTo>
                  <a:lnTo>
                    <a:pt x="0" y="34"/>
                  </a:lnTo>
                  <a:lnTo>
                    <a:pt x="0" y="18"/>
                  </a:lnTo>
                  <a:lnTo>
                    <a:pt x="14" y="18"/>
                  </a:lnTo>
                  <a:lnTo>
                    <a:pt x="22" y="18"/>
                  </a:lnTo>
                  <a:lnTo>
                    <a:pt x="31" y="18"/>
                  </a:lnTo>
                  <a:lnTo>
                    <a:pt x="40" y="18"/>
                  </a:lnTo>
                  <a:lnTo>
                    <a:pt x="52" y="18"/>
                  </a:lnTo>
                  <a:lnTo>
                    <a:pt x="63" y="16"/>
                  </a:lnTo>
                  <a:lnTo>
                    <a:pt x="73" y="14"/>
                  </a:lnTo>
                  <a:lnTo>
                    <a:pt x="83" y="11"/>
                  </a:lnTo>
                  <a:lnTo>
                    <a:pt x="101" y="5"/>
                  </a:lnTo>
                  <a:lnTo>
                    <a:pt x="120" y="0"/>
                  </a:lnTo>
                  <a:lnTo>
                    <a:pt x="129" y="4"/>
                  </a:lnTo>
                  <a:lnTo>
                    <a:pt x="135" y="9"/>
                  </a:lnTo>
                  <a:lnTo>
                    <a:pt x="141" y="14"/>
                  </a:lnTo>
                  <a:lnTo>
                    <a:pt x="146" y="18"/>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1000" name="Freeform 529"/>
            <p:cNvSpPr>
              <a:spLocks/>
            </p:cNvSpPr>
            <p:nvPr>
              <p:custDataLst>
                <p:tags r:id="rId349"/>
              </p:custDataLst>
            </p:nvPr>
          </p:nvSpPr>
          <p:spPr bwMode="auto">
            <a:xfrm>
              <a:off x="4176713" y="2255838"/>
              <a:ext cx="17462" cy="52387"/>
            </a:xfrm>
            <a:custGeom>
              <a:avLst/>
              <a:gdLst>
                <a:gd name="T0" fmla="*/ 2147483647 w 34"/>
                <a:gd name="T1" fmla="*/ 2147483647 h 49"/>
                <a:gd name="T2" fmla="*/ 2147483647 w 34"/>
                <a:gd name="T3" fmla="*/ 2147483647 h 49"/>
                <a:gd name="T4" fmla="*/ 2147483647 w 34"/>
                <a:gd name="T5" fmla="*/ 2147483647 h 49"/>
                <a:gd name="T6" fmla="*/ 2147483647 w 34"/>
                <a:gd name="T7" fmla="*/ 2147483647 h 49"/>
                <a:gd name="T8" fmla="*/ 2147483647 w 34"/>
                <a:gd name="T9" fmla="*/ 2147483647 h 49"/>
                <a:gd name="T10" fmla="*/ 2147483647 w 34"/>
                <a:gd name="T11" fmla="*/ 2147483647 h 49"/>
                <a:gd name="T12" fmla="*/ 2147483647 w 34"/>
                <a:gd name="T13" fmla="*/ 2147483647 h 49"/>
                <a:gd name="T14" fmla="*/ 2147483647 w 34"/>
                <a:gd name="T15" fmla="*/ 2147483647 h 49"/>
                <a:gd name="T16" fmla="*/ 2147483647 w 34"/>
                <a:gd name="T17" fmla="*/ 0 h 49"/>
                <a:gd name="T18" fmla="*/ 2147483647 w 34"/>
                <a:gd name="T19" fmla="*/ 0 h 49"/>
                <a:gd name="T20" fmla="*/ 0 w 34"/>
                <a:gd name="T21" fmla="*/ 0 h 49"/>
                <a:gd name="T22" fmla="*/ 2147483647 w 34"/>
                <a:gd name="T23" fmla="*/ 2147483647 h 49"/>
                <a:gd name="T24" fmla="*/ 2147483647 w 34"/>
                <a:gd name="T25" fmla="*/ 2147483647 h 49"/>
                <a:gd name="T26" fmla="*/ 2147483647 w 34"/>
                <a:gd name="T27" fmla="*/ 2147483647 h 49"/>
                <a:gd name="T28" fmla="*/ 2147483647 w 34"/>
                <a:gd name="T29" fmla="*/ 2147483647 h 49"/>
                <a:gd name="T30" fmla="*/ 2147483647 w 34"/>
                <a:gd name="T31" fmla="*/ 2147483647 h 49"/>
                <a:gd name="T32" fmla="*/ 2147483647 w 34"/>
                <a:gd name="T33" fmla="*/ 2147483647 h 49"/>
                <a:gd name="T34" fmla="*/ 2147483647 w 34"/>
                <a:gd name="T35" fmla="*/ 2147483647 h 49"/>
                <a:gd name="T36" fmla="*/ 2147483647 w 34"/>
                <a:gd name="T37" fmla="*/ 2147483647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
                <a:gd name="T58" fmla="*/ 0 h 49"/>
                <a:gd name="T59" fmla="*/ 34 w 34"/>
                <a:gd name="T60" fmla="*/ 49 h 4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 h="49">
                  <a:moveTo>
                    <a:pt x="34" y="49"/>
                  </a:moveTo>
                  <a:lnTo>
                    <a:pt x="34" y="34"/>
                  </a:lnTo>
                  <a:lnTo>
                    <a:pt x="34" y="25"/>
                  </a:lnTo>
                  <a:lnTo>
                    <a:pt x="33" y="21"/>
                  </a:lnTo>
                  <a:lnTo>
                    <a:pt x="33" y="17"/>
                  </a:lnTo>
                  <a:lnTo>
                    <a:pt x="31" y="15"/>
                  </a:lnTo>
                  <a:lnTo>
                    <a:pt x="30" y="12"/>
                  </a:lnTo>
                  <a:lnTo>
                    <a:pt x="25" y="8"/>
                  </a:lnTo>
                  <a:lnTo>
                    <a:pt x="21" y="0"/>
                  </a:lnTo>
                  <a:lnTo>
                    <a:pt x="8" y="0"/>
                  </a:lnTo>
                  <a:lnTo>
                    <a:pt x="0" y="0"/>
                  </a:lnTo>
                  <a:lnTo>
                    <a:pt x="3" y="11"/>
                  </a:lnTo>
                  <a:lnTo>
                    <a:pt x="7" y="20"/>
                  </a:lnTo>
                  <a:lnTo>
                    <a:pt x="10" y="27"/>
                  </a:lnTo>
                  <a:lnTo>
                    <a:pt x="14" y="34"/>
                  </a:lnTo>
                  <a:lnTo>
                    <a:pt x="19" y="39"/>
                  </a:lnTo>
                  <a:lnTo>
                    <a:pt x="24" y="43"/>
                  </a:lnTo>
                  <a:lnTo>
                    <a:pt x="29" y="46"/>
                  </a:lnTo>
                  <a:lnTo>
                    <a:pt x="34" y="49"/>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1001" name="Freeform 533"/>
            <p:cNvSpPr>
              <a:spLocks/>
            </p:cNvSpPr>
            <p:nvPr>
              <p:custDataLst>
                <p:tags r:id="rId350"/>
              </p:custDataLst>
            </p:nvPr>
          </p:nvSpPr>
          <p:spPr bwMode="auto">
            <a:xfrm>
              <a:off x="5046663" y="2332038"/>
              <a:ext cx="195262" cy="142875"/>
            </a:xfrm>
            <a:custGeom>
              <a:avLst/>
              <a:gdLst>
                <a:gd name="T0" fmla="*/ 2147483647 w 405"/>
                <a:gd name="T1" fmla="*/ 2147483647 h 302"/>
                <a:gd name="T2" fmla="*/ 2147483647 w 405"/>
                <a:gd name="T3" fmla="*/ 2147483647 h 302"/>
                <a:gd name="T4" fmla="*/ 2147483647 w 405"/>
                <a:gd name="T5" fmla="*/ 2147483647 h 302"/>
                <a:gd name="T6" fmla="*/ 2147483647 w 405"/>
                <a:gd name="T7" fmla="*/ 2147483647 h 302"/>
                <a:gd name="T8" fmla="*/ 2147483647 w 405"/>
                <a:gd name="T9" fmla="*/ 2147483647 h 302"/>
                <a:gd name="T10" fmla="*/ 2147483647 w 405"/>
                <a:gd name="T11" fmla="*/ 2147483647 h 302"/>
                <a:gd name="T12" fmla="*/ 2147483647 w 405"/>
                <a:gd name="T13" fmla="*/ 2147483647 h 302"/>
                <a:gd name="T14" fmla="*/ 2147483647 w 405"/>
                <a:gd name="T15" fmla="*/ 2147483647 h 302"/>
                <a:gd name="T16" fmla="*/ 2147483647 w 405"/>
                <a:gd name="T17" fmla="*/ 2147483647 h 302"/>
                <a:gd name="T18" fmla="*/ 2147483647 w 405"/>
                <a:gd name="T19" fmla="*/ 2147483647 h 302"/>
                <a:gd name="T20" fmla="*/ 2147483647 w 405"/>
                <a:gd name="T21" fmla="*/ 2147483647 h 302"/>
                <a:gd name="T22" fmla="*/ 2147483647 w 405"/>
                <a:gd name="T23" fmla="*/ 2147483647 h 302"/>
                <a:gd name="T24" fmla="*/ 2147483647 w 405"/>
                <a:gd name="T25" fmla="*/ 2147483647 h 302"/>
                <a:gd name="T26" fmla="*/ 2147483647 w 405"/>
                <a:gd name="T27" fmla="*/ 2147483647 h 302"/>
                <a:gd name="T28" fmla="*/ 2147483647 w 405"/>
                <a:gd name="T29" fmla="*/ 2147483647 h 302"/>
                <a:gd name="T30" fmla="*/ 2147483647 w 405"/>
                <a:gd name="T31" fmla="*/ 2147483647 h 302"/>
                <a:gd name="T32" fmla="*/ 2147483647 w 405"/>
                <a:gd name="T33" fmla="*/ 2147483647 h 302"/>
                <a:gd name="T34" fmla="*/ 2147483647 w 405"/>
                <a:gd name="T35" fmla="*/ 2147483647 h 302"/>
                <a:gd name="T36" fmla="*/ 2147483647 w 405"/>
                <a:gd name="T37" fmla="*/ 2147483647 h 302"/>
                <a:gd name="T38" fmla="*/ 2147483647 w 405"/>
                <a:gd name="T39" fmla="*/ 2147483647 h 302"/>
                <a:gd name="T40" fmla="*/ 2147483647 w 405"/>
                <a:gd name="T41" fmla="*/ 2147483647 h 302"/>
                <a:gd name="T42" fmla="*/ 2147483647 w 405"/>
                <a:gd name="T43" fmla="*/ 2147483647 h 302"/>
                <a:gd name="T44" fmla="*/ 2147483647 w 405"/>
                <a:gd name="T45" fmla="*/ 2147483647 h 302"/>
                <a:gd name="T46" fmla="*/ 2147483647 w 405"/>
                <a:gd name="T47" fmla="*/ 2147483647 h 302"/>
                <a:gd name="T48" fmla="*/ 2147483647 w 405"/>
                <a:gd name="T49" fmla="*/ 2147483647 h 302"/>
                <a:gd name="T50" fmla="*/ 2147483647 w 405"/>
                <a:gd name="T51" fmla="*/ 2147483647 h 302"/>
                <a:gd name="T52" fmla="*/ 2147483647 w 405"/>
                <a:gd name="T53" fmla="*/ 2147483647 h 302"/>
                <a:gd name="T54" fmla="*/ 2147483647 w 405"/>
                <a:gd name="T55" fmla="*/ 2147483647 h 302"/>
                <a:gd name="T56" fmla="*/ 2147483647 w 405"/>
                <a:gd name="T57" fmla="*/ 2147483647 h 302"/>
                <a:gd name="T58" fmla="*/ 2147483647 w 405"/>
                <a:gd name="T59" fmla="*/ 2147483647 h 302"/>
                <a:gd name="T60" fmla="*/ 2147483647 w 405"/>
                <a:gd name="T61" fmla="*/ 2147483647 h 302"/>
                <a:gd name="T62" fmla="*/ 2147483647 w 405"/>
                <a:gd name="T63" fmla="*/ 2147483647 h 302"/>
                <a:gd name="T64" fmla="*/ 2147483647 w 405"/>
                <a:gd name="T65" fmla="*/ 2147483647 h 302"/>
                <a:gd name="T66" fmla="*/ 2147483647 w 405"/>
                <a:gd name="T67" fmla="*/ 2147483647 h 302"/>
                <a:gd name="T68" fmla="*/ 2147483647 w 405"/>
                <a:gd name="T69" fmla="*/ 2147483647 h 302"/>
                <a:gd name="T70" fmla="*/ 2147483647 w 405"/>
                <a:gd name="T71" fmla="*/ 2147483647 h 302"/>
                <a:gd name="T72" fmla="*/ 2147483647 w 405"/>
                <a:gd name="T73" fmla="*/ 2147483647 h 302"/>
                <a:gd name="T74" fmla="*/ 2147483647 w 405"/>
                <a:gd name="T75" fmla="*/ 2147483647 h 302"/>
                <a:gd name="T76" fmla="*/ 2147483647 w 405"/>
                <a:gd name="T77" fmla="*/ 2147483647 h 302"/>
                <a:gd name="T78" fmla="*/ 2147483647 w 405"/>
                <a:gd name="T79" fmla="*/ 2147483647 h 302"/>
                <a:gd name="T80" fmla="*/ 2147483647 w 405"/>
                <a:gd name="T81" fmla="*/ 2147483647 h 302"/>
                <a:gd name="T82" fmla="*/ 2147483647 w 405"/>
                <a:gd name="T83" fmla="*/ 2147483647 h 302"/>
                <a:gd name="T84" fmla="*/ 2147483647 w 405"/>
                <a:gd name="T85" fmla="*/ 2147483647 h 302"/>
                <a:gd name="T86" fmla="*/ 2147483647 w 405"/>
                <a:gd name="T87" fmla="*/ 2147483647 h 302"/>
                <a:gd name="T88" fmla="*/ 2147483647 w 405"/>
                <a:gd name="T89" fmla="*/ 2147483647 h 302"/>
                <a:gd name="T90" fmla="*/ 2147483647 w 405"/>
                <a:gd name="T91" fmla="*/ 2147483647 h 3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05"/>
                <a:gd name="T139" fmla="*/ 0 h 302"/>
                <a:gd name="T140" fmla="*/ 405 w 405"/>
                <a:gd name="T141" fmla="*/ 302 h 30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05" h="302">
                  <a:moveTo>
                    <a:pt x="26" y="166"/>
                  </a:moveTo>
                  <a:lnTo>
                    <a:pt x="26" y="162"/>
                  </a:lnTo>
                  <a:lnTo>
                    <a:pt x="27" y="158"/>
                  </a:lnTo>
                  <a:lnTo>
                    <a:pt x="28" y="156"/>
                  </a:lnTo>
                  <a:lnTo>
                    <a:pt x="29" y="155"/>
                  </a:lnTo>
                  <a:lnTo>
                    <a:pt x="30" y="154"/>
                  </a:lnTo>
                  <a:lnTo>
                    <a:pt x="33" y="154"/>
                  </a:lnTo>
                  <a:lnTo>
                    <a:pt x="28" y="151"/>
                  </a:lnTo>
                  <a:lnTo>
                    <a:pt x="23" y="147"/>
                  </a:lnTo>
                  <a:lnTo>
                    <a:pt x="18" y="143"/>
                  </a:lnTo>
                  <a:lnTo>
                    <a:pt x="14" y="138"/>
                  </a:lnTo>
                  <a:lnTo>
                    <a:pt x="6" y="127"/>
                  </a:lnTo>
                  <a:lnTo>
                    <a:pt x="0" y="117"/>
                  </a:lnTo>
                  <a:lnTo>
                    <a:pt x="2" y="116"/>
                  </a:lnTo>
                  <a:lnTo>
                    <a:pt x="4" y="115"/>
                  </a:lnTo>
                  <a:lnTo>
                    <a:pt x="5" y="112"/>
                  </a:lnTo>
                  <a:lnTo>
                    <a:pt x="5" y="110"/>
                  </a:lnTo>
                  <a:lnTo>
                    <a:pt x="6" y="104"/>
                  </a:lnTo>
                  <a:lnTo>
                    <a:pt x="6" y="98"/>
                  </a:lnTo>
                  <a:lnTo>
                    <a:pt x="17" y="97"/>
                  </a:lnTo>
                  <a:lnTo>
                    <a:pt x="26" y="95"/>
                  </a:lnTo>
                  <a:lnTo>
                    <a:pt x="34" y="93"/>
                  </a:lnTo>
                  <a:lnTo>
                    <a:pt x="41" y="91"/>
                  </a:lnTo>
                  <a:lnTo>
                    <a:pt x="47" y="88"/>
                  </a:lnTo>
                  <a:lnTo>
                    <a:pt x="52" y="85"/>
                  </a:lnTo>
                  <a:lnTo>
                    <a:pt x="57" y="82"/>
                  </a:lnTo>
                  <a:lnTo>
                    <a:pt x="60" y="78"/>
                  </a:lnTo>
                  <a:lnTo>
                    <a:pt x="67" y="70"/>
                  </a:lnTo>
                  <a:lnTo>
                    <a:pt x="71" y="61"/>
                  </a:lnTo>
                  <a:lnTo>
                    <a:pt x="75" y="52"/>
                  </a:lnTo>
                  <a:lnTo>
                    <a:pt x="80" y="43"/>
                  </a:lnTo>
                  <a:lnTo>
                    <a:pt x="84" y="47"/>
                  </a:lnTo>
                  <a:lnTo>
                    <a:pt x="89" y="50"/>
                  </a:lnTo>
                  <a:lnTo>
                    <a:pt x="95" y="52"/>
                  </a:lnTo>
                  <a:lnTo>
                    <a:pt x="102" y="53"/>
                  </a:lnTo>
                  <a:lnTo>
                    <a:pt x="117" y="54"/>
                  </a:lnTo>
                  <a:lnTo>
                    <a:pt x="135" y="52"/>
                  </a:lnTo>
                  <a:lnTo>
                    <a:pt x="169" y="46"/>
                  </a:lnTo>
                  <a:lnTo>
                    <a:pt x="200" y="43"/>
                  </a:lnTo>
                  <a:lnTo>
                    <a:pt x="212" y="43"/>
                  </a:lnTo>
                  <a:lnTo>
                    <a:pt x="223" y="42"/>
                  </a:lnTo>
                  <a:lnTo>
                    <a:pt x="234" y="41"/>
                  </a:lnTo>
                  <a:lnTo>
                    <a:pt x="245" y="39"/>
                  </a:lnTo>
                  <a:lnTo>
                    <a:pt x="264" y="35"/>
                  </a:lnTo>
                  <a:lnTo>
                    <a:pt x="283" y="29"/>
                  </a:lnTo>
                  <a:lnTo>
                    <a:pt x="318" y="17"/>
                  </a:lnTo>
                  <a:lnTo>
                    <a:pt x="352" y="6"/>
                  </a:lnTo>
                  <a:lnTo>
                    <a:pt x="359" y="4"/>
                  </a:lnTo>
                  <a:lnTo>
                    <a:pt x="365" y="3"/>
                  </a:lnTo>
                  <a:lnTo>
                    <a:pt x="372" y="3"/>
                  </a:lnTo>
                  <a:lnTo>
                    <a:pt x="378" y="3"/>
                  </a:lnTo>
                  <a:lnTo>
                    <a:pt x="385" y="3"/>
                  </a:lnTo>
                  <a:lnTo>
                    <a:pt x="392" y="2"/>
                  </a:lnTo>
                  <a:lnTo>
                    <a:pt x="398" y="1"/>
                  </a:lnTo>
                  <a:lnTo>
                    <a:pt x="405" y="0"/>
                  </a:lnTo>
                  <a:lnTo>
                    <a:pt x="395" y="8"/>
                  </a:lnTo>
                  <a:lnTo>
                    <a:pt x="372" y="29"/>
                  </a:lnTo>
                  <a:lnTo>
                    <a:pt x="360" y="41"/>
                  </a:lnTo>
                  <a:lnTo>
                    <a:pt x="349" y="52"/>
                  </a:lnTo>
                  <a:lnTo>
                    <a:pt x="344" y="57"/>
                  </a:lnTo>
                  <a:lnTo>
                    <a:pt x="341" y="61"/>
                  </a:lnTo>
                  <a:lnTo>
                    <a:pt x="339" y="64"/>
                  </a:lnTo>
                  <a:lnTo>
                    <a:pt x="339" y="68"/>
                  </a:lnTo>
                  <a:lnTo>
                    <a:pt x="339" y="96"/>
                  </a:lnTo>
                  <a:lnTo>
                    <a:pt x="338" y="132"/>
                  </a:lnTo>
                  <a:lnTo>
                    <a:pt x="337" y="149"/>
                  </a:lnTo>
                  <a:lnTo>
                    <a:pt x="336" y="165"/>
                  </a:lnTo>
                  <a:lnTo>
                    <a:pt x="335" y="180"/>
                  </a:lnTo>
                  <a:lnTo>
                    <a:pt x="332" y="191"/>
                  </a:lnTo>
                  <a:lnTo>
                    <a:pt x="326" y="198"/>
                  </a:lnTo>
                  <a:lnTo>
                    <a:pt x="317" y="204"/>
                  </a:lnTo>
                  <a:lnTo>
                    <a:pt x="305" y="210"/>
                  </a:lnTo>
                  <a:lnTo>
                    <a:pt x="293" y="215"/>
                  </a:lnTo>
                  <a:lnTo>
                    <a:pt x="265" y="227"/>
                  </a:lnTo>
                  <a:lnTo>
                    <a:pt x="239" y="241"/>
                  </a:lnTo>
                  <a:lnTo>
                    <a:pt x="106" y="302"/>
                  </a:lnTo>
                  <a:lnTo>
                    <a:pt x="53" y="271"/>
                  </a:lnTo>
                  <a:lnTo>
                    <a:pt x="57" y="260"/>
                  </a:lnTo>
                  <a:lnTo>
                    <a:pt x="64" y="240"/>
                  </a:lnTo>
                  <a:lnTo>
                    <a:pt x="70" y="228"/>
                  </a:lnTo>
                  <a:lnTo>
                    <a:pt x="75" y="218"/>
                  </a:lnTo>
                  <a:lnTo>
                    <a:pt x="81" y="209"/>
                  </a:lnTo>
                  <a:lnTo>
                    <a:pt x="86" y="203"/>
                  </a:lnTo>
                  <a:lnTo>
                    <a:pt x="86" y="172"/>
                  </a:lnTo>
                  <a:lnTo>
                    <a:pt x="79" y="173"/>
                  </a:lnTo>
                  <a:lnTo>
                    <a:pt x="71" y="173"/>
                  </a:lnTo>
                  <a:lnTo>
                    <a:pt x="63" y="171"/>
                  </a:lnTo>
                  <a:lnTo>
                    <a:pt x="57" y="169"/>
                  </a:lnTo>
                  <a:lnTo>
                    <a:pt x="49" y="167"/>
                  </a:lnTo>
                  <a:lnTo>
                    <a:pt x="41" y="165"/>
                  </a:lnTo>
                  <a:lnTo>
                    <a:pt x="34" y="165"/>
                  </a:lnTo>
                  <a:lnTo>
                    <a:pt x="26" y="166"/>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1002" name="Freeform 534"/>
            <p:cNvSpPr>
              <a:spLocks/>
            </p:cNvSpPr>
            <p:nvPr>
              <p:custDataLst>
                <p:tags r:id="rId351"/>
              </p:custDataLst>
            </p:nvPr>
          </p:nvSpPr>
          <p:spPr bwMode="auto">
            <a:xfrm>
              <a:off x="7386638" y="2674938"/>
              <a:ext cx="46037" cy="73025"/>
            </a:xfrm>
            <a:custGeom>
              <a:avLst/>
              <a:gdLst>
                <a:gd name="T0" fmla="*/ 2147483647 w 100"/>
                <a:gd name="T1" fmla="*/ 2147483647 h 155"/>
                <a:gd name="T2" fmla="*/ 2147483647 w 100"/>
                <a:gd name="T3" fmla="*/ 2147483647 h 155"/>
                <a:gd name="T4" fmla="*/ 2147483647 w 100"/>
                <a:gd name="T5" fmla="*/ 2147483647 h 155"/>
                <a:gd name="T6" fmla="*/ 2147483647 w 100"/>
                <a:gd name="T7" fmla="*/ 2147483647 h 155"/>
                <a:gd name="T8" fmla="*/ 2147483647 w 100"/>
                <a:gd name="T9" fmla="*/ 2147483647 h 155"/>
                <a:gd name="T10" fmla="*/ 2147483647 w 100"/>
                <a:gd name="T11" fmla="*/ 2147483647 h 155"/>
                <a:gd name="T12" fmla="*/ 2147483647 w 100"/>
                <a:gd name="T13" fmla="*/ 2147483647 h 155"/>
                <a:gd name="T14" fmla="*/ 2147483647 w 100"/>
                <a:gd name="T15" fmla="*/ 2147483647 h 155"/>
                <a:gd name="T16" fmla="*/ 2147483647 w 100"/>
                <a:gd name="T17" fmla="*/ 2147483647 h 155"/>
                <a:gd name="T18" fmla="*/ 2147483647 w 100"/>
                <a:gd name="T19" fmla="*/ 2147483647 h 155"/>
                <a:gd name="T20" fmla="*/ 2147483647 w 100"/>
                <a:gd name="T21" fmla="*/ 2147483647 h 155"/>
                <a:gd name="T22" fmla="*/ 2147483647 w 100"/>
                <a:gd name="T23" fmla="*/ 2147483647 h 155"/>
                <a:gd name="T24" fmla="*/ 2147483647 w 100"/>
                <a:gd name="T25" fmla="*/ 2147483647 h 155"/>
                <a:gd name="T26" fmla="*/ 2147483647 w 100"/>
                <a:gd name="T27" fmla="*/ 2147483647 h 155"/>
                <a:gd name="T28" fmla="*/ 2147483647 w 100"/>
                <a:gd name="T29" fmla="*/ 2147483647 h 155"/>
                <a:gd name="T30" fmla="*/ 2147483647 w 100"/>
                <a:gd name="T31" fmla="*/ 2147483647 h 155"/>
                <a:gd name="T32" fmla="*/ 2147483647 w 100"/>
                <a:gd name="T33" fmla="*/ 2147483647 h 155"/>
                <a:gd name="T34" fmla="*/ 2147483647 w 100"/>
                <a:gd name="T35" fmla="*/ 2147483647 h 155"/>
                <a:gd name="T36" fmla="*/ 2147483647 w 100"/>
                <a:gd name="T37" fmla="*/ 2147483647 h 155"/>
                <a:gd name="T38" fmla="*/ 2147483647 w 100"/>
                <a:gd name="T39" fmla="*/ 2147483647 h 155"/>
                <a:gd name="T40" fmla="*/ 2147483647 w 100"/>
                <a:gd name="T41" fmla="*/ 2147483647 h 155"/>
                <a:gd name="T42" fmla="*/ 2147483647 w 100"/>
                <a:gd name="T43" fmla="*/ 2147483647 h 155"/>
                <a:gd name="T44" fmla="*/ 2147483647 w 100"/>
                <a:gd name="T45" fmla="*/ 2147483647 h 155"/>
                <a:gd name="T46" fmla="*/ 0 w 100"/>
                <a:gd name="T47" fmla="*/ 2147483647 h 155"/>
                <a:gd name="T48" fmla="*/ 0 w 100"/>
                <a:gd name="T49" fmla="*/ 2147483647 h 155"/>
                <a:gd name="T50" fmla="*/ 0 w 100"/>
                <a:gd name="T51" fmla="*/ 2147483647 h 155"/>
                <a:gd name="T52" fmla="*/ 0 w 100"/>
                <a:gd name="T53" fmla="*/ 2147483647 h 155"/>
                <a:gd name="T54" fmla="*/ 0 w 100"/>
                <a:gd name="T55" fmla="*/ 2147483647 h 155"/>
                <a:gd name="T56" fmla="*/ 0 w 100"/>
                <a:gd name="T57" fmla="*/ 2147483647 h 155"/>
                <a:gd name="T58" fmla="*/ 2147483647 w 100"/>
                <a:gd name="T59" fmla="*/ 2147483647 h 155"/>
                <a:gd name="T60" fmla="*/ 2147483647 w 100"/>
                <a:gd name="T61" fmla="*/ 2147483647 h 155"/>
                <a:gd name="T62" fmla="*/ 2147483647 w 100"/>
                <a:gd name="T63" fmla="*/ 2147483647 h 155"/>
                <a:gd name="T64" fmla="*/ 2147483647 w 100"/>
                <a:gd name="T65" fmla="*/ 2147483647 h 155"/>
                <a:gd name="T66" fmla="*/ 2147483647 w 100"/>
                <a:gd name="T67" fmla="*/ 2147483647 h 155"/>
                <a:gd name="T68" fmla="*/ 2147483647 w 100"/>
                <a:gd name="T69" fmla="*/ 2147483647 h 155"/>
                <a:gd name="T70" fmla="*/ 2147483647 w 100"/>
                <a:gd name="T71" fmla="*/ 2147483647 h 155"/>
                <a:gd name="T72" fmla="*/ 2147483647 w 100"/>
                <a:gd name="T73" fmla="*/ 2147483647 h 155"/>
                <a:gd name="T74" fmla="*/ 2147483647 w 100"/>
                <a:gd name="T75" fmla="*/ 2147483647 h 155"/>
                <a:gd name="T76" fmla="*/ 2147483647 w 100"/>
                <a:gd name="T77" fmla="*/ 2147483647 h 155"/>
                <a:gd name="T78" fmla="*/ 2147483647 w 100"/>
                <a:gd name="T79" fmla="*/ 0 h 155"/>
                <a:gd name="T80" fmla="*/ 2147483647 w 100"/>
                <a:gd name="T81" fmla="*/ 0 h 155"/>
                <a:gd name="T82" fmla="*/ 2147483647 w 100"/>
                <a:gd name="T83" fmla="*/ 0 h 155"/>
                <a:gd name="T84" fmla="*/ 2147483647 w 100"/>
                <a:gd name="T85" fmla="*/ 2147483647 h 1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0"/>
                <a:gd name="T130" fmla="*/ 0 h 155"/>
                <a:gd name="T131" fmla="*/ 100 w 100"/>
                <a:gd name="T132" fmla="*/ 155 h 15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0" h="155">
                  <a:moveTo>
                    <a:pt x="100" y="1"/>
                  </a:moveTo>
                  <a:lnTo>
                    <a:pt x="100" y="30"/>
                  </a:lnTo>
                  <a:lnTo>
                    <a:pt x="100" y="55"/>
                  </a:lnTo>
                  <a:lnTo>
                    <a:pt x="100" y="78"/>
                  </a:lnTo>
                  <a:lnTo>
                    <a:pt x="100" y="99"/>
                  </a:lnTo>
                  <a:lnTo>
                    <a:pt x="98" y="109"/>
                  </a:lnTo>
                  <a:lnTo>
                    <a:pt x="94" y="118"/>
                  </a:lnTo>
                  <a:lnTo>
                    <a:pt x="89" y="128"/>
                  </a:lnTo>
                  <a:lnTo>
                    <a:pt x="82" y="137"/>
                  </a:lnTo>
                  <a:lnTo>
                    <a:pt x="73" y="144"/>
                  </a:lnTo>
                  <a:lnTo>
                    <a:pt x="62" y="150"/>
                  </a:lnTo>
                  <a:lnTo>
                    <a:pt x="57" y="152"/>
                  </a:lnTo>
                  <a:lnTo>
                    <a:pt x="51" y="154"/>
                  </a:lnTo>
                  <a:lnTo>
                    <a:pt x="46" y="155"/>
                  </a:lnTo>
                  <a:lnTo>
                    <a:pt x="39" y="155"/>
                  </a:lnTo>
                  <a:lnTo>
                    <a:pt x="35" y="154"/>
                  </a:lnTo>
                  <a:lnTo>
                    <a:pt x="30" y="153"/>
                  </a:lnTo>
                  <a:lnTo>
                    <a:pt x="26" y="151"/>
                  </a:lnTo>
                  <a:lnTo>
                    <a:pt x="22" y="149"/>
                  </a:lnTo>
                  <a:lnTo>
                    <a:pt x="15" y="142"/>
                  </a:lnTo>
                  <a:lnTo>
                    <a:pt x="9" y="134"/>
                  </a:lnTo>
                  <a:lnTo>
                    <a:pt x="5" y="124"/>
                  </a:lnTo>
                  <a:lnTo>
                    <a:pt x="2" y="113"/>
                  </a:lnTo>
                  <a:lnTo>
                    <a:pt x="0" y="103"/>
                  </a:lnTo>
                  <a:lnTo>
                    <a:pt x="0" y="93"/>
                  </a:lnTo>
                  <a:lnTo>
                    <a:pt x="0" y="77"/>
                  </a:lnTo>
                  <a:lnTo>
                    <a:pt x="0" y="65"/>
                  </a:lnTo>
                  <a:lnTo>
                    <a:pt x="0" y="56"/>
                  </a:lnTo>
                  <a:lnTo>
                    <a:pt x="0" y="50"/>
                  </a:lnTo>
                  <a:lnTo>
                    <a:pt x="15" y="50"/>
                  </a:lnTo>
                  <a:lnTo>
                    <a:pt x="26" y="50"/>
                  </a:lnTo>
                  <a:lnTo>
                    <a:pt x="26" y="40"/>
                  </a:lnTo>
                  <a:lnTo>
                    <a:pt x="27" y="31"/>
                  </a:lnTo>
                  <a:lnTo>
                    <a:pt x="29" y="23"/>
                  </a:lnTo>
                  <a:lnTo>
                    <a:pt x="31" y="17"/>
                  </a:lnTo>
                  <a:lnTo>
                    <a:pt x="35" y="12"/>
                  </a:lnTo>
                  <a:lnTo>
                    <a:pt x="39" y="7"/>
                  </a:lnTo>
                  <a:lnTo>
                    <a:pt x="42" y="4"/>
                  </a:lnTo>
                  <a:lnTo>
                    <a:pt x="48" y="2"/>
                  </a:lnTo>
                  <a:lnTo>
                    <a:pt x="59" y="0"/>
                  </a:lnTo>
                  <a:lnTo>
                    <a:pt x="71" y="0"/>
                  </a:lnTo>
                  <a:lnTo>
                    <a:pt x="84" y="0"/>
                  </a:lnTo>
                  <a:lnTo>
                    <a:pt x="100" y="1"/>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grpSp>
          <p:nvGrpSpPr>
            <p:cNvPr id="1003" name="Group 535"/>
            <p:cNvGrpSpPr>
              <a:grpSpLocks/>
            </p:cNvGrpSpPr>
            <p:nvPr>
              <p:custDataLst>
                <p:tags r:id="rId352"/>
              </p:custDataLst>
            </p:nvPr>
          </p:nvGrpSpPr>
          <p:grpSpPr bwMode="auto">
            <a:xfrm>
              <a:off x="4757870" y="2195263"/>
              <a:ext cx="539045" cy="182057"/>
              <a:chOff x="3289" y="1830"/>
              <a:chExt cx="363" cy="128"/>
            </a:xfrm>
            <a:solidFill>
              <a:srgbClr val="FFC000"/>
            </a:solidFill>
          </p:grpSpPr>
          <p:sp>
            <p:nvSpPr>
              <p:cNvPr id="1042" name="Freeform 536"/>
              <p:cNvSpPr>
                <a:spLocks/>
              </p:cNvSpPr>
              <p:nvPr/>
            </p:nvSpPr>
            <p:spPr bwMode="auto">
              <a:xfrm>
                <a:off x="3289" y="1871"/>
                <a:ext cx="4" cy="3"/>
              </a:xfrm>
              <a:custGeom>
                <a:avLst/>
                <a:gdLst>
                  <a:gd name="T0" fmla="*/ 13 w 13"/>
                  <a:gd name="T1" fmla="*/ 0 h 7"/>
                  <a:gd name="T2" fmla="*/ 12 w 13"/>
                  <a:gd name="T3" fmla="*/ 1 h 7"/>
                  <a:gd name="T4" fmla="*/ 9 w 13"/>
                  <a:gd name="T5" fmla="*/ 3 h 7"/>
                  <a:gd name="T6" fmla="*/ 4 w 13"/>
                  <a:gd name="T7" fmla="*/ 5 h 7"/>
                  <a:gd name="T8" fmla="*/ 0 w 13"/>
                  <a:gd name="T9" fmla="*/ 7 h 7"/>
                  <a:gd name="T10" fmla="*/ 7 w 13"/>
                  <a:gd name="T11" fmla="*/ 3 h 7"/>
                  <a:gd name="T12" fmla="*/ 13 w 13"/>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3" y="0"/>
                    </a:moveTo>
                    <a:lnTo>
                      <a:pt x="12" y="1"/>
                    </a:lnTo>
                    <a:lnTo>
                      <a:pt x="9" y="3"/>
                    </a:lnTo>
                    <a:lnTo>
                      <a:pt x="4" y="5"/>
                    </a:lnTo>
                    <a:lnTo>
                      <a:pt x="0" y="7"/>
                    </a:lnTo>
                    <a:lnTo>
                      <a:pt x="7" y="3"/>
                    </a:lnTo>
                    <a:lnTo>
                      <a:pt x="13" y="0"/>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43" name="Freeform 537"/>
              <p:cNvSpPr>
                <a:spLocks/>
              </p:cNvSpPr>
              <p:nvPr/>
            </p:nvSpPr>
            <p:spPr bwMode="auto">
              <a:xfrm>
                <a:off x="3324" y="1937"/>
                <a:ext cx="10" cy="3"/>
              </a:xfrm>
              <a:custGeom>
                <a:avLst/>
                <a:gdLst>
                  <a:gd name="T0" fmla="*/ 0 w 34"/>
                  <a:gd name="T1" fmla="*/ 6 h 8"/>
                  <a:gd name="T2" fmla="*/ 7 w 34"/>
                  <a:gd name="T3" fmla="*/ 5 h 8"/>
                  <a:gd name="T4" fmla="*/ 15 w 34"/>
                  <a:gd name="T5" fmla="*/ 3 h 8"/>
                  <a:gd name="T6" fmla="*/ 25 w 34"/>
                  <a:gd name="T7" fmla="*/ 1 h 8"/>
                  <a:gd name="T8" fmla="*/ 34 w 34"/>
                  <a:gd name="T9" fmla="*/ 0 h 8"/>
                  <a:gd name="T10" fmla="*/ 31 w 34"/>
                  <a:gd name="T11" fmla="*/ 2 h 8"/>
                  <a:gd name="T12" fmla="*/ 27 w 34"/>
                  <a:gd name="T13" fmla="*/ 4 h 8"/>
                  <a:gd name="T14" fmla="*/ 22 w 34"/>
                  <a:gd name="T15" fmla="*/ 6 h 8"/>
                  <a:gd name="T16" fmla="*/ 18 w 34"/>
                  <a:gd name="T17" fmla="*/ 7 h 8"/>
                  <a:gd name="T18" fmla="*/ 12 w 34"/>
                  <a:gd name="T19" fmla="*/ 8 h 8"/>
                  <a:gd name="T20" fmla="*/ 8 w 34"/>
                  <a:gd name="T21" fmla="*/ 8 h 8"/>
                  <a:gd name="T22" fmla="*/ 4 w 34"/>
                  <a:gd name="T23" fmla="*/ 8 h 8"/>
                  <a:gd name="T24" fmla="*/ 0 w 34"/>
                  <a:gd name="T25"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8">
                    <a:moveTo>
                      <a:pt x="0" y="6"/>
                    </a:moveTo>
                    <a:lnTo>
                      <a:pt x="7" y="5"/>
                    </a:lnTo>
                    <a:lnTo>
                      <a:pt x="15" y="3"/>
                    </a:lnTo>
                    <a:lnTo>
                      <a:pt x="25" y="1"/>
                    </a:lnTo>
                    <a:lnTo>
                      <a:pt x="34" y="0"/>
                    </a:lnTo>
                    <a:lnTo>
                      <a:pt x="31" y="2"/>
                    </a:lnTo>
                    <a:lnTo>
                      <a:pt x="27" y="4"/>
                    </a:lnTo>
                    <a:lnTo>
                      <a:pt x="22" y="6"/>
                    </a:lnTo>
                    <a:lnTo>
                      <a:pt x="18" y="7"/>
                    </a:lnTo>
                    <a:lnTo>
                      <a:pt x="12" y="8"/>
                    </a:lnTo>
                    <a:lnTo>
                      <a:pt x="8" y="8"/>
                    </a:lnTo>
                    <a:lnTo>
                      <a:pt x="4" y="8"/>
                    </a:lnTo>
                    <a:lnTo>
                      <a:pt x="0" y="6"/>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44" name="Freeform 538"/>
              <p:cNvSpPr>
                <a:spLocks/>
              </p:cNvSpPr>
              <p:nvPr/>
            </p:nvSpPr>
            <p:spPr bwMode="auto">
              <a:xfrm>
                <a:off x="3343" y="1948"/>
                <a:ext cx="4" cy="8"/>
              </a:xfrm>
              <a:custGeom>
                <a:avLst/>
                <a:gdLst>
                  <a:gd name="T0" fmla="*/ 0 w 13"/>
                  <a:gd name="T1" fmla="*/ 24 h 24"/>
                  <a:gd name="T2" fmla="*/ 0 w 13"/>
                  <a:gd name="T3" fmla="*/ 0 h 24"/>
                  <a:gd name="T4" fmla="*/ 13 w 13"/>
                  <a:gd name="T5" fmla="*/ 12 h 24"/>
                  <a:gd name="T6" fmla="*/ 0 w 13"/>
                  <a:gd name="T7" fmla="*/ 24 h 24"/>
                </a:gdLst>
                <a:ahLst/>
                <a:cxnLst>
                  <a:cxn ang="0">
                    <a:pos x="T0" y="T1"/>
                  </a:cxn>
                  <a:cxn ang="0">
                    <a:pos x="T2" y="T3"/>
                  </a:cxn>
                  <a:cxn ang="0">
                    <a:pos x="T4" y="T5"/>
                  </a:cxn>
                  <a:cxn ang="0">
                    <a:pos x="T6" y="T7"/>
                  </a:cxn>
                </a:cxnLst>
                <a:rect l="0" t="0" r="r" b="b"/>
                <a:pathLst>
                  <a:path w="13" h="24">
                    <a:moveTo>
                      <a:pt x="0" y="24"/>
                    </a:moveTo>
                    <a:lnTo>
                      <a:pt x="0" y="0"/>
                    </a:lnTo>
                    <a:lnTo>
                      <a:pt x="13" y="12"/>
                    </a:lnTo>
                    <a:lnTo>
                      <a:pt x="0" y="24"/>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45" name="Freeform 539"/>
              <p:cNvSpPr>
                <a:spLocks/>
              </p:cNvSpPr>
              <p:nvPr/>
            </p:nvSpPr>
            <p:spPr bwMode="auto">
              <a:xfrm>
                <a:off x="3313" y="1834"/>
                <a:ext cx="34" cy="23"/>
              </a:xfrm>
              <a:custGeom>
                <a:avLst/>
                <a:gdLst>
                  <a:gd name="T0" fmla="*/ 0 w 107"/>
                  <a:gd name="T1" fmla="*/ 13 h 69"/>
                  <a:gd name="T2" fmla="*/ 0 w 107"/>
                  <a:gd name="T3" fmla="*/ 27 h 69"/>
                  <a:gd name="T4" fmla="*/ 0 w 107"/>
                  <a:gd name="T5" fmla="*/ 45 h 69"/>
                  <a:gd name="T6" fmla="*/ 0 w 107"/>
                  <a:gd name="T7" fmla="*/ 62 h 69"/>
                  <a:gd name="T8" fmla="*/ 0 w 107"/>
                  <a:gd name="T9" fmla="*/ 69 h 69"/>
                  <a:gd name="T10" fmla="*/ 16 w 107"/>
                  <a:gd name="T11" fmla="*/ 66 h 69"/>
                  <a:gd name="T12" fmla="*/ 49 w 107"/>
                  <a:gd name="T13" fmla="*/ 58 h 69"/>
                  <a:gd name="T14" fmla="*/ 85 w 107"/>
                  <a:gd name="T15" fmla="*/ 50 h 69"/>
                  <a:gd name="T16" fmla="*/ 107 w 107"/>
                  <a:gd name="T17" fmla="*/ 44 h 69"/>
                  <a:gd name="T18" fmla="*/ 101 w 107"/>
                  <a:gd name="T19" fmla="*/ 38 h 69"/>
                  <a:gd name="T20" fmla="*/ 94 w 107"/>
                  <a:gd name="T21" fmla="*/ 34 h 69"/>
                  <a:gd name="T22" fmla="*/ 86 w 107"/>
                  <a:gd name="T23" fmla="*/ 30 h 69"/>
                  <a:gd name="T24" fmla="*/ 78 w 107"/>
                  <a:gd name="T25" fmla="*/ 27 h 69"/>
                  <a:gd name="T26" fmla="*/ 72 w 107"/>
                  <a:gd name="T27" fmla="*/ 23 h 69"/>
                  <a:gd name="T28" fmla="*/ 65 w 107"/>
                  <a:gd name="T29" fmla="*/ 18 h 69"/>
                  <a:gd name="T30" fmla="*/ 63 w 107"/>
                  <a:gd name="T31" fmla="*/ 15 h 69"/>
                  <a:gd name="T32" fmla="*/ 62 w 107"/>
                  <a:gd name="T33" fmla="*/ 11 h 69"/>
                  <a:gd name="T34" fmla="*/ 61 w 107"/>
                  <a:gd name="T35" fmla="*/ 7 h 69"/>
                  <a:gd name="T36" fmla="*/ 61 w 107"/>
                  <a:gd name="T37" fmla="*/ 0 h 69"/>
                  <a:gd name="T38" fmla="*/ 54 w 107"/>
                  <a:gd name="T39" fmla="*/ 1 h 69"/>
                  <a:gd name="T40" fmla="*/ 38 w 107"/>
                  <a:gd name="T41" fmla="*/ 4 h 69"/>
                  <a:gd name="T42" fmla="*/ 18 w 107"/>
                  <a:gd name="T43" fmla="*/ 9 h 69"/>
                  <a:gd name="T44" fmla="*/ 0 w 107"/>
                  <a:gd name="T45" fmla="*/ 1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 h="69">
                    <a:moveTo>
                      <a:pt x="0" y="13"/>
                    </a:moveTo>
                    <a:lnTo>
                      <a:pt x="0" y="27"/>
                    </a:lnTo>
                    <a:lnTo>
                      <a:pt x="0" y="45"/>
                    </a:lnTo>
                    <a:lnTo>
                      <a:pt x="0" y="62"/>
                    </a:lnTo>
                    <a:lnTo>
                      <a:pt x="0" y="69"/>
                    </a:lnTo>
                    <a:lnTo>
                      <a:pt x="16" y="66"/>
                    </a:lnTo>
                    <a:lnTo>
                      <a:pt x="49" y="58"/>
                    </a:lnTo>
                    <a:lnTo>
                      <a:pt x="85" y="50"/>
                    </a:lnTo>
                    <a:lnTo>
                      <a:pt x="107" y="44"/>
                    </a:lnTo>
                    <a:lnTo>
                      <a:pt x="101" y="38"/>
                    </a:lnTo>
                    <a:lnTo>
                      <a:pt x="94" y="34"/>
                    </a:lnTo>
                    <a:lnTo>
                      <a:pt x="86" y="30"/>
                    </a:lnTo>
                    <a:lnTo>
                      <a:pt x="78" y="27"/>
                    </a:lnTo>
                    <a:lnTo>
                      <a:pt x="72" y="23"/>
                    </a:lnTo>
                    <a:lnTo>
                      <a:pt x="65" y="18"/>
                    </a:lnTo>
                    <a:lnTo>
                      <a:pt x="63" y="15"/>
                    </a:lnTo>
                    <a:lnTo>
                      <a:pt x="62" y="11"/>
                    </a:lnTo>
                    <a:lnTo>
                      <a:pt x="61" y="7"/>
                    </a:lnTo>
                    <a:lnTo>
                      <a:pt x="61" y="0"/>
                    </a:lnTo>
                    <a:lnTo>
                      <a:pt x="54" y="1"/>
                    </a:lnTo>
                    <a:lnTo>
                      <a:pt x="38" y="4"/>
                    </a:lnTo>
                    <a:lnTo>
                      <a:pt x="18" y="9"/>
                    </a:lnTo>
                    <a:lnTo>
                      <a:pt x="0" y="13"/>
                    </a:lnTo>
                  </a:path>
                </a:pathLst>
              </a:custGeom>
              <a:solidFill>
                <a:srgbClr val="D9D9D9"/>
              </a:solid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46" name="Freeform 540"/>
              <p:cNvSpPr>
                <a:spLocks/>
              </p:cNvSpPr>
              <p:nvPr/>
            </p:nvSpPr>
            <p:spPr bwMode="auto">
              <a:xfrm>
                <a:off x="3302" y="1830"/>
                <a:ext cx="350" cy="128"/>
              </a:xfrm>
              <a:custGeom>
                <a:avLst/>
                <a:gdLst>
                  <a:gd name="T0" fmla="*/ 992 w 1070"/>
                  <a:gd name="T1" fmla="*/ 124 h 382"/>
                  <a:gd name="T2" fmla="*/ 970 w 1070"/>
                  <a:gd name="T3" fmla="*/ 103 h 382"/>
                  <a:gd name="T4" fmla="*/ 962 w 1070"/>
                  <a:gd name="T5" fmla="*/ 57 h 382"/>
                  <a:gd name="T6" fmla="*/ 936 w 1070"/>
                  <a:gd name="T7" fmla="*/ 36 h 382"/>
                  <a:gd name="T8" fmla="*/ 817 w 1070"/>
                  <a:gd name="T9" fmla="*/ 19 h 382"/>
                  <a:gd name="T10" fmla="*/ 726 w 1070"/>
                  <a:gd name="T11" fmla="*/ 58 h 382"/>
                  <a:gd name="T12" fmla="*/ 678 w 1070"/>
                  <a:gd name="T13" fmla="*/ 65 h 382"/>
                  <a:gd name="T14" fmla="*/ 632 w 1070"/>
                  <a:gd name="T15" fmla="*/ 65 h 382"/>
                  <a:gd name="T16" fmla="*/ 612 w 1070"/>
                  <a:gd name="T17" fmla="*/ 44 h 382"/>
                  <a:gd name="T18" fmla="*/ 560 w 1070"/>
                  <a:gd name="T19" fmla="*/ 37 h 382"/>
                  <a:gd name="T20" fmla="*/ 525 w 1070"/>
                  <a:gd name="T21" fmla="*/ 19 h 382"/>
                  <a:gd name="T22" fmla="*/ 483 w 1070"/>
                  <a:gd name="T23" fmla="*/ 21 h 382"/>
                  <a:gd name="T24" fmla="*/ 465 w 1070"/>
                  <a:gd name="T25" fmla="*/ 0 h 382"/>
                  <a:gd name="T26" fmla="*/ 390 w 1070"/>
                  <a:gd name="T27" fmla="*/ 16 h 382"/>
                  <a:gd name="T28" fmla="*/ 299 w 1070"/>
                  <a:gd name="T29" fmla="*/ 26 h 382"/>
                  <a:gd name="T30" fmla="*/ 257 w 1070"/>
                  <a:gd name="T31" fmla="*/ 45 h 382"/>
                  <a:gd name="T32" fmla="*/ 138 w 1070"/>
                  <a:gd name="T33" fmla="*/ 61 h 382"/>
                  <a:gd name="T34" fmla="*/ 173 w 1070"/>
                  <a:gd name="T35" fmla="*/ 75 h 382"/>
                  <a:gd name="T36" fmla="*/ 164 w 1070"/>
                  <a:gd name="T37" fmla="*/ 90 h 382"/>
                  <a:gd name="T38" fmla="*/ 114 w 1070"/>
                  <a:gd name="T39" fmla="*/ 93 h 382"/>
                  <a:gd name="T40" fmla="*/ 42 w 1070"/>
                  <a:gd name="T41" fmla="*/ 94 h 382"/>
                  <a:gd name="T42" fmla="*/ 8 w 1070"/>
                  <a:gd name="T43" fmla="*/ 110 h 382"/>
                  <a:gd name="T44" fmla="*/ 0 w 1070"/>
                  <a:gd name="T45" fmla="*/ 147 h 382"/>
                  <a:gd name="T46" fmla="*/ 16 w 1070"/>
                  <a:gd name="T47" fmla="*/ 167 h 382"/>
                  <a:gd name="T48" fmla="*/ 22 w 1070"/>
                  <a:gd name="T49" fmla="*/ 193 h 382"/>
                  <a:gd name="T50" fmla="*/ 21 w 1070"/>
                  <a:gd name="T51" fmla="*/ 210 h 382"/>
                  <a:gd name="T52" fmla="*/ 49 w 1070"/>
                  <a:gd name="T53" fmla="*/ 237 h 382"/>
                  <a:gd name="T54" fmla="*/ 56 w 1070"/>
                  <a:gd name="T55" fmla="*/ 259 h 382"/>
                  <a:gd name="T56" fmla="*/ 74 w 1070"/>
                  <a:gd name="T57" fmla="*/ 271 h 382"/>
                  <a:gd name="T58" fmla="*/ 96 w 1070"/>
                  <a:gd name="T59" fmla="*/ 290 h 382"/>
                  <a:gd name="T60" fmla="*/ 205 w 1070"/>
                  <a:gd name="T61" fmla="*/ 352 h 382"/>
                  <a:gd name="T62" fmla="*/ 253 w 1070"/>
                  <a:gd name="T63" fmla="*/ 370 h 382"/>
                  <a:gd name="T64" fmla="*/ 267 w 1070"/>
                  <a:gd name="T65" fmla="*/ 358 h 382"/>
                  <a:gd name="T66" fmla="*/ 277 w 1070"/>
                  <a:gd name="T67" fmla="*/ 338 h 382"/>
                  <a:gd name="T68" fmla="*/ 297 w 1070"/>
                  <a:gd name="T69" fmla="*/ 316 h 382"/>
                  <a:gd name="T70" fmla="*/ 334 w 1070"/>
                  <a:gd name="T71" fmla="*/ 323 h 382"/>
                  <a:gd name="T72" fmla="*/ 362 w 1070"/>
                  <a:gd name="T73" fmla="*/ 358 h 382"/>
                  <a:gd name="T74" fmla="*/ 399 w 1070"/>
                  <a:gd name="T75" fmla="*/ 370 h 382"/>
                  <a:gd name="T76" fmla="*/ 447 w 1070"/>
                  <a:gd name="T77" fmla="*/ 359 h 382"/>
                  <a:gd name="T78" fmla="*/ 493 w 1070"/>
                  <a:gd name="T79" fmla="*/ 335 h 382"/>
                  <a:gd name="T80" fmla="*/ 525 w 1070"/>
                  <a:gd name="T81" fmla="*/ 327 h 382"/>
                  <a:gd name="T82" fmla="*/ 564 w 1070"/>
                  <a:gd name="T83" fmla="*/ 326 h 382"/>
                  <a:gd name="T84" fmla="*/ 567 w 1070"/>
                  <a:gd name="T85" fmla="*/ 367 h 382"/>
                  <a:gd name="T86" fmla="*/ 590 w 1070"/>
                  <a:gd name="T87" fmla="*/ 377 h 382"/>
                  <a:gd name="T88" fmla="*/ 613 w 1070"/>
                  <a:gd name="T89" fmla="*/ 362 h 382"/>
                  <a:gd name="T90" fmla="*/ 647 w 1070"/>
                  <a:gd name="T91" fmla="*/ 336 h 382"/>
                  <a:gd name="T92" fmla="*/ 752 w 1070"/>
                  <a:gd name="T93" fmla="*/ 327 h 382"/>
                  <a:gd name="T94" fmla="*/ 831 w 1070"/>
                  <a:gd name="T95" fmla="*/ 315 h 382"/>
                  <a:gd name="T96" fmla="*/ 918 w 1070"/>
                  <a:gd name="T97" fmla="*/ 283 h 382"/>
                  <a:gd name="T98" fmla="*/ 967 w 1070"/>
                  <a:gd name="T99" fmla="*/ 286 h 382"/>
                  <a:gd name="T100" fmla="*/ 1005 w 1070"/>
                  <a:gd name="T101" fmla="*/ 293 h 382"/>
                  <a:gd name="T102" fmla="*/ 1056 w 1070"/>
                  <a:gd name="T103" fmla="*/ 308 h 382"/>
                  <a:gd name="T104" fmla="*/ 1056 w 1070"/>
                  <a:gd name="T105" fmla="*/ 268 h 382"/>
                  <a:gd name="T106" fmla="*/ 1026 w 1070"/>
                  <a:gd name="T107" fmla="*/ 219 h 382"/>
                  <a:gd name="T108" fmla="*/ 1017 w 1070"/>
                  <a:gd name="T109" fmla="*/ 16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70" h="382">
                    <a:moveTo>
                      <a:pt x="1011" y="142"/>
                    </a:moveTo>
                    <a:lnTo>
                      <a:pt x="1011" y="136"/>
                    </a:lnTo>
                    <a:lnTo>
                      <a:pt x="1011" y="123"/>
                    </a:lnTo>
                    <a:lnTo>
                      <a:pt x="1000" y="125"/>
                    </a:lnTo>
                    <a:lnTo>
                      <a:pt x="992" y="124"/>
                    </a:lnTo>
                    <a:lnTo>
                      <a:pt x="984" y="122"/>
                    </a:lnTo>
                    <a:lnTo>
                      <a:pt x="980" y="119"/>
                    </a:lnTo>
                    <a:lnTo>
                      <a:pt x="976" y="114"/>
                    </a:lnTo>
                    <a:lnTo>
                      <a:pt x="972" y="109"/>
                    </a:lnTo>
                    <a:lnTo>
                      <a:pt x="970" y="103"/>
                    </a:lnTo>
                    <a:lnTo>
                      <a:pt x="969" y="96"/>
                    </a:lnTo>
                    <a:lnTo>
                      <a:pt x="967" y="82"/>
                    </a:lnTo>
                    <a:lnTo>
                      <a:pt x="966" y="68"/>
                    </a:lnTo>
                    <a:lnTo>
                      <a:pt x="965" y="62"/>
                    </a:lnTo>
                    <a:lnTo>
                      <a:pt x="962" y="57"/>
                    </a:lnTo>
                    <a:lnTo>
                      <a:pt x="960" y="53"/>
                    </a:lnTo>
                    <a:lnTo>
                      <a:pt x="957" y="50"/>
                    </a:lnTo>
                    <a:lnTo>
                      <a:pt x="950" y="44"/>
                    </a:lnTo>
                    <a:lnTo>
                      <a:pt x="944" y="40"/>
                    </a:lnTo>
                    <a:lnTo>
                      <a:pt x="936" y="36"/>
                    </a:lnTo>
                    <a:lnTo>
                      <a:pt x="928" y="33"/>
                    </a:lnTo>
                    <a:lnTo>
                      <a:pt x="912" y="28"/>
                    </a:lnTo>
                    <a:lnTo>
                      <a:pt x="894" y="25"/>
                    </a:lnTo>
                    <a:lnTo>
                      <a:pt x="857" y="22"/>
                    </a:lnTo>
                    <a:lnTo>
                      <a:pt x="817" y="19"/>
                    </a:lnTo>
                    <a:lnTo>
                      <a:pt x="799" y="29"/>
                    </a:lnTo>
                    <a:lnTo>
                      <a:pt x="769" y="43"/>
                    </a:lnTo>
                    <a:lnTo>
                      <a:pt x="752" y="50"/>
                    </a:lnTo>
                    <a:lnTo>
                      <a:pt x="734" y="56"/>
                    </a:lnTo>
                    <a:lnTo>
                      <a:pt x="726" y="58"/>
                    </a:lnTo>
                    <a:lnTo>
                      <a:pt x="719" y="60"/>
                    </a:lnTo>
                    <a:lnTo>
                      <a:pt x="711" y="61"/>
                    </a:lnTo>
                    <a:lnTo>
                      <a:pt x="704" y="62"/>
                    </a:lnTo>
                    <a:lnTo>
                      <a:pt x="692" y="63"/>
                    </a:lnTo>
                    <a:lnTo>
                      <a:pt x="678" y="65"/>
                    </a:lnTo>
                    <a:lnTo>
                      <a:pt x="664" y="67"/>
                    </a:lnTo>
                    <a:lnTo>
                      <a:pt x="652" y="68"/>
                    </a:lnTo>
                    <a:lnTo>
                      <a:pt x="644" y="68"/>
                    </a:lnTo>
                    <a:lnTo>
                      <a:pt x="637" y="67"/>
                    </a:lnTo>
                    <a:lnTo>
                      <a:pt x="632" y="65"/>
                    </a:lnTo>
                    <a:lnTo>
                      <a:pt x="626" y="63"/>
                    </a:lnTo>
                    <a:lnTo>
                      <a:pt x="622" y="59"/>
                    </a:lnTo>
                    <a:lnTo>
                      <a:pt x="618" y="55"/>
                    </a:lnTo>
                    <a:lnTo>
                      <a:pt x="614" y="50"/>
                    </a:lnTo>
                    <a:lnTo>
                      <a:pt x="612" y="44"/>
                    </a:lnTo>
                    <a:lnTo>
                      <a:pt x="601" y="45"/>
                    </a:lnTo>
                    <a:lnTo>
                      <a:pt x="591" y="44"/>
                    </a:lnTo>
                    <a:lnTo>
                      <a:pt x="581" y="42"/>
                    </a:lnTo>
                    <a:lnTo>
                      <a:pt x="571" y="40"/>
                    </a:lnTo>
                    <a:lnTo>
                      <a:pt x="560" y="37"/>
                    </a:lnTo>
                    <a:lnTo>
                      <a:pt x="549" y="34"/>
                    </a:lnTo>
                    <a:lnTo>
                      <a:pt x="537" y="32"/>
                    </a:lnTo>
                    <a:lnTo>
                      <a:pt x="525" y="32"/>
                    </a:lnTo>
                    <a:lnTo>
                      <a:pt x="525" y="25"/>
                    </a:lnTo>
                    <a:lnTo>
                      <a:pt x="525" y="19"/>
                    </a:lnTo>
                    <a:lnTo>
                      <a:pt x="512" y="22"/>
                    </a:lnTo>
                    <a:lnTo>
                      <a:pt x="499" y="25"/>
                    </a:lnTo>
                    <a:lnTo>
                      <a:pt x="493" y="25"/>
                    </a:lnTo>
                    <a:lnTo>
                      <a:pt x="488" y="23"/>
                    </a:lnTo>
                    <a:lnTo>
                      <a:pt x="483" y="21"/>
                    </a:lnTo>
                    <a:lnTo>
                      <a:pt x="477" y="17"/>
                    </a:lnTo>
                    <a:lnTo>
                      <a:pt x="473" y="13"/>
                    </a:lnTo>
                    <a:lnTo>
                      <a:pt x="468" y="9"/>
                    </a:lnTo>
                    <a:lnTo>
                      <a:pt x="466" y="5"/>
                    </a:lnTo>
                    <a:lnTo>
                      <a:pt x="465" y="0"/>
                    </a:lnTo>
                    <a:lnTo>
                      <a:pt x="456" y="5"/>
                    </a:lnTo>
                    <a:lnTo>
                      <a:pt x="445" y="9"/>
                    </a:lnTo>
                    <a:lnTo>
                      <a:pt x="432" y="12"/>
                    </a:lnTo>
                    <a:lnTo>
                      <a:pt x="419" y="14"/>
                    </a:lnTo>
                    <a:lnTo>
                      <a:pt x="390" y="16"/>
                    </a:lnTo>
                    <a:lnTo>
                      <a:pt x="360" y="19"/>
                    </a:lnTo>
                    <a:lnTo>
                      <a:pt x="343" y="20"/>
                    </a:lnTo>
                    <a:lnTo>
                      <a:pt x="329" y="21"/>
                    </a:lnTo>
                    <a:lnTo>
                      <a:pt x="313" y="23"/>
                    </a:lnTo>
                    <a:lnTo>
                      <a:pt x="299" y="26"/>
                    </a:lnTo>
                    <a:lnTo>
                      <a:pt x="286" y="30"/>
                    </a:lnTo>
                    <a:lnTo>
                      <a:pt x="274" y="35"/>
                    </a:lnTo>
                    <a:lnTo>
                      <a:pt x="267" y="38"/>
                    </a:lnTo>
                    <a:lnTo>
                      <a:pt x="262" y="41"/>
                    </a:lnTo>
                    <a:lnTo>
                      <a:pt x="257" y="45"/>
                    </a:lnTo>
                    <a:lnTo>
                      <a:pt x="253" y="50"/>
                    </a:lnTo>
                    <a:lnTo>
                      <a:pt x="147" y="50"/>
                    </a:lnTo>
                    <a:lnTo>
                      <a:pt x="145" y="54"/>
                    </a:lnTo>
                    <a:lnTo>
                      <a:pt x="142" y="58"/>
                    </a:lnTo>
                    <a:lnTo>
                      <a:pt x="138" y="61"/>
                    </a:lnTo>
                    <a:lnTo>
                      <a:pt x="133" y="62"/>
                    </a:lnTo>
                    <a:lnTo>
                      <a:pt x="143" y="65"/>
                    </a:lnTo>
                    <a:lnTo>
                      <a:pt x="153" y="68"/>
                    </a:lnTo>
                    <a:lnTo>
                      <a:pt x="163" y="70"/>
                    </a:lnTo>
                    <a:lnTo>
                      <a:pt x="173" y="75"/>
                    </a:lnTo>
                    <a:lnTo>
                      <a:pt x="173" y="79"/>
                    </a:lnTo>
                    <a:lnTo>
                      <a:pt x="172" y="83"/>
                    </a:lnTo>
                    <a:lnTo>
                      <a:pt x="170" y="86"/>
                    </a:lnTo>
                    <a:lnTo>
                      <a:pt x="167" y="88"/>
                    </a:lnTo>
                    <a:lnTo>
                      <a:pt x="164" y="90"/>
                    </a:lnTo>
                    <a:lnTo>
                      <a:pt x="161" y="91"/>
                    </a:lnTo>
                    <a:lnTo>
                      <a:pt x="158" y="92"/>
                    </a:lnTo>
                    <a:lnTo>
                      <a:pt x="153" y="93"/>
                    </a:lnTo>
                    <a:lnTo>
                      <a:pt x="133" y="94"/>
                    </a:lnTo>
                    <a:lnTo>
                      <a:pt x="114" y="93"/>
                    </a:lnTo>
                    <a:lnTo>
                      <a:pt x="108" y="93"/>
                    </a:lnTo>
                    <a:lnTo>
                      <a:pt x="94" y="93"/>
                    </a:lnTo>
                    <a:lnTo>
                      <a:pt x="74" y="93"/>
                    </a:lnTo>
                    <a:lnTo>
                      <a:pt x="53" y="93"/>
                    </a:lnTo>
                    <a:lnTo>
                      <a:pt x="42" y="94"/>
                    </a:lnTo>
                    <a:lnTo>
                      <a:pt x="31" y="95"/>
                    </a:lnTo>
                    <a:lnTo>
                      <a:pt x="22" y="99"/>
                    </a:lnTo>
                    <a:lnTo>
                      <a:pt x="15" y="104"/>
                    </a:lnTo>
                    <a:lnTo>
                      <a:pt x="11" y="107"/>
                    </a:lnTo>
                    <a:lnTo>
                      <a:pt x="8" y="110"/>
                    </a:lnTo>
                    <a:lnTo>
                      <a:pt x="6" y="114"/>
                    </a:lnTo>
                    <a:lnTo>
                      <a:pt x="4" y="119"/>
                    </a:lnTo>
                    <a:lnTo>
                      <a:pt x="2" y="130"/>
                    </a:lnTo>
                    <a:lnTo>
                      <a:pt x="0" y="142"/>
                    </a:lnTo>
                    <a:lnTo>
                      <a:pt x="0" y="147"/>
                    </a:lnTo>
                    <a:lnTo>
                      <a:pt x="2" y="151"/>
                    </a:lnTo>
                    <a:lnTo>
                      <a:pt x="4" y="154"/>
                    </a:lnTo>
                    <a:lnTo>
                      <a:pt x="5" y="157"/>
                    </a:lnTo>
                    <a:lnTo>
                      <a:pt x="10" y="162"/>
                    </a:lnTo>
                    <a:lnTo>
                      <a:pt x="16" y="167"/>
                    </a:lnTo>
                    <a:lnTo>
                      <a:pt x="20" y="173"/>
                    </a:lnTo>
                    <a:lnTo>
                      <a:pt x="22" y="179"/>
                    </a:lnTo>
                    <a:lnTo>
                      <a:pt x="24" y="183"/>
                    </a:lnTo>
                    <a:lnTo>
                      <a:pt x="24" y="188"/>
                    </a:lnTo>
                    <a:lnTo>
                      <a:pt x="22" y="193"/>
                    </a:lnTo>
                    <a:lnTo>
                      <a:pt x="20" y="198"/>
                    </a:lnTo>
                    <a:lnTo>
                      <a:pt x="19" y="200"/>
                    </a:lnTo>
                    <a:lnTo>
                      <a:pt x="19" y="203"/>
                    </a:lnTo>
                    <a:lnTo>
                      <a:pt x="20" y="206"/>
                    </a:lnTo>
                    <a:lnTo>
                      <a:pt x="21" y="210"/>
                    </a:lnTo>
                    <a:lnTo>
                      <a:pt x="25" y="217"/>
                    </a:lnTo>
                    <a:lnTo>
                      <a:pt x="30" y="224"/>
                    </a:lnTo>
                    <a:lnTo>
                      <a:pt x="37" y="230"/>
                    </a:lnTo>
                    <a:lnTo>
                      <a:pt x="44" y="235"/>
                    </a:lnTo>
                    <a:lnTo>
                      <a:pt x="49" y="237"/>
                    </a:lnTo>
                    <a:lnTo>
                      <a:pt x="52" y="239"/>
                    </a:lnTo>
                    <a:lnTo>
                      <a:pt x="56" y="241"/>
                    </a:lnTo>
                    <a:lnTo>
                      <a:pt x="60" y="241"/>
                    </a:lnTo>
                    <a:lnTo>
                      <a:pt x="59" y="250"/>
                    </a:lnTo>
                    <a:lnTo>
                      <a:pt x="56" y="259"/>
                    </a:lnTo>
                    <a:lnTo>
                      <a:pt x="52" y="266"/>
                    </a:lnTo>
                    <a:lnTo>
                      <a:pt x="47" y="271"/>
                    </a:lnTo>
                    <a:lnTo>
                      <a:pt x="56" y="271"/>
                    </a:lnTo>
                    <a:lnTo>
                      <a:pt x="66" y="271"/>
                    </a:lnTo>
                    <a:lnTo>
                      <a:pt x="74" y="271"/>
                    </a:lnTo>
                    <a:lnTo>
                      <a:pt x="81" y="271"/>
                    </a:lnTo>
                    <a:lnTo>
                      <a:pt x="82" y="275"/>
                    </a:lnTo>
                    <a:lnTo>
                      <a:pt x="84" y="280"/>
                    </a:lnTo>
                    <a:lnTo>
                      <a:pt x="89" y="284"/>
                    </a:lnTo>
                    <a:lnTo>
                      <a:pt x="96" y="290"/>
                    </a:lnTo>
                    <a:lnTo>
                      <a:pt x="112" y="302"/>
                    </a:lnTo>
                    <a:lnTo>
                      <a:pt x="131" y="313"/>
                    </a:lnTo>
                    <a:lnTo>
                      <a:pt x="170" y="334"/>
                    </a:lnTo>
                    <a:lnTo>
                      <a:pt x="193" y="345"/>
                    </a:lnTo>
                    <a:lnTo>
                      <a:pt x="205" y="352"/>
                    </a:lnTo>
                    <a:lnTo>
                      <a:pt x="218" y="360"/>
                    </a:lnTo>
                    <a:lnTo>
                      <a:pt x="226" y="364"/>
                    </a:lnTo>
                    <a:lnTo>
                      <a:pt x="234" y="367"/>
                    </a:lnTo>
                    <a:lnTo>
                      <a:pt x="243" y="370"/>
                    </a:lnTo>
                    <a:lnTo>
                      <a:pt x="253" y="370"/>
                    </a:lnTo>
                    <a:lnTo>
                      <a:pt x="255" y="370"/>
                    </a:lnTo>
                    <a:lnTo>
                      <a:pt x="257" y="367"/>
                    </a:lnTo>
                    <a:lnTo>
                      <a:pt x="261" y="365"/>
                    </a:lnTo>
                    <a:lnTo>
                      <a:pt x="264" y="361"/>
                    </a:lnTo>
                    <a:lnTo>
                      <a:pt x="267" y="358"/>
                    </a:lnTo>
                    <a:lnTo>
                      <a:pt x="271" y="355"/>
                    </a:lnTo>
                    <a:lnTo>
                      <a:pt x="275" y="353"/>
                    </a:lnTo>
                    <a:lnTo>
                      <a:pt x="279" y="352"/>
                    </a:lnTo>
                    <a:lnTo>
                      <a:pt x="277" y="344"/>
                    </a:lnTo>
                    <a:lnTo>
                      <a:pt x="277" y="338"/>
                    </a:lnTo>
                    <a:lnTo>
                      <a:pt x="278" y="332"/>
                    </a:lnTo>
                    <a:lnTo>
                      <a:pt x="280" y="326"/>
                    </a:lnTo>
                    <a:lnTo>
                      <a:pt x="284" y="322"/>
                    </a:lnTo>
                    <a:lnTo>
                      <a:pt x="289" y="318"/>
                    </a:lnTo>
                    <a:lnTo>
                      <a:pt x="297" y="316"/>
                    </a:lnTo>
                    <a:lnTo>
                      <a:pt x="306" y="315"/>
                    </a:lnTo>
                    <a:lnTo>
                      <a:pt x="316" y="315"/>
                    </a:lnTo>
                    <a:lnTo>
                      <a:pt x="323" y="317"/>
                    </a:lnTo>
                    <a:lnTo>
                      <a:pt x="329" y="320"/>
                    </a:lnTo>
                    <a:lnTo>
                      <a:pt x="334" y="323"/>
                    </a:lnTo>
                    <a:lnTo>
                      <a:pt x="343" y="332"/>
                    </a:lnTo>
                    <a:lnTo>
                      <a:pt x="350" y="342"/>
                    </a:lnTo>
                    <a:lnTo>
                      <a:pt x="353" y="347"/>
                    </a:lnTo>
                    <a:lnTo>
                      <a:pt x="357" y="353"/>
                    </a:lnTo>
                    <a:lnTo>
                      <a:pt x="362" y="358"/>
                    </a:lnTo>
                    <a:lnTo>
                      <a:pt x="367" y="362"/>
                    </a:lnTo>
                    <a:lnTo>
                      <a:pt x="373" y="365"/>
                    </a:lnTo>
                    <a:lnTo>
                      <a:pt x="380" y="368"/>
                    </a:lnTo>
                    <a:lnTo>
                      <a:pt x="389" y="370"/>
                    </a:lnTo>
                    <a:lnTo>
                      <a:pt x="399" y="370"/>
                    </a:lnTo>
                    <a:lnTo>
                      <a:pt x="409" y="370"/>
                    </a:lnTo>
                    <a:lnTo>
                      <a:pt x="418" y="369"/>
                    </a:lnTo>
                    <a:lnTo>
                      <a:pt x="425" y="367"/>
                    </a:lnTo>
                    <a:lnTo>
                      <a:pt x="433" y="365"/>
                    </a:lnTo>
                    <a:lnTo>
                      <a:pt x="447" y="359"/>
                    </a:lnTo>
                    <a:lnTo>
                      <a:pt x="459" y="352"/>
                    </a:lnTo>
                    <a:lnTo>
                      <a:pt x="472" y="345"/>
                    </a:lnTo>
                    <a:lnTo>
                      <a:pt x="483" y="339"/>
                    </a:lnTo>
                    <a:lnTo>
                      <a:pt x="488" y="336"/>
                    </a:lnTo>
                    <a:lnTo>
                      <a:pt x="493" y="335"/>
                    </a:lnTo>
                    <a:lnTo>
                      <a:pt x="499" y="333"/>
                    </a:lnTo>
                    <a:lnTo>
                      <a:pt x="506" y="333"/>
                    </a:lnTo>
                    <a:lnTo>
                      <a:pt x="512" y="332"/>
                    </a:lnTo>
                    <a:lnTo>
                      <a:pt x="521" y="329"/>
                    </a:lnTo>
                    <a:lnTo>
                      <a:pt x="525" y="327"/>
                    </a:lnTo>
                    <a:lnTo>
                      <a:pt x="529" y="325"/>
                    </a:lnTo>
                    <a:lnTo>
                      <a:pt x="531" y="323"/>
                    </a:lnTo>
                    <a:lnTo>
                      <a:pt x="532" y="321"/>
                    </a:lnTo>
                    <a:lnTo>
                      <a:pt x="565" y="321"/>
                    </a:lnTo>
                    <a:lnTo>
                      <a:pt x="564" y="326"/>
                    </a:lnTo>
                    <a:lnTo>
                      <a:pt x="563" y="333"/>
                    </a:lnTo>
                    <a:lnTo>
                      <a:pt x="564" y="341"/>
                    </a:lnTo>
                    <a:lnTo>
                      <a:pt x="565" y="349"/>
                    </a:lnTo>
                    <a:lnTo>
                      <a:pt x="566" y="358"/>
                    </a:lnTo>
                    <a:lnTo>
                      <a:pt x="567" y="367"/>
                    </a:lnTo>
                    <a:lnTo>
                      <a:pt x="567" y="375"/>
                    </a:lnTo>
                    <a:lnTo>
                      <a:pt x="565" y="382"/>
                    </a:lnTo>
                    <a:lnTo>
                      <a:pt x="575" y="381"/>
                    </a:lnTo>
                    <a:lnTo>
                      <a:pt x="582" y="379"/>
                    </a:lnTo>
                    <a:lnTo>
                      <a:pt x="590" y="377"/>
                    </a:lnTo>
                    <a:lnTo>
                      <a:pt x="596" y="375"/>
                    </a:lnTo>
                    <a:lnTo>
                      <a:pt x="601" y="372"/>
                    </a:lnTo>
                    <a:lnTo>
                      <a:pt x="605" y="369"/>
                    </a:lnTo>
                    <a:lnTo>
                      <a:pt x="610" y="366"/>
                    </a:lnTo>
                    <a:lnTo>
                      <a:pt x="613" y="362"/>
                    </a:lnTo>
                    <a:lnTo>
                      <a:pt x="623" y="345"/>
                    </a:lnTo>
                    <a:lnTo>
                      <a:pt x="632" y="327"/>
                    </a:lnTo>
                    <a:lnTo>
                      <a:pt x="636" y="331"/>
                    </a:lnTo>
                    <a:lnTo>
                      <a:pt x="641" y="334"/>
                    </a:lnTo>
                    <a:lnTo>
                      <a:pt x="647" y="336"/>
                    </a:lnTo>
                    <a:lnTo>
                      <a:pt x="654" y="337"/>
                    </a:lnTo>
                    <a:lnTo>
                      <a:pt x="669" y="338"/>
                    </a:lnTo>
                    <a:lnTo>
                      <a:pt x="687" y="336"/>
                    </a:lnTo>
                    <a:lnTo>
                      <a:pt x="721" y="330"/>
                    </a:lnTo>
                    <a:lnTo>
                      <a:pt x="752" y="327"/>
                    </a:lnTo>
                    <a:lnTo>
                      <a:pt x="767" y="327"/>
                    </a:lnTo>
                    <a:lnTo>
                      <a:pt x="781" y="325"/>
                    </a:lnTo>
                    <a:lnTo>
                      <a:pt x="794" y="324"/>
                    </a:lnTo>
                    <a:lnTo>
                      <a:pt x="808" y="321"/>
                    </a:lnTo>
                    <a:lnTo>
                      <a:pt x="831" y="315"/>
                    </a:lnTo>
                    <a:lnTo>
                      <a:pt x="853" y="307"/>
                    </a:lnTo>
                    <a:lnTo>
                      <a:pt x="873" y="299"/>
                    </a:lnTo>
                    <a:lnTo>
                      <a:pt x="895" y="290"/>
                    </a:lnTo>
                    <a:lnTo>
                      <a:pt x="906" y="287"/>
                    </a:lnTo>
                    <a:lnTo>
                      <a:pt x="918" y="283"/>
                    </a:lnTo>
                    <a:lnTo>
                      <a:pt x="930" y="280"/>
                    </a:lnTo>
                    <a:lnTo>
                      <a:pt x="944" y="278"/>
                    </a:lnTo>
                    <a:lnTo>
                      <a:pt x="951" y="279"/>
                    </a:lnTo>
                    <a:lnTo>
                      <a:pt x="961" y="284"/>
                    </a:lnTo>
                    <a:lnTo>
                      <a:pt x="967" y="286"/>
                    </a:lnTo>
                    <a:lnTo>
                      <a:pt x="972" y="288"/>
                    </a:lnTo>
                    <a:lnTo>
                      <a:pt x="979" y="289"/>
                    </a:lnTo>
                    <a:lnTo>
                      <a:pt x="983" y="290"/>
                    </a:lnTo>
                    <a:lnTo>
                      <a:pt x="995" y="290"/>
                    </a:lnTo>
                    <a:lnTo>
                      <a:pt x="1005" y="293"/>
                    </a:lnTo>
                    <a:lnTo>
                      <a:pt x="1015" y="295"/>
                    </a:lnTo>
                    <a:lnTo>
                      <a:pt x="1024" y="300"/>
                    </a:lnTo>
                    <a:lnTo>
                      <a:pt x="1034" y="303"/>
                    </a:lnTo>
                    <a:lnTo>
                      <a:pt x="1045" y="306"/>
                    </a:lnTo>
                    <a:lnTo>
                      <a:pt x="1056" y="308"/>
                    </a:lnTo>
                    <a:lnTo>
                      <a:pt x="1070" y="309"/>
                    </a:lnTo>
                    <a:lnTo>
                      <a:pt x="1068" y="297"/>
                    </a:lnTo>
                    <a:lnTo>
                      <a:pt x="1063" y="286"/>
                    </a:lnTo>
                    <a:lnTo>
                      <a:pt x="1060" y="276"/>
                    </a:lnTo>
                    <a:lnTo>
                      <a:pt x="1056" y="268"/>
                    </a:lnTo>
                    <a:lnTo>
                      <a:pt x="1047" y="254"/>
                    </a:lnTo>
                    <a:lnTo>
                      <a:pt x="1038" y="241"/>
                    </a:lnTo>
                    <a:lnTo>
                      <a:pt x="1034" y="233"/>
                    </a:lnTo>
                    <a:lnTo>
                      <a:pt x="1030" y="226"/>
                    </a:lnTo>
                    <a:lnTo>
                      <a:pt x="1026" y="219"/>
                    </a:lnTo>
                    <a:lnTo>
                      <a:pt x="1024" y="211"/>
                    </a:lnTo>
                    <a:lnTo>
                      <a:pt x="1021" y="202"/>
                    </a:lnTo>
                    <a:lnTo>
                      <a:pt x="1018" y="192"/>
                    </a:lnTo>
                    <a:lnTo>
                      <a:pt x="1017" y="179"/>
                    </a:lnTo>
                    <a:lnTo>
                      <a:pt x="1017" y="167"/>
                    </a:lnTo>
                    <a:lnTo>
                      <a:pt x="1014" y="152"/>
                    </a:lnTo>
                    <a:lnTo>
                      <a:pt x="1011" y="142"/>
                    </a:lnTo>
                  </a:path>
                </a:pathLst>
              </a:custGeom>
              <a:solidFill>
                <a:srgbClr val="FF0000"/>
              </a:solid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grpSp>
        <p:sp>
          <p:nvSpPr>
            <p:cNvPr id="1004" name="Freeform 541"/>
            <p:cNvSpPr>
              <a:spLocks/>
            </p:cNvSpPr>
            <p:nvPr>
              <p:custDataLst>
                <p:tags r:id="rId353"/>
              </p:custDataLst>
            </p:nvPr>
          </p:nvSpPr>
          <p:spPr bwMode="auto">
            <a:xfrm>
              <a:off x="2511425" y="3235325"/>
              <a:ext cx="111125" cy="111125"/>
            </a:xfrm>
            <a:custGeom>
              <a:avLst/>
              <a:gdLst>
                <a:gd name="T0" fmla="*/ 2147483647 w 226"/>
                <a:gd name="T1" fmla="*/ 2147483647 h 237"/>
                <a:gd name="T2" fmla="*/ 2147483647 w 226"/>
                <a:gd name="T3" fmla="*/ 2147483647 h 237"/>
                <a:gd name="T4" fmla="*/ 2147483647 w 226"/>
                <a:gd name="T5" fmla="*/ 2147483647 h 237"/>
                <a:gd name="T6" fmla="*/ 2147483647 w 226"/>
                <a:gd name="T7" fmla="*/ 2147483647 h 237"/>
                <a:gd name="T8" fmla="*/ 2147483647 w 226"/>
                <a:gd name="T9" fmla="*/ 2147483647 h 237"/>
                <a:gd name="T10" fmla="*/ 2147483647 w 226"/>
                <a:gd name="T11" fmla="*/ 2147483647 h 237"/>
                <a:gd name="T12" fmla="*/ 2147483647 w 226"/>
                <a:gd name="T13" fmla="*/ 2147483647 h 237"/>
                <a:gd name="T14" fmla="*/ 2147483647 w 226"/>
                <a:gd name="T15" fmla="*/ 2147483647 h 237"/>
                <a:gd name="T16" fmla="*/ 2147483647 w 226"/>
                <a:gd name="T17" fmla="*/ 2147483647 h 237"/>
                <a:gd name="T18" fmla="*/ 2147483647 w 226"/>
                <a:gd name="T19" fmla="*/ 2147483647 h 237"/>
                <a:gd name="T20" fmla="*/ 2147483647 w 226"/>
                <a:gd name="T21" fmla="*/ 2147483647 h 237"/>
                <a:gd name="T22" fmla="*/ 2147483647 w 226"/>
                <a:gd name="T23" fmla="*/ 2147483647 h 237"/>
                <a:gd name="T24" fmla="*/ 2147483647 w 226"/>
                <a:gd name="T25" fmla="*/ 2147483647 h 237"/>
                <a:gd name="T26" fmla="*/ 2147483647 w 226"/>
                <a:gd name="T27" fmla="*/ 2147483647 h 237"/>
                <a:gd name="T28" fmla="*/ 2147483647 w 226"/>
                <a:gd name="T29" fmla="*/ 2147483647 h 237"/>
                <a:gd name="T30" fmla="*/ 2147483647 w 226"/>
                <a:gd name="T31" fmla="*/ 2147483647 h 237"/>
                <a:gd name="T32" fmla="*/ 2147483647 w 226"/>
                <a:gd name="T33" fmla="*/ 2147483647 h 237"/>
                <a:gd name="T34" fmla="*/ 2147483647 w 226"/>
                <a:gd name="T35" fmla="*/ 2147483647 h 237"/>
                <a:gd name="T36" fmla="*/ 2147483647 w 226"/>
                <a:gd name="T37" fmla="*/ 2147483647 h 237"/>
                <a:gd name="T38" fmla="*/ 2147483647 w 226"/>
                <a:gd name="T39" fmla="*/ 2147483647 h 237"/>
                <a:gd name="T40" fmla="*/ 2147483647 w 226"/>
                <a:gd name="T41" fmla="*/ 2147483647 h 237"/>
                <a:gd name="T42" fmla="*/ 2147483647 w 226"/>
                <a:gd name="T43" fmla="*/ 2147483647 h 237"/>
                <a:gd name="T44" fmla="*/ 2147483647 w 226"/>
                <a:gd name="T45" fmla="*/ 2147483647 h 237"/>
                <a:gd name="T46" fmla="*/ 2147483647 w 226"/>
                <a:gd name="T47" fmla="*/ 2147483647 h 237"/>
                <a:gd name="T48" fmla="*/ 2147483647 w 226"/>
                <a:gd name="T49" fmla="*/ 2147483647 h 237"/>
                <a:gd name="T50" fmla="*/ 2147483647 w 226"/>
                <a:gd name="T51" fmla="*/ 2147483647 h 237"/>
                <a:gd name="T52" fmla="*/ 2147483647 w 226"/>
                <a:gd name="T53" fmla="*/ 2147483647 h 237"/>
                <a:gd name="T54" fmla="*/ 2147483647 w 226"/>
                <a:gd name="T55" fmla="*/ 2147483647 h 237"/>
                <a:gd name="T56" fmla="*/ 2147483647 w 226"/>
                <a:gd name="T57" fmla="*/ 2147483647 h 237"/>
                <a:gd name="T58" fmla="*/ 0 w 226"/>
                <a:gd name="T59" fmla="*/ 2147483647 h 237"/>
                <a:gd name="T60" fmla="*/ 2147483647 w 226"/>
                <a:gd name="T61" fmla="*/ 2147483647 h 237"/>
                <a:gd name="T62" fmla="*/ 2147483647 w 226"/>
                <a:gd name="T63" fmla="*/ 2147483647 h 237"/>
                <a:gd name="T64" fmla="*/ 2147483647 w 226"/>
                <a:gd name="T65" fmla="*/ 2147483647 h 237"/>
                <a:gd name="T66" fmla="*/ 2147483647 w 226"/>
                <a:gd name="T67" fmla="*/ 2147483647 h 237"/>
                <a:gd name="T68" fmla="*/ 2147483647 w 226"/>
                <a:gd name="T69" fmla="*/ 2147483647 h 237"/>
                <a:gd name="T70" fmla="*/ 2147483647 w 226"/>
                <a:gd name="T71" fmla="*/ 2147483647 h 2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6"/>
                <a:gd name="T109" fmla="*/ 0 h 237"/>
                <a:gd name="T110" fmla="*/ 226 w 226"/>
                <a:gd name="T111" fmla="*/ 237 h 23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6" h="237">
                  <a:moveTo>
                    <a:pt x="61" y="234"/>
                  </a:moveTo>
                  <a:lnTo>
                    <a:pt x="63" y="236"/>
                  </a:lnTo>
                  <a:lnTo>
                    <a:pt x="65" y="237"/>
                  </a:lnTo>
                  <a:lnTo>
                    <a:pt x="68" y="237"/>
                  </a:lnTo>
                  <a:lnTo>
                    <a:pt x="70" y="237"/>
                  </a:lnTo>
                  <a:lnTo>
                    <a:pt x="75" y="235"/>
                  </a:lnTo>
                  <a:lnTo>
                    <a:pt x="80" y="234"/>
                  </a:lnTo>
                  <a:lnTo>
                    <a:pt x="83" y="234"/>
                  </a:lnTo>
                  <a:lnTo>
                    <a:pt x="86" y="232"/>
                  </a:lnTo>
                  <a:lnTo>
                    <a:pt x="89" y="230"/>
                  </a:lnTo>
                  <a:lnTo>
                    <a:pt x="92" y="227"/>
                  </a:lnTo>
                  <a:lnTo>
                    <a:pt x="96" y="223"/>
                  </a:lnTo>
                  <a:lnTo>
                    <a:pt x="98" y="219"/>
                  </a:lnTo>
                  <a:lnTo>
                    <a:pt x="99" y="214"/>
                  </a:lnTo>
                  <a:lnTo>
                    <a:pt x="100" y="209"/>
                  </a:lnTo>
                  <a:lnTo>
                    <a:pt x="123" y="209"/>
                  </a:lnTo>
                  <a:lnTo>
                    <a:pt x="145" y="208"/>
                  </a:lnTo>
                  <a:lnTo>
                    <a:pt x="166" y="205"/>
                  </a:lnTo>
                  <a:lnTo>
                    <a:pt x="186" y="201"/>
                  </a:lnTo>
                  <a:lnTo>
                    <a:pt x="195" y="198"/>
                  </a:lnTo>
                  <a:lnTo>
                    <a:pt x="202" y="195"/>
                  </a:lnTo>
                  <a:lnTo>
                    <a:pt x="209" y="191"/>
                  </a:lnTo>
                  <a:lnTo>
                    <a:pt x="215" y="186"/>
                  </a:lnTo>
                  <a:lnTo>
                    <a:pt x="220" y="181"/>
                  </a:lnTo>
                  <a:lnTo>
                    <a:pt x="223" y="175"/>
                  </a:lnTo>
                  <a:lnTo>
                    <a:pt x="225" y="168"/>
                  </a:lnTo>
                  <a:lnTo>
                    <a:pt x="226" y="161"/>
                  </a:lnTo>
                  <a:lnTo>
                    <a:pt x="226" y="153"/>
                  </a:lnTo>
                  <a:lnTo>
                    <a:pt x="225" y="147"/>
                  </a:lnTo>
                  <a:lnTo>
                    <a:pt x="223" y="140"/>
                  </a:lnTo>
                  <a:lnTo>
                    <a:pt x="221" y="134"/>
                  </a:lnTo>
                  <a:lnTo>
                    <a:pt x="215" y="123"/>
                  </a:lnTo>
                  <a:lnTo>
                    <a:pt x="210" y="112"/>
                  </a:lnTo>
                  <a:lnTo>
                    <a:pt x="203" y="100"/>
                  </a:lnTo>
                  <a:lnTo>
                    <a:pt x="198" y="90"/>
                  </a:lnTo>
                  <a:lnTo>
                    <a:pt x="196" y="84"/>
                  </a:lnTo>
                  <a:lnTo>
                    <a:pt x="195" y="79"/>
                  </a:lnTo>
                  <a:lnTo>
                    <a:pt x="193" y="74"/>
                  </a:lnTo>
                  <a:lnTo>
                    <a:pt x="193" y="68"/>
                  </a:lnTo>
                  <a:lnTo>
                    <a:pt x="195" y="59"/>
                  </a:lnTo>
                  <a:lnTo>
                    <a:pt x="197" y="51"/>
                  </a:lnTo>
                  <a:lnTo>
                    <a:pt x="200" y="43"/>
                  </a:lnTo>
                  <a:lnTo>
                    <a:pt x="204" y="36"/>
                  </a:lnTo>
                  <a:lnTo>
                    <a:pt x="213" y="25"/>
                  </a:lnTo>
                  <a:lnTo>
                    <a:pt x="220" y="19"/>
                  </a:lnTo>
                  <a:lnTo>
                    <a:pt x="213" y="14"/>
                  </a:lnTo>
                  <a:lnTo>
                    <a:pt x="203" y="11"/>
                  </a:lnTo>
                  <a:lnTo>
                    <a:pt x="191" y="7"/>
                  </a:lnTo>
                  <a:lnTo>
                    <a:pt x="179" y="5"/>
                  </a:lnTo>
                  <a:lnTo>
                    <a:pt x="154" y="2"/>
                  </a:lnTo>
                  <a:lnTo>
                    <a:pt x="133" y="0"/>
                  </a:lnTo>
                  <a:lnTo>
                    <a:pt x="20" y="6"/>
                  </a:lnTo>
                  <a:lnTo>
                    <a:pt x="20" y="19"/>
                  </a:lnTo>
                  <a:lnTo>
                    <a:pt x="18" y="31"/>
                  </a:lnTo>
                  <a:lnTo>
                    <a:pt x="14" y="42"/>
                  </a:lnTo>
                  <a:lnTo>
                    <a:pt x="10" y="54"/>
                  </a:lnTo>
                  <a:lnTo>
                    <a:pt x="7" y="66"/>
                  </a:lnTo>
                  <a:lnTo>
                    <a:pt x="3" y="79"/>
                  </a:lnTo>
                  <a:lnTo>
                    <a:pt x="1" y="93"/>
                  </a:lnTo>
                  <a:lnTo>
                    <a:pt x="0" y="111"/>
                  </a:lnTo>
                  <a:lnTo>
                    <a:pt x="1" y="121"/>
                  </a:lnTo>
                  <a:lnTo>
                    <a:pt x="3" y="130"/>
                  </a:lnTo>
                  <a:lnTo>
                    <a:pt x="6" y="138"/>
                  </a:lnTo>
                  <a:lnTo>
                    <a:pt x="10" y="146"/>
                  </a:lnTo>
                  <a:lnTo>
                    <a:pt x="19" y="159"/>
                  </a:lnTo>
                  <a:lnTo>
                    <a:pt x="30" y="173"/>
                  </a:lnTo>
                  <a:lnTo>
                    <a:pt x="41" y="185"/>
                  </a:lnTo>
                  <a:lnTo>
                    <a:pt x="51" y="199"/>
                  </a:lnTo>
                  <a:lnTo>
                    <a:pt x="55" y="207"/>
                  </a:lnTo>
                  <a:lnTo>
                    <a:pt x="57" y="216"/>
                  </a:lnTo>
                  <a:lnTo>
                    <a:pt x="59" y="225"/>
                  </a:lnTo>
                  <a:lnTo>
                    <a:pt x="61" y="234"/>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1005" name="Freeform 542"/>
            <p:cNvSpPr>
              <a:spLocks/>
            </p:cNvSpPr>
            <p:nvPr>
              <p:custDataLst>
                <p:tags r:id="rId354"/>
              </p:custDataLst>
            </p:nvPr>
          </p:nvSpPr>
          <p:spPr bwMode="auto">
            <a:xfrm>
              <a:off x="6918325" y="2727325"/>
              <a:ext cx="231775" cy="415925"/>
            </a:xfrm>
            <a:custGeom>
              <a:avLst/>
              <a:gdLst>
                <a:gd name="T0" fmla="*/ 2147483647 w 478"/>
                <a:gd name="T1" fmla="*/ 2147483647 h 875"/>
                <a:gd name="T2" fmla="*/ 2147483647 w 478"/>
                <a:gd name="T3" fmla="*/ 2147483647 h 875"/>
                <a:gd name="T4" fmla="*/ 2147483647 w 478"/>
                <a:gd name="T5" fmla="*/ 2147483647 h 875"/>
                <a:gd name="T6" fmla="*/ 2147483647 w 478"/>
                <a:gd name="T7" fmla="*/ 2147483647 h 875"/>
                <a:gd name="T8" fmla="*/ 2147483647 w 478"/>
                <a:gd name="T9" fmla="*/ 2147483647 h 875"/>
                <a:gd name="T10" fmla="*/ 2147483647 w 478"/>
                <a:gd name="T11" fmla="*/ 2147483647 h 875"/>
                <a:gd name="T12" fmla="*/ 2147483647 w 478"/>
                <a:gd name="T13" fmla="*/ 2147483647 h 875"/>
                <a:gd name="T14" fmla="*/ 2147483647 w 478"/>
                <a:gd name="T15" fmla="*/ 2147483647 h 875"/>
                <a:gd name="T16" fmla="*/ 2147483647 w 478"/>
                <a:gd name="T17" fmla="*/ 2147483647 h 875"/>
                <a:gd name="T18" fmla="*/ 2147483647 w 478"/>
                <a:gd name="T19" fmla="*/ 2147483647 h 875"/>
                <a:gd name="T20" fmla="*/ 2147483647 w 478"/>
                <a:gd name="T21" fmla="*/ 2147483647 h 875"/>
                <a:gd name="T22" fmla="*/ 2147483647 w 478"/>
                <a:gd name="T23" fmla="*/ 2147483647 h 875"/>
                <a:gd name="T24" fmla="*/ 2147483647 w 478"/>
                <a:gd name="T25" fmla="*/ 2147483647 h 875"/>
                <a:gd name="T26" fmla="*/ 2147483647 w 478"/>
                <a:gd name="T27" fmla="*/ 2147483647 h 875"/>
                <a:gd name="T28" fmla="*/ 2147483647 w 478"/>
                <a:gd name="T29" fmla="*/ 2147483647 h 875"/>
                <a:gd name="T30" fmla="*/ 2147483647 w 478"/>
                <a:gd name="T31" fmla="*/ 2147483647 h 875"/>
                <a:gd name="T32" fmla="*/ 2147483647 w 478"/>
                <a:gd name="T33" fmla="*/ 2147483647 h 875"/>
                <a:gd name="T34" fmla="*/ 2147483647 w 478"/>
                <a:gd name="T35" fmla="*/ 2147483647 h 875"/>
                <a:gd name="T36" fmla="*/ 2147483647 w 478"/>
                <a:gd name="T37" fmla="*/ 2147483647 h 875"/>
                <a:gd name="T38" fmla="*/ 2147483647 w 478"/>
                <a:gd name="T39" fmla="*/ 2147483647 h 875"/>
                <a:gd name="T40" fmla="*/ 2147483647 w 478"/>
                <a:gd name="T41" fmla="*/ 2147483647 h 875"/>
                <a:gd name="T42" fmla="*/ 2147483647 w 478"/>
                <a:gd name="T43" fmla="*/ 2147483647 h 875"/>
                <a:gd name="T44" fmla="*/ 2147483647 w 478"/>
                <a:gd name="T45" fmla="*/ 2147483647 h 875"/>
                <a:gd name="T46" fmla="*/ 2147483647 w 478"/>
                <a:gd name="T47" fmla="*/ 2147483647 h 875"/>
                <a:gd name="T48" fmla="*/ 2147483647 w 478"/>
                <a:gd name="T49" fmla="*/ 2147483647 h 875"/>
                <a:gd name="T50" fmla="*/ 2147483647 w 478"/>
                <a:gd name="T51" fmla="*/ 2147483647 h 875"/>
                <a:gd name="T52" fmla="*/ 2147483647 w 478"/>
                <a:gd name="T53" fmla="*/ 2147483647 h 875"/>
                <a:gd name="T54" fmla="*/ 2147483647 w 478"/>
                <a:gd name="T55" fmla="*/ 2147483647 h 875"/>
                <a:gd name="T56" fmla="*/ 2147483647 w 478"/>
                <a:gd name="T57" fmla="*/ 2147483647 h 875"/>
                <a:gd name="T58" fmla="*/ 2147483647 w 478"/>
                <a:gd name="T59" fmla="*/ 2147483647 h 875"/>
                <a:gd name="T60" fmla="*/ 2147483647 w 478"/>
                <a:gd name="T61" fmla="*/ 2147483647 h 875"/>
                <a:gd name="T62" fmla="*/ 2147483647 w 478"/>
                <a:gd name="T63" fmla="*/ 2147483647 h 875"/>
                <a:gd name="T64" fmla="*/ 2147483647 w 478"/>
                <a:gd name="T65" fmla="*/ 2147483647 h 875"/>
                <a:gd name="T66" fmla="*/ 2147483647 w 478"/>
                <a:gd name="T67" fmla="*/ 2147483647 h 875"/>
                <a:gd name="T68" fmla="*/ 2147483647 w 478"/>
                <a:gd name="T69" fmla="*/ 2147483647 h 875"/>
                <a:gd name="T70" fmla="*/ 2147483647 w 478"/>
                <a:gd name="T71" fmla="*/ 2147483647 h 875"/>
                <a:gd name="T72" fmla="*/ 2147483647 w 478"/>
                <a:gd name="T73" fmla="*/ 2147483647 h 875"/>
                <a:gd name="T74" fmla="*/ 2147483647 w 478"/>
                <a:gd name="T75" fmla="*/ 2147483647 h 875"/>
                <a:gd name="T76" fmla="*/ 2147483647 w 478"/>
                <a:gd name="T77" fmla="*/ 2147483647 h 875"/>
                <a:gd name="T78" fmla="*/ 2147483647 w 478"/>
                <a:gd name="T79" fmla="*/ 2147483647 h 875"/>
                <a:gd name="T80" fmla="*/ 2147483647 w 478"/>
                <a:gd name="T81" fmla="*/ 2147483647 h 875"/>
                <a:gd name="T82" fmla="*/ 2147483647 w 478"/>
                <a:gd name="T83" fmla="*/ 2147483647 h 875"/>
                <a:gd name="T84" fmla="*/ 2147483647 w 478"/>
                <a:gd name="T85" fmla="*/ 2147483647 h 875"/>
                <a:gd name="T86" fmla="*/ 2147483647 w 478"/>
                <a:gd name="T87" fmla="*/ 2147483647 h 875"/>
                <a:gd name="T88" fmla="*/ 2147483647 w 478"/>
                <a:gd name="T89" fmla="*/ 2147483647 h 875"/>
                <a:gd name="T90" fmla="*/ 2147483647 w 478"/>
                <a:gd name="T91" fmla="*/ 2147483647 h 875"/>
                <a:gd name="T92" fmla="*/ 2147483647 w 478"/>
                <a:gd name="T93" fmla="*/ 2147483647 h 875"/>
                <a:gd name="T94" fmla="*/ 2147483647 w 478"/>
                <a:gd name="T95" fmla="*/ 2147483647 h 875"/>
                <a:gd name="T96" fmla="*/ 2147483647 w 478"/>
                <a:gd name="T97" fmla="*/ 2147483647 h 875"/>
                <a:gd name="T98" fmla="*/ 2147483647 w 478"/>
                <a:gd name="T99" fmla="*/ 2147483647 h 875"/>
                <a:gd name="T100" fmla="*/ 2147483647 w 478"/>
                <a:gd name="T101" fmla="*/ 2147483647 h 8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78"/>
                <a:gd name="T154" fmla="*/ 0 h 875"/>
                <a:gd name="T155" fmla="*/ 478 w 478"/>
                <a:gd name="T156" fmla="*/ 875 h 8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78" h="875">
                  <a:moveTo>
                    <a:pt x="299" y="104"/>
                  </a:moveTo>
                  <a:lnTo>
                    <a:pt x="295" y="106"/>
                  </a:lnTo>
                  <a:lnTo>
                    <a:pt x="287" y="109"/>
                  </a:lnTo>
                  <a:lnTo>
                    <a:pt x="277" y="116"/>
                  </a:lnTo>
                  <a:lnTo>
                    <a:pt x="264" y="126"/>
                  </a:lnTo>
                  <a:lnTo>
                    <a:pt x="250" y="138"/>
                  </a:lnTo>
                  <a:lnTo>
                    <a:pt x="233" y="154"/>
                  </a:lnTo>
                  <a:lnTo>
                    <a:pt x="217" y="173"/>
                  </a:lnTo>
                  <a:lnTo>
                    <a:pt x="199" y="197"/>
                  </a:lnTo>
                  <a:lnTo>
                    <a:pt x="197" y="201"/>
                  </a:lnTo>
                  <a:lnTo>
                    <a:pt x="197" y="207"/>
                  </a:lnTo>
                  <a:lnTo>
                    <a:pt x="198" y="213"/>
                  </a:lnTo>
                  <a:lnTo>
                    <a:pt x="199" y="221"/>
                  </a:lnTo>
                  <a:lnTo>
                    <a:pt x="202" y="229"/>
                  </a:lnTo>
                  <a:lnTo>
                    <a:pt x="206" y="239"/>
                  </a:lnTo>
                  <a:lnTo>
                    <a:pt x="210" y="248"/>
                  </a:lnTo>
                  <a:lnTo>
                    <a:pt x="214" y="256"/>
                  </a:lnTo>
                  <a:lnTo>
                    <a:pt x="221" y="265"/>
                  </a:lnTo>
                  <a:lnTo>
                    <a:pt x="226" y="273"/>
                  </a:lnTo>
                  <a:lnTo>
                    <a:pt x="233" y="281"/>
                  </a:lnTo>
                  <a:lnTo>
                    <a:pt x="240" y="288"/>
                  </a:lnTo>
                  <a:lnTo>
                    <a:pt x="246" y="294"/>
                  </a:lnTo>
                  <a:lnTo>
                    <a:pt x="253" y="298"/>
                  </a:lnTo>
                  <a:lnTo>
                    <a:pt x="259" y="301"/>
                  </a:lnTo>
                  <a:lnTo>
                    <a:pt x="266" y="302"/>
                  </a:lnTo>
                  <a:lnTo>
                    <a:pt x="271" y="314"/>
                  </a:lnTo>
                  <a:lnTo>
                    <a:pt x="279" y="329"/>
                  </a:lnTo>
                  <a:lnTo>
                    <a:pt x="286" y="346"/>
                  </a:lnTo>
                  <a:lnTo>
                    <a:pt x="292" y="357"/>
                  </a:lnTo>
                  <a:lnTo>
                    <a:pt x="295" y="361"/>
                  </a:lnTo>
                  <a:lnTo>
                    <a:pt x="298" y="365"/>
                  </a:lnTo>
                  <a:lnTo>
                    <a:pt x="302" y="367"/>
                  </a:lnTo>
                  <a:lnTo>
                    <a:pt x="305" y="369"/>
                  </a:lnTo>
                  <a:lnTo>
                    <a:pt x="313" y="372"/>
                  </a:lnTo>
                  <a:lnTo>
                    <a:pt x="319" y="376"/>
                  </a:lnTo>
                  <a:lnTo>
                    <a:pt x="438" y="499"/>
                  </a:lnTo>
                  <a:lnTo>
                    <a:pt x="453" y="535"/>
                  </a:lnTo>
                  <a:lnTo>
                    <a:pt x="466" y="571"/>
                  </a:lnTo>
                  <a:lnTo>
                    <a:pt x="471" y="589"/>
                  </a:lnTo>
                  <a:lnTo>
                    <a:pt x="475" y="607"/>
                  </a:lnTo>
                  <a:lnTo>
                    <a:pt x="477" y="627"/>
                  </a:lnTo>
                  <a:lnTo>
                    <a:pt x="478" y="647"/>
                  </a:lnTo>
                  <a:lnTo>
                    <a:pt x="477" y="666"/>
                  </a:lnTo>
                  <a:lnTo>
                    <a:pt x="476" y="680"/>
                  </a:lnTo>
                  <a:lnTo>
                    <a:pt x="476" y="687"/>
                  </a:lnTo>
                  <a:lnTo>
                    <a:pt x="476" y="693"/>
                  </a:lnTo>
                  <a:lnTo>
                    <a:pt x="476" y="700"/>
                  </a:lnTo>
                  <a:lnTo>
                    <a:pt x="478" y="708"/>
                  </a:lnTo>
                  <a:lnTo>
                    <a:pt x="467" y="711"/>
                  </a:lnTo>
                  <a:lnTo>
                    <a:pt x="457" y="714"/>
                  </a:lnTo>
                  <a:lnTo>
                    <a:pt x="447" y="718"/>
                  </a:lnTo>
                  <a:lnTo>
                    <a:pt x="437" y="722"/>
                  </a:lnTo>
                  <a:lnTo>
                    <a:pt x="428" y="727"/>
                  </a:lnTo>
                  <a:lnTo>
                    <a:pt x="420" y="733"/>
                  </a:lnTo>
                  <a:lnTo>
                    <a:pt x="412" y="739"/>
                  </a:lnTo>
                  <a:lnTo>
                    <a:pt x="404" y="744"/>
                  </a:lnTo>
                  <a:lnTo>
                    <a:pt x="391" y="756"/>
                  </a:lnTo>
                  <a:lnTo>
                    <a:pt x="380" y="767"/>
                  </a:lnTo>
                  <a:lnTo>
                    <a:pt x="371" y="778"/>
                  </a:lnTo>
                  <a:lnTo>
                    <a:pt x="365" y="789"/>
                  </a:lnTo>
                  <a:lnTo>
                    <a:pt x="360" y="786"/>
                  </a:lnTo>
                  <a:lnTo>
                    <a:pt x="354" y="785"/>
                  </a:lnTo>
                  <a:lnTo>
                    <a:pt x="348" y="785"/>
                  </a:lnTo>
                  <a:lnTo>
                    <a:pt x="342" y="786"/>
                  </a:lnTo>
                  <a:lnTo>
                    <a:pt x="330" y="788"/>
                  </a:lnTo>
                  <a:lnTo>
                    <a:pt x="319" y="789"/>
                  </a:lnTo>
                  <a:lnTo>
                    <a:pt x="318" y="793"/>
                  </a:lnTo>
                  <a:lnTo>
                    <a:pt x="316" y="798"/>
                  </a:lnTo>
                  <a:lnTo>
                    <a:pt x="313" y="804"/>
                  </a:lnTo>
                  <a:lnTo>
                    <a:pt x="310" y="810"/>
                  </a:lnTo>
                  <a:lnTo>
                    <a:pt x="300" y="824"/>
                  </a:lnTo>
                  <a:lnTo>
                    <a:pt x="289" y="838"/>
                  </a:lnTo>
                  <a:lnTo>
                    <a:pt x="276" y="853"/>
                  </a:lnTo>
                  <a:lnTo>
                    <a:pt x="263" y="864"/>
                  </a:lnTo>
                  <a:lnTo>
                    <a:pt x="256" y="868"/>
                  </a:lnTo>
                  <a:lnTo>
                    <a:pt x="250" y="872"/>
                  </a:lnTo>
                  <a:lnTo>
                    <a:pt x="244" y="874"/>
                  </a:lnTo>
                  <a:lnTo>
                    <a:pt x="239" y="875"/>
                  </a:lnTo>
                  <a:lnTo>
                    <a:pt x="236" y="874"/>
                  </a:lnTo>
                  <a:lnTo>
                    <a:pt x="234" y="872"/>
                  </a:lnTo>
                  <a:lnTo>
                    <a:pt x="232" y="868"/>
                  </a:lnTo>
                  <a:lnTo>
                    <a:pt x="230" y="864"/>
                  </a:lnTo>
                  <a:lnTo>
                    <a:pt x="226" y="854"/>
                  </a:lnTo>
                  <a:lnTo>
                    <a:pt x="225" y="844"/>
                  </a:lnTo>
                  <a:lnTo>
                    <a:pt x="226" y="830"/>
                  </a:lnTo>
                  <a:lnTo>
                    <a:pt x="229" y="816"/>
                  </a:lnTo>
                  <a:lnTo>
                    <a:pt x="231" y="800"/>
                  </a:lnTo>
                  <a:lnTo>
                    <a:pt x="232" y="782"/>
                  </a:lnTo>
                  <a:lnTo>
                    <a:pt x="244" y="779"/>
                  </a:lnTo>
                  <a:lnTo>
                    <a:pt x="253" y="775"/>
                  </a:lnTo>
                  <a:lnTo>
                    <a:pt x="262" y="770"/>
                  </a:lnTo>
                  <a:lnTo>
                    <a:pt x="269" y="765"/>
                  </a:lnTo>
                  <a:lnTo>
                    <a:pt x="277" y="760"/>
                  </a:lnTo>
                  <a:lnTo>
                    <a:pt x="285" y="756"/>
                  </a:lnTo>
                  <a:lnTo>
                    <a:pt x="289" y="754"/>
                  </a:lnTo>
                  <a:lnTo>
                    <a:pt x="295" y="753"/>
                  </a:lnTo>
                  <a:lnTo>
                    <a:pt x="300" y="752"/>
                  </a:lnTo>
                  <a:lnTo>
                    <a:pt x="305" y="752"/>
                  </a:lnTo>
                  <a:lnTo>
                    <a:pt x="305" y="743"/>
                  </a:lnTo>
                  <a:lnTo>
                    <a:pt x="308" y="733"/>
                  </a:lnTo>
                  <a:lnTo>
                    <a:pt x="311" y="723"/>
                  </a:lnTo>
                  <a:lnTo>
                    <a:pt x="314" y="714"/>
                  </a:lnTo>
                  <a:lnTo>
                    <a:pt x="319" y="705"/>
                  </a:lnTo>
                  <a:lnTo>
                    <a:pt x="324" y="695"/>
                  </a:lnTo>
                  <a:lnTo>
                    <a:pt x="330" y="686"/>
                  </a:lnTo>
                  <a:lnTo>
                    <a:pt x="336" y="677"/>
                  </a:lnTo>
                  <a:lnTo>
                    <a:pt x="349" y="659"/>
                  </a:lnTo>
                  <a:lnTo>
                    <a:pt x="365" y="643"/>
                  </a:lnTo>
                  <a:lnTo>
                    <a:pt x="378" y="629"/>
                  </a:lnTo>
                  <a:lnTo>
                    <a:pt x="392" y="616"/>
                  </a:lnTo>
                  <a:lnTo>
                    <a:pt x="371" y="536"/>
                  </a:lnTo>
                  <a:lnTo>
                    <a:pt x="371" y="514"/>
                  </a:lnTo>
                  <a:lnTo>
                    <a:pt x="368" y="493"/>
                  </a:lnTo>
                  <a:lnTo>
                    <a:pt x="364" y="475"/>
                  </a:lnTo>
                  <a:lnTo>
                    <a:pt x="357" y="458"/>
                  </a:lnTo>
                  <a:lnTo>
                    <a:pt x="349" y="442"/>
                  </a:lnTo>
                  <a:lnTo>
                    <a:pt x="341" y="427"/>
                  </a:lnTo>
                  <a:lnTo>
                    <a:pt x="331" y="414"/>
                  </a:lnTo>
                  <a:lnTo>
                    <a:pt x="321" y="402"/>
                  </a:lnTo>
                  <a:lnTo>
                    <a:pt x="297" y="377"/>
                  </a:lnTo>
                  <a:lnTo>
                    <a:pt x="271" y="355"/>
                  </a:lnTo>
                  <a:lnTo>
                    <a:pt x="245" y="332"/>
                  </a:lnTo>
                  <a:lnTo>
                    <a:pt x="219" y="308"/>
                  </a:lnTo>
                  <a:lnTo>
                    <a:pt x="199" y="292"/>
                  </a:lnTo>
                  <a:lnTo>
                    <a:pt x="179" y="273"/>
                  </a:lnTo>
                  <a:lnTo>
                    <a:pt x="161" y="255"/>
                  </a:lnTo>
                  <a:lnTo>
                    <a:pt x="142" y="237"/>
                  </a:lnTo>
                  <a:lnTo>
                    <a:pt x="124" y="217"/>
                  </a:lnTo>
                  <a:lnTo>
                    <a:pt x="108" y="198"/>
                  </a:lnTo>
                  <a:lnTo>
                    <a:pt x="92" y="179"/>
                  </a:lnTo>
                  <a:lnTo>
                    <a:pt x="79" y="160"/>
                  </a:lnTo>
                  <a:lnTo>
                    <a:pt x="72" y="146"/>
                  </a:lnTo>
                  <a:lnTo>
                    <a:pt x="63" y="133"/>
                  </a:lnTo>
                  <a:lnTo>
                    <a:pt x="53" y="118"/>
                  </a:lnTo>
                  <a:lnTo>
                    <a:pt x="42" y="104"/>
                  </a:lnTo>
                  <a:lnTo>
                    <a:pt x="21" y="77"/>
                  </a:lnTo>
                  <a:lnTo>
                    <a:pt x="0" y="49"/>
                  </a:lnTo>
                  <a:lnTo>
                    <a:pt x="46" y="41"/>
                  </a:lnTo>
                  <a:lnTo>
                    <a:pt x="91" y="32"/>
                  </a:lnTo>
                  <a:lnTo>
                    <a:pt x="111" y="26"/>
                  </a:lnTo>
                  <a:lnTo>
                    <a:pt x="129" y="19"/>
                  </a:lnTo>
                  <a:lnTo>
                    <a:pt x="136" y="15"/>
                  </a:lnTo>
                  <a:lnTo>
                    <a:pt x="143" y="11"/>
                  </a:lnTo>
                  <a:lnTo>
                    <a:pt x="148" y="5"/>
                  </a:lnTo>
                  <a:lnTo>
                    <a:pt x="153" y="0"/>
                  </a:lnTo>
                  <a:lnTo>
                    <a:pt x="163" y="9"/>
                  </a:lnTo>
                  <a:lnTo>
                    <a:pt x="175" y="16"/>
                  </a:lnTo>
                  <a:lnTo>
                    <a:pt x="186" y="21"/>
                  </a:lnTo>
                  <a:lnTo>
                    <a:pt x="198" y="26"/>
                  </a:lnTo>
                  <a:lnTo>
                    <a:pt x="221" y="35"/>
                  </a:lnTo>
                  <a:lnTo>
                    <a:pt x="239" y="43"/>
                  </a:lnTo>
                  <a:lnTo>
                    <a:pt x="256" y="55"/>
                  </a:lnTo>
                  <a:lnTo>
                    <a:pt x="269" y="67"/>
                  </a:lnTo>
                  <a:lnTo>
                    <a:pt x="282" y="82"/>
                  </a:lnTo>
                  <a:lnTo>
                    <a:pt x="299" y="104"/>
                  </a:lnTo>
                </a:path>
              </a:pathLst>
            </a:custGeom>
            <a:solidFill>
              <a:srgbClr val="D9D9D9"/>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1006" name="Freeform 543"/>
            <p:cNvSpPr>
              <a:spLocks/>
            </p:cNvSpPr>
            <p:nvPr>
              <p:custDataLst>
                <p:tags r:id="rId355"/>
              </p:custDataLst>
            </p:nvPr>
          </p:nvSpPr>
          <p:spPr bwMode="auto">
            <a:xfrm>
              <a:off x="7015163" y="3346450"/>
              <a:ext cx="28575" cy="52388"/>
            </a:xfrm>
            <a:custGeom>
              <a:avLst/>
              <a:gdLst>
                <a:gd name="T0" fmla="*/ 2147483647 w 59"/>
                <a:gd name="T1" fmla="*/ 2147483647 h 31"/>
                <a:gd name="T2" fmla="*/ 2147483647 w 59"/>
                <a:gd name="T3" fmla="*/ 2147483647 h 31"/>
                <a:gd name="T4" fmla="*/ 2147483647 w 59"/>
                <a:gd name="T5" fmla="*/ 2147483647 h 31"/>
                <a:gd name="T6" fmla="*/ 2147483647 w 59"/>
                <a:gd name="T7" fmla="*/ 2147483647 h 31"/>
                <a:gd name="T8" fmla="*/ 2147483647 w 59"/>
                <a:gd name="T9" fmla="*/ 2147483647 h 31"/>
                <a:gd name="T10" fmla="*/ 2147483647 w 59"/>
                <a:gd name="T11" fmla="*/ 2147483647 h 31"/>
                <a:gd name="T12" fmla="*/ 2147483647 w 59"/>
                <a:gd name="T13" fmla="*/ 2147483647 h 31"/>
                <a:gd name="T14" fmla="*/ 2147483647 w 59"/>
                <a:gd name="T15" fmla="*/ 2147483647 h 31"/>
                <a:gd name="T16" fmla="*/ 2147483647 w 59"/>
                <a:gd name="T17" fmla="*/ 2147483647 h 31"/>
                <a:gd name="T18" fmla="*/ 2147483647 w 59"/>
                <a:gd name="T19" fmla="*/ 2147483647 h 31"/>
                <a:gd name="T20" fmla="*/ 2147483647 w 59"/>
                <a:gd name="T21" fmla="*/ 2147483647 h 31"/>
                <a:gd name="T22" fmla="*/ 2147483647 w 59"/>
                <a:gd name="T23" fmla="*/ 2147483647 h 31"/>
                <a:gd name="T24" fmla="*/ 2147483647 w 59"/>
                <a:gd name="T25" fmla="*/ 2147483647 h 31"/>
                <a:gd name="T26" fmla="*/ 2147483647 w 59"/>
                <a:gd name="T27" fmla="*/ 2147483647 h 31"/>
                <a:gd name="T28" fmla="*/ 0 w 59"/>
                <a:gd name="T29" fmla="*/ 2147483647 h 31"/>
                <a:gd name="T30" fmla="*/ 2147483647 w 59"/>
                <a:gd name="T31" fmla="*/ 2147483647 h 31"/>
                <a:gd name="T32" fmla="*/ 2147483647 w 59"/>
                <a:gd name="T33" fmla="*/ 2147483647 h 31"/>
                <a:gd name="T34" fmla="*/ 2147483647 w 59"/>
                <a:gd name="T35" fmla="*/ 2147483647 h 31"/>
                <a:gd name="T36" fmla="*/ 2147483647 w 59"/>
                <a:gd name="T37" fmla="*/ 2147483647 h 31"/>
                <a:gd name="T38" fmla="*/ 2147483647 w 59"/>
                <a:gd name="T39" fmla="*/ 2147483647 h 31"/>
                <a:gd name="T40" fmla="*/ 2147483647 w 59"/>
                <a:gd name="T41" fmla="*/ 0 h 31"/>
                <a:gd name="T42" fmla="*/ 2147483647 w 59"/>
                <a:gd name="T43" fmla="*/ 0 h 31"/>
                <a:gd name="T44" fmla="*/ 2147483647 w 59"/>
                <a:gd name="T45" fmla="*/ 2147483647 h 31"/>
                <a:gd name="T46" fmla="*/ 2147483647 w 59"/>
                <a:gd name="T47" fmla="*/ 2147483647 h 31"/>
                <a:gd name="T48" fmla="*/ 2147483647 w 59"/>
                <a:gd name="T49" fmla="*/ 2147483647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
                <a:gd name="T76" fmla="*/ 0 h 31"/>
                <a:gd name="T77" fmla="*/ 59 w 59"/>
                <a:gd name="T78" fmla="*/ 31 h 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1007" name="Freeform 544"/>
            <p:cNvSpPr>
              <a:spLocks/>
            </p:cNvSpPr>
            <p:nvPr>
              <p:custDataLst>
                <p:tags r:id="rId356"/>
              </p:custDataLst>
            </p:nvPr>
          </p:nvSpPr>
          <p:spPr bwMode="auto">
            <a:xfrm>
              <a:off x="5554663" y="2676525"/>
              <a:ext cx="193675" cy="246063"/>
            </a:xfrm>
            <a:custGeom>
              <a:avLst/>
              <a:gdLst>
                <a:gd name="T0" fmla="*/ 2147483647 w 399"/>
                <a:gd name="T1" fmla="*/ 2147483647 h 518"/>
                <a:gd name="T2" fmla="*/ 2147483647 w 399"/>
                <a:gd name="T3" fmla="*/ 2147483647 h 518"/>
                <a:gd name="T4" fmla="*/ 2147483647 w 399"/>
                <a:gd name="T5" fmla="*/ 2147483647 h 518"/>
                <a:gd name="T6" fmla="*/ 2147483647 w 399"/>
                <a:gd name="T7" fmla="*/ 2147483647 h 518"/>
                <a:gd name="T8" fmla="*/ 2147483647 w 399"/>
                <a:gd name="T9" fmla="*/ 2147483647 h 518"/>
                <a:gd name="T10" fmla="*/ 2147483647 w 399"/>
                <a:gd name="T11" fmla="*/ 2147483647 h 518"/>
                <a:gd name="T12" fmla="*/ 2147483647 w 399"/>
                <a:gd name="T13" fmla="*/ 2147483647 h 518"/>
                <a:gd name="T14" fmla="*/ 2147483647 w 399"/>
                <a:gd name="T15" fmla="*/ 2147483647 h 518"/>
                <a:gd name="T16" fmla="*/ 2147483647 w 399"/>
                <a:gd name="T17" fmla="*/ 2147483647 h 518"/>
                <a:gd name="T18" fmla="*/ 2147483647 w 399"/>
                <a:gd name="T19" fmla="*/ 2147483647 h 518"/>
                <a:gd name="T20" fmla="*/ 2147483647 w 399"/>
                <a:gd name="T21" fmla="*/ 2147483647 h 518"/>
                <a:gd name="T22" fmla="*/ 2147483647 w 399"/>
                <a:gd name="T23" fmla="*/ 2147483647 h 518"/>
                <a:gd name="T24" fmla="*/ 2147483647 w 399"/>
                <a:gd name="T25" fmla="*/ 2147483647 h 518"/>
                <a:gd name="T26" fmla="*/ 2147483647 w 399"/>
                <a:gd name="T27" fmla="*/ 2147483647 h 518"/>
                <a:gd name="T28" fmla="*/ 2147483647 w 399"/>
                <a:gd name="T29" fmla="*/ 2147483647 h 518"/>
                <a:gd name="T30" fmla="*/ 2147483647 w 399"/>
                <a:gd name="T31" fmla="*/ 2147483647 h 518"/>
                <a:gd name="T32" fmla="*/ 2147483647 w 399"/>
                <a:gd name="T33" fmla="*/ 2147483647 h 518"/>
                <a:gd name="T34" fmla="*/ 2147483647 w 399"/>
                <a:gd name="T35" fmla="*/ 2147483647 h 518"/>
                <a:gd name="T36" fmla="*/ 2147483647 w 399"/>
                <a:gd name="T37" fmla="*/ 2147483647 h 518"/>
                <a:gd name="T38" fmla="*/ 2147483647 w 399"/>
                <a:gd name="T39" fmla="*/ 2147483647 h 518"/>
                <a:gd name="T40" fmla="*/ 2147483647 w 399"/>
                <a:gd name="T41" fmla="*/ 2147483647 h 518"/>
                <a:gd name="T42" fmla="*/ 2147483647 w 399"/>
                <a:gd name="T43" fmla="*/ 2147483647 h 518"/>
                <a:gd name="T44" fmla="*/ 2147483647 w 399"/>
                <a:gd name="T45" fmla="*/ 2147483647 h 518"/>
                <a:gd name="T46" fmla="*/ 2147483647 w 399"/>
                <a:gd name="T47" fmla="*/ 2147483647 h 518"/>
                <a:gd name="T48" fmla="*/ 2147483647 w 399"/>
                <a:gd name="T49" fmla="*/ 2147483647 h 518"/>
                <a:gd name="T50" fmla="*/ 2147483647 w 399"/>
                <a:gd name="T51" fmla="*/ 2147483647 h 518"/>
                <a:gd name="T52" fmla="*/ 2147483647 w 399"/>
                <a:gd name="T53" fmla="*/ 2147483647 h 518"/>
                <a:gd name="T54" fmla="*/ 2147483647 w 399"/>
                <a:gd name="T55" fmla="*/ 2147483647 h 518"/>
                <a:gd name="T56" fmla="*/ 2147483647 w 399"/>
                <a:gd name="T57" fmla="*/ 2147483647 h 518"/>
                <a:gd name="T58" fmla="*/ 2147483647 w 399"/>
                <a:gd name="T59" fmla="*/ 2147483647 h 518"/>
                <a:gd name="T60" fmla="*/ 2147483647 w 399"/>
                <a:gd name="T61" fmla="*/ 2147483647 h 518"/>
                <a:gd name="T62" fmla="*/ 2147483647 w 399"/>
                <a:gd name="T63" fmla="*/ 2147483647 h 518"/>
                <a:gd name="T64" fmla="*/ 2147483647 w 399"/>
                <a:gd name="T65" fmla="*/ 2147483647 h 518"/>
                <a:gd name="T66" fmla="*/ 2147483647 w 399"/>
                <a:gd name="T67" fmla="*/ 2147483647 h 518"/>
                <a:gd name="T68" fmla="*/ 2147483647 w 399"/>
                <a:gd name="T69" fmla="*/ 2147483647 h 518"/>
                <a:gd name="T70" fmla="*/ 2147483647 w 399"/>
                <a:gd name="T71" fmla="*/ 2147483647 h 518"/>
                <a:gd name="T72" fmla="*/ 2147483647 w 399"/>
                <a:gd name="T73" fmla="*/ 2147483647 h 518"/>
                <a:gd name="T74" fmla="*/ 2147483647 w 399"/>
                <a:gd name="T75" fmla="*/ 2147483647 h 518"/>
                <a:gd name="T76" fmla="*/ 2147483647 w 399"/>
                <a:gd name="T77" fmla="*/ 2147483647 h 518"/>
                <a:gd name="T78" fmla="*/ 2147483647 w 399"/>
                <a:gd name="T79" fmla="*/ 2147483647 h 518"/>
                <a:gd name="T80" fmla="*/ 2147483647 w 399"/>
                <a:gd name="T81" fmla="*/ 2147483647 h 518"/>
                <a:gd name="T82" fmla="*/ 2147483647 w 399"/>
                <a:gd name="T83" fmla="*/ 2147483647 h 518"/>
                <a:gd name="T84" fmla="*/ 2147483647 w 399"/>
                <a:gd name="T85" fmla="*/ 2147483647 h 518"/>
                <a:gd name="T86" fmla="*/ 0 w 399"/>
                <a:gd name="T87" fmla="*/ 2147483647 h 518"/>
                <a:gd name="T88" fmla="*/ 2147483647 w 399"/>
                <a:gd name="T89" fmla="*/ 2147483647 h 518"/>
                <a:gd name="T90" fmla="*/ 2147483647 w 399"/>
                <a:gd name="T91" fmla="*/ 0 h 5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9"/>
                <a:gd name="T139" fmla="*/ 0 h 518"/>
                <a:gd name="T140" fmla="*/ 399 w 399"/>
                <a:gd name="T141" fmla="*/ 518 h 51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99" h="518">
                  <a:moveTo>
                    <a:pt x="200" y="0"/>
                  </a:moveTo>
                  <a:lnTo>
                    <a:pt x="200" y="8"/>
                  </a:lnTo>
                  <a:lnTo>
                    <a:pt x="201" y="15"/>
                  </a:lnTo>
                  <a:lnTo>
                    <a:pt x="202" y="22"/>
                  </a:lnTo>
                  <a:lnTo>
                    <a:pt x="205" y="29"/>
                  </a:lnTo>
                  <a:lnTo>
                    <a:pt x="208" y="36"/>
                  </a:lnTo>
                  <a:lnTo>
                    <a:pt x="211" y="42"/>
                  </a:lnTo>
                  <a:lnTo>
                    <a:pt x="214" y="49"/>
                  </a:lnTo>
                  <a:lnTo>
                    <a:pt x="219" y="56"/>
                  </a:lnTo>
                  <a:lnTo>
                    <a:pt x="224" y="63"/>
                  </a:lnTo>
                  <a:lnTo>
                    <a:pt x="230" y="69"/>
                  </a:lnTo>
                  <a:lnTo>
                    <a:pt x="235" y="75"/>
                  </a:lnTo>
                  <a:lnTo>
                    <a:pt x="242" y="81"/>
                  </a:lnTo>
                  <a:lnTo>
                    <a:pt x="249" y="86"/>
                  </a:lnTo>
                  <a:lnTo>
                    <a:pt x="256" y="91"/>
                  </a:lnTo>
                  <a:lnTo>
                    <a:pt x="264" y="95"/>
                  </a:lnTo>
                  <a:lnTo>
                    <a:pt x="273" y="98"/>
                  </a:lnTo>
                  <a:lnTo>
                    <a:pt x="316" y="106"/>
                  </a:lnTo>
                  <a:lnTo>
                    <a:pt x="356" y="116"/>
                  </a:lnTo>
                  <a:lnTo>
                    <a:pt x="365" y="119"/>
                  </a:lnTo>
                  <a:lnTo>
                    <a:pt x="374" y="123"/>
                  </a:lnTo>
                  <a:lnTo>
                    <a:pt x="380" y="127"/>
                  </a:lnTo>
                  <a:lnTo>
                    <a:pt x="387" y="132"/>
                  </a:lnTo>
                  <a:lnTo>
                    <a:pt x="392" y="137"/>
                  </a:lnTo>
                  <a:lnTo>
                    <a:pt x="396" y="144"/>
                  </a:lnTo>
                  <a:lnTo>
                    <a:pt x="398" y="151"/>
                  </a:lnTo>
                  <a:lnTo>
                    <a:pt x="399" y="160"/>
                  </a:lnTo>
                  <a:lnTo>
                    <a:pt x="398" y="174"/>
                  </a:lnTo>
                  <a:lnTo>
                    <a:pt x="396" y="187"/>
                  </a:lnTo>
                  <a:lnTo>
                    <a:pt x="390" y="200"/>
                  </a:lnTo>
                  <a:lnTo>
                    <a:pt x="385" y="213"/>
                  </a:lnTo>
                  <a:lnTo>
                    <a:pt x="369" y="239"/>
                  </a:lnTo>
                  <a:lnTo>
                    <a:pt x="353" y="263"/>
                  </a:lnTo>
                  <a:lnTo>
                    <a:pt x="344" y="276"/>
                  </a:lnTo>
                  <a:lnTo>
                    <a:pt x="335" y="290"/>
                  </a:lnTo>
                  <a:lnTo>
                    <a:pt x="328" y="303"/>
                  </a:lnTo>
                  <a:lnTo>
                    <a:pt x="321" y="316"/>
                  </a:lnTo>
                  <a:lnTo>
                    <a:pt x="314" y="330"/>
                  </a:lnTo>
                  <a:lnTo>
                    <a:pt x="310" y="345"/>
                  </a:lnTo>
                  <a:lnTo>
                    <a:pt x="307" y="360"/>
                  </a:lnTo>
                  <a:lnTo>
                    <a:pt x="306" y="376"/>
                  </a:lnTo>
                  <a:lnTo>
                    <a:pt x="297" y="377"/>
                  </a:lnTo>
                  <a:lnTo>
                    <a:pt x="284" y="381"/>
                  </a:lnTo>
                  <a:lnTo>
                    <a:pt x="268" y="387"/>
                  </a:lnTo>
                  <a:lnTo>
                    <a:pt x="254" y="395"/>
                  </a:lnTo>
                  <a:lnTo>
                    <a:pt x="246" y="399"/>
                  </a:lnTo>
                  <a:lnTo>
                    <a:pt x="241" y="403"/>
                  </a:lnTo>
                  <a:lnTo>
                    <a:pt x="235" y="408"/>
                  </a:lnTo>
                  <a:lnTo>
                    <a:pt x="231" y="413"/>
                  </a:lnTo>
                  <a:lnTo>
                    <a:pt x="227" y="417"/>
                  </a:lnTo>
                  <a:lnTo>
                    <a:pt x="225" y="422"/>
                  </a:lnTo>
                  <a:lnTo>
                    <a:pt x="224" y="427"/>
                  </a:lnTo>
                  <a:lnTo>
                    <a:pt x="227" y="431"/>
                  </a:lnTo>
                  <a:lnTo>
                    <a:pt x="213" y="438"/>
                  </a:lnTo>
                  <a:lnTo>
                    <a:pt x="197" y="446"/>
                  </a:lnTo>
                  <a:lnTo>
                    <a:pt x="188" y="450"/>
                  </a:lnTo>
                  <a:lnTo>
                    <a:pt x="179" y="454"/>
                  </a:lnTo>
                  <a:lnTo>
                    <a:pt x="173" y="456"/>
                  </a:lnTo>
                  <a:lnTo>
                    <a:pt x="166" y="456"/>
                  </a:lnTo>
                  <a:lnTo>
                    <a:pt x="166" y="467"/>
                  </a:lnTo>
                  <a:lnTo>
                    <a:pt x="163" y="475"/>
                  </a:lnTo>
                  <a:lnTo>
                    <a:pt x="158" y="481"/>
                  </a:lnTo>
                  <a:lnTo>
                    <a:pt x="153" y="486"/>
                  </a:lnTo>
                  <a:lnTo>
                    <a:pt x="146" y="490"/>
                  </a:lnTo>
                  <a:lnTo>
                    <a:pt x="139" y="493"/>
                  </a:lnTo>
                  <a:lnTo>
                    <a:pt x="131" y="494"/>
                  </a:lnTo>
                  <a:lnTo>
                    <a:pt x="122" y="496"/>
                  </a:lnTo>
                  <a:lnTo>
                    <a:pt x="102" y="498"/>
                  </a:lnTo>
                  <a:lnTo>
                    <a:pt x="83" y="501"/>
                  </a:lnTo>
                  <a:lnTo>
                    <a:pt x="73" y="504"/>
                  </a:lnTo>
                  <a:lnTo>
                    <a:pt x="64" y="507"/>
                  </a:lnTo>
                  <a:lnTo>
                    <a:pt x="55" y="512"/>
                  </a:lnTo>
                  <a:lnTo>
                    <a:pt x="46" y="518"/>
                  </a:lnTo>
                  <a:lnTo>
                    <a:pt x="46" y="514"/>
                  </a:lnTo>
                  <a:lnTo>
                    <a:pt x="45" y="510"/>
                  </a:lnTo>
                  <a:lnTo>
                    <a:pt x="43" y="506"/>
                  </a:lnTo>
                  <a:lnTo>
                    <a:pt x="40" y="501"/>
                  </a:lnTo>
                  <a:lnTo>
                    <a:pt x="38" y="497"/>
                  </a:lnTo>
                  <a:lnTo>
                    <a:pt x="36" y="492"/>
                  </a:lnTo>
                  <a:lnTo>
                    <a:pt x="34" y="487"/>
                  </a:lnTo>
                  <a:lnTo>
                    <a:pt x="33" y="481"/>
                  </a:lnTo>
                  <a:lnTo>
                    <a:pt x="33" y="468"/>
                  </a:lnTo>
                  <a:lnTo>
                    <a:pt x="31" y="456"/>
                  </a:lnTo>
                  <a:lnTo>
                    <a:pt x="29" y="445"/>
                  </a:lnTo>
                  <a:lnTo>
                    <a:pt x="26" y="436"/>
                  </a:lnTo>
                  <a:lnTo>
                    <a:pt x="17" y="418"/>
                  </a:lnTo>
                  <a:lnTo>
                    <a:pt x="7" y="401"/>
                  </a:lnTo>
                  <a:lnTo>
                    <a:pt x="0" y="358"/>
                  </a:lnTo>
                  <a:lnTo>
                    <a:pt x="113" y="332"/>
                  </a:lnTo>
                  <a:lnTo>
                    <a:pt x="194" y="185"/>
                  </a:lnTo>
                  <a:lnTo>
                    <a:pt x="166" y="136"/>
                  </a:lnTo>
                  <a:lnTo>
                    <a:pt x="200" y="0"/>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1008" name="Freeform 545"/>
            <p:cNvSpPr>
              <a:spLocks/>
            </p:cNvSpPr>
            <p:nvPr>
              <p:custDataLst>
                <p:tags r:id="rId357"/>
              </p:custDataLst>
            </p:nvPr>
          </p:nvSpPr>
          <p:spPr bwMode="auto">
            <a:xfrm>
              <a:off x="4132263" y="2725738"/>
              <a:ext cx="420687" cy="349250"/>
            </a:xfrm>
            <a:custGeom>
              <a:avLst/>
              <a:gdLst>
                <a:gd name="T0" fmla="*/ 2147483647 w 866"/>
                <a:gd name="T1" fmla="*/ 2147483647 h 740"/>
                <a:gd name="T2" fmla="*/ 2147483647 w 866"/>
                <a:gd name="T3" fmla="*/ 2147483647 h 740"/>
                <a:gd name="T4" fmla="*/ 2147483647 w 866"/>
                <a:gd name="T5" fmla="*/ 2147483647 h 740"/>
                <a:gd name="T6" fmla="*/ 2147483647 w 866"/>
                <a:gd name="T7" fmla="*/ 2147483647 h 740"/>
                <a:gd name="T8" fmla="*/ 2147483647 w 866"/>
                <a:gd name="T9" fmla="*/ 2147483647 h 740"/>
                <a:gd name="T10" fmla="*/ 2147483647 w 866"/>
                <a:gd name="T11" fmla="*/ 2147483647 h 740"/>
                <a:gd name="T12" fmla="*/ 2147483647 w 866"/>
                <a:gd name="T13" fmla="*/ 2147483647 h 740"/>
                <a:gd name="T14" fmla="*/ 2147483647 w 866"/>
                <a:gd name="T15" fmla="*/ 2147483647 h 740"/>
                <a:gd name="T16" fmla="*/ 2147483647 w 866"/>
                <a:gd name="T17" fmla="*/ 2147483647 h 740"/>
                <a:gd name="T18" fmla="*/ 2147483647 w 866"/>
                <a:gd name="T19" fmla="*/ 2147483647 h 740"/>
                <a:gd name="T20" fmla="*/ 2147483647 w 866"/>
                <a:gd name="T21" fmla="*/ 2147483647 h 740"/>
                <a:gd name="T22" fmla="*/ 2147483647 w 866"/>
                <a:gd name="T23" fmla="*/ 2147483647 h 740"/>
                <a:gd name="T24" fmla="*/ 2147483647 w 866"/>
                <a:gd name="T25" fmla="*/ 2147483647 h 740"/>
                <a:gd name="T26" fmla="*/ 2147483647 w 866"/>
                <a:gd name="T27" fmla="*/ 2147483647 h 740"/>
                <a:gd name="T28" fmla="*/ 2147483647 w 866"/>
                <a:gd name="T29" fmla="*/ 2147483647 h 740"/>
                <a:gd name="T30" fmla="*/ 2147483647 w 866"/>
                <a:gd name="T31" fmla="*/ 2147483647 h 740"/>
                <a:gd name="T32" fmla="*/ 2147483647 w 866"/>
                <a:gd name="T33" fmla="*/ 2147483647 h 740"/>
                <a:gd name="T34" fmla="*/ 2147483647 w 866"/>
                <a:gd name="T35" fmla="*/ 2147483647 h 740"/>
                <a:gd name="T36" fmla="*/ 2147483647 w 866"/>
                <a:gd name="T37" fmla="*/ 2147483647 h 740"/>
                <a:gd name="T38" fmla="*/ 2147483647 w 866"/>
                <a:gd name="T39" fmla="*/ 2147483647 h 740"/>
                <a:gd name="T40" fmla="*/ 2147483647 w 866"/>
                <a:gd name="T41" fmla="*/ 2147483647 h 740"/>
                <a:gd name="T42" fmla="*/ 2147483647 w 866"/>
                <a:gd name="T43" fmla="*/ 2147483647 h 740"/>
                <a:gd name="T44" fmla="*/ 2147483647 w 866"/>
                <a:gd name="T45" fmla="*/ 2147483647 h 740"/>
                <a:gd name="T46" fmla="*/ 2147483647 w 866"/>
                <a:gd name="T47" fmla="*/ 2147483647 h 740"/>
                <a:gd name="T48" fmla="*/ 2147483647 w 866"/>
                <a:gd name="T49" fmla="*/ 2147483647 h 740"/>
                <a:gd name="T50" fmla="*/ 2147483647 w 866"/>
                <a:gd name="T51" fmla="*/ 2147483647 h 740"/>
                <a:gd name="T52" fmla="*/ 2147483647 w 866"/>
                <a:gd name="T53" fmla="*/ 2147483647 h 740"/>
                <a:gd name="T54" fmla="*/ 2147483647 w 866"/>
                <a:gd name="T55" fmla="*/ 2147483647 h 740"/>
                <a:gd name="T56" fmla="*/ 2147483647 w 866"/>
                <a:gd name="T57" fmla="*/ 2147483647 h 740"/>
                <a:gd name="T58" fmla="*/ 2147483647 w 866"/>
                <a:gd name="T59" fmla="*/ 2147483647 h 740"/>
                <a:gd name="T60" fmla="*/ 2147483647 w 866"/>
                <a:gd name="T61" fmla="*/ 2147483647 h 740"/>
                <a:gd name="T62" fmla="*/ 2147483647 w 866"/>
                <a:gd name="T63" fmla="*/ 2147483647 h 740"/>
                <a:gd name="T64" fmla="*/ 2147483647 w 866"/>
                <a:gd name="T65" fmla="*/ 2147483647 h 740"/>
                <a:gd name="T66" fmla="*/ 2147483647 w 866"/>
                <a:gd name="T67" fmla="*/ 2147483647 h 740"/>
                <a:gd name="T68" fmla="*/ 2147483647 w 866"/>
                <a:gd name="T69" fmla="*/ 2147483647 h 740"/>
                <a:gd name="T70" fmla="*/ 2147483647 w 866"/>
                <a:gd name="T71" fmla="*/ 2147483647 h 740"/>
                <a:gd name="T72" fmla="*/ 2147483647 w 866"/>
                <a:gd name="T73" fmla="*/ 2147483647 h 740"/>
                <a:gd name="T74" fmla="*/ 2147483647 w 866"/>
                <a:gd name="T75" fmla="*/ 2147483647 h 740"/>
                <a:gd name="T76" fmla="*/ 2147483647 w 866"/>
                <a:gd name="T77" fmla="*/ 2147483647 h 740"/>
                <a:gd name="T78" fmla="*/ 2147483647 w 866"/>
                <a:gd name="T79" fmla="*/ 2147483647 h 740"/>
                <a:gd name="T80" fmla="*/ 2147483647 w 866"/>
                <a:gd name="T81" fmla="*/ 2147483647 h 740"/>
                <a:gd name="T82" fmla="*/ 2147483647 w 866"/>
                <a:gd name="T83" fmla="*/ 2147483647 h 740"/>
                <a:gd name="T84" fmla="*/ 2147483647 w 866"/>
                <a:gd name="T85" fmla="*/ 2147483647 h 740"/>
                <a:gd name="T86" fmla="*/ 2147483647 w 866"/>
                <a:gd name="T87" fmla="*/ 2147483647 h 740"/>
                <a:gd name="T88" fmla="*/ 2147483647 w 866"/>
                <a:gd name="T89" fmla="*/ 2147483647 h 740"/>
                <a:gd name="T90" fmla="*/ 2147483647 w 866"/>
                <a:gd name="T91" fmla="*/ 2147483647 h 740"/>
                <a:gd name="T92" fmla="*/ 2147483647 w 866"/>
                <a:gd name="T93" fmla="*/ 2147483647 h 740"/>
                <a:gd name="T94" fmla="*/ 2147483647 w 866"/>
                <a:gd name="T95" fmla="*/ 2147483647 h 740"/>
                <a:gd name="T96" fmla="*/ 2147483647 w 866"/>
                <a:gd name="T97" fmla="*/ 2147483647 h 740"/>
                <a:gd name="T98" fmla="*/ 2147483647 w 866"/>
                <a:gd name="T99" fmla="*/ 2147483647 h 740"/>
                <a:gd name="T100" fmla="*/ 2147483647 w 866"/>
                <a:gd name="T101" fmla="*/ 2147483647 h 740"/>
                <a:gd name="T102" fmla="*/ 2147483647 w 866"/>
                <a:gd name="T103" fmla="*/ 2147483647 h 740"/>
                <a:gd name="T104" fmla="*/ 2147483647 w 866"/>
                <a:gd name="T105" fmla="*/ 2147483647 h 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66"/>
                <a:gd name="T160" fmla="*/ 0 h 740"/>
                <a:gd name="T161" fmla="*/ 866 w 866"/>
                <a:gd name="T162" fmla="*/ 740 h 7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66" h="740">
                  <a:moveTo>
                    <a:pt x="219" y="283"/>
                  </a:moveTo>
                  <a:lnTo>
                    <a:pt x="223" y="278"/>
                  </a:lnTo>
                  <a:lnTo>
                    <a:pt x="227" y="273"/>
                  </a:lnTo>
                  <a:lnTo>
                    <a:pt x="231" y="270"/>
                  </a:lnTo>
                  <a:lnTo>
                    <a:pt x="234" y="267"/>
                  </a:lnTo>
                  <a:lnTo>
                    <a:pt x="238" y="266"/>
                  </a:lnTo>
                  <a:lnTo>
                    <a:pt x="242" y="264"/>
                  </a:lnTo>
                  <a:lnTo>
                    <a:pt x="245" y="264"/>
                  </a:lnTo>
                  <a:lnTo>
                    <a:pt x="250" y="264"/>
                  </a:lnTo>
                  <a:lnTo>
                    <a:pt x="256" y="265"/>
                  </a:lnTo>
                  <a:lnTo>
                    <a:pt x="264" y="268"/>
                  </a:lnTo>
                  <a:lnTo>
                    <a:pt x="272" y="272"/>
                  </a:lnTo>
                  <a:lnTo>
                    <a:pt x="279" y="277"/>
                  </a:lnTo>
                  <a:lnTo>
                    <a:pt x="645" y="6"/>
                  </a:lnTo>
                  <a:lnTo>
                    <a:pt x="649" y="3"/>
                  </a:lnTo>
                  <a:lnTo>
                    <a:pt x="654" y="1"/>
                  </a:lnTo>
                  <a:lnTo>
                    <a:pt x="658" y="0"/>
                  </a:lnTo>
                  <a:lnTo>
                    <a:pt x="663" y="0"/>
                  </a:lnTo>
                  <a:lnTo>
                    <a:pt x="671" y="2"/>
                  </a:lnTo>
                  <a:lnTo>
                    <a:pt x="679" y="6"/>
                  </a:lnTo>
                  <a:lnTo>
                    <a:pt x="689" y="11"/>
                  </a:lnTo>
                  <a:lnTo>
                    <a:pt x="699" y="17"/>
                  </a:lnTo>
                  <a:lnTo>
                    <a:pt x="704" y="19"/>
                  </a:lnTo>
                  <a:lnTo>
                    <a:pt x="711" y="21"/>
                  </a:lnTo>
                  <a:lnTo>
                    <a:pt x="717" y="23"/>
                  </a:lnTo>
                  <a:lnTo>
                    <a:pt x="724" y="25"/>
                  </a:lnTo>
                  <a:lnTo>
                    <a:pt x="726" y="30"/>
                  </a:lnTo>
                  <a:lnTo>
                    <a:pt x="730" y="35"/>
                  </a:lnTo>
                  <a:lnTo>
                    <a:pt x="736" y="42"/>
                  </a:lnTo>
                  <a:lnTo>
                    <a:pt x="744" y="47"/>
                  </a:lnTo>
                  <a:lnTo>
                    <a:pt x="752" y="53"/>
                  </a:lnTo>
                  <a:lnTo>
                    <a:pt x="760" y="57"/>
                  </a:lnTo>
                  <a:lnTo>
                    <a:pt x="769" y="60"/>
                  </a:lnTo>
                  <a:lnTo>
                    <a:pt x="778" y="61"/>
                  </a:lnTo>
                  <a:lnTo>
                    <a:pt x="784" y="60"/>
                  </a:lnTo>
                  <a:lnTo>
                    <a:pt x="791" y="59"/>
                  </a:lnTo>
                  <a:lnTo>
                    <a:pt x="798" y="57"/>
                  </a:lnTo>
                  <a:lnTo>
                    <a:pt x="804" y="54"/>
                  </a:lnTo>
                  <a:lnTo>
                    <a:pt x="816" y="48"/>
                  </a:lnTo>
                  <a:lnTo>
                    <a:pt x="831" y="43"/>
                  </a:lnTo>
                  <a:lnTo>
                    <a:pt x="824" y="122"/>
                  </a:lnTo>
                  <a:lnTo>
                    <a:pt x="836" y="140"/>
                  </a:lnTo>
                  <a:lnTo>
                    <a:pt x="846" y="154"/>
                  </a:lnTo>
                  <a:lnTo>
                    <a:pt x="854" y="166"/>
                  </a:lnTo>
                  <a:lnTo>
                    <a:pt x="859" y="177"/>
                  </a:lnTo>
                  <a:lnTo>
                    <a:pt x="862" y="188"/>
                  </a:lnTo>
                  <a:lnTo>
                    <a:pt x="865" y="197"/>
                  </a:lnTo>
                  <a:lnTo>
                    <a:pt x="866" y="205"/>
                  </a:lnTo>
                  <a:lnTo>
                    <a:pt x="865" y="211"/>
                  </a:lnTo>
                  <a:lnTo>
                    <a:pt x="857" y="234"/>
                  </a:lnTo>
                  <a:lnTo>
                    <a:pt x="850" y="259"/>
                  </a:lnTo>
                  <a:lnTo>
                    <a:pt x="850" y="301"/>
                  </a:lnTo>
                  <a:lnTo>
                    <a:pt x="850" y="334"/>
                  </a:lnTo>
                  <a:lnTo>
                    <a:pt x="850" y="350"/>
                  </a:lnTo>
                  <a:lnTo>
                    <a:pt x="849" y="364"/>
                  </a:lnTo>
                  <a:lnTo>
                    <a:pt x="848" y="376"/>
                  </a:lnTo>
                  <a:lnTo>
                    <a:pt x="846" y="388"/>
                  </a:lnTo>
                  <a:lnTo>
                    <a:pt x="843" y="399"/>
                  </a:lnTo>
                  <a:lnTo>
                    <a:pt x="839" y="411"/>
                  </a:lnTo>
                  <a:lnTo>
                    <a:pt x="834" y="421"/>
                  </a:lnTo>
                  <a:lnTo>
                    <a:pt x="828" y="432"/>
                  </a:lnTo>
                  <a:lnTo>
                    <a:pt x="821" y="443"/>
                  </a:lnTo>
                  <a:lnTo>
                    <a:pt x="813" y="454"/>
                  </a:lnTo>
                  <a:lnTo>
                    <a:pt x="802" y="467"/>
                  </a:lnTo>
                  <a:lnTo>
                    <a:pt x="791" y="480"/>
                  </a:lnTo>
                  <a:lnTo>
                    <a:pt x="786" y="486"/>
                  </a:lnTo>
                  <a:lnTo>
                    <a:pt x="781" y="493"/>
                  </a:lnTo>
                  <a:lnTo>
                    <a:pt x="777" y="499"/>
                  </a:lnTo>
                  <a:lnTo>
                    <a:pt x="773" y="506"/>
                  </a:lnTo>
                  <a:lnTo>
                    <a:pt x="768" y="522"/>
                  </a:lnTo>
                  <a:lnTo>
                    <a:pt x="764" y="537"/>
                  </a:lnTo>
                  <a:lnTo>
                    <a:pt x="758" y="567"/>
                  </a:lnTo>
                  <a:lnTo>
                    <a:pt x="755" y="593"/>
                  </a:lnTo>
                  <a:lnTo>
                    <a:pt x="731" y="585"/>
                  </a:lnTo>
                  <a:lnTo>
                    <a:pt x="698" y="591"/>
                  </a:lnTo>
                  <a:lnTo>
                    <a:pt x="711" y="629"/>
                  </a:lnTo>
                  <a:lnTo>
                    <a:pt x="719" y="636"/>
                  </a:lnTo>
                  <a:lnTo>
                    <a:pt x="704" y="641"/>
                  </a:lnTo>
                  <a:lnTo>
                    <a:pt x="692" y="645"/>
                  </a:lnTo>
                  <a:lnTo>
                    <a:pt x="680" y="646"/>
                  </a:lnTo>
                  <a:lnTo>
                    <a:pt x="670" y="646"/>
                  </a:lnTo>
                  <a:lnTo>
                    <a:pt x="661" y="644"/>
                  </a:lnTo>
                  <a:lnTo>
                    <a:pt x="653" y="641"/>
                  </a:lnTo>
                  <a:lnTo>
                    <a:pt x="644" y="638"/>
                  </a:lnTo>
                  <a:lnTo>
                    <a:pt x="636" y="634"/>
                  </a:lnTo>
                  <a:lnTo>
                    <a:pt x="629" y="631"/>
                  </a:lnTo>
                  <a:lnTo>
                    <a:pt x="620" y="628"/>
                  </a:lnTo>
                  <a:lnTo>
                    <a:pt x="611" y="625"/>
                  </a:lnTo>
                  <a:lnTo>
                    <a:pt x="601" y="624"/>
                  </a:lnTo>
                  <a:lnTo>
                    <a:pt x="591" y="625"/>
                  </a:lnTo>
                  <a:lnTo>
                    <a:pt x="579" y="628"/>
                  </a:lnTo>
                  <a:lnTo>
                    <a:pt x="566" y="633"/>
                  </a:lnTo>
                  <a:lnTo>
                    <a:pt x="552" y="641"/>
                  </a:lnTo>
                  <a:lnTo>
                    <a:pt x="543" y="646"/>
                  </a:lnTo>
                  <a:lnTo>
                    <a:pt x="536" y="652"/>
                  </a:lnTo>
                  <a:lnTo>
                    <a:pt x="530" y="659"/>
                  </a:lnTo>
                  <a:lnTo>
                    <a:pt x="525" y="666"/>
                  </a:lnTo>
                  <a:lnTo>
                    <a:pt x="520" y="673"/>
                  </a:lnTo>
                  <a:lnTo>
                    <a:pt x="514" y="678"/>
                  </a:lnTo>
                  <a:lnTo>
                    <a:pt x="511" y="680"/>
                  </a:lnTo>
                  <a:lnTo>
                    <a:pt x="508" y="683"/>
                  </a:lnTo>
                  <a:lnTo>
                    <a:pt x="503" y="684"/>
                  </a:lnTo>
                  <a:lnTo>
                    <a:pt x="499" y="684"/>
                  </a:lnTo>
                  <a:lnTo>
                    <a:pt x="491" y="684"/>
                  </a:lnTo>
                  <a:lnTo>
                    <a:pt x="486" y="682"/>
                  </a:lnTo>
                  <a:lnTo>
                    <a:pt x="481" y="679"/>
                  </a:lnTo>
                  <a:lnTo>
                    <a:pt x="477" y="676"/>
                  </a:lnTo>
                  <a:lnTo>
                    <a:pt x="470" y="668"/>
                  </a:lnTo>
                  <a:lnTo>
                    <a:pt x="465" y="659"/>
                  </a:lnTo>
                  <a:lnTo>
                    <a:pt x="458" y="650"/>
                  </a:lnTo>
                  <a:lnTo>
                    <a:pt x="451" y="642"/>
                  </a:lnTo>
                  <a:lnTo>
                    <a:pt x="446" y="639"/>
                  </a:lnTo>
                  <a:lnTo>
                    <a:pt x="441" y="637"/>
                  </a:lnTo>
                  <a:lnTo>
                    <a:pt x="433" y="635"/>
                  </a:lnTo>
                  <a:lnTo>
                    <a:pt x="425" y="635"/>
                  </a:lnTo>
                  <a:lnTo>
                    <a:pt x="421" y="635"/>
                  </a:lnTo>
                  <a:lnTo>
                    <a:pt x="417" y="638"/>
                  </a:lnTo>
                  <a:lnTo>
                    <a:pt x="412" y="640"/>
                  </a:lnTo>
                  <a:lnTo>
                    <a:pt x="409" y="644"/>
                  </a:lnTo>
                  <a:lnTo>
                    <a:pt x="405" y="647"/>
                  </a:lnTo>
                  <a:lnTo>
                    <a:pt x="401" y="650"/>
                  </a:lnTo>
                  <a:lnTo>
                    <a:pt x="397" y="652"/>
                  </a:lnTo>
                  <a:lnTo>
                    <a:pt x="392" y="653"/>
                  </a:lnTo>
                  <a:lnTo>
                    <a:pt x="384" y="652"/>
                  </a:lnTo>
                  <a:lnTo>
                    <a:pt x="376" y="651"/>
                  </a:lnTo>
                  <a:lnTo>
                    <a:pt x="369" y="648"/>
                  </a:lnTo>
                  <a:lnTo>
                    <a:pt x="363" y="645"/>
                  </a:lnTo>
                  <a:lnTo>
                    <a:pt x="350" y="638"/>
                  </a:lnTo>
                  <a:lnTo>
                    <a:pt x="339" y="629"/>
                  </a:lnTo>
                  <a:lnTo>
                    <a:pt x="327" y="619"/>
                  </a:lnTo>
                  <a:lnTo>
                    <a:pt x="312" y="611"/>
                  </a:lnTo>
                  <a:lnTo>
                    <a:pt x="306" y="608"/>
                  </a:lnTo>
                  <a:lnTo>
                    <a:pt x="297" y="606"/>
                  </a:lnTo>
                  <a:lnTo>
                    <a:pt x="289" y="604"/>
                  </a:lnTo>
                  <a:lnTo>
                    <a:pt x="279" y="603"/>
                  </a:lnTo>
                  <a:lnTo>
                    <a:pt x="271" y="604"/>
                  </a:lnTo>
                  <a:lnTo>
                    <a:pt x="262" y="606"/>
                  </a:lnTo>
                  <a:lnTo>
                    <a:pt x="253" y="610"/>
                  </a:lnTo>
                  <a:lnTo>
                    <a:pt x="245" y="615"/>
                  </a:lnTo>
                  <a:lnTo>
                    <a:pt x="237" y="620"/>
                  </a:lnTo>
                  <a:lnTo>
                    <a:pt x="229" y="628"/>
                  </a:lnTo>
                  <a:lnTo>
                    <a:pt x="222" y="636"/>
                  </a:lnTo>
                  <a:lnTo>
                    <a:pt x="216" y="644"/>
                  </a:lnTo>
                  <a:lnTo>
                    <a:pt x="209" y="653"/>
                  </a:lnTo>
                  <a:lnTo>
                    <a:pt x="204" y="662"/>
                  </a:lnTo>
                  <a:lnTo>
                    <a:pt x="198" y="671"/>
                  </a:lnTo>
                  <a:lnTo>
                    <a:pt x="194" y="682"/>
                  </a:lnTo>
                  <a:lnTo>
                    <a:pt x="190" y="692"/>
                  </a:lnTo>
                  <a:lnTo>
                    <a:pt x="188" y="702"/>
                  </a:lnTo>
                  <a:lnTo>
                    <a:pt x="187" y="711"/>
                  </a:lnTo>
                  <a:lnTo>
                    <a:pt x="186" y="720"/>
                  </a:lnTo>
                  <a:lnTo>
                    <a:pt x="178" y="719"/>
                  </a:lnTo>
                  <a:lnTo>
                    <a:pt x="172" y="717"/>
                  </a:lnTo>
                  <a:lnTo>
                    <a:pt x="164" y="712"/>
                  </a:lnTo>
                  <a:lnTo>
                    <a:pt x="156" y="708"/>
                  </a:lnTo>
                  <a:lnTo>
                    <a:pt x="149" y="702"/>
                  </a:lnTo>
                  <a:lnTo>
                    <a:pt x="141" y="697"/>
                  </a:lnTo>
                  <a:lnTo>
                    <a:pt x="134" y="693"/>
                  </a:lnTo>
                  <a:lnTo>
                    <a:pt x="127" y="690"/>
                  </a:lnTo>
                  <a:lnTo>
                    <a:pt x="100" y="740"/>
                  </a:lnTo>
                  <a:lnTo>
                    <a:pt x="73" y="740"/>
                  </a:lnTo>
                  <a:lnTo>
                    <a:pt x="70" y="725"/>
                  </a:lnTo>
                  <a:lnTo>
                    <a:pt x="67" y="712"/>
                  </a:lnTo>
                  <a:lnTo>
                    <a:pt x="66" y="699"/>
                  </a:lnTo>
                  <a:lnTo>
                    <a:pt x="66" y="686"/>
                  </a:lnTo>
                  <a:lnTo>
                    <a:pt x="66" y="672"/>
                  </a:lnTo>
                  <a:lnTo>
                    <a:pt x="66" y="658"/>
                  </a:lnTo>
                  <a:lnTo>
                    <a:pt x="64" y="644"/>
                  </a:lnTo>
                  <a:lnTo>
                    <a:pt x="60" y="629"/>
                  </a:lnTo>
                  <a:lnTo>
                    <a:pt x="58" y="622"/>
                  </a:lnTo>
                  <a:lnTo>
                    <a:pt x="53" y="618"/>
                  </a:lnTo>
                  <a:lnTo>
                    <a:pt x="50" y="613"/>
                  </a:lnTo>
                  <a:lnTo>
                    <a:pt x="46" y="609"/>
                  </a:lnTo>
                  <a:lnTo>
                    <a:pt x="36" y="601"/>
                  </a:lnTo>
                  <a:lnTo>
                    <a:pt x="25" y="592"/>
                  </a:lnTo>
                  <a:lnTo>
                    <a:pt x="20" y="587"/>
                  </a:lnTo>
                  <a:lnTo>
                    <a:pt x="16" y="581"/>
                  </a:lnTo>
                  <a:lnTo>
                    <a:pt x="11" y="575"/>
                  </a:lnTo>
                  <a:lnTo>
                    <a:pt x="8" y="566"/>
                  </a:lnTo>
                  <a:lnTo>
                    <a:pt x="5" y="558"/>
                  </a:lnTo>
                  <a:lnTo>
                    <a:pt x="3" y="548"/>
                  </a:lnTo>
                  <a:lnTo>
                    <a:pt x="0" y="537"/>
                  </a:lnTo>
                  <a:lnTo>
                    <a:pt x="0" y="524"/>
                  </a:lnTo>
                  <a:lnTo>
                    <a:pt x="53" y="530"/>
                  </a:lnTo>
                  <a:lnTo>
                    <a:pt x="59" y="526"/>
                  </a:lnTo>
                  <a:lnTo>
                    <a:pt x="64" y="522"/>
                  </a:lnTo>
                  <a:lnTo>
                    <a:pt x="71" y="520"/>
                  </a:lnTo>
                  <a:lnTo>
                    <a:pt x="76" y="518"/>
                  </a:lnTo>
                  <a:lnTo>
                    <a:pt x="91" y="514"/>
                  </a:lnTo>
                  <a:lnTo>
                    <a:pt x="106" y="512"/>
                  </a:lnTo>
                  <a:lnTo>
                    <a:pt x="121" y="511"/>
                  </a:lnTo>
                  <a:lnTo>
                    <a:pt x="139" y="510"/>
                  </a:lnTo>
                  <a:lnTo>
                    <a:pt x="155" y="508"/>
                  </a:lnTo>
                  <a:lnTo>
                    <a:pt x="173" y="505"/>
                  </a:lnTo>
                  <a:lnTo>
                    <a:pt x="177" y="503"/>
                  </a:lnTo>
                  <a:lnTo>
                    <a:pt x="182" y="500"/>
                  </a:lnTo>
                  <a:lnTo>
                    <a:pt x="185" y="497"/>
                  </a:lnTo>
                  <a:lnTo>
                    <a:pt x="189" y="494"/>
                  </a:lnTo>
                  <a:lnTo>
                    <a:pt x="196" y="485"/>
                  </a:lnTo>
                  <a:lnTo>
                    <a:pt x="201" y="475"/>
                  </a:lnTo>
                  <a:lnTo>
                    <a:pt x="207" y="464"/>
                  </a:lnTo>
                  <a:lnTo>
                    <a:pt x="211" y="451"/>
                  </a:lnTo>
                  <a:lnTo>
                    <a:pt x="216" y="438"/>
                  </a:lnTo>
                  <a:lnTo>
                    <a:pt x="219" y="424"/>
                  </a:lnTo>
                  <a:lnTo>
                    <a:pt x="221" y="410"/>
                  </a:lnTo>
                  <a:lnTo>
                    <a:pt x="223" y="395"/>
                  </a:lnTo>
                  <a:lnTo>
                    <a:pt x="224" y="381"/>
                  </a:lnTo>
                  <a:lnTo>
                    <a:pt x="224" y="367"/>
                  </a:lnTo>
                  <a:lnTo>
                    <a:pt x="224" y="354"/>
                  </a:lnTo>
                  <a:lnTo>
                    <a:pt x="223" y="341"/>
                  </a:lnTo>
                  <a:lnTo>
                    <a:pt x="221" y="330"/>
                  </a:lnTo>
                  <a:lnTo>
                    <a:pt x="219" y="320"/>
                  </a:lnTo>
                  <a:lnTo>
                    <a:pt x="219" y="283"/>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1009" name="Freeform 546"/>
            <p:cNvSpPr>
              <a:spLocks/>
            </p:cNvSpPr>
            <p:nvPr>
              <p:custDataLst>
                <p:tags r:id="rId358"/>
              </p:custDataLst>
            </p:nvPr>
          </p:nvSpPr>
          <p:spPr bwMode="auto">
            <a:xfrm>
              <a:off x="3763963" y="2379663"/>
              <a:ext cx="333375" cy="236537"/>
            </a:xfrm>
            <a:custGeom>
              <a:avLst/>
              <a:gdLst>
                <a:gd name="T0" fmla="*/ 2147483647 w 697"/>
                <a:gd name="T1" fmla="*/ 2147483647 h 500"/>
                <a:gd name="T2" fmla="*/ 2147483647 w 697"/>
                <a:gd name="T3" fmla="*/ 2147483647 h 500"/>
                <a:gd name="T4" fmla="*/ 2147483647 w 697"/>
                <a:gd name="T5" fmla="*/ 2147483647 h 500"/>
                <a:gd name="T6" fmla="*/ 2147483647 w 697"/>
                <a:gd name="T7" fmla="*/ 2147483647 h 500"/>
                <a:gd name="T8" fmla="*/ 2147483647 w 697"/>
                <a:gd name="T9" fmla="*/ 2147483647 h 500"/>
                <a:gd name="T10" fmla="*/ 2147483647 w 697"/>
                <a:gd name="T11" fmla="*/ 2147483647 h 500"/>
                <a:gd name="T12" fmla="*/ 2147483647 w 697"/>
                <a:gd name="T13" fmla="*/ 2147483647 h 500"/>
                <a:gd name="T14" fmla="*/ 2147483647 w 697"/>
                <a:gd name="T15" fmla="*/ 2147483647 h 500"/>
                <a:gd name="T16" fmla="*/ 2147483647 w 697"/>
                <a:gd name="T17" fmla="*/ 2147483647 h 500"/>
                <a:gd name="T18" fmla="*/ 2147483647 w 697"/>
                <a:gd name="T19" fmla="*/ 2147483647 h 500"/>
                <a:gd name="T20" fmla="*/ 2147483647 w 697"/>
                <a:gd name="T21" fmla="*/ 2147483647 h 500"/>
                <a:gd name="T22" fmla="*/ 2147483647 w 697"/>
                <a:gd name="T23" fmla="*/ 2147483647 h 500"/>
                <a:gd name="T24" fmla="*/ 2147483647 w 697"/>
                <a:gd name="T25" fmla="*/ 2147483647 h 500"/>
                <a:gd name="T26" fmla="*/ 2147483647 w 697"/>
                <a:gd name="T27" fmla="*/ 2147483647 h 500"/>
                <a:gd name="T28" fmla="*/ 2147483647 w 697"/>
                <a:gd name="T29" fmla="*/ 2147483647 h 500"/>
                <a:gd name="T30" fmla="*/ 2147483647 w 697"/>
                <a:gd name="T31" fmla="*/ 2147483647 h 500"/>
                <a:gd name="T32" fmla="*/ 2147483647 w 697"/>
                <a:gd name="T33" fmla="*/ 2147483647 h 500"/>
                <a:gd name="T34" fmla="*/ 2147483647 w 697"/>
                <a:gd name="T35" fmla="*/ 2147483647 h 500"/>
                <a:gd name="T36" fmla="*/ 2147483647 w 697"/>
                <a:gd name="T37" fmla="*/ 2147483647 h 500"/>
                <a:gd name="T38" fmla="*/ 2147483647 w 697"/>
                <a:gd name="T39" fmla="*/ 2147483647 h 500"/>
                <a:gd name="T40" fmla="*/ 2147483647 w 697"/>
                <a:gd name="T41" fmla="*/ 2147483647 h 500"/>
                <a:gd name="T42" fmla="*/ 2147483647 w 697"/>
                <a:gd name="T43" fmla="*/ 2147483647 h 500"/>
                <a:gd name="T44" fmla="*/ 2147483647 w 697"/>
                <a:gd name="T45" fmla="*/ 2147483647 h 500"/>
                <a:gd name="T46" fmla="*/ 2147483647 w 697"/>
                <a:gd name="T47" fmla="*/ 2147483647 h 500"/>
                <a:gd name="T48" fmla="*/ 2147483647 w 697"/>
                <a:gd name="T49" fmla="*/ 2147483647 h 500"/>
                <a:gd name="T50" fmla="*/ 2147483647 w 697"/>
                <a:gd name="T51" fmla="*/ 2147483647 h 500"/>
                <a:gd name="T52" fmla="*/ 2147483647 w 697"/>
                <a:gd name="T53" fmla="*/ 2147483647 h 500"/>
                <a:gd name="T54" fmla="*/ 2147483647 w 697"/>
                <a:gd name="T55" fmla="*/ 2147483647 h 500"/>
                <a:gd name="T56" fmla="*/ 2147483647 w 697"/>
                <a:gd name="T57" fmla="*/ 2147483647 h 500"/>
                <a:gd name="T58" fmla="*/ 2147483647 w 697"/>
                <a:gd name="T59" fmla="*/ 2147483647 h 500"/>
                <a:gd name="T60" fmla="*/ 2147483647 w 697"/>
                <a:gd name="T61" fmla="*/ 2147483647 h 500"/>
                <a:gd name="T62" fmla="*/ 2147483647 w 697"/>
                <a:gd name="T63" fmla="*/ 2147483647 h 500"/>
                <a:gd name="T64" fmla="*/ 2147483647 w 697"/>
                <a:gd name="T65" fmla="*/ 2147483647 h 500"/>
                <a:gd name="T66" fmla="*/ 2147483647 w 697"/>
                <a:gd name="T67" fmla="*/ 2147483647 h 500"/>
                <a:gd name="T68" fmla="*/ 2147483647 w 697"/>
                <a:gd name="T69" fmla="*/ 2147483647 h 500"/>
                <a:gd name="T70" fmla="*/ 2147483647 w 697"/>
                <a:gd name="T71" fmla="*/ 2147483647 h 500"/>
                <a:gd name="T72" fmla="*/ 2147483647 w 697"/>
                <a:gd name="T73" fmla="*/ 2147483647 h 500"/>
                <a:gd name="T74" fmla="*/ 2147483647 w 697"/>
                <a:gd name="T75" fmla="*/ 2147483647 h 500"/>
                <a:gd name="T76" fmla="*/ 2147483647 w 697"/>
                <a:gd name="T77" fmla="*/ 2147483647 h 500"/>
                <a:gd name="T78" fmla="*/ 2147483647 w 697"/>
                <a:gd name="T79" fmla="*/ 2147483647 h 500"/>
                <a:gd name="T80" fmla="*/ 2147483647 w 697"/>
                <a:gd name="T81" fmla="*/ 2147483647 h 500"/>
                <a:gd name="T82" fmla="*/ 2147483647 w 697"/>
                <a:gd name="T83" fmla="*/ 2147483647 h 500"/>
                <a:gd name="T84" fmla="*/ 2147483647 w 697"/>
                <a:gd name="T85" fmla="*/ 2147483647 h 500"/>
                <a:gd name="T86" fmla="*/ 2147483647 w 697"/>
                <a:gd name="T87" fmla="*/ 2147483647 h 500"/>
                <a:gd name="T88" fmla="*/ 2147483647 w 697"/>
                <a:gd name="T89" fmla="*/ 2147483647 h 500"/>
                <a:gd name="T90" fmla="*/ 2147483647 w 697"/>
                <a:gd name="T91" fmla="*/ 2147483647 h 500"/>
                <a:gd name="T92" fmla="*/ 2147483647 w 697"/>
                <a:gd name="T93" fmla="*/ 2147483647 h 500"/>
                <a:gd name="T94" fmla="*/ 2147483647 w 697"/>
                <a:gd name="T95" fmla="*/ 2147483647 h 500"/>
                <a:gd name="T96" fmla="*/ 2147483647 w 697"/>
                <a:gd name="T97" fmla="*/ 2147483647 h 500"/>
                <a:gd name="T98" fmla="*/ 2147483647 w 697"/>
                <a:gd name="T99" fmla="*/ 2147483647 h 500"/>
                <a:gd name="T100" fmla="*/ 2147483647 w 697"/>
                <a:gd name="T101" fmla="*/ 2147483647 h 500"/>
                <a:gd name="T102" fmla="*/ 2147483647 w 697"/>
                <a:gd name="T103" fmla="*/ 2147483647 h 5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97"/>
                <a:gd name="T157" fmla="*/ 0 h 500"/>
                <a:gd name="T158" fmla="*/ 697 w 697"/>
                <a:gd name="T159" fmla="*/ 500 h 5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97" h="500">
                  <a:moveTo>
                    <a:pt x="631" y="50"/>
                  </a:moveTo>
                  <a:lnTo>
                    <a:pt x="635" y="51"/>
                  </a:lnTo>
                  <a:lnTo>
                    <a:pt x="648" y="53"/>
                  </a:lnTo>
                  <a:lnTo>
                    <a:pt x="659" y="55"/>
                  </a:lnTo>
                  <a:lnTo>
                    <a:pt x="664" y="56"/>
                  </a:lnTo>
                  <a:lnTo>
                    <a:pt x="657" y="161"/>
                  </a:lnTo>
                  <a:lnTo>
                    <a:pt x="657" y="163"/>
                  </a:lnTo>
                  <a:lnTo>
                    <a:pt x="659" y="165"/>
                  </a:lnTo>
                  <a:lnTo>
                    <a:pt x="661" y="167"/>
                  </a:lnTo>
                  <a:lnTo>
                    <a:pt x="664" y="169"/>
                  </a:lnTo>
                  <a:lnTo>
                    <a:pt x="669" y="173"/>
                  </a:lnTo>
                  <a:lnTo>
                    <a:pt x="677" y="177"/>
                  </a:lnTo>
                  <a:lnTo>
                    <a:pt x="685" y="181"/>
                  </a:lnTo>
                  <a:lnTo>
                    <a:pt x="691" y="185"/>
                  </a:lnTo>
                  <a:lnTo>
                    <a:pt x="694" y="189"/>
                  </a:lnTo>
                  <a:lnTo>
                    <a:pt x="696" y="192"/>
                  </a:lnTo>
                  <a:lnTo>
                    <a:pt x="697" y="195"/>
                  </a:lnTo>
                  <a:lnTo>
                    <a:pt x="697" y="198"/>
                  </a:lnTo>
                  <a:lnTo>
                    <a:pt x="697" y="203"/>
                  </a:lnTo>
                  <a:lnTo>
                    <a:pt x="696" y="208"/>
                  </a:lnTo>
                  <a:lnTo>
                    <a:pt x="694" y="211"/>
                  </a:lnTo>
                  <a:lnTo>
                    <a:pt x="691" y="214"/>
                  </a:lnTo>
                  <a:lnTo>
                    <a:pt x="688" y="216"/>
                  </a:lnTo>
                  <a:lnTo>
                    <a:pt x="685" y="217"/>
                  </a:lnTo>
                  <a:lnTo>
                    <a:pt x="680" y="218"/>
                  </a:lnTo>
                  <a:lnTo>
                    <a:pt x="676" y="219"/>
                  </a:lnTo>
                  <a:lnTo>
                    <a:pt x="655" y="218"/>
                  </a:lnTo>
                  <a:lnTo>
                    <a:pt x="631" y="216"/>
                  </a:lnTo>
                  <a:lnTo>
                    <a:pt x="619" y="221"/>
                  </a:lnTo>
                  <a:lnTo>
                    <a:pt x="605" y="228"/>
                  </a:lnTo>
                  <a:lnTo>
                    <a:pt x="589" y="235"/>
                  </a:lnTo>
                  <a:lnTo>
                    <a:pt x="574" y="245"/>
                  </a:lnTo>
                  <a:lnTo>
                    <a:pt x="567" y="250"/>
                  </a:lnTo>
                  <a:lnTo>
                    <a:pt x="560" y="256"/>
                  </a:lnTo>
                  <a:lnTo>
                    <a:pt x="554" y="261"/>
                  </a:lnTo>
                  <a:lnTo>
                    <a:pt x="549" y="267"/>
                  </a:lnTo>
                  <a:lnTo>
                    <a:pt x="544" y="274"/>
                  </a:lnTo>
                  <a:lnTo>
                    <a:pt x="541" y="281"/>
                  </a:lnTo>
                  <a:lnTo>
                    <a:pt x="539" y="288"/>
                  </a:lnTo>
                  <a:lnTo>
                    <a:pt x="538" y="296"/>
                  </a:lnTo>
                  <a:lnTo>
                    <a:pt x="529" y="299"/>
                  </a:lnTo>
                  <a:lnTo>
                    <a:pt x="521" y="302"/>
                  </a:lnTo>
                  <a:lnTo>
                    <a:pt x="514" y="306"/>
                  </a:lnTo>
                  <a:lnTo>
                    <a:pt x="506" y="312"/>
                  </a:lnTo>
                  <a:lnTo>
                    <a:pt x="491" y="324"/>
                  </a:lnTo>
                  <a:lnTo>
                    <a:pt x="475" y="339"/>
                  </a:lnTo>
                  <a:lnTo>
                    <a:pt x="465" y="346"/>
                  </a:lnTo>
                  <a:lnTo>
                    <a:pt x="455" y="352"/>
                  </a:lnTo>
                  <a:lnTo>
                    <a:pt x="445" y="360"/>
                  </a:lnTo>
                  <a:lnTo>
                    <a:pt x="433" y="365"/>
                  </a:lnTo>
                  <a:lnTo>
                    <a:pt x="420" y="370"/>
                  </a:lnTo>
                  <a:lnTo>
                    <a:pt x="406" y="373"/>
                  </a:lnTo>
                  <a:lnTo>
                    <a:pt x="389" y="376"/>
                  </a:lnTo>
                  <a:lnTo>
                    <a:pt x="372" y="377"/>
                  </a:lnTo>
                  <a:lnTo>
                    <a:pt x="361" y="377"/>
                  </a:lnTo>
                  <a:lnTo>
                    <a:pt x="352" y="378"/>
                  </a:lnTo>
                  <a:lnTo>
                    <a:pt x="344" y="380"/>
                  </a:lnTo>
                  <a:lnTo>
                    <a:pt x="337" y="382"/>
                  </a:lnTo>
                  <a:lnTo>
                    <a:pt x="326" y="389"/>
                  </a:lnTo>
                  <a:lnTo>
                    <a:pt x="316" y="396"/>
                  </a:lnTo>
                  <a:lnTo>
                    <a:pt x="306" y="404"/>
                  </a:lnTo>
                  <a:lnTo>
                    <a:pt x="296" y="413"/>
                  </a:lnTo>
                  <a:lnTo>
                    <a:pt x="290" y="417"/>
                  </a:lnTo>
                  <a:lnTo>
                    <a:pt x="283" y="420"/>
                  </a:lnTo>
                  <a:lnTo>
                    <a:pt x="274" y="423"/>
                  </a:lnTo>
                  <a:lnTo>
                    <a:pt x="265" y="426"/>
                  </a:lnTo>
                  <a:lnTo>
                    <a:pt x="272" y="494"/>
                  </a:lnTo>
                  <a:lnTo>
                    <a:pt x="0" y="500"/>
                  </a:lnTo>
                  <a:lnTo>
                    <a:pt x="5" y="496"/>
                  </a:lnTo>
                  <a:lnTo>
                    <a:pt x="13" y="492"/>
                  </a:lnTo>
                  <a:lnTo>
                    <a:pt x="22" y="490"/>
                  </a:lnTo>
                  <a:lnTo>
                    <a:pt x="32" y="487"/>
                  </a:lnTo>
                  <a:lnTo>
                    <a:pt x="55" y="483"/>
                  </a:lnTo>
                  <a:lnTo>
                    <a:pt x="80" y="475"/>
                  </a:lnTo>
                  <a:lnTo>
                    <a:pt x="85" y="473"/>
                  </a:lnTo>
                  <a:lnTo>
                    <a:pt x="90" y="469"/>
                  </a:lnTo>
                  <a:lnTo>
                    <a:pt x="92" y="465"/>
                  </a:lnTo>
                  <a:lnTo>
                    <a:pt x="93" y="459"/>
                  </a:lnTo>
                  <a:lnTo>
                    <a:pt x="93" y="451"/>
                  </a:lnTo>
                  <a:lnTo>
                    <a:pt x="93" y="444"/>
                  </a:lnTo>
                  <a:lnTo>
                    <a:pt x="99" y="438"/>
                  </a:lnTo>
                  <a:lnTo>
                    <a:pt x="104" y="432"/>
                  </a:lnTo>
                  <a:lnTo>
                    <a:pt x="112" y="427"/>
                  </a:lnTo>
                  <a:lnTo>
                    <a:pt x="119" y="422"/>
                  </a:lnTo>
                  <a:lnTo>
                    <a:pt x="136" y="414"/>
                  </a:lnTo>
                  <a:lnTo>
                    <a:pt x="152" y="404"/>
                  </a:lnTo>
                  <a:lnTo>
                    <a:pt x="160" y="399"/>
                  </a:lnTo>
                  <a:lnTo>
                    <a:pt x="168" y="394"/>
                  </a:lnTo>
                  <a:lnTo>
                    <a:pt x="174" y="388"/>
                  </a:lnTo>
                  <a:lnTo>
                    <a:pt x="181" y="382"/>
                  </a:lnTo>
                  <a:lnTo>
                    <a:pt x="185" y="375"/>
                  </a:lnTo>
                  <a:lnTo>
                    <a:pt x="189" y="366"/>
                  </a:lnTo>
                  <a:lnTo>
                    <a:pt x="192" y="357"/>
                  </a:lnTo>
                  <a:lnTo>
                    <a:pt x="192" y="345"/>
                  </a:lnTo>
                  <a:lnTo>
                    <a:pt x="193" y="332"/>
                  </a:lnTo>
                  <a:lnTo>
                    <a:pt x="193" y="316"/>
                  </a:lnTo>
                  <a:lnTo>
                    <a:pt x="194" y="296"/>
                  </a:lnTo>
                  <a:lnTo>
                    <a:pt x="195" y="275"/>
                  </a:lnTo>
                  <a:lnTo>
                    <a:pt x="195" y="254"/>
                  </a:lnTo>
                  <a:lnTo>
                    <a:pt x="195" y="232"/>
                  </a:lnTo>
                  <a:lnTo>
                    <a:pt x="194" y="211"/>
                  </a:lnTo>
                  <a:lnTo>
                    <a:pt x="192" y="192"/>
                  </a:lnTo>
                  <a:lnTo>
                    <a:pt x="201" y="192"/>
                  </a:lnTo>
                  <a:lnTo>
                    <a:pt x="207" y="190"/>
                  </a:lnTo>
                  <a:lnTo>
                    <a:pt x="214" y="189"/>
                  </a:lnTo>
                  <a:lnTo>
                    <a:pt x="219" y="185"/>
                  </a:lnTo>
                  <a:lnTo>
                    <a:pt x="224" y="182"/>
                  </a:lnTo>
                  <a:lnTo>
                    <a:pt x="228" y="179"/>
                  </a:lnTo>
                  <a:lnTo>
                    <a:pt x="232" y="176"/>
                  </a:lnTo>
                  <a:lnTo>
                    <a:pt x="236" y="172"/>
                  </a:lnTo>
                  <a:lnTo>
                    <a:pt x="241" y="165"/>
                  </a:lnTo>
                  <a:lnTo>
                    <a:pt x="247" y="158"/>
                  </a:lnTo>
                  <a:lnTo>
                    <a:pt x="249" y="155"/>
                  </a:lnTo>
                  <a:lnTo>
                    <a:pt x="252" y="152"/>
                  </a:lnTo>
                  <a:lnTo>
                    <a:pt x="256" y="150"/>
                  </a:lnTo>
                  <a:lnTo>
                    <a:pt x="259" y="149"/>
                  </a:lnTo>
                  <a:lnTo>
                    <a:pt x="281" y="146"/>
                  </a:lnTo>
                  <a:lnTo>
                    <a:pt x="297" y="145"/>
                  </a:lnTo>
                  <a:lnTo>
                    <a:pt x="306" y="144"/>
                  </a:lnTo>
                  <a:lnTo>
                    <a:pt x="314" y="143"/>
                  </a:lnTo>
                  <a:lnTo>
                    <a:pt x="323" y="140"/>
                  </a:lnTo>
                  <a:lnTo>
                    <a:pt x="331" y="137"/>
                  </a:lnTo>
                  <a:lnTo>
                    <a:pt x="340" y="131"/>
                  </a:lnTo>
                  <a:lnTo>
                    <a:pt x="348" y="124"/>
                  </a:lnTo>
                  <a:lnTo>
                    <a:pt x="354" y="116"/>
                  </a:lnTo>
                  <a:lnTo>
                    <a:pt x="360" y="108"/>
                  </a:lnTo>
                  <a:lnTo>
                    <a:pt x="371" y="89"/>
                  </a:lnTo>
                  <a:lnTo>
                    <a:pt x="380" y="68"/>
                  </a:lnTo>
                  <a:lnTo>
                    <a:pt x="388" y="48"/>
                  </a:lnTo>
                  <a:lnTo>
                    <a:pt x="397" y="29"/>
                  </a:lnTo>
                  <a:lnTo>
                    <a:pt x="402" y="21"/>
                  </a:lnTo>
                  <a:lnTo>
                    <a:pt x="407" y="12"/>
                  </a:lnTo>
                  <a:lnTo>
                    <a:pt x="413" y="6"/>
                  </a:lnTo>
                  <a:lnTo>
                    <a:pt x="418" y="0"/>
                  </a:lnTo>
                  <a:lnTo>
                    <a:pt x="426" y="8"/>
                  </a:lnTo>
                  <a:lnTo>
                    <a:pt x="433" y="14"/>
                  </a:lnTo>
                  <a:lnTo>
                    <a:pt x="441" y="17"/>
                  </a:lnTo>
                  <a:lnTo>
                    <a:pt x="449" y="20"/>
                  </a:lnTo>
                  <a:lnTo>
                    <a:pt x="465" y="20"/>
                  </a:lnTo>
                  <a:lnTo>
                    <a:pt x="485" y="20"/>
                  </a:lnTo>
                  <a:lnTo>
                    <a:pt x="512" y="18"/>
                  </a:lnTo>
                  <a:lnTo>
                    <a:pt x="543" y="16"/>
                  </a:lnTo>
                  <a:lnTo>
                    <a:pt x="571" y="14"/>
                  </a:lnTo>
                  <a:lnTo>
                    <a:pt x="590" y="13"/>
                  </a:lnTo>
                  <a:lnTo>
                    <a:pt x="594" y="13"/>
                  </a:lnTo>
                  <a:lnTo>
                    <a:pt x="595" y="15"/>
                  </a:lnTo>
                  <a:lnTo>
                    <a:pt x="597" y="17"/>
                  </a:lnTo>
                  <a:lnTo>
                    <a:pt x="599" y="21"/>
                  </a:lnTo>
                  <a:lnTo>
                    <a:pt x="601" y="28"/>
                  </a:lnTo>
                  <a:lnTo>
                    <a:pt x="605" y="36"/>
                  </a:lnTo>
                  <a:lnTo>
                    <a:pt x="607" y="44"/>
                  </a:lnTo>
                  <a:lnTo>
                    <a:pt x="609" y="49"/>
                  </a:lnTo>
                  <a:lnTo>
                    <a:pt x="611" y="51"/>
                  </a:lnTo>
                  <a:lnTo>
                    <a:pt x="613" y="52"/>
                  </a:lnTo>
                  <a:lnTo>
                    <a:pt x="615" y="51"/>
                  </a:lnTo>
                  <a:lnTo>
                    <a:pt x="618" y="50"/>
                  </a:lnTo>
                  <a:lnTo>
                    <a:pt x="631" y="50"/>
                  </a:lnTo>
                </a:path>
              </a:pathLst>
            </a:custGeom>
            <a:solidFill>
              <a:srgbClr val="D9D9D9"/>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1010" name="Freeform 548"/>
            <p:cNvSpPr>
              <a:spLocks/>
            </p:cNvSpPr>
            <p:nvPr>
              <p:custDataLst>
                <p:tags r:id="rId359"/>
              </p:custDataLst>
            </p:nvPr>
          </p:nvSpPr>
          <p:spPr bwMode="auto">
            <a:xfrm>
              <a:off x="5114925" y="1400175"/>
              <a:ext cx="120650" cy="53975"/>
            </a:xfrm>
            <a:custGeom>
              <a:avLst/>
              <a:gdLst>
                <a:gd name="T0" fmla="*/ 2147483647 w 246"/>
                <a:gd name="T1" fmla="*/ 2147483647 h 42"/>
                <a:gd name="T2" fmla="*/ 2147483647 w 246"/>
                <a:gd name="T3" fmla="*/ 2147483647 h 42"/>
                <a:gd name="T4" fmla="*/ 2147483647 w 246"/>
                <a:gd name="T5" fmla="*/ 2147483647 h 42"/>
                <a:gd name="T6" fmla="*/ 2147483647 w 246"/>
                <a:gd name="T7" fmla="*/ 2147483647 h 42"/>
                <a:gd name="T8" fmla="*/ 2147483647 w 246"/>
                <a:gd name="T9" fmla="*/ 2147483647 h 42"/>
                <a:gd name="T10" fmla="*/ 2147483647 w 246"/>
                <a:gd name="T11" fmla="*/ 2147483647 h 42"/>
                <a:gd name="T12" fmla="*/ 2147483647 w 246"/>
                <a:gd name="T13" fmla="*/ 2147483647 h 42"/>
                <a:gd name="T14" fmla="*/ 2147483647 w 246"/>
                <a:gd name="T15" fmla="*/ 2147483647 h 42"/>
                <a:gd name="T16" fmla="*/ 2147483647 w 246"/>
                <a:gd name="T17" fmla="*/ 2147483647 h 42"/>
                <a:gd name="T18" fmla="*/ 2147483647 w 246"/>
                <a:gd name="T19" fmla="*/ 2147483647 h 42"/>
                <a:gd name="T20" fmla="*/ 2147483647 w 246"/>
                <a:gd name="T21" fmla="*/ 2147483647 h 42"/>
                <a:gd name="T22" fmla="*/ 2147483647 w 246"/>
                <a:gd name="T23" fmla="*/ 2147483647 h 42"/>
                <a:gd name="T24" fmla="*/ 2147483647 w 246"/>
                <a:gd name="T25" fmla="*/ 2147483647 h 42"/>
                <a:gd name="T26" fmla="*/ 2147483647 w 246"/>
                <a:gd name="T27" fmla="*/ 2147483647 h 42"/>
                <a:gd name="T28" fmla="*/ 2147483647 w 246"/>
                <a:gd name="T29" fmla="*/ 2147483647 h 42"/>
                <a:gd name="T30" fmla="*/ 2147483647 w 246"/>
                <a:gd name="T31" fmla="*/ 2147483647 h 42"/>
                <a:gd name="T32" fmla="*/ 2147483647 w 246"/>
                <a:gd name="T33" fmla="*/ 2147483647 h 42"/>
                <a:gd name="T34" fmla="*/ 2147483647 w 246"/>
                <a:gd name="T35" fmla="*/ 2147483647 h 42"/>
                <a:gd name="T36" fmla="*/ 2147483647 w 246"/>
                <a:gd name="T37" fmla="*/ 2147483647 h 42"/>
                <a:gd name="T38" fmla="*/ 2147483647 w 246"/>
                <a:gd name="T39" fmla="*/ 2147483647 h 42"/>
                <a:gd name="T40" fmla="*/ 2147483647 w 246"/>
                <a:gd name="T41" fmla="*/ 2147483647 h 42"/>
                <a:gd name="T42" fmla="*/ 2147483647 w 246"/>
                <a:gd name="T43" fmla="*/ 2147483647 h 42"/>
                <a:gd name="T44" fmla="*/ 2147483647 w 246"/>
                <a:gd name="T45" fmla="*/ 2147483647 h 42"/>
                <a:gd name="T46" fmla="*/ 2147483647 w 246"/>
                <a:gd name="T47" fmla="*/ 2147483647 h 42"/>
                <a:gd name="T48" fmla="*/ 2147483647 w 246"/>
                <a:gd name="T49" fmla="*/ 2147483647 h 42"/>
                <a:gd name="T50" fmla="*/ 2147483647 w 246"/>
                <a:gd name="T51" fmla="*/ 2147483647 h 42"/>
                <a:gd name="T52" fmla="*/ 2147483647 w 246"/>
                <a:gd name="T53" fmla="*/ 2147483647 h 42"/>
                <a:gd name="T54" fmla="*/ 2147483647 w 246"/>
                <a:gd name="T55" fmla="*/ 2147483647 h 42"/>
                <a:gd name="T56" fmla="*/ 2147483647 w 246"/>
                <a:gd name="T57" fmla="*/ 2147483647 h 42"/>
                <a:gd name="T58" fmla="*/ 2147483647 w 246"/>
                <a:gd name="T59" fmla="*/ 2147483647 h 42"/>
                <a:gd name="T60" fmla="*/ 2147483647 w 246"/>
                <a:gd name="T61" fmla="*/ 2147483647 h 42"/>
                <a:gd name="T62" fmla="*/ 2147483647 w 246"/>
                <a:gd name="T63" fmla="*/ 2147483647 h 42"/>
                <a:gd name="T64" fmla="*/ 2147483647 w 246"/>
                <a:gd name="T65" fmla="*/ 0 h 42"/>
                <a:gd name="T66" fmla="*/ 2147483647 w 246"/>
                <a:gd name="T67" fmla="*/ 2147483647 h 42"/>
                <a:gd name="T68" fmla="*/ 2147483647 w 246"/>
                <a:gd name="T69" fmla="*/ 2147483647 h 42"/>
                <a:gd name="T70" fmla="*/ 2147483647 w 246"/>
                <a:gd name="T71" fmla="*/ 2147483647 h 42"/>
                <a:gd name="T72" fmla="*/ 2147483647 w 246"/>
                <a:gd name="T73" fmla="*/ 2147483647 h 42"/>
                <a:gd name="T74" fmla="*/ 2147483647 w 246"/>
                <a:gd name="T75" fmla="*/ 2147483647 h 42"/>
                <a:gd name="T76" fmla="*/ 2147483647 w 246"/>
                <a:gd name="T77" fmla="*/ 2147483647 h 42"/>
                <a:gd name="T78" fmla="*/ 2147483647 w 246"/>
                <a:gd name="T79" fmla="*/ 2147483647 h 42"/>
                <a:gd name="T80" fmla="*/ 2147483647 w 246"/>
                <a:gd name="T81" fmla="*/ 2147483647 h 42"/>
                <a:gd name="T82" fmla="*/ 2147483647 w 246"/>
                <a:gd name="T83" fmla="*/ 2147483647 h 42"/>
                <a:gd name="T84" fmla="*/ 2147483647 w 246"/>
                <a:gd name="T85" fmla="*/ 2147483647 h 42"/>
                <a:gd name="T86" fmla="*/ 2147483647 w 246"/>
                <a:gd name="T87" fmla="*/ 2147483647 h 42"/>
                <a:gd name="T88" fmla="*/ 2147483647 w 246"/>
                <a:gd name="T89" fmla="*/ 2147483647 h 42"/>
                <a:gd name="T90" fmla="*/ 2147483647 w 246"/>
                <a:gd name="T91" fmla="*/ 2147483647 h 42"/>
                <a:gd name="T92" fmla="*/ 0 w 246"/>
                <a:gd name="T93" fmla="*/ 2147483647 h 42"/>
                <a:gd name="T94" fmla="*/ 2147483647 w 246"/>
                <a:gd name="T95" fmla="*/ 2147483647 h 42"/>
                <a:gd name="T96" fmla="*/ 2147483647 w 246"/>
                <a:gd name="T97" fmla="*/ 2147483647 h 42"/>
                <a:gd name="T98" fmla="*/ 2147483647 w 246"/>
                <a:gd name="T99" fmla="*/ 2147483647 h 42"/>
                <a:gd name="T100" fmla="*/ 2147483647 w 246"/>
                <a:gd name="T101" fmla="*/ 2147483647 h 42"/>
                <a:gd name="T102" fmla="*/ 2147483647 w 246"/>
                <a:gd name="T103" fmla="*/ 2147483647 h 42"/>
                <a:gd name="T104" fmla="*/ 2147483647 w 246"/>
                <a:gd name="T105" fmla="*/ 214748364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6"/>
                <a:gd name="T160" fmla="*/ 0 h 42"/>
                <a:gd name="T161" fmla="*/ 246 w 246"/>
                <a:gd name="T162" fmla="*/ 42 h 4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D9D9D9"/>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1011" name="Freeform 549"/>
            <p:cNvSpPr>
              <a:spLocks/>
            </p:cNvSpPr>
            <p:nvPr>
              <p:custDataLst>
                <p:tags r:id="rId360"/>
              </p:custDataLst>
            </p:nvPr>
          </p:nvSpPr>
          <p:spPr bwMode="auto">
            <a:xfrm>
              <a:off x="5276850" y="1384300"/>
              <a:ext cx="69850" cy="50800"/>
            </a:xfrm>
            <a:custGeom>
              <a:avLst/>
              <a:gdLst>
                <a:gd name="T0" fmla="*/ 2147483647 w 149"/>
                <a:gd name="T1" fmla="*/ 0 h 61"/>
                <a:gd name="T2" fmla="*/ 2147483647 w 149"/>
                <a:gd name="T3" fmla="*/ 2147483647 h 61"/>
                <a:gd name="T4" fmla="*/ 2147483647 w 149"/>
                <a:gd name="T5" fmla="*/ 2147483647 h 61"/>
                <a:gd name="T6" fmla="*/ 2147483647 w 149"/>
                <a:gd name="T7" fmla="*/ 2147483647 h 61"/>
                <a:gd name="T8" fmla="*/ 2147483647 w 149"/>
                <a:gd name="T9" fmla="*/ 2147483647 h 61"/>
                <a:gd name="T10" fmla="*/ 2147483647 w 149"/>
                <a:gd name="T11" fmla="*/ 2147483647 h 61"/>
                <a:gd name="T12" fmla="*/ 2147483647 w 149"/>
                <a:gd name="T13" fmla="*/ 2147483647 h 61"/>
                <a:gd name="T14" fmla="*/ 2147483647 w 149"/>
                <a:gd name="T15" fmla="*/ 2147483647 h 61"/>
                <a:gd name="T16" fmla="*/ 2147483647 w 149"/>
                <a:gd name="T17" fmla="*/ 2147483647 h 61"/>
                <a:gd name="T18" fmla="*/ 2147483647 w 149"/>
                <a:gd name="T19" fmla="*/ 2147483647 h 61"/>
                <a:gd name="T20" fmla="*/ 2147483647 w 149"/>
                <a:gd name="T21" fmla="*/ 2147483647 h 61"/>
                <a:gd name="T22" fmla="*/ 2147483647 w 149"/>
                <a:gd name="T23" fmla="*/ 2147483647 h 61"/>
                <a:gd name="T24" fmla="*/ 2147483647 w 149"/>
                <a:gd name="T25" fmla="*/ 2147483647 h 61"/>
                <a:gd name="T26" fmla="*/ 2147483647 w 149"/>
                <a:gd name="T27" fmla="*/ 2147483647 h 61"/>
                <a:gd name="T28" fmla="*/ 2147483647 w 149"/>
                <a:gd name="T29" fmla="*/ 2147483647 h 61"/>
                <a:gd name="T30" fmla="*/ 2147483647 w 149"/>
                <a:gd name="T31" fmla="*/ 2147483647 h 61"/>
                <a:gd name="T32" fmla="*/ 2147483647 w 149"/>
                <a:gd name="T33" fmla="*/ 2147483647 h 61"/>
                <a:gd name="T34" fmla="*/ 2147483647 w 149"/>
                <a:gd name="T35" fmla="*/ 2147483647 h 61"/>
                <a:gd name="T36" fmla="*/ 2147483647 w 149"/>
                <a:gd name="T37" fmla="*/ 2147483647 h 61"/>
                <a:gd name="T38" fmla="*/ 2147483647 w 149"/>
                <a:gd name="T39" fmla="*/ 2147483647 h 61"/>
                <a:gd name="T40" fmla="*/ 2147483647 w 149"/>
                <a:gd name="T41" fmla="*/ 2147483647 h 61"/>
                <a:gd name="T42" fmla="*/ 2147483647 w 149"/>
                <a:gd name="T43" fmla="*/ 2147483647 h 61"/>
                <a:gd name="T44" fmla="*/ 2147483647 w 149"/>
                <a:gd name="T45" fmla="*/ 2147483647 h 61"/>
                <a:gd name="T46" fmla="*/ 2147483647 w 149"/>
                <a:gd name="T47" fmla="*/ 2147483647 h 61"/>
                <a:gd name="T48" fmla="*/ 2147483647 w 149"/>
                <a:gd name="T49" fmla="*/ 2147483647 h 61"/>
                <a:gd name="T50" fmla="*/ 2147483647 w 149"/>
                <a:gd name="T51" fmla="*/ 2147483647 h 61"/>
                <a:gd name="T52" fmla="*/ 2147483647 w 149"/>
                <a:gd name="T53" fmla="*/ 2147483647 h 61"/>
                <a:gd name="T54" fmla="*/ 2147483647 w 149"/>
                <a:gd name="T55" fmla="*/ 2147483647 h 61"/>
                <a:gd name="T56" fmla="*/ 2147483647 w 149"/>
                <a:gd name="T57" fmla="*/ 2147483647 h 61"/>
                <a:gd name="T58" fmla="*/ 2147483647 w 149"/>
                <a:gd name="T59" fmla="*/ 2147483647 h 61"/>
                <a:gd name="T60" fmla="*/ 2147483647 w 149"/>
                <a:gd name="T61" fmla="*/ 2147483647 h 61"/>
                <a:gd name="T62" fmla="*/ 2147483647 w 149"/>
                <a:gd name="T63" fmla="*/ 2147483647 h 61"/>
                <a:gd name="T64" fmla="*/ 0 w 149"/>
                <a:gd name="T65" fmla="*/ 2147483647 h 61"/>
                <a:gd name="T66" fmla="*/ 0 w 149"/>
                <a:gd name="T67" fmla="*/ 2147483647 h 61"/>
                <a:gd name="T68" fmla="*/ 2147483647 w 149"/>
                <a:gd name="T69" fmla="*/ 2147483647 h 61"/>
                <a:gd name="T70" fmla="*/ 2147483647 w 149"/>
                <a:gd name="T71" fmla="*/ 2147483647 h 61"/>
                <a:gd name="T72" fmla="*/ 2147483647 w 149"/>
                <a:gd name="T73" fmla="*/ 2147483647 h 61"/>
                <a:gd name="T74" fmla="*/ 2147483647 w 149"/>
                <a:gd name="T75" fmla="*/ 2147483647 h 61"/>
                <a:gd name="T76" fmla="*/ 2147483647 w 149"/>
                <a:gd name="T77" fmla="*/ 2147483647 h 61"/>
                <a:gd name="T78" fmla="*/ 2147483647 w 149"/>
                <a:gd name="T79" fmla="*/ 2147483647 h 61"/>
                <a:gd name="T80" fmla="*/ 2147483647 w 149"/>
                <a:gd name="T81" fmla="*/ 2147483647 h 61"/>
                <a:gd name="T82" fmla="*/ 2147483647 w 149"/>
                <a:gd name="T83" fmla="*/ 2147483647 h 61"/>
                <a:gd name="T84" fmla="*/ 2147483647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9"/>
                <a:gd name="T130" fmla="*/ 0 h 61"/>
                <a:gd name="T131" fmla="*/ 149 w 149"/>
                <a:gd name="T132" fmla="*/ 61 h 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D9D9D9"/>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1012" name="Freeform 550"/>
            <p:cNvSpPr>
              <a:spLocks/>
            </p:cNvSpPr>
            <p:nvPr>
              <p:custDataLst>
                <p:tags r:id="rId361"/>
              </p:custDataLst>
            </p:nvPr>
          </p:nvSpPr>
          <p:spPr bwMode="auto">
            <a:xfrm>
              <a:off x="5146675" y="1176338"/>
              <a:ext cx="146050" cy="52387"/>
            </a:xfrm>
            <a:custGeom>
              <a:avLst/>
              <a:gdLst>
                <a:gd name="T0" fmla="*/ 2147483647 w 299"/>
                <a:gd name="T1" fmla="*/ 2147483647 h 74"/>
                <a:gd name="T2" fmla="*/ 2147483647 w 299"/>
                <a:gd name="T3" fmla="*/ 2147483647 h 74"/>
                <a:gd name="T4" fmla="*/ 2147483647 w 299"/>
                <a:gd name="T5" fmla="*/ 2147483647 h 74"/>
                <a:gd name="T6" fmla="*/ 2147483647 w 299"/>
                <a:gd name="T7" fmla="*/ 2147483647 h 74"/>
                <a:gd name="T8" fmla="*/ 2147483647 w 299"/>
                <a:gd name="T9" fmla="*/ 2147483647 h 74"/>
                <a:gd name="T10" fmla="*/ 2147483647 w 299"/>
                <a:gd name="T11" fmla="*/ 2147483647 h 74"/>
                <a:gd name="T12" fmla="*/ 2147483647 w 299"/>
                <a:gd name="T13" fmla="*/ 2147483647 h 74"/>
                <a:gd name="T14" fmla="*/ 2147483647 w 299"/>
                <a:gd name="T15" fmla="*/ 2147483647 h 74"/>
                <a:gd name="T16" fmla="*/ 2147483647 w 299"/>
                <a:gd name="T17" fmla="*/ 2147483647 h 74"/>
                <a:gd name="T18" fmla="*/ 2147483647 w 299"/>
                <a:gd name="T19" fmla="*/ 2147483647 h 74"/>
                <a:gd name="T20" fmla="*/ 2147483647 w 299"/>
                <a:gd name="T21" fmla="*/ 2147483647 h 74"/>
                <a:gd name="T22" fmla="*/ 2147483647 w 299"/>
                <a:gd name="T23" fmla="*/ 2147483647 h 74"/>
                <a:gd name="T24" fmla="*/ 2147483647 w 299"/>
                <a:gd name="T25" fmla="*/ 2147483647 h 74"/>
                <a:gd name="T26" fmla="*/ 2147483647 w 299"/>
                <a:gd name="T27" fmla="*/ 2147483647 h 74"/>
                <a:gd name="T28" fmla="*/ 2147483647 w 299"/>
                <a:gd name="T29" fmla="*/ 2147483647 h 74"/>
                <a:gd name="T30" fmla="*/ 2147483647 w 299"/>
                <a:gd name="T31" fmla="*/ 2147483647 h 74"/>
                <a:gd name="T32" fmla="*/ 2147483647 w 299"/>
                <a:gd name="T33" fmla="*/ 2147483647 h 74"/>
                <a:gd name="T34" fmla="*/ 2147483647 w 299"/>
                <a:gd name="T35" fmla="*/ 2147483647 h 74"/>
                <a:gd name="T36" fmla="*/ 2147483647 w 299"/>
                <a:gd name="T37" fmla="*/ 2147483647 h 74"/>
                <a:gd name="T38" fmla="*/ 2147483647 w 299"/>
                <a:gd name="T39" fmla="*/ 2147483647 h 74"/>
                <a:gd name="T40" fmla="*/ 2147483647 w 299"/>
                <a:gd name="T41" fmla="*/ 2147483647 h 74"/>
                <a:gd name="T42" fmla="*/ 2147483647 w 299"/>
                <a:gd name="T43" fmla="*/ 2147483647 h 74"/>
                <a:gd name="T44" fmla="*/ 2147483647 w 299"/>
                <a:gd name="T45" fmla="*/ 0 h 74"/>
                <a:gd name="T46" fmla="*/ 2147483647 w 299"/>
                <a:gd name="T47" fmla="*/ 2147483647 h 74"/>
                <a:gd name="T48" fmla="*/ 2147483647 w 299"/>
                <a:gd name="T49" fmla="*/ 2147483647 h 74"/>
                <a:gd name="T50" fmla="*/ 2147483647 w 299"/>
                <a:gd name="T51" fmla="*/ 2147483647 h 74"/>
                <a:gd name="T52" fmla="*/ 2147483647 w 299"/>
                <a:gd name="T53" fmla="*/ 2147483647 h 74"/>
                <a:gd name="T54" fmla="*/ 2147483647 w 299"/>
                <a:gd name="T55" fmla="*/ 2147483647 h 74"/>
                <a:gd name="T56" fmla="*/ 2147483647 w 299"/>
                <a:gd name="T57" fmla="*/ 2147483647 h 74"/>
                <a:gd name="T58" fmla="*/ 2147483647 w 299"/>
                <a:gd name="T59" fmla="*/ 2147483647 h 74"/>
                <a:gd name="T60" fmla="*/ 2147483647 w 299"/>
                <a:gd name="T61" fmla="*/ 2147483647 h 74"/>
                <a:gd name="T62" fmla="*/ 2147483647 w 299"/>
                <a:gd name="T63" fmla="*/ 2147483647 h 74"/>
                <a:gd name="T64" fmla="*/ 2147483647 w 299"/>
                <a:gd name="T65" fmla="*/ 2147483647 h 74"/>
                <a:gd name="T66" fmla="*/ 2147483647 w 299"/>
                <a:gd name="T67" fmla="*/ 2147483647 h 74"/>
                <a:gd name="T68" fmla="*/ 2147483647 w 299"/>
                <a:gd name="T69" fmla="*/ 2147483647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9"/>
                <a:gd name="T106" fmla="*/ 0 h 74"/>
                <a:gd name="T107" fmla="*/ 299 w 299"/>
                <a:gd name="T108" fmla="*/ 74 h 7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D9D9D9"/>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1013" name="Freeform 62"/>
            <p:cNvSpPr>
              <a:spLocks/>
            </p:cNvSpPr>
            <p:nvPr/>
          </p:nvSpPr>
          <p:spPr bwMode="auto">
            <a:xfrm>
              <a:off x="2401888" y="2962275"/>
              <a:ext cx="23812" cy="39688"/>
            </a:xfrm>
            <a:custGeom>
              <a:avLst/>
              <a:gdLst>
                <a:gd name="T0" fmla="*/ 2147483647 w 49"/>
                <a:gd name="T1" fmla="*/ 2147483647 h 86"/>
                <a:gd name="T2" fmla="*/ 2147483647 w 49"/>
                <a:gd name="T3" fmla="*/ 2147483647 h 86"/>
                <a:gd name="T4" fmla="*/ 2147483647 w 49"/>
                <a:gd name="T5" fmla="*/ 0 h 86"/>
                <a:gd name="T6" fmla="*/ 2147483647 w 49"/>
                <a:gd name="T7" fmla="*/ 2147483647 h 86"/>
                <a:gd name="T8" fmla="*/ 2147483647 w 49"/>
                <a:gd name="T9" fmla="*/ 2147483647 h 86"/>
                <a:gd name="T10" fmla="*/ 2147483647 w 49"/>
                <a:gd name="T11" fmla="*/ 2147483647 h 86"/>
                <a:gd name="T12" fmla="*/ 0 w 49"/>
                <a:gd name="T13" fmla="*/ 2147483647 h 86"/>
                <a:gd name="T14" fmla="*/ 0 w 49"/>
                <a:gd name="T15" fmla="*/ 2147483647 h 86"/>
                <a:gd name="T16" fmla="*/ 2147483647 w 49"/>
                <a:gd name="T17" fmla="*/ 2147483647 h 86"/>
                <a:gd name="T18" fmla="*/ 2147483647 w 49"/>
                <a:gd name="T19" fmla="*/ 2147483647 h 86"/>
                <a:gd name="T20" fmla="*/ 2147483647 w 49"/>
                <a:gd name="T21" fmla="*/ 2147483647 h 86"/>
                <a:gd name="T22" fmla="*/ 2147483647 w 49"/>
                <a:gd name="T23" fmla="*/ 2147483647 h 86"/>
                <a:gd name="T24" fmla="*/ 2147483647 w 49"/>
                <a:gd name="T25" fmla="*/ 2147483647 h 86"/>
                <a:gd name="T26" fmla="*/ 2147483647 w 49"/>
                <a:gd name="T27" fmla="*/ 2147483647 h 86"/>
                <a:gd name="T28" fmla="*/ 2147483647 w 49"/>
                <a:gd name="T29" fmla="*/ 2147483647 h 86"/>
                <a:gd name="T30" fmla="*/ 2147483647 w 49"/>
                <a:gd name="T31" fmla="*/ 2147483647 h 86"/>
                <a:gd name="T32" fmla="*/ 2147483647 w 49"/>
                <a:gd name="T33" fmla="*/ 2147483647 h 86"/>
                <a:gd name="T34" fmla="*/ 2147483647 w 49"/>
                <a:gd name="T35" fmla="*/ 2147483647 h 86"/>
                <a:gd name="T36" fmla="*/ 2147483647 w 49"/>
                <a:gd name="T37" fmla="*/ 2147483647 h 86"/>
                <a:gd name="T38" fmla="*/ 2147483647 w 49"/>
                <a:gd name="T39" fmla="*/ 2147483647 h 86"/>
                <a:gd name="T40" fmla="*/ 2147483647 w 49"/>
                <a:gd name="T41" fmla="*/ 2147483647 h 86"/>
                <a:gd name="T42" fmla="*/ 2147483647 w 49"/>
                <a:gd name="T43" fmla="*/ 2147483647 h 86"/>
                <a:gd name="T44" fmla="*/ 2147483647 w 49"/>
                <a:gd name="T45" fmla="*/ 2147483647 h 86"/>
                <a:gd name="T46" fmla="*/ 2147483647 w 49"/>
                <a:gd name="T47" fmla="*/ 2147483647 h 86"/>
                <a:gd name="T48" fmla="*/ 2147483647 w 49"/>
                <a:gd name="T49" fmla="*/ 2147483647 h 86"/>
                <a:gd name="T50" fmla="*/ 2147483647 w 49"/>
                <a:gd name="T51" fmla="*/ 2147483647 h 86"/>
                <a:gd name="T52" fmla="*/ 2147483647 w 49"/>
                <a:gd name="T53" fmla="*/ 2147483647 h 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9"/>
                <a:gd name="T82" fmla="*/ 0 h 86"/>
                <a:gd name="T83" fmla="*/ 49 w 49"/>
                <a:gd name="T84" fmla="*/ 86 h 8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9" h="86">
                  <a:moveTo>
                    <a:pt x="27" y="12"/>
                  </a:moveTo>
                  <a:lnTo>
                    <a:pt x="20" y="6"/>
                  </a:lnTo>
                  <a:lnTo>
                    <a:pt x="14" y="0"/>
                  </a:lnTo>
                  <a:lnTo>
                    <a:pt x="9" y="5"/>
                  </a:lnTo>
                  <a:lnTo>
                    <a:pt x="5" y="13"/>
                  </a:lnTo>
                  <a:lnTo>
                    <a:pt x="1" y="21"/>
                  </a:lnTo>
                  <a:lnTo>
                    <a:pt x="0" y="30"/>
                  </a:lnTo>
                  <a:lnTo>
                    <a:pt x="0" y="36"/>
                  </a:lnTo>
                  <a:lnTo>
                    <a:pt x="3" y="43"/>
                  </a:lnTo>
                  <a:lnTo>
                    <a:pt x="5" y="50"/>
                  </a:lnTo>
                  <a:lnTo>
                    <a:pt x="8" y="58"/>
                  </a:lnTo>
                  <a:lnTo>
                    <a:pt x="12" y="66"/>
                  </a:lnTo>
                  <a:lnTo>
                    <a:pt x="17" y="74"/>
                  </a:lnTo>
                  <a:lnTo>
                    <a:pt x="22" y="80"/>
                  </a:lnTo>
                  <a:lnTo>
                    <a:pt x="27" y="86"/>
                  </a:lnTo>
                  <a:lnTo>
                    <a:pt x="31" y="79"/>
                  </a:lnTo>
                  <a:lnTo>
                    <a:pt x="37" y="69"/>
                  </a:lnTo>
                  <a:lnTo>
                    <a:pt x="42" y="57"/>
                  </a:lnTo>
                  <a:lnTo>
                    <a:pt x="46" y="45"/>
                  </a:lnTo>
                  <a:lnTo>
                    <a:pt x="49" y="39"/>
                  </a:lnTo>
                  <a:lnTo>
                    <a:pt x="49" y="33"/>
                  </a:lnTo>
                  <a:lnTo>
                    <a:pt x="49" y="26"/>
                  </a:lnTo>
                  <a:lnTo>
                    <a:pt x="48" y="22"/>
                  </a:lnTo>
                  <a:lnTo>
                    <a:pt x="44" y="18"/>
                  </a:lnTo>
                  <a:lnTo>
                    <a:pt x="40" y="15"/>
                  </a:lnTo>
                  <a:lnTo>
                    <a:pt x="34" y="13"/>
                  </a:lnTo>
                  <a:lnTo>
                    <a:pt x="27" y="12"/>
                  </a:lnTo>
                </a:path>
              </a:pathLst>
            </a:custGeom>
            <a:solidFill>
              <a:srgbClr val="D9D9D9"/>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1014" name="Freeform 325"/>
            <p:cNvSpPr>
              <a:spLocks/>
            </p:cNvSpPr>
            <p:nvPr>
              <p:custDataLst>
                <p:tags r:id="rId362"/>
              </p:custDataLst>
            </p:nvPr>
          </p:nvSpPr>
          <p:spPr bwMode="auto">
            <a:xfrm>
              <a:off x="5418138" y="3721100"/>
              <a:ext cx="34925" cy="53975"/>
            </a:xfrm>
            <a:custGeom>
              <a:avLst/>
              <a:gdLst>
                <a:gd name="T0" fmla="*/ 0 w 66"/>
                <a:gd name="T1" fmla="*/ 0 h 80"/>
                <a:gd name="T2" fmla="*/ 2147483647 w 66"/>
                <a:gd name="T3" fmla="*/ 0 h 80"/>
                <a:gd name="T4" fmla="*/ 2147483647 w 66"/>
                <a:gd name="T5" fmla="*/ 0 h 80"/>
                <a:gd name="T6" fmla="*/ 2147483647 w 66"/>
                <a:gd name="T7" fmla="*/ 0 h 80"/>
                <a:gd name="T8" fmla="*/ 2147483647 w 66"/>
                <a:gd name="T9" fmla="*/ 0 h 80"/>
                <a:gd name="T10" fmla="*/ 2147483647 w 66"/>
                <a:gd name="T11" fmla="*/ 2147483647 h 80"/>
                <a:gd name="T12" fmla="*/ 2147483647 w 66"/>
                <a:gd name="T13" fmla="*/ 2147483647 h 80"/>
                <a:gd name="T14" fmla="*/ 2147483647 w 66"/>
                <a:gd name="T15" fmla="*/ 2147483647 h 80"/>
                <a:gd name="T16" fmla="*/ 2147483647 w 66"/>
                <a:gd name="T17" fmla="*/ 2147483647 h 80"/>
                <a:gd name="T18" fmla="*/ 2147483647 w 66"/>
                <a:gd name="T19" fmla="*/ 2147483647 h 80"/>
                <a:gd name="T20" fmla="*/ 2147483647 w 66"/>
                <a:gd name="T21" fmla="*/ 2147483647 h 80"/>
                <a:gd name="T22" fmla="*/ 2147483647 w 66"/>
                <a:gd name="T23" fmla="*/ 2147483647 h 80"/>
                <a:gd name="T24" fmla="*/ 2147483647 w 66"/>
                <a:gd name="T25" fmla="*/ 2147483647 h 80"/>
                <a:gd name="T26" fmla="*/ 2147483647 w 66"/>
                <a:gd name="T27" fmla="*/ 2147483647 h 80"/>
                <a:gd name="T28" fmla="*/ 2147483647 w 66"/>
                <a:gd name="T29" fmla="*/ 2147483647 h 80"/>
                <a:gd name="T30" fmla="*/ 2147483647 w 66"/>
                <a:gd name="T31" fmla="*/ 2147483647 h 80"/>
                <a:gd name="T32" fmla="*/ 2147483647 w 66"/>
                <a:gd name="T33" fmla="*/ 2147483647 h 80"/>
                <a:gd name="T34" fmla="*/ 0 w 66"/>
                <a:gd name="T35" fmla="*/ 2147483647 h 80"/>
                <a:gd name="T36" fmla="*/ 0 w 66"/>
                <a:gd name="T37" fmla="*/ 0 h 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80"/>
                <a:gd name="T59" fmla="*/ 66 w 66"/>
                <a:gd name="T60" fmla="*/ 80 h 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8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1015" name="Freeform 325"/>
            <p:cNvSpPr>
              <a:spLocks/>
            </p:cNvSpPr>
            <p:nvPr>
              <p:custDataLst>
                <p:tags r:id="rId363"/>
              </p:custDataLst>
            </p:nvPr>
          </p:nvSpPr>
          <p:spPr bwMode="auto">
            <a:xfrm>
              <a:off x="5391150" y="3706813"/>
              <a:ext cx="33338" cy="52387"/>
            </a:xfrm>
            <a:custGeom>
              <a:avLst/>
              <a:gdLst>
                <a:gd name="T0" fmla="*/ 0 w 66"/>
                <a:gd name="T1" fmla="*/ 0 h 80"/>
                <a:gd name="T2" fmla="*/ 2147483647 w 66"/>
                <a:gd name="T3" fmla="*/ 0 h 80"/>
                <a:gd name="T4" fmla="*/ 2147483647 w 66"/>
                <a:gd name="T5" fmla="*/ 0 h 80"/>
                <a:gd name="T6" fmla="*/ 2147483647 w 66"/>
                <a:gd name="T7" fmla="*/ 0 h 80"/>
                <a:gd name="T8" fmla="*/ 2147483647 w 66"/>
                <a:gd name="T9" fmla="*/ 0 h 80"/>
                <a:gd name="T10" fmla="*/ 2147483647 w 66"/>
                <a:gd name="T11" fmla="*/ 2147483647 h 80"/>
                <a:gd name="T12" fmla="*/ 2147483647 w 66"/>
                <a:gd name="T13" fmla="*/ 2147483647 h 80"/>
                <a:gd name="T14" fmla="*/ 2147483647 w 66"/>
                <a:gd name="T15" fmla="*/ 2147483647 h 80"/>
                <a:gd name="T16" fmla="*/ 2147483647 w 66"/>
                <a:gd name="T17" fmla="*/ 2147483647 h 80"/>
                <a:gd name="T18" fmla="*/ 2147483647 w 66"/>
                <a:gd name="T19" fmla="*/ 2147483647 h 80"/>
                <a:gd name="T20" fmla="*/ 2147483647 w 66"/>
                <a:gd name="T21" fmla="*/ 2147483647 h 80"/>
                <a:gd name="T22" fmla="*/ 2147483647 w 66"/>
                <a:gd name="T23" fmla="*/ 2147483647 h 80"/>
                <a:gd name="T24" fmla="*/ 2147483647 w 66"/>
                <a:gd name="T25" fmla="*/ 2147483647 h 80"/>
                <a:gd name="T26" fmla="*/ 2147483647 w 66"/>
                <a:gd name="T27" fmla="*/ 2147483647 h 80"/>
                <a:gd name="T28" fmla="*/ 2147483647 w 66"/>
                <a:gd name="T29" fmla="*/ 2147483647 h 80"/>
                <a:gd name="T30" fmla="*/ 2147483647 w 66"/>
                <a:gd name="T31" fmla="*/ 2147483647 h 80"/>
                <a:gd name="T32" fmla="*/ 2147483647 w 66"/>
                <a:gd name="T33" fmla="*/ 2147483647 h 80"/>
                <a:gd name="T34" fmla="*/ 0 w 66"/>
                <a:gd name="T35" fmla="*/ 2147483647 h 80"/>
                <a:gd name="T36" fmla="*/ 0 w 66"/>
                <a:gd name="T37" fmla="*/ 0 h 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80"/>
                <a:gd name="T59" fmla="*/ 66 w 66"/>
                <a:gd name="T60" fmla="*/ 80 h 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8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1016" name="Freeform 155"/>
            <p:cNvSpPr>
              <a:spLocks/>
            </p:cNvSpPr>
            <p:nvPr/>
          </p:nvSpPr>
          <p:spPr bwMode="auto">
            <a:xfrm>
              <a:off x="8705850" y="3371850"/>
              <a:ext cx="38100" cy="15875"/>
            </a:xfrm>
            <a:custGeom>
              <a:avLst/>
              <a:gdLst>
                <a:gd name="T0" fmla="*/ 0 w 74"/>
                <a:gd name="T1" fmla="*/ 2147483647 h 31"/>
                <a:gd name="T2" fmla="*/ 2147483647 w 74"/>
                <a:gd name="T3" fmla="*/ 2147483647 h 31"/>
                <a:gd name="T4" fmla="*/ 2147483647 w 74"/>
                <a:gd name="T5" fmla="*/ 2147483647 h 31"/>
                <a:gd name="T6" fmla="*/ 2147483647 w 74"/>
                <a:gd name="T7" fmla="*/ 2147483647 h 31"/>
                <a:gd name="T8" fmla="*/ 2147483647 w 74"/>
                <a:gd name="T9" fmla="*/ 2147483647 h 31"/>
                <a:gd name="T10" fmla="*/ 2147483647 w 74"/>
                <a:gd name="T11" fmla="*/ 2147483647 h 31"/>
                <a:gd name="T12" fmla="*/ 2147483647 w 74"/>
                <a:gd name="T13" fmla="*/ 2147483647 h 31"/>
                <a:gd name="T14" fmla="*/ 2147483647 w 74"/>
                <a:gd name="T15" fmla="*/ 2147483647 h 31"/>
                <a:gd name="T16" fmla="*/ 2147483647 w 74"/>
                <a:gd name="T17" fmla="*/ 2147483647 h 31"/>
                <a:gd name="T18" fmla="*/ 2147483647 w 74"/>
                <a:gd name="T19" fmla="*/ 2147483647 h 31"/>
                <a:gd name="T20" fmla="*/ 2147483647 w 74"/>
                <a:gd name="T21" fmla="*/ 2147483647 h 31"/>
                <a:gd name="T22" fmla="*/ 2147483647 w 74"/>
                <a:gd name="T23" fmla="*/ 2147483647 h 31"/>
                <a:gd name="T24" fmla="*/ 2147483647 w 74"/>
                <a:gd name="T25" fmla="*/ 2147483647 h 31"/>
                <a:gd name="T26" fmla="*/ 2147483647 w 74"/>
                <a:gd name="T27" fmla="*/ 2147483647 h 31"/>
                <a:gd name="T28" fmla="*/ 2147483647 w 74"/>
                <a:gd name="T29" fmla="*/ 2147483647 h 31"/>
                <a:gd name="T30" fmla="*/ 2147483647 w 74"/>
                <a:gd name="T31" fmla="*/ 2147483647 h 31"/>
                <a:gd name="T32" fmla="*/ 2147483647 w 74"/>
                <a:gd name="T33" fmla="*/ 2147483647 h 31"/>
                <a:gd name="T34" fmla="*/ 2147483647 w 74"/>
                <a:gd name="T35" fmla="*/ 2147483647 h 31"/>
                <a:gd name="T36" fmla="*/ 2147483647 w 74"/>
                <a:gd name="T37" fmla="*/ 2147483647 h 31"/>
                <a:gd name="T38" fmla="*/ 2147483647 w 74"/>
                <a:gd name="T39" fmla="*/ 2147483647 h 31"/>
                <a:gd name="T40" fmla="*/ 2147483647 w 74"/>
                <a:gd name="T41" fmla="*/ 0 h 31"/>
                <a:gd name="T42" fmla="*/ 2147483647 w 74"/>
                <a:gd name="T43" fmla="*/ 2147483647 h 31"/>
                <a:gd name="T44" fmla="*/ 2147483647 w 74"/>
                <a:gd name="T45" fmla="*/ 2147483647 h 31"/>
                <a:gd name="T46" fmla="*/ 2147483647 w 74"/>
                <a:gd name="T47" fmla="*/ 2147483647 h 31"/>
                <a:gd name="T48" fmla="*/ 2147483647 w 74"/>
                <a:gd name="T49" fmla="*/ 0 h 31"/>
                <a:gd name="T50" fmla="*/ 2147483647 w 74"/>
                <a:gd name="T51" fmla="*/ 0 h 31"/>
                <a:gd name="T52" fmla="*/ 2147483647 w 74"/>
                <a:gd name="T53" fmla="*/ 0 h 31"/>
                <a:gd name="T54" fmla="*/ 2147483647 w 74"/>
                <a:gd name="T55" fmla="*/ 2147483647 h 31"/>
                <a:gd name="T56" fmla="*/ 0 w 74"/>
                <a:gd name="T57" fmla="*/ 2147483647 h 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4"/>
                <a:gd name="T88" fmla="*/ 0 h 31"/>
                <a:gd name="T89" fmla="*/ 74 w 74"/>
                <a:gd name="T90" fmla="*/ 31 h 3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4" h="31">
                  <a:moveTo>
                    <a:pt x="0" y="7"/>
                  </a:moveTo>
                  <a:lnTo>
                    <a:pt x="3" y="11"/>
                  </a:lnTo>
                  <a:lnTo>
                    <a:pt x="5" y="15"/>
                  </a:lnTo>
                  <a:lnTo>
                    <a:pt x="9" y="18"/>
                  </a:lnTo>
                  <a:lnTo>
                    <a:pt x="14" y="21"/>
                  </a:lnTo>
                  <a:lnTo>
                    <a:pt x="18" y="24"/>
                  </a:lnTo>
                  <a:lnTo>
                    <a:pt x="23" y="26"/>
                  </a:lnTo>
                  <a:lnTo>
                    <a:pt x="29" y="28"/>
                  </a:lnTo>
                  <a:lnTo>
                    <a:pt x="34" y="29"/>
                  </a:lnTo>
                  <a:lnTo>
                    <a:pt x="47" y="31"/>
                  </a:lnTo>
                  <a:lnTo>
                    <a:pt x="58" y="31"/>
                  </a:lnTo>
                  <a:lnTo>
                    <a:pt x="63" y="30"/>
                  </a:lnTo>
                  <a:lnTo>
                    <a:pt x="67" y="29"/>
                  </a:lnTo>
                  <a:lnTo>
                    <a:pt x="71" y="27"/>
                  </a:lnTo>
                  <a:lnTo>
                    <a:pt x="74" y="25"/>
                  </a:lnTo>
                  <a:lnTo>
                    <a:pt x="64" y="18"/>
                  </a:lnTo>
                  <a:lnTo>
                    <a:pt x="55" y="13"/>
                  </a:lnTo>
                  <a:lnTo>
                    <a:pt x="51" y="10"/>
                  </a:lnTo>
                  <a:lnTo>
                    <a:pt x="47" y="8"/>
                  </a:lnTo>
                  <a:lnTo>
                    <a:pt x="43" y="5"/>
                  </a:lnTo>
                  <a:lnTo>
                    <a:pt x="41" y="0"/>
                  </a:lnTo>
                  <a:lnTo>
                    <a:pt x="33" y="1"/>
                  </a:lnTo>
                  <a:lnTo>
                    <a:pt x="28" y="1"/>
                  </a:lnTo>
                  <a:lnTo>
                    <a:pt x="22" y="1"/>
                  </a:lnTo>
                  <a:lnTo>
                    <a:pt x="18" y="0"/>
                  </a:lnTo>
                  <a:lnTo>
                    <a:pt x="14" y="0"/>
                  </a:lnTo>
                  <a:lnTo>
                    <a:pt x="10" y="0"/>
                  </a:lnTo>
                  <a:lnTo>
                    <a:pt x="6" y="3"/>
                  </a:lnTo>
                  <a:lnTo>
                    <a:pt x="0" y="7"/>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1017" name="Freeform 155"/>
            <p:cNvSpPr>
              <a:spLocks/>
            </p:cNvSpPr>
            <p:nvPr/>
          </p:nvSpPr>
          <p:spPr bwMode="auto">
            <a:xfrm>
              <a:off x="8393113" y="3163888"/>
              <a:ext cx="36512" cy="14287"/>
            </a:xfrm>
            <a:custGeom>
              <a:avLst/>
              <a:gdLst>
                <a:gd name="T0" fmla="*/ 0 w 74"/>
                <a:gd name="T1" fmla="*/ 2147483647 h 31"/>
                <a:gd name="T2" fmla="*/ 2147483647 w 74"/>
                <a:gd name="T3" fmla="*/ 2147483647 h 31"/>
                <a:gd name="T4" fmla="*/ 2147483647 w 74"/>
                <a:gd name="T5" fmla="*/ 2147483647 h 31"/>
                <a:gd name="T6" fmla="*/ 2147483647 w 74"/>
                <a:gd name="T7" fmla="*/ 2147483647 h 31"/>
                <a:gd name="T8" fmla="*/ 2147483647 w 74"/>
                <a:gd name="T9" fmla="*/ 2147483647 h 31"/>
                <a:gd name="T10" fmla="*/ 2147483647 w 74"/>
                <a:gd name="T11" fmla="*/ 2147483647 h 31"/>
                <a:gd name="T12" fmla="*/ 2147483647 w 74"/>
                <a:gd name="T13" fmla="*/ 2147483647 h 31"/>
                <a:gd name="T14" fmla="*/ 2147483647 w 74"/>
                <a:gd name="T15" fmla="*/ 2147483647 h 31"/>
                <a:gd name="T16" fmla="*/ 2147483647 w 74"/>
                <a:gd name="T17" fmla="*/ 2147483647 h 31"/>
                <a:gd name="T18" fmla="*/ 2147483647 w 74"/>
                <a:gd name="T19" fmla="*/ 2147483647 h 31"/>
                <a:gd name="T20" fmla="*/ 2147483647 w 74"/>
                <a:gd name="T21" fmla="*/ 2147483647 h 31"/>
                <a:gd name="T22" fmla="*/ 2147483647 w 74"/>
                <a:gd name="T23" fmla="*/ 2147483647 h 31"/>
                <a:gd name="T24" fmla="*/ 2147483647 w 74"/>
                <a:gd name="T25" fmla="*/ 2147483647 h 31"/>
                <a:gd name="T26" fmla="*/ 2147483647 w 74"/>
                <a:gd name="T27" fmla="*/ 2147483647 h 31"/>
                <a:gd name="T28" fmla="*/ 2147483647 w 74"/>
                <a:gd name="T29" fmla="*/ 2147483647 h 31"/>
                <a:gd name="T30" fmla="*/ 2147483647 w 74"/>
                <a:gd name="T31" fmla="*/ 2147483647 h 31"/>
                <a:gd name="T32" fmla="*/ 2147483647 w 74"/>
                <a:gd name="T33" fmla="*/ 2147483647 h 31"/>
                <a:gd name="T34" fmla="*/ 2147483647 w 74"/>
                <a:gd name="T35" fmla="*/ 2147483647 h 31"/>
                <a:gd name="T36" fmla="*/ 2147483647 w 74"/>
                <a:gd name="T37" fmla="*/ 2147483647 h 31"/>
                <a:gd name="T38" fmla="*/ 2147483647 w 74"/>
                <a:gd name="T39" fmla="*/ 2147483647 h 31"/>
                <a:gd name="T40" fmla="*/ 2147483647 w 74"/>
                <a:gd name="T41" fmla="*/ 0 h 31"/>
                <a:gd name="T42" fmla="*/ 2147483647 w 74"/>
                <a:gd name="T43" fmla="*/ 2147483647 h 31"/>
                <a:gd name="T44" fmla="*/ 2147483647 w 74"/>
                <a:gd name="T45" fmla="*/ 2147483647 h 31"/>
                <a:gd name="T46" fmla="*/ 2147483647 w 74"/>
                <a:gd name="T47" fmla="*/ 2147483647 h 31"/>
                <a:gd name="T48" fmla="*/ 2147483647 w 74"/>
                <a:gd name="T49" fmla="*/ 0 h 31"/>
                <a:gd name="T50" fmla="*/ 2147483647 w 74"/>
                <a:gd name="T51" fmla="*/ 0 h 31"/>
                <a:gd name="T52" fmla="*/ 2147483647 w 74"/>
                <a:gd name="T53" fmla="*/ 0 h 31"/>
                <a:gd name="T54" fmla="*/ 2147483647 w 74"/>
                <a:gd name="T55" fmla="*/ 2147483647 h 31"/>
                <a:gd name="T56" fmla="*/ 0 w 74"/>
                <a:gd name="T57" fmla="*/ 2147483647 h 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4"/>
                <a:gd name="T88" fmla="*/ 0 h 31"/>
                <a:gd name="T89" fmla="*/ 74 w 74"/>
                <a:gd name="T90" fmla="*/ 31 h 3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4" h="31">
                  <a:moveTo>
                    <a:pt x="0" y="7"/>
                  </a:moveTo>
                  <a:lnTo>
                    <a:pt x="3" y="11"/>
                  </a:lnTo>
                  <a:lnTo>
                    <a:pt x="5" y="15"/>
                  </a:lnTo>
                  <a:lnTo>
                    <a:pt x="9" y="18"/>
                  </a:lnTo>
                  <a:lnTo>
                    <a:pt x="14" y="21"/>
                  </a:lnTo>
                  <a:lnTo>
                    <a:pt x="18" y="24"/>
                  </a:lnTo>
                  <a:lnTo>
                    <a:pt x="23" y="26"/>
                  </a:lnTo>
                  <a:lnTo>
                    <a:pt x="29" y="28"/>
                  </a:lnTo>
                  <a:lnTo>
                    <a:pt x="34" y="29"/>
                  </a:lnTo>
                  <a:lnTo>
                    <a:pt x="47" y="31"/>
                  </a:lnTo>
                  <a:lnTo>
                    <a:pt x="58" y="31"/>
                  </a:lnTo>
                  <a:lnTo>
                    <a:pt x="63" y="30"/>
                  </a:lnTo>
                  <a:lnTo>
                    <a:pt x="67" y="29"/>
                  </a:lnTo>
                  <a:lnTo>
                    <a:pt x="71" y="27"/>
                  </a:lnTo>
                  <a:lnTo>
                    <a:pt x="74" y="25"/>
                  </a:lnTo>
                  <a:lnTo>
                    <a:pt x="64" y="18"/>
                  </a:lnTo>
                  <a:lnTo>
                    <a:pt x="55" y="13"/>
                  </a:lnTo>
                  <a:lnTo>
                    <a:pt x="51" y="10"/>
                  </a:lnTo>
                  <a:lnTo>
                    <a:pt x="47" y="8"/>
                  </a:lnTo>
                  <a:lnTo>
                    <a:pt x="43" y="5"/>
                  </a:lnTo>
                  <a:lnTo>
                    <a:pt x="41" y="0"/>
                  </a:lnTo>
                  <a:lnTo>
                    <a:pt x="33" y="1"/>
                  </a:lnTo>
                  <a:lnTo>
                    <a:pt x="28" y="1"/>
                  </a:lnTo>
                  <a:lnTo>
                    <a:pt x="22" y="1"/>
                  </a:lnTo>
                  <a:lnTo>
                    <a:pt x="18" y="0"/>
                  </a:lnTo>
                  <a:lnTo>
                    <a:pt x="14" y="0"/>
                  </a:lnTo>
                  <a:lnTo>
                    <a:pt x="10" y="0"/>
                  </a:lnTo>
                  <a:lnTo>
                    <a:pt x="6" y="3"/>
                  </a:lnTo>
                  <a:lnTo>
                    <a:pt x="0" y="7"/>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1018" name="Freeform 155"/>
            <p:cNvSpPr>
              <a:spLocks/>
            </p:cNvSpPr>
            <p:nvPr/>
          </p:nvSpPr>
          <p:spPr bwMode="auto">
            <a:xfrm>
              <a:off x="8312150" y="3033713"/>
              <a:ext cx="38100" cy="17462"/>
            </a:xfrm>
            <a:custGeom>
              <a:avLst/>
              <a:gdLst>
                <a:gd name="T0" fmla="*/ 0 w 74"/>
                <a:gd name="T1" fmla="*/ 2147483647 h 31"/>
                <a:gd name="T2" fmla="*/ 2147483647 w 74"/>
                <a:gd name="T3" fmla="*/ 2147483647 h 31"/>
                <a:gd name="T4" fmla="*/ 2147483647 w 74"/>
                <a:gd name="T5" fmla="*/ 2147483647 h 31"/>
                <a:gd name="T6" fmla="*/ 2147483647 w 74"/>
                <a:gd name="T7" fmla="*/ 2147483647 h 31"/>
                <a:gd name="T8" fmla="*/ 2147483647 w 74"/>
                <a:gd name="T9" fmla="*/ 2147483647 h 31"/>
                <a:gd name="T10" fmla="*/ 2147483647 w 74"/>
                <a:gd name="T11" fmla="*/ 2147483647 h 31"/>
                <a:gd name="T12" fmla="*/ 2147483647 w 74"/>
                <a:gd name="T13" fmla="*/ 2147483647 h 31"/>
                <a:gd name="T14" fmla="*/ 2147483647 w 74"/>
                <a:gd name="T15" fmla="*/ 2147483647 h 31"/>
                <a:gd name="T16" fmla="*/ 2147483647 w 74"/>
                <a:gd name="T17" fmla="*/ 2147483647 h 31"/>
                <a:gd name="T18" fmla="*/ 2147483647 w 74"/>
                <a:gd name="T19" fmla="*/ 2147483647 h 31"/>
                <a:gd name="T20" fmla="*/ 2147483647 w 74"/>
                <a:gd name="T21" fmla="*/ 2147483647 h 31"/>
                <a:gd name="T22" fmla="*/ 2147483647 w 74"/>
                <a:gd name="T23" fmla="*/ 2147483647 h 31"/>
                <a:gd name="T24" fmla="*/ 2147483647 w 74"/>
                <a:gd name="T25" fmla="*/ 2147483647 h 31"/>
                <a:gd name="T26" fmla="*/ 2147483647 w 74"/>
                <a:gd name="T27" fmla="*/ 2147483647 h 31"/>
                <a:gd name="T28" fmla="*/ 2147483647 w 74"/>
                <a:gd name="T29" fmla="*/ 2147483647 h 31"/>
                <a:gd name="T30" fmla="*/ 2147483647 w 74"/>
                <a:gd name="T31" fmla="*/ 2147483647 h 31"/>
                <a:gd name="T32" fmla="*/ 2147483647 w 74"/>
                <a:gd name="T33" fmla="*/ 2147483647 h 31"/>
                <a:gd name="T34" fmla="*/ 2147483647 w 74"/>
                <a:gd name="T35" fmla="*/ 2147483647 h 31"/>
                <a:gd name="T36" fmla="*/ 2147483647 w 74"/>
                <a:gd name="T37" fmla="*/ 2147483647 h 31"/>
                <a:gd name="T38" fmla="*/ 2147483647 w 74"/>
                <a:gd name="T39" fmla="*/ 2147483647 h 31"/>
                <a:gd name="T40" fmla="*/ 2147483647 w 74"/>
                <a:gd name="T41" fmla="*/ 0 h 31"/>
                <a:gd name="T42" fmla="*/ 2147483647 w 74"/>
                <a:gd name="T43" fmla="*/ 2147483647 h 31"/>
                <a:gd name="T44" fmla="*/ 2147483647 w 74"/>
                <a:gd name="T45" fmla="*/ 2147483647 h 31"/>
                <a:gd name="T46" fmla="*/ 2147483647 w 74"/>
                <a:gd name="T47" fmla="*/ 2147483647 h 31"/>
                <a:gd name="T48" fmla="*/ 2147483647 w 74"/>
                <a:gd name="T49" fmla="*/ 0 h 31"/>
                <a:gd name="T50" fmla="*/ 2147483647 w 74"/>
                <a:gd name="T51" fmla="*/ 0 h 31"/>
                <a:gd name="T52" fmla="*/ 2147483647 w 74"/>
                <a:gd name="T53" fmla="*/ 0 h 31"/>
                <a:gd name="T54" fmla="*/ 2147483647 w 74"/>
                <a:gd name="T55" fmla="*/ 2147483647 h 31"/>
                <a:gd name="T56" fmla="*/ 0 w 74"/>
                <a:gd name="T57" fmla="*/ 2147483647 h 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4"/>
                <a:gd name="T88" fmla="*/ 0 h 31"/>
                <a:gd name="T89" fmla="*/ 74 w 74"/>
                <a:gd name="T90" fmla="*/ 31 h 3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4" h="31">
                  <a:moveTo>
                    <a:pt x="0" y="7"/>
                  </a:moveTo>
                  <a:lnTo>
                    <a:pt x="3" y="11"/>
                  </a:lnTo>
                  <a:lnTo>
                    <a:pt x="5" y="15"/>
                  </a:lnTo>
                  <a:lnTo>
                    <a:pt x="9" y="18"/>
                  </a:lnTo>
                  <a:lnTo>
                    <a:pt x="14" y="21"/>
                  </a:lnTo>
                  <a:lnTo>
                    <a:pt x="18" y="24"/>
                  </a:lnTo>
                  <a:lnTo>
                    <a:pt x="23" y="26"/>
                  </a:lnTo>
                  <a:lnTo>
                    <a:pt x="29" y="28"/>
                  </a:lnTo>
                  <a:lnTo>
                    <a:pt x="34" y="29"/>
                  </a:lnTo>
                  <a:lnTo>
                    <a:pt x="47" y="31"/>
                  </a:lnTo>
                  <a:lnTo>
                    <a:pt x="58" y="31"/>
                  </a:lnTo>
                  <a:lnTo>
                    <a:pt x="63" y="30"/>
                  </a:lnTo>
                  <a:lnTo>
                    <a:pt x="67" y="29"/>
                  </a:lnTo>
                  <a:lnTo>
                    <a:pt x="71" y="27"/>
                  </a:lnTo>
                  <a:lnTo>
                    <a:pt x="74" y="25"/>
                  </a:lnTo>
                  <a:lnTo>
                    <a:pt x="64" y="18"/>
                  </a:lnTo>
                  <a:lnTo>
                    <a:pt x="55" y="13"/>
                  </a:lnTo>
                  <a:lnTo>
                    <a:pt x="51" y="10"/>
                  </a:lnTo>
                  <a:lnTo>
                    <a:pt x="47" y="8"/>
                  </a:lnTo>
                  <a:lnTo>
                    <a:pt x="43" y="5"/>
                  </a:lnTo>
                  <a:lnTo>
                    <a:pt x="41" y="0"/>
                  </a:lnTo>
                  <a:lnTo>
                    <a:pt x="33" y="1"/>
                  </a:lnTo>
                  <a:lnTo>
                    <a:pt x="28" y="1"/>
                  </a:lnTo>
                  <a:lnTo>
                    <a:pt x="22" y="1"/>
                  </a:lnTo>
                  <a:lnTo>
                    <a:pt x="18" y="0"/>
                  </a:lnTo>
                  <a:lnTo>
                    <a:pt x="14" y="0"/>
                  </a:lnTo>
                  <a:lnTo>
                    <a:pt x="10" y="0"/>
                  </a:lnTo>
                  <a:lnTo>
                    <a:pt x="6" y="3"/>
                  </a:lnTo>
                  <a:lnTo>
                    <a:pt x="0" y="7"/>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1019" name="Freeform 329"/>
            <p:cNvSpPr>
              <a:spLocks/>
            </p:cNvSpPr>
            <p:nvPr>
              <p:custDataLst>
                <p:tags r:id="rId364"/>
              </p:custDataLst>
            </p:nvPr>
          </p:nvSpPr>
          <p:spPr bwMode="auto">
            <a:xfrm>
              <a:off x="6094413" y="3263900"/>
              <a:ext cx="25400" cy="50800"/>
            </a:xfrm>
            <a:custGeom>
              <a:avLst/>
              <a:gdLst>
                <a:gd name="T0" fmla="*/ 2147483647 w 53"/>
                <a:gd name="T1" fmla="*/ 0 h 30"/>
                <a:gd name="T2" fmla="*/ 2147483647 w 53"/>
                <a:gd name="T3" fmla="*/ 2147483647 h 30"/>
                <a:gd name="T4" fmla="*/ 2147483647 w 53"/>
                <a:gd name="T5" fmla="*/ 2147483647 h 30"/>
                <a:gd name="T6" fmla="*/ 2147483647 w 53"/>
                <a:gd name="T7" fmla="*/ 2147483647 h 30"/>
                <a:gd name="T8" fmla="*/ 2147483647 w 53"/>
                <a:gd name="T9" fmla="*/ 2147483647 h 30"/>
                <a:gd name="T10" fmla="*/ 2147483647 w 53"/>
                <a:gd name="T11" fmla="*/ 2147483647 h 30"/>
                <a:gd name="T12" fmla="*/ 2147483647 w 53"/>
                <a:gd name="T13" fmla="*/ 2147483647 h 30"/>
                <a:gd name="T14" fmla="*/ 2147483647 w 53"/>
                <a:gd name="T15" fmla="*/ 2147483647 h 30"/>
                <a:gd name="T16" fmla="*/ 2147483647 w 53"/>
                <a:gd name="T17" fmla="*/ 2147483647 h 30"/>
                <a:gd name="T18" fmla="*/ 2147483647 w 53"/>
                <a:gd name="T19" fmla="*/ 2147483647 h 30"/>
                <a:gd name="T20" fmla="*/ 2147483647 w 53"/>
                <a:gd name="T21" fmla="*/ 2147483647 h 30"/>
                <a:gd name="T22" fmla="*/ 2147483647 w 53"/>
                <a:gd name="T23" fmla="*/ 2147483647 h 30"/>
                <a:gd name="T24" fmla="*/ 0 w 53"/>
                <a:gd name="T25" fmla="*/ 2147483647 h 30"/>
                <a:gd name="T26" fmla="*/ 2147483647 w 53"/>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
                <a:gd name="T43" fmla="*/ 0 h 30"/>
                <a:gd name="T44" fmla="*/ 53 w 53"/>
                <a:gd name="T45" fmla="*/ 30 h 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1020" name="Freeform 329"/>
            <p:cNvSpPr>
              <a:spLocks/>
            </p:cNvSpPr>
            <p:nvPr>
              <p:custDataLst>
                <p:tags r:id="rId365"/>
              </p:custDataLst>
            </p:nvPr>
          </p:nvSpPr>
          <p:spPr bwMode="auto">
            <a:xfrm>
              <a:off x="6083300" y="3224213"/>
              <a:ext cx="23813" cy="50800"/>
            </a:xfrm>
            <a:custGeom>
              <a:avLst/>
              <a:gdLst>
                <a:gd name="T0" fmla="*/ 2147483647 w 53"/>
                <a:gd name="T1" fmla="*/ 0 h 30"/>
                <a:gd name="T2" fmla="*/ 2147483647 w 53"/>
                <a:gd name="T3" fmla="*/ 2147483647 h 30"/>
                <a:gd name="T4" fmla="*/ 2147483647 w 53"/>
                <a:gd name="T5" fmla="*/ 2147483647 h 30"/>
                <a:gd name="T6" fmla="*/ 2147483647 w 53"/>
                <a:gd name="T7" fmla="*/ 2147483647 h 30"/>
                <a:gd name="T8" fmla="*/ 2147483647 w 53"/>
                <a:gd name="T9" fmla="*/ 2147483647 h 30"/>
                <a:gd name="T10" fmla="*/ 2147483647 w 53"/>
                <a:gd name="T11" fmla="*/ 2147483647 h 30"/>
                <a:gd name="T12" fmla="*/ 2147483647 w 53"/>
                <a:gd name="T13" fmla="*/ 2147483647 h 30"/>
                <a:gd name="T14" fmla="*/ 2147483647 w 53"/>
                <a:gd name="T15" fmla="*/ 2147483647 h 30"/>
                <a:gd name="T16" fmla="*/ 2147483647 w 53"/>
                <a:gd name="T17" fmla="*/ 2147483647 h 30"/>
                <a:gd name="T18" fmla="*/ 2147483647 w 53"/>
                <a:gd name="T19" fmla="*/ 2147483647 h 30"/>
                <a:gd name="T20" fmla="*/ 2147483647 w 53"/>
                <a:gd name="T21" fmla="*/ 2147483647 h 30"/>
                <a:gd name="T22" fmla="*/ 2147483647 w 53"/>
                <a:gd name="T23" fmla="*/ 2147483647 h 30"/>
                <a:gd name="T24" fmla="*/ 0 w 53"/>
                <a:gd name="T25" fmla="*/ 2147483647 h 30"/>
                <a:gd name="T26" fmla="*/ 2147483647 w 53"/>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
                <a:gd name="T43" fmla="*/ 0 h 30"/>
                <a:gd name="T44" fmla="*/ 53 w 53"/>
                <a:gd name="T45" fmla="*/ 30 h 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1021" name="Freeform 329"/>
            <p:cNvSpPr>
              <a:spLocks/>
            </p:cNvSpPr>
            <p:nvPr>
              <p:custDataLst>
                <p:tags r:id="rId366"/>
              </p:custDataLst>
            </p:nvPr>
          </p:nvSpPr>
          <p:spPr bwMode="auto">
            <a:xfrm>
              <a:off x="6072188" y="3244850"/>
              <a:ext cx="23812" cy="50800"/>
            </a:xfrm>
            <a:custGeom>
              <a:avLst/>
              <a:gdLst>
                <a:gd name="T0" fmla="*/ 2147483647 w 53"/>
                <a:gd name="T1" fmla="*/ 0 h 30"/>
                <a:gd name="T2" fmla="*/ 2147483647 w 53"/>
                <a:gd name="T3" fmla="*/ 2147483647 h 30"/>
                <a:gd name="T4" fmla="*/ 2147483647 w 53"/>
                <a:gd name="T5" fmla="*/ 2147483647 h 30"/>
                <a:gd name="T6" fmla="*/ 2147483647 w 53"/>
                <a:gd name="T7" fmla="*/ 2147483647 h 30"/>
                <a:gd name="T8" fmla="*/ 2147483647 w 53"/>
                <a:gd name="T9" fmla="*/ 2147483647 h 30"/>
                <a:gd name="T10" fmla="*/ 2147483647 w 53"/>
                <a:gd name="T11" fmla="*/ 2147483647 h 30"/>
                <a:gd name="T12" fmla="*/ 2147483647 w 53"/>
                <a:gd name="T13" fmla="*/ 2147483647 h 30"/>
                <a:gd name="T14" fmla="*/ 2147483647 w 53"/>
                <a:gd name="T15" fmla="*/ 2147483647 h 30"/>
                <a:gd name="T16" fmla="*/ 2147483647 w 53"/>
                <a:gd name="T17" fmla="*/ 2147483647 h 30"/>
                <a:gd name="T18" fmla="*/ 2147483647 w 53"/>
                <a:gd name="T19" fmla="*/ 2147483647 h 30"/>
                <a:gd name="T20" fmla="*/ 2147483647 w 53"/>
                <a:gd name="T21" fmla="*/ 2147483647 h 30"/>
                <a:gd name="T22" fmla="*/ 2147483647 w 53"/>
                <a:gd name="T23" fmla="*/ 2147483647 h 30"/>
                <a:gd name="T24" fmla="*/ 0 w 53"/>
                <a:gd name="T25" fmla="*/ 2147483647 h 30"/>
                <a:gd name="T26" fmla="*/ 2147483647 w 53"/>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
                <a:gd name="T43" fmla="*/ 0 h 30"/>
                <a:gd name="T44" fmla="*/ 53 w 53"/>
                <a:gd name="T45" fmla="*/ 30 h 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1022" name="Freeform 329"/>
            <p:cNvSpPr>
              <a:spLocks/>
            </p:cNvSpPr>
            <p:nvPr>
              <p:custDataLst>
                <p:tags r:id="rId367"/>
              </p:custDataLst>
            </p:nvPr>
          </p:nvSpPr>
          <p:spPr bwMode="auto">
            <a:xfrm>
              <a:off x="6072188" y="3186113"/>
              <a:ext cx="23812" cy="52387"/>
            </a:xfrm>
            <a:custGeom>
              <a:avLst/>
              <a:gdLst>
                <a:gd name="T0" fmla="*/ 2147483647 w 53"/>
                <a:gd name="T1" fmla="*/ 0 h 30"/>
                <a:gd name="T2" fmla="*/ 2147483647 w 53"/>
                <a:gd name="T3" fmla="*/ 2147483647 h 30"/>
                <a:gd name="T4" fmla="*/ 2147483647 w 53"/>
                <a:gd name="T5" fmla="*/ 2147483647 h 30"/>
                <a:gd name="T6" fmla="*/ 2147483647 w 53"/>
                <a:gd name="T7" fmla="*/ 2147483647 h 30"/>
                <a:gd name="T8" fmla="*/ 2147483647 w 53"/>
                <a:gd name="T9" fmla="*/ 2147483647 h 30"/>
                <a:gd name="T10" fmla="*/ 2147483647 w 53"/>
                <a:gd name="T11" fmla="*/ 2147483647 h 30"/>
                <a:gd name="T12" fmla="*/ 2147483647 w 53"/>
                <a:gd name="T13" fmla="*/ 2147483647 h 30"/>
                <a:gd name="T14" fmla="*/ 2147483647 w 53"/>
                <a:gd name="T15" fmla="*/ 2147483647 h 30"/>
                <a:gd name="T16" fmla="*/ 2147483647 w 53"/>
                <a:gd name="T17" fmla="*/ 2147483647 h 30"/>
                <a:gd name="T18" fmla="*/ 2147483647 w 53"/>
                <a:gd name="T19" fmla="*/ 2147483647 h 30"/>
                <a:gd name="T20" fmla="*/ 2147483647 w 53"/>
                <a:gd name="T21" fmla="*/ 2147483647 h 30"/>
                <a:gd name="T22" fmla="*/ 2147483647 w 53"/>
                <a:gd name="T23" fmla="*/ 2147483647 h 30"/>
                <a:gd name="T24" fmla="*/ 0 w 53"/>
                <a:gd name="T25" fmla="*/ 2147483647 h 30"/>
                <a:gd name="T26" fmla="*/ 2147483647 w 53"/>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
                <a:gd name="T43" fmla="*/ 0 h 30"/>
                <a:gd name="T44" fmla="*/ 53 w 53"/>
                <a:gd name="T45" fmla="*/ 30 h 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1023" name="Freeform 329"/>
            <p:cNvSpPr>
              <a:spLocks/>
            </p:cNvSpPr>
            <p:nvPr>
              <p:custDataLst>
                <p:tags r:id="rId368"/>
              </p:custDataLst>
            </p:nvPr>
          </p:nvSpPr>
          <p:spPr bwMode="auto">
            <a:xfrm>
              <a:off x="5634038" y="3567113"/>
              <a:ext cx="23812" cy="50800"/>
            </a:xfrm>
            <a:custGeom>
              <a:avLst/>
              <a:gdLst>
                <a:gd name="T0" fmla="*/ 2147483647 w 53"/>
                <a:gd name="T1" fmla="*/ 0 h 30"/>
                <a:gd name="T2" fmla="*/ 2147483647 w 53"/>
                <a:gd name="T3" fmla="*/ 2147483647 h 30"/>
                <a:gd name="T4" fmla="*/ 2147483647 w 53"/>
                <a:gd name="T5" fmla="*/ 2147483647 h 30"/>
                <a:gd name="T6" fmla="*/ 2147483647 w 53"/>
                <a:gd name="T7" fmla="*/ 2147483647 h 30"/>
                <a:gd name="T8" fmla="*/ 2147483647 w 53"/>
                <a:gd name="T9" fmla="*/ 2147483647 h 30"/>
                <a:gd name="T10" fmla="*/ 2147483647 w 53"/>
                <a:gd name="T11" fmla="*/ 2147483647 h 30"/>
                <a:gd name="T12" fmla="*/ 2147483647 w 53"/>
                <a:gd name="T13" fmla="*/ 2147483647 h 30"/>
                <a:gd name="T14" fmla="*/ 2147483647 w 53"/>
                <a:gd name="T15" fmla="*/ 2147483647 h 30"/>
                <a:gd name="T16" fmla="*/ 2147483647 w 53"/>
                <a:gd name="T17" fmla="*/ 2147483647 h 30"/>
                <a:gd name="T18" fmla="*/ 2147483647 w 53"/>
                <a:gd name="T19" fmla="*/ 2147483647 h 30"/>
                <a:gd name="T20" fmla="*/ 2147483647 w 53"/>
                <a:gd name="T21" fmla="*/ 2147483647 h 30"/>
                <a:gd name="T22" fmla="*/ 2147483647 w 53"/>
                <a:gd name="T23" fmla="*/ 2147483647 h 30"/>
                <a:gd name="T24" fmla="*/ 0 w 53"/>
                <a:gd name="T25" fmla="*/ 2147483647 h 30"/>
                <a:gd name="T26" fmla="*/ 2147483647 w 53"/>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
                <a:gd name="T43" fmla="*/ 0 h 30"/>
                <a:gd name="T44" fmla="*/ 53 w 53"/>
                <a:gd name="T45" fmla="*/ 30 h 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1024" name="Freeform 329"/>
            <p:cNvSpPr>
              <a:spLocks/>
            </p:cNvSpPr>
            <p:nvPr>
              <p:custDataLst>
                <p:tags r:id="rId369"/>
              </p:custDataLst>
            </p:nvPr>
          </p:nvSpPr>
          <p:spPr bwMode="auto">
            <a:xfrm>
              <a:off x="6111875" y="3182938"/>
              <a:ext cx="25400" cy="50800"/>
            </a:xfrm>
            <a:custGeom>
              <a:avLst/>
              <a:gdLst>
                <a:gd name="T0" fmla="*/ 2147483647 w 53"/>
                <a:gd name="T1" fmla="*/ 0 h 30"/>
                <a:gd name="T2" fmla="*/ 2147483647 w 53"/>
                <a:gd name="T3" fmla="*/ 2147483647 h 30"/>
                <a:gd name="T4" fmla="*/ 2147483647 w 53"/>
                <a:gd name="T5" fmla="*/ 2147483647 h 30"/>
                <a:gd name="T6" fmla="*/ 2147483647 w 53"/>
                <a:gd name="T7" fmla="*/ 2147483647 h 30"/>
                <a:gd name="T8" fmla="*/ 2147483647 w 53"/>
                <a:gd name="T9" fmla="*/ 2147483647 h 30"/>
                <a:gd name="T10" fmla="*/ 2147483647 w 53"/>
                <a:gd name="T11" fmla="*/ 2147483647 h 30"/>
                <a:gd name="T12" fmla="*/ 2147483647 w 53"/>
                <a:gd name="T13" fmla="*/ 2147483647 h 30"/>
                <a:gd name="T14" fmla="*/ 2147483647 w 53"/>
                <a:gd name="T15" fmla="*/ 2147483647 h 30"/>
                <a:gd name="T16" fmla="*/ 2147483647 w 53"/>
                <a:gd name="T17" fmla="*/ 2147483647 h 30"/>
                <a:gd name="T18" fmla="*/ 2147483647 w 53"/>
                <a:gd name="T19" fmla="*/ 2147483647 h 30"/>
                <a:gd name="T20" fmla="*/ 2147483647 w 53"/>
                <a:gd name="T21" fmla="*/ 2147483647 h 30"/>
                <a:gd name="T22" fmla="*/ 2147483647 w 53"/>
                <a:gd name="T23" fmla="*/ 2147483647 h 30"/>
                <a:gd name="T24" fmla="*/ 0 w 53"/>
                <a:gd name="T25" fmla="*/ 2147483647 h 30"/>
                <a:gd name="T26" fmla="*/ 2147483647 w 53"/>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
                <a:gd name="T43" fmla="*/ 0 h 30"/>
                <a:gd name="T44" fmla="*/ 53 w 53"/>
                <a:gd name="T45" fmla="*/ 30 h 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1025" name="Freeform 575"/>
            <p:cNvSpPr>
              <a:spLocks/>
            </p:cNvSpPr>
            <p:nvPr/>
          </p:nvSpPr>
          <p:spPr bwMode="auto">
            <a:xfrm rot="20747712">
              <a:off x="2760663" y="1231900"/>
              <a:ext cx="633412" cy="384175"/>
            </a:xfrm>
            <a:custGeom>
              <a:avLst/>
              <a:gdLst>
                <a:gd name="T0" fmla="*/ 2147483647 w 1125"/>
                <a:gd name="T1" fmla="*/ 2147483647 h 2047"/>
                <a:gd name="T2" fmla="*/ 2147483647 w 1125"/>
                <a:gd name="T3" fmla="*/ 2147483647 h 2047"/>
                <a:gd name="T4" fmla="*/ 2147483647 w 1125"/>
                <a:gd name="T5" fmla="*/ 2147483647 h 2047"/>
                <a:gd name="T6" fmla="*/ 2147483647 w 1125"/>
                <a:gd name="T7" fmla="*/ 2147483647 h 2047"/>
                <a:gd name="T8" fmla="*/ 2147483647 w 1125"/>
                <a:gd name="T9" fmla="*/ 2147483647 h 2047"/>
                <a:gd name="T10" fmla="*/ 2147483647 w 1125"/>
                <a:gd name="T11" fmla="*/ 2147483647 h 2047"/>
                <a:gd name="T12" fmla="*/ 2147483647 w 1125"/>
                <a:gd name="T13" fmla="*/ 2147483647 h 2047"/>
                <a:gd name="T14" fmla="*/ 2147483647 w 1125"/>
                <a:gd name="T15" fmla="*/ 2147483647 h 2047"/>
                <a:gd name="T16" fmla="*/ 2147483647 w 1125"/>
                <a:gd name="T17" fmla="*/ 2147483647 h 2047"/>
                <a:gd name="T18" fmla="*/ 2147483647 w 1125"/>
                <a:gd name="T19" fmla="*/ 2147483647 h 2047"/>
                <a:gd name="T20" fmla="*/ 2147483647 w 1125"/>
                <a:gd name="T21" fmla="*/ 2147483647 h 2047"/>
                <a:gd name="T22" fmla="*/ 2147483647 w 1125"/>
                <a:gd name="T23" fmla="*/ 2147483647 h 2047"/>
                <a:gd name="T24" fmla="*/ 2147483647 w 1125"/>
                <a:gd name="T25" fmla="*/ 2147483647 h 2047"/>
                <a:gd name="T26" fmla="*/ 2147483647 w 1125"/>
                <a:gd name="T27" fmla="*/ 2147483647 h 2047"/>
                <a:gd name="T28" fmla="*/ 2147483647 w 1125"/>
                <a:gd name="T29" fmla="*/ 2147483647 h 2047"/>
                <a:gd name="T30" fmla="*/ 2147483647 w 1125"/>
                <a:gd name="T31" fmla="*/ 2147483647 h 2047"/>
                <a:gd name="T32" fmla="*/ 2147483647 w 1125"/>
                <a:gd name="T33" fmla="*/ 2147483647 h 2047"/>
                <a:gd name="T34" fmla="*/ 2147483647 w 1125"/>
                <a:gd name="T35" fmla="*/ 2147483647 h 2047"/>
                <a:gd name="T36" fmla="*/ 2147483647 w 1125"/>
                <a:gd name="T37" fmla="*/ 2147483647 h 2047"/>
                <a:gd name="T38" fmla="*/ 2147483647 w 1125"/>
                <a:gd name="T39" fmla="*/ 2147483647 h 2047"/>
                <a:gd name="T40" fmla="*/ 2147483647 w 1125"/>
                <a:gd name="T41" fmla="*/ 2147483647 h 2047"/>
                <a:gd name="T42" fmla="*/ 2147483647 w 1125"/>
                <a:gd name="T43" fmla="*/ 2147483647 h 2047"/>
                <a:gd name="T44" fmla="*/ 2147483647 w 1125"/>
                <a:gd name="T45" fmla="*/ 2147483647 h 2047"/>
                <a:gd name="T46" fmla="*/ 2147483647 w 1125"/>
                <a:gd name="T47" fmla="*/ 2147483647 h 2047"/>
                <a:gd name="T48" fmla="*/ 2147483647 w 1125"/>
                <a:gd name="T49" fmla="*/ 2147483647 h 2047"/>
                <a:gd name="T50" fmla="*/ 2147483647 w 1125"/>
                <a:gd name="T51" fmla="*/ 2147483647 h 2047"/>
                <a:gd name="T52" fmla="*/ 2147483647 w 1125"/>
                <a:gd name="T53" fmla="*/ 2147483647 h 2047"/>
                <a:gd name="T54" fmla="*/ 2147483647 w 1125"/>
                <a:gd name="T55" fmla="*/ 2147483647 h 2047"/>
                <a:gd name="T56" fmla="*/ 2147483647 w 1125"/>
                <a:gd name="T57" fmla="*/ 2147483647 h 2047"/>
                <a:gd name="T58" fmla="*/ 2147483647 w 1125"/>
                <a:gd name="T59" fmla="*/ 2147483647 h 2047"/>
                <a:gd name="T60" fmla="*/ 2147483647 w 1125"/>
                <a:gd name="T61" fmla="*/ 2147483647 h 2047"/>
                <a:gd name="T62" fmla="*/ 2147483647 w 1125"/>
                <a:gd name="T63" fmla="*/ 2147483647 h 2047"/>
                <a:gd name="T64" fmla="*/ 2147483647 w 1125"/>
                <a:gd name="T65" fmla="*/ 2147483647 h 2047"/>
                <a:gd name="T66" fmla="*/ 2147483647 w 1125"/>
                <a:gd name="T67" fmla="*/ 2147483647 h 2047"/>
                <a:gd name="T68" fmla="*/ 2147483647 w 1125"/>
                <a:gd name="T69" fmla="*/ 2147483647 h 2047"/>
                <a:gd name="T70" fmla="*/ 2147483647 w 1125"/>
                <a:gd name="T71" fmla="*/ 2147483647 h 2047"/>
                <a:gd name="T72" fmla="*/ 2147483647 w 1125"/>
                <a:gd name="T73" fmla="*/ 2147483647 h 2047"/>
                <a:gd name="T74" fmla="*/ 2147483647 w 1125"/>
                <a:gd name="T75" fmla="*/ 2147483647 h 2047"/>
                <a:gd name="T76" fmla="*/ 2147483647 w 1125"/>
                <a:gd name="T77" fmla="*/ 2147483647 h 2047"/>
                <a:gd name="T78" fmla="*/ 2147483647 w 1125"/>
                <a:gd name="T79" fmla="*/ 2147483647 h 2047"/>
                <a:gd name="T80" fmla="*/ 2147483647 w 1125"/>
                <a:gd name="T81" fmla="*/ 2147483647 h 2047"/>
                <a:gd name="T82" fmla="*/ 2147483647 w 1125"/>
                <a:gd name="T83" fmla="*/ 2147483647 h 2047"/>
                <a:gd name="T84" fmla="*/ 2147483647 w 1125"/>
                <a:gd name="T85" fmla="*/ 2147483647 h 2047"/>
                <a:gd name="T86" fmla="*/ 2147483647 w 1125"/>
                <a:gd name="T87" fmla="*/ 2147483647 h 2047"/>
                <a:gd name="T88" fmla="*/ 2147483647 w 1125"/>
                <a:gd name="T89" fmla="*/ 2147483647 h 2047"/>
                <a:gd name="T90" fmla="*/ 2147483647 w 1125"/>
                <a:gd name="T91" fmla="*/ 2147483647 h 2047"/>
                <a:gd name="T92" fmla="*/ 2147483647 w 1125"/>
                <a:gd name="T93" fmla="*/ 2147483647 h 2047"/>
                <a:gd name="T94" fmla="*/ 2147483647 w 1125"/>
                <a:gd name="T95" fmla="*/ 2147483647 h 2047"/>
                <a:gd name="T96" fmla="*/ 2147483647 w 1125"/>
                <a:gd name="T97" fmla="*/ 2147483647 h 2047"/>
                <a:gd name="T98" fmla="*/ 2147483647 w 1125"/>
                <a:gd name="T99" fmla="*/ 2147483647 h 2047"/>
                <a:gd name="T100" fmla="*/ 2147483647 w 1125"/>
                <a:gd name="T101" fmla="*/ 2147483647 h 2047"/>
                <a:gd name="T102" fmla="*/ 2147483647 w 1125"/>
                <a:gd name="T103" fmla="*/ 2147483647 h 2047"/>
                <a:gd name="T104" fmla="*/ 2147483647 w 1125"/>
                <a:gd name="T105" fmla="*/ 2147483647 h 2047"/>
                <a:gd name="T106" fmla="*/ 2147483647 w 1125"/>
                <a:gd name="T107" fmla="*/ 2147483647 h 2047"/>
                <a:gd name="T108" fmla="*/ 2147483647 w 1125"/>
                <a:gd name="T109" fmla="*/ 2147483647 h 2047"/>
                <a:gd name="T110" fmla="*/ 2147483647 w 1125"/>
                <a:gd name="T111" fmla="*/ 2147483647 h 2047"/>
                <a:gd name="T112" fmla="*/ 2147483647 w 1125"/>
                <a:gd name="T113" fmla="*/ 2147483647 h 2047"/>
                <a:gd name="T114" fmla="*/ 2147483647 w 1125"/>
                <a:gd name="T115" fmla="*/ 2147483647 h 2047"/>
                <a:gd name="T116" fmla="*/ 2147483647 w 1125"/>
                <a:gd name="T117" fmla="*/ 2147483647 h 2047"/>
                <a:gd name="T118" fmla="*/ 2147483647 w 1125"/>
                <a:gd name="T119" fmla="*/ 2147483647 h 2047"/>
                <a:gd name="T120" fmla="*/ 2147483647 w 1125"/>
                <a:gd name="T121" fmla="*/ 2147483647 h 2047"/>
                <a:gd name="T122" fmla="*/ 2147483647 w 1125"/>
                <a:gd name="T123" fmla="*/ 2147483647 h 2047"/>
                <a:gd name="T124" fmla="*/ 2147483647 w 1125"/>
                <a:gd name="T125" fmla="*/ 2147483647 h 20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25"/>
                <a:gd name="T190" fmla="*/ 0 h 2047"/>
                <a:gd name="T191" fmla="*/ 1125 w 1125"/>
                <a:gd name="T192" fmla="*/ 2047 h 204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25" h="2047">
                  <a:moveTo>
                    <a:pt x="718" y="105"/>
                  </a:moveTo>
                  <a:lnTo>
                    <a:pt x="722" y="102"/>
                  </a:lnTo>
                  <a:lnTo>
                    <a:pt x="730" y="95"/>
                  </a:lnTo>
                  <a:lnTo>
                    <a:pt x="740" y="83"/>
                  </a:lnTo>
                  <a:lnTo>
                    <a:pt x="751" y="70"/>
                  </a:lnTo>
                  <a:lnTo>
                    <a:pt x="760" y="58"/>
                  </a:lnTo>
                  <a:lnTo>
                    <a:pt x="764" y="46"/>
                  </a:lnTo>
                  <a:lnTo>
                    <a:pt x="761" y="37"/>
                  </a:lnTo>
                  <a:lnTo>
                    <a:pt x="748" y="32"/>
                  </a:lnTo>
                  <a:lnTo>
                    <a:pt x="735" y="30"/>
                  </a:lnTo>
                  <a:lnTo>
                    <a:pt x="725" y="27"/>
                  </a:lnTo>
                  <a:lnTo>
                    <a:pt x="716" y="22"/>
                  </a:lnTo>
                  <a:lnTo>
                    <a:pt x="708" y="17"/>
                  </a:lnTo>
                  <a:lnTo>
                    <a:pt x="700" y="13"/>
                  </a:lnTo>
                  <a:lnTo>
                    <a:pt x="693" y="8"/>
                  </a:lnTo>
                  <a:lnTo>
                    <a:pt x="686" y="4"/>
                  </a:lnTo>
                  <a:lnTo>
                    <a:pt x="678" y="1"/>
                  </a:lnTo>
                  <a:lnTo>
                    <a:pt x="672" y="0"/>
                  </a:lnTo>
                  <a:lnTo>
                    <a:pt x="665" y="0"/>
                  </a:lnTo>
                  <a:lnTo>
                    <a:pt x="658" y="0"/>
                  </a:lnTo>
                  <a:lnTo>
                    <a:pt x="651" y="2"/>
                  </a:lnTo>
                  <a:lnTo>
                    <a:pt x="633" y="7"/>
                  </a:lnTo>
                  <a:lnTo>
                    <a:pt x="610" y="13"/>
                  </a:lnTo>
                  <a:lnTo>
                    <a:pt x="583" y="19"/>
                  </a:lnTo>
                  <a:lnTo>
                    <a:pt x="558" y="25"/>
                  </a:lnTo>
                  <a:lnTo>
                    <a:pt x="534" y="34"/>
                  </a:lnTo>
                  <a:lnTo>
                    <a:pt x="512" y="42"/>
                  </a:lnTo>
                  <a:lnTo>
                    <a:pt x="496" y="52"/>
                  </a:lnTo>
                  <a:lnTo>
                    <a:pt x="487" y="62"/>
                  </a:lnTo>
                  <a:lnTo>
                    <a:pt x="483" y="74"/>
                  </a:lnTo>
                  <a:lnTo>
                    <a:pt x="478" y="84"/>
                  </a:lnTo>
                  <a:lnTo>
                    <a:pt x="474" y="93"/>
                  </a:lnTo>
                  <a:lnTo>
                    <a:pt x="468" y="102"/>
                  </a:lnTo>
                  <a:lnTo>
                    <a:pt x="461" y="107"/>
                  </a:lnTo>
                  <a:lnTo>
                    <a:pt x="452" y="110"/>
                  </a:lnTo>
                  <a:lnTo>
                    <a:pt x="440" y="110"/>
                  </a:lnTo>
                  <a:lnTo>
                    <a:pt x="426" y="105"/>
                  </a:lnTo>
                  <a:lnTo>
                    <a:pt x="409" y="100"/>
                  </a:lnTo>
                  <a:lnTo>
                    <a:pt x="391" y="98"/>
                  </a:lnTo>
                  <a:lnTo>
                    <a:pt x="371" y="100"/>
                  </a:lnTo>
                  <a:lnTo>
                    <a:pt x="351" y="105"/>
                  </a:lnTo>
                  <a:lnTo>
                    <a:pt x="334" y="112"/>
                  </a:lnTo>
                  <a:lnTo>
                    <a:pt x="319" y="120"/>
                  </a:lnTo>
                  <a:lnTo>
                    <a:pt x="306" y="130"/>
                  </a:lnTo>
                  <a:lnTo>
                    <a:pt x="300" y="141"/>
                  </a:lnTo>
                  <a:lnTo>
                    <a:pt x="291" y="151"/>
                  </a:lnTo>
                  <a:lnTo>
                    <a:pt x="278" y="161"/>
                  </a:lnTo>
                  <a:lnTo>
                    <a:pt x="260" y="172"/>
                  </a:lnTo>
                  <a:lnTo>
                    <a:pt x="241" y="182"/>
                  </a:lnTo>
                  <a:lnTo>
                    <a:pt x="221" y="194"/>
                  </a:lnTo>
                  <a:lnTo>
                    <a:pt x="204" y="208"/>
                  </a:lnTo>
                  <a:lnTo>
                    <a:pt x="191" y="224"/>
                  </a:lnTo>
                  <a:lnTo>
                    <a:pt x="184" y="242"/>
                  </a:lnTo>
                  <a:lnTo>
                    <a:pt x="180" y="261"/>
                  </a:lnTo>
                  <a:lnTo>
                    <a:pt x="172" y="277"/>
                  </a:lnTo>
                  <a:lnTo>
                    <a:pt x="160" y="289"/>
                  </a:lnTo>
                  <a:lnTo>
                    <a:pt x="146" y="299"/>
                  </a:lnTo>
                  <a:lnTo>
                    <a:pt x="130" y="305"/>
                  </a:lnTo>
                  <a:lnTo>
                    <a:pt x="113" y="311"/>
                  </a:lnTo>
                  <a:lnTo>
                    <a:pt x="94" y="314"/>
                  </a:lnTo>
                  <a:lnTo>
                    <a:pt x="76" y="315"/>
                  </a:lnTo>
                  <a:lnTo>
                    <a:pt x="59" y="316"/>
                  </a:lnTo>
                  <a:lnTo>
                    <a:pt x="44" y="319"/>
                  </a:lnTo>
                  <a:lnTo>
                    <a:pt x="31" y="325"/>
                  </a:lnTo>
                  <a:lnTo>
                    <a:pt x="22" y="332"/>
                  </a:lnTo>
                  <a:lnTo>
                    <a:pt x="16" y="342"/>
                  </a:lnTo>
                  <a:lnTo>
                    <a:pt x="13" y="355"/>
                  </a:lnTo>
                  <a:lnTo>
                    <a:pt x="11" y="369"/>
                  </a:lnTo>
                  <a:lnTo>
                    <a:pt x="15" y="386"/>
                  </a:lnTo>
                  <a:lnTo>
                    <a:pt x="17" y="402"/>
                  </a:lnTo>
                  <a:lnTo>
                    <a:pt x="16" y="415"/>
                  </a:lnTo>
                  <a:lnTo>
                    <a:pt x="13" y="425"/>
                  </a:lnTo>
                  <a:lnTo>
                    <a:pt x="9" y="434"/>
                  </a:lnTo>
                  <a:lnTo>
                    <a:pt x="4" y="444"/>
                  </a:lnTo>
                  <a:lnTo>
                    <a:pt x="1" y="454"/>
                  </a:lnTo>
                  <a:lnTo>
                    <a:pt x="0" y="466"/>
                  </a:lnTo>
                  <a:lnTo>
                    <a:pt x="2" y="482"/>
                  </a:lnTo>
                  <a:lnTo>
                    <a:pt x="7" y="499"/>
                  </a:lnTo>
                  <a:lnTo>
                    <a:pt x="13" y="515"/>
                  </a:lnTo>
                  <a:lnTo>
                    <a:pt x="18" y="530"/>
                  </a:lnTo>
                  <a:lnTo>
                    <a:pt x="25" y="543"/>
                  </a:lnTo>
                  <a:lnTo>
                    <a:pt x="34" y="553"/>
                  </a:lnTo>
                  <a:lnTo>
                    <a:pt x="45" y="562"/>
                  </a:lnTo>
                  <a:lnTo>
                    <a:pt x="59" y="568"/>
                  </a:lnTo>
                  <a:lnTo>
                    <a:pt x="76" y="572"/>
                  </a:lnTo>
                  <a:lnTo>
                    <a:pt x="94" y="575"/>
                  </a:lnTo>
                  <a:lnTo>
                    <a:pt x="113" y="579"/>
                  </a:lnTo>
                  <a:lnTo>
                    <a:pt x="130" y="584"/>
                  </a:lnTo>
                  <a:lnTo>
                    <a:pt x="145" y="593"/>
                  </a:lnTo>
                  <a:lnTo>
                    <a:pt x="159" y="605"/>
                  </a:lnTo>
                  <a:lnTo>
                    <a:pt x="169" y="621"/>
                  </a:lnTo>
                  <a:lnTo>
                    <a:pt x="176" y="642"/>
                  </a:lnTo>
                  <a:lnTo>
                    <a:pt x="179" y="668"/>
                  </a:lnTo>
                  <a:lnTo>
                    <a:pt x="181" y="695"/>
                  </a:lnTo>
                  <a:lnTo>
                    <a:pt x="185" y="718"/>
                  </a:lnTo>
                  <a:lnTo>
                    <a:pt x="191" y="740"/>
                  </a:lnTo>
                  <a:lnTo>
                    <a:pt x="198" y="762"/>
                  </a:lnTo>
                  <a:lnTo>
                    <a:pt x="203" y="785"/>
                  </a:lnTo>
                  <a:lnTo>
                    <a:pt x="206" y="810"/>
                  </a:lnTo>
                  <a:lnTo>
                    <a:pt x="207" y="841"/>
                  </a:lnTo>
                  <a:lnTo>
                    <a:pt x="203" y="878"/>
                  </a:lnTo>
                  <a:lnTo>
                    <a:pt x="196" y="915"/>
                  </a:lnTo>
                  <a:lnTo>
                    <a:pt x="190" y="945"/>
                  </a:lnTo>
                  <a:lnTo>
                    <a:pt x="184" y="968"/>
                  </a:lnTo>
                  <a:lnTo>
                    <a:pt x="181" y="986"/>
                  </a:lnTo>
                  <a:lnTo>
                    <a:pt x="180" y="999"/>
                  </a:lnTo>
                  <a:lnTo>
                    <a:pt x="180" y="1009"/>
                  </a:lnTo>
                  <a:lnTo>
                    <a:pt x="184" y="1016"/>
                  </a:lnTo>
                  <a:lnTo>
                    <a:pt x="191" y="1022"/>
                  </a:lnTo>
                  <a:lnTo>
                    <a:pt x="200" y="1028"/>
                  </a:lnTo>
                  <a:lnTo>
                    <a:pt x="210" y="1034"/>
                  </a:lnTo>
                  <a:lnTo>
                    <a:pt x="218" y="1042"/>
                  </a:lnTo>
                  <a:lnTo>
                    <a:pt x="225" y="1050"/>
                  </a:lnTo>
                  <a:lnTo>
                    <a:pt x="227" y="1057"/>
                  </a:lnTo>
                  <a:lnTo>
                    <a:pt x="225" y="1062"/>
                  </a:lnTo>
                  <a:lnTo>
                    <a:pt x="217" y="1067"/>
                  </a:lnTo>
                  <a:lnTo>
                    <a:pt x="203" y="1068"/>
                  </a:lnTo>
                  <a:lnTo>
                    <a:pt x="189" y="1070"/>
                  </a:lnTo>
                  <a:lnTo>
                    <a:pt x="183" y="1075"/>
                  </a:lnTo>
                  <a:lnTo>
                    <a:pt x="183" y="1082"/>
                  </a:lnTo>
                  <a:lnTo>
                    <a:pt x="188" y="1089"/>
                  </a:lnTo>
                  <a:lnTo>
                    <a:pt x="194" y="1097"/>
                  </a:lnTo>
                  <a:lnTo>
                    <a:pt x="200" y="1104"/>
                  </a:lnTo>
                  <a:lnTo>
                    <a:pt x="206" y="1108"/>
                  </a:lnTo>
                  <a:lnTo>
                    <a:pt x="208" y="1111"/>
                  </a:lnTo>
                  <a:lnTo>
                    <a:pt x="206" y="1111"/>
                  </a:lnTo>
                  <a:lnTo>
                    <a:pt x="200" y="1110"/>
                  </a:lnTo>
                  <a:lnTo>
                    <a:pt x="191" y="1108"/>
                  </a:lnTo>
                  <a:lnTo>
                    <a:pt x="182" y="1108"/>
                  </a:lnTo>
                  <a:lnTo>
                    <a:pt x="172" y="1111"/>
                  </a:lnTo>
                  <a:lnTo>
                    <a:pt x="162" y="1115"/>
                  </a:lnTo>
                  <a:lnTo>
                    <a:pt x="157" y="1123"/>
                  </a:lnTo>
                  <a:lnTo>
                    <a:pt x="154" y="1135"/>
                  </a:lnTo>
                  <a:lnTo>
                    <a:pt x="157" y="1149"/>
                  </a:lnTo>
                  <a:lnTo>
                    <a:pt x="164" y="1163"/>
                  </a:lnTo>
                  <a:lnTo>
                    <a:pt x="173" y="1176"/>
                  </a:lnTo>
                  <a:lnTo>
                    <a:pt x="184" y="1187"/>
                  </a:lnTo>
                  <a:lnTo>
                    <a:pt x="196" y="1196"/>
                  </a:lnTo>
                  <a:lnTo>
                    <a:pt x="207" y="1201"/>
                  </a:lnTo>
                  <a:lnTo>
                    <a:pt x="219" y="1201"/>
                  </a:lnTo>
                  <a:lnTo>
                    <a:pt x="227" y="1195"/>
                  </a:lnTo>
                  <a:lnTo>
                    <a:pt x="234" y="1186"/>
                  </a:lnTo>
                  <a:lnTo>
                    <a:pt x="238" y="1178"/>
                  </a:lnTo>
                  <a:lnTo>
                    <a:pt x="244" y="1171"/>
                  </a:lnTo>
                  <a:lnTo>
                    <a:pt x="249" y="1165"/>
                  </a:lnTo>
                  <a:lnTo>
                    <a:pt x="252" y="1161"/>
                  </a:lnTo>
                  <a:lnTo>
                    <a:pt x="258" y="1158"/>
                  </a:lnTo>
                  <a:lnTo>
                    <a:pt x="263" y="1158"/>
                  </a:lnTo>
                  <a:lnTo>
                    <a:pt x="270" y="1159"/>
                  </a:lnTo>
                  <a:lnTo>
                    <a:pt x="278" y="1174"/>
                  </a:lnTo>
                  <a:lnTo>
                    <a:pt x="275" y="1202"/>
                  </a:lnTo>
                  <a:lnTo>
                    <a:pt x="267" y="1233"/>
                  </a:lnTo>
                  <a:lnTo>
                    <a:pt x="258" y="1255"/>
                  </a:lnTo>
                  <a:lnTo>
                    <a:pt x="252" y="1261"/>
                  </a:lnTo>
                  <a:lnTo>
                    <a:pt x="244" y="1265"/>
                  </a:lnTo>
                  <a:lnTo>
                    <a:pt x="234" y="1270"/>
                  </a:lnTo>
                  <a:lnTo>
                    <a:pt x="223" y="1273"/>
                  </a:lnTo>
                  <a:lnTo>
                    <a:pt x="212" y="1279"/>
                  </a:lnTo>
                  <a:lnTo>
                    <a:pt x="202" y="1285"/>
                  </a:lnTo>
                  <a:lnTo>
                    <a:pt x="192" y="1292"/>
                  </a:lnTo>
                  <a:lnTo>
                    <a:pt x="184" y="1302"/>
                  </a:lnTo>
                  <a:lnTo>
                    <a:pt x="177" y="1318"/>
                  </a:lnTo>
                  <a:lnTo>
                    <a:pt x="169" y="1340"/>
                  </a:lnTo>
                  <a:lnTo>
                    <a:pt x="161" y="1369"/>
                  </a:lnTo>
                  <a:lnTo>
                    <a:pt x="154" y="1399"/>
                  </a:lnTo>
                  <a:lnTo>
                    <a:pt x="149" y="1430"/>
                  </a:lnTo>
                  <a:lnTo>
                    <a:pt x="144" y="1459"/>
                  </a:lnTo>
                  <a:lnTo>
                    <a:pt x="142" y="1483"/>
                  </a:lnTo>
                  <a:lnTo>
                    <a:pt x="143" y="1500"/>
                  </a:lnTo>
                  <a:lnTo>
                    <a:pt x="146" y="1514"/>
                  </a:lnTo>
                  <a:lnTo>
                    <a:pt x="153" y="1530"/>
                  </a:lnTo>
                  <a:lnTo>
                    <a:pt x="160" y="1547"/>
                  </a:lnTo>
                  <a:lnTo>
                    <a:pt x="168" y="1566"/>
                  </a:lnTo>
                  <a:lnTo>
                    <a:pt x="174" y="1585"/>
                  </a:lnTo>
                  <a:lnTo>
                    <a:pt x="180" y="1606"/>
                  </a:lnTo>
                  <a:lnTo>
                    <a:pt x="181" y="1628"/>
                  </a:lnTo>
                  <a:lnTo>
                    <a:pt x="179" y="1650"/>
                  </a:lnTo>
                  <a:lnTo>
                    <a:pt x="176" y="1672"/>
                  </a:lnTo>
                  <a:lnTo>
                    <a:pt x="179" y="1694"/>
                  </a:lnTo>
                  <a:lnTo>
                    <a:pt x="184" y="1714"/>
                  </a:lnTo>
                  <a:lnTo>
                    <a:pt x="191" y="1735"/>
                  </a:lnTo>
                  <a:lnTo>
                    <a:pt x="200" y="1754"/>
                  </a:lnTo>
                  <a:lnTo>
                    <a:pt x="210" y="1772"/>
                  </a:lnTo>
                  <a:lnTo>
                    <a:pt x="219" y="1791"/>
                  </a:lnTo>
                  <a:lnTo>
                    <a:pt x="227" y="1807"/>
                  </a:lnTo>
                  <a:lnTo>
                    <a:pt x="235" y="1825"/>
                  </a:lnTo>
                  <a:lnTo>
                    <a:pt x="245" y="1847"/>
                  </a:lnTo>
                  <a:lnTo>
                    <a:pt x="257" y="1872"/>
                  </a:lnTo>
                  <a:lnTo>
                    <a:pt x="270" y="1897"/>
                  </a:lnTo>
                  <a:lnTo>
                    <a:pt x="283" y="1918"/>
                  </a:lnTo>
                  <a:lnTo>
                    <a:pt x="300" y="1937"/>
                  </a:lnTo>
                  <a:lnTo>
                    <a:pt x="315" y="1948"/>
                  </a:lnTo>
                  <a:lnTo>
                    <a:pt x="331" y="1951"/>
                  </a:lnTo>
                  <a:lnTo>
                    <a:pt x="346" y="1950"/>
                  </a:lnTo>
                  <a:lnTo>
                    <a:pt x="358" y="1953"/>
                  </a:lnTo>
                  <a:lnTo>
                    <a:pt x="370" y="1959"/>
                  </a:lnTo>
                  <a:lnTo>
                    <a:pt x="379" y="1967"/>
                  </a:lnTo>
                  <a:lnTo>
                    <a:pt x="386" y="1977"/>
                  </a:lnTo>
                  <a:lnTo>
                    <a:pt x="392" y="1988"/>
                  </a:lnTo>
                  <a:lnTo>
                    <a:pt x="395" y="1999"/>
                  </a:lnTo>
                  <a:lnTo>
                    <a:pt x="396" y="2011"/>
                  </a:lnTo>
                  <a:lnTo>
                    <a:pt x="398" y="2016"/>
                  </a:lnTo>
                  <a:lnTo>
                    <a:pt x="401" y="2022"/>
                  </a:lnTo>
                  <a:lnTo>
                    <a:pt x="406" y="2028"/>
                  </a:lnTo>
                  <a:lnTo>
                    <a:pt x="413" y="2032"/>
                  </a:lnTo>
                  <a:lnTo>
                    <a:pt x="421" y="2037"/>
                  </a:lnTo>
                  <a:lnTo>
                    <a:pt x="430" y="2042"/>
                  </a:lnTo>
                  <a:lnTo>
                    <a:pt x="439" y="2044"/>
                  </a:lnTo>
                  <a:lnTo>
                    <a:pt x="449" y="2046"/>
                  </a:lnTo>
                  <a:lnTo>
                    <a:pt x="460" y="2047"/>
                  </a:lnTo>
                  <a:lnTo>
                    <a:pt x="470" y="2046"/>
                  </a:lnTo>
                  <a:lnTo>
                    <a:pt x="479" y="2044"/>
                  </a:lnTo>
                  <a:lnTo>
                    <a:pt x="489" y="2039"/>
                  </a:lnTo>
                  <a:lnTo>
                    <a:pt x="497" y="2034"/>
                  </a:lnTo>
                  <a:lnTo>
                    <a:pt x="504" y="2024"/>
                  </a:lnTo>
                  <a:lnTo>
                    <a:pt x="508" y="2013"/>
                  </a:lnTo>
                  <a:lnTo>
                    <a:pt x="512" y="1998"/>
                  </a:lnTo>
                  <a:lnTo>
                    <a:pt x="515" y="1969"/>
                  </a:lnTo>
                  <a:lnTo>
                    <a:pt x="519" y="1947"/>
                  </a:lnTo>
                  <a:lnTo>
                    <a:pt x="522" y="1930"/>
                  </a:lnTo>
                  <a:lnTo>
                    <a:pt x="524" y="1916"/>
                  </a:lnTo>
                  <a:lnTo>
                    <a:pt x="529" y="1906"/>
                  </a:lnTo>
                  <a:lnTo>
                    <a:pt x="534" y="1898"/>
                  </a:lnTo>
                  <a:lnTo>
                    <a:pt x="539" y="1891"/>
                  </a:lnTo>
                  <a:lnTo>
                    <a:pt x="547" y="1884"/>
                  </a:lnTo>
                  <a:lnTo>
                    <a:pt x="557" y="1865"/>
                  </a:lnTo>
                  <a:lnTo>
                    <a:pt x="555" y="1840"/>
                  </a:lnTo>
                  <a:lnTo>
                    <a:pt x="551" y="1816"/>
                  </a:lnTo>
                  <a:lnTo>
                    <a:pt x="554" y="1800"/>
                  </a:lnTo>
                  <a:lnTo>
                    <a:pt x="561" y="1792"/>
                  </a:lnTo>
                  <a:lnTo>
                    <a:pt x="570" y="1779"/>
                  </a:lnTo>
                  <a:lnTo>
                    <a:pt x="582" y="1762"/>
                  </a:lnTo>
                  <a:lnTo>
                    <a:pt x="595" y="1741"/>
                  </a:lnTo>
                  <a:lnTo>
                    <a:pt x="605" y="1718"/>
                  </a:lnTo>
                  <a:lnTo>
                    <a:pt x="614" y="1695"/>
                  </a:lnTo>
                  <a:lnTo>
                    <a:pt x="620" y="1672"/>
                  </a:lnTo>
                  <a:lnTo>
                    <a:pt x="621" y="1650"/>
                  </a:lnTo>
                  <a:lnTo>
                    <a:pt x="622" y="1629"/>
                  </a:lnTo>
                  <a:lnTo>
                    <a:pt x="630" y="1607"/>
                  </a:lnTo>
                  <a:lnTo>
                    <a:pt x="642" y="1587"/>
                  </a:lnTo>
                  <a:lnTo>
                    <a:pt x="658" y="1567"/>
                  </a:lnTo>
                  <a:lnTo>
                    <a:pt x="675" y="1550"/>
                  </a:lnTo>
                  <a:lnTo>
                    <a:pt x="692" y="1536"/>
                  </a:lnTo>
                  <a:lnTo>
                    <a:pt x="707" y="1528"/>
                  </a:lnTo>
                  <a:lnTo>
                    <a:pt x="718" y="1524"/>
                  </a:lnTo>
                  <a:lnTo>
                    <a:pt x="728" y="1523"/>
                  </a:lnTo>
                  <a:lnTo>
                    <a:pt x="743" y="1519"/>
                  </a:lnTo>
                  <a:lnTo>
                    <a:pt x="760" y="1511"/>
                  </a:lnTo>
                  <a:lnTo>
                    <a:pt x="777" y="1498"/>
                  </a:lnTo>
                  <a:lnTo>
                    <a:pt x="795" y="1482"/>
                  </a:lnTo>
                  <a:lnTo>
                    <a:pt x="814" y="1461"/>
                  </a:lnTo>
                  <a:lnTo>
                    <a:pt x="831" y="1436"/>
                  </a:lnTo>
                  <a:lnTo>
                    <a:pt x="846" y="1405"/>
                  </a:lnTo>
                  <a:lnTo>
                    <a:pt x="858" y="1375"/>
                  </a:lnTo>
                  <a:lnTo>
                    <a:pt x="867" y="1354"/>
                  </a:lnTo>
                  <a:lnTo>
                    <a:pt x="875" y="1338"/>
                  </a:lnTo>
                  <a:lnTo>
                    <a:pt x="881" y="1327"/>
                  </a:lnTo>
                  <a:lnTo>
                    <a:pt x="888" y="1320"/>
                  </a:lnTo>
                  <a:lnTo>
                    <a:pt x="893" y="1316"/>
                  </a:lnTo>
                  <a:lnTo>
                    <a:pt x="901" y="1312"/>
                  </a:lnTo>
                  <a:lnTo>
                    <a:pt x="912" y="1309"/>
                  </a:lnTo>
                  <a:lnTo>
                    <a:pt x="919" y="1305"/>
                  </a:lnTo>
                  <a:lnTo>
                    <a:pt x="929" y="1299"/>
                  </a:lnTo>
                  <a:lnTo>
                    <a:pt x="943" y="1289"/>
                  </a:lnTo>
                  <a:lnTo>
                    <a:pt x="958" y="1279"/>
                  </a:lnTo>
                  <a:lnTo>
                    <a:pt x="974" y="1265"/>
                  </a:lnTo>
                  <a:lnTo>
                    <a:pt x="991" y="1251"/>
                  </a:lnTo>
                  <a:lnTo>
                    <a:pt x="1009" y="1236"/>
                  </a:lnTo>
                  <a:lnTo>
                    <a:pt x="1027" y="1220"/>
                  </a:lnTo>
                  <a:lnTo>
                    <a:pt x="1045" y="1204"/>
                  </a:lnTo>
                  <a:lnTo>
                    <a:pt x="1062" y="1188"/>
                  </a:lnTo>
                  <a:lnTo>
                    <a:pt x="1078" y="1173"/>
                  </a:lnTo>
                  <a:lnTo>
                    <a:pt x="1092" y="1158"/>
                  </a:lnTo>
                  <a:lnTo>
                    <a:pt x="1103" y="1143"/>
                  </a:lnTo>
                  <a:lnTo>
                    <a:pt x="1111" y="1130"/>
                  </a:lnTo>
                  <a:lnTo>
                    <a:pt x="1117" y="1120"/>
                  </a:lnTo>
                  <a:lnTo>
                    <a:pt x="1119" y="1111"/>
                  </a:lnTo>
                  <a:lnTo>
                    <a:pt x="1116" y="1097"/>
                  </a:lnTo>
                  <a:lnTo>
                    <a:pt x="1104" y="1087"/>
                  </a:lnTo>
                  <a:lnTo>
                    <a:pt x="1088" y="1080"/>
                  </a:lnTo>
                  <a:lnTo>
                    <a:pt x="1070" y="1077"/>
                  </a:lnTo>
                  <a:lnTo>
                    <a:pt x="1048" y="1077"/>
                  </a:lnTo>
                  <a:lnTo>
                    <a:pt x="1027" y="1082"/>
                  </a:lnTo>
                  <a:lnTo>
                    <a:pt x="1007" y="1088"/>
                  </a:lnTo>
                  <a:lnTo>
                    <a:pt x="991" y="1098"/>
                  </a:lnTo>
                  <a:lnTo>
                    <a:pt x="983" y="1105"/>
                  </a:lnTo>
                  <a:lnTo>
                    <a:pt x="983" y="1102"/>
                  </a:lnTo>
                  <a:lnTo>
                    <a:pt x="988" y="1093"/>
                  </a:lnTo>
                  <a:lnTo>
                    <a:pt x="995" y="1081"/>
                  </a:lnTo>
                  <a:lnTo>
                    <a:pt x="999" y="1066"/>
                  </a:lnTo>
                  <a:lnTo>
                    <a:pt x="998" y="1053"/>
                  </a:lnTo>
                  <a:lnTo>
                    <a:pt x="989" y="1043"/>
                  </a:lnTo>
                  <a:lnTo>
                    <a:pt x="967" y="1039"/>
                  </a:lnTo>
                  <a:lnTo>
                    <a:pt x="958" y="1038"/>
                  </a:lnTo>
                  <a:lnTo>
                    <a:pt x="961" y="1034"/>
                  </a:lnTo>
                  <a:lnTo>
                    <a:pt x="975" y="1028"/>
                  </a:lnTo>
                  <a:lnTo>
                    <a:pt x="994" y="1022"/>
                  </a:lnTo>
                  <a:lnTo>
                    <a:pt x="1015" y="1019"/>
                  </a:lnTo>
                  <a:lnTo>
                    <a:pt x="1035" y="1017"/>
                  </a:lnTo>
                  <a:lnTo>
                    <a:pt x="1051" y="1020"/>
                  </a:lnTo>
                  <a:lnTo>
                    <a:pt x="1058" y="1028"/>
                  </a:lnTo>
                  <a:lnTo>
                    <a:pt x="1063" y="1037"/>
                  </a:lnTo>
                  <a:lnTo>
                    <a:pt x="1071" y="1043"/>
                  </a:lnTo>
                  <a:lnTo>
                    <a:pt x="1082" y="1045"/>
                  </a:lnTo>
                  <a:lnTo>
                    <a:pt x="1094" y="1043"/>
                  </a:lnTo>
                  <a:lnTo>
                    <a:pt x="1105" y="1038"/>
                  </a:lnTo>
                  <a:lnTo>
                    <a:pt x="1116" y="1030"/>
                  </a:lnTo>
                  <a:lnTo>
                    <a:pt x="1123" y="1019"/>
                  </a:lnTo>
                  <a:lnTo>
                    <a:pt x="1125" y="1004"/>
                  </a:lnTo>
                  <a:lnTo>
                    <a:pt x="1124" y="989"/>
                  </a:lnTo>
                  <a:lnTo>
                    <a:pt x="1120" y="976"/>
                  </a:lnTo>
                  <a:lnTo>
                    <a:pt x="1115" y="966"/>
                  </a:lnTo>
                  <a:lnTo>
                    <a:pt x="1107" y="955"/>
                  </a:lnTo>
                  <a:lnTo>
                    <a:pt x="1096" y="946"/>
                  </a:lnTo>
                  <a:lnTo>
                    <a:pt x="1085" y="937"/>
                  </a:lnTo>
                  <a:lnTo>
                    <a:pt x="1070" y="929"/>
                  </a:lnTo>
                  <a:lnTo>
                    <a:pt x="1052" y="920"/>
                  </a:lnTo>
                  <a:lnTo>
                    <a:pt x="1036" y="913"/>
                  </a:lnTo>
                  <a:lnTo>
                    <a:pt x="1022" y="909"/>
                  </a:lnTo>
                  <a:lnTo>
                    <a:pt x="1013" y="908"/>
                  </a:lnTo>
                  <a:lnTo>
                    <a:pt x="1007" y="908"/>
                  </a:lnTo>
                  <a:lnTo>
                    <a:pt x="1003" y="908"/>
                  </a:lnTo>
                  <a:lnTo>
                    <a:pt x="1002" y="907"/>
                  </a:lnTo>
                  <a:lnTo>
                    <a:pt x="1002" y="903"/>
                  </a:lnTo>
                  <a:lnTo>
                    <a:pt x="1003" y="896"/>
                  </a:lnTo>
                  <a:lnTo>
                    <a:pt x="1009" y="891"/>
                  </a:lnTo>
                  <a:lnTo>
                    <a:pt x="1018" y="891"/>
                  </a:lnTo>
                  <a:lnTo>
                    <a:pt x="1029" y="893"/>
                  </a:lnTo>
                  <a:lnTo>
                    <a:pt x="1042" y="896"/>
                  </a:lnTo>
                  <a:lnTo>
                    <a:pt x="1051" y="899"/>
                  </a:lnTo>
                  <a:lnTo>
                    <a:pt x="1058" y="898"/>
                  </a:lnTo>
                  <a:lnTo>
                    <a:pt x="1059" y="892"/>
                  </a:lnTo>
                  <a:lnTo>
                    <a:pt x="1052" y="878"/>
                  </a:lnTo>
                  <a:lnTo>
                    <a:pt x="1041" y="862"/>
                  </a:lnTo>
                  <a:lnTo>
                    <a:pt x="1030" y="848"/>
                  </a:lnTo>
                  <a:lnTo>
                    <a:pt x="1021" y="838"/>
                  </a:lnTo>
                  <a:lnTo>
                    <a:pt x="1014" y="830"/>
                  </a:lnTo>
                  <a:lnTo>
                    <a:pt x="1010" y="823"/>
                  </a:lnTo>
                  <a:lnTo>
                    <a:pt x="1009" y="818"/>
                  </a:lnTo>
                  <a:lnTo>
                    <a:pt x="1013" y="815"/>
                  </a:lnTo>
                  <a:lnTo>
                    <a:pt x="1021" y="812"/>
                  </a:lnTo>
                  <a:lnTo>
                    <a:pt x="1033" y="808"/>
                  </a:lnTo>
                  <a:lnTo>
                    <a:pt x="1043" y="801"/>
                  </a:lnTo>
                  <a:lnTo>
                    <a:pt x="1051" y="790"/>
                  </a:lnTo>
                  <a:lnTo>
                    <a:pt x="1059" y="780"/>
                  </a:lnTo>
                  <a:lnTo>
                    <a:pt x="1064" y="767"/>
                  </a:lnTo>
                  <a:lnTo>
                    <a:pt x="1067" y="756"/>
                  </a:lnTo>
                  <a:lnTo>
                    <a:pt x="1067" y="744"/>
                  </a:lnTo>
                  <a:lnTo>
                    <a:pt x="1064" y="734"/>
                  </a:lnTo>
                  <a:lnTo>
                    <a:pt x="1062" y="725"/>
                  </a:lnTo>
                  <a:lnTo>
                    <a:pt x="1063" y="716"/>
                  </a:lnTo>
                  <a:lnTo>
                    <a:pt x="1066" y="706"/>
                  </a:lnTo>
                  <a:lnTo>
                    <a:pt x="1071" y="698"/>
                  </a:lnTo>
                  <a:lnTo>
                    <a:pt x="1074" y="689"/>
                  </a:lnTo>
                  <a:lnTo>
                    <a:pt x="1075" y="680"/>
                  </a:lnTo>
                  <a:lnTo>
                    <a:pt x="1072" y="672"/>
                  </a:lnTo>
                  <a:lnTo>
                    <a:pt x="1064" y="663"/>
                  </a:lnTo>
                  <a:lnTo>
                    <a:pt x="1056" y="655"/>
                  </a:lnTo>
                  <a:lnTo>
                    <a:pt x="1051" y="646"/>
                  </a:lnTo>
                  <a:lnTo>
                    <a:pt x="1051" y="640"/>
                  </a:lnTo>
                  <a:lnTo>
                    <a:pt x="1052" y="632"/>
                  </a:lnTo>
                  <a:lnTo>
                    <a:pt x="1054" y="625"/>
                  </a:lnTo>
                  <a:lnTo>
                    <a:pt x="1055" y="618"/>
                  </a:lnTo>
                  <a:lnTo>
                    <a:pt x="1052" y="610"/>
                  </a:lnTo>
                  <a:lnTo>
                    <a:pt x="1045" y="602"/>
                  </a:lnTo>
                  <a:lnTo>
                    <a:pt x="1034" y="592"/>
                  </a:lnTo>
                  <a:lnTo>
                    <a:pt x="1020" y="582"/>
                  </a:lnTo>
                  <a:lnTo>
                    <a:pt x="1005" y="570"/>
                  </a:lnTo>
                  <a:lnTo>
                    <a:pt x="990" y="559"/>
                  </a:lnTo>
                  <a:lnTo>
                    <a:pt x="980" y="547"/>
                  </a:lnTo>
                  <a:lnTo>
                    <a:pt x="974" y="535"/>
                  </a:lnTo>
                  <a:lnTo>
                    <a:pt x="975" y="523"/>
                  </a:lnTo>
                  <a:lnTo>
                    <a:pt x="986" y="512"/>
                  </a:lnTo>
                  <a:lnTo>
                    <a:pt x="998" y="501"/>
                  </a:lnTo>
                  <a:lnTo>
                    <a:pt x="1006" y="491"/>
                  </a:lnTo>
                  <a:lnTo>
                    <a:pt x="1010" y="482"/>
                  </a:lnTo>
                  <a:lnTo>
                    <a:pt x="1010" y="474"/>
                  </a:lnTo>
                  <a:lnTo>
                    <a:pt x="1006" y="468"/>
                  </a:lnTo>
                  <a:lnTo>
                    <a:pt x="999" y="463"/>
                  </a:lnTo>
                  <a:lnTo>
                    <a:pt x="990" y="460"/>
                  </a:lnTo>
                  <a:lnTo>
                    <a:pt x="979" y="459"/>
                  </a:lnTo>
                  <a:lnTo>
                    <a:pt x="969" y="456"/>
                  </a:lnTo>
                  <a:lnTo>
                    <a:pt x="964" y="452"/>
                  </a:lnTo>
                  <a:lnTo>
                    <a:pt x="960" y="444"/>
                  </a:lnTo>
                  <a:lnTo>
                    <a:pt x="958" y="436"/>
                  </a:lnTo>
                  <a:lnTo>
                    <a:pt x="956" y="428"/>
                  </a:lnTo>
                  <a:lnTo>
                    <a:pt x="952" y="421"/>
                  </a:lnTo>
                  <a:lnTo>
                    <a:pt x="946" y="416"/>
                  </a:lnTo>
                  <a:lnTo>
                    <a:pt x="937" y="416"/>
                  </a:lnTo>
                  <a:lnTo>
                    <a:pt x="920" y="405"/>
                  </a:lnTo>
                  <a:lnTo>
                    <a:pt x="913" y="371"/>
                  </a:lnTo>
                  <a:lnTo>
                    <a:pt x="912" y="328"/>
                  </a:lnTo>
                  <a:lnTo>
                    <a:pt x="912" y="290"/>
                  </a:lnTo>
                  <a:lnTo>
                    <a:pt x="914" y="263"/>
                  </a:lnTo>
                  <a:lnTo>
                    <a:pt x="920" y="240"/>
                  </a:lnTo>
                  <a:lnTo>
                    <a:pt x="922" y="219"/>
                  </a:lnTo>
                  <a:lnTo>
                    <a:pt x="919" y="195"/>
                  </a:lnTo>
                  <a:lnTo>
                    <a:pt x="917" y="173"/>
                  </a:lnTo>
                  <a:lnTo>
                    <a:pt x="924" y="146"/>
                  </a:lnTo>
                  <a:lnTo>
                    <a:pt x="934" y="120"/>
                  </a:lnTo>
                  <a:lnTo>
                    <a:pt x="939" y="95"/>
                  </a:lnTo>
                  <a:lnTo>
                    <a:pt x="939" y="84"/>
                  </a:lnTo>
                  <a:lnTo>
                    <a:pt x="937" y="75"/>
                  </a:lnTo>
                  <a:lnTo>
                    <a:pt x="932" y="68"/>
                  </a:lnTo>
                  <a:lnTo>
                    <a:pt x="924" y="62"/>
                  </a:lnTo>
                  <a:lnTo>
                    <a:pt x="917" y="60"/>
                  </a:lnTo>
                  <a:lnTo>
                    <a:pt x="911" y="59"/>
                  </a:lnTo>
                  <a:lnTo>
                    <a:pt x="904" y="59"/>
                  </a:lnTo>
                  <a:lnTo>
                    <a:pt x="898" y="59"/>
                  </a:lnTo>
                  <a:lnTo>
                    <a:pt x="889" y="62"/>
                  </a:lnTo>
                  <a:lnTo>
                    <a:pt x="879" y="68"/>
                  </a:lnTo>
                  <a:lnTo>
                    <a:pt x="871" y="76"/>
                  </a:lnTo>
                  <a:lnTo>
                    <a:pt x="863" y="84"/>
                  </a:lnTo>
                  <a:lnTo>
                    <a:pt x="856" y="93"/>
                  </a:lnTo>
                  <a:lnTo>
                    <a:pt x="851" y="104"/>
                  </a:lnTo>
                  <a:lnTo>
                    <a:pt x="845" y="113"/>
                  </a:lnTo>
                  <a:lnTo>
                    <a:pt x="839" y="122"/>
                  </a:lnTo>
                  <a:lnTo>
                    <a:pt x="832" y="133"/>
                  </a:lnTo>
                  <a:lnTo>
                    <a:pt x="826" y="140"/>
                  </a:lnTo>
                  <a:lnTo>
                    <a:pt x="821" y="143"/>
                  </a:lnTo>
                  <a:lnTo>
                    <a:pt x="816" y="144"/>
                  </a:lnTo>
                  <a:lnTo>
                    <a:pt x="813" y="143"/>
                  </a:lnTo>
                  <a:lnTo>
                    <a:pt x="809" y="140"/>
                  </a:lnTo>
                  <a:lnTo>
                    <a:pt x="806" y="133"/>
                  </a:lnTo>
                  <a:lnTo>
                    <a:pt x="803" y="122"/>
                  </a:lnTo>
                  <a:lnTo>
                    <a:pt x="800" y="114"/>
                  </a:lnTo>
                  <a:lnTo>
                    <a:pt x="795" y="110"/>
                  </a:lnTo>
                  <a:lnTo>
                    <a:pt x="790" y="111"/>
                  </a:lnTo>
                  <a:lnTo>
                    <a:pt x="783" y="114"/>
                  </a:lnTo>
                  <a:lnTo>
                    <a:pt x="776" y="120"/>
                  </a:lnTo>
                  <a:lnTo>
                    <a:pt x="769" y="128"/>
                  </a:lnTo>
                  <a:lnTo>
                    <a:pt x="761" y="137"/>
                  </a:lnTo>
                  <a:lnTo>
                    <a:pt x="754" y="146"/>
                  </a:lnTo>
                  <a:lnTo>
                    <a:pt x="750" y="151"/>
                  </a:lnTo>
                  <a:lnTo>
                    <a:pt x="750" y="149"/>
                  </a:lnTo>
                  <a:lnTo>
                    <a:pt x="753" y="142"/>
                  </a:lnTo>
                  <a:lnTo>
                    <a:pt x="755" y="133"/>
                  </a:lnTo>
                  <a:lnTo>
                    <a:pt x="754" y="121"/>
                  </a:lnTo>
                  <a:lnTo>
                    <a:pt x="749" y="112"/>
                  </a:lnTo>
                  <a:lnTo>
                    <a:pt x="738" y="106"/>
                  </a:lnTo>
                  <a:lnTo>
                    <a:pt x="718" y="105"/>
                  </a:lnTo>
                  <a:close/>
                </a:path>
              </a:pathLst>
            </a:custGeom>
            <a:solidFill>
              <a:schemeClr val="bg1">
                <a:lumMod val="85000"/>
              </a:schemeClr>
            </a:solidFill>
            <a:ln w="9525">
              <a:solidFill>
                <a:schemeClr val="accent3"/>
              </a:solidFill>
              <a:round/>
              <a:headEnd/>
              <a:tailEnd/>
            </a:ln>
          </p:spPr>
          <p:txBody>
            <a:bodyPr/>
            <a:lstStyle/>
            <a:p>
              <a:pPr>
                <a:defRPr/>
              </a:pPr>
              <a:endParaRPr lang="es-ES" dirty="0">
                <a:latin typeface="Arial" pitchFamily="34" charset="0"/>
                <a:ea typeface="ＭＳ Ｐゴシック" charset="-128"/>
              </a:endParaRPr>
            </a:p>
          </p:txBody>
        </p:sp>
        <p:sp>
          <p:nvSpPr>
            <p:cNvPr id="1026" name="584 Forma libre"/>
            <p:cNvSpPr/>
            <p:nvPr/>
          </p:nvSpPr>
          <p:spPr bwMode="auto">
            <a:xfrm>
              <a:off x="5053013" y="2409825"/>
              <a:ext cx="34925" cy="49213"/>
            </a:xfrm>
            <a:custGeom>
              <a:avLst/>
              <a:gdLst>
                <a:gd name="connsiteX0" fmla="*/ 0 w 97631"/>
                <a:gd name="connsiteY0" fmla="*/ 133350 h 142875"/>
                <a:gd name="connsiteX1" fmla="*/ 28575 w 97631"/>
                <a:gd name="connsiteY1" fmla="*/ 0 h 142875"/>
                <a:gd name="connsiteX2" fmla="*/ 80962 w 97631"/>
                <a:gd name="connsiteY2" fmla="*/ 14288 h 142875"/>
                <a:gd name="connsiteX3" fmla="*/ 97631 w 97631"/>
                <a:gd name="connsiteY3" fmla="*/ 30956 h 142875"/>
                <a:gd name="connsiteX4" fmla="*/ 83344 w 97631"/>
                <a:gd name="connsiteY4" fmla="*/ 111919 h 142875"/>
                <a:gd name="connsiteX5" fmla="*/ 66675 w 97631"/>
                <a:gd name="connsiteY5" fmla="*/ 142875 h 142875"/>
                <a:gd name="connsiteX6" fmla="*/ 0 w 97631"/>
                <a:gd name="connsiteY6" fmla="*/ 133350 h 142875"/>
                <a:gd name="connsiteX0" fmla="*/ 0 w 97631"/>
                <a:gd name="connsiteY0" fmla="*/ 133350 h 133350"/>
                <a:gd name="connsiteX1" fmla="*/ 28575 w 97631"/>
                <a:gd name="connsiteY1" fmla="*/ 0 h 133350"/>
                <a:gd name="connsiteX2" fmla="*/ 80962 w 97631"/>
                <a:gd name="connsiteY2" fmla="*/ 14288 h 133350"/>
                <a:gd name="connsiteX3" fmla="*/ 97631 w 97631"/>
                <a:gd name="connsiteY3" fmla="*/ 30956 h 133350"/>
                <a:gd name="connsiteX4" fmla="*/ 83344 w 97631"/>
                <a:gd name="connsiteY4" fmla="*/ 111919 h 133350"/>
                <a:gd name="connsiteX5" fmla="*/ 1909 w 97631"/>
                <a:gd name="connsiteY5" fmla="*/ 128364 h 133350"/>
                <a:gd name="connsiteX6" fmla="*/ 0 w 97631"/>
                <a:gd name="connsiteY6" fmla="*/ 133350 h 133350"/>
                <a:gd name="connsiteX0" fmla="*/ 0 w 97631"/>
                <a:gd name="connsiteY0" fmla="*/ 133350 h 213593"/>
                <a:gd name="connsiteX1" fmla="*/ 28575 w 97631"/>
                <a:gd name="connsiteY1" fmla="*/ 0 h 213593"/>
                <a:gd name="connsiteX2" fmla="*/ 80962 w 97631"/>
                <a:gd name="connsiteY2" fmla="*/ 14288 h 213593"/>
                <a:gd name="connsiteX3" fmla="*/ 97631 w 97631"/>
                <a:gd name="connsiteY3" fmla="*/ 30956 h 213593"/>
                <a:gd name="connsiteX4" fmla="*/ 83344 w 97631"/>
                <a:gd name="connsiteY4" fmla="*/ 111919 h 213593"/>
                <a:gd name="connsiteX5" fmla="*/ 1909 w 97631"/>
                <a:gd name="connsiteY5" fmla="*/ 128364 h 213593"/>
                <a:gd name="connsiteX6" fmla="*/ 0 w 97631"/>
                <a:gd name="connsiteY6" fmla="*/ 133350 h 21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631" h="213593">
                  <a:moveTo>
                    <a:pt x="0" y="133350"/>
                  </a:moveTo>
                  <a:lnTo>
                    <a:pt x="28575" y="0"/>
                  </a:lnTo>
                  <a:lnTo>
                    <a:pt x="80962" y="14288"/>
                  </a:lnTo>
                  <a:lnTo>
                    <a:pt x="97631" y="30956"/>
                  </a:lnTo>
                  <a:lnTo>
                    <a:pt x="83344" y="111919"/>
                  </a:lnTo>
                  <a:cubicBezTo>
                    <a:pt x="56199" y="117401"/>
                    <a:pt x="20001" y="213593"/>
                    <a:pt x="1909" y="128364"/>
                  </a:cubicBezTo>
                  <a:lnTo>
                    <a:pt x="0" y="133350"/>
                  </a:lnTo>
                  <a:close/>
                </a:path>
              </a:pathLst>
            </a:custGeom>
            <a:solidFill>
              <a:srgbClr val="D9D9D9"/>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027" name="588 Forma libre"/>
            <p:cNvSpPr/>
            <p:nvPr/>
          </p:nvSpPr>
          <p:spPr bwMode="auto">
            <a:xfrm>
              <a:off x="5043488" y="2462213"/>
              <a:ext cx="25400" cy="20637"/>
            </a:xfrm>
            <a:custGeom>
              <a:avLst/>
              <a:gdLst>
                <a:gd name="connsiteX0" fmla="*/ 64224 w 64224"/>
                <a:gd name="connsiteY0" fmla="*/ 13034 h 92224"/>
                <a:gd name="connsiteX1" fmla="*/ 59462 w 64224"/>
                <a:gd name="connsiteY1" fmla="*/ 10653 h 92224"/>
                <a:gd name="connsiteX2" fmla="*/ 61843 w 64224"/>
                <a:gd name="connsiteY2" fmla="*/ 10653 h 92224"/>
                <a:gd name="connsiteX3" fmla="*/ 30887 w 64224"/>
                <a:gd name="connsiteY3" fmla="*/ 5890 h 92224"/>
                <a:gd name="connsiteX4" fmla="*/ 16599 w 64224"/>
                <a:gd name="connsiteY4" fmla="*/ 15415 h 92224"/>
                <a:gd name="connsiteX5" fmla="*/ 11837 w 64224"/>
                <a:gd name="connsiteY5" fmla="*/ 22559 h 92224"/>
                <a:gd name="connsiteX6" fmla="*/ 14218 w 64224"/>
                <a:gd name="connsiteY6" fmla="*/ 32084 h 92224"/>
                <a:gd name="connsiteX7" fmla="*/ 21362 w 64224"/>
                <a:gd name="connsiteY7" fmla="*/ 58278 h 92224"/>
                <a:gd name="connsiteX8" fmla="*/ 18981 w 64224"/>
                <a:gd name="connsiteY8" fmla="*/ 55897 h 92224"/>
                <a:gd name="connsiteX9" fmla="*/ 2312 w 64224"/>
                <a:gd name="connsiteY9" fmla="*/ 67803 h 92224"/>
                <a:gd name="connsiteX10" fmla="*/ 4693 w 64224"/>
                <a:gd name="connsiteY10" fmla="*/ 82090 h 92224"/>
                <a:gd name="connsiteX11" fmla="*/ 7074 w 64224"/>
                <a:gd name="connsiteY11" fmla="*/ 89234 h 92224"/>
                <a:gd name="connsiteX12" fmla="*/ 14218 w 64224"/>
                <a:gd name="connsiteY12" fmla="*/ 91615 h 92224"/>
                <a:gd name="connsiteX13" fmla="*/ 38031 w 64224"/>
                <a:gd name="connsiteY13" fmla="*/ 91615 h 92224"/>
                <a:gd name="connsiteX14" fmla="*/ 64224 w 64224"/>
                <a:gd name="connsiteY14" fmla="*/ 13034 h 9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224" h="92224">
                  <a:moveTo>
                    <a:pt x="64224" y="13034"/>
                  </a:moveTo>
                  <a:lnTo>
                    <a:pt x="59462" y="10653"/>
                  </a:lnTo>
                  <a:lnTo>
                    <a:pt x="61843" y="10653"/>
                  </a:lnTo>
                  <a:cubicBezTo>
                    <a:pt x="48925" y="6347"/>
                    <a:pt x="42668" y="0"/>
                    <a:pt x="30887" y="5890"/>
                  </a:cubicBezTo>
                  <a:cubicBezTo>
                    <a:pt x="25767" y="8450"/>
                    <a:pt x="16599" y="15415"/>
                    <a:pt x="16599" y="15415"/>
                  </a:cubicBezTo>
                  <a:cubicBezTo>
                    <a:pt x="15012" y="17796"/>
                    <a:pt x="12242" y="19726"/>
                    <a:pt x="11837" y="22559"/>
                  </a:cubicBezTo>
                  <a:cubicBezTo>
                    <a:pt x="11374" y="25799"/>
                    <a:pt x="13720" y="28849"/>
                    <a:pt x="14218" y="32084"/>
                  </a:cubicBezTo>
                  <a:cubicBezTo>
                    <a:pt x="18042" y="56942"/>
                    <a:pt x="11143" y="48059"/>
                    <a:pt x="21362" y="58278"/>
                  </a:cubicBezTo>
                  <a:lnTo>
                    <a:pt x="18981" y="55897"/>
                  </a:lnTo>
                  <a:cubicBezTo>
                    <a:pt x="13425" y="59866"/>
                    <a:pt x="5582" y="61809"/>
                    <a:pt x="2312" y="67803"/>
                  </a:cubicBezTo>
                  <a:cubicBezTo>
                    <a:pt x="0" y="72041"/>
                    <a:pt x="3646" y="77377"/>
                    <a:pt x="4693" y="82090"/>
                  </a:cubicBezTo>
                  <a:cubicBezTo>
                    <a:pt x="5237" y="84540"/>
                    <a:pt x="5299" y="87459"/>
                    <a:pt x="7074" y="89234"/>
                  </a:cubicBezTo>
                  <a:cubicBezTo>
                    <a:pt x="8849" y="91009"/>
                    <a:pt x="11715" y="91423"/>
                    <a:pt x="14218" y="91615"/>
                  </a:cubicBezTo>
                  <a:cubicBezTo>
                    <a:pt x="22132" y="92224"/>
                    <a:pt x="30093" y="91615"/>
                    <a:pt x="38031" y="91615"/>
                  </a:cubicBezTo>
                  <a:lnTo>
                    <a:pt x="64224" y="13034"/>
                  </a:lnTo>
                  <a:close/>
                </a:path>
              </a:pathLst>
            </a:custGeom>
            <a:solidFill>
              <a:srgbClr val="FFC000"/>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028" name="589 Forma libre"/>
            <p:cNvSpPr/>
            <p:nvPr/>
          </p:nvSpPr>
          <p:spPr bwMode="auto">
            <a:xfrm>
              <a:off x="5029200" y="2481263"/>
              <a:ext cx="9525" cy="11112"/>
            </a:xfrm>
            <a:custGeom>
              <a:avLst/>
              <a:gdLst>
                <a:gd name="connsiteX0" fmla="*/ 1587 w 23776"/>
                <a:gd name="connsiteY0" fmla="*/ 26194 h 50006"/>
                <a:gd name="connsiteX1" fmla="*/ 11112 w 23776"/>
                <a:gd name="connsiteY1" fmla="*/ 50006 h 50006"/>
                <a:gd name="connsiteX2" fmla="*/ 18256 w 23776"/>
                <a:gd name="connsiteY2" fmla="*/ 30956 h 50006"/>
                <a:gd name="connsiteX3" fmla="*/ 23019 w 23776"/>
                <a:gd name="connsiteY3" fmla="*/ 23812 h 50006"/>
                <a:gd name="connsiteX4" fmla="*/ 15875 w 23776"/>
                <a:gd name="connsiteY4" fmla="*/ 4762 h 50006"/>
                <a:gd name="connsiteX5" fmla="*/ 8731 w 23776"/>
                <a:gd name="connsiteY5" fmla="*/ 0 h 50006"/>
                <a:gd name="connsiteX6" fmla="*/ 1587 w 23776"/>
                <a:gd name="connsiteY6" fmla="*/ 14287 h 50006"/>
                <a:gd name="connsiteX7" fmla="*/ 1587 w 23776"/>
                <a:gd name="connsiteY7" fmla="*/ 26194 h 5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776" h="50006">
                  <a:moveTo>
                    <a:pt x="1587" y="26194"/>
                  </a:moveTo>
                  <a:cubicBezTo>
                    <a:pt x="3175" y="32147"/>
                    <a:pt x="7937" y="42069"/>
                    <a:pt x="11112" y="50006"/>
                  </a:cubicBezTo>
                  <a:cubicBezTo>
                    <a:pt x="13493" y="43656"/>
                    <a:pt x="15450" y="37130"/>
                    <a:pt x="18256" y="30956"/>
                  </a:cubicBezTo>
                  <a:cubicBezTo>
                    <a:pt x="19440" y="28350"/>
                    <a:pt x="22664" y="26652"/>
                    <a:pt x="23019" y="23812"/>
                  </a:cubicBezTo>
                  <a:cubicBezTo>
                    <a:pt x="23776" y="17757"/>
                    <a:pt x="20265" y="9152"/>
                    <a:pt x="15875" y="4762"/>
                  </a:cubicBezTo>
                  <a:cubicBezTo>
                    <a:pt x="13851" y="2738"/>
                    <a:pt x="11112" y="1587"/>
                    <a:pt x="8731" y="0"/>
                  </a:cubicBezTo>
                  <a:cubicBezTo>
                    <a:pt x="4077" y="6982"/>
                    <a:pt x="3559" y="6403"/>
                    <a:pt x="1587" y="14287"/>
                  </a:cubicBezTo>
                  <a:cubicBezTo>
                    <a:pt x="1394" y="15057"/>
                    <a:pt x="0" y="20241"/>
                    <a:pt x="1587" y="26194"/>
                  </a:cubicBezTo>
                  <a:close/>
                </a:path>
              </a:pathLst>
            </a:custGeom>
            <a:solidFill>
              <a:srgbClr val="FFC000"/>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029" name="598 Forma libre">
              <a:hlinkClick r:id="rId414"/>
            </p:cNvPr>
            <p:cNvSpPr/>
            <p:nvPr/>
          </p:nvSpPr>
          <p:spPr bwMode="auto">
            <a:xfrm>
              <a:off x="4297363" y="1776413"/>
              <a:ext cx="60325" cy="66675"/>
            </a:xfrm>
            <a:custGeom>
              <a:avLst/>
              <a:gdLst>
                <a:gd name="connsiteX0" fmla="*/ 66675 w 89300"/>
                <a:gd name="connsiteY0" fmla="*/ 152400 h 165212"/>
                <a:gd name="connsiteX1" fmla="*/ 66675 w 89300"/>
                <a:gd name="connsiteY1" fmla="*/ 142875 h 165212"/>
                <a:gd name="connsiteX2" fmla="*/ 66675 w 89300"/>
                <a:gd name="connsiteY2" fmla="*/ 111919 h 165212"/>
                <a:gd name="connsiteX3" fmla="*/ 73819 w 89300"/>
                <a:gd name="connsiteY3" fmla="*/ 97631 h 165212"/>
                <a:gd name="connsiteX4" fmla="*/ 85725 w 89300"/>
                <a:gd name="connsiteY4" fmla="*/ 95250 h 165212"/>
                <a:gd name="connsiteX5" fmla="*/ 61913 w 89300"/>
                <a:gd name="connsiteY5" fmla="*/ 47625 h 165212"/>
                <a:gd name="connsiteX6" fmla="*/ 73819 w 89300"/>
                <a:gd name="connsiteY6" fmla="*/ 23812 h 165212"/>
                <a:gd name="connsiteX7" fmla="*/ 57150 w 89300"/>
                <a:gd name="connsiteY7" fmla="*/ 0 h 165212"/>
                <a:gd name="connsiteX8" fmla="*/ 54769 w 89300"/>
                <a:gd name="connsiteY8" fmla="*/ 14287 h 165212"/>
                <a:gd name="connsiteX9" fmla="*/ 23813 w 89300"/>
                <a:gd name="connsiteY9" fmla="*/ 23812 h 165212"/>
                <a:gd name="connsiteX10" fmla="*/ 9525 w 89300"/>
                <a:gd name="connsiteY10" fmla="*/ 23812 h 165212"/>
                <a:gd name="connsiteX11" fmla="*/ 0 w 89300"/>
                <a:gd name="connsiteY11" fmla="*/ 104775 h 165212"/>
                <a:gd name="connsiteX12" fmla="*/ 4763 w 89300"/>
                <a:gd name="connsiteY12" fmla="*/ 111919 h 165212"/>
                <a:gd name="connsiteX13" fmla="*/ 16669 w 89300"/>
                <a:gd name="connsiteY13" fmla="*/ 128587 h 165212"/>
                <a:gd name="connsiteX14" fmla="*/ 19050 w 89300"/>
                <a:gd name="connsiteY14" fmla="*/ 135731 h 165212"/>
                <a:gd name="connsiteX15" fmla="*/ 23813 w 89300"/>
                <a:gd name="connsiteY15" fmla="*/ 142875 h 165212"/>
                <a:gd name="connsiteX16" fmla="*/ 64294 w 89300"/>
                <a:gd name="connsiteY16" fmla="*/ 154781 h 165212"/>
                <a:gd name="connsiteX17" fmla="*/ 66675 w 89300"/>
                <a:gd name="connsiteY17" fmla="*/ 152400 h 16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9300" h="165212">
                  <a:moveTo>
                    <a:pt x="66675" y="152400"/>
                  </a:moveTo>
                  <a:cubicBezTo>
                    <a:pt x="67072" y="150416"/>
                    <a:pt x="66675" y="146050"/>
                    <a:pt x="66675" y="142875"/>
                  </a:cubicBezTo>
                  <a:cubicBezTo>
                    <a:pt x="64295" y="121452"/>
                    <a:pt x="62386" y="126932"/>
                    <a:pt x="66675" y="111919"/>
                  </a:cubicBezTo>
                  <a:cubicBezTo>
                    <a:pt x="67953" y="107444"/>
                    <a:pt x="69953" y="100724"/>
                    <a:pt x="73819" y="97631"/>
                  </a:cubicBezTo>
                  <a:cubicBezTo>
                    <a:pt x="77423" y="94748"/>
                    <a:pt x="81644" y="95250"/>
                    <a:pt x="85725" y="95250"/>
                  </a:cubicBezTo>
                  <a:lnTo>
                    <a:pt x="61913" y="47625"/>
                  </a:lnTo>
                  <a:lnTo>
                    <a:pt x="73819" y="23812"/>
                  </a:lnTo>
                  <a:lnTo>
                    <a:pt x="57150" y="0"/>
                  </a:lnTo>
                  <a:lnTo>
                    <a:pt x="54769" y="14287"/>
                  </a:lnTo>
                  <a:cubicBezTo>
                    <a:pt x="43868" y="18375"/>
                    <a:pt x="35245" y="22773"/>
                    <a:pt x="23813" y="23812"/>
                  </a:cubicBezTo>
                  <a:cubicBezTo>
                    <a:pt x="19070" y="24243"/>
                    <a:pt x="14288" y="23812"/>
                    <a:pt x="9525" y="23812"/>
                  </a:cubicBezTo>
                  <a:lnTo>
                    <a:pt x="0" y="104775"/>
                  </a:lnTo>
                  <a:lnTo>
                    <a:pt x="4763" y="111919"/>
                  </a:lnTo>
                  <a:cubicBezTo>
                    <a:pt x="8732" y="117475"/>
                    <a:pt x="13156" y="122732"/>
                    <a:pt x="16669" y="128587"/>
                  </a:cubicBezTo>
                  <a:cubicBezTo>
                    <a:pt x="17960" y="130739"/>
                    <a:pt x="17927" y="133486"/>
                    <a:pt x="19050" y="135731"/>
                  </a:cubicBezTo>
                  <a:cubicBezTo>
                    <a:pt x="20330" y="138291"/>
                    <a:pt x="22225" y="140494"/>
                    <a:pt x="23813" y="142875"/>
                  </a:cubicBezTo>
                  <a:cubicBezTo>
                    <a:pt x="29397" y="165212"/>
                    <a:pt x="22474" y="150379"/>
                    <a:pt x="64294" y="154781"/>
                  </a:cubicBezTo>
                  <a:cubicBezTo>
                    <a:pt x="89300" y="157413"/>
                    <a:pt x="66278" y="154384"/>
                    <a:pt x="66675" y="152400"/>
                  </a:cubicBezTo>
                  <a:close/>
                </a:path>
              </a:pathLst>
            </a:custGeom>
            <a:solidFill>
              <a:srgbClr val="92D050"/>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030" name="601 Forma libre">
              <a:hlinkClick r:id="rId385"/>
            </p:cNvPr>
            <p:cNvSpPr/>
            <p:nvPr/>
          </p:nvSpPr>
          <p:spPr bwMode="auto">
            <a:xfrm>
              <a:off x="3833813" y="1814513"/>
              <a:ext cx="134937" cy="119062"/>
            </a:xfrm>
            <a:custGeom>
              <a:avLst/>
              <a:gdLst>
                <a:gd name="connsiteX0" fmla="*/ 4315 w 147190"/>
                <a:gd name="connsiteY0" fmla="*/ 192881 h 207169"/>
                <a:gd name="connsiteX1" fmla="*/ 4315 w 147190"/>
                <a:gd name="connsiteY1" fmla="*/ 192881 h 207169"/>
                <a:gd name="connsiteX2" fmla="*/ 20984 w 147190"/>
                <a:gd name="connsiteY2" fmla="*/ 207169 h 207169"/>
                <a:gd name="connsiteX3" fmla="*/ 35271 w 147190"/>
                <a:gd name="connsiteY3" fmla="*/ 200025 h 207169"/>
                <a:gd name="connsiteX4" fmla="*/ 44796 w 147190"/>
                <a:gd name="connsiteY4" fmla="*/ 197644 h 207169"/>
                <a:gd name="connsiteX5" fmla="*/ 61465 w 147190"/>
                <a:gd name="connsiteY5" fmla="*/ 192881 h 207169"/>
                <a:gd name="connsiteX6" fmla="*/ 75752 w 147190"/>
                <a:gd name="connsiteY6" fmla="*/ 190500 h 207169"/>
                <a:gd name="connsiteX7" fmla="*/ 92421 w 147190"/>
                <a:gd name="connsiteY7" fmla="*/ 176212 h 207169"/>
                <a:gd name="connsiteX8" fmla="*/ 101946 w 147190"/>
                <a:gd name="connsiteY8" fmla="*/ 164306 h 207169"/>
                <a:gd name="connsiteX9" fmla="*/ 111471 w 147190"/>
                <a:gd name="connsiteY9" fmla="*/ 150019 h 207169"/>
                <a:gd name="connsiteX10" fmla="*/ 120996 w 147190"/>
                <a:gd name="connsiteY10" fmla="*/ 147637 h 207169"/>
                <a:gd name="connsiteX11" fmla="*/ 128140 w 147190"/>
                <a:gd name="connsiteY11" fmla="*/ 142875 h 207169"/>
                <a:gd name="connsiteX12" fmla="*/ 132902 w 147190"/>
                <a:gd name="connsiteY12" fmla="*/ 128587 h 207169"/>
                <a:gd name="connsiteX13" fmla="*/ 137665 w 147190"/>
                <a:gd name="connsiteY13" fmla="*/ 109537 h 207169"/>
                <a:gd name="connsiteX14" fmla="*/ 142427 w 147190"/>
                <a:gd name="connsiteY14" fmla="*/ 102394 h 207169"/>
                <a:gd name="connsiteX15" fmla="*/ 147190 w 147190"/>
                <a:gd name="connsiteY15" fmla="*/ 88106 h 207169"/>
                <a:gd name="connsiteX16" fmla="*/ 144809 w 147190"/>
                <a:gd name="connsiteY16" fmla="*/ 66675 h 207169"/>
                <a:gd name="connsiteX17" fmla="*/ 142427 w 147190"/>
                <a:gd name="connsiteY17" fmla="*/ 26194 h 207169"/>
                <a:gd name="connsiteX18" fmla="*/ 135284 w 147190"/>
                <a:gd name="connsiteY18" fmla="*/ 21431 h 207169"/>
                <a:gd name="connsiteX19" fmla="*/ 123377 w 147190"/>
                <a:gd name="connsiteY19" fmla="*/ 19050 h 207169"/>
                <a:gd name="connsiteX20" fmla="*/ 116234 w 147190"/>
                <a:gd name="connsiteY20" fmla="*/ 16669 h 207169"/>
                <a:gd name="connsiteX21" fmla="*/ 111471 w 147190"/>
                <a:gd name="connsiteY21" fmla="*/ 9525 h 207169"/>
                <a:gd name="connsiteX22" fmla="*/ 97184 w 147190"/>
                <a:gd name="connsiteY22" fmla="*/ 0 h 207169"/>
                <a:gd name="connsiteX23" fmla="*/ 85277 w 147190"/>
                <a:gd name="connsiteY23" fmla="*/ 2381 h 207169"/>
                <a:gd name="connsiteX24" fmla="*/ 70990 w 147190"/>
                <a:gd name="connsiteY24" fmla="*/ 4762 h 207169"/>
                <a:gd name="connsiteX25" fmla="*/ 59084 w 147190"/>
                <a:gd name="connsiteY25" fmla="*/ 14287 h 207169"/>
                <a:gd name="connsiteX26" fmla="*/ 28127 w 147190"/>
                <a:gd name="connsiteY26" fmla="*/ 16669 h 207169"/>
                <a:gd name="connsiteX27" fmla="*/ 11459 w 147190"/>
                <a:gd name="connsiteY27" fmla="*/ 35719 h 207169"/>
                <a:gd name="connsiteX28" fmla="*/ 9077 w 147190"/>
                <a:gd name="connsiteY28" fmla="*/ 42862 h 207169"/>
                <a:gd name="connsiteX29" fmla="*/ 1934 w 147190"/>
                <a:gd name="connsiteY29" fmla="*/ 45244 h 207169"/>
                <a:gd name="connsiteX30" fmla="*/ 16221 w 147190"/>
                <a:gd name="connsiteY30" fmla="*/ 54769 h 207169"/>
                <a:gd name="connsiteX31" fmla="*/ 20984 w 147190"/>
                <a:gd name="connsiteY31" fmla="*/ 61912 h 207169"/>
                <a:gd name="connsiteX32" fmla="*/ 23365 w 147190"/>
                <a:gd name="connsiteY32" fmla="*/ 69056 h 207169"/>
                <a:gd name="connsiteX33" fmla="*/ 30509 w 147190"/>
                <a:gd name="connsiteY33" fmla="*/ 71437 h 207169"/>
                <a:gd name="connsiteX34" fmla="*/ 37652 w 147190"/>
                <a:gd name="connsiteY34" fmla="*/ 85725 h 207169"/>
                <a:gd name="connsiteX35" fmla="*/ 35271 w 147190"/>
                <a:gd name="connsiteY35" fmla="*/ 92869 h 207169"/>
                <a:gd name="connsiteX36" fmla="*/ 37652 w 147190"/>
                <a:gd name="connsiteY36" fmla="*/ 123825 h 207169"/>
                <a:gd name="connsiteX37" fmla="*/ 51940 w 147190"/>
                <a:gd name="connsiteY37" fmla="*/ 119062 h 207169"/>
                <a:gd name="connsiteX38" fmla="*/ 47177 w 147190"/>
                <a:gd name="connsiteY38" fmla="*/ 130969 h 207169"/>
                <a:gd name="connsiteX39" fmla="*/ 40034 w 147190"/>
                <a:gd name="connsiteY39" fmla="*/ 133350 h 207169"/>
                <a:gd name="connsiteX40" fmla="*/ 30509 w 147190"/>
                <a:gd name="connsiteY40" fmla="*/ 135731 h 207169"/>
                <a:gd name="connsiteX41" fmla="*/ 23365 w 147190"/>
                <a:gd name="connsiteY41" fmla="*/ 138112 h 207169"/>
                <a:gd name="connsiteX42" fmla="*/ 11459 w 147190"/>
                <a:gd name="connsiteY42" fmla="*/ 140494 h 207169"/>
                <a:gd name="connsiteX43" fmla="*/ 6696 w 147190"/>
                <a:gd name="connsiteY43" fmla="*/ 159544 h 207169"/>
                <a:gd name="connsiteX44" fmla="*/ 4315 w 147190"/>
                <a:gd name="connsiteY44" fmla="*/ 192881 h 2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47190" h="207169">
                  <a:moveTo>
                    <a:pt x="4315" y="192881"/>
                  </a:moveTo>
                  <a:lnTo>
                    <a:pt x="4315" y="192881"/>
                  </a:lnTo>
                  <a:cubicBezTo>
                    <a:pt x="9871" y="197644"/>
                    <a:pt x="14438" y="203896"/>
                    <a:pt x="20984" y="207169"/>
                  </a:cubicBezTo>
                  <a:lnTo>
                    <a:pt x="35271" y="200025"/>
                  </a:lnTo>
                  <a:cubicBezTo>
                    <a:pt x="38279" y="198736"/>
                    <a:pt x="41649" y="198543"/>
                    <a:pt x="44796" y="197644"/>
                  </a:cubicBezTo>
                  <a:cubicBezTo>
                    <a:pt x="55396" y="194615"/>
                    <a:pt x="49047" y="195364"/>
                    <a:pt x="61465" y="192881"/>
                  </a:cubicBezTo>
                  <a:cubicBezTo>
                    <a:pt x="66199" y="191934"/>
                    <a:pt x="70990" y="191294"/>
                    <a:pt x="75752" y="190500"/>
                  </a:cubicBezTo>
                  <a:cubicBezTo>
                    <a:pt x="80154" y="187199"/>
                    <a:pt x="89104" y="181187"/>
                    <a:pt x="92421" y="176212"/>
                  </a:cubicBezTo>
                  <a:cubicBezTo>
                    <a:pt x="101623" y="162410"/>
                    <a:pt x="85968" y="174959"/>
                    <a:pt x="101946" y="164306"/>
                  </a:cubicBezTo>
                  <a:cubicBezTo>
                    <a:pt x="104219" y="157486"/>
                    <a:pt x="104125" y="154217"/>
                    <a:pt x="111471" y="150019"/>
                  </a:cubicBezTo>
                  <a:cubicBezTo>
                    <a:pt x="114313" y="148395"/>
                    <a:pt x="117821" y="148431"/>
                    <a:pt x="120996" y="147637"/>
                  </a:cubicBezTo>
                  <a:cubicBezTo>
                    <a:pt x="123377" y="146050"/>
                    <a:pt x="126623" y="145302"/>
                    <a:pt x="128140" y="142875"/>
                  </a:cubicBezTo>
                  <a:cubicBezTo>
                    <a:pt x="130801" y="138618"/>
                    <a:pt x="131684" y="133457"/>
                    <a:pt x="132902" y="128587"/>
                  </a:cubicBezTo>
                  <a:cubicBezTo>
                    <a:pt x="134490" y="122237"/>
                    <a:pt x="134034" y="114983"/>
                    <a:pt x="137665" y="109537"/>
                  </a:cubicBezTo>
                  <a:cubicBezTo>
                    <a:pt x="139252" y="107156"/>
                    <a:pt x="141265" y="105009"/>
                    <a:pt x="142427" y="102394"/>
                  </a:cubicBezTo>
                  <a:cubicBezTo>
                    <a:pt x="144466" y="97806"/>
                    <a:pt x="147190" y="88106"/>
                    <a:pt x="147190" y="88106"/>
                  </a:cubicBezTo>
                  <a:cubicBezTo>
                    <a:pt x="146396" y="80962"/>
                    <a:pt x="145360" y="73841"/>
                    <a:pt x="144809" y="66675"/>
                  </a:cubicBezTo>
                  <a:cubicBezTo>
                    <a:pt x="143772" y="53198"/>
                    <a:pt x="145212" y="39421"/>
                    <a:pt x="142427" y="26194"/>
                  </a:cubicBezTo>
                  <a:cubicBezTo>
                    <a:pt x="141837" y="23394"/>
                    <a:pt x="137964" y="22436"/>
                    <a:pt x="135284" y="21431"/>
                  </a:cubicBezTo>
                  <a:cubicBezTo>
                    <a:pt x="131494" y="20010"/>
                    <a:pt x="127304" y="20032"/>
                    <a:pt x="123377" y="19050"/>
                  </a:cubicBezTo>
                  <a:cubicBezTo>
                    <a:pt x="120942" y="18441"/>
                    <a:pt x="118615" y="17463"/>
                    <a:pt x="116234" y="16669"/>
                  </a:cubicBezTo>
                  <a:cubicBezTo>
                    <a:pt x="114646" y="14288"/>
                    <a:pt x="113625" y="11410"/>
                    <a:pt x="111471" y="9525"/>
                  </a:cubicBezTo>
                  <a:cubicBezTo>
                    <a:pt x="107164" y="5756"/>
                    <a:pt x="97184" y="0"/>
                    <a:pt x="97184" y="0"/>
                  </a:cubicBezTo>
                  <a:lnTo>
                    <a:pt x="85277" y="2381"/>
                  </a:lnTo>
                  <a:cubicBezTo>
                    <a:pt x="80527" y="3245"/>
                    <a:pt x="75308" y="2603"/>
                    <a:pt x="70990" y="4762"/>
                  </a:cubicBezTo>
                  <a:cubicBezTo>
                    <a:pt x="54667" y="12923"/>
                    <a:pt x="77858" y="11940"/>
                    <a:pt x="59084" y="14287"/>
                  </a:cubicBezTo>
                  <a:cubicBezTo>
                    <a:pt x="48814" y="15571"/>
                    <a:pt x="38446" y="15875"/>
                    <a:pt x="28127" y="16669"/>
                  </a:cubicBezTo>
                  <a:cubicBezTo>
                    <a:pt x="17015" y="33337"/>
                    <a:pt x="23364" y="27781"/>
                    <a:pt x="11459" y="35719"/>
                  </a:cubicBezTo>
                  <a:cubicBezTo>
                    <a:pt x="10665" y="38100"/>
                    <a:pt x="10852" y="41087"/>
                    <a:pt x="9077" y="42862"/>
                  </a:cubicBezTo>
                  <a:cubicBezTo>
                    <a:pt x="7302" y="44637"/>
                    <a:pt x="2543" y="42809"/>
                    <a:pt x="1934" y="45244"/>
                  </a:cubicBezTo>
                  <a:cubicBezTo>
                    <a:pt x="0" y="52982"/>
                    <a:pt x="13654" y="54127"/>
                    <a:pt x="16221" y="54769"/>
                  </a:cubicBezTo>
                  <a:cubicBezTo>
                    <a:pt x="17809" y="57150"/>
                    <a:pt x="19704" y="59352"/>
                    <a:pt x="20984" y="61912"/>
                  </a:cubicBezTo>
                  <a:cubicBezTo>
                    <a:pt x="22107" y="64157"/>
                    <a:pt x="21590" y="67281"/>
                    <a:pt x="23365" y="69056"/>
                  </a:cubicBezTo>
                  <a:cubicBezTo>
                    <a:pt x="25140" y="70831"/>
                    <a:pt x="28128" y="70643"/>
                    <a:pt x="30509" y="71437"/>
                  </a:cubicBezTo>
                  <a:cubicBezTo>
                    <a:pt x="32917" y="75049"/>
                    <a:pt x="37652" y="80795"/>
                    <a:pt x="37652" y="85725"/>
                  </a:cubicBezTo>
                  <a:cubicBezTo>
                    <a:pt x="37652" y="88235"/>
                    <a:pt x="36065" y="90488"/>
                    <a:pt x="35271" y="92869"/>
                  </a:cubicBezTo>
                  <a:cubicBezTo>
                    <a:pt x="36065" y="103188"/>
                    <a:pt x="32096" y="115094"/>
                    <a:pt x="37652" y="123825"/>
                  </a:cubicBezTo>
                  <a:cubicBezTo>
                    <a:pt x="40347" y="128060"/>
                    <a:pt x="51940" y="119062"/>
                    <a:pt x="51940" y="119062"/>
                  </a:cubicBezTo>
                  <a:cubicBezTo>
                    <a:pt x="50352" y="123031"/>
                    <a:pt x="49914" y="127685"/>
                    <a:pt x="47177" y="130969"/>
                  </a:cubicBezTo>
                  <a:cubicBezTo>
                    <a:pt x="45570" y="132897"/>
                    <a:pt x="42447" y="132661"/>
                    <a:pt x="40034" y="133350"/>
                  </a:cubicBezTo>
                  <a:cubicBezTo>
                    <a:pt x="36887" y="134249"/>
                    <a:pt x="33656" y="134832"/>
                    <a:pt x="30509" y="135731"/>
                  </a:cubicBezTo>
                  <a:cubicBezTo>
                    <a:pt x="28095" y="136421"/>
                    <a:pt x="25800" y="137503"/>
                    <a:pt x="23365" y="138112"/>
                  </a:cubicBezTo>
                  <a:cubicBezTo>
                    <a:pt x="19439" y="139094"/>
                    <a:pt x="15428" y="139700"/>
                    <a:pt x="11459" y="140494"/>
                  </a:cubicBezTo>
                  <a:cubicBezTo>
                    <a:pt x="9323" y="146898"/>
                    <a:pt x="7107" y="152560"/>
                    <a:pt x="6696" y="159544"/>
                  </a:cubicBezTo>
                  <a:cubicBezTo>
                    <a:pt x="6137" y="169053"/>
                    <a:pt x="4712" y="187325"/>
                    <a:pt x="4315" y="192881"/>
                  </a:cubicBezTo>
                  <a:close/>
                </a:path>
              </a:pathLst>
            </a:custGeom>
            <a:solidFill>
              <a:srgbClr val="92D050"/>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031" name="602 Forma libre"/>
            <p:cNvSpPr/>
            <p:nvPr/>
          </p:nvSpPr>
          <p:spPr bwMode="auto">
            <a:xfrm>
              <a:off x="3879850" y="1803400"/>
              <a:ext cx="80963" cy="25400"/>
            </a:xfrm>
            <a:custGeom>
              <a:avLst/>
              <a:gdLst>
                <a:gd name="connsiteX0" fmla="*/ 87521 w 87521"/>
                <a:gd name="connsiteY0" fmla="*/ 45724 h 45724"/>
                <a:gd name="connsiteX1" fmla="*/ 87521 w 87521"/>
                <a:gd name="connsiteY1" fmla="*/ 45724 h 45724"/>
                <a:gd name="connsiteX2" fmla="*/ 77996 w 87521"/>
                <a:gd name="connsiteY2" fmla="*/ 26674 h 45724"/>
                <a:gd name="connsiteX3" fmla="*/ 70852 w 87521"/>
                <a:gd name="connsiteY3" fmla="*/ 12387 h 45724"/>
                <a:gd name="connsiteX4" fmla="*/ 56565 w 87521"/>
                <a:gd name="connsiteY4" fmla="*/ 5243 h 45724"/>
                <a:gd name="connsiteX5" fmla="*/ 49421 w 87521"/>
                <a:gd name="connsiteY5" fmla="*/ 481 h 45724"/>
                <a:gd name="connsiteX6" fmla="*/ 30371 w 87521"/>
                <a:gd name="connsiteY6" fmla="*/ 2862 h 45724"/>
                <a:gd name="connsiteX7" fmla="*/ 16083 w 87521"/>
                <a:gd name="connsiteY7" fmla="*/ 17149 h 45724"/>
                <a:gd name="connsiteX8" fmla="*/ 8940 w 87521"/>
                <a:gd name="connsiteY8" fmla="*/ 19531 h 45724"/>
                <a:gd name="connsiteX9" fmla="*/ 11321 w 87521"/>
                <a:gd name="connsiteY9" fmla="*/ 38581 h 45724"/>
                <a:gd name="connsiteX10" fmla="*/ 18465 w 87521"/>
                <a:gd name="connsiteY10" fmla="*/ 33818 h 45724"/>
                <a:gd name="connsiteX11" fmla="*/ 56565 w 87521"/>
                <a:gd name="connsiteY11" fmla="*/ 33818 h 45724"/>
                <a:gd name="connsiteX12" fmla="*/ 63708 w 87521"/>
                <a:gd name="connsiteY12" fmla="*/ 38581 h 45724"/>
                <a:gd name="connsiteX13" fmla="*/ 87521 w 87521"/>
                <a:gd name="connsiteY13" fmla="*/ 45724 h 45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21" h="45724">
                  <a:moveTo>
                    <a:pt x="87521" y="45724"/>
                  </a:moveTo>
                  <a:lnTo>
                    <a:pt x="87521" y="45724"/>
                  </a:lnTo>
                  <a:cubicBezTo>
                    <a:pt x="84346" y="39374"/>
                    <a:pt x="80934" y="33137"/>
                    <a:pt x="77996" y="26674"/>
                  </a:cubicBezTo>
                  <a:cubicBezTo>
                    <a:pt x="74768" y="19572"/>
                    <a:pt x="76941" y="18476"/>
                    <a:pt x="70852" y="12387"/>
                  </a:cubicBezTo>
                  <a:cubicBezTo>
                    <a:pt x="64027" y="5562"/>
                    <a:pt x="64312" y="9116"/>
                    <a:pt x="56565" y="5243"/>
                  </a:cubicBezTo>
                  <a:cubicBezTo>
                    <a:pt x="54005" y="3963"/>
                    <a:pt x="51802" y="2068"/>
                    <a:pt x="49421" y="481"/>
                  </a:cubicBezTo>
                  <a:cubicBezTo>
                    <a:pt x="43071" y="1275"/>
                    <a:pt x="36095" y="0"/>
                    <a:pt x="30371" y="2862"/>
                  </a:cubicBezTo>
                  <a:cubicBezTo>
                    <a:pt x="24347" y="5874"/>
                    <a:pt x="22472" y="15018"/>
                    <a:pt x="16083" y="17149"/>
                  </a:cubicBezTo>
                  <a:lnTo>
                    <a:pt x="8940" y="19531"/>
                  </a:lnTo>
                  <a:cubicBezTo>
                    <a:pt x="3272" y="36533"/>
                    <a:pt x="0" y="31033"/>
                    <a:pt x="11321" y="38581"/>
                  </a:cubicBezTo>
                  <a:cubicBezTo>
                    <a:pt x="13702" y="36993"/>
                    <a:pt x="15905" y="35098"/>
                    <a:pt x="18465" y="33818"/>
                  </a:cubicBezTo>
                  <a:cubicBezTo>
                    <a:pt x="30526" y="27787"/>
                    <a:pt x="43315" y="32799"/>
                    <a:pt x="56565" y="33818"/>
                  </a:cubicBezTo>
                  <a:cubicBezTo>
                    <a:pt x="58946" y="35406"/>
                    <a:pt x="61093" y="37419"/>
                    <a:pt x="63708" y="38581"/>
                  </a:cubicBezTo>
                  <a:cubicBezTo>
                    <a:pt x="75552" y="43845"/>
                    <a:pt x="83552" y="44534"/>
                    <a:pt x="87521" y="45724"/>
                  </a:cubicBezTo>
                  <a:close/>
                </a:path>
              </a:pathLst>
            </a:custGeom>
            <a:solidFill>
              <a:srgbClr val="92D050"/>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032" name="Freeform 530"/>
            <p:cNvSpPr>
              <a:spLocks/>
            </p:cNvSpPr>
            <p:nvPr>
              <p:custDataLst>
                <p:tags r:id="rId370"/>
              </p:custDataLst>
            </p:nvPr>
          </p:nvSpPr>
          <p:spPr bwMode="auto">
            <a:xfrm>
              <a:off x="3700463" y="2554288"/>
              <a:ext cx="31750" cy="52387"/>
            </a:xfrm>
            <a:custGeom>
              <a:avLst/>
              <a:gdLst>
                <a:gd name="T0" fmla="*/ 2147483647 w 60"/>
                <a:gd name="T1" fmla="*/ 0 h 74"/>
                <a:gd name="T2" fmla="*/ 2147483647 w 60"/>
                <a:gd name="T3" fmla="*/ 2147483647 h 74"/>
                <a:gd name="T4" fmla="*/ 2147483647 w 60"/>
                <a:gd name="T5" fmla="*/ 2147483647 h 74"/>
                <a:gd name="T6" fmla="*/ 2147483647 w 60"/>
                <a:gd name="T7" fmla="*/ 2147483647 h 74"/>
                <a:gd name="T8" fmla="*/ 2147483647 w 60"/>
                <a:gd name="T9" fmla="*/ 2147483647 h 74"/>
                <a:gd name="T10" fmla="*/ 2147483647 w 60"/>
                <a:gd name="T11" fmla="*/ 2147483647 h 74"/>
                <a:gd name="T12" fmla="*/ 2147483647 w 60"/>
                <a:gd name="T13" fmla="*/ 2147483647 h 74"/>
                <a:gd name="T14" fmla="*/ 2147483647 w 60"/>
                <a:gd name="T15" fmla="*/ 2147483647 h 74"/>
                <a:gd name="T16" fmla="*/ 2147483647 w 60"/>
                <a:gd name="T17" fmla="*/ 2147483647 h 74"/>
                <a:gd name="T18" fmla="*/ 2147483647 w 60"/>
                <a:gd name="T19" fmla="*/ 2147483647 h 74"/>
                <a:gd name="T20" fmla="*/ 2147483647 w 60"/>
                <a:gd name="T21" fmla="*/ 2147483647 h 74"/>
                <a:gd name="T22" fmla="*/ 2147483647 w 60"/>
                <a:gd name="T23" fmla="*/ 2147483647 h 74"/>
                <a:gd name="T24" fmla="*/ 2147483647 w 60"/>
                <a:gd name="T25" fmla="*/ 2147483647 h 74"/>
                <a:gd name="T26" fmla="*/ 2147483647 w 60"/>
                <a:gd name="T27" fmla="*/ 2147483647 h 74"/>
                <a:gd name="T28" fmla="*/ 0 w 60"/>
                <a:gd name="T29" fmla="*/ 2147483647 h 74"/>
                <a:gd name="T30" fmla="*/ 2147483647 w 60"/>
                <a:gd name="T31" fmla="*/ 2147483647 h 74"/>
                <a:gd name="T32" fmla="*/ 2147483647 w 60"/>
                <a:gd name="T33" fmla="*/ 2147483647 h 74"/>
                <a:gd name="T34" fmla="*/ 2147483647 w 60"/>
                <a:gd name="T35" fmla="*/ 2147483647 h 74"/>
                <a:gd name="T36" fmla="*/ 2147483647 w 60"/>
                <a:gd name="T37" fmla="*/ 2147483647 h 74"/>
                <a:gd name="T38" fmla="*/ 2147483647 w 60"/>
                <a:gd name="T39" fmla="*/ 2147483647 h 74"/>
                <a:gd name="T40" fmla="*/ 2147483647 w 60"/>
                <a:gd name="T41" fmla="*/ 2147483647 h 74"/>
                <a:gd name="T42" fmla="*/ 2147483647 w 60"/>
                <a:gd name="T43" fmla="*/ 2147483647 h 74"/>
                <a:gd name="T44" fmla="*/ 2147483647 w 60"/>
                <a:gd name="T45" fmla="*/ 2147483647 h 74"/>
                <a:gd name="T46" fmla="*/ 2147483647 w 60"/>
                <a:gd name="T47" fmla="*/ 0 h 74"/>
                <a:gd name="T48" fmla="*/ 2147483647 w 60"/>
                <a:gd name="T49" fmla="*/ 0 h 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74"/>
                <a:gd name="T77" fmla="*/ 60 w 60"/>
                <a:gd name="T78" fmla="*/ 74 h 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74">
                  <a:moveTo>
                    <a:pt x="60" y="0"/>
                  </a:moveTo>
                  <a:lnTo>
                    <a:pt x="56" y="4"/>
                  </a:lnTo>
                  <a:lnTo>
                    <a:pt x="51" y="10"/>
                  </a:lnTo>
                  <a:lnTo>
                    <a:pt x="48" y="15"/>
                  </a:lnTo>
                  <a:lnTo>
                    <a:pt x="46" y="21"/>
                  </a:lnTo>
                  <a:lnTo>
                    <a:pt x="41" y="31"/>
                  </a:lnTo>
                  <a:lnTo>
                    <a:pt x="37" y="42"/>
                  </a:lnTo>
                  <a:lnTo>
                    <a:pt x="35" y="47"/>
                  </a:lnTo>
                  <a:lnTo>
                    <a:pt x="32" y="51"/>
                  </a:lnTo>
                  <a:lnTo>
                    <a:pt x="29" y="56"/>
                  </a:lnTo>
                  <a:lnTo>
                    <a:pt x="25" y="60"/>
                  </a:lnTo>
                  <a:lnTo>
                    <a:pt x="20" y="65"/>
                  </a:lnTo>
                  <a:lnTo>
                    <a:pt x="15" y="69"/>
                  </a:lnTo>
                  <a:lnTo>
                    <a:pt x="8" y="72"/>
                  </a:lnTo>
                  <a:lnTo>
                    <a:pt x="0" y="74"/>
                  </a:lnTo>
                  <a:lnTo>
                    <a:pt x="5" y="60"/>
                  </a:lnTo>
                  <a:lnTo>
                    <a:pt x="12" y="47"/>
                  </a:lnTo>
                  <a:lnTo>
                    <a:pt x="19" y="34"/>
                  </a:lnTo>
                  <a:lnTo>
                    <a:pt x="27" y="23"/>
                  </a:lnTo>
                  <a:lnTo>
                    <a:pt x="36" y="14"/>
                  </a:lnTo>
                  <a:lnTo>
                    <a:pt x="43" y="6"/>
                  </a:lnTo>
                  <a:lnTo>
                    <a:pt x="48" y="3"/>
                  </a:lnTo>
                  <a:lnTo>
                    <a:pt x="52" y="1"/>
                  </a:lnTo>
                  <a:lnTo>
                    <a:pt x="56" y="0"/>
                  </a:lnTo>
                  <a:lnTo>
                    <a:pt x="60" y="0"/>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1033" name="563 Forma libre"/>
            <p:cNvSpPr/>
            <p:nvPr/>
          </p:nvSpPr>
          <p:spPr bwMode="auto">
            <a:xfrm>
              <a:off x="4581525" y="2141538"/>
              <a:ext cx="53975" cy="58737"/>
            </a:xfrm>
            <a:custGeom>
              <a:avLst/>
              <a:gdLst>
                <a:gd name="connsiteX0" fmla="*/ 22925 w 54274"/>
                <a:gd name="connsiteY0" fmla="*/ 0 h 70670"/>
                <a:gd name="connsiteX1" fmla="*/ 22925 w 54274"/>
                <a:gd name="connsiteY1" fmla="*/ 0 h 70670"/>
                <a:gd name="connsiteX2" fmla="*/ 32450 w 54274"/>
                <a:gd name="connsiteY2" fmla="*/ 19050 h 70670"/>
                <a:gd name="connsiteX3" fmla="*/ 44356 w 54274"/>
                <a:gd name="connsiteY3" fmla="*/ 35719 h 70670"/>
                <a:gd name="connsiteX4" fmla="*/ 41975 w 54274"/>
                <a:gd name="connsiteY4" fmla="*/ 54769 h 70670"/>
                <a:gd name="connsiteX5" fmla="*/ 30069 w 54274"/>
                <a:gd name="connsiteY5" fmla="*/ 57150 h 70670"/>
                <a:gd name="connsiteX6" fmla="*/ 27688 w 54274"/>
                <a:gd name="connsiteY6" fmla="*/ 64294 h 70670"/>
                <a:gd name="connsiteX7" fmla="*/ 13400 w 54274"/>
                <a:gd name="connsiteY7" fmla="*/ 61913 h 70670"/>
                <a:gd name="connsiteX8" fmla="*/ 6256 w 54274"/>
                <a:gd name="connsiteY8" fmla="*/ 59531 h 70670"/>
                <a:gd name="connsiteX9" fmla="*/ 3875 w 54274"/>
                <a:gd name="connsiteY9" fmla="*/ 35719 h 70670"/>
                <a:gd name="connsiteX10" fmla="*/ 6256 w 54274"/>
                <a:gd name="connsiteY10" fmla="*/ 28575 h 70670"/>
                <a:gd name="connsiteX11" fmla="*/ 13400 w 54274"/>
                <a:gd name="connsiteY11" fmla="*/ 26194 h 70670"/>
                <a:gd name="connsiteX12" fmla="*/ 15781 w 54274"/>
                <a:gd name="connsiteY12" fmla="*/ 19050 h 70670"/>
                <a:gd name="connsiteX13" fmla="*/ 22925 w 54274"/>
                <a:gd name="connsiteY13" fmla="*/ 0 h 7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274" h="70670">
                  <a:moveTo>
                    <a:pt x="22925" y="0"/>
                  </a:moveTo>
                  <a:lnTo>
                    <a:pt x="22925" y="0"/>
                  </a:lnTo>
                  <a:cubicBezTo>
                    <a:pt x="26100" y="6350"/>
                    <a:pt x="29653" y="12525"/>
                    <a:pt x="32450" y="19050"/>
                  </a:cubicBezTo>
                  <a:cubicBezTo>
                    <a:pt x="39859" y="36336"/>
                    <a:pt x="31525" y="31442"/>
                    <a:pt x="44356" y="35719"/>
                  </a:cubicBezTo>
                  <a:cubicBezTo>
                    <a:pt x="48308" y="47573"/>
                    <a:pt x="54274" y="50157"/>
                    <a:pt x="41975" y="54769"/>
                  </a:cubicBezTo>
                  <a:cubicBezTo>
                    <a:pt x="38185" y="56190"/>
                    <a:pt x="34038" y="56356"/>
                    <a:pt x="30069" y="57150"/>
                  </a:cubicBezTo>
                  <a:cubicBezTo>
                    <a:pt x="29275" y="59531"/>
                    <a:pt x="29463" y="62519"/>
                    <a:pt x="27688" y="64294"/>
                  </a:cubicBezTo>
                  <a:cubicBezTo>
                    <a:pt x="21312" y="70670"/>
                    <a:pt x="18662" y="64544"/>
                    <a:pt x="13400" y="61913"/>
                  </a:cubicBezTo>
                  <a:cubicBezTo>
                    <a:pt x="11155" y="60790"/>
                    <a:pt x="8637" y="60325"/>
                    <a:pt x="6256" y="59531"/>
                  </a:cubicBezTo>
                  <a:cubicBezTo>
                    <a:pt x="884" y="43413"/>
                    <a:pt x="0" y="49284"/>
                    <a:pt x="3875" y="35719"/>
                  </a:cubicBezTo>
                  <a:cubicBezTo>
                    <a:pt x="4565" y="33305"/>
                    <a:pt x="4481" y="30350"/>
                    <a:pt x="6256" y="28575"/>
                  </a:cubicBezTo>
                  <a:cubicBezTo>
                    <a:pt x="8031" y="26800"/>
                    <a:pt x="11019" y="26988"/>
                    <a:pt x="13400" y="26194"/>
                  </a:cubicBezTo>
                  <a:cubicBezTo>
                    <a:pt x="14194" y="23813"/>
                    <a:pt x="14658" y="21295"/>
                    <a:pt x="15781" y="19050"/>
                  </a:cubicBezTo>
                  <a:cubicBezTo>
                    <a:pt x="18473" y="13665"/>
                    <a:pt x="21734" y="3175"/>
                    <a:pt x="22925" y="0"/>
                  </a:cubicBezTo>
                  <a:close/>
                </a:path>
              </a:pathLst>
            </a:custGeom>
            <a:solidFill>
              <a:schemeClr val="bg1">
                <a:lumMod val="85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034" name="604 Forma libre"/>
            <p:cNvSpPr/>
            <p:nvPr/>
          </p:nvSpPr>
          <p:spPr bwMode="auto">
            <a:xfrm>
              <a:off x="3654425" y="2559050"/>
              <a:ext cx="23813" cy="9525"/>
            </a:xfrm>
            <a:custGeom>
              <a:avLst/>
              <a:gdLst>
                <a:gd name="connsiteX0" fmla="*/ 23560 w 23560"/>
                <a:gd name="connsiteY0" fmla="*/ 0 h 12262"/>
                <a:gd name="connsiteX1" fmla="*/ 23560 w 23560"/>
                <a:gd name="connsiteY1" fmla="*/ 0 h 12262"/>
                <a:gd name="connsiteX2" fmla="*/ 2129 w 23560"/>
                <a:gd name="connsiteY2" fmla="*/ 4763 h 12262"/>
                <a:gd name="connsiteX3" fmla="*/ 4510 w 23560"/>
                <a:gd name="connsiteY3" fmla="*/ 11907 h 12262"/>
                <a:gd name="connsiteX4" fmla="*/ 23560 w 23560"/>
                <a:gd name="connsiteY4" fmla="*/ 0 h 12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0" h="12262">
                  <a:moveTo>
                    <a:pt x="23560" y="0"/>
                  </a:moveTo>
                  <a:lnTo>
                    <a:pt x="23560" y="0"/>
                  </a:lnTo>
                  <a:cubicBezTo>
                    <a:pt x="16416" y="1588"/>
                    <a:pt x="8335" y="884"/>
                    <a:pt x="2129" y="4763"/>
                  </a:cubicBezTo>
                  <a:cubicBezTo>
                    <a:pt x="0" y="6093"/>
                    <a:pt x="2025" y="12262"/>
                    <a:pt x="4510" y="11907"/>
                  </a:cubicBezTo>
                  <a:cubicBezTo>
                    <a:pt x="10429" y="11061"/>
                    <a:pt x="20385" y="1984"/>
                    <a:pt x="23560" y="0"/>
                  </a:cubicBezTo>
                  <a:close/>
                </a:path>
              </a:pathLst>
            </a:custGeom>
            <a:solidFill>
              <a:srgbClr val="92D050"/>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035" name="605 Forma libre"/>
            <p:cNvSpPr/>
            <p:nvPr/>
          </p:nvSpPr>
          <p:spPr bwMode="auto">
            <a:xfrm>
              <a:off x="3654425" y="2584450"/>
              <a:ext cx="22225" cy="17463"/>
            </a:xfrm>
            <a:custGeom>
              <a:avLst/>
              <a:gdLst>
                <a:gd name="connsiteX0" fmla="*/ 15490 w 21530"/>
                <a:gd name="connsiteY0" fmla="*/ 0 h 22204"/>
                <a:gd name="connsiteX1" fmla="*/ 15490 w 21530"/>
                <a:gd name="connsiteY1" fmla="*/ 0 h 22204"/>
                <a:gd name="connsiteX2" fmla="*/ 1203 w 21530"/>
                <a:gd name="connsiteY2" fmla="*/ 16668 h 22204"/>
                <a:gd name="connsiteX3" fmla="*/ 17871 w 21530"/>
                <a:gd name="connsiteY3" fmla="*/ 14287 h 22204"/>
                <a:gd name="connsiteX4" fmla="*/ 15490 w 21530"/>
                <a:gd name="connsiteY4" fmla="*/ 0 h 22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30" h="22204">
                  <a:moveTo>
                    <a:pt x="15490" y="0"/>
                  </a:moveTo>
                  <a:lnTo>
                    <a:pt x="15490" y="0"/>
                  </a:lnTo>
                  <a:cubicBezTo>
                    <a:pt x="10728" y="5556"/>
                    <a:pt x="0" y="9450"/>
                    <a:pt x="1203" y="16668"/>
                  </a:cubicBezTo>
                  <a:cubicBezTo>
                    <a:pt x="2126" y="22204"/>
                    <a:pt x="14175" y="18511"/>
                    <a:pt x="17871" y="14287"/>
                  </a:cubicBezTo>
                  <a:cubicBezTo>
                    <a:pt x="21530" y="10105"/>
                    <a:pt x="15887" y="2381"/>
                    <a:pt x="15490" y="0"/>
                  </a:cubicBezTo>
                  <a:close/>
                </a:path>
              </a:pathLst>
            </a:custGeom>
            <a:solidFill>
              <a:srgbClr val="92D050"/>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036" name="612 Forma libre"/>
            <p:cNvSpPr/>
            <p:nvPr/>
          </p:nvSpPr>
          <p:spPr bwMode="auto">
            <a:xfrm>
              <a:off x="4157663" y="2265363"/>
              <a:ext cx="11112" cy="22225"/>
            </a:xfrm>
            <a:custGeom>
              <a:avLst/>
              <a:gdLst>
                <a:gd name="connsiteX0" fmla="*/ 1420 w 12271"/>
                <a:gd name="connsiteY0" fmla="*/ 0 h 28524"/>
                <a:gd name="connsiteX1" fmla="*/ 1420 w 12271"/>
                <a:gd name="connsiteY1" fmla="*/ 0 h 28524"/>
                <a:gd name="connsiteX2" fmla="*/ 3802 w 12271"/>
                <a:gd name="connsiteY2" fmla="*/ 26194 h 28524"/>
                <a:gd name="connsiteX3" fmla="*/ 10945 w 12271"/>
                <a:gd name="connsiteY3" fmla="*/ 23812 h 28524"/>
                <a:gd name="connsiteX4" fmla="*/ 8564 w 12271"/>
                <a:gd name="connsiteY4" fmla="*/ 9525 h 28524"/>
                <a:gd name="connsiteX5" fmla="*/ 1420 w 12271"/>
                <a:gd name="connsiteY5" fmla="*/ 7144 h 28524"/>
                <a:gd name="connsiteX6" fmla="*/ 1420 w 12271"/>
                <a:gd name="connsiteY6" fmla="*/ 0 h 2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1" h="28524">
                  <a:moveTo>
                    <a:pt x="1420" y="0"/>
                  </a:moveTo>
                  <a:lnTo>
                    <a:pt x="1420" y="0"/>
                  </a:lnTo>
                  <a:cubicBezTo>
                    <a:pt x="2214" y="8731"/>
                    <a:pt x="546" y="18054"/>
                    <a:pt x="3802" y="26194"/>
                  </a:cubicBezTo>
                  <a:cubicBezTo>
                    <a:pt x="4734" y="28524"/>
                    <a:pt x="10256" y="26225"/>
                    <a:pt x="10945" y="23812"/>
                  </a:cubicBezTo>
                  <a:cubicBezTo>
                    <a:pt x="12271" y="19170"/>
                    <a:pt x="10959" y="13717"/>
                    <a:pt x="8564" y="9525"/>
                  </a:cubicBezTo>
                  <a:cubicBezTo>
                    <a:pt x="7319" y="7346"/>
                    <a:pt x="3428" y="8650"/>
                    <a:pt x="1420" y="7144"/>
                  </a:cubicBezTo>
                  <a:cubicBezTo>
                    <a:pt x="0" y="6079"/>
                    <a:pt x="1420" y="1191"/>
                    <a:pt x="1420" y="0"/>
                  </a:cubicBezTo>
                  <a:close/>
                </a:path>
              </a:pathLst>
            </a:custGeom>
            <a:solidFill>
              <a:srgbClr val="92D050"/>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037" name="613 Forma libre"/>
            <p:cNvSpPr/>
            <p:nvPr/>
          </p:nvSpPr>
          <p:spPr bwMode="auto">
            <a:xfrm>
              <a:off x="3684588" y="2543175"/>
              <a:ext cx="15875" cy="17463"/>
            </a:xfrm>
            <a:custGeom>
              <a:avLst/>
              <a:gdLst>
                <a:gd name="connsiteX0" fmla="*/ 7143 w 16668"/>
                <a:gd name="connsiteY0" fmla="*/ 21074 h 21074"/>
                <a:gd name="connsiteX1" fmla="*/ 7143 w 16668"/>
                <a:gd name="connsiteY1" fmla="*/ 21074 h 21074"/>
                <a:gd name="connsiteX2" fmla="*/ 16668 w 16668"/>
                <a:gd name="connsiteY2" fmla="*/ 21074 h 21074"/>
                <a:gd name="connsiteX3" fmla="*/ 9525 w 16668"/>
                <a:gd name="connsiteY3" fmla="*/ 2024 h 21074"/>
                <a:gd name="connsiteX4" fmla="*/ 2381 w 16668"/>
                <a:gd name="connsiteY4" fmla="*/ 6786 h 21074"/>
                <a:gd name="connsiteX5" fmla="*/ 0 w 16668"/>
                <a:gd name="connsiteY5" fmla="*/ 13930 h 21074"/>
                <a:gd name="connsiteX6" fmla="*/ 7143 w 16668"/>
                <a:gd name="connsiteY6" fmla="*/ 21074 h 2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68" h="21074">
                  <a:moveTo>
                    <a:pt x="7143" y="21074"/>
                  </a:moveTo>
                  <a:lnTo>
                    <a:pt x="7143" y="21074"/>
                  </a:lnTo>
                  <a:lnTo>
                    <a:pt x="16668" y="21074"/>
                  </a:lnTo>
                  <a:cubicBezTo>
                    <a:pt x="14287" y="14724"/>
                    <a:pt x="14320" y="6820"/>
                    <a:pt x="9525" y="2024"/>
                  </a:cubicBezTo>
                  <a:cubicBezTo>
                    <a:pt x="7501" y="0"/>
                    <a:pt x="4169" y="4551"/>
                    <a:pt x="2381" y="6786"/>
                  </a:cubicBezTo>
                  <a:cubicBezTo>
                    <a:pt x="813" y="8746"/>
                    <a:pt x="794" y="11549"/>
                    <a:pt x="0" y="13930"/>
                  </a:cubicBezTo>
                  <a:lnTo>
                    <a:pt x="7143" y="21074"/>
                  </a:lnTo>
                  <a:close/>
                </a:path>
              </a:pathLst>
            </a:custGeom>
            <a:solidFill>
              <a:srgbClr val="92D050"/>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038" name="614 Forma libre"/>
            <p:cNvSpPr/>
            <p:nvPr/>
          </p:nvSpPr>
          <p:spPr bwMode="auto">
            <a:xfrm>
              <a:off x="4194175" y="2251075"/>
              <a:ext cx="23813" cy="14288"/>
            </a:xfrm>
            <a:custGeom>
              <a:avLst/>
              <a:gdLst>
                <a:gd name="connsiteX0" fmla="*/ 0 w 23813"/>
                <a:gd name="connsiteY0" fmla="*/ 11906 h 19050"/>
                <a:gd name="connsiteX1" fmla="*/ 0 w 23813"/>
                <a:gd name="connsiteY1" fmla="*/ 11906 h 19050"/>
                <a:gd name="connsiteX2" fmla="*/ 19050 w 23813"/>
                <a:gd name="connsiteY2" fmla="*/ 19050 h 19050"/>
                <a:gd name="connsiteX3" fmla="*/ 23813 w 23813"/>
                <a:gd name="connsiteY3" fmla="*/ 11906 h 19050"/>
                <a:gd name="connsiteX4" fmla="*/ 11906 w 23813"/>
                <a:gd name="connsiteY4" fmla="*/ 0 h 19050"/>
                <a:gd name="connsiteX5" fmla="*/ 0 w 23813"/>
                <a:gd name="connsiteY5" fmla="*/ 11906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13" h="19050">
                  <a:moveTo>
                    <a:pt x="0" y="11906"/>
                  </a:moveTo>
                  <a:lnTo>
                    <a:pt x="0" y="11906"/>
                  </a:lnTo>
                  <a:cubicBezTo>
                    <a:pt x="6350" y="14287"/>
                    <a:pt x="12268" y="19050"/>
                    <a:pt x="19050" y="19050"/>
                  </a:cubicBezTo>
                  <a:cubicBezTo>
                    <a:pt x="21912" y="19050"/>
                    <a:pt x="23813" y="14768"/>
                    <a:pt x="23813" y="11906"/>
                  </a:cubicBezTo>
                  <a:cubicBezTo>
                    <a:pt x="23813" y="6614"/>
                    <a:pt x="15081" y="2117"/>
                    <a:pt x="11906" y="0"/>
                  </a:cubicBezTo>
                  <a:cubicBezTo>
                    <a:pt x="71" y="2959"/>
                    <a:pt x="1984" y="9922"/>
                    <a:pt x="0" y="11906"/>
                  </a:cubicBezTo>
                  <a:close/>
                </a:path>
              </a:pathLst>
            </a:custGeom>
            <a:solidFill>
              <a:srgbClr val="92D050"/>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039" name="617 Forma libre"/>
            <p:cNvSpPr/>
            <p:nvPr/>
          </p:nvSpPr>
          <p:spPr bwMode="auto">
            <a:xfrm>
              <a:off x="3636963" y="2527300"/>
              <a:ext cx="25400" cy="19050"/>
            </a:xfrm>
            <a:custGeom>
              <a:avLst/>
              <a:gdLst>
                <a:gd name="connsiteX0" fmla="*/ 26193 w 26193"/>
                <a:gd name="connsiteY0" fmla="*/ 4763 h 22612"/>
                <a:gd name="connsiteX1" fmla="*/ 26193 w 26193"/>
                <a:gd name="connsiteY1" fmla="*/ 4763 h 22612"/>
                <a:gd name="connsiteX2" fmla="*/ 2381 w 26193"/>
                <a:gd name="connsiteY2" fmla="*/ 14288 h 22612"/>
                <a:gd name="connsiteX3" fmla="*/ 0 w 26193"/>
                <a:gd name="connsiteY3" fmla="*/ 7144 h 22612"/>
                <a:gd name="connsiteX4" fmla="*/ 14287 w 26193"/>
                <a:gd name="connsiteY4" fmla="*/ 0 h 22612"/>
                <a:gd name="connsiteX5" fmla="*/ 21431 w 26193"/>
                <a:gd name="connsiteY5" fmla="*/ 2382 h 22612"/>
                <a:gd name="connsiteX6" fmla="*/ 26193 w 26193"/>
                <a:gd name="connsiteY6" fmla="*/ 4763 h 2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93" h="22612">
                  <a:moveTo>
                    <a:pt x="26193" y="4763"/>
                  </a:moveTo>
                  <a:lnTo>
                    <a:pt x="26193" y="4763"/>
                  </a:lnTo>
                  <a:cubicBezTo>
                    <a:pt x="21893" y="7835"/>
                    <a:pt x="10705" y="22612"/>
                    <a:pt x="2381" y="14288"/>
                  </a:cubicBezTo>
                  <a:cubicBezTo>
                    <a:pt x="606" y="12513"/>
                    <a:pt x="794" y="9525"/>
                    <a:pt x="0" y="7144"/>
                  </a:cubicBezTo>
                  <a:cubicBezTo>
                    <a:pt x="3611" y="4737"/>
                    <a:pt x="9359" y="0"/>
                    <a:pt x="14287" y="0"/>
                  </a:cubicBezTo>
                  <a:cubicBezTo>
                    <a:pt x="16797" y="0"/>
                    <a:pt x="19050" y="1588"/>
                    <a:pt x="21431" y="2382"/>
                  </a:cubicBezTo>
                  <a:cubicBezTo>
                    <a:pt x="16228" y="10186"/>
                    <a:pt x="25399" y="4366"/>
                    <a:pt x="26193" y="4763"/>
                  </a:cubicBezTo>
                  <a:close/>
                </a:path>
              </a:pathLst>
            </a:custGeom>
            <a:solidFill>
              <a:srgbClr val="92D050"/>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040" name="Rounded Rectangle 567"/>
            <p:cNvSpPr/>
            <p:nvPr/>
          </p:nvSpPr>
          <p:spPr bwMode="auto">
            <a:xfrm>
              <a:off x="5219700" y="5195888"/>
              <a:ext cx="358775" cy="177800"/>
            </a:xfrm>
            <a:prstGeom prst="roundRect">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41" name="TextBox 570"/>
            <p:cNvSpPr txBox="1"/>
            <p:nvPr/>
          </p:nvSpPr>
          <p:spPr bwMode="auto">
            <a:xfrm>
              <a:off x="5573712" y="5102145"/>
              <a:ext cx="3200400" cy="503951"/>
            </a:xfrm>
            <a:prstGeom prst="rect">
              <a:avLst/>
            </a:prstGeom>
            <a:noFill/>
            <a:ln w="9525">
              <a:noFill/>
            </a:ln>
          </p:spPr>
          <p:txBody>
            <a:bodyPr wrap="square">
              <a:spAutoFit/>
            </a:bodyPr>
            <a:lstStyle/>
            <a:p>
              <a:pPr>
                <a:defRPr/>
              </a:pPr>
              <a:r>
                <a:rPr lang="en-US" sz="1050" b="1" dirty="0" err="1" smtClean="0">
                  <a:ea typeface="+mn-ea"/>
                </a:rPr>
                <a:t>Países</a:t>
              </a:r>
              <a:r>
                <a:rPr lang="en-US" sz="1050" b="1" dirty="0" smtClean="0">
                  <a:ea typeface="+mn-ea"/>
                </a:rPr>
                <a:t> OCDE sin RETC </a:t>
              </a:r>
              <a:r>
                <a:rPr lang="en-US" sz="1050" b="1" dirty="0" err="1" smtClean="0">
                  <a:ea typeface="+mn-ea"/>
                </a:rPr>
                <a:t>aún</a:t>
              </a:r>
              <a:r>
                <a:rPr lang="en-US" sz="1050" b="1" dirty="0" smtClean="0">
                  <a:ea typeface="+mn-ea"/>
                </a:rPr>
                <a:t> (</a:t>
              </a:r>
              <a:r>
                <a:rPr lang="en-US" sz="1050" b="1" dirty="0" err="1" smtClean="0">
                  <a:ea typeface="+mn-ea"/>
                </a:rPr>
                <a:t>Turquía</a:t>
              </a:r>
              <a:r>
                <a:rPr lang="en-US" sz="1050" b="1" dirty="0" smtClean="0">
                  <a:ea typeface="+mn-ea"/>
                </a:rPr>
                <a:t>, Nueva </a:t>
              </a:r>
              <a:r>
                <a:rPr lang="en-US" sz="1050" b="1" dirty="0" err="1" smtClean="0">
                  <a:ea typeface="+mn-ea"/>
                </a:rPr>
                <a:t>Zelanda</a:t>
              </a:r>
              <a:r>
                <a:rPr lang="en-US" sz="1050" b="1" dirty="0" smtClean="0">
                  <a:ea typeface="+mn-ea"/>
                </a:rPr>
                <a:t>)</a:t>
              </a:r>
              <a:endParaRPr lang="en-US" sz="1050" b="1" dirty="0">
                <a:ea typeface="+mn-ea"/>
              </a:endParaRPr>
            </a:p>
          </p:txBody>
        </p:sp>
      </p:grpSp>
    </p:spTree>
    <p:extLst>
      <p:ext uri="{BB962C8B-B14F-4D97-AF65-F5344CB8AC3E}">
        <p14:creationId xmlns:p14="http://schemas.microsoft.com/office/powerpoint/2010/main" val="17294207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587 Rectángulo"/>
          <p:cNvSpPr>
            <a:spLocks noChangeArrowheads="1"/>
          </p:cNvSpPr>
          <p:nvPr/>
        </p:nvSpPr>
        <p:spPr bwMode="auto">
          <a:xfrm>
            <a:off x="251520" y="2577385"/>
            <a:ext cx="1296144" cy="272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just" eaLnBrk="1" hangingPunct="1">
              <a:defRPr/>
            </a:pPr>
            <a:r>
              <a:rPr lang="en-US" altLang="es-ES" sz="900" i="1" dirty="0"/>
              <a:t>The designations employed and the presentation of the material on this map do not imply the expression of any opinion </a:t>
            </a:r>
            <a:br>
              <a:rPr lang="en-US" altLang="es-ES" sz="900" i="1" dirty="0"/>
            </a:br>
            <a:r>
              <a:rPr lang="en-US" altLang="es-ES" sz="900" i="1" dirty="0"/>
              <a:t>whatsoever on the part of the Secretariat of the United Nations concerning the legal status of any country, territory, city or area or of its authorities, or concerning the delimitation of its frontiers or boundaries. Colors used are illustrative.</a:t>
            </a:r>
            <a:endParaRPr lang="es-ES" altLang="es-ES" sz="900" i="1" dirty="0"/>
          </a:p>
        </p:txBody>
      </p:sp>
      <p:grpSp>
        <p:nvGrpSpPr>
          <p:cNvPr id="14337" name="Grupo 14336"/>
          <p:cNvGrpSpPr/>
          <p:nvPr/>
        </p:nvGrpSpPr>
        <p:grpSpPr>
          <a:xfrm>
            <a:off x="1187624" y="1735916"/>
            <a:ext cx="7586489" cy="3493284"/>
            <a:chOff x="395288" y="1173163"/>
            <a:chExt cx="8378825" cy="4236953"/>
          </a:xfrm>
        </p:grpSpPr>
        <p:sp>
          <p:nvSpPr>
            <p:cNvPr id="608" name="607 Forma libre"/>
            <p:cNvSpPr/>
            <p:nvPr/>
          </p:nvSpPr>
          <p:spPr bwMode="auto">
            <a:xfrm>
              <a:off x="4173538" y="2292350"/>
              <a:ext cx="0" cy="0"/>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609" name="608 Forma libre"/>
            <p:cNvSpPr/>
            <p:nvPr/>
          </p:nvSpPr>
          <p:spPr bwMode="auto">
            <a:xfrm>
              <a:off x="3698875" y="2547938"/>
              <a:ext cx="0" cy="0"/>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a:solidFill>
              <a:srgbClr val="92D050"/>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616" name="615 Forma libre"/>
            <p:cNvSpPr/>
            <p:nvPr/>
          </p:nvSpPr>
          <p:spPr bwMode="auto">
            <a:xfrm>
              <a:off x="3641725" y="2571750"/>
              <a:ext cx="0" cy="0"/>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a:solidFill>
              <a:srgbClr val="92D050"/>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591" name="590 Forma libre"/>
            <p:cNvSpPr/>
            <p:nvPr/>
          </p:nvSpPr>
          <p:spPr bwMode="auto">
            <a:xfrm>
              <a:off x="4122738" y="2165350"/>
              <a:ext cx="47625" cy="38100"/>
            </a:xfrm>
            <a:custGeom>
              <a:avLst/>
              <a:gdLst>
                <a:gd name="connsiteX0" fmla="*/ 22184 w 48378"/>
                <a:gd name="connsiteY0" fmla="*/ 4138 h 47218"/>
                <a:gd name="connsiteX1" fmla="*/ 22184 w 48378"/>
                <a:gd name="connsiteY1" fmla="*/ 4138 h 47218"/>
                <a:gd name="connsiteX2" fmla="*/ 3134 w 48378"/>
                <a:gd name="connsiteY2" fmla="*/ 11282 h 47218"/>
                <a:gd name="connsiteX3" fmla="*/ 7896 w 48378"/>
                <a:gd name="connsiteY3" fmla="*/ 30332 h 47218"/>
                <a:gd name="connsiteX4" fmla="*/ 12659 w 48378"/>
                <a:gd name="connsiteY4" fmla="*/ 44619 h 47218"/>
                <a:gd name="connsiteX5" fmla="*/ 19803 w 48378"/>
                <a:gd name="connsiteY5" fmla="*/ 47000 h 47218"/>
                <a:gd name="connsiteX6" fmla="*/ 38853 w 48378"/>
                <a:gd name="connsiteY6" fmla="*/ 44619 h 47218"/>
                <a:gd name="connsiteX7" fmla="*/ 41234 w 48378"/>
                <a:gd name="connsiteY7" fmla="*/ 37475 h 47218"/>
                <a:gd name="connsiteX8" fmla="*/ 48378 w 48378"/>
                <a:gd name="connsiteY8" fmla="*/ 18425 h 47218"/>
                <a:gd name="connsiteX9" fmla="*/ 45996 w 48378"/>
                <a:gd name="connsiteY9" fmla="*/ 8900 h 47218"/>
                <a:gd name="connsiteX10" fmla="*/ 38853 w 48378"/>
                <a:gd name="connsiteY10" fmla="*/ 4138 h 47218"/>
                <a:gd name="connsiteX11" fmla="*/ 22184 w 48378"/>
                <a:gd name="connsiteY11" fmla="*/ 4138 h 4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378" h="47218">
                  <a:moveTo>
                    <a:pt x="22184" y="4138"/>
                  </a:moveTo>
                  <a:lnTo>
                    <a:pt x="22184" y="4138"/>
                  </a:lnTo>
                  <a:cubicBezTo>
                    <a:pt x="15834" y="6519"/>
                    <a:pt x="6382" y="5328"/>
                    <a:pt x="3134" y="11282"/>
                  </a:cubicBezTo>
                  <a:cubicBezTo>
                    <a:pt x="0" y="17028"/>
                    <a:pt x="5826" y="24123"/>
                    <a:pt x="7896" y="30332"/>
                  </a:cubicBezTo>
                  <a:cubicBezTo>
                    <a:pt x="9484" y="35094"/>
                    <a:pt x="7897" y="43032"/>
                    <a:pt x="12659" y="44619"/>
                  </a:cubicBezTo>
                  <a:lnTo>
                    <a:pt x="19803" y="47000"/>
                  </a:lnTo>
                  <a:cubicBezTo>
                    <a:pt x="26153" y="46206"/>
                    <a:pt x="33005" y="47218"/>
                    <a:pt x="38853" y="44619"/>
                  </a:cubicBezTo>
                  <a:cubicBezTo>
                    <a:pt x="41147" y="43600"/>
                    <a:pt x="40625" y="39910"/>
                    <a:pt x="41234" y="37475"/>
                  </a:cubicBezTo>
                  <a:cubicBezTo>
                    <a:pt x="45353" y="20998"/>
                    <a:pt x="40538" y="30184"/>
                    <a:pt x="48378" y="18425"/>
                  </a:cubicBezTo>
                  <a:cubicBezTo>
                    <a:pt x="47584" y="15250"/>
                    <a:pt x="47811" y="11623"/>
                    <a:pt x="45996" y="8900"/>
                  </a:cubicBezTo>
                  <a:cubicBezTo>
                    <a:pt x="44409" y="6519"/>
                    <a:pt x="41413" y="5418"/>
                    <a:pt x="38853" y="4138"/>
                  </a:cubicBezTo>
                  <a:cubicBezTo>
                    <a:pt x="30577" y="0"/>
                    <a:pt x="24962" y="4138"/>
                    <a:pt x="22184" y="4138"/>
                  </a:cubicBezTo>
                  <a:close/>
                </a:path>
              </a:pathLst>
            </a:custGeom>
            <a:solidFill>
              <a:schemeClr val="bg1">
                <a:lumMod val="8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2361" name="Freeform 473">
              <a:hlinkClick r:id="rId373"/>
            </p:cNvPr>
            <p:cNvSpPr>
              <a:spLocks/>
            </p:cNvSpPr>
            <p:nvPr>
              <p:custDataLst>
                <p:tags r:id="rId1"/>
              </p:custDataLst>
            </p:nvPr>
          </p:nvSpPr>
          <p:spPr bwMode="auto">
            <a:xfrm>
              <a:off x="4262438" y="1968500"/>
              <a:ext cx="22225" cy="55563"/>
            </a:xfrm>
            <a:custGeom>
              <a:avLst/>
              <a:gdLst>
                <a:gd name="T0" fmla="*/ 0 w 46"/>
                <a:gd name="T1" fmla="*/ 2147483647 h 50"/>
                <a:gd name="T2" fmla="*/ 2147483647 w 46"/>
                <a:gd name="T3" fmla="*/ 2147483647 h 50"/>
                <a:gd name="T4" fmla="*/ 2147483647 w 46"/>
                <a:gd name="T5" fmla="*/ 2147483647 h 50"/>
                <a:gd name="T6" fmla="*/ 2147483647 w 46"/>
                <a:gd name="T7" fmla="*/ 2147483647 h 50"/>
                <a:gd name="T8" fmla="*/ 2147483647 w 46"/>
                <a:gd name="T9" fmla="*/ 2147483647 h 50"/>
                <a:gd name="T10" fmla="*/ 2147483647 w 46"/>
                <a:gd name="T11" fmla="*/ 2147483647 h 50"/>
                <a:gd name="T12" fmla="*/ 2147483647 w 46"/>
                <a:gd name="T13" fmla="*/ 2147483647 h 50"/>
                <a:gd name="T14" fmla="*/ 2147483647 w 46"/>
                <a:gd name="T15" fmla="*/ 0 h 50"/>
                <a:gd name="T16" fmla="*/ 2147483647 w 46"/>
                <a:gd name="T17" fmla="*/ 2147483647 h 50"/>
                <a:gd name="T18" fmla="*/ 2147483647 w 46"/>
                <a:gd name="T19" fmla="*/ 2147483647 h 50"/>
                <a:gd name="T20" fmla="*/ 2147483647 w 46"/>
                <a:gd name="T21" fmla="*/ 2147483647 h 50"/>
                <a:gd name="T22" fmla="*/ 2147483647 w 46"/>
                <a:gd name="T23" fmla="*/ 2147483647 h 50"/>
                <a:gd name="T24" fmla="*/ 2147483647 w 46"/>
                <a:gd name="T25" fmla="*/ 2147483647 h 50"/>
                <a:gd name="T26" fmla="*/ 2147483647 w 46"/>
                <a:gd name="T27" fmla="*/ 2147483647 h 50"/>
                <a:gd name="T28" fmla="*/ 0 w 46"/>
                <a:gd name="T29" fmla="*/ 2147483647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50"/>
                <a:gd name="T47" fmla="*/ 46 w 46"/>
                <a:gd name="T48" fmla="*/ 50 h 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50">
                  <a:moveTo>
                    <a:pt x="0" y="25"/>
                  </a:moveTo>
                  <a:lnTo>
                    <a:pt x="2" y="18"/>
                  </a:lnTo>
                  <a:lnTo>
                    <a:pt x="1" y="14"/>
                  </a:lnTo>
                  <a:lnTo>
                    <a:pt x="2" y="13"/>
                  </a:lnTo>
                  <a:lnTo>
                    <a:pt x="3" y="13"/>
                  </a:lnTo>
                  <a:lnTo>
                    <a:pt x="6" y="12"/>
                  </a:lnTo>
                  <a:lnTo>
                    <a:pt x="13" y="12"/>
                  </a:lnTo>
                  <a:lnTo>
                    <a:pt x="46" y="0"/>
                  </a:lnTo>
                  <a:lnTo>
                    <a:pt x="46" y="50"/>
                  </a:lnTo>
                  <a:lnTo>
                    <a:pt x="40" y="49"/>
                  </a:lnTo>
                  <a:lnTo>
                    <a:pt x="33" y="45"/>
                  </a:lnTo>
                  <a:lnTo>
                    <a:pt x="25" y="41"/>
                  </a:lnTo>
                  <a:lnTo>
                    <a:pt x="17" y="37"/>
                  </a:lnTo>
                  <a:lnTo>
                    <a:pt x="5" y="28"/>
                  </a:lnTo>
                  <a:lnTo>
                    <a:pt x="0" y="25"/>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570" name="Freeform 459">
              <a:hlinkClick r:id="rId374"/>
            </p:cNvPr>
            <p:cNvSpPr>
              <a:spLocks/>
            </p:cNvSpPr>
            <p:nvPr>
              <p:custDataLst>
                <p:tags r:id="rId2"/>
              </p:custDataLst>
            </p:nvPr>
          </p:nvSpPr>
          <p:spPr bwMode="auto">
            <a:xfrm>
              <a:off x="3997325" y="1943100"/>
              <a:ext cx="328613" cy="244475"/>
            </a:xfrm>
            <a:custGeom>
              <a:avLst/>
              <a:gdLst>
                <a:gd name="T0" fmla="*/ 2147483647 w 664"/>
                <a:gd name="T1" fmla="*/ 2147483647 h 518"/>
                <a:gd name="T2" fmla="*/ 2147483647 w 664"/>
                <a:gd name="T3" fmla="*/ 2147483647 h 518"/>
                <a:gd name="T4" fmla="*/ 2147483647 w 664"/>
                <a:gd name="T5" fmla="*/ 2147483647 h 518"/>
                <a:gd name="T6" fmla="*/ 2147483647 w 664"/>
                <a:gd name="T7" fmla="*/ 2147483647 h 518"/>
                <a:gd name="T8" fmla="*/ 2147483647 w 664"/>
                <a:gd name="T9" fmla="*/ 2147483647 h 518"/>
                <a:gd name="T10" fmla="*/ 2147483647 w 664"/>
                <a:gd name="T11" fmla="*/ 2147483647 h 518"/>
                <a:gd name="T12" fmla="*/ 2147483647 w 664"/>
                <a:gd name="T13" fmla="*/ 2147483647 h 518"/>
                <a:gd name="T14" fmla="*/ 2147483647 w 664"/>
                <a:gd name="T15" fmla="*/ 2147483647 h 518"/>
                <a:gd name="T16" fmla="*/ 2147483647 w 664"/>
                <a:gd name="T17" fmla="*/ 2147483647 h 518"/>
                <a:gd name="T18" fmla="*/ 2147483647 w 664"/>
                <a:gd name="T19" fmla="*/ 2147483647 h 518"/>
                <a:gd name="T20" fmla="*/ 2147483647 w 664"/>
                <a:gd name="T21" fmla="*/ 2147483647 h 518"/>
                <a:gd name="T22" fmla="*/ 2147483647 w 664"/>
                <a:gd name="T23" fmla="*/ 2147483647 h 518"/>
                <a:gd name="T24" fmla="*/ 2147483647 w 664"/>
                <a:gd name="T25" fmla="*/ 2147483647 h 518"/>
                <a:gd name="T26" fmla="*/ 2147483647 w 664"/>
                <a:gd name="T27" fmla="*/ 2147483647 h 518"/>
                <a:gd name="T28" fmla="*/ 2147483647 w 664"/>
                <a:gd name="T29" fmla="*/ 2147483647 h 518"/>
                <a:gd name="T30" fmla="*/ 2147483647 w 664"/>
                <a:gd name="T31" fmla="*/ 2147483647 h 518"/>
                <a:gd name="T32" fmla="*/ 2147483647 w 664"/>
                <a:gd name="T33" fmla="*/ 2147483647 h 518"/>
                <a:gd name="T34" fmla="*/ 2147483647 w 664"/>
                <a:gd name="T35" fmla="*/ 2147483647 h 518"/>
                <a:gd name="T36" fmla="*/ 2147483647 w 664"/>
                <a:gd name="T37" fmla="*/ 2147483647 h 518"/>
                <a:gd name="T38" fmla="*/ 2147483647 w 664"/>
                <a:gd name="T39" fmla="*/ 2147483647 h 518"/>
                <a:gd name="T40" fmla="*/ 2147483647 w 664"/>
                <a:gd name="T41" fmla="*/ 2147483647 h 518"/>
                <a:gd name="T42" fmla="*/ 2147483647 w 664"/>
                <a:gd name="T43" fmla="*/ 2147483647 h 518"/>
                <a:gd name="T44" fmla="*/ 2147483647 w 664"/>
                <a:gd name="T45" fmla="*/ 2147483647 h 518"/>
                <a:gd name="T46" fmla="*/ 2147483647 w 664"/>
                <a:gd name="T47" fmla="*/ 2147483647 h 518"/>
                <a:gd name="T48" fmla="*/ 2147483647 w 664"/>
                <a:gd name="T49" fmla="*/ 2147483647 h 518"/>
                <a:gd name="T50" fmla="*/ 2147483647 w 664"/>
                <a:gd name="T51" fmla="*/ 2147483647 h 518"/>
                <a:gd name="T52" fmla="*/ 2147483647 w 664"/>
                <a:gd name="T53" fmla="*/ 2147483647 h 518"/>
                <a:gd name="T54" fmla="*/ 2147483647 w 664"/>
                <a:gd name="T55" fmla="*/ 2147483647 h 518"/>
                <a:gd name="T56" fmla="*/ 2147483647 w 664"/>
                <a:gd name="T57" fmla="*/ 2147483647 h 518"/>
                <a:gd name="T58" fmla="*/ 2147483647 w 664"/>
                <a:gd name="T59" fmla="*/ 2147483647 h 518"/>
                <a:gd name="T60" fmla="*/ 2147483647 w 664"/>
                <a:gd name="T61" fmla="*/ 2147483647 h 518"/>
                <a:gd name="T62" fmla="*/ 2147483647 w 664"/>
                <a:gd name="T63" fmla="*/ 2147483647 h 518"/>
                <a:gd name="T64" fmla="*/ 2147483647 w 664"/>
                <a:gd name="T65" fmla="*/ 2147483647 h 518"/>
                <a:gd name="T66" fmla="*/ 2147483647 w 664"/>
                <a:gd name="T67" fmla="*/ 2147483647 h 518"/>
                <a:gd name="T68" fmla="*/ 2147483647 w 664"/>
                <a:gd name="T69" fmla="*/ 2147483647 h 518"/>
                <a:gd name="T70" fmla="*/ 2147483647 w 664"/>
                <a:gd name="T71" fmla="*/ 2147483647 h 518"/>
                <a:gd name="T72" fmla="*/ 2147483647 w 664"/>
                <a:gd name="T73" fmla="*/ 2147483647 h 518"/>
                <a:gd name="T74" fmla="*/ 2147483647 w 664"/>
                <a:gd name="T75" fmla="*/ 2147483647 h 518"/>
                <a:gd name="T76" fmla="*/ 2147483647 w 664"/>
                <a:gd name="T77" fmla="*/ 2147483647 h 518"/>
                <a:gd name="T78" fmla="*/ 2147483647 w 664"/>
                <a:gd name="T79" fmla="*/ 2147483647 h 518"/>
                <a:gd name="T80" fmla="*/ 2147483647 w 664"/>
                <a:gd name="T81" fmla="*/ 2147483647 h 518"/>
                <a:gd name="T82" fmla="*/ 2147483647 w 664"/>
                <a:gd name="T83" fmla="*/ 2147483647 h 518"/>
                <a:gd name="T84" fmla="*/ 2147483647 w 664"/>
                <a:gd name="T85" fmla="*/ 2147483647 h 518"/>
                <a:gd name="T86" fmla="*/ 2147483647 w 664"/>
                <a:gd name="T87" fmla="*/ 2147483647 h 518"/>
                <a:gd name="T88" fmla="*/ 2147483647 w 664"/>
                <a:gd name="T89" fmla="*/ 2147483647 h 518"/>
                <a:gd name="T90" fmla="*/ 2147483647 w 664"/>
                <a:gd name="T91" fmla="*/ 2147483647 h 518"/>
                <a:gd name="T92" fmla="*/ 2147483647 w 664"/>
                <a:gd name="T93" fmla="*/ 2147483647 h 518"/>
                <a:gd name="T94" fmla="*/ 2147483647 w 664"/>
                <a:gd name="T95" fmla="*/ 2147483647 h 518"/>
                <a:gd name="T96" fmla="*/ 2147483647 w 664"/>
                <a:gd name="T97" fmla="*/ 2147483647 h 518"/>
                <a:gd name="T98" fmla="*/ 2147483647 w 664"/>
                <a:gd name="T99" fmla="*/ 2147483647 h 518"/>
                <a:gd name="T100" fmla="*/ 2147483647 w 664"/>
                <a:gd name="T101" fmla="*/ 2147483647 h 518"/>
                <a:gd name="T102" fmla="*/ 2147483647 w 664"/>
                <a:gd name="T103" fmla="*/ 2147483647 h 518"/>
                <a:gd name="T104" fmla="*/ 2147483647 w 664"/>
                <a:gd name="T105" fmla="*/ 2147483647 h 518"/>
                <a:gd name="T106" fmla="*/ 2147483647 w 664"/>
                <a:gd name="T107" fmla="*/ 2147483647 h 518"/>
                <a:gd name="T108" fmla="*/ 2147483647 w 664"/>
                <a:gd name="T109" fmla="*/ 2147483647 h 518"/>
                <a:gd name="T110" fmla="*/ 2147483647 w 664"/>
                <a:gd name="T111" fmla="*/ 2147483647 h 518"/>
                <a:gd name="T112" fmla="*/ 2147483647 w 664"/>
                <a:gd name="T113" fmla="*/ 2147483647 h 518"/>
                <a:gd name="T114" fmla="*/ 2147483647 w 664"/>
                <a:gd name="T115" fmla="*/ 2147483647 h 518"/>
                <a:gd name="T116" fmla="*/ 2147483647 w 664"/>
                <a:gd name="T117" fmla="*/ 2147483647 h 518"/>
                <a:gd name="T118" fmla="*/ 2147483647 w 664"/>
                <a:gd name="T119" fmla="*/ 2147483647 h 518"/>
                <a:gd name="T120" fmla="*/ 2147483647 w 664"/>
                <a:gd name="T121" fmla="*/ 2147483647 h 518"/>
                <a:gd name="T122" fmla="*/ 2147483647 w 664"/>
                <a:gd name="T123" fmla="*/ 2147483647 h 5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64"/>
                <a:gd name="T187" fmla="*/ 0 h 518"/>
                <a:gd name="T188" fmla="*/ 664 w 664"/>
                <a:gd name="T189" fmla="*/ 518 h 51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64" h="518">
                  <a:moveTo>
                    <a:pt x="146" y="450"/>
                  </a:moveTo>
                  <a:lnTo>
                    <a:pt x="148" y="447"/>
                  </a:lnTo>
                  <a:lnTo>
                    <a:pt x="149" y="445"/>
                  </a:lnTo>
                  <a:lnTo>
                    <a:pt x="150" y="441"/>
                  </a:lnTo>
                  <a:lnTo>
                    <a:pt x="151" y="438"/>
                  </a:lnTo>
                  <a:lnTo>
                    <a:pt x="151" y="431"/>
                  </a:lnTo>
                  <a:lnTo>
                    <a:pt x="150" y="424"/>
                  </a:lnTo>
                  <a:lnTo>
                    <a:pt x="147" y="411"/>
                  </a:lnTo>
                  <a:lnTo>
                    <a:pt x="146" y="400"/>
                  </a:lnTo>
                  <a:lnTo>
                    <a:pt x="147" y="378"/>
                  </a:lnTo>
                  <a:lnTo>
                    <a:pt x="149" y="364"/>
                  </a:lnTo>
                  <a:lnTo>
                    <a:pt x="151" y="353"/>
                  </a:lnTo>
                  <a:lnTo>
                    <a:pt x="152" y="339"/>
                  </a:lnTo>
                  <a:lnTo>
                    <a:pt x="150" y="320"/>
                  </a:lnTo>
                  <a:lnTo>
                    <a:pt x="146" y="298"/>
                  </a:lnTo>
                  <a:lnTo>
                    <a:pt x="141" y="273"/>
                  </a:lnTo>
                  <a:lnTo>
                    <a:pt x="139" y="252"/>
                  </a:lnTo>
                  <a:lnTo>
                    <a:pt x="134" y="251"/>
                  </a:lnTo>
                  <a:lnTo>
                    <a:pt x="127" y="249"/>
                  </a:lnTo>
                  <a:lnTo>
                    <a:pt x="119" y="246"/>
                  </a:lnTo>
                  <a:lnTo>
                    <a:pt x="109" y="241"/>
                  </a:lnTo>
                  <a:lnTo>
                    <a:pt x="87" y="231"/>
                  </a:lnTo>
                  <a:lnTo>
                    <a:pt x="64" y="217"/>
                  </a:lnTo>
                  <a:lnTo>
                    <a:pt x="20" y="192"/>
                  </a:lnTo>
                  <a:lnTo>
                    <a:pt x="0" y="178"/>
                  </a:lnTo>
                  <a:lnTo>
                    <a:pt x="19" y="172"/>
                  </a:lnTo>
                  <a:lnTo>
                    <a:pt x="24" y="171"/>
                  </a:lnTo>
                  <a:lnTo>
                    <a:pt x="28" y="168"/>
                  </a:lnTo>
                  <a:lnTo>
                    <a:pt x="31" y="165"/>
                  </a:lnTo>
                  <a:lnTo>
                    <a:pt x="36" y="159"/>
                  </a:lnTo>
                  <a:lnTo>
                    <a:pt x="39" y="155"/>
                  </a:lnTo>
                  <a:lnTo>
                    <a:pt x="44" y="151"/>
                  </a:lnTo>
                  <a:lnTo>
                    <a:pt x="48" y="148"/>
                  </a:lnTo>
                  <a:lnTo>
                    <a:pt x="52" y="147"/>
                  </a:lnTo>
                  <a:lnTo>
                    <a:pt x="92" y="159"/>
                  </a:lnTo>
                  <a:lnTo>
                    <a:pt x="100" y="155"/>
                  </a:lnTo>
                  <a:lnTo>
                    <a:pt x="108" y="153"/>
                  </a:lnTo>
                  <a:lnTo>
                    <a:pt x="116" y="152"/>
                  </a:lnTo>
                  <a:lnTo>
                    <a:pt x="125" y="152"/>
                  </a:lnTo>
                  <a:lnTo>
                    <a:pt x="132" y="153"/>
                  </a:lnTo>
                  <a:lnTo>
                    <a:pt x="140" y="155"/>
                  </a:lnTo>
                  <a:lnTo>
                    <a:pt x="147" y="157"/>
                  </a:lnTo>
                  <a:lnTo>
                    <a:pt x="152" y="159"/>
                  </a:lnTo>
                  <a:lnTo>
                    <a:pt x="152" y="86"/>
                  </a:lnTo>
                  <a:lnTo>
                    <a:pt x="165" y="94"/>
                  </a:lnTo>
                  <a:lnTo>
                    <a:pt x="175" y="102"/>
                  </a:lnTo>
                  <a:lnTo>
                    <a:pt x="181" y="105"/>
                  </a:lnTo>
                  <a:lnTo>
                    <a:pt x="185" y="109"/>
                  </a:lnTo>
                  <a:lnTo>
                    <a:pt x="192" y="110"/>
                  </a:lnTo>
                  <a:lnTo>
                    <a:pt x="198" y="111"/>
                  </a:lnTo>
                  <a:lnTo>
                    <a:pt x="207" y="110"/>
                  </a:lnTo>
                  <a:lnTo>
                    <a:pt x="217" y="107"/>
                  </a:lnTo>
                  <a:lnTo>
                    <a:pt x="226" y="103"/>
                  </a:lnTo>
                  <a:lnTo>
                    <a:pt x="236" y="99"/>
                  </a:lnTo>
                  <a:lnTo>
                    <a:pt x="246" y="93"/>
                  </a:lnTo>
                  <a:lnTo>
                    <a:pt x="255" y="87"/>
                  </a:lnTo>
                  <a:lnTo>
                    <a:pt x="264" y="80"/>
                  </a:lnTo>
                  <a:lnTo>
                    <a:pt x="273" y="73"/>
                  </a:lnTo>
                  <a:lnTo>
                    <a:pt x="282" y="65"/>
                  </a:lnTo>
                  <a:lnTo>
                    <a:pt x="289" y="57"/>
                  </a:lnTo>
                  <a:lnTo>
                    <a:pt x="297" y="48"/>
                  </a:lnTo>
                  <a:lnTo>
                    <a:pt x="303" y="40"/>
                  </a:lnTo>
                  <a:lnTo>
                    <a:pt x="308" y="32"/>
                  </a:lnTo>
                  <a:lnTo>
                    <a:pt x="313" y="25"/>
                  </a:lnTo>
                  <a:lnTo>
                    <a:pt x="316" y="18"/>
                  </a:lnTo>
                  <a:lnTo>
                    <a:pt x="318" y="12"/>
                  </a:lnTo>
                  <a:lnTo>
                    <a:pt x="337" y="11"/>
                  </a:lnTo>
                  <a:lnTo>
                    <a:pt x="354" y="8"/>
                  </a:lnTo>
                  <a:lnTo>
                    <a:pt x="370" y="4"/>
                  </a:lnTo>
                  <a:lnTo>
                    <a:pt x="385" y="0"/>
                  </a:lnTo>
                  <a:lnTo>
                    <a:pt x="385" y="24"/>
                  </a:lnTo>
                  <a:lnTo>
                    <a:pt x="404" y="32"/>
                  </a:lnTo>
                  <a:lnTo>
                    <a:pt x="422" y="40"/>
                  </a:lnTo>
                  <a:lnTo>
                    <a:pt x="440" y="50"/>
                  </a:lnTo>
                  <a:lnTo>
                    <a:pt x="457" y="61"/>
                  </a:lnTo>
                  <a:lnTo>
                    <a:pt x="475" y="72"/>
                  </a:lnTo>
                  <a:lnTo>
                    <a:pt x="493" y="81"/>
                  </a:lnTo>
                  <a:lnTo>
                    <a:pt x="511" y="90"/>
                  </a:lnTo>
                  <a:lnTo>
                    <a:pt x="531" y="98"/>
                  </a:lnTo>
                  <a:lnTo>
                    <a:pt x="538" y="101"/>
                  </a:lnTo>
                  <a:lnTo>
                    <a:pt x="552" y="107"/>
                  </a:lnTo>
                  <a:lnTo>
                    <a:pt x="561" y="111"/>
                  </a:lnTo>
                  <a:lnTo>
                    <a:pt x="569" y="114"/>
                  </a:lnTo>
                  <a:lnTo>
                    <a:pt x="578" y="116"/>
                  </a:lnTo>
                  <a:lnTo>
                    <a:pt x="584" y="117"/>
                  </a:lnTo>
                  <a:lnTo>
                    <a:pt x="604" y="118"/>
                  </a:lnTo>
                  <a:lnTo>
                    <a:pt x="623" y="121"/>
                  </a:lnTo>
                  <a:lnTo>
                    <a:pt x="644" y="124"/>
                  </a:lnTo>
                  <a:lnTo>
                    <a:pt x="664" y="129"/>
                  </a:lnTo>
                  <a:lnTo>
                    <a:pt x="658" y="136"/>
                  </a:lnTo>
                  <a:lnTo>
                    <a:pt x="654" y="145"/>
                  </a:lnTo>
                  <a:lnTo>
                    <a:pt x="650" y="155"/>
                  </a:lnTo>
                  <a:lnTo>
                    <a:pt x="645" y="166"/>
                  </a:lnTo>
                  <a:lnTo>
                    <a:pt x="638" y="189"/>
                  </a:lnTo>
                  <a:lnTo>
                    <a:pt x="629" y="212"/>
                  </a:lnTo>
                  <a:lnTo>
                    <a:pt x="620" y="236"/>
                  </a:lnTo>
                  <a:lnTo>
                    <a:pt x="609" y="256"/>
                  </a:lnTo>
                  <a:lnTo>
                    <a:pt x="604" y="265"/>
                  </a:lnTo>
                  <a:lnTo>
                    <a:pt x="598" y="272"/>
                  </a:lnTo>
                  <a:lnTo>
                    <a:pt x="591" y="279"/>
                  </a:lnTo>
                  <a:lnTo>
                    <a:pt x="584" y="283"/>
                  </a:lnTo>
                  <a:lnTo>
                    <a:pt x="585" y="286"/>
                  </a:lnTo>
                  <a:lnTo>
                    <a:pt x="588" y="290"/>
                  </a:lnTo>
                  <a:lnTo>
                    <a:pt x="593" y="294"/>
                  </a:lnTo>
                  <a:lnTo>
                    <a:pt x="599" y="298"/>
                  </a:lnTo>
                  <a:lnTo>
                    <a:pt x="606" y="301"/>
                  </a:lnTo>
                  <a:lnTo>
                    <a:pt x="612" y="304"/>
                  </a:lnTo>
                  <a:lnTo>
                    <a:pt x="618" y="307"/>
                  </a:lnTo>
                  <a:lnTo>
                    <a:pt x="623" y="307"/>
                  </a:lnTo>
                  <a:lnTo>
                    <a:pt x="623" y="326"/>
                  </a:lnTo>
                  <a:lnTo>
                    <a:pt x="623" y="334"/>
                  </a:lnTo>
                  <a:lnTo>
                    <a:pt x="622" y="340"/>
                  </a:lnTo>
                  <a:lnTo>
                    <a:pt x="622" y="344"/>
                  </a:lnTo>
                  <a:lnTo>
                    <a:pt x="620" y="347"/>
                  </a:lnTo>
                  <a:lnTo>
                    <a:pt x="618" y="353"/>
                  </a:lnTo>
                  <a:lnTo>
                    <a:pt x="617" y="363"/>
                  </a:lnTo>
                  <a:lnTo>
                    <a:pt x="618" y="372"/>
                  </a:lnTo>
                  <a:lnTo>
                    <a:pt x="618" y="381"/>
                  </a:lnTo>
                  <a:lnTo>
                    <a:pt x="620" y="391"/>
                  </a:lnTo>
                  <a:lnTo>
                    <a:pt x="622" y="399"/>
                  </a:lnTo>
                  <a:lnTo>
                    <a:pt x="624" y="408"/>
                  </a:lnTo>
                  <a:lnTo>
                    <a:pt x="629" y="416"/>
                  </a:lnTo>
                  <a:lnTo>
                    <a:pt x="632" y="423"/>
                  </a:lnTo>
                  <a:lnTo>
                    <a:pt x="638" y="430"/>
                  </a:lnTo>
                  <a:lnTo>
                    <a:pt x="622" y="444"/>
                  </a:lnTo>
                  <a:lnTo>
                    <a:pt x="608" y="457"/>
                  </a:lnTo>
                  <a:lnTo>
                    <a:pt x="593" y="469"/>
                  </a:lnTo>
                  <a:lnTo>
                    <a:pt x="577" y="480"/>
                  </a:lnTo>
                  <a:lnTo>
                    <a:pt x="569" y="484"/>
                  </a:lnTo>
                  <a:lnTo>
                    <a:pt x="561" y="487"/>
                  </a:lnTo>
                  <a:lnTo>
                    <a:pt x="551" y="489"/>
                  </a:lnTo>
                  <a:lnTo>
                    <a:pt x="542" y="489"/>
                  </a:lnTo>
                  <a:lnTo>
                    <a:pt x="532" y="488"/>
                  </a:lnTo>
                  <a:lnTo>
                    <a:pt x="521" y="485"/>
                  </a:lnTo>
                  <a:lnTo>
                    <a:pt x="509" y="481"/>
                  </a:lnTo>
                  <a:lnTo>
                    <a:pt x="497" y="474"/>
                  </a:lnTo>
                  <a:lnTo>
                    <a:pt x="487" y="466"/>
                  </a:lnTo>
                  <a:lnTo>
                    <a:pt x="477" y="460"/>
                  </a:lnTo>
                  <a:lnTo>
                    <a:pt x="473" y="458"/>
                  </a:lnTo>
                  <a:lnTo>
                    <a:pt x="467" y="457"/>
                  </a:lnTo>
                  <a:lnTo>
                    <a:pt x="463" y="456"/>
                  </a:lnTo>
                  <a:lnTo>
                    <a:pt x="457" y="456"/>
                  </a:lnTo>
                  <a:lnTo>
                    <a:pt x="450" y="456"/>
                  </a:lnTo>
                  <a:lnTo>
                    <a:pt x="443" y="457"/>
                  </a:lnTo>
                  <a:lnTo>
                    <a:pt x="436" y="459"/>
                  </a:lnTo>
                  <a:lnTo>
                    <a:pt x="429" y="462"/>
                  </a:lnTo>
                  <a:lnTo>
                    <a:pt x="423" y="465"/>
                  </a:lnTo>
                  <a:lnTo>
                    <a:pt x="417" y="468"/>
                  </a:lnTo>
                  <a:lnTo>
                    <a:pt x="411" y="472"/>
                  </a:lnTo>
                  <a:lnTo>
                    <a:pt x="406" y="477"/>
                  </a:lnTo>
                  <a:lnTo>
                    <a:pt x="397" y="486"/>
                  </a:lnTo>
                  <a:lnTo>
                    <a:pt x="390" y="496"/>
                  </a:lnTo>
                  <a:lnTo>
                    <a:pt x="388" y="503"/>
                  </a:lnTo>
                  <a:lnTo>
                    <a:pt x="386" y="508"/>
                  </a:lnTo>
                  <a:lnTo>
                    <a:pt x="385" y="512"/>
                  </a:lnTo>
                  <a:lnTo>
                    <a:pt x="385" y="517"/>
                  </a:lnTo>
                  <a:lnTo>
                    <a:pt x="364" y="518"/>
                  </a:lnTo>
                  <a:lnTo>
                    <a:pt x="343" y="517"/>
                  </a:lnTo>
                  <a:lnTo>
                    <a:pt x="333" y="515"/>
                  </a:lnTo>
                  <a:lnTo>
                    <a:pt x="325" y="512"/>
                  </a:lnTo>
                  <a:lnTo>
                    <a:pt x="321" y="510"/>
                  </a:lnTo>
                  <a:lnTo>
                    <a:pt x="317" y="507"/>
                  </a:lnTo>
                  <a:lnTo>
                    <a:pt x="314" y="503"/>
                  </a:lnTo>
                  <a:lnTo>
                    <a:pt x="311" y="499"/>
                  </a:lnTo>
                  <a:lnTo>
                    <a:pt x="307" y="500"/>
                  </a:lnTo>
                  <a:lnTo>
                    <a:pt x="303" y="502"/>
                  </a:lnTo>
                  <a:lnTo>
                    <a:pt x="299" y="505"/>
                  </a:lnTo>
                  <a:lnTo>
                    <a:pt x="296" y="508"/>
                  </a:lnTo>
                  <a:lnTo>
                    <a:pt x="293" y="511"/>
                  </a:lnTo>
                  <a:lnTo>
                    <a:pt x="289" y="514"/>
                  </a:lnTo>
                  <a:lnTo>
                    <a:pt x="287" y="516"/>
                  </a:lnTo>
                  <a:lnTo>
                    <a:pt x="285" y="517"/>
                  </a:lnTo>
                  <a:lnTo>
                    <a:pt x="277" y="517"/>
                  </a:lnTo>
                  <a:lnTo>
                    <a:pt x="268" y="516"/>
                  </a:lnTo>
                  <a:lnTo>
                    <a:pt x="259" y="514"/>
                  </a:lnTo>
                  <a:lnTo>
                    <a:pt x="248" y="512"/>
                  </a:lnTo>
                  <a:lnTo>
                    <a:pt x="227" y="506"/>
                  </a:lnTo>
                  <a:lnTo>
                    <a:pt x="205" y="496"/>
                  </a:lnTo>
                  <a:lnTo>
                    <a:pt x="195" y="492"/>
                  </a:lnTo>
                  <a:lnTo>
                    <a:pt x="185" y="487"/>
                  </a:lnTo>
                  <a:lnTo>
                    <a:pt x="175" y="481"/>
                  </a:lnTo>
                  <a:lnTo>
                    <a:pt x="168" y="475"/>
                  </a:lnTo>
                  <a:lnTo>
                    <a:pt x="160" y="469"/>
                  </a:lnTo>
                  <a:lnTo>
                    <a:pt x="153" y="463"/>
                  </a:lnTo>
                  <a:lnTo>
                    <a:pt x="149" y="456"/>
                  </a:lnTo>
                  <a:lnTo>
                    <a:pt x="146" y="450"/>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592" name="Rounded Rectangle 2643"/>
            <p:cNvSpPr/>
            <p:nvPr/>
          </p:nvSpPr>
          <p:spPr bwMode="auto">
            <a:xfrm>
              <a:off x="5219700" y="4487863"/>
              <a:ext cx="358775" cy="177800"/>
            </a:xfrm>
            <a:prstGeom prst="roundRect">
              <a:avLst/>
            </a:prstGeom>
            <a:solidFill>
              <a:srgbClr val="92D050"/>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93" name="Rounded Rectangle 566"/>
            <p:cNvSpPr/>
            <p:nvPr/>
          </p:nvSpPr>
          <p:spPr bwMode="auto">
            <a:xfrm>
              <a:off x="5219700" y="4725988"/>
              <a:ext cx="358775" cy="177800"/>
            </a:xfrm>
            <a:prstGeom prst="roundRect">
              <a:avLst/>
            </a:prstGeom>
            <a:solidFill>
              <a:srgbClr val="FFC000"/>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94" name="Rounded Rectangle 567"/>
            <p:cNvSpPr/>
            <p:nvPr/>
          </p:nvSpPr>
          <p:spPr bwMode="auto">
            <a:xfrm>
              <a:off x="5219700" y="4962525"/>
              <a:ext cx="358775" cy="176213"/>
            </a:xfrm>
            <a:prstGeom prst="roundRect">
              <a:avLst/>
            </a:prstGeom>
            <a:solidFill>
              <a:srgbClr val="7030A0"/>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95" name="TextBox 2644"/>
            <p:cNvSpPr txBox="1"/>
            <p:nvPr/>
          </p:nvSpPr>
          <p:spPr bwMode="auto">
            <a:xfrm>
              <a:off x="5578475" y="4487863"/>
              <a:ext cx="1947863" cy="253916"/>
            </a:xfrm>
            <a:prstGeom prst="rect">
              <a:avLst/>
            </a:prstGeom>
            <a:noFill/>
            <a:ln w="9525">
              <a:noFill/>
            </a:ln>
          </p:spPr>
          <p:txBody>
            <a:bodyPr>
              <a:spAutoFit/>
            </a:bodyPr>
            <a:lstStyle/>
            <a:p>
              <a:pPr>
                <a:defRPr/>
              </a:pPr>
              <a:r>
                <a:rPr lang="en-US" sz="1050" b="1" dirty="0" smtClean="0"/>
                <a:t>RETC en </a:t>
              </a:r>
              <a:r>
                <a:rPr lang="en-US" sz="1050" b="1" dirty="0" err="1" smtClean="0"/>
                <a:t>activo</a:t>
              </a:r>
              <a:endParaRPr lang="en-US" sz="1050" b="1" dirty="0">
                <a:ea typeface="+mn-ea"/>
              </a:endParaRPr>
            </a:p>
          </p:txBody>
        </p:sp>
        <p:sp>
          <p:nvSpPr>
            <p:cNvPr id="596" name="TextBox 569"/>
            <p:cNvSpPr txBox="1"/>
            <p:nvPr/>
          </p:nvSpPr>
          <p:spPr bwMode="auto">
            <a:xfrm>
              <a:off x="5578475" y="4725988"/>
              <a:ext cx="2668588" cy="253916"/>
            </a:xfrm>
            <a:prstGeom prst="rect">
              <a:avLst/>
            </a:prstGeom>
            <a:noFill/>
            <a:ln w="9525">
              <a:noFill/>
            </a:ln>
          </p:spPr>
          <p:txBody>
            <a:bodyPr>
              <a:spAutoFit/>
            </a:bodyPr>
            <a:lstStyle/>
            <a:p>
              <a:pPr>
                <a:defRPr/>
              </a:pPr>
              <a:r>
                <a:rPr lang="en-US" sz="1050" b="1" dirty="0" smtClean="0">
                  <a:ea typeface="+mn-ea"/>
                </a:rPr>
                <a:t>RETC </a:t>
              </a:r>
              <a:r>
                <a:rPr lang="en-US" sz="1050" b="1" dirty="0" err="1" smtClean="0">
                  <a:ea typeface="+mn-ea"/>
                </a:rPr>
                <a:t>iniciado</a:t>
              </a:r>
              <a:r>
                <a:rPr lang="en-US" sz="1050" b="1" dirty="0" smtClean="0">
                  <a:ea typeface="+mn-ea"/>
                </a:rPr>
                <a:t> o en </a:t>
              </a:r>
              <a:r>
                <a:rPr lang="en-US" sz="1050" b="1" dirty="0" err="1" smtClean="0">
                  <a:ea typeface="+mn-ea"/>
                </a:rPr>
                <a:t>fase</a:t>
              </a:r>
              <a:r>
                <a:rPr lang="en-US" sz="1050" b="1" dirty="0" smtClean="0">
                  <a:ea typeface="+mn-ea"/>
                </a:rPr>
                <a:t> </a:t>
              </a:r>
              <a:r>
                <a:rPr lang="en-US" sz="1050" b="1" dirty="0" err="1" smtClean="0">
                  <a:ea typeface="+mn-ea"/>
                </a:rPr>
                <a:t>piloto</a:t>
              </a:r>
              <a:endParaRPr lang="en-US" sz="1050" b="1" dirty="0">
                <a:ea typeface="+mn-ea"/>
              </a:endParaRPr>
            </a:p>
          </p:txBody>
        </p:sp>
        <p:sp>
          <p:nvSpPr>
            <p:cNvPr id="597" name="TextBox 570"/>
            <p:cNvSpPr txBox="1"/>
            <p:nvPr/>
          </p:nvSpPr>
          <p:spPr bwMode="auto">
            <a:xfrm>
              <a:off x="5580112" y="4930775"/>
              <a:ext cx="2736304" cy="253916"/>
            </a:xfrm>
            <a:prstGeom prst="rect">
              <a:avLst/>
            </a:prstGeom>
            <a:noFill/>
            <a:ln w="9525">
              <a:noFill/>
            </a:ln>
          </p:spPr>
          <p:txBody>
            <a:bodyPr wrap="square">
              <a:spAutoFit/>
            </a:bodyPr>
            <a:lstStyle/>
            <a:p>
              <a:pPr>
                <a:defRPr/>
              </a:pPr>
              <a:r>
                <a:rPr lang="en-US" sz="1050" b="1" dirty="0" err="1" smtClean="0"/>
                <a:t>Algun</a:t>
              </a:r>
              <a:r>
                <a:rPr lang="en-US" sz="1050" b="1" dirty="0" smtClean="0"/>
                <a:t> </a:t>
              </a:r>
              <a:r>
                <a:rPr lang="en-US" sz="1050" b="1" dirty="0" err="1" smtClean="0"/>
                <a:t>tipo</a:t>
              </a:r>
              <a:r>
                <a:rPr lang="en-US" sz="1050" b="1" dirty="0" smtClean="0"/>
                <a:t> de </a:t>
              </a:r>
              <a:r>
                <a:rPr lang="en-US" sz="1050" b="1" dirty="0" err="1" smtClean="0"/>
                <a:t>interés</a:t>
              </a:r>
              <a:r>
                <a:rPr lang="en-US" sz="1050" b="1" dirty="0" smtClean="0"/>
                <a:t> </a:t>
              </a:r>
              <a:r>
                <a:rPr lang="en-US" sz="1050" b="1" dirty="0" err="1" smtClean="0"/>
                <a:t>expresado</a:t>
              </a:r>
              <a:r>
                <a:rPr lang="en-US" sz="1050" b="1" dirty="0" smtClean="0"/>
                <a:t> en RETC</a:t>
              </a:r>
              <a:endParaRPr lang="en-US" sz="1050" b="1" dirty="0">
                <a:ea typeface="+mn-ea"/>
              </a:endParaRPr>
            </a:p>
          </p:txBody>
        </p:sp>
        <p:sp>
          <p:nvSpPr>
            <p:cNvPr id="2059" name="Freeform 325">
              <a:hlinkClick r:id="rId375"/>
            </p:cNvPr>
            <p:cNvSpPr>
              <a:spLocks/>
            </p:cNvSpPr>
            <p:nvPr>
              <p:custDataLst>
                <p:tags r:id="rId3"/>
              </p:custDataLst>
            </p:nvPr>
          </p:nvSpPr>
          <p:spPr bwMode="auto">
            <a:xfrm>
              <a:off x="4433888" y="2349500"/>
              <a:ext cx="42862" cy="33338"/>
            </a:xfrm>
            <a:custGeom>
              <a:avLst/>
              <a:gdLst>
                <a:gd name="T0" fmla="*/ 0 w 66"/>
                <a:gd name="T1" fmla="*/ 0 h 80"/>
                <a:gd name="T2" fmla="*/ 2147483647 w 66"/>
                <a:gd name="T3" fmla="*/ 0 h 80"/>
                <a:gd name="T4" fmla="*/ 2147483647 w 66"/>
                <a:gd name="T5" fmla="*/ 0 h 80"/>
                <a:gd name="T6" fmla="*/ 2147483647 w 66"/>
                <a:gd name="T7" fmla="*/ 0 h 80"/>
                <a:gd name="T8" fmla="*/ 2147483647 w 66"/>
                <a:gd name="T9" fmla="*/ 0 h 80"/>
                <a:gd name="T10" fmla="*/ 2147483647 w 66"/>
                <a:gd name="T11" fmla="*/ 2147483647 h 80"/>
                <a:gd name="T12" fmla="*/ 2147483647 w 66"/>
                <a:gd name="T13" fmla="*/ 2147483647 h 80"/>
                <a:gd name="T14" fmla="*/ 2147483647 w 66"/>
                <a:gd name="T15" fmla="*/ 2147483647 h 80"/>
                <a:gd name="T16" fmla="*/ 2147483647 w 66"/>
                <a:gd name="T17" fmla="*/ 2147483647 h 80"/>
                <a:gd name="T18" fmla="*/ 2147483647 w 66"/>
                <a:gd name="T19" fmla="*/ 2147483647 h 80"/>
                <a:gd name="T20" fmla="*/ 2147483647 w 66"/>
                <a:gd name="T21" fmla="*/ 2147483647 h 80"/>
                <a:gd name="T22" fmla="*/ 2147483647 w 66"/>
                <a:gd name="T23" fmla="*/ 2147483647 h 80"/>
                <a:gd name="T24" fmla="*/ 2147483647 w 66"/>
                <a:gd name="T25" fmla="*/ 2147483647 h 80"/>
                <a:gd name="T26" fmla="*/ 2147483647 w 66"/>
                <a:gd name="T27" fmla="*/ 2147483647 h 80"/>
                <a:gd name="T28" fmla="*/ 2147483647 w 66"/>
                <a:gd name="T29" fmla="*/ 2147483647 h 80"/>
                <a:gd name="T30" fmla="*/ 2147483647 w 66"/>
                <a:gd name="T31" fmla="*/ 2147483647 h 80"/>
                <a:gd name="T32" fmla="*/ 2147483647 w 66"/>
                <a:gd name="T33" fmla="*/ 2147483647 h 80"/>
                <a:gd name="T34" fmla="*/ 0 w 66"/>
                <a:gd name="T35" fmla="*/ 2147483647 h 80"/>
                <a:gd name="T36" fmla="*/ 0 w 66"/>
                <a:gd name="T37" fmla="*/ 0 h 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80"/>
                <a:gd name="T59" fmla="*/ 66 w 66"/>
                <a:gd name="T60" fmla="*/ 80 h 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8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587" name="586 Forma libre">
              <a:hlinkClick r:id="rId376"/>
            </p:cNvPr>
            <p:cNvSpPr/>
            <p:nvPr/>
          </p:nvSpPr>
          <p:spPr bwMode="auto">
            <a:xfrm>
              <a:off x="5029200" y="2436813"/>
              <a:ext cx="50800" cy="114300"/>
            </a:xfrm>
            <a:custGeom>
              <a:avLst/>
              <a:gdLst>
                <a:gd name="connsiteX0" fmla="*/ 0 w 138113"/>
                <a:gd name="connsiteY0" fmla="*/ 216693 h 502443"/>
                <a:gd name="connsiteX1" fmla="*/ 66675 w 138113"/>
                <a:gd name="connsiteY1" fmla="*/ 502443 h 502443"/>
                <a:gd name="connsiteX2" fmla="*/ 80963 w 138113"/>
                <a:gd name="connsiteY2" fmla="*/ 457200 h 502443"/>
                <a:gd name="connsiteX3" fmla="*/ 85725 w 138113"/>
                <a:gd name="connsiteY3" fmla="*/ 366712 h 502443"/>
                <a:gd name="connsiteX4" fmla="*/ 90488 w 138113"/>
                <a:gd name="connsiteY4" fmla="*/ 269081 h 502443"/>
                <a:gd name="connsiteX5" fmla="*/ 90488 w 138113"/>
                <a:gd name="connsiteY5" fmla="*/ 269081 h 502443"/>
                <a:gd name="connsiteX6" fmla="*/ 80963 w 138113"/>
                <a:gd name="connsiteY6" fmla="*/ 250031 h 502443"/>
                <a:gd name="connsiteX7" fmla="*/ 85725 w 138113"/>
                <a:gd name="connsiteY7" fmla="*/ 235743 h 502443"/>
                <a:gd name="connsiteX8" fmla="*/ 92869 w 138113"/>
                <a:gd name="connsiteY8" fmla="*/ 238125 h 502443"/>
                <a:gd name="connsiteX9" fmla="*/ 90488 w 138113"/>
                <a:gd name="connsiteY9" fmla="*/ 230981 h 502443"/>
                <a:gd name="connsiteX10" fmla="*/ 78582 w 138113"/>
                <a:gd name="connsiteY10" fmla="*/ 209550 h 502443"/>
                <a:gd name="connsiteX11" fmla="*/ 80963 w 138113"/>
                <a:gd name="connsiteY11" fmla="*/ 188118 h 502443"/>
                <a:gd name="connsiteX12" fmla="*/ 95250 w 138113"/>
                <a:gd name="connsiteY12" fmla="*/ 169068 h 502443"/>
                <a:gd name="connsiteX13" fmla="*/ 102394 w 138113"/>
                <a:gd name="connsiteY13" fmla="*/ 126206 h 502443"/>
                <a:gd name="connsiteX14" fmla="*/ 114300 w 138113"/>
                <a:gd name="connsiteY14" fmla="*/ 76200 h 502443"/>
                <a:gd name="connsiteX15" fmla="*/ 138113 w 138113"/>
                <a:gd name="connsiteY15" fmla="*/ 0 h 502443"/>
                <a:gd name="connsiteX16" fmla="*/ 102394 w 138113"/>
                <a:gd name="connsiteY16" fmla="*/ 35718 h 502443"/>
                <a:gd name="connsiteX17" fmla="*/ 76200 w 138113"/>
                <a:gd name="connsiteY17" fmla="*/ 40481 h 502443"/>
                <a:gd name="connsiteX18" fmla="*/ 61913 w 138113"/>
                <a:gd name="connsiteY18" fmla="*/ 9525 h 502443"/>
                <a:gd name="connsiteX19" fmla="*/ 0 w 138113"/>
                <a:gd name="connsiteY19" fmla="*/ 216693 h 502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8113" h="502443">
                  <a:moveTo>
                    <a:pt x="0" y="216693"/>
                  </a:moveTo>
                  <a:lnTo>
                    <a:pt x="66675" y="502443"/>
                  </a:lnTo>
                  <a:lnTo>
                    <a:pt x="80963" y="457200"/>
                  </a:lnTo>
                  <a:lnTo>
                    <a:pt x="85725" y="366712"/>
                  </a:lnTo>
                  <a:lnTo>
                    <a:pt x="90488" y="269081"/>
                  </a:lnTo>
                  <a:lnTo>
                    <a:pt x="90488" y="269081"/>
                  </a:lnTo>
                  <a:cubicBezTo>
                    <a:pt x="87313" y="262731"/>
                    <a:pt x="81967" y="257059"/>
                    <a:pt x="80963" y="250031"/>
                  </a:cubicBezTo>
                  <a:cubicBezTo>
                    <a:pt x="80253" y="245061"/>
                    <a:pt x="85725" y="235743"/>
                    <a:pt x="85725" y="235743"/>
                  </a:cubicBezTo>
                  <a:cubicBezTo>
                    <a:pt x="88106" y="236537"/>
                    <a:pt x="91094" y="239900"/>
                    <a:pt x="92869" y="238125"/>
                  </a:cubicBezTo>
                  <a:cubicBezTo>
                    <a:pt x="94644" y="236350"/>
                    <a:pt x="91707" y="233175"/>
                    <a:pt x="90488" y="230981"/>
                  </a:cubicBezTo>
                  <a:cubicBezTo>
                    <a:pt x="76841" y="206415"/>
                    <a:pt x="83970" y="225714"/>
                    <a:pt x="78582" y="209550"/>
                  </a:cubicBezTo>
                  <a:cubicBezTo>
                    <a:pt x="79376" y="202406"/>
                    <a:pt x="78690" y="194937"/>
                    <a:pt x="80963" y="188118"/>
                  </a:cubicBezTo>
                  <a:cubicBezTo>
                    <a:pt x="83654" y="180044"/>
                    <a:pt x="89610" y="174709"/>
                    <a:pt x="95250" y="169068"/>
                  </a:cubicBezTo>
                  <a:lnTo>
                    <a:pt x="102394" y="126206"/>
                  </a:lnTo>
                  <a:lnTo>
                    <a:pt x="114300" y="76200"/>
                  </a:lnTo>
                  <a:lnTo>
                    <a:pt x="138113" y="0"/>
                  </a:lnTo>
                  <a:lnTo>
                    <a:pt x="102394" y="35718"/>
                  </a:lnTo>
                  <a:lnTo>
                    <a:pt x="76200" y="40481"/>
                  </a:lnTo>
                  <a:lnTo>
                    <a:pt x="61913" y="9525"/>
                  </a:lnTo>
                  <a:lnTo>
                    <a:pt x="0" y="216693"/>
                  </a:lnTo>
                  <a:close/>
                </a:path>
              </a:pathLst>
            </a:custGeom>
            <a:solidFill>
              <a:srgbClr val="92D050"/>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580" name="579 Forma libre"/>
            <p:cNvSpPr/>
            <p:nvPr/>
          </p:nvSpPr>
          <p:spPr bwMode="auto">
            <a:xfrm>
              <a:off x="4779963" y="2486025"/>
              <a:ext cx="306387" cy="288925"/>
            </a:xfrm>
            <a:custGeom>
              <a:avLst/>
              <a:gdLst>
                <a:gd name="connsiteX0" fmla="*/ 64294 w 823913"/>
                <a:gd name="connsiteY0" fmla="*/ 1259681 h 1264444"/>
                <a:gd name="connsiteX1" fmla="*/ 728663 w 823913"/>
                <a:gd name="connsiteY1" fmla="*/ 1264444 h 1264444"/>
                <a:gd name="connsiteX2" fmla="*/ 823913 w 823913"/>
                <a:gd name="connsiteY2" fmla="*/ 1138238 h 1264444"/>
                <a:gd name="connsiteX3" fmla="*/ 814388 w 823913"/>
                <a:gd name="connsiteY3" fmla="*/ 1121569 h 1264444"/>
                <a:gd name="connsiteX4" fmla="*/ 814388 w 823913"/>
                <a:gd name="connsiteY4" fmla="*/ 1071563 h 1264444"/>
                <a:gd name="connsiteX5" fmla="*/ 795338 w 823913"/>
                <a:gd name="connsiteY5" fmla="*/ 1035844 h 1264444"/>
                <a:gd name="connsiteX6" fmla="*/ 823913 w 823913"/>
                <a:gd name="connsiteY6" fmla="*/ 1000125 h 1264444"/>
                <a:gd name="connsiteX7" fmla="*/ 781050 w 823913"/>
                <a:gd name="connsiteY7" fmla="*/ 942975 h 1264444"/>
                <a:gd name="connsiteX8" fmla="*/ 726281 w 823913"/>
                <a:gd name="connsiteY8" fmla="*/ 835819 h 1264444"/>
                <a:gd name="connsiteX9" fmla="*/ 711994 w 823913"/>
                <a:gd name="connsiteY9" fmla="*/ 802481 h 1264444"/>
                <a:gd name="connsiteX10" fmla="*/ 704850 w 823913"/>
                <a:gd name="connsiteY10" fmla="*/ 731044 h 1264444"/>
                <a:gd name="connsiteX11" fmla="*/ 692944 w 823913"/>
                <a:gd name="connsiteY11" fmla="*/ 652463 h 1264444"/>
                <a:gd name="connsiteX12" fmla="*/ 671513 w 823913"/>
                <a:gd name="connsiteY12" fmla="*/ 600075 h 1264444"/>
                <a:gd name="connsiteX13" fmla="*/ 640556 w 823913"/>
                <a:gd name="connsiteY13" fmla="*/ 573881 h 1264444"/>
                <a:gd name="connsiteX14" fmla="*/ 628650 w 823913"/>
                <a:gd name="connsiteY14" fmla="*/ 502444 h 1264444"/>
                <a:gd name="connsiteX15" fmla="*/ 607219 w 823913"/>
                <a:gd name="connsiteY15" fmla="*/ 442913 h 1264444"/>
                <a:gd name="connsiteX16" fmla="*/ 557213 w 823913"/>
                <a:gd name="connsiteY16" fmla="*/ 335756 h 1264444"/>
                <a:gd name="connsiteX17" fmla="*/ 531019 w 823913"/>
                <a:gd name="connsiteY17" fmla="*/ 219075 h 1264444"/>
                <a:gd name="connsiteX18" fmla="*/ 531019 w 823913"/>
                <a:gd name="connsiteY18" fmla="*/ 219075 h 1264444"/>
                <a:gd name="connsiteX19" fmla="*/ 547688 w 823913"/>
                <a:gd name="connsiteY19" fmla="*/ 233363 h 1264444"/>
                <a:gd name="connsiteX20" fmla="*/ 561975 w 823913"/>
                <a:gd name="connsiteY20" fmla="*/ 242888 h 1264444"/>
                <a:gd name="connsiteX21" fmla="*/ 564356 w 823913"/>
                <a:gd name="connsiteY21" fmla="*/ 259556 h 1264444"/>
                <a:gd name="connsiteX22" fmla="*/ 566738 w 823913"/>
                <a:gd name="connsiteY22" fmla="*/ 280988 h 1264444"/>
                <a:gd name="connsiteX23" fmla="*/ 569119 w 823913"/>
                <a:gd name="connsiteY23" fmla="*/ 290513 h 1264444"/>
                <a:gd name="connsiteX24" fmla="*/ 571500 w 823913"/>
                <a:gd name="connsiteY24" fmla="*/ 321469 h 1264444"/>
                <a:gd name="connsiteX25" fmla="*/ 573881 w 823913"/>
                <a:gd name="connsiteY25" fmla="*/ 328613 h 1264444"/>
                <a:gd name="connsiteX26" fmla="*/ 581025 w 823913"/>
                <a:gd name="connsiteY26" fmla="*/ 333375 h 1264444"/>
                <a:gd name="connsiteX27" fmla="*/ 585788 w 823913"/>
                <a:gd name="connsiteY27" fmla="*/ 347663 h 1264444"/>
                <a:gd name="connsiteX28" fmla="*/ 600075 w 823913"/>
                <a:gd name="connsiteY28" fmla="*/ 357188 h 1264444"/>
                <a:gd name="connsiteX29" fmla="*/ 604838 w 823913"/>
                <a:gd name="connsiteY29" fmla="*/ 376238 h 1264444"/>
                <a:gd name="connsiteX30" fmla="*/ 609600 w 823913"/>
                <a:gd name="connsiteY30" fmla="*/ 392906 h 1264444"/>
                <a:gd name="connsiteX31" fmla="*/ 611981 w 823913"/>
                <a:gd name="connsiteY31" fmla="*/ 431006 h 1264444"/>
                <a:gd name="connsiteX32" fmla="*/ 619125 w 823913"/>
                <a:gd name="connsiteY32" fmla="*/ 438150 h 1264444"/>
                <a:gd name="connsiteX33" fmla="*/ 621506 w 823913"/>
                <a:gd name="connsiteY33" fmla="*/ 445294 h 1264444"/>
                <a:gd name="connsiteX34" fmla="*/ 633413 w 823913"/>
                <a:gd name="connsiteY34" fmla="*/ 457200 h 1264444"/>
                <a:gd name="connsiteX35" fmla="*/ 635794 w 823913"/>
                <a:gd name="connsiteY35" fmla="*/ 464344 h 1264444"/>
                <a:gd name="connsiteX36" fmla="*/ 650081 w 823913"/>
                <a:gd name="connsiteY36" fmla="*/ 478631 h 1264444"/>
                <a:gd name="connsiteX37" fmla="*/ 659606 w 823913"/>
                <a:gd name="connsiteY37" fmla="*/ 490538 h 1264444"/>
                <a:gd name="connsiteX38" fmla="*/ 671513 w 823913"/>
                <a:gd name="connsiteY38" fmla="*/ 502444 h 1264444"/>
                <a:gd name="connsiteX39" fmla="*/ 678656 w 823913"/>
                <a:gd name="connsiteY39" fmla="*/ 509588 h 1264444"/>
                <a:gd name="connsiteX40" fmla="*/ 738188 w 823913"/>
                <a:gd name="connsiteY40" fmla="*/ 297656 h 1264444"/>
                <a:gd name="connsiteX41" fmla="*/ 671513 w 823913"/>
                <a:gd name="connsiteY41" fmla="*/ 0 h 1264444"/>
                <a:gd name="connsiteX42" fmla="*/ 664369 w 823913"/>
                <a:gd name="connsiteY42" fmla="*/ 11906 h 1264444"/>
                <a:gd name="connsiteX43" fmla="*/ 645319 w 823913"/>
                <a:gd name="connsiteY43" fmla="*/ 35719 h 1264444"/>
                <a:gd name="connsiteX44" fmla="*/ 642938 w 823913"/>
                <a:gd name="connsiteY44" fmla="*/ 45244 h 1264444"/>
                <a:gd name="connsiteX45" fmla="*/ 635794 w 823913"/>
                <a:gd name="connsiteY45" fmla="*/ 52388 h 1264444"/>
                <a:gd name="connsiteX46" fmla="*/ 623888 w 823913"/>
                <a:gd name="connsiteY46" fmla="*/ 66675 h 1264444"/>
                <a:gd name="connsiteX47" fmla="*/ 602456 w 823913"/>
                <a:gd name="connsiteY47" fmla="*/ 78581 h 1264444"/>
                <a:gd name="connsiteX48" fmla="*/ 592931 w 823913"/>
                <a:gd name="connsiteY48" fmla="*/ 80963 h 1264444"/>
                <a:gd name="connsiteX49" fmla="*/ 578644 w 823913"/>
                <a:gd name="connsiteY49" fmla="*/ 85725 h 1264444"/>
                <a:gd name="connsiteX50" fmla="*/ 540544 w 823913"/>
                <a:gd name="connsiteY50" fmla="*/ 88106 h 1264444"/>
                <a:gd name="connsiteX51" fmla="*/ 526256 w 823913"/>
                <a:gd name="connsiteY51" fmla="*/ 90488 h 1264444"/>
                <a:gd name="connsiteX52" fmla="*/ 516731 w 823913"/>
                <a:gd name="connsiteY52" fmla="*/ 107156 h 1264444"/>
                <a:gd name="connsiteX53" fmla="*/ 509588 w 823913"/>
                <a:gd name="connsiteY53" fmla="*/ 109538 h 1264444"/>
                <a:gd name="connsiteX54" fmla="*/ 481013 w 823913"/>
                <a:gd name="connsiteY54" fmla="*/ 107156 h 1264444"/>
                <a:gd name="connsiteX55" fmla="*/ 407194 w 823913"/>
                <a:gd name="connsiteY55" fmla="*/ 71438 h 1264444"/>
                <a:gd name="connsiteX56" fmla="*/ 316706 w 823913"/>
                <a:gd name="connsiteY56" fmla="*/ 114300 h 1264444"/>
                <a:gd name="connsiteX57" fmla="*/ 266700 w 823913"/>
                <a:gd name="connsiteY57" fmla="*/ 133350 h 1264444"/>
                <a:gd name="connsiteX58" fmla="*/ 197644 w 823913"/>
                <a:gd name="connsiteY58" fmla="*/ 130969 h 1264444"/>
                <a:gd name="connsiteX59" fmla="*/ 126206 w 823913"/>
                <a:gd name="connsiteY59" fmla="*/ 76200 h 1264444"/>
                <a:gd name="connsiteX60" fmla="*/ 80963 w 823913"/>
                <a:gd name="connsiteY60" fmla="*/ 61913 h 1264444"/>
                <a:gd name="connsiteX61" fmla="*/ 57150 w 823913"/>
                <a:gd name="connsiteY61" fmla="*/ 59531 h 1264444"/>
                <a:gd name="connsiteX62" fmla="*/ 16669 w 823913"/>
                <a:gd name="connsiteY62" fmla="*/ 40481 h 1264444"/>
                <a:gd name="connsiteX63" fmla="*/ 11906 w 823913"/>
                <a:gd name="connsiteY63" fmla="*/ 107156 h 1264444"/>
                <a:gd name="connsiteX64" fmla="*/ 28575 w 823913"/>
                <a:gd name="connsiteY64" fmla="*/ 166688 h 1264444"/>
                <a:gd name="connsiteX65" fmla="*/ 26194 w 823913"/>
                <a:gd name="connsiteY65" fmla="*/ 202406 h 1264444"/>
                <a:gd name="connsiteX66" fmla="*/ 0 w 823913"/>
                <a:gd name="connsiteY66" fmla="*/ 235744 h 1264444"/>
                <a:gd name="connsiteX67" fmla="*/ 4763 w 823913"/>
                <a:gd name="connsiteY67" fmla="*/ 300038 h 1264444"/>
                <a:gd name="connsiteX68" fmla="*/ 19050 w 823913"/>
                <a:gd name="connsiteY68" fmla="*/ 340519 h 1264444"/>
                <a:gd name="connsiteX69" fmla="*/ 59531 w 823913"/>
                <a:gd name="connsiteY69" fmla="*/ 395288 h 1264444"/>
                <a:gd name="connsiteX70" fmla="*/ 61913 w 823913"/>
                <a:gd name="connsiteY70" fmla="*/ 440531 h 1264444"/>
                <a:gd name="connsiteX71" fmla="*/ 64294 w 823913"/>
                <a:gd name="connsiteY71" fmla="*/ 1259681 h 1264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823913" h="1264444">
                  <a:moveTo>
                    <a:pt x="64294" y="1259681"/>
                  </a:moveTo>
                  <a:lnTo>
                    <a:pt x="728663" y="1264444"/>
                  </a:lnTo>
                  <a:lnTo>
                    <a:pt x="823913" y="1138238"/>
                  </a:lnTo>
                  <a:lnTo>
                    <a:pt x="814388" y="1121569"/>
                  </a:lnTo>
                  <a:lnTo>
                    <a:pt x="814388" y="1071563"/>
                  </a:lnTo>
                  <a:lnTo>
                    <a:pt x="795338" y="1035844"/>
                  </a:lnTo>
                  <a:lnTo>
                    <a:pt x="823913" y="1000125"/>
                  </a:lnTo>
                  <a:lnTo>
                    <a:pt x="781050" y="942975"/>
                  </a:lnTo>
                  <a:lnTo>
                    <a:pt x="726281" y="835819"/>
                  </a:lnTo>
                  <a:lnTo>
                    <a:pt x="711994" y="802481"/>
                  </a:lnTo>
                  <a:lnTo>
                    <a:pt x="704850" y="731044"/>
                  </a:lnTo>
                  <a:lnTo>
                    <a:pt x="692944" y="652463"/>
                  </a:lnTo>
                  <a:lnTo>
                    <a:pt x="671513" y="600075"/>
                  </a:lnTo>
                  <a:lnTo>
                    <a:pt x="640556" y="573881"/>
                  </a:lnTo>
                  <a:lnTo>
                    <a:pt x="628650" y="502444"/>
                  </a:lnTo>
                  <a:lnTo>
                    <a:pt x="607219" y="442913"/>
                  </a:lnTo>
                  <a:lnTo>
                    <a:pt x="557213" y="335756"/>
                  </a:lnTo>
                  <a:lnTo>
                    <a:pt x="531019" y="219075"/>
                  </a:lnTo>
                  <a:lnTo>
                    <a:pt x="531019" y="219075"/>
                  </a:lnTo>
                  <a:cubicBezTo>
                    <a:pt x="536575" y="223838"/>
                    <a:pt x="541887" y="228901"/>
                    <a:pt x="547688" y="233363"/>
                  </a:cubicBezTo>
                  <a:cubicBezTo>
                    <a:pt x="552225" y="236853"/>
                    <a:pt x="561975" y="242888"/>
                    <a:pt x="561975" y="242888"/>
                  </a:cubicBezTo>
                  <a:cubicBezTo>
                    <a:pt x="562769" y="248444"/>
                    <a:pt x="563660" y="253987"/>
                    <a:pt x="564356" y="259556"/>
                  </a:cubicBezTo>
                  <a:cubicBezTo>
                    <a:pt x="565248" y="266688"/>
                    <a:pt x="565645" y="273884"/>
                    <a:pt x="566738" y="280988"/>
                  </a:cubicBezTo>
                  <a:cubicBezTo>
                    <a:pt x="567236" y="284223"/>
                    <a:pt x="568325" y="287338"/>
                    <a:pt x="569119" y="290513"/>
                  </a:cubicBezTo>
                  <a:cubicBezTo>
                    <a:pt x="569913" y="300832"/>
                    <a:pt x="570216" y="311200"/>
                    <a:pt x="571500" y="321469"/>
                  </a:cubicBezTo>
                  <a:cubicBezTo>
                    <a:pt x="571811" y="323960"/>
                    <a:pt x="572313" y="326653"/>
                    <a:pt x="573881" y="328613"/>
                  </a:cubicBezTo>
                  <a:cubicBezTo>
                    <a:pt x="575669" y="330848"/>
                    <a:pt x="578644" y="331788"/>
                    <a:pt x="581025" y="333375"/>
                  </a:cubicBezTo>
                  <a:cubicBezTo>
                    <a:pt x="582613" y="338138"/>
                    <a:pt x="581611" y="344878"/>
                    <a:pt x="585788" y="347663"/>
                  </a:cubicBezTo>
                  <a:lnTo>
                    <a:pt x="600075" y="357188"/>
                  </a:lnTo>
                  <a:cubicBezTo>
                    <a:pt x="604918" y="381403"/>
                    <a:pt x="599954" y="359147"/>
                    <a:pt x="604838" y="376238"/>
                  </a:cubicBezTo>
                  <a:cubicBezTo>
                    <a:pt x="610824" y="397186"/>
                    <a:pt x="603887" y="375766"/>
                    <a:pt x="609600" y="392906"/>
                  </a:cubicBezTo>
                  <a:cubicBezTo>
                    <a:pt x="610394" y="405606"/>
                    <a:pt x="609360" y="418554"/>
                    <a:pt x="611981" y="431006"/>
                  </a:cubicBezTo>
                  <a:cubicBezTo>
                    <a:pt x="612675" y="434301"/>
                    <a:pt x="617257" y="435348"/>
                    <a:pt x="619125" y="438150"/>
                  </a:cubicBezTo>
                  <a:cubicBezTo>
                    <a:pt x="620517" y="440239"/>
                    <a:pt x="620383" y="443049"/>
                    <a:pt x="621506" y="445294"/>
                  </a:cubicBezTo>
                  <a:cubicBezTo>
                    <a:pt x="625475" y="453232"/>
                    <a:pt x="626269" y="452438"/>
                    <a:pt x="633413" y="457200"/>
                  </a:cubicBezTo>
                  <a:cubicBezTo>
                    <a:pt x="634207" y="459581"/>
                    <a:pt x="634253" y="462363"/>
                    <a:pt x="635794" y="464344"/>
                  </a:cubicBezTo>
                  <a:cubicBezTo>
                    <a:pt x="639929" y="469660"/>
                    <a:pt x="650081" y="478631"/>
                    <a:pt x="650081" y="478631"/>
                  </a:cubicBezTo>
                  <a:cubicBezTo>
                    <a:pt x="654718" y="492537"/>
                    <a:pt x="648836" y="479768"/>
                    <a:pt x="659606" y="490538"/>
                  </a:cubicBezTo>
                  <a:cubicBezTo>
                    <a:pt x="675478" y="506410"/>
                    <a:pt x="652465" y="489745"/>
                    <a:pt x="671513" y="502444"/>
                  </a:cubicBezTo>
                  <a:cubicBezTo>
                    <a:pt x="676715" y="510248"/>
                    <a:pt x="673413" y="509588"/>
                    <a:pt x="678656" y="509588"/>
                  </a:cubicBezTo>
                  <a:lnTo>
                    <a:pt x="738188" y="297656"/>
                  </a:lnTo>
                  <a:lnTo>
                    <a:pt x="671513" y="0"/>
                  </a:lnTo>
                  <a:lnTo>
                    <a:pt x="664369" y="11906"/>
                  </a:lnTo>
                  <a:cubicBezTo>
                    <a:pt x="664327" y="11955"/>
                    <a:pt x="647840" y="29835"/>
                    <a:pt x="645319" y="35719"/>
                  </a:cubicBezTo>
                  <a:cubicBezTo>
                    <a:pt x="644030" y="38727"/>
                    <a:pt x="644562" y="42402"/>
                    <a:pt x="642938" y="45244"/>
                  </a:cubicBezTo>
                  <a:cubicBezTo>
                    <a:pt x="641267" y="48168"/>
                    <a:pt x="637950" y="49801"/>
                    <a:pt x="635794" y="52388"/>
                  </a:cubicBezTo>
                  <a:cubicBezTo>
                    <a:pt x="628556" y="61072"/>
                    <a:pt x="633768" y="58990"/>
                    <a:pt x="623888" y="66675"/>
                  </a:cubicBezTo>
                  <a:cubicBezTo>
                    <a:pt x="613982" y="74380"/>
                    <a:pt x="612193" y="75799"/>
                    <a:pt x="602456" y="78581"/>
                  </a:cubicBezTo>
                  <a:cubicBezTo>
                    <a:pt x="599309" y="79480"/>
                    <a:pt x="596066" y="80023"/>
                    <a:pt x="592931" y="80963"/>
                  </a:cubicBezTo>
                  <a:cubicBezTo>
                    <a:pt x="588123" y="82406"/>
                    <a:pt x="583654" y="85412"/>
                    <a:pt x="578644" y="85725"/>
                  </a:cubicBezTo>
                  <a:lnTo>
                    <a:pt x="540544" y="88106"/>
                  </a:lnTo>
                  <a:cubicBezTo>
                    <a:pt x="535781" y="88900"/>
                    <a:pt x="530668" y="88527"/>
                    <a:pt x="526256" y="90488"/>
                  </a:cubicBezTo>
                  <a:cubicBezTo>
                    <a:pt x="512091" y="96784"/>
                    <a:pt x="524505" y="97437"/>
                    <a:pt x="516731" y="107156"/>
                  </a:cubicBezTo>
                  <a:cubicBezTo>
                    <a:pt x="515163" y="109116"/>
                    <a:pt x="511969" y="108744"/>
                    <a:pt x="509588" y="109538"/>
                  </a:cubicBezTo>
                  <a:cubicBezTo>
                    <a:pt x="482604" y="107084"/>
                    <a:pt x="492161" y="107156"/>
                    <a:pt x="481013" y="107156"/>
                  </a:cubicBezTo>
                  <a:lnTo>
                    <a:pt x="407194" y="71438"/>
                  </a:lnTo>
                  <a:lnTo>
                    <a:pt x="316706" y="114300"/>
                  </a:lnTo>
                  <a:lnTo>
                    <a:pt x="266700" y="133350"/>
                  </a:lnTo>
                  <a:lnTo>
                    <a:pt x="197644" y="130969"/>
                  </a:lnTo>
                  <a:lnTo>
                    <a:pt x="126206" y="76200"/>
                  </a:lnTo>
                  <a:lnTo>
                    <a:pt x="80963" y="61913"/>
                  </a:lnTo>
                  <a:lnTo>
                    <a:pt x="57150" y="59531"/>
                  </a:lnTo>
                  <a:lnTo>
                    <a:pt x="16669" y="40481"/>
                  </a:lnTo>
                  <a:lnTo>
                    <a:pt x="11906" y="107156"/>
                  </a:lnTo>
                  <a:lnTo>
                    <a:pt x="28575" y="166688"/>
                  </a:lnTo>
                  <a:lnTo>
                    <a:pt x="26194" y="202406"/>
                  </a:lnTo>
                  <a:lnTo>
                    <a:pt x="0" y="235744"/>
                  </a:lnTo>
                  <a:lnTo>
                    <a:pt x="4763" y="300038"/>
                  </a:lnTo>
                  <a:lnTo>
                    <a:pt x="19050" y="340519"/>
                  </a:lnTo>
                  <a:lnTo>
                    <a:pt x="59531" y="395288"/>
                  </a:lnTo>
                  <a:lnTo>
                    <a:pt x="61913" y="440531"/>
                  </a:lnTo>
                  <a:cubicBezTo>
                    <a:pt x="63500" y="713581"/>
                    <a:pt x="65088" y="986631"/>
                    <a:pt x="64294" y="1259681"/>
                  </a:cubicBezTo>
                  <a:close/>
                </a:path>
              </a:pathLst>
            </a:custGeom>
            <a:solidFill>
              <a:srgbClr val="FFC000"/>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2062" name="Freeform 4"/>
            <p:cNvSpPr>
              <a:spLocks/>
            </p:cNvSpPr>
            <p:nvPr>
              <p:custDataLst>
                <p:tags r:id="rId4"/>
              </p:custDataLst>
            </p:nvPr>
          </p:nvSpPr>
          <p:spPr bwMode="auto">
            <a:xfrm>
              <a:off x="2452688" y="4964113"/>
              <a:ext cx="38100" cy="50800"/>
            </a:xfrm>
            <a:custGeom>
              <a:avLst/>
              <a:gdLst>
                <a:gd name="T0" fmla="*/ 0 w 73"/>
                <a:gd name="T1" fmla="*/ 0 h 20"/>
                <a:gd name="T2" fmla="*/ 2147483647 w 73"/>
                <a:gd name="T3" fmla="*/ 2147483647 h 20"/>
                <a:gd name="T4" fmla="*/ 2147483647 w 73"/>
                <a:gd name="T5" fmla="*/ 2147483647 h 20"/>
                <a:gd name="T6" fmla="*/ 2147483647 w 73"/>
                <a:gd name="T7" fmla="*/ 2147483647 h 20"/>
                <a:gd name="T8" fmla="*/ 2147483647 w 73"/>
                <a:gd name="T9" fmla="*/ 2147483647 h 20"/>
                <a:gd name="T10" fmla="*/ 2147483647 w 73"/>
                <a:gd name="T11" fmla="*/ 2147483647 h 20"/>
                <a:gd name="T12" fmla="*/ 2147483647 w 73"/>
                <a:gd name="T13" fmla="*/ 2147483647 h 20"/>
                <a:gd name="T14" fmla="*/ 2147483647 w 73"/>
                <a:gd name="T15" fmla="*/ 2147483647 h 20"/>
                <a:gd name="T16" fmla="*/ 2147483647 w 73"/>
                <a:gd name="T17" fmla="*/ 2147483647 h 20"/>
                <a:gd name="T18" fmla="*/ 2147483647 w 73"/>
                <a:gd name="T19" fmla="*/ 2147483647 h 20"/>
                <a:gd name="T20" fmla="*/ 2147483647 w 73"/>
                <a:gd name="T21" fmla="*/ 2147483647 h 20"/>
                <a:gd name="T22" fmla="*/ 2147483647 w 73"/>
                <a:gd name="T23" fmla="*/ 2147483647 h 20"/>
                <a:gd name="T24" fmla="*/ 2147483647 w 73"/>
                <a:gd name="T25" fmla="*/ 2147483647 h 20"/>
                <a:gd name="T26" fmla="*/ 2147483647 w 73"/>
                <a:gd name="T27" fmla="*/ 2147483647 h 20"/>
                <a:gd name="T28" fmla="*/ 2147483647 w 73"/>
                <a:gd name="T29" fmla="*/ 2147483647 h 20"/>
                <a:gd name="T30" fmla="*/ 2147483647 w 73"/>
                <a:gd name="T31" fmla="*/ 2147483647 h 20"/>
                <a:gd name="T32" fmla="*/ 2147483647 w 73"/>
                <a:gd name="T33" fmla="*/ 0 h 20"/>
                <a:gd name="T34" fmla="*/ 0 w 73"/>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3"/>
                <a:gd name="T55" fmla="*/ 0 h 20"/>
                <a:gd name="T56" fmla="*/ 73 w 73"/>
                <a:gd name="T57" fmla="*/ 2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3" h="20">
                  <a:moveTo>
                    <a:pt x="0" y="0"/>
                  </a:moveTo>
                  <a:lnTo>
                    <a:pt x="1" y="5"/>
                  </a:lnTo>
                  <a:lnTo>
                    <a:pt x="4" y="10"/>
                  </a:lnTo>
                  <a:lnTo>
                    <a:pt x="8" y="14"/>
                  </a:lnTo>
                  <a:lnTo>
                    <a:pt x="13" y="20"/>
                  </a:lnTo>
                  <a:lnTo>
                    <a:pt x="16" y="17"/>
                  </a:lnTo>
                  <a:lnTo>
                    <a:pt x="19" y="13"/>
                  </a:lnTo>
                  <a:lnTo>
                    <a:pt x="23" y="11"/>
                  </a:lnTo>
                  <a:lnTo>
                    <a:pt x="27" y="10"/>
                  </a:lnTo>
                  <a:lnTo>
                    <a:pt x="36" y="8"/>
                  </a:lnTo>
                  <a:lnTo>
                    <a:pt x="46" y="7"/>
                  </a:lnTo>
                  <a:lnTo>
                    <a:pt x="54" y="7"/>
                  </a:lnTo>
                  <a:lnTo>
                    <a:pt x="63" y="6"/>
                  </a:lnTo>
                  <a:lnTo>
                    <a:pt x="66" y="5"/>
                  </a:lnTo>
                  <a:lnTo>
                    <a:pt x="69" y="4"/>
                  </a:lnTo>
                  <a:lnTo>
                    <a:pt x="71" y="2"/>
                  </a:lnTo>
                  <a:lnTo>
                    <a:pt x="73" y="0"/>
                  </a:lnTo>
                  <a:lnTo>
                    <a:pt x="0" y="0"/>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063" name="Freeform 5"/>
            <p:cNvSpPr>
              <a:spLocks/>
            </p:cNvSpPr>
            <p:nvPr>
              <p:custDataLst>
                <p:tags r:id="rId5"/>
              </p:custDataLst>
            </p:nvPr>
          </p:nvSpPr>
          <p:spPr bwMode="auto">
            <a:xfrm>
              <a:off x="395288" y="1443038"/>
              <a:ext cx="876300" cy="401637"/>
            </a:xfrm>
            <a:custGeom>
              <a:avLst/>
              <a:gdLst>
                <a:gd name="T0" fmla="*/ 2147483647 w 1808"/>
                <a:gd name="T1" fmla="*/ 2147483647 h 850"/>
                <a:gd name="T2" fmla="*/ 2147483647 w 1808"/>
                <a:gd name="T3" fmla="*/ 2147483647 h 850"/>
                <a:gd name="T4" fmla="*/ 2147483647 w 1808"/>
                <a:gd name="T5" fmla="*/ 2147483647 h 850"/>
                <a:gd name="T6" fmla="*/ 2147483647 w 1808"/>
                <a:gd name="T7" fmla="*/ 2147483647 h 850"/>
                <a:gd name="T8" fmla="*/ 2147483647 w 1808"/>
                <a:gd name="T9" fmla="*/ 2147483647 h 850"/>
                <a:gd name="T10" fmla="*/ 2147483647 w 1808"/>
                <a:gd name="T11" fmla="*/ 2147483647 h 850"/>
                <a:gd name="T12" fmla="*/ 2147483647 w 1808"/>
                <a:gd name="T13" fmla="*/ 2147483647 h 850"/>
                <a:gd name="T14" fmla="*/ 2147483647 w 1808"/>
                <a:gd name="T15" fmla="*/ 2147483647 h 850"/>
                <a:gd name="T16" fmla="*/ 2147483647 w 1808"/>
                <a:gd name="T17" fmla="*/ 2147483647 h 850"/>
                <a:gd name="T18" fmla="*/ 2147483647 w 1808"/>
                <a:gd name="T19" fmla="*/ 2147483647 h 850"/>
                <a:gd name="T20" fmla="*/ 2147483647 w 1808"/>
                <a:gd name="T21" fmla="*/ 2147483647 h 850"/>
                <a:gd name="T22" fmla="*/ 2147483647 w 1808"/>
                <a:gd name="T23" fmla="*/ 2147483647 h 850"/>
                <a:gd name="T24" fmla="*/ 2147483647 w 1808"/>
                <a:gd name="T25" fmla="*/ 2147483647 h 850"/>
                <a:gd name="T26" fmla="*/ 2147483647 w 1808"/>
                <a:gd name="T27" fmla="*/ 2147483647 h 850"/>
                <a:gd name="T28" fmla="*/ 2147483647 w 1808"/>
                <a:gd name="T29" fmla="*/ 2147483647 h 850"/>
                <a:gd name="T30" fmla="*/ 2147483647 w 1808"/>
                <a:gd name="T31" fmla="*/ 2147483647 h 850"/>
                <a:gd name="T32" fmla="*/ 2147483647 w 1808"/>
                <a:gd name="T33" fmla="*/ 2147483647 h 850"/>
                <a:gd name="T34" fmla="*/ 2147483647 w 1808"/>
                <a:gd name="T35" fmla="*/ 2147483647 h 850"/>
                <a:gd name="T36" fmla="*/ 2147483647 w 1808"/>
                <a:gd name="T37" fmla="*/ 2147483647 h 850"/>
                <a:gd name="T38" fmla="*/ 2147483647 w 1808"/>
                <a:gd name="T39" fmla="*/ 2147483647 h 850"/>
                <a:gd name="T40" fmla="*/ 2147483647 w 1808"/>
                <a:gd name="T41" fmla="*/ 2147483647 h 850"/>
                <a:gd name="T42" fmla="*/ 2147483647 w 1808"/>
                <a:gd name="T43" fmla="*/ 2147483647 h 850"/>
                <a:gd name="T44" fmla="*/ 2147483647 w 1808"/>
                <a:gd name="T45" fmla="*/ 2147483647 h 850"/>
                <a:gd name="T46" fmla="*/ 2147483647 w 1808"/>
                <a:gd name="T47" fmla="*/ 2147483647 h 850"/>
                <a:gd name="T48" fmla="*/ 2147483647 w 1808"/>
                <a:gd name="T49" fmla="*/ 2147483647 h 850"/>
                <a:gd name="T50" fmla="*/ 2147483647 w 1808"/>
                <a:gd name="T51" fmla="*/ 2147483647 h 850"/>
                <a:gd name="T52" fmla="*/ 2147483647 w 1808"/>
                <a:gd name="T53" fmla="*/ 2147483647 h 850"/>
                <a:gd name="T54" fmla="*/ 2147483647 w 1808"/>
                <a:gd name="T55" fmla="*/ 2147483647 h 850"/>
                <a:gd name="T56" fmla="*/ 2147483647 w 1808"/>
                <a:gd name="T57" fmla="*/ 2147483647 h 850"/>
                <a:gd name="T58" fmla="*/ 2147483647 w 1808"/>
                <a:gd name="T59" fmla="*/ 2147483647 h 850"/>
                <a:gd name="T60" fmla="*/ 2147483647 w 1808"/>
                <a:gd name="T61" fmla="*/ 2147483647 h 850"/>
                <a:gd name="T62" fmla="*/ 2147483647 w 1808"/>
                <a:gd name="T63" fmla="*/ 2147483647 h 850"/>
                <a:gd name="T64" fmla="*/ 2147483647 w 1808"/>
                <a:gd name="T65" fmla="*/ 2147483647 h 850"/>
                <a:gd name="T66" fmla="*/ 2147483647 w 1808"/>
                <a:gd name="T67" fmla="*/ 2147483647 h 850"/>
                <a:gd name="T68" fmla="*/ 2147483647 w 1808"/>
                <a:gd name="T69" fmla="*/ 2147483647 h 850"/>
                <a:gd name="T70" fmla="*/ 2147483647 w 1808"/>
                <a:gd name="T71" fmla="*/ 2147483647 h 850"/>
                <a:gd name="T72" fmla="*/ 2147483647 w 1808"/>
                <a:gd name="T73" fmla="*/ 2147483647 h 850"/>
                <a:gd name="T74" fmla="*/ 2147483647 w 1808"/>
                <a:gd name="T75" fmla="*/ 2147483647 h 850"/>
                <a:gd name="T76" fmla="*/ 2147483647 w 1808"/>
                <a:gd name="T77" fmla="*/ 2147483647 h 850"/>
                <a:gd name="T78" fmla="*/ 2147483647 w 1808"/>
                <a:gd name="T79" fmla="*/ 2147483647 h 850"/>
                <a:gd name="T80" fmla="*/ 2147483647 w 1808"/>
                <a:gd name="T81" fmla="*/ 2147483647 h 850"/>
                <a:gd name="T82" fmla="*/ 2147483647 w 1808"/>
                <a:gd name="T83" fmla="*/ 2147483647 h 850"/>
                <a:gd name="T84" fmla="*/ 2147483647 w 1808"/>
                <a:gd name="T85" fmla="*/ 2147483647 h 850"/>
                <a:gd name="T86" fmla="*/ 2147483647 w 1808"/>
                <a:gd name="T87" fmla="*/ 2147483647 h 850"/>
                <a:gd name="T88" fmla="*/ 2147483647 w 1808"/>
                <a:gd name="T89" fmla="*/ 2147483647 h 850"/>
                <a:gd name="T90" fmla="*/ 2147483647 w 1808"/>
                <a:gd name="T91" fmla="*/ 2147483647 h 850"/>
                <a:gd name="T92" fmla="*/ 2147483647 w 1808"/>
                <a:gd name="T93" fmla="*/ 2147483647 h 850"/>
                <a:gd name="T94" fmla="*/ 2147483647 w 1808"/>
                <a:gd name="T95" fmla="*/ 2147483647 h 850"/>
                <a:gd name="T96" fmla="*/ 2147483647 w 1808"/>
                <a:gd name="T97" fmla="*/ 2147483647 h 850"/>
                <a:gd name="T98" fmla="*/ 2147483647 w 1808"/>
                <a:gd name="T99" fmla="*/ 2147483647 h 850"/>
                <a:gd name="T100" fmla="*/ 2147483647 w 1808"/>
                <a:gd name="T101" fmla="*/ 2147483647 h 850"/>
                <a:gd name="T102" fmla="*/ 2147483647 w 1808"/>
                <a:gd name="T103" fmla="*/ 2147483647 h 850"/>
                <a:gd name="T104" fmla="*/ 2147483647 w 1808"/>
                <a:gd name="T105" fmla="*/ 2147483647 h 850"/>
                <a:gd name="T106" fmla="*/ 2147483647 w 1808"/>
                <a:gd name="T107" fmla="*/ 2147483647 h 850"/>
                <a:gd name="T108" fmla="*/ 2147483647 w 1808"/>
                <a:gd name="T109" fmla="*/ 2147483647 h 850"/>
                <a:gd name="T110" fmla="*/ 2147483647 w 1808"/>
                <a:gd name="T111" fmla="*/ 2147483647 h 850"/>
                <a:gd name="T112" fmla="*/ 2147483647 w 1808"/>
                <a:gd name="T113" fmla="*/ 2147483647 h 850"/>
                <a:gd name="T114" fmla="*/ 2147483647 w 1808"/>
                <a:gd name="T115" fmla="*/ 2147483647 h 850"/>
                <a:gd name="T116" fmla="*/ 2147483647 w 1808"/>
                <a:gd name="T117" fmla="*/ 2147483647 h 850"/>
                <a:gd name="T118" fmla="*/ 2147483647 w 1808"/>
                <a:gd name="T119" fmla="*/ 2147483647 h 850"/>
                <a:gd name="T120" fmla="*/ 2147483647 w 1808"/>
                <a:gd name="T121" fmla="*/ 2147483647 h 8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08"/>
                <a:gd name="T184" fmla="*/ 0 h 850"/>
                <a:gd name="T185" fmla="*/ 1808 w 1808"/>
                <a:gd name="T186" fmla="*/ 850 h 85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08" h="850">
                  <a:moveTo>
                    <a:pt x="1410" y="842"/>
                  </a:moveTo>
                  <a:lnTo>
                    <a:pt x="1405" y="841"/>
                  </a:lnTo>
                  <a:lnTo>
                    <a:pt x="1403" y="838"/>
                  </a:lnTo>
                  <a:lnTo>
                    <a:pt x="1401" y="834"/>
                  </a:lnTo>
                  <a:lnTo>
                    <a:pt x="1399" y="830"/>
                  </a:lnTo>
                  <a:lnTo>
                    <a:pt x="1396" y="819"/>
                  </a:lnTo>
                  <a:lnTo>
                    <a:pt x="1395" y="807"/>
                  </a:lnTo>
                  <a:lnTo>
                    <a:pt x="1396" y="795"/>
                  </a:lnTo>
                  <a:lnTo>
                    <a:pt x="1398" y="784"/>
                  </a:lnTo>
                  <a:lnTo>
                    <a:pt x="1400" y="775"/>
                  </a:lnTo>
                  <a:lnTo>
                    <a:pt x="1402" y="769"/>
                  </a:lnTo>
                  <a:lnTo>
                    <a:pt x="1399" y="764"/>
                  </a:lnTo>
                  <a:lnTo>
                    <a:pt x="1396" y="760"/>
                  </a:lnTo>
                  <a:lnTo>
                    <a:pt x="1394" y="753"/>
                  </a:lnTo>
                  <a:lnTo>
                    <a:pt x="1392" y="746"/>
                  </a:lnTo>
                  <a:lnTo>
                    <a:pt x="1390" y="729"/>
                  </a:lnTo>
                  <a:lnTo>
                    <a:pt x="1389" y="708"/>
                  </a:lnTo>
                  <a:lnTo>
                    <a:pt x="1389" y="670"/>
                  </a:lnTo>
                  <a:lnTo>
                    <a:pt x="1389" y="645"/>
                  </a:lnTo>
                  <a:lnTo>
                    <a:pt x="1382" y="647"/>
                  </a:lnTo>
                  <a:lnTo>
                    <a:pt x="1373" y="648"/>
                  </a:lnTo>
                  <a:lnTo>
                    <a:pt x="1362" y="648"/>
                  </a:lnTo>
                  <a:lnTo>
                    <a:pt x="1351" y="648"/>
                  </a:lnTo>
                  <a:lnTo>
                    <a:pt x="1340" y="647"/>
                  </a:lnTo>
                  <a:lnTo>
                    <a:pt x="1332" y="645"/>
                  </a:lnTo>
                  <a:lnTo>
                    <a:pt x="1327" y="644"/>
                  </a:lnTo>
                  <a:lnTo>
                    <a:pt x="1325" y="642"/>
                  </a:lnTo>
                  <a:lnTo>
                    <a:pt x="1323" y="641"/>
                  </a:lnTo>
                  <a:lnTo>
                    <a:pt x="1323" y="638"/>
                  </a:lnTo>
                  <a:lnTo>
                    <a:pt x="1290" y="682"/>
                  </a:lnTo>
                  <a:lnTo>
                    <a:pt x="1284" y="668"/>
                  </a:lnTo>
                  <a:lnTo>
                    <a:pt x="1279" y="659"/>
                  </a:lnTo>
                  <a:lnTo>
                    <a:pt x="1273" y="650"/>
                  </a:lnTo>
                  <a:lnTo>
                    <a:pt x="1268" y="645"/>
                  </a:lnTo>
                  <a:lnTo>
                    <a:pt x="1264" y="639"/>
                  </a:lnTo>
                  <a:lnTo>
                    <a:pt x="1259" y="631"/>
                  </a:lnTo>
                  <a:lnTo>
                    <a:pt x="1257" y="622"/>
                  </a:lnTo>
                  <a:lnTo>
                    <a:pt x="1256" y="608"/>
                  </a:lnTo>
                  <a:lnTo>
                    <a:pt x="1226" y="602"/>
                  </a:lnTo>
                  <a:lnTo>
                    <a:pt x="1195" y="595"/>
                  </a:lnTo>
                  <a:lnTo>
                    <a:pt x="1165" y="588"/>
                  </a:lnTo>
                  <a:lnTo>
                    <a:pt x="1134" y="582"/>
                  </a:lnTo>
                  <a:lnTo>
                    <a:pt x="1104" y="576"/>
                  </a:lnTo>
                  <a:lnTo>
                    <a:pt x="1074" y="569"/>
                  </a:lnTo>
                  <a:lnTo>
                    <a:pt x="1045" y="561"/>
                  </a:lnTo>
                  <a:lnTo>
                    <a:pt x="1018" y="553"/>
                  </a:lnTo>
                  <a:lnTo>
                    <a:pt x="984" y="553"/>
                  </a:lnTo>
                  <a:lnTo>
                    <a:pt x="977" y="546"/>
                  </a:lnTo>
                  <a:lnTo>
                    <a:pt x="973" y="537"/>
                  </a:lnTo>
                  <a:lnTo>
                    <a:pt x="969" y="528"/>
                  </a:lnTo>
                  <a:lnTo>
                    <a:pt x="966" y="521"/>
                  </a:lnTo>
                  <a:lnTo>
                    <a:pt x="962" y="514"/>
                  </a:lnTo>
                  <a:lnTo>
                    <a:pt x="956" y="508"/>
                  </a:lnTo>
                  <a:lnTo>
                    <a:pt x="952" y="506"/>
                  </a:lnTo>
                  <a:lnTo>
                    <a:pt x="948" y="505"/>
                  </a:lnTo>
                  <a:lnTo>
                    <a:pt x="943" y="504"/>
                  </a:lnTo>
                  <a:lnTo>
                    <a:pt x="937" y="503"/>
                  </a:lnTo>
                  <a:lnTo>
                    <a:pt x="929" y="504"/>
                  </a:lnTo>
                  <a:lnTo>
                    <a:pt x="922" y="505"/>
                  </a:lnTo>
                  <a:lnTo>
                    <a:pt x="916" y="507"/>
                  </a:lnTo>
                  <a:lnTo>
                    <a:pt x="910" y="509"/>
                  </a:lnTo>
                  <a:lnTo>
                    <a:pt x="906" y="512"/>
                  </a:lnTo>
                  <a:lnTo>
                    <a:pt x="901" y="516"/>
                  </a:lnTo>
                  <a:lnTo>
                    <a:pt x="898" y="519"/>
                  </a:lnTo>
                  <a:lnTo>
                    <a:pt x="895" y="523"/>
                  </a:lnTo>
                  <a:lnTo>
                    <a:pt x="886" y="539"/>
                  </a:lnTo>
                  <a:lnTo>
                    <a:pt x="877" y="553"/>
                  </a:lnTo>
                  <a:lnTo>
                    <a:pt x="870" y="559"/>
                  </a:lnTo>
                  <a:lnTo>
                    <a:pt x="861" y="564"/>
                  </a:lnTo>
                  <a:lnTo>
                    <a:pt x="849" y="570"/>
                  </a:lnTo>
                  <a:lnTo>
                    <a:pt x="835" y="576"/>
                  </a:lnTo>
                  <a:lnTo>
                    <a:pt x="806" y="587"/>
                  </a:lnTo>
                  <a:lnTo>
                    <a:pt x="772" y="597"/>
                  </a:lnTo>
                  <a:lnTo>
                    <a:pt x="738" y="607"/>
                  </a:lnTo>
                  <a:lnTo>
                    <a:pt x="705" y="614"/>
                  </a:lnTo>
                  <a:lnTo>
                    <a:pt x="689" y="617"/>
                  </a:lnTo>
                  <a:lnTo>
                    <a:pt x="675" y="619"/>
                  </a:lnTo>
                  <a:lnTo>
                    <a:pt x="663" y="620"/>
                  </a:lnTo>
                  <a:lnTo>
                    <a:pt x="652" y="620"/>
                  </a:lnTo>
                  <a:lnTo>
                    <a:pt x="656" y="614"/>
                  </a:lnTo>
                  <a:lnTo>
                    <a:pt x="667" y="597"/>
                  </a:lnTo>
                  <a:lnTo>
                    <a:pt x="673" y="589"/>
                  </a:lnTo>
                  <a:lnTo>
                    <a:pt x="677" y="581"/>
                  </a:lnTo>
                  <a:lnTo>
                    <a:pt x="678" y="578"/>
                  </a:lnTo>
                  <a:lnTo>
                    <a:pt x="679" y="575"/>
                  </a:lnTo>
                  <a:lnTo>
                    <a:pt x="679" y="572"/>
                  </a:lnTo>
                  <a:lnTo>
                    <a:pt x="678" y="571"/>
                  </a:lnTo>
                  <a:lnTo>
                    <a:pt x="689" y="562"/>
                  </a:lnTo>
                  <a:lnTo>
                    <a:pt x="700" y="555"/>
                  </a:lnTo>
                  <a:lnTo>
                    <a:pt x="711" y="551"/>
                  </a:lnTo>
                  <a:lnTo>
                    <a:pt x="721" y="548"/>
                  </a:lnTo>
                  <a:lnTo>
                    <a:pt x="732" y="546"/>
                  </a:lnTo>
                  <a:lnTo>
                    <a:pt x="742" y="546"/>
                  </a:lnTo>
                  <a:lnTo>
                    <a:pt x="751" y="546"/>
                  </a:lnTo>
                  <a:lnTo>
                    <a:pt x="761" y="546"/>
                  </a:lnTo>
                  <a:lnTo>
                    <a:pt x="769" y="546"/>
                  </a:lnTo>
                  <a:lnTo>
                    <a:pt x="778" y="546"/>
                  </a:lnTo>
                  <a:lnTo>
                    <a:pt x="786" y="545"/>
                  </a:lnTo>
                  <a:lnTo>
                    <a:pt x="794" y="543"/>
                  </a:lnTo>
                  <a:lnTo>
                    <a:pt x="800" y="538"/>
                  </a:lnTo>
                  <a:lnTo>
                    <a:pt x="807" y="533"/>
                  </a:lnTo>
                  <a:lnTo>
                    <a:pt x="812" y="525"/>
                  </a:lnTo>
                  <a:lnTo>
                    <a:pt x="818" y="515"/>
                  </a:lnTo>
                  <a:lnTo>
                    <a:pt x="744" y="515"/>
                  </a:lnTo>
                  <a:lnTo>
                    <a:pt x="724" y="528"/>
                  </a:lnTo>
                  <a:lnTo>
                    <a:pt x="705" y="540"/>
                  </a:lnTo>
                  <a:lnTo>
                    <a:pt x="685" y="551"/>
                  </a:lnTo>
                  <a:lnTo>
                    <a:pt x="664" y="560"/>
                  </a:lnTo>
                  <a:lnTo>
                    <a:pt x="643" y="568"/>
                  </a:lnTo>
                  <a:lnTo>
                    <a:pt x="622" y="575"/>
                  </a:lnTo>
                  <a:lnTo>
                    <a:pt x="600" y="582"/>
                  </a:lnTo>
                  <a:lnTo>
                    <a:pt x="578" y="589"/>
                  </a:lnTo>
                  <a:lnTo>
                    <a:pt x="573" y="592"/>
                  </a:lnTo>
                  <a:lnTo>
                    <a:pt x="567" y="594"/>
                  </a:lnTo>
                  <a:lnTo>
                    <a:pt x="564" y="599"/>
                  </a:lnTo>
                  <a:lnTo>
                    <a:pt x="560" y="602"/>
                  </a:lnTo>
                  <a:lnTo>
                    <a:pt x="554" y="609"/>
                  </a:lnTo>
                  <a:lnTo>
                    <a:pt x="550" y="617"/>
                  </a:lnTo>
                  <a:lnTo>
                    <a:pt x="547" y="625"/>
                  </a:lnTo>
                  <a:lnTo>
                    <a:pt x="543" y="633"/>
                  </a:lnTo>
                  <a:lnTo>
                    <a:pt x="541" y="636"/>
                  </a:lnTo>
                  <a:lnTo>
                    <a:pt x="539" y="639"/>
                  </a:lnTo>
                  <a:lnTo>
                    <a:pt x="536" y="642"/>
                  </a:lnTo>
                  <a:lnTo>
                    <a:pt x="532" y="645"/>
                  </a:lnTo>
                  <a:lnTo>
                    <a:pt x="529" y="648"/>
                  </a:lnTo>
                  <a:lnTo>
                    <a:pt x="526" y="650"/>
                  </a:lnTo>
                  <a:lnTo>
                    <a:pt x="521" y="652"/>
                  </a:lnTo>
                  <a:lnTo>
                    <a:pt x="517" y="654"/>
                  </a:lnTo>
                  <a:lnTo>
                    <a:pt x="507" y="655"/>
                  </a:lnTo>
                  <a:lnTo>
                    <a:pt x="496" y="655"/>
                  </a:lnTo>
                  <a:lnTo>
                    <a:pt x="474" y="652"/>
                  </a:lnTo>
                  <a:lnTo>
                    <a:pt x="459" y="651"/>
                  </a:lnTo>
                  <a:lnTo>
                    <a:pt x="452" y="654"/>
                  </a:lnTo>
                  <a:lnTo>
                    <a:pt x="444" y="657"/>
                  </a:lnTo>
                  <a:lnTo>
                    <a:pt x="438" y="661"/>
                  </a:lnTo>
                  <a:lnTo>
                    <a:pt x="430" y="665"/>
                  </a:lnTo>
                  <a:lnTo>
                    <a:pt x="417" y="674"/>
                  </a:lnTo>
                  <a:lnTo>
                    <a:pt x="405" y="684"/>
                  </a:lnTo>
                  <a:lnTo>
                    <a:pt x="394" y="694"/>
                  </a:lnTo>
                  <a:lnTo>
                    <a:pt x="383" y="702"/>
                  </a:lnTo>
                  <a:lnTo>
                    <a:pt x="374" y="708"/>
                  </a:lnTo>
                  <a:lnTo>
                    <a:pt x="367" y="713"/>
                  </a:lnTo>
                  <a:lnTo>
                    <a:pt x="335" y="722"/>
                  </a:lnTo>
                  <a:lnTo>
                    <a:pt x="309" y="729"/>
                  </a:lnTo>
                  <a:lnTo>
                    <a:pt x="287" y="737"/>
                  </a:lnTo>
                  <a:lnTo>
                    <a:pt x="270" y="743"/>
                  </a:lnTo>
                  <a:lnTo>
                    <a:pt x="252" y="750"/>
                  </a:lnTo>
                  <a:lnTo>
                    <a:pt x="235" y="757"/>
                  </a:lnTo>
                  <a:lnTo>
                    <a:pt x="216" y="766"/>
                  </a:lnTo>
                  <a:lnTo>
                    <a:pt x="193" y="775"/>
                  </a:lnTo>
                  <a:lnTo>
                    <a:pt x="168" y="786"/>
                  </a:lnTo>
                  <a:lnTo>
                    <a:pt x="145" y="795"/>
                  </a:lnTo>
                  <a:lnTo>
                    <a:pt x="124" y="802"/>
                  </a:lnTo>
                  <a:lnTo>
                    <a:pt x="105" y="807"/>
                  </a:lnTo>
                  <a:lnTo>
                    <a:pt x="87" y="812"/>
                  </a:lnTo>
                  <a:lnTo>
                    <a:pt x="68" y="818"/>
                  </a:lnTo>
                  <a:lnTo>
                    <a:pt x="48" y="826"/>
                  </a:lnTo>
                  <a:lnTo>
                    <a:pt x="27" y="836"/>
                  </a:lnTo>
                  <a:lnTo>
                    <a:pt x="1" y="824"/>
                  </a:lnTo>
                  <a:lnTo>
                    <a:pt x="4" y="817"/>
                  </a:lnTo>
                  <a:lnTo>
                    <a:pt x="4" y="813"/>
                  </a:lnTo>
                  <a:lnTo>
                    <a:pt x="3" y="810"/>
                  </a:lnTo>
                  <a:lnTo>
                    <a:pt x="2" y="808"/>
                  </a:lnTo>
                  <a:lnTo>
                    <a:pt x="0" y="806"/>
                  </a:lnTo>
                  <a:lnTo>
                    <a:pt x="0" y="803"/>
                  </a:lnTo>
                  <a:lnTo>
                    <a:pt x="2" y="799"/>
                  </a:lnTo>
                  <a:lnTo>
                    <a:pt x="7" y="793"/>
                  </a:lnTo>
                  <a:lnTo>
                    <a:pt x="14" y="789"/>
                  </a:lnTo>
                  <a:lnTo>
                    <a:pt x="21" y="785"/>
                  </a:lnTo>
                  <a:lnTo>
                    <a:pt x="28" y="782"/>
                  </a:lnTo>
                  <a:lnTo>
                    <a:pt x="36" y="779"/>
                  </a:lnTo>
                  <a:lnTo>
                    <a:pt x="52" y="774"/>
                  </a:lnTo>
                  <a:lnTo>
                    <a:pt x="70" y="771"/>
                  </a:lnTo>
                  <a:lnTo>
                    <a:pt x="102" y="766"/>
                  </a:lnTo>
                  <a:lnTo>
                    <a:pt x="127" y="761"/>
                  </a:lnTo>
                  <a:lnTo>
                    <a:pt x="143" y="757"/>
                  </a:lnTo>
                  <a:lnTo>
                    <a:pt x="158" y="751"/>
                  </a:lnTo>
                  <a:lnTo>
                    <a:pt x="173" y="746"/>
                  </a:lnTo>
                  <a:lnTo>
                    <a:pt x="188" y="739"/>
                  </a:lnTo>
                  <a:lnTo>
                    <a:pt x="215" y="726"/>
                  </a:lnTo>
                  <a:lnTo>
                    <a:pt x="240" y="712"/>
                  </a:lnTo>
                  <a:lnTo>
                    <a:pt x="265" y="696"/>
                  </a:lnTo>
                  <a:lnTo>
                    <a:pt x="291" y="681"/>
                  </a:lnTo>
                  <a:lnTo>
                    <a:pt x="315" y="666"/>
                  </a:lnTo>
                  <a:lnTo>
                    <a:pt x="339" y="651"/>
                  </a:lnTo>
                  <a:lnTo>
                    <a:pt x="327" y="643"/>
                  </a:lnTo>
                  <a:lnTo>
                    <a:pt x="317" y="636"/>
                  </a:lnTo>
                  <a:lnTo>
                    <a:pt x="308" y="631"/>
                  </a:lnTo>
                  <a:lnTo>
                    <a:pt x="300" y="626"/>
                  </a:lnTo>
                  <a:lnTo>
                    <a:pt x="292" y="629"/>
                  </a:lnTo>
                  <a:lnTo>
                    <a:pt x="285" y="634"/>
                  </a:lnTo>
                  <a:lnTo>
                    <a:pt x="280" y="639"/>
                  </a:lnTo>
                  <a:lnTo>
                    <a:pt x="273" y="644"/>
                  </a:lnTo>
                  <a:lnTo>
                    <a:pt x="267" y="649"/>
                  </a:lnTo>
                  <a:lnTo>
                    <a:pt x="260" y="654"/>
                  </a:lnTo>
                  <a:lnTo>
                    <a:pt x="253" y="657"/>
                  </a:lnTo>
                  <a:lnTo>
                    <a:pt x="247" y="658"/>
                  </a:lnTo>
                  <a:lnTo>
                    <a:pt x="225" y="657"/>
                  </a:lnTo>
                  <a:lnTo>
                    <a:pt x="192" y="652"/>
                  </a:lnTo>
                  <a:lnTo>
                    <a:pt x="174" y="650"/>
                  </a:lnTo>
                  <a:lnTo>
                    <a:pt x="160" y="646"/>
                  </a:lnTo>
                  <a:lnTo>
                    <a:pt x="155" y="645"/>
                  </a:lnTo>
                  <a:lnTo>
                    <a:pt x="150" y="643"/>
                  </a:lnTo>
                  <a:lnTo>
                    <a:pt x="148" y="641"/>
                  </a:lnTo>
                  <a:lnTo>
                    <a:pt x="147" y="638"/>
                  </a:lnTo>
                  <a:lnTo>
                    <a:pt x="148" y="635"/>
                  </a:lnTo>
                  <a:lnTo>
                    <a:pt x="150" y="631"/>
                  </a:lnTo>
                  <a:lnTo>
                    <a:pt x="155" y="626"/>
                  </a:lnTo>
                  <a:lnTo>
                    <a:pt x="159" y="621"/>
                  </a:lnTo>
                  <a:lnTo>
                    <a:pt x="172" y="610"/>
                  </a:lnTo>
                  <a:lnTo>
                    <a:pt x="189" y="597"/>
                  </a:lnTo>
                  <a:lnTo>
                    <a:pt x="204" y="584"/>
                  </a:lnTo>
                  <a:lnTo>
                    <a:pt x="219" y="571"/>
                  </a:lnTo>
                  <a:lnTo>
                    <a:pt x="226" y="565"/>
                  </a:lnTo>
                  <a:lnTo>
                    <a:pt x="231" y="559"/>
                  </a:lnTo>
                  <a:lnTo>
                    <a:pt x="237" y="553"/>
                  </a:lnTo>
                  <a:lnTo>
                    <a:pt x="240" y="547"/>
                  </a:lnTo>
                  <a:lnTo>
                    <a:pt x="223" y="550"/>
                  </a:lnTo>
                  <a:lnTo>
                    <a:pt x="207" y="556"/>
                  </a:lnTo>
                  <a:lnTo>
                    <a:pt x="191" y="562"/>
                  </a:lnTo>
                  <a:lnTo>
                    <a:pt x="175" y="568"/>
                  </a:lnTo>
                  <a:lnTo>
                    <a:pt x="168" y="571"/>
                  </a:lnTo>
                  <a:lnTo>
                    <a:pt x="160" y="573"/>
                  </a:lnTo>
                  <a:lnTo>
                    <a:pt x="152" y="575"/>
                  </a:lnTo>
                  <a:lnTo>
                    <a:pt x="144" y="576"/>
                  </a:lnTo>
                  <a:lnTo>
                    <a:pt x="135" y="576"/>
                  </a:lnTo>
                  <a:lnTo>
                    <a:pt x="126" y="575"/>
                  </a:lnTo>
                  <a:lnTo>
                    <a:pt x="116" y="574"/>
                  </a:lnTo>
                  <a:lnTo>
                    <a:pt x="107" y="571"/>
                  </a:lnTo>
                  <a:lnTo>
                    <a:pt x="107" y="565"/>
                  </a:lnTo>
                  <a:lnTo>
                    <a:pt x="143" y="536"/>
                  </a:lnTo>
                  <a:lnTo>
                    <a:pt x="182" y="508"/>
                  </a:lnTo>
                  <a:lnTo>
                    <a:pt x="223" y="476"/>
                  </a:lnTo>
                  <a:lnTo>
                    <a:pt x="267" y="442"/>
                  </a:lnTo>
                  <a:lnTo>
                    <a:pt x="286" y="426"/>
                  </a:lnTo>
                  <a:lnTo>
                    <a:pt x="306" y="411"/>
                  </a:lnTo>
                  <a:lnTo>
                    <a:pt x="326" y="395"/>
                  </a:lnTo>
                  <a:lnTo>
                    <a:pt x="346" y="380"/>
                  </a:lnTo>
                  <a:lnTo>
                    <a:pt x="386" y="411"/>
                  </a:lnTo>
                  <a:lnTo>
                    <a:pt x="393" y="405"/>
                  </a:lnTo>
                  <a:lnTo>
                    <a:pt x="399" y="400"/>
                  </a:lnTo>
                  <a:lnTo>
                    <a:pt x="406" y="396"/>
                  </a:lnTo>
                  <a:lnTo>
                    <a:pt x="414" y="393"/>
                  </a:lnTo>
                  <a:lnTo>
                    <a:pt x="428" y="386"/>
                  </a:lnTo>
                  <a:lnTo>
                    <a:pt x="444" y="382"/>
                  </a:lnTo>
                  <a:lnTo>
                    <a:pt x="476" y="374"/>
                  </a:lnTo>
                  <a:lnTo>
                    <a:pt x="509" y="370"/>
                  </a:lnTo>
                  <a:lnTo>
                    <a:pt x="524" y="367"/>
                  </a:lnTo>
                  <a:lnTo>
                    <a:pt x="539" y="363"/>
                  </a:lnTo>
                  <a:lnTo>
                    <a:pt x="552" y="359"/>
                  </a:lnTo>
                  <a:lnTo>
                    <a:pt x="563" y="353"/>
                  </a:lnTo>
                  <a:lnTo>
                    <a:pt x="569" y="349"/>
                  </a:lnTo>
                  <a:lnTo>
                    <a:pt x="574" y="345"/>
                  </a:lnTo>
                  <a:lnTo>
                    <a:pt x="578" y="340"/>
                  </a:lnTo>
                  <a:lnTo>
                    <a:pt x="582" y="335"/>
                  </a:lnTo>
                  <a:lnTo>
                    <a:pt x="585" y="329"/>
                  </a:lnTo>
                  <a:lnTo>
                    <a:pt x="588" y="322"/>
                  </a:lnTo>
                  <a:lnTo>
                    <a:pt x="590" y="314"/>
                  </a:lnTo>
                  <a:lnTo>
                    <a:pt x="592" y="306"/>
                  </a:lnTo>
                  <a:lnTo>
                    <a:pt x="559" y="306"/>
                  </a:lnTo>
                  <a:lnTo>
                    <a:pt x="548" y="312"/>
                  </a:lnTo>
                  <a:lnTo>
                    <a:pt x="535" y="321"/>
                  </a:lnTo>
                  <a:lnTo>
                    <a:pt x="528" y="325"/>
                  </a:lnTo>
                  <a:lnTo>
                    <a:pt x="520" y="328"/>
                  </a:lnTo>
                  <a:lnTo>
                    <a:pt x="513" y="330"/>
                  </a:lnTo>
                  <a:lnTo>
                    <a:pt x="506" y="331"/>
                  </a:lnTo>
                  <a:lnTo>
                    <a:pt x="495" y="330"/>
                  </a:lnTo>
                  <a:lnTo>
                    <a:pt x="485" y="327"/>
                  </a:lnTo>
                  <a:lnTo>
                    <a:pt x="474" y="324"/>
                  </a:lnTo>
                  <a:lnTo>
                    <a:pt x="463" y="321"/>
                  </a:lnTo>
                  <a:lnTo>
                    <a:pt x="453" y="318"/>
                  </a:lnTo>
                  <a:lnTo>
                    <a:pt x="443" y="317"/>
                  </a:lnTo>
                  <a:lnTo>
                    <a:pt x="438" y="318"/>
                  </a:lnTo>
                  <a:lnTo>
                    <a:pt x="433" y="319"/>
                  </a:lnTo>
                  <a:lnTo>
                    <a:pt x="430" y="322"/>
                  </a:lnTo>
                  <a:lnTo>
                    <a:pt x="426" y="325"/>
                  </a:lnTo>
                  <a:lnTo>
                    <a:pt x="432" y="316"/>
                  </a:lnTo>
                  <a:lnTo>
                    <a:pt x="443" y="307"/>
                  </a:lnTo>
                  <a:lnTo>
                    <a:pt x="457" y="297"/>
                  </a:lnTo>
                  <a:lnTo>
                    <a:pt x="472" y="287"/>
                  </a:lnTo>
                  <a:lnTo>
                    <a:pt x="506" y="265"/>
                  </a:lnTo>
                  <a:lnTo>
                    <a:pt x="539" y="244"/>
                  </a:lnTo>
                  <a:lnTo>
                    <a:pt x="698" y="250"/>
                  </a:lnTo>
                  <a:lnTo>
                    <a:pt x="701" y="246"/>
                  </a:lnTo>
                  <a:lnTo>
                    <a:pt x="704" y="243"/>
                  </a:lnTo>
                  <a:lnTo>
                    <a:pt x="708" y="240"/>
                  </a:lnTo>
                  <a:lnTo>
                    <a:pt x="711" y="238"/>
                  </a:lnTo>
                  <a:lnTo>
                    <a:pt x="719" y="236"/>
                  </a:lnTo>
                  <a:lnTo>
                    <a:pt x="728" y="234"/>
                  </a:lnTo>
                  <a:lnTo>
                    <a:pt x="745" y="234"/>
                  </a:lnTo>
                  <a:lnTo>
                    <a:pt x="758" y="232"/>
                  </a:lnTo>
                  <a:lnTo>
                    <a:pt x="756" y="224"/>
                  </a:lnTo>
                  <a:lnTo>
                    <a:pt x="753" y="216"/>
                  </a:lnTo>
                  <a:lnTo>
                    <a:pt x="749" y="210"/>
                  </a:lnTo>
                  <a:lnTo>
                    <a:pt x="742" y="204"/>
                  </a:lnTo>
                  <a:lnTo>
                    <a:pt x="737" y="199"/>
                  </a:lnTo>
                  <a:lnTo>
                    <a:pt x="729" y="195"/>
                  </a:lnTo>
                  <a:lnTo>
                    <a:pt x="721" y="191"/>
                  </a:lnTo>
                  <a:lnTo>
                    <a:pt x="713" y="188"/>
                  </a:lnTo>
                  <a:lnTo>
                    <a:pt x="698" y="182"/>
                  </a:lnTo>
                  <a:lnTo>
                    <a:pt x="684" y="176"/>
                  </a:lnTo>
                  <a:lnTo>
                    <a:pt x="678" y="172"/>
                  </a:lnTo>
                  <a:lnTo>
                    <a:pt x="673" y="168"/>
                  </a:lnTo>
                  <a:lnTo>
                    <a:pt x="668" y="164"/>
                  </a:lnTo>
                  <a:lnTo>
                    <a:pt x="665" y="159"/>
                  </a:lnTo>
                  <a:lnTo>
                    <a:pt x="687" y="143"/>
                  </a:lnTo>
                  <a:lnTo>
                    <a:pt x="712" y="127"/>
                  </a:lnTo>
                  <a:lnTo>
                    <a:pt x="739" y="109"/>
                  </a:lnTo>
                  <a:lnTo>
                    <a:pt x="765" y="90"/>
                  </a:lnTo>
                  <a:lnTo>
                    <a:pt x="812" y="78"/>
                  </a:lnTo>
                  <a:lnTo>
                    <a:pt x="858" y="65"/>
                  </a:lnTo>
                  <a:lnTo>
                    <a:pt x="902" y="52"/>
                  </a:lnTo>
                  <a:lnTo>
                    <a:pt x="945" y="38"/>
                  </a:lnTo>
                  <a:lnTo>
                    <a:pt x="966" y="33"/>
                  </a:lnTo>
                  <a:lnTo>
                    <a:pt x="988" y="27"/>
                  </a:lnTo>
                  <a:lnTo>
                    <a:pt x="1010" y="22"/>
                  </a:lnTo>
                  <a:lnTo>
                    <a:pt x="1033" y="18"/>
                  </a:lnTo>
                  <a:lnTo>
                    <a:pt x="1056" y="15"/>
                  </a:lnTo>
                  <a:lnTo>
                    <a:pt x="1080" y="12"/>
                  </a:lnTo>
                  <a:lnTo>
                    <a:pt x="1104" y="11"/>
                  </a:lnTo>
                  <a:lnTo>
                    <a:pt x="1130" y="10"/>
                  </a:lnTo>
                  <a:lnTo>
                    <a:pt x="1157" y="9"/>
                  </a:lnTo>
                  <a:lnTo>
                    <a:pt x="1176" y="7"/>
                  </a:lnTo>
                  <a:lnTo>
                    <a:pt x="1192" y="5"/>
                  </a:lnTo>
                  <a:lnTo>
                    <a:pt x="1216" y="4"/>
                  </a:lnTo>
                  <a:lnTo>
                    <a:pt x="1241" y="3"/>
                  </a:lnTo>
                  <a:lnTo>
                    <a:pt x="1262" y="0"/>
                  </a:lnTo>
                  <a:lnTo>
                    <a:pt x="1270" y="0"/>
                  </a:lnTo>
                  <a:lnTo>
                    <a:pt x="1277" y="2"/>
                  </a:lnTo>
                  <a:lnTo>
                    <a:pt x="1280" y="3"/>
                  </a:lnTo>
                  <a:lnTo>
                    <a:pt x="1281" y="5"/>
                  </a:lnTo>
                  <a:lnTo>
                    <a:pt x="1282" y="7"/>
                  </a:lnTo>
                  <a:lnTo>
                    <a:pt x="1283" y="10"/>
                  </a:lnTo>
                  <a:lnTo>
                    <a:pt x="1306" y="10"/>
                  </a:lnTo>
                  <a:lnTo>
                    <a:pt x="1333" y="10"/>
                  </a:lnTo>
                  <a:lnTo>
                    <a:pt x="1354" y="10"/>
                  </a:lnTo>
                  <a:lnTo>
                    <a:pt x="1362" y="10"/>
                  </a:lnTo>
                  <a:lnTo>
                    <a:pt x="1380" y="11"/>
                  </a:lnTo>
                  <a:lnTo>
                    <a:pt x="1399" y="12"/>
                  </a:lnTo>
                  <a:lnTo>
                    <a:pt x="1417" y="15"/>
                  </a:lnTo>
                  <a:lnTo>
                    <a:pt x="1437" y="18"/>
                  </a:lnTo>
                  <a:lnTo>
                    <a:pt x="1475" y="26"/>
                  </a:lnTo>
                  <a:lnTo>
                    <a:pt x="1516" y="34"/>
                  </a:lnTo>
                  <a:lnTo>
                    <a:pt x="1557" y="44"/>
                  </a:lnTo>
                  <a:lnTo>
                    <a:pt x="1597" y="52"/>
                  </a:lnTo>
                  <a:lnTo>
                    <a:pt x="1617" y="55"/>
                  </a:lnTo>
                  <a:lnTo>
                    <a:pt x="1637" y="58"/>
                  </a:lnTo>
                  <a:lnTo>
                    <a:pt x="1656" y="59"/>
                  </a:lnTo>
                  <a:lnTo>
                    <a:pt x="1675" y="60"/>
                  </a:lnTo>
                  <a:lnTo>
                    <a:pt x="1761" y="41"/>
                  </a:lnTo>
                  <a:lnTo>
                    <a:pt x="1772" y="46"/>
                  </a:lnTo>
                  <a:lnTo>
                    <a:pt x="1784" y="51"/>
                  </a:lnTo>
                  <a:lnTo>
                    <a:pt x="1797" y="55"/>
                  </a:lnTo>
                  <a:lnTo>
                    <a:pt x="1808" y="60"/>
                  </a:lnTo>
                  <a:lnTo>
                    <a:pt x="1223" y="540"/>
                  </a:lnTo>
                  <a:lnTo>
                    <a:pt x="1258" y="540"/>
                  </a:lnTo>
                  <a:lnTo>
                    <a:pt x="1287" y="540"/>
                  </a:lnTo>
                  <a:lnTo>
                    <a:pt x="1309" y="540"/>
                  </a:lnTo>
                  <a:lnTo>
                    <a:pt x="1329" y="540"/>
                  </a:lnTo>
                  <a:lnTo>
                    <a:pt x="1328" y="547"/>
                  </a:lnTo>
                  <a:lnTo>
                    <a:pt x="1327" y="553"/>
                  </a:lnTo>
                  <a:lnTo>
                    <a:pt x="1325" y="559"/>
                  </a:lnTo>
                  <a:lnTo>
                    <a:pt x="1323" y="565"/>
                  </a:lnTo>
                  <a:lnTo>
                    <a:pt x="1321" y="571"/>
                  </a:lnTo>
                  <a:lnTo>
                    <a:pt x="1318" y="576"/>
                  </a:lnTo>
                  <a:lnTo>
                    <a:pt x="1316" y="583"/>
                  </a:lnTo>
                  <a:lnTo>
                    <a:pt x="1316" y="589"/>
                  </a:lnTo>
                  <a:lnTo>
                    <a:pt x="1317" y="592"/>
                  </a:lnTo>
                  <a:lnTo>
                    <a:pt x="1320" y="595"/>
                  </a:lnTo>
                  <a:lnTo>
                    <a:pt x="1323" y="599"/>
                  </a:lnTo>
                  <a:lnTo>
                    <a:pt x="1327" y="601"/>
                  </a:lnTo>
                  <a:lnTo>
                    <a:pt x="1336" y="606"/>
                  </a:lnTo>
                  <a:lnTo>
                    <a:pt x="1343" y="608"/>
                  </a:lnTo>
                  <a:lnTo>
                    <a:pt x="1351" y="608"/>
                  </a:lnTo>
                  <a:lnTo>
                    <a:pt x="1358" y="607"/>
                  </a:lnTo>
                  <a:lnTo>
                    <a:pt x="1365" y="605"/>
                  </a:lnTo>
                  <a:lnTo>
                    <a:pt x="1371" y="604"/>
                  </a:lnTo>
                  <a:lnTo>
                    <a:pt x="1382" y="599"/>
                  </a:lnTo>
                  <a:lnTo>
                    <a:pt x="1391" y="592"/>
                  </a:lnTo>
                  <a:lnTo>
                    <a:pt x="1400" y="587"/>
                  </a:lnTo>
                  <a:lnTo>
                    <a:pt x="1409" y="582"/>
                  </a:lnTo>
                  <a:lnTo>
                    <a:pt x="1413" y="580"/>
                  </a:lnTo>
                  <a:lnTo>
                    <a:pt x="1417" y="578"/>
                  </a:lnTo>
                  <a:lnTo>
                    <a:pt x="1423" y="577"/>
                  </a:lnTo>
                  <a:lnTo>
                    <a:pt x="1429" y="577"/>
                  </a:lnTo>
                  <a:lnTo>
                    <a:pt x="1441" y="596"/>
                  </a:lnTo>
                  <a:lnTo>
                    <a:pt x="1457" y="617"/>
                  </a:lnTo>
                  <a:lnTo>
                    <a:pt x="1465" y="629"/>
                  </a:lnTo>
                  <a:lnTo>
                    <a:pt x="1470" y="643"/>
                  </a:lnTo>
                  <a:lnTo>
                    <a:pt x="1472" y="650"/>
                  </a:lnTo>
                  <a:lnTo>
                    <a:pt x="1474" y="659"/>
                  </a:lnTo>
                  <a:lnTo>
                    <a:pt x="1475" y="667"/>
                  </a:lnTo>
                  <a:lnTo>
                    <a:pt x="1475" y="676"/>
                  </a:lnTo>
                  <a:lnTo>
                    <a:pt x="1475" y="681"/>
                  </a:lnTo>
                  <a:lnTo>
                    <a:pt x="1474" y="686"/>
                  </a:lnTo>
                  <a:lnTo>
                    <a:pt x="1473" y="690"/>
                  </a:lnTo>
                  <a:lnTo>
                    <a:pt x="1471" y="694"/>
                  </a:lnTo>
                  <a:lnTo>
                    <a:pt x="1467" y="700"/>
                  </a:lnTo>
                  <a:lnTo>
                    <a:pt x="1462" y="706"/>
                  </a:lnTo>
                  <a:lnTo>
                    <a:pt x="1457" y="713"/>
                  </a:lnTo>
                  <a:lnTo>
                    <a:pt x="1454" y="719"/>
                  </a:lnTo>
                  <a:lnTo>
                    <a:pt x="1451" y="723"/>
                  </a:lnTo>
                  <a:lnTo>
                    <a:pt x="1450" y="727"/>
                  </a:lnTo>
                  <a:lnTo>
                    <a:pt x="1449" y="732"/>
                  </a:lnTo>
                  <a:lnTo>
                    <a:pt x="1449" y="737"/>
                  </a:lnTo>
                  <a:lnTo>
                    <a:pt x="1449" y="742"/>
                  </a:lnTo>
                  <a:lnTo>
                    <a:pt x="1450" y="746"/>
                  </a:lnTo>
                  <a:lnTo>
                    <a:pt x="1452" y="750"/>
                  </a:lnTo>
                  <a:lnTo>
                    <a:pt x="1455" y="754"/>
                  </a:lnTo>
                  <a:lnTo>
                    <a:pt x="1459" y="761"/>
                  </a:lnTo>
                  <a:lnTo>
                    <a:pt x="1466" y="769"/>
                  </a:lnTo>
                  <a:lnTo>
                    <a:pt x="1471" y="775"/>
                  </a:lnTo>
                  <a:lnTo>
                    <a:pt x="1477" y="783"/>
                  </a:lnTo>
                  <a:lnTo>
                    <a:pt x="1479" y="786"/>
                  </a:lnTo>
                  <a:lnTo>
                    <a:pt x="1481" y="790"/>
                  </a:lnTo>
                  <a:lnTo>
                    <a:pt x="1482" y="794"/>
                  </a:lnTo>
                  <a:lnTo>
                    <a:pt x="1482" y="799"/>
                  </a:lnTo>
                  <a:lnTo>
                    <a:pt x="1482" y="802"/>
                  </a:lnTo>
                  <a:lnTo>
                    <a:pt x="1480" y="807"/>
                  </a:lnTo>
                  <a:lnTo>
                    <a:pt x="1477" y="811"/>
                  </a:lnTo>
                  <a:lnTo>
                    <a:pt x="1473" y="816"/>
                  </a:lnTo>
                  <a:lnTo>
                    <a:pt x="1463" y="826"/>
                  </a:lnTo>
                  <a:lnTo>
                    <a:pt x="1452" y="835"/>
                  </a:lnTo>
                  <a:lnTo>
                    <a:pt x="1446" y="839"/>
                  </a:lnTo>
                  <a:lnTo>
                    <a:pt x="1439" y="843"/>
                  </a:lnTo>
                  <a:lnTo>
                    <a:pt x="1433" y="846"/>
                  </a:lnTo>
                  <a:lnTo>
                    <a:pt x="1426" y="848"/>
                  </a:lnTo>
                  <a:lnTo>
                    <a:pt x="1419" y="850"/>
                  </a:lnTo>
                  <a:lnTo>
                    <a:pt x="1414" y="850"/>
                  </a:lnTo>
                  <a:lnTo>
                    <a:pt x="1407" y="850"/>
                  </a:lnTo>
                  <a:lnTo>
                    <a:pt x="1402" y="848"/>
                  </a:lnTo>
                  <a:lnTo>
                    <a:pt x="1410" y="842"/>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16" name="Freeform 6">
              <a:hlinkClick r:id="rId377"/>
            </p:cNvPr>
            <p:cNvSpPr>
              <a:spLocks/>
            </p:cNvSpPr>
            <p:nvPr>
              <p:custDataLst>
                <p:tags r:id="rId6"/>
              </p:custDataLst>
            </p:nvPr>
          </p:nvSpPr>
          <p:spPr bwMode="auto">
            <a:xfrm>
              <a:off x="909638" y="1998663"/>
              <a:ext cx="1543050" cy="695325"/>
            </a:xfrm>
            <a:custGeom>
              <a:avLst/>
              <a:gdLst>
                <a:gd name="T0" fmla="*/ 2147483647 w 3175"/>
                <a:gd name="T1" fmla="*/ 2147483647 h 1472"/>
                <a:gd name="T2" fmla="*/ 2147483647 w 3175"/>
                <a:gd name="T3" fmla="*/ 2147483647 h 1472"/>
                <a:gd name="T4" fmla="*/ 2147483647 w 3175"/>
                <a:gd name="T5" fmla="*/ 2147483647 h 1472"/>
                <a:gd name="T6" fmla="*/ 2147483647 w 3175"/>
                <a:gd name="T7" fmla="*/ 2147483647 h 1472"/>
                <a:gd name="T8" fmla="*/ 2147483647 w 3175"/>
                <a:gd name="T9" fmla="*/ 2147483647 h 1472"/>
                <a:gd name="T10" fmla="*/ 2147483647 w 3175"/>
                <a:gd name="T11" fmla="*/ 2147483647 h 1472"/>
                <a:gd name="T12" fmla="*/ 2147483647 w 3175"/>
                <a:gd name="T13" fmla="*/ 2147483647 h 1472"/>
                <a:gd name="T14" fmla="*/ 2147483647 w 3175"/>
                <a:gd name="T15" fmla="*/ 2147483647 h 1472"/>
                <a:gd name="T16" fmla="*/ 2147483647 w 3175"/>
                <a:gd name="T17" fmla="*/ 2147483647 h 1472"/>
                <a:gd name="T18" fmla="*/ 2147483647 w 3175"/>
                <a:gd name="T19" fmla="*/ 2147483647 h 1472"/>
                <a:gd name="T20" fmla="*/ 2147483647 w 3175"/>
                <a:gd name="T21" fmla="*/ 2147483647 h 1472"/>
                <a:gd name="T22" fmla="*/ 2147483647 w 3175"/>
                <a:gd name="T23" fmla="*/ 2147483647 h 1472"/>
                <a:gd name="T24" fmla="*/ 2147483647 w 3175"/>
                <a:gd name="T25" fmla="*/ 2147483647 h 1472"/>
                <a:gd name="T26" fmla="*/ 2147483647 w 3175"/>
                <a:gd name="T27" fmla="*/ 2147483647 h 1472"/>
                <a:gd name="T28" fmla="*/ 2147483647 w 3175"/>
                <a:gd name="T29" fmla="*/ 2147483647 h 1472"/>
                <a:gd name="T30" fmla="*/ 2147483647 w 3175"/>
                <a:gd name="T31" fmla="*/ 2147483647 h 1472"/>
                <a:gd name="T32" fmla="*/ 2147483647 w 3175"/>
                <a:gd name="T33" fmla="*/ 2147483647 h 1472"/>
                <a:gd name="T34" fmla="*/ 2147483647 w 3175"/>
                <a:gd name="T35" fmla="*/ 2147483647 h 1472"/>
                <a:gd name="T36" fmla="*/ 2147483647 w 3175"/>
                <a:gd name="T37" fmla="*/ 2147483647 h 1472"/>
                <a:gd name="T38" fmla="*/ 2147483647 w 3175"/>
                <a:gd name="T39" fmla="*/ 2147483647 h 1472"/>
                <a:gd name="T40" fmla="*/ 2147483647 w 3175"/>
                <a:gd name="T41" fmla="*/ 2147483647 h 1472"/>
                <a:gd name="T42" fmla="*/ 2147483647 w 3175"/>
                <a:gd name="T43" fmla="*/ 2147483647 h 1472"/>
                <a:gd name="T44" fmla="*/ 2147483647 w 3175"/>
                <a:gd name="T45" fmla="*/ 2147483647 h 1472"/>
                <a:gd name="T46" fmla="*/ 2147483647 w 3175"/>
                <a:gd name="T47" fmla="*/ 2147483647 h 1472"/>
                <a:gd name="T48" fmla="*/ 2147483647 w 3175"/>
                <a:gd name="T49" fmla="*/ 2147483647 h 1472"/>
                <a:gd name="T50" fmla="*/ 2147483647 w 3175"/>
                <a:gd name="T51" fmla="*/ 2147483647 h 1472"/>
                <a:gd name="T52" fmla="*/ 2147483647 w 3175"/>
                <a:gd name="T53" fmla="*/ 2147483647 h 1472"/>
                <a:gd name="T54" fmla="*/ 2147483647 w 3175"/>
                <a:gd name="T55" fmla="*/ 2147483647 h 1472"/>
                <a:gd name="T56" fmla="*/ 2147483647 w 3175"/>
                <a:gd name="T57" fmla="*/ 2147483647 h 1472"/>
                <a:gd name="T58" fmla="*/ 2147483647 w 3175"/>
                <a:gd name="T59" fmla="*/ 2147483647 h 1472"/>
                <a:gd name="T60" fmla="*/ 2147483647 w 3175"/>
                <a:gd name="T61" fmla="*/ 2147483647 h 1472"/>
                <a:gd name="T62" fmla="*/ 2147483647 w 3175"/>
                <a:gd name="T63" fmla="*/ 2147483647 h 1472"/>
                <a:gd name="T64" fmla="*/ 2147483647 w 3175"/>
                <a:gd name="T65" fmla="*/ 2147483647 h 1472"/>
                <a:gd name="T66" fmla="*/ 2147483647 w 3175"/>
                <a:gd name="T67" fmla="*/ 2147483647 h 1472"/>
                <a:gd name="T68" fmla="*/ 2147483647 w 3175"/>
                <a:gd name="T69" fmla="*/ 2147483647 h 1472"/>
                <a:gd name="T70" fmla="*/ 0 w 3175"/>
                <a:gd name="T71" fmla="*/ 2147483647 h 1472"/>
                <a:gd name="T72" fmla="*/ 2147483647 w 3175"/>
                <a:gd name="T73" fmla="*/ 2147483647 h 1472"/>
                <a:gd name="T74" fmla="*/ 2147483647 w 3175"/>
                <a:gd name="T75" fmla="*/ 2147483647 h 1472"/>
                <a:gd name="T76" fmla="*/ 2147483647 w 3175"/>
                <a:gd name="T77" fmla="*/ 2147483647 h 1472"/>
                <a:gd name="T78" fmla="*/ 2147483647 w 3175"/>
                <a:gd name="T79" fmla="*/ 2147483647 h 1472"/>
                <a:gd name="T80" fmla="*/ 2147483647 w 3175"/>
                <a:gd name="T81" fmla="*/ 0 h 1472"/>
                <a:gd name="T82" fmla="*/ 2147483647 w 3175"/>
                <a:gd name="T83" fmla="*/ 2147483647 h 1472"/>
                <a:gd name="T84" fmla="*/ 2147483647 w 3175"/>
                <a:gd name="T85" fmla="*/ 2147483647 h 1472"/>
                <a:gd name="T86" fmla="*/ 2147483647 w 3175"/>
                <a:gd name="T87" fmla="*/ 2147483647 h 1472"/>
                <a:gd name="T88" fmla="*/ 2147483647 w 3175"/>
                <a:gd name="T89" fmla="*/ 2147483647 h 1472"/>
                <a:gd name="T90" fmla="*/ 2147483647 w 3175"/>
                <a:gd name="T91" fmla="*/ 2147483647 h 1472"/>
                <a:gd name="T92" fmla="*/ 2147483647 w 3175"/>
                <a:gd name="T93" fmla="*/ 2147483647 h 1472"/>
                <a:gd name="T94" fmla="*/ 2147483647 w 3175"/>
                <a:gd name="T95" fmla="*/ 2147483647 h 1472"/>
                <a:gd name="T96" fmla="*/ 2147483647 w 3175"/>
                <a:gd name="T97" fmla="*/ 2147483647 h 1472"/>
                <a:gd name="T98" fmla="*/ 2147483647 w 3175"/>
                <a:gd name="T99" fmla="*/ 2147483647 h 1472"/>
                <a:gd name="T100" fmla="*/ 2147483647 w 3175"/>
                <a:gd name="T101" fmla="*/ 2147483647 h 1472"/>
                <a:gd name="T102" fmla="*/ 2147483647 w 3175"/>
                <a:gd name="T103" fmla="*/ 2147483647 h 1472"/>
                <a:gd name="T104" fmla="*/ 2147483647 w 3175"/>
                <a:gd name="T105" fmla="*/ 2147483647 h 1472"/>
                <a:gd name="T106" fmla="*/ 2147483647 w 3175"/>
                <a:gd name="T107" fmla="*/ 2147483647 h 1472"/>
                <a:gd name="T108" fmla="*/ 2147483647 w 3175"/>
                <a:gd name="T109" fmla="*/ 2147483647 h 1472"/>
                <a:gd name="T110" fmla="*/ 2147483647 w 3175"/>
                <a:gd name="T111" fmla="*/ 2147483647 h 1472"/>
                <a:gd name="T112" fmla="*/ 2147483647 w 3175"/>
                <a:gd name="T113" fmla="*/ 2147483647 h 1472"/>
                <a:gd name="T114" fmla="*/ 2147483647 w 3175"/>
                <a:gd name="T115" fmla="*/ 2147483647 h 1472"/>
                <a:gd name="T116" fmla="*/ 2147483647 w 3175"/>
                <a:gd name="T117" fmla="*/ 2147483647 h 1472"/>
                <a:gd name="T118" fmla="*/ 2147483647 w 3175"/>
                <a:gd name="T119" fmla="*/ 2147483647 h 1472"/>
                <a:gd name="T120" fmla="*/ 2147483647 w 3175"/>
                <a:gd name="T121" fmla="*/ 2147483647 h 1472"/>
                <a:gd name="T122" fmla="*/ 2147483647 w 3175"/>
                <a:gd name="T123" fmla="*/ 2147483647 h 14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175"/>
                <a:gd name="T187" fmla="*/ 0 h 1472"/>
                <a:gd name="T188" fmla="*/ 3175 w 3175"/>
                <a:gd name="T189" fmla="*/ 1472 h 14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175" h="1472">
                  <a:moveTo>
                    <a:pt x="3155" y="258"/>
                  </a:moveTo>
                  <a:lnTo>
                    <a:pt x="3129" y="270"/>
                  </a:lnTo>
                  <a:lnTo>
                    <a:pt x="3104" y="281"/>
                  </a:lnTo>
                  <a:lnTo>
                    <a:pt x="3079" y="291"/>
                  </a:lnTo>
                  <a:lnTo>
                    <a:pt x="3055" y="300"/>
                  </a:lnTo>
                  <a:lnTo>
                    <a:pt x="3032" y="309"/>
                  </a:lnTo>
                  <a:lnTo>
                    <a:pt x="3008" y="317"/>
                  </a:lnTo>
                  <a:lnTo>
                    <a:pt x="2983" y="326"/>
                  </a:lnTo>
                  <a:lnTo>
                    <a:pt x="2956" y="333"/>
                  </a:lnTo>
                  <a:lnTo>
                    <a:pt x="2948" y="337"/>
                  </a:lnTo>
                  <a:lnTo>
                    <a:pt x="2940" y="341"/>
                  </a:lnTo>
                  <a:lnTo>
                    <a:pt x="2933" y="347"/>
                  </a:lnTo>
                  <a:lnTo>
                    <a:pt x="2928" y="353"/>
                  </a:lnTo>
                  <a:lnTo>
                    <a:pt x="2917" y="366"/>
                  </a:lnTo>
                  <a:lnTo>
                    <a:pt x="2909" y="382"/>
                  </a:lnTo>
                  <a:lnTo>
                    <a:pt x="2900" y="397"/>
                  </a:lnTo>
                  <a:lnTo>
                    <a:pt x="2894" y="410"/>
                  </a:lnTo>
                  <a:lnTo>
                    <a:pt x="2889" y="416"/>
                  </a:lnTo>
                  <a:lnTo>
                    <a:pt x="2885" y="422"/>
                  </a:lnTo>
                  <a:lnTo>
                    <a:pt x="2881" y="427"/>
                  </a:lnTo>
                  <a:lnTo>
                    <a:pt x="2876" y="431"/>
                  </a:lnTo>
                  <a:lnTo>
                    <a:pt x="2876" y="436"/>
                  </a:lnTo>
                  <a:lnTo>
                    <a:pt x="2877" y="440"/>
                  </a:lnTo>
                  <a:lnTo>
                    <a:pt x="2880" y="445"/>
                  </a:lnTo>
                  <a:lnTo>
                    <a:pt x="2883" y="450"/>
                  </a:lnTo>
                  <a:lnTo>
                    <a:pt x="2896" y="440"/>
                  </a:lnTo>
                  <a:lnTo>
                    <a:pt x="2909" y="431"/>
                  </a:lnTo>
                  <a:lnTo>
                    <a:pt x="2910" y="438"/>
                  </a:lnTo>
                  <a:lnTo>
                    <a:pt x="2910" y="443"/>
                  </a:lnTo>
                  <a:lnTo>
                    <a:pt x="2909" y="448"/>
                  </a:lnTo>
                  <a:lnTo>
                    <a:pt x="2907" y="451"/>
                  </a:lnTo>
                  <a:lnTo>
                    <a:pt x="2905" y="455"/>
                  </a:lnTo>
                  <a:lnTo>
                    <a:pt x="2902" y="457"/>
                  </a:lnTo>
                  <a:lnTo>
                    <a:pt x="2898" y="459"/>
                  </a:lnTo>
                  <a:lnTo>
                    <a:pt x="2894" y="460"/>
                  </a:lnTo>
                  <a:lnTo>
                    <a:pt x="2883" y="462"/>
                  </a:lnTo>
                  <a:lnTo>
                    <a:pt x="2871" y="462"/>
                  </a:lnTo>
                  <a:lnTo>
                    <a:pt x="2858" y="462"/>
                  </a:lnTo>
                  <a:lnTo>
                    <a:pt x="2843" y="462"/>
                  </a:lnTo>
                  <a:lnTo>
                    <a:pt x="2820" y="463"/>
                  </a:lnTo>
                  <a:lnTo>
                    <a:pt x="2796" y="466"/>
                  </a:lnTo>
                  <a:lnTo>
                    <a:pt x="2773" y="470"/>
                  </a:lnTo>
                  <a:lnTo>
                    <a:pt x="2750" y="476"/>
                  </a:lnTo>
                  <a:lnTo>
                    <a:pt x="2728" y="483"/>
                  </a:lnTo>
                  <a:lnTo>
                    <a:pt x="2708" y="491"/>
                  </a:lnTo>
                  <a:lnTo>
                    <a:pt x="2691" y="498"/>
                  </a:lnTo>
                  <a:lnTo>
                    <a:pt x="2678" y="505"/>
                  </a:lnTo>
                  <a:lnTo>
                    <a:pt x="2678" y="542"/>
                  </a:lnTo>
                  <a:lnTo>
                    <a:pt x="2675" y="549"/>
                  </a:lnTo>
                  <a:lnTo>
                    <a:pt x="2673" y="555"/>
                  </a:lnTo>
                  <a:lnTo>
                    <a:pt x="2670" y="561"/>
                  </a:lnTo>
                  <a:lnTo>
                    <a:pt x="2667" y="566"/>
                  </a:lnTo>
                  <a:lnTo>
                    <a:pt x="2658" y="575"/>
                  </a:lnTo>
                  <a:lnTo>
                    <a:pt x="2649" y="584"/>
                  </a:lnTo>
                  <a:lnTo>
                    <a:pt x="2639" y="592"/>
                  </a:lnTo>
                  <a:lnTo>
                    <a:pt x="2628" y="602"/>
                  </a:lnTo>
                  <a:lnTo>
                    <a:pt x="2619" y="611"/>
                  </a:lnTo>
                  <a:lnTo>
                    <a:pt x="2611" y="622"/>
                  </a:lnTo>
                  <a:lnTo>
                    <a:pt x="2611" y="613"/>
                  </a:lnTo>
                  <a:lnTo>
                    <a:pt x="2611" y="604"/>
                  </a:lnTo>
                  <a:lnTo>
                    <a:pt x="2606" y="603"/>
                  </a:lnTo>
                  <a:lnTo>
                    <a:pt x="2602" y="600"/>
                  </a:lnTo>
                  <a:lnTo>
                    <a:pt x="2598" y="595"/>
                  </a:lnTo>
                  <a:lnTo>
                    <a:pt x="2596" y="590"/>
                  </a:lnTo>
                  <a:lnTo>
                    <a:pt x="2595" y="585"/>
                  </a:lnTo>
                  <a:lnTo>
                    <a:pt x="2595" y="580"/>
                  </a:lnTo>
                  <a:lnTo>
                    <a:pt x="2595" y="576"/>
                  </a:lnTo>
                  <a:lnTo>
                    <a:pt x="2597" y="573"/>
                  </a:lnTo>
                  <a:lnTo>
                    <a:pt x="2578" y="573"/>
                  </a:lnTo>
                  <a:lnTo>
                    <a:pt x="2575" y="587"/>
                  </a:lnTo>
                  <a:lnTo>
                    <a:pt x="2574" y="600"/>
                  </a:lnTo>
                  <a:lnTo>
                    <a:pt x="2574" y="610"/>
                  </a:lnTo>
                  <a:lnTo>
                    <a:pt x="2574" y="619"/>
                  </a:lnTo>
                  <a:lnTo>
                    <a:pt x="2577" y="633"/>
                  </a:lnTo>
                  <a:lnTo>
                    <a:pt x="2578" y="646"/>
                  </a:lnTo>
                  <a:lnTo>
                    <a:pt x="2577" y="658"/>
                  </a:lnTo>
                  <a:lnTo>
                    <a:pt x="2574" y="668"/>
                  </a:lnTo>
                  <a:lnTo>
                    <a:pt x="2570" y="677"/>
                  </a:lnTo>
                  <a:lnTo>
                    <a:pt x="2564" y="685"/>
                  </a:lnTo>
                  <a:lnTo>
                    <a:pt x="2559" y="693"/>
                  </a:lnTo>
                  <a:lnTo>
                    <a:pt x="2552" y="700"/>
                  </a:lnTo>
                  <a:lnTo>
                    <a:pt x="2545" y="707"/>
                  </a:lnTo>
                  <a:lnTo>
                    <a:pt x="2537" y="715"/>
                  </a:lnTo>
                  <a:lnTo>
                    <a:pt x="2538" y="684"/>
                  </a:lnTo>
                  <a:lnTo>
                    <a:pt x="2538" y="657"/>
                  </a:lnTo>
                  <a:lnTo>
                    <a:pt x="2540" y="630"/>
                  </a:lnTo>
                  <a:lnTo>
                    <a:pt x="2544" y="604"/>
                  </a:lnTo>
                  <a:lnTo>
                    <a:pt x="2535" y="607"/>
                  </a:lnTo>
                  <a:lnTo>
                    <a:pt x="2527" y="611"/>
                  </a:lnTo>
                  <a:lnTo>
                    <a:pt x="2519" y="615"/>
                  </a:lnTo>
                  <a:lnTo>
                    <a:pt x="2514" y="621"/>
                  </a:lnTo>
                  <a:lnTo>
                    <a:pt x="2510" y="628"/>
                  </a:lnTo>
                  <a:lnTo>
                    <a:pt x="2506" y="635"/>
                  </a:lnTo>
                  <a:lnTo>
                    <a:pt x="2505" y="643"/>
                  </a:lnTo>
                  <a:lnTo>
                    <a:pt x="2504" y="653"/>
                  </a:lnTo>
                  <a:lnTo>
                    <a:pt x="2491" y="653"/>
                  </a:lnTo>
                  <a:lnTo>
                    <a:pt x="2478" y="653"/>
                  </a:lnTo>
                  <a:lnTo>
                    <a:pt x="2478" y="658"/>
                  </a:lnTo>
                  <a:lnTo>
                    <a:pt x="2479" y="662"/>
                  </a:lnTo>
                  <a:lnTo>
                    <a:pt x="2480" y="666"/>
                  </a:lnTo>
                  <a:lnTo>
                    <a:pt x="2482" y="670"/>
                  </a:lnTo>
                  <a:lnTo>
                    <a:pt x="2486" y="678"/>
                  </a:lnTo>
                  <a:lnTo>
                    <a:pt x="2493" y="684"/>
                  </a:lnTo>
                  <a:lnTo>
                    <a:pt x="2499" y="690"/>
                  </a:lnTo>
                  <a:lnTo>
                    <a:pt x="2505" y="695"/>
                  </a:lnTo>
                  <a:lnTo>
                    <a:pt x="2512" y="699"/>
                  </a:lnTo>
                  <a:lnTo>
                    <a:pt x="2517" y="702"/>
                  </a:lnTo>
                  <a:lnTo>
                    <a:pt x="2517" y="727"/>
                  </a:lnTo>
                  <a:lnTo>
                    <a:pt x="2496" y="730"/>
                  </a:lnTo>
                  <a:lnTo>
                    <a:pt x="2479" y="730"/>
                  </a:lnTo>
                  <a:lnTo>
                    <a:pt x="2472" y="730"/>
                  </a:lnTo>
                  <a:lnTo>
                    <a:pt x="2466" y="730"/>
                  </a:lnTo>
                  <a:lnTo>
                    <a:pt x="2458" y="731"/>
                  </a:lnTo>
                  <a:lnTo>
                    <a:pt x="2451" y="733"/>
                  </a:lnTo>
                  <a:lnTo>
                    <a:pt x="2455" y="737"/>
                  </a:lnTo>
                  <a:lnTo>
                    <a:pt x="2459" y="741"/>
                  </a:lnTo>
                  <a:lnTo>
                    <a:pt x="2465" y="744"/>
                  </a:lnTo>
                  <a:lnTo>
                    <a:pt x="2471" y="747"/>
                  </a:lnTo>
                  <a:lnTo>
                    <a:pt x="2483" y="750"/>
                  </a:lnTo>
                  <a:lnTo>
                    <a:pt x="2491" y="751"/>
                  </a:lnTo>
                  <a:lnTo>
                    <a:pt x="2492" y="756"/>
                  </a:lnTo>
                  <a:lnTo>
                    <a:pt x="2493" y="760"/>
                  </a:lnTo>
                  <a:lnTo>
                    <a:pt x="2495" y="765"/>
                  </a:lnTo>
                  <a:lnTo>
                    <a:pt x="2499" y="769"/>
                  </a:lnTo>
                  <a:lnTo>
                    <a:pt x="2505" y="777"/>
                  </a:lnTo>
                  <a:lnTo>
                    <a:pt x="2511" y="782"/>
                  </a:lnTo>
                  <a:lnTo>
                    <a:pt x="2500" y="792"/>
                  </a:lnTo>
                  <a:lnTo>
                    <a:pt x="2489" y="802"/>
                  </a:lnTo>
                  <a:lnTo>
                    <a:pt x="2480" y="812"/>
                  </a:lnTo>
                  <a:lnTo>
                    <a:pt x="2471" y="823"/>
                  </a:lnTo>
                  <a:lnTo>
                    <a:pt x="2456" y="841"/>
                  </a:lnTo>
                  <a:lnTo>
                    <a:pt x="2441" y="859"/>
                  </a:lnTo>
                  <a:lnTo>
                    <a:pt x="2434" y="867"/>
                  </a:lnTo>
                  <a:lnTo>
                    <a:pt x="2425" y="876"/>
                  </a:lnTo>
                  <a:lnTo>
                    <a:pt x="2416" y="884"/>
                  </a:lnTo>
                  <a:lnTo>
                    <a:pt x="2406" y="892"/>
                  </a:lnTo>
                  <a:lnTo>
                    <a:pt x="2395" y="899"/>
                  </a:lnTo>
                  <a:lnTo>
                    <a:pt x="2382" y="905"/>
                  </a:lnTo>
                  <a:lnTo>
                    <a:pt x="2368" y="912"/>
                  </a:lnTo>
                  <a:lnTo>
                    <a:pt x="2351" y="917"/>
                  </a:lnTo>
                  <a:lnTo>
                    <a:pt x="2346" y="919"/>
                  </a:lnTo>
                  <a:lnTo>
                    <a:pt x="2339" y="923"/>
                  </a:lnTo>
                  <a:lnTo>
                    <a:pt x="2332" y="928"/>
                  </a:lnTo>
                  <a:lnTo>
                    <a:pt x="2324" y="935"/>
                  </a:lnTo>
                  <a:lnTo>
                    <a:pt x="2307" y="950"/>
                  </a:lnTo>
                  <a:lnTo>
                    <a:pt x="2289" y="967"/>
                  </a:lnTo>
                  <a:lnTo>
                    <a:pt x="2271" y="984"/>
                  </a:lnTo>
                  <a:lnTo>
                    <a:pt x="2255" y="999"/>
                  </a:lnTo>
                  <a:lnTo>
                    <a:pt x="2248" y="1006"/>
                  </a:lnTo>
                  <a:lnTo>
                    <a:pt x="2242" y="1011"/>
                  </a:lnTo>
                  <a:lnTo>
                    <a:pt x="2236" y="1014"/>
                  </a:lnTo>
                  <a:lnTo>
                    <a:pt x="2232" y="1016"/>
                  </a:lnTo>
                  <a:lnTo>
                    <a:pt x="2208" y="1025"/>
                  </a:lnTo>
                  <a:lnTo>
                    <a:pt x="2186" y="1034"/>
                  </a:lnTo>
                  <a:lnTo>
                    <a:pt x="2175" y="1039"/>
                  </a:lnTo>
                  <a:lnTo>
                    <a:pt x="2165" y="1045"/>
                  </a:lnTo>
                  <a:lnTo>
                    <a:pt x="2156" y="1051"/>
                  </a:lnTo>
                  <a:lnTo>
                    <a:pt x="2147" y="1057"/>
                  </a:lnTo>
                  <a:lnTo>
                    <a:pt x="2140" y="1064"/>
                  </a:lnTo>
                  <a:lnTo>
                    <a:pt x="2133" y="1072"/>
                  </a:lnTo>
                  <a:lnTo>
                    <a:pt x="2126" y="1080"/>
                  </a:lnTo>
                  <a:lnTo>
                    <a:pt x="2122" y="1090"/>
                  </a:lnTo>
                  <a:lnTo>
                    <a:pt x="2118" y="1101"/>
                  </a:lnTo>
                  <a:lnTo>
                    <a:pt x="2114" y="1113"/>
                  </a:lnTo>
                  <a:lnTo>
                    <a:pt x="2113" y="1125"/>
                  </a:lnTo>
                  <a:lnTo>
                    <a:pt x="2112" y="1139"/>
                  </a:lnTo>
                  <a:lnTo>
                    <a:pt x="2112" y="1151"/>
                  </a:lnTo>
                  <a:lnTo>
                    <a:pt x="2112" y="1174"/>
                  </a:lnTo>
                  <a:lnTo>
                    <a:pt x="2112" y="1195"/>
                  </a:lnTo>
                  <a:lnTo>
                    <a:pt x="2112" y="1207"/>
                  </a:lnTo>
                  <a:lnTo>
                    <a:pt x="2114" y="1223"/>
                  </a:lnTo>
                  <a:lnTo>
                    <a:pt x="2118" y="1240"/>
                  </a:lnTo>
                  <a:lnTo>
                    <a:pt x="2120" y="1249"/>
                  </a:lnTo>
                  <a:lnTo>
                    <a:pt x="2121" y="1259"/>
                  </a:lnTo>
                  <a:lnTo>
                    <a:pt x="2121" y="1270"/>
                  </a:lnTo>
                  <a:lnTo>
                    <a:pt x="2119" y="1281"/>
                  </a:lnTo>
                  <a:lnTo>
                    <a:pt x="2132" y="1343"/>
                  </a:lnTo>
                  <a:lnTo>
                    <a:pt x="2126" y="1379"/>
                  </a:lnTo>
                  <a:lnTo>
                    <a:pt x="2118" y="1417"/>
                  </a:lnTo>
                  <a:lnTo>
                    <a:pt x="2112" y="1435"/>
                  </a:lnTo>
                  <a:lnTo>
                    <a:pt x="2105" y="1450"/>
                  </a:lnTo>
                  <a:lnTo>
                    <a:pt x="2103" y="1457"/>
                  </a:lnTo>
                  <a:lnTo>
                    <a:pt x="2100" y="1463"/>
                  </a:lnTo>
                  <a:lnTo>
                    <a:pt x="2096" y="1468"/>
                  </a:lnTo>
                  <a:lnTo>
                    <a:pt x="2092" y="1472"/>
                  </a:lnTo>
                  <a:lnTo>
                    <a:pt x="2059" y="1472"/>
                  </a:lnTo>
                  <a:lnTo>
                    <a:pt x="2058" y="1464"/>
                  </a:lnTo>
                  <a:lnTo>
                    <a:pt x="2057" y="1456"/>
                  </a:lnTo>
                  <a:lnTo>
                    <a:pt x="2055" y="1450"/>
                  </a:lnTo>
                  <a:lnTo>
                    <a:pt x="2053" y="1445"/>
                  </a:lnTo>
                  <a:lnTo>
                    <a:pt x="2047" y="1437"/>
                  </a:lnTo>
                  <a:lnTo>
                    <a:pt x="2040" y="1430"/>
                  </a:lnTo>
                  <a:lnTo>
                    <a:pt x="2033" y="1425"/>
                  </a:lnTo>
                  <a:lnTo>
                    <a:pt x="2029" y="1418"/>
                  </a:lnTo>
                  <a:lnTo>
                    <a:pt x="2026" y="1414"/>
                  </a:lnTo>
                  <a:lnTo>
                    <a:pt x="2025" y="1410"/>
                  </a:lnTo>
                  <a:lnTo>
                    <a:pt x="2025" y="1405"/>
                  </a:lnTo>
                  <a:lnTo>
                    <a:pt x="2026" y="1398"/>
                  </a:lnTo>
                  <a:lnTo>
                    <a:pt x="2026" y="1373"/>
                  </a:lnTo>
                  <a:lnTo>
                    <a:pt x="2022" y="1373"/>
                  </a:lnTo>
                  <a:lnTo>
                    <a:pt x="2019" y="1372"/>
                  </a:lnTo>
                  <a:lnTo>
                    <a:pt x="2015" y="1370"/>
                  </a:lnTo>
                  <a:lnTo>
                    <a:pt x="2012" y="1367"/>
                  </a:lnTo>
                  <a:lnTo>
                    <a:pt x="2007" y="1361"/>
                  </a:lnTo>
                  <a:lnTo>
                    <a:pt x="2002" y="1353"/>
                  </a:lnTo>
                  <a:lnTo>
                    <a:pt x="1998" y="1344"/>
                  </a:lnTo>
                  <a:lnTo>
                    <a:pt x="1995" y="1335"/>
                  </a:lnTo>
                  <a:lnTo>
                    <a:pt x="1993" y="1326"/>
                  </a:lnTo>
                  <a:lnTo>
                    <a:pt x="1992" y="1318"/>
                  </a:lnTo>
                  <a:lnTo>
                    <a:pt x="1992" y="1298"/>
                  </a:lnTo>
                  <a:lnTo>
                    <a:pt x="1992" y="1281"/>
                  </a:lnTo>
                  <a:lnTo>
                    <a:pt x="1992" y="1265"/>
                  </a:lnTo>
                  <a:lnTo>
                    <a:pt x="1992" y="1244"/>
                  </a:lnTo>
                  <a:lnTo>
                    <a:pt x="1991" y="1234"/>
                  </a:lnTo>
                  <a:lnTo>
                    <a:pt x="1989" y="1224"/>
                  </a:lnTo>
                  <a:lnTo>
                    <a:pt x="1985" y="1212"/>
                  </a:lnTo>
                  <a:lnTo>
                    <a:pt x="1978" y="1201"/>
                  </a:lnTo>
                  <a:lnTo>
                    <a:pt x="1974" y="1196"/>
                  </a:lnTo>
                  <a:lnTo>
                    <a:pt x="1969" y="1191"/>
                  </a:lnTo>
                  <a:lnTo>
                    <a:pt x="1964" y="1187"/>
                  </a:lnTo>
                  <a:lnTo>
                    <a:pt x="1959" y="1184"/>
                  </a:lnTo>
                  <a:lnTo>
                    <a:pt x="1953" y="1181"/>
                  </a:lnTo>
                  <a:lnTo>
                    <a:pt x="1947" y="1178"/>
                  </a:lnTo>
                  <a:lnTo>
                    <a:pt x="1940" y="1177"/>
                  </a:lnTo>
                  <a:lnTo>
                    <a:pt x="1933" y="1177"/>
                  </a:lnTo>
                  <a:lnTo>
                    <a:pt x="1918" y="1177"/>
                  </a:lnTo>
                  <a:lnTo>
                    <a:pt x="1906" y="1177"/>
                  </a:lnTo>
                  <a:lnTo>
                    <a:pt x="1897" y="1177"/>
                  </a:lnTo>
                  <a:lnTo>
                    <a:pt x="1894" y="1177"/>
                  </a:lnTo>
                  <a:lnTo>
                    <a:pt x="1880" y="1176"/>
                  </a:lnTo>
                  <a:lnTo>
                    <a:pt x="1869" y="1175"/>
                  </a:lnTo>
                  <a:lnTo>
                    <a:pt x="1857" y="1173"/>
                  </a:lnTo>
                  <a:lnTo>
                    <a:pt x="1845" y="1171"/>
                  </a:lnTo>
                  <a:lnTo>
                    <a:pt x="1832" y="1168"/>
                  </a:lnTo>
                  <a:lnTo>
                    <a:pt x="1818" y="1166"/>
                  </a:lnTo>
                  <a:lnTo>
                    <a:pt x="1804" y="1165"/>
                  </a:lnTo>
                  <a:lnTo>
                    <a:pt x="1787" y="1164"/>
                  </a:lnTo>
                  <a:lnTo>
                    <a:pt x="1773" y="1164"/>
                  </a:lnTo>
                  <a:lnTo>
                    <a:pt x="1762" y="1162"/>
                  </a:lnTo>
                  <a:lnTo>
                    <a:pt x="1753" y="1159"/>
                  </a:lnTo>
                  <a:lnTo>
                    <a:pt x="1745" y="1155"/>
                  </a:lnTo>
                  <a:lnTo>
                    <a:pt x="1738" y="1151"/>
                  </a:lnTo>
                  <a:lnTo>
                    <a:pt x="1731" y="1148"/>
                  </a:lnTo>
                  <a:lnTo>
                    <a:pt x="1722" y="1146"/>
                  </a:lnTo>
                  <a:lnTo>
                    <a:pt x="1713" y="1145"/>
                  </a:lnTo>
                  <a:lnTo>
                    <a:pt x="1688" y="1144"/>
                  </a:lnTo>
                  <a:lnTo>
                    <a:pt x="1653" y="1143"/>
                  </a:lnTo>
                  <a:lnTo>
                    <a:pt x="1644" y="1144"/>
                  </a:lnTo>
                  <a:lnTo>
                    <a:pt x="1636" y="1144"/>
                  </a:lnTo>
                  <a:lnTo>
                    <a:pt x="1628" y="1146"/>
                  </a:lnTo>
                  <a:lnTo>
                    <a:pt x="1621" y="1148"/>
                  </a:lnTo>
                  <a:lnTo>
                    <a:pt x="1616" y="1151"/>
                  </a:lnTo>
                  <a:lnTo>
                    <a:pt x="1611" y="1155"/>
                  </a:lnTo>
                  <a:lnTo>
                    <a:pt x="1608" y="1159"/>
                  </a:lnTo>
                  <a:lnTo>
                    <a:pt x="1607" y="1164"/>
                  </a:lnTo>
                  <a:lnTo>
                    <a:pt x="1608" y="1169"/>
                  </a:lnTo>
                  <a:lnTo>
                    <a:pt x="1608" y="1173"/>
                  </a:lnTo>
                  <a:lnTo>
                    <a:pt x="1610" y="1176"/>
                  </a:lnTo>
                  <a:lnTo>
                    <a:pt x="1611" y="1180"/>
                  </a:lnTo>
                  <a:lnTo>
                    <a:pt x="1616" y="1186"/>
                  </a:lnTo>
                  <a:lnTo>
                    <a:pt x="1621" y="1192"/>
                  </a:lnTo>
                  <a:lnTo>
                    <a:pt x="1627" y="1197"/>
                  </a:lnTo>
                  <a:lnTo>
                    <a:pt x="1632" y="1204"/>
                  </a:lnTo>
                  <a:lnTo>
                    <a:pt x="1638" y="1212"/>
                  </a:lnTo>
                  <a:lnTo>
                    <a:pt x="1641" y="1220"/>
                  </a:lnTo>
                  <a:lnTo>
                    <a:pt x="1628" y="1221"/>
                  </a:lnTo>
                  <a:lnTo>
                    <a:pt x="1615" y="1223"/>
                  </a:lnTo>
                  <a:lnTo>
                    <a:pt x="1601" y="1226"/>
                  </a:lnTo>
                  <a:lnTo>
                    <a:pt x="1589" y="1229"/>
                  </a:lnTo>
                  <a:lnTo>
                    <a:pt x="1577" y="1232"/>
                  </a:lnTo>
                  <a:lnTo>
                    <a:pt x="1565" y="1235"/>
                  </a:lnTo>
                  <a:lnTo>
                    <a:pt x="1555" y="1237"/>
                  </a:lnTo>
                  <a:lnTo>
                    <a:pt x="1548" y="1238"/>
                  </a:lnTo>
                  <a:lnTo>
                    <a:pt x="1544" y="1237"/>
                  </a:lnTo>
                  <a:lnTo>
                    <a:pt x="1539" y="1233"/>
                  </a:lnTo>
                  <a:lnTo>
                    <a:pt x="1533" y="1228"/>
                  </a:lnTo>
                  <a:lnTo>
                    <a:pt x="1528" y="1222"/>
                  </a:lnTo>
                  <a:lnTo>
                    <a:pt x="1516" y="1210"/>
                  </a:lnTo>
                  <a:lnTo>
                    <a:pt x="1508" y="1201"/>
                  </a:lnTo>
                  <a:lnTo>
                    <a:pt x="1474" y="1214"/>
                  </a:lnTo>
                  <a:lnTo>
                    <a:pt x="1468" y="1213"/>
                  </a:lnTo>
                  <a:lnTo>
                    <a:pt x="1461" y="1210"/>
                  </a:lnTo>
                  <a:lnTo>
                    <a:pt x="1454" y="1205"/>
                  </a:lnTo>
                  <a:lnTo>
                    <a:pt x="1448" y="1201"/>
                  </a:lnTo>
                  <a:lnTo>
                    <a:pt x="1441" y="1196"/>
                  </a:lnTo>
                  <a:lnTo>
                    <a:pt x="1436" y="1192"/>
                  </a:lnTo>
                  <a:lnTo>
                    <a:pt x="1428" y="1190"/>
                  </a:lnTo>
                  <a:lnTo>
                    <a:pt x="1421" y="1189"/>
                  </a:lnTo>
                  <a:lnTo>
                    <a:pt x="1406" y="1190"/>
                  </a:lnTo>
                  <a:lnTo>
                    <a:pt x="1390" y="1192"/>
                  </a:lnTo>
                  <a:lnTo>
                    <a:pt x="1372" y="1197"/>
                  </a:lnTo>
                  <a:lnTo>
                    <a:pt x="1354" y="1203"/>
                  </a:lnTo>
                  <a:lnTo>
                    <a:pt x="1337" y="1211"/>
                  </a:lnTo>
                  <a:lnTo>
                    <a:pt x="1318" y="1219"/>
                  </a:lnTo>
                  <a:lnTo>
                    <a:pt x="1301" y="1228"/>
                  </a:lnTo>
                  <a:lnTo>
                    <a:pt x="1283" y="1238"/>
                  </a:lnTo>
                  <a:lnTo>
                    <a:pt x="1265" y="1249"/>
                  </a:lnTo>
                  <a:lnTo>
                    <a:pt x="1248" y="1259"/>
                  </a:lnTo>
                  <a:lnTo>
                    <a:pt x="1231" y="1272"/>
                  </a:lnTo>
                  <a:lnTo>
                    <a:pt x="1217" y="1283"/>
                  </a:lnTo>
                  <a:lnTo>
                    <a:pt x="1203" y="1294"/>
                  </a:lnTo>
                  <a:lnTo>
                    <a:pt x="1190" y="1304"/>
                  </a:lnTo>
                  <a:lnTo>
                    <a:pt x="1179" y="1314"/>
                  </a:lnTo>
                  <a:lnTo>
                    <a:pt x="1169" y="1325"/>
                  </a:lnTo>
                  <a:lnTo>
                    <a:pt x="1166" y="1328"/>
                  </a:lnTo>
                  <a:lnTo>
                    <a:pt x="1163" y="1333"/>
                  </a:lnTo>
                  <a:lnTo>
                    <a:pt x="1162" y="1337"/>
                  </a:lnTo>
                  <a:lnTo>
                    <a:pt x="1161" y="1342"/>
                  </a:lnTo>
                  <a:lnTo>
                    <a:pt x="1161" y="1354"/>
                  </a:lnTo>
                  <a:lnTo>
                    <a:pt x="1161" y="1366"/>
                  </a:lnTo>
                  <a:lnTo>
                    <a:pt x="1161" y="1379"/>
                  </a:lnTo>
                  <a:lnTo>
                    <a:pt x="1160" y="1392"/>
                  </a:lnTo>
                  <a:lnTo>
                    <a:pt x="1159" y="1399"/>
                  </a:lnTo>
                  <a:lnTo>
                    <a:pt x="1157" y="1405"/>
                  </a:lnTo>
                  <a:lnTo>
                    <a:pt x="1153" y="1411"/>
                  </a:lnTo>
                  <a:lnTo>
                    <a:pt x="1149" y="1417"/>
                  </a:lnTo>
                  <a:lnTo>
                    <a:pt x="1143" y="1416"/>
                  </a:lnTo>
                  <a:lnTo>
                    <a:pt x="1136" y="1415"/>
                  </a:lnTo>
                  <a:lnTo>
                    <a:pt x="1129" y="1414"/>
                  </a:lnTo>
                  <a:lnTo>
                    <a:pt x="1124" y="1412"/>
                  </a:lnTo>
                  <a:lnTo>
                    <a:pt x="1111" y="1408"/>
                  </a:lnTo>
                  <a:lnTo>
                    <a:pt x="1100" y="1401"/>
                  </a:lnTo>
                  <a:lnTo>
                    <a:pt x="1090" y="1394"/>
                  </a:lnTo>
                  <a:lnTo>
                    <a:pt x="1082" y="1386"/>
                  </a:lnTo>
                  <a:lnTo>
                    <a:pt x="1080" y="1382"/>
                  </a:lnTo>
                  <a:lnTo>
                    <a:pt x="1078" y="1377"/>
                  </a:lnTo>
                  <a:lnTo>
                    <a:pt x="1077" y="1372"/>
                  </a:lnTo>
                  <a:lnTo>
                    <a:pt x="1076" y="1367"/>
                  </a:lnTo>
                  <a:lnTo>
                    <a:pt x="1076" y="1356"/>
                  </a:lnTo>
                  <a:lnTo>
                    <a:pt x="1074" y="1344"/>
                  </a:lnTo>
                  <a:lnTo>
                    <a:pt x="1072" y="1330"/>
                  </a:lnTo>
                  <a:lnTo>
                    <a:pt x="1070" y="1315"/>
                  </a:lnTo>
                  <a:lnTo>
                    <a:pt x="1066" y="1300"/>
                  </a:lnTo>
                  <a:lnTo>
                    <a:pt x="1061" y="1285"/>
                  </a:lnTo>
                  <a:lnTo>
                    <a:pt x="1057" y="1270"/>
                  </a:lnTo>
                  <a:lnTo>
                    <a:pt x="1051" y="1254"/>
                  </a:lnTo>
                  <a:lnTo>
                    <a:pt x="1044" y="1240"/>
                  </a:lnTo>
                  <a:lnTo>
                    <a:pt x="1037" y="1227"/>
                  </a:lnTo>
                  <a:lnTo>
                    <a:pt x="1028" y="1215"/>
                  </a:lnTo>
                  <a:lnTo>
                    <a:pt x="1020" y="1203"/>
                  </a:lnTo>
                  <a:lnTo>
                    <a:pt x="1015" y="1199"/>
                  </a:lnTo>
                  <a:lnTo>
                    <a:pt x="1010" y="1195"/>
                  </a:lnTo>
                  <a:lnTo>
                    <a:pt x="1005" y="1191"/>
                  </a:lnTo>
                  <a:lnTo>
                    <a:pt x="1000" y="1188"/>
                  </a:lnTo>
                  <a:lnTo>
                    <a:pt x="994" y="1186"/>
                  </a:lnTo>
                  <a:lnTo>
                    <a:pt x="988" y="1184"/>
                  </a:lnTo>
                  <a:lnTo>
                    <a:pt x="982" y="1183"/>
                  </a:lnTo>
                  <a:lnTo>
                    <a:pt x="977" y="1183"/>
                  </a:lnTo>
                  <a:lnTo>
                    <a:pt x="964" y="1183"/>
                  </a:lnTo>
                  <a:lnTo>
                    <a:pt x="951" y="1186"/>
                  </a:lnTo>
                  <a:lnTo>
                    <a:pt x="940" y="1190"/>
                  </a:lnTo>
                  <a:lnTo>
                    <a:pt x="931" y="1195"/>
                  </a:lnTo>
                  <a:lnTo>
                    <a:pt x="926" y="1199"/>
                  </a:lnTo>
                  <a:lnTo>
                    <a:pt x="922" y="1202"/>
                  </a:lnTo>
                  <a:lnTo>
                    <a:pt x="919" y="1206"/>
                  </a:lnTo>
                  <a:lnTo>
                    <a:pt x="915" y="1212"/>
                  </a:lnTo>
                  <a:lnTo>
                    <a:pt x="913" y="1216"/>
                  </a:lnTo>
                  <a:lnTo>
                    <a:pt x="911" y="1221"/>
                  </a:lnTo>
                  <a:lnTo>
                    <a:pt x="910" y="1227"/>
                  </a:lnTo>
                  <a:lnTo>
                    <a:pt x="910" y="1232"/>
                  </a:lnTo>
                  <a:lnTo>
                    <a:pt x="883" y="1232"/>
                  </a:lnTo>
                  <a:lnTo>
                    <a:pt x="878" y="1229"/>
                  </a:lnTo>
                  <a:lnTo>
                    <a:pt x="872" y="1225"/>
                  </a:lnTo>
                  <a:lnTo>
                    <a:pt x="867" y="1219"/>
                  </a:lnTo>
                  <a:lnTo>
                    <a:pt x="861" y="1212"/>
                  </a:lnTo>
                  <a:lnTo>
                    <a:pt x="850" y="1196"/>
                  </a:lnTo>
                  <a:lnTo>
                    <a:pt x="839" y="1179"/>
                  </a:lnTo>
                  <a:lnTo>
                    <a:pt x="830" y="1161"/>
                  </a:lnTo>
                  <a:lnTo>
                    <a:pt x="821" y="1144"/>
                  </a:lnTo>
                  <a:lnTo>
                    <a:pt x="814" y="1131"/>
                  </a:lnTo>
                  <a:lnTo>
                    <a:pt x="810" y="1121"/>
                  </a:lnTo>
                  <a:lnTo>
                    <a:pt x="805" y="1120"/>
                  </a:lnTo>
                  <a:lnTo>
                    <a:pt x="801" y="1118"/>
                  </a:lnTo>
                  <a:lnTo>
                    <a:pt x="798" y="1115"/>
                  </a:lnTo>
                  <a:lnTo>
                    <a:pt x="794" y="1111"/>
                  </a:lnTo>
                  <a:lnTo>
                    <a:pt x="789" y="1100"/>
                  </a:lnTo>
                  <a:lnTo>
                    <a:pt x="782" y="1087"/>
                  </a:lnTo>
                  <a:lnTo>
                    <a:pt x="779" y="1081"/>
                  </a:lnTo>
                  <a:lnTo>
                    <a:pt x="775" y="1075"/>
                  </a:lnTo>
                  <a:lnTo>
                    <a:pt x="770" y="1069"/>
                  </a:lnTo>
                  <a:lnTo>
                    <a:pt x="765" y="1064"/>
                  </a:lnTo>
                  <a:lnTo>
                    <a:pt x="757" y="1060"/>
                  </a:lnTo>
                  <a:lnTo>
                    <a:pt x="749" y="1056"/>
                  </a:lnTo>
                  <a:lnTo>
                    <a:pt x="741" y="1054"/>
                  </a:lnTo>
                  <a:lnTo>
                    <a:pt x="731" y="1054"/>
                  </a:lnTo>
                  <a:lnTo>
                    <a:pt x="718" y="1054"/>
                  </a:lnTo>
                  <a:lnTo>
                    <a:pt x="706" y="1055"/>
                  </a:lnTo>
                  <a:lnTo>
                    <a:pt x="696" y="1057"/>
                  </a:lnTo>
                  <a:lnTo>
                    <a:pt x="687" y="1059"/>
                  </a:lnTo>
                  <a:lnTo>
                    <a:pt x="670" y="1065"/>
                  </a:lnTo>
                  <a:lnTo>
                    <a:pt x="656" y="1072"/>
                  </a:lnTo>
                  <a:lnTo>
                    <a:pt x="642" y="1078"/>
                  </a:lnTo>
                  <a:lnTo>
                    <a:pt x="624" y="1084"/>
                  </a:lnTo>
                  <a:lnTo>
                    <a:pt x="615" y="1087"/>
                  </a:lnTo>
                  <a:lnTo>
                    <a:pt x="604" y="1088"/>
                  </a:lnTo>
                  <a:lnTo>
                    <a:pt x="591" y="1089"/>
                  </a:lnTo>
                  <a:lnTo>
                    <a:pt x="577" y="1090"/>
                  </a:lnTo>
                  <a:lnTo>
                    <a:pt x="555" y="1089"/>
                  </a:lnTo>
                  <a:lnTo>
                    <a:pt x="533" y="1086"/>
                  </a:lnTo>
                  <a:lnTo>
                    <a:pt x="514" y="1083"/>
                  </a:lnTo>
                  <a:lnTo>
                    <a:pt x="496" y="1078"/>
                  </a:lnTo>
                  <a:lnTo>
                    <a:pt x="478" y="1072"/>
                  </a:lnTo>
                  <a:lnTo>
                    <a:pt x="462" y="1065"/>
                  </a:lnTo>
                  <a:lnTo>
                    <a:pt x="445" y="1058"/>
                  </a:lnTo>
                  <a:lnTo>
                    <a:pt x="430" y="1051"/>
                  </a:lnTo>
                  <a:lnTo>
                    <a:pt x="415" y="1043"/>
                  </a:lnTo>
                  <a:lnTo>
                    <a:pt x="398" y="1035"/>
                  </a:lnTo>
                  <a:lnTo>
                    <a:pt x="383" y="1028"/>
                  </a:lnTo>
                  <a:lnTo>
                    <a:pt x="366" y="1023"/>
                  </a:lnTo>
                  <a:lnTo>
                    <a:pt x="350" y="1017"/>
                  </a:lnTo>
                  <a:lnTo>
                    <a:pt x="331" y="1014"/>
                  </a:lnTo>
                  <a:lnTo>
                    <a:pt x="312" y="1011"/>
                  </a:lnTo>
                  <a:lnTo>
                    <a:pt x="292" y="1010"/>
                  </a:lnTo>
                  <a:lnTo>
                    <a:pt x="263" y="1012"/>
                  </a:lnTo>
                  <a:lnTo>
                    <a:pt x="234" y="1015"/>
                  </a:lnTo>
                  <a:lnTo>
                    <a:pt x="220" y="1016"/>
                  </a:lnTo>
                  <a:lnTo>
                    <a:pt x="205" y="1015"/>
                  </a:lnTo>
                  <a:lnTo>
                    <a:pt x="189" y="1014"/>
                  </a:lnTo>
                  <a:lnTo>
                    <a:pt x="172" y="1010"/>
                  </a:lnTo>
                  <a:lnTo>
                    <a:pt x="173" y="998"/>
                  </a:lnTo>
                  <a:lnTo>
                    <a:pt x="175" y="988"/>
                  </a:lnTo>
                  <a:lnTo>
                    <a:pt x="175" y="982"/>
                  </a:lnTo>
                  <a:lnTo>
                    <a:pt x="175" y="979"/>
                  </a:lnTo>
                  <a:lnTo>
                    <a:pt x="174" y="975"/>
                  </a:lnTo>
                  <a:lnTo>
                    <a:pt x="172" y="973"/>
                  </a:lnTo>
                  <a:lnTo>
                    <a:pt x="141" y="952"/>
                  </a:lnTo>
                  <a:lnTo>
                    <a:pt x="107" y="931"/>
                  </a:lnTo>
                  <a:lnTo>
                    <a:pt x="97" y="925"/>
                  </a:lnTo>
                  <a:lnTo>
                    <a:pt x="88" y="920"/>
                  </a:lnTo>
                  <a:lnTo>
                    <a:pt x="79" y="916"/>
                  </a:lnTo>
                  <a:lnTo>
                    <a:pt x="69" y="912"/>
                  </a:lnTo>
                  <a:lnTo>
                    <a:pt x="59" y="909"/>
                  </a:lnTo>
                  <a:lnTo>
                    <a:pt x="48" y="907"/>
                  </a:lnTo>
                  <a:lnTo>
                    <a:pt x="37" y="906"/>
                  </a:lnTo>
                  <a:lnTo>
                    <a:pt x="26" y="905"/>
                  </a:lnTo>
                  <a:lnTo>
                    <a:pt x="27" y="899"/>
                  </a:lnTo>
                  <a:lnTo>
                    <a:pt x="28" y="893"/>
                  </a:lnTo>
                  <a:lnTo>
                    <a:pt x="30" y="888"/>
                  </a:lnTo>
                  <a:lnTo>
                    <a:pt x="32" y="883"/>
                  </a:lnTo>
                  <a:lnTo>
                    <a:pt x="37" y="874"/>
                  </a:lnTo>
                  <a:lnTo>
                    <a:pt x="39" y="868"/>
                  </a:lnTo>
                  <a:lnTo>
                    <a:pt x="39" y="848"/>
                  </a:lnTo>
                  <a:lnTo>
                    <a:pt x="36" y="826"/>
                  </a:lnTo>
                  <a:lnTo>
                    <a:pt x="32" y="801"/>
                  </a:lnTo>
                  <a:lnTo>
                    <a:pt x="29" y="777"/>
                  </a:lnTo>
                  <a:lnTo>
                    <a:pt x="24" y="752"/>
                  </a:lnTo>
                  <a:lnTo>
                    <a:pt x="19" y="729"/>
                  </a:lnTo>
                  <a:lnTo>
                    <a:pt x="16" y="707"/>
                  </a:lnTo>
                  <a:lnTo>
                    <a:pt x="13" y="690"/>
                  </a:lnTo>
                  <a:lnTo>
                    <a:pt x="17" y="687"/>
                  </a:lnTo>
                  <a:lnTo>
                    <a:pt x="25" y="680"/>
                  </a:lnTo>
                  <a:lnTo>
                    <a:pt x="28" y="675"/>
                  </a:lnTo>
                  <a:lnTo>
                    <a:pt x="29" y="669"/>
                  </a:lnTo>
                  <a:lnTo>
                    <a:pt x="30" y="666"/>
                  </a:lnTo>
                  <a:lnTo>
                    <a:pt x="29" y="662"/>
                  </a:lnTo>
                  <a:lnTo>
                    <a:pt x="28" y="658"/>
                  </a:lnTo>
                  <a:lnTo>
                    <a:pt x="26" y="653"/>
                  </a:lnTo>
                  <a:lnTo>
                    <a:pt x="21" y="658"/>
                  </a:lnTo>
                  <a:lnTo>
                    <a:pt x="16" y="663"/>
                  </a:lnTo>
                  <a:lnTo>
                    <a:pt x="12" y="669"/>
                  </a:lnTo>
                  <a:lnTo>
                    <a:pt x="6" y="677"/>
                  </a:lnTo>
                  <a:lnTo>
                    <a:pt x="4" y="672"/>
                  </a:lnTo>
                  <a:lnTo>
                    <a:pt x="3" y="667"/>
                  </a:lnTo>
                  <a:lnTo>
                    <a:pt x="2" y="660"/>
                  </a:lnTo>
                  <a:lnTo>
                    <a:pt x="1" y="653"/>
                  </a:lnTo>
                  <a:lnTo>
                    <a:pt x="0" y="639"/>
                  </a:lnTo>
                  <a:lnTo>
                    <a:pt x="0" y="628"/>
                  </a:lnTo>
                  <a:lnTo>
                    <a:pt x="0" y="604"/>
                  </a:lnTo>
                  <a:lnTo>
                    <a:pt x="2" y="581"/>
                  </a:lnTo>
                  <a:lnTo>
                    <a:pt x="3" y="570"/>
                  </a:lnTo>
                  <a:lnTo>
                    <a:pt x="5" y="558"/>
                  </a:lnTo>
                  <a:lnTo>
                    <a:pt x="8" y="545"/>
                  </a:lnTo>
                  <a:lnTo>
                    <a:pt x="13" y="529"/>
                  </a:lnTo>
                  <a:lnTo>
                    <a:pt x="26" y="514"/>
                  </a:lnTo>
                  <a:lnTo>
                    <a:pt x="38" y="499"/>
                  </a:lnTo>
                  <a:lnTo>
                    <a:pt x="50" y="482"/>
                  </a:lnTo>
                  <a:lnTo>
                    <a:pt x="61" y="467"/>
                  </a:lnTo>
                  <a:lnTo>
                    <a:pt x="81" y="434"/>
                  </a:lnTo>
                  <a:lnTo>
                    <a:pt x="101" y="401"/>
                  </a:lnTo>
                  <a:lnTo>
                    <a:pt x="119" y="368"/>
                  </a:lnTo>
                  <a:lnTo>
                    <a:pt x="141" y="336"/>
                  </a:lnTo>
                  <a:lnTo>
                    <a:pt x="152" y="321"/>
                  </a:lnTo>
                  <a:lnTo>
                    <a:pt x="164" y="305"/>
                  </a:lnTo>
                  <a:lnTo>
                    <a:pt x="177" y="291"/>
                  </a:lnTo>
                  <a:lnTo>
                    <a:pt x="193" y="277"/>
                  </a:lnTo>
                  <a:lnTo>
                    <a:pt x="198" y="271"/>
                  </a:lnTo>
                  <a:lnTo>
                    <a:pt x="204" y="265"/>
                  </a:lnTo>
                  <a:lnTo>
                    <a:pt x="208" y="257"/>
                  </a:lnTo>
                  <a:lnTo>
                    <a:pt x="213" y="250"/>
                  </a:lnTo>
                  <a:lnTo>
                    <a:pt x="219" y="234"/>
                  </a:lnTo>
                  <a:lnTo>
                    <a:pt x="227" y="218"/>
                  </a:lnTo>
                  <a:lnTo>
                    <a:pt x="233" y="200"/>
                  </a:lnTo>
                  <a:lnTo>
                    <a:pt x="242" y="184"/>
                  </a:lnTo>
                  <a:lnTo>
                    <a:pt x="247" y="176"/>
                  </a:lnTo>
                  <a:lnTo>
                    <a:pt x="252" y="169"/>
                  </a:lnTo>
                  <a:lnTo>
                    <a:pt x="259" y="161"/>
                  </a:lnTo>
                  <a:lnTo>
                    <a:pt x="265" y="154"/>
                  </a:lnTo>
                  <a:lnTo>
                    <a:pt x="266" y="131"/>
                  </a:lnTo>
                  <a:lnTo>
                    <a:pt x="270" y="109"/>
                  </a:lnTo>
                  <a:lnTo>
                    <a:pt x="274" y="89"/>
                  </a:lnTo>
                  <a:lnTo>
                    <a:pt x="278" y="73"/>
                  </a:lnTo>
                  <a:lnTo>
                    <a:pt x="299" y="74"/>
                  </a:lnTo>
                  <a:lnTo>
                    <a:pt x="326" y="77"/>
                  </a:lnTo>
                  <a:lnTo>
                    <a:pt x="349" y="79"/>
                  </a:lnTo>
                  <a:lnTo>
                    <a:pt x="359" y="80"/>
                  </a:lnTo>
                  <a:lnTo>
                    <a:pt x="357" y="91"/>
                  </a:lnTo>
                  <a:lnTo>
                    <a:pt x="355" y="102"/>
                  </a:lnTo>
                  <a:lnTo>
                    <a:pt x="352" y="112"/>
                  </a:lnTo>
                  <a:lnTo>
                    <a:pt x="349" y="121"/>
                  </a:lnTo>
                  <a:lnTo>
                    <a:pt x="344" y="130"/>
                  </a:lnTo>
                  <a:lnTo>
                    <a:pt x="341" y="138"/>
                  </a:lnTo>
                  <a:lnTo>
                    <a:pt x="339" y="146"/>
                  </a:lnTo>
                  <a:lnTo>
                    <a:pt x="339" y="154"/>
                  </a:lnTo>
                  <a:lnTo>
                    <a:pt x="343" y="153"/>
                  </a:lnTo>
                  <a:lnTo>
                    <a:pt x="348" y="150"/>
                  </a:lnTo>
                  <a:lnTo>
                    <a:pt x="352" y="147"/>
                  </a:lnTo>
                  <a:lnTo>
                    <a:pt x="356" y="144"/>
                  </a:lnTo>
                  <a:lnTo>
                    <a:pt x="364" y="137"/>
                  </a:lnTo>
                  <a:lnTo>
                    <a:pt x="371" y="129"/>
                  </a:lnTo>
                  <a:lnTo>
                    <a:pt x="376" y="120"/>
                  </a:lnTo>
                  <a:lnTo>
                    <a:pt x="381" y="110"/>
                  </a:lnTo>
                  <a:lnTo>
                    <a:pt x="385" y="99"/>
                  </a:lnTo>
                  <a:lnTo>
                    <a:pt x="388" y="87"/>
                  </a:lnTo>
                  <a:lnTo>
                    <a:pt x="394" y="66"/>
                  </a:lnTo>
                  <a:lnTo>
                    <a:pt x="396" y="48"/>
                  </a:lnTo>
                  <a:lnTo>
                    <a:pt x="398" y="35"/>
                  </a:lnTo>
                  <a:lnTo>
                    <a:pt x="398" y="30"/>
                  </a:lnTo>
                  <a:lnTo>
                    <a:pt x="1827" y="30"/>
                  </a:lnTo>
                  <a:lnTo>
                    <a:pt x="1825" y="21"/>
                  </a:lnTo>
                  <a:lnTo>
                    <a:pt x="1823" y="13"/>
                  </a:lnTo>
                  <a:lnTo>
                    <a:pt x="1821" y="5"/>
                  </a:lnTo>
                  <a:lnTo>
                    <a:pt x="1820" y="0"/>
                  </a:lnTo>
                  <a:lnTo>
                    <a:pt x="1827" y="0"/>
                  </a:lnTo>
                  <a:lnTo>
                    <a:pt x="1853" y="0"/>
                  </a:lnTo>
                  <a:lnTo>
                    <a:pt x="1854" y="11"/>
                  </a:lnTo>
                  <a:lnTo>
                    <a:pt x="1856" y="21"/>
                  </a:lnTo>
                  <a:lnTo>
                    <a:pt x="1861" y="30"/>
                  </a:lnTo>
                  <a:lnTo>
                    <a:pt x="1866" y="38"/>
                  </a:lnTo>
                  <a:lnTo>
                    <a:pt x="1873" y="46"/>
                  </a:lnTo>
                  <a:lnTo>
                    <a:pt x="1881" y="51"/>
                  </a:lnTo>
                  <a:lnTo>
                    <a:pt x="1886" y="53"/>
                  </a:lnTo>
                  <a:lnTo>
                    <a:pt x="1890" y="54"/>
                  </a:lnTo>
                  <a:lnTo>
                    <a:pt x="1895" y="55"/>
                  </a:lnTo>
                  <a:lnTo>
                    <a:pt x="1900" y="55"/>
                  </a:lnTo>
                  <a:lnTo>
                    <a:pt x="1910" y="55"/>
                  </a:lnTo>
                  <a:lnTo>
                    <a:pt x="1926" y="55"/>
                  </a:lnTo>
                  <a:lnTo>
                    <a:pt x="1935" y="56"/>
                  </a:lnTo>
                  <a:lnTo>
                    <a:pt x="1944" y="58"/>
                  </a:lnTo>
                  <a:lnTo>
                    <a:pt x="1952" y="61"/>
                  </a:lnTo>
                  <a:lnTo>
                    <a:pt x="1958" y="64"/>
                  </a:lnTo>
                  <a:lnTo>
                    <a:pt x="1965" y="68"/>
                  </a:lnTo>
                  <a:lnTo>
                    <a:pt x="1972" y="71"/>
                  </a:lnTo>
                  <a:lnTo>
                    <a:pt x="1979" y="73"/>
                  </a:lnTo>
                  <a:lnTo>
                    <a:pt x="1986" y="73"/>
                  </a:lnTo>
                  <a:lnTo>
                    <a:pt x="1992" y="72"/>
                  </a:lnTo>
                  <a:lnTo>
                    <a:pt x="1999" y="67"/>
                  </a:lnTo>
                  <a:lnTo>
                    <a:pt x="2003" y="63"/>
                  </a:lnTo>
                  <a:lnTo>
                    <a:pt x="2006" y="61"/>
                  </a:lnTo>
                  <a:lnTo>
                    <a:pt x="2015" y="69"/>
                  </a:lnTo>
                  <a:lnTo>
                    <a:pt x="2024" y="75"/>
                  </a:lnTo>
                  <a:lnTo>
                    <a:pt x="2035" y="81"/>
                  </a:lnTo>
                  <a:lnTo>
                    <a:pt x="2046" y="86"/>
                  </a:lnTo>
                  <a:lnTo>
                    <a:pt x="2038" y="93"/>
                  </a:lnTo>
                  <a:lnTo>
                    <a:pt x="2031" y="100"/>
                  </a:lnTo>
                  <a:lnTo>
                    <a:pt x="2021" y="104"/>
                  </a:lnTo>
                  <a:lnTo>
                    <a:pt x="2011" y="108"/>
                  </a:lnTo>
                  <a:lnTo>
                    <a:pt x="1989" y="114"/>
                  </a:lnTo>
                  <a:lnTo>
                    <a:pt x="1967" y="118"/>
                  </a:lnTo>
                  <a:lnTo>
                    <a:pt x="1956" y="120"/>
                  </a:lnTo>
                  <a:lnTo>
                    <a:pt x="1946" y="122"/>
                  </a:lnTo>
                  <a:lnTo>
                    <a:pt x="1937" y="125"/>
                  </a:lnTo>
                  <a:lnTo>
                    <a:pt x="1929" y="128"/>
                  </a:lnTo>
                  <a:lnTo>
                    <a:pt x="1922" y="133"/>
                  </a:lnTo>
                  <a:lnTo>
                    <a:pt x="1918" y="138"/>
                  </a:lnTo>
                  <a:lnTo>
                    <a:pt x="1916" y="141"/>
                  </a:lnTo>
                  <a:lnTo>
                    <a:pt x="1914" y="145"/>
                  </a:lnTo>
                  <a:lnTo>
                    <a:pt x="1913" y="149"/>
                  </a:lnTo>
                  <a:lnTo>
                    <a:pt x="1913" y="154"/>
                  </a:lnTo>
                  <a:lnTo>
                    <a:pt x="1926" y="155"/>
                  </a:lnTo>
                  <a:lnTo>
                    <a:pt x="1937" y="156"/>
                  </a:lnTo>
                  <a:lnTo>
                    <a:pt x="1946" y="158"/>
                  </a:lnTo>
                  <a:lnTo>
                    <a:pt x="1954" y="160"/>
                  </a:lnTo>
                  <a:lnTo>
                    <a:pt x="1962" y="162"/>
                  </a:lnTo>
                  <a:lnTo>
                    <a:pt x="1969" y="164"/>
                  </a:lnTo>
                  <a:lnTo>
                    <a:pt x="1977" y="166"/>
                  </a:lnTo>
                  <a:lnTo>
                    <a:pt x="1986" y="166"/>
                  </a:lnTo>
                  <a:lnTo>
                    <a:pt x="1996" y="165"/>
                  </a:lnTo>
                  <a:lnTo>
                    <a:pt x="2011" y="161"/>
                  </a:lnTo>
                  <a:lnTo>
                    <a:pt x="2028" y="155"/>
                  </a:lnTo>
                  <a:lnTo>
                    <a:pt x="2047" y="147"/>
                  </a:lnTo>
                  <a:lnTo>
                    <a:pt x="2067" y="140"/>
                  </a:lnTo>
                  <a:lnTo>
                    <a:pt x="2087" y="135"/>
                  </a:lnTo>
                  <a:lnTo>
                    <a:pt x="2104" y="130"/>
                  </a:lnTo>
                  <a:lnTo>
                    <a:pt x="2119" y="129"/>
                  </a:lnTo>
                  <a:lnTo>
                    <a:pt x="2109" y="140"/>
                  </a:lnTo>
                  <a:lnTo>
                    <a:pt x="2101" y="147"/>
                  </a:lnTo>
                  <a:lnTo>
                    <a:pt x="2097" y="151"/>
                  </a:lnTo>
                  <a:lnTo>
                    <a:pt x="2094" y="155"/>
                  </a:lnTo>
                  <a:lnTo>
                    <a:pt x="2093" y="160"/>
                  </a:lnTo>
                  <a:lnTo>
                    <a:pt x="2092" y="166"/>
                  </a:lnTo>
                  <a:lnTo>
                    <a:pt x="2102" y="166"/>
                  </a:lnTo>
                  <a:lnTo>
                    <a:pt x="2112" y="166"/>
                  </a:lnTo>
                  <a:lnTo>
                    <a:pt x="2121" y="167"/>
                  </a:lnTo>
                  <a:lnTo>
                    <a:pt x="2138" y="169"/>
                  </a:lnTo>
                  <a:lnTo>
                    <a:pt x="2163" y="172"/>
                  </a:lnTo>
                  <a:lnTo>
                    <a:pt x="2191" y="175"/>
                  </a:lnTo>
                  <a:lnTo>
                    <a:pt x="2221" y="179"/>
                  </a:lnTo>
                  <a:lnTo>
                    <a:pt x="2248" y="182"/>
                  </a:lnTo>
                  <a:lnTo>
                    <a:pt x="2270" y="184"/>
                  </a:lnTo>
                  <a:lnTo>
                    <a:pt x="2286" y="184"/>
                  </a:lnTo>
                  <a:lnTo>
                    <a:pt x="2284" y="193"/>
                  </a:lnTo>
                  <a:lnTo>
                    <a:pt x="2282" y="199"/>
                  </a:lnTo>
                  <a:lnTo>
                    <a:pt x="2279" y="205"/>
                  </a:lnTo>
                  <a:lnTo>
                    <a:pt x="2275" y="210"/>
                  </a:lnTo>
                  <a:lnTo>
                    <a:pt x="2269" y="212"/>
                  </a:lnTo>
                  <a:lnTo>
                    <a:pt x="2262" y="214"/>
                  </a:lnTo>
                  <a:lnTo>
                    <a:pt x="2255" y="215"/>
                  </a:lnTo>
                  <a:lnTo>
                    <a:pt x="2245" y="216"/>
                  </a:lnTo>
                  <a:lnTo>
                    <a:pt x="2238" y="215"/>
                  </a:lnTo>
                  <a:lnTo>
                    <a:pt x="2233" y="214"/>
                  </a:lnTo>
                  <a:lnTo>
                    <a:pt x="2228" y="212"/>
                  </a:lnTo>
                  <a:lnTo>
                    <a:pt x="2225" y="210"/>
                  </a:lnTo>
                  <a:lnTo>
                    <a:pt x="2222" y="206"/>
                  </a:lnTo>
                  <a:lnTo>
                    <a:pt x="2217" y="204"/>
                  </a:lnTo>
                  <a:lnTo>
                    <a:pt x="2212" y="203"/>
                  </a:lnTo>
                  <a:lnTo>
                    <a:pt x="2205" y="203"/>
                  </a:lnTo>
                  <a:lnTo>
                    <a:pt x="2194" y="203"/>
                  </a:lnTo>
                  <a:lnTo>
                    <a:pt x="2185" y="205"/>
                  </a:lnTo>
                  <a:lnTo>
                    <a:pt x="2175" y="209"/>
                  </a:lnTo>
                  <a:lnTo>
                    <a:pt x="2166" y="213"/>
                  </a:lnTo>
                  <a:lnTo>
                    <a:pt x="2149" y="223"/>
                  </a:lnTo>
                  <a:lnTo>
                    <a:pt x="2135" y="234"/>
                  </a:lnTo>
                  <a:lnTo>
                    <a:pt x="2121" y="245"/>
                  </a:lnTo>
                  <a:lnTo>
                    <a:pt x="2108" y="255"/>
                  </a:lnTo>
                  <a:lnTo>
                    <a:pt x="2100" y="258"/>
                  </a:lnTo>
                  <a:lnTo>
                    <a:pt x="2093" y="261"/>
                  </a:lnTo>
                  <a:lnTo>
                    <a:pt x="2087" y="264"/>
                  </a:lnTo>
                  <a:lnTo>
                    <a:pt x="2079" y="265"/>
                  </a:lnTo>
                  <a:lnTo>
                    <a:pt x="2073" y="266"/>
                  </a:lnTo>
                  <a:lnTo>
                    <a:pt x="2068" y="268"/>
                  </a:lnTo>
                  <a:lnTo>
                    <a:pt x="2066" y="271"/>
                  </a:lnTo>
                  <a:lnTo>
                    <a:pt x="2064" y="276"/>
                  </a:lnTo>
                  <a:lnTo>
                    <a:pt x="2063" y="285"/>
                  </a:lnTo>
                  <a:lnTo>
                    <a:pt x="2059" y="295"/>
                  </a:lnTo>
                  <a:lnTo>
                    <a:pt x="2056" y="304"/>
                  </a:lnTo>
                  <a:lnTo>
                    <a:pt x="2053" y="312"/>
                  </a:lnTo>
                  <a:lnTo>
                    <a:pt x="2048" y="321"/>
                  </a:lnTo>
                  <a:lnTo>
                    <a:pt x="2043" y="328"/>
                  </a:lnTo>
                  <a:lnTo>
                    <a:pt x="2032" y="342"/>
                  </a:lnTo>
                  <a:lnTo>
                    <a:pt x="2021" y="355"/>
                  </a:lnTo>
                  <a:lnTo>
                    <a:pt x="2015" y="362"/>
                  </a:lnTo>
                  <a:lnTo>
                    <a:pt x="2010" y="369"/>
                  </a:lnTo>
                  <a:lnTo>
                    <a:pt x="2006" y="378"/>
                  </a:lnTo>
                  <a:lnTo>
                    <a:pt x="2001" y="386"/>
                  </a:lnTo>
                  <a:lnTo>
                    <a:pt x="1998" y="394"/>
                  </a:lnTo>
                  <a:lnTo>
                    <a:pt x="1995" y="404"/>
                  </a:lnTo>
                  <a:lnTo>
                    <a:pt x="1993" y="414"/>
                  </a:lnTo>
                  <a:lnTo>
                    <a:pt x="1992" y="424"/>
                  </a:lnTo>
                  <a:lnTo>
                    <a:pt x="1993" y="432"/>
                  </a:lnTo>
                  <a:lnTo>
                    <a:pt x="1997" y="438"/>
                  </a:lnTo>
                  <a:lnTo>
                    <a:pt x="2001" y="443"/>
                  </a:lnTo>
                  <a:lnTo>
                    <a:pt x="2007" y="447"/>
                  </a:lnTo>
                  <a:lnTo>
                    <a:pt x="2012" y="451"/>
                  </a:lnTo>
                  <a:lnTo>
                    <a:pt x="2018" y="453"/>
                  </a:lnTo>
                  <a:lnTo>
                    <a:pt x="2022" y="455"/>
                  </a:lnTo>
                  <a:lnTo>
                    <a:pt x="2026" y="456"/>
                  </a:lnTo>
                  <a:lnTo>
                    <a:pt x="2032" y="455"/>
                  </a:lnTo>
                  <a:lnTo>
                    <a:pt x="2037" y="454"/>
                  </a:lnTo>
                  <a:lnTo>
                    <a:pt x="2043" y="453"/>
                  </a:lnTo>
                  <a:lnTo>
                    <a:pt x="2047" y="451"/>
                  </a:lnTo>
                  <a:lnTo>
                    <a:pt x="2052" y="448"/>
                  </a:lnTo>
                  <a:lnTo>
                    <a:pt x="2056" y="445"/>
                  </a:lnTo>
                  <a:lnTo>
                    <a:pt x="2060" y="441"/>
                  </a:lnTo>
                  <a:lnTo>
                    <a:pt x="2064" y="437"/>
                  </a:lnTo>
                  <a:lnTo>
                    <a:pt x="2070" y="427"/>
                  </a:lnTo>
                  <a:lnTo>
                    <a:pt x="2076" y="417"/>
                  </a:lnTo>
                  <a:lnTo>
                    <a:pt x="2080" y="405"/>
                  </a:lnTo>
                  <a:lnTo>
                    <a:pt x="2085" y="393"/>
                  </a:lnTo>
                  <a:lnTo>
                    <a:pt x="2092" y="368"/>
                  </a:lnTo>
                  <a:lnTo>
                    <a:pt x="2100" y="344"/>
                  </a:lnTo>
                  <a:lnTo>
                    <a:pt x="2103" y="333"/>
                  </a:lnTo>
                  <a:lnTo>
                    <a:pt x="2108" y="323"/>
                  </a:lnTo>
                  <a:lnTo>
                    <a:pt x="2113" y="314"/>
                  </a:lnTo>
                  <a:lnTo>
                    <a:pt x="2119" y="307"/>
                  </a:lnTo>
                  <a:lnTo>
                    <a:pt x="2135" y="295"/>
                  </a:lnTo>
                  <a:lnTo>
                    <a:pt x="2152" y="283"/>
                  </a:lnTo>
                  <a:lnTo>
                    <a:pt x="2169" y="273"/>
                  </a:lnTo>
                  <a:lnTo>
                    <a:pt x="2188" y="262"/>
                  </a:lnTo>
                  <a:lnTo>
                    <a:pt x="2205" y="252"/>
                  </a:lnTo>
                  <a:lnTo>
                    <a:pt x="2223" y="243"/>
                  </a:lnTo>
                  <a:lnTo>
                    <a:pt x="2238" y="233"/>
                  </a:lnTo>
                  <a:lnTo>
                    <a:pt x="2251" y="222"/>
                  </a:lnTo>
                  <a:lnTo>
                    <a:pt x="2266" y="237"/>
                  </a:lnTo>
                  <a:lnTo>
                    <a:pt x="2278" y="249"/>
                  </a:lnTo>
                  <a:lnTo>
                    <a:pt x="2283" y="255"/>
                  </a:lnTo>
                  <a:lnTo>
                    <a:pt x="2288" y="261"/>
                  </a:lnTo>
                  <a:lnTo>
                    <a:pt x="2293" y="269"/>
                  </a:lnTo>
                  <a:lnTo>
                    <a:pt x="2299" y="277"/>
                  </a:lnTo>
                  <a:lnTo>
                    <a:pt x="2289" y="284"/>
                  </a:lnTo>
                  <a:lnTo>
                    <a:pt x="2281" y="290"/>
                  </a:lnTo>
                  <a:lnTo>
                    <a:pt x="2273" y="296"/>
                  </a:lnTo>
                  <a:lnTo>
                    <a:pt x="2267" y="303"/>
                  </a:lnTo>
                  <a:lnTo>
                    <a:pt x="2260" y="310"/>
                  </a:lnTo>
                  <a:lnTo>
                    <a:pt x="2255" y="318"/>
                  </a:lnTo>
                  <a:lnTo>
                    <a:pt x="2250" y="328"/>
                  </a:lnTo>
                  <a:lnTo>
                    <a:pt x="2245" y="339"/>
                  </a:lnTo>
                  <a:lnTo>
                    <a:pt x="2259" y="338"/>
                  </a:lnTo>
                  <a:lnTo>
                    <a:pt x="2271" y="336"/>
                  </a:lnTo>
                  <a:lnTo>
                    <a:pt x="2284" y="334"/>
                  </a:lnTo>
                  <a:lnTo>
                    <a:pt x="2299" y="333"/>
                  </a:lnTo>
                  <a:lnTo>
                    <a:pt x="2299" y="347"/>
                  </a:lnTo>
                  <a:lnTo>
                    <a:pt x="2299" y="363"/>
                  </a:lnTo>
                  <a:lnTo>
                    <a:pt x="2299" y="380"/>
                  </a:lnTo>
                  <a:lnTo>
                    <a:pt x="2299" y="394"/>
                  </a:lnTo>
                  <a:lnTo>
                    <a:pt x="2293" y="399"/>
                  </a:lnTo>
                  <a:lnTo>
                    <a:pt x="2288" y="404"/>
                  </a:lnTo>
                  <a:lnTo>
                    <a:pt x="2281" y="411"/>
                  </a:lnTo>
                  <a:lnTo>
                    <a:pt x="2276" y="418"/>
                  </a:lnTo>
                  <a:lnTo>
                    <a:pt x="2250" y="426"/>
                  </a:lnTo>
                  <a:lnTo>
                    <a:pt x="2228" y="435"/>
                  </a:lnTo>
                  <a:lnTo>
                    <a:pt x="2219" y="439"/>
                  </a:lnTo>
                  <a:lnTo>
                    <a:pt x="2212" y="443"/>
                  </a:lnTo>
                  <a:lnTo>
                    <a:pt x="2206" y="446"/>
                  </a:lnTo>
                  <a:lnTo>
                    <a:pt x="2205" y="450"/>
                  </a:lnTo>
                  <a:lnTo>
                    <a:pt x="2205" y="452"/>
                  </a:lnTo>
                  <a:lnTo>
                    <a:pt x="2206" y="454"/>
                  </a:lnTo>
                  <a:lnTo>
                    <a:pt x="2209" y="456"/>
                  </a:lnTo>
                  <a:lnTo>
                    <a:pt x="2212" y="458"/>
                  </a:lnTo>
                  <a:lnTo>
                    <a:pt x="2219" y="463"/>
                  </a:lnTo>
                  <a:lnTo>
                    <a:pt x="2227" y="466"/>
                  </a:lnTo>
                  <a:lnTo>
                    <a:pt x="2236" y="469"/>
                  </a:lnTo>
                  <a:lnTo>
                    <a:pt x="2245" y="472"/>
                  </a:lnTo>
                  <a:lnTo>
                    <a:pt x="2253" y="473"/>
                  </a:lnTo>
                  <a:lnTo>
                    <a:pt x="2258" y="474"/>
                  </a:lnTo>
                  <a:lnTo>
                    <a:pt x="2265" y="473"/>
                  </a:lnTo>
                  <a:lnTo>
                    <a:pt x="2273" y="472"/>
                  </a:lnTo>
                  <a:lnTo>
                    <a:pt x="2283" y="469"/>
                  </a:lnTo>
                  <a:lnTo>
                    <a:pt x="2293" y="466"/>
                  </a:lnTo>
                  <a:lnTo>
                    <a:pt x="2317" y="457"/>
                  </a:lnTo>
                  <a:lnTo>
                    <a:pt x="2343" y="447"/>
                  </a:lnTo>
                  <a:lnTo>
                    <a:pt x="2369" y="436"/>
                  </a:lnTo>
                  <a:lnTo>
                    <a:pt x="2393" y="425"/>
                  </a:lnTo>
                  <a:lnTo>
                    <a:pt x="2415" y="415"/>
                  </a:lnTo>
                  <a:lnTo>
                    <a:pt x="2433" y="408"/>
                  </a:lnTo>
                  <a:lnTo>
                    <a:pt x="2439" y="407"/>
                  </a:lnTo>
                  <a:lnTo>
                    <a:pt x="2446" y="405"/>
                  </a:lnTo>
                  <a:lnTo>
                    <a:pt x="2452" y="403"/>
                  </a:lnTo>
                  <a:lnTo>
                    <a:pt x="2458" y="400"/>
                  </a:lnTo>
                  <a:lnTo>
                    <a:pt x="2530" y="382"/>
                  </a:lnTo>
                  <a:lnTo>
                    <a:pt x="2544" y="380"/>
                  </a:lnTo>
                  <a:lnTo>
                    <a:pt x="2557" y="378"/>
                  </a:lnTo>
                  <a:lnTo>
                    <a:pt x="2570" y="373"/>
                  </a:lnTo>
                  <a:lnTo>
                    <a:pt x="2583" y="369"/>
                  </a:lnTo>
                  <a:lnTo>
                    <a:pt x="2597" y="364"/>
                  </a:lnTo>
                  <a:lnTo>
                    <a:pt x="2611" y="357"/>
                  </a:lnTo>
                  <a:lnTo>
                    <a:pt x="2625" y="350"/>
                  </a:lnTo>
                  <a:lnTo>
                    <a:pt x="2638" y="342"/>
                  </a:lnTo>
                  <a:lnTo>
                    <a:pt x="2651" y="334"/>
                  </a:lnTo>
                  <a:lnTo>
                    <a:pt x="2664" y="324"/>
                  </a:lnTo>
                  <a:lnTo>
                    <a:pt x="2676" y="313"/>
                  </a:lnTo>
                  <a:lnTo>
                    <a:pt x="2689" y="303"/>
                  </a:lnTo>
                  <a:lnTo>
                    <a:pt x="2701" y="291"/>
                  </a:lnTo>
                  <a:lnTo>
                    <a:pt x="2710" y="279"/>
                  </a:lnTo>
                  <a:lnTo>
                    <a:pt x="2721" y="266"/>
                  </a:lnTo>
                  <a:lnTo>
                    <a:pt x="2730" y="252"/>
                  </a:lnTo>
                  <a:lnTo>
                    <a:pt x="2817" y="252"/>
                  </a:lnTo>
                  <a:lnTo>
                    <a:pt x="2850" y="248"/>
                  </a:lnTo>
                  <a:lnTo>
                    <a:pt x="2880" y="246"/>
                  </a:lnTo>
                  <a:lnTo>
                    <a:pt x="2906" y="244"/>
                  </a:lnTo>
                  <a:lnTo>
                    <a:pt x="2931" y="241"/>
                  </a:lnTo>
                  <a:lnTo>
                    <a:pt x="2942" y="239"/>
                  </a:lnTo>
                  <a:lnTo>
                    <a:pt x="2954" y="237"/>
                  </a:lnTo>
                  <a:lnTo>
                    <a:pt x="2965" y="234"/>
                  </a:lnTo>
                  <a:lnTo>
                    <a:pt x="2975" y="230"/>
                  </a:lnTo>
                  <a:lnTo>
                    <a:pt x="2986" y="225"/>
                  </a:lnTo>
                  <a:lnTo>
                    <a:pt x="2996" y="219"/>
                  </a:lnTo>
                  <a:lnTo>
                    <a:pt x="3006" y="212"/>
                  </a:lnTo>
                  <a:lnTo>
                    <a:pt x="3016" y="203"/>
                  </a:lnTo>
                  <a:lnTo>
                    <a:pt x="3028" y="190"/>
                  </a:lnTo>
                  <a:lnTo>
                    <a:pt x="3038" y="177"/>
                  </a:lnTo>
                  <a:lnTo>
                    <a:pt x="3048" y="162"/>
                  </a:lnTo>
                  <a:lnTo>
                    <a:pt x="3059" y="148"/>
                  </a:lnTo>
                  <a:lnTo>
                    <a:pt x="3064" y="142"/>
                  </a:lnTo>
                  <a:lnTo>
                    <a:pt x="3070" y="136"/>
                  </a:lnTo>
                  <a:lnTo>
                    <a:pt x="3075" y="130"/>
                  </a:lnTo>
                  <a:lnTo>
                    <a:pt x="3082" y="126"/>
                  </a:lnTo>
                  <a:lnTo>
                    <a:pt x="3089" y="122"/>
                  </a:lnTo>
                  <a:lnTo>
                    <a:pt x="3097" y="119"/>
                  </a:lnTo>
                  <a:lnTo>
                    <a:pt x="3106" y="117"/>
                  </a:lnTo>
                  <a:lnTo>
                    <a:pt x="3116" y="117"/>
                  </a:lnTo>
                  <a:lnTo>
                    <a:pt x="3136" y="118"/>
                  </a:lnTo>
                  <a:lnTo>
                    <a:pt x="3153" y="119"/>
                  </a:lnTo>
                  <a:lnTo>
                    <a:pt x="3160" y="120"/>
                  </a:lnTo>
                  <a:lnTo>
                    <a:pt x="3165" y="119"/>
                  </a:lnTo>
                  <a:lnTo>
                    <a:pt x="3171" y="119"/>
                  </a:lnTo>
                  <a:lnTo>
                    <a:pt x="3175" y="117"/>
                  </a:lnTo>
                  <a:lnTo>
                    <a:pt x="3175" y="125"/>
                  </a:lnTo>
                  <a:lnTo>
                    <a:pt x="3172" y="134"/>
                  </a:lnTo>
                  <a:lnTo>
                    <a:pt x="3168" y="144"/>
                  </a:lnTo>
                  <a:lnTo>
                    <a:pt x="3164" y="156"/>
                  </a:lnTo>
                  <a:lnTo>
                    <a:pt x="3160" y="165"/>
                  </a:lnTo>
                  <a:lnTo>
                    <a:pt x="3155" y="174"/>
                  </a:lnTo>
                  <a:lnTo>
                    <a:pt x="3152" y="181"/>
                  </a:lnTo>
                  <a:lnTo>
                    <a:pt x="3149" y="184"/>
                  </a:lnTo>
                  <a:lnTo>
                    <a:pt x="3149" y="252"/>
                  </a:lnTo>
                  <a:lnTo>
                    <a:pt x="3155" y="258"/>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065" name="Freeform 7">
              <a:hlinkClick r:id="rId378"/>
            </p:cNvPr>
            <p:cNvSpPr>
              <a:spLocks/>
            </p:cNvSpPr>
            <p:nvPr>
              <p:custDataLst>
                <p:tags r:id="rId7"/>
              </p:custDataLst>
            </p:nvPr>
          </p:nvSpPr>
          <p:spPr bwMode="auto">
            <a:xfrm>
              <a:off x="1841500" y="3398838"/>
              <a:ext cx="377825" cy="533400"/>
            </a:xfrm>
            <a:custGeom>
              <a:avLst/>
              <a:gdLst>
                <a:gd name="T0" fmla="*/ 2147483647 w 784"/>
                <a:gd name="T1" fmla="*/ 2147483647 h 1128"/>
                <a:gd name="T2" fmla="*/ 2147483647 w 784"/>
                <a:gd name="T3" fmla="*/ 2147483647 h 1128"/>
                <a:gd name="T4" fmla="*/ 2147483647 w 784"/>
                <a:gd name="T5" fmla="*/ 2147483647 h 1128"/>
                <a:gd name="T6" fmla="*/ 2147483647 w 784"/>
                <a:gd name="T7" fmla="*/ 2147483647 h 1128"/>
                <a:gd name="T8" fmla="*/ 2147483647 w 784"/>
                <a:gd name="T9" fmla="*/ 2147483647 h 1128"/>
                <a:gd name="T10" fmla="*/ 2147483647 w 784"/>
                <a:gd name="T11" fmla="*/ 2147483647 h 1128"/>
                <a:gd name="T12" fmla="*/ 2147483647 w 784"/>
                <a:gd name="T13" fmla="*/ 2147483647 h 1128"/>
                <a:gd name="T14" fmla="*/ 2147483647 w 784"/>
                <a:gd name="T15" fmla="*/ 2147483647 h 1128"/>
                <a:gd name="T16" fmla="*/ 2147483647 w 784"/>
                <a:gd name="T17" fmla="*/ 2147483647 h 1128"/>
                <a:gd name="T18" fmla="*/ 2147483647 w 784"/>
                <a:gd name="T19" fmla="*/ 2147483647 h 1128"/>
                <a:gd name="T20" fmla="*/ 2147483647 w 784"/>
                <a:gd name="T21" fmla="*/ 2147483647 h 1128"/>
                <a:gd name="T22" fmla="*/ 2147483647 w 784"/>
                <a:gd name="T23" fmla="*/ 2147483647 h 1128"/>
                <a:gd name="T24" fmla="*/ 2147483647 w 784"/>
                <a:gd name="T25" fmla="*/ 2147483647 h 1128"/>
                <a:gd name="T26" fmla="*/ 2147483647 w 784"/>
                <a:gd name="T27" fmla="*/ 2147483647 h 1128"/>
                <a:gd name="T28" fmla="*/ 2147483647 w 784"/>
                <a:gd name="T29" fmla="*/ 2147483647 h 1128"/>
                <a:gd name="T30" fmla="*/ 2147483647 w 784"/>
                <a:gd name="T31" fmla="*/ 2147483647 h 1128"/>
                <a:gd name="T32" fmla="*/ 2147483647 w 784"/>
                <a:gd name="T33" fmla="*/ 2147483647 h 1128"/>
                <a:gd name="T34" fmla="*/ 2147483647 w 784"/>
                <a:gd name="T35" fmla="*/ 2147483647 h 1128"/>
                <a:gd name="T36" fmla="*/ 2147483647 w 784"/>
                <a:gd name="T37" fmla="*/ 2147483647 h 1128"/>
                <a:gd name="T38" fmla="*/ 2147483647 w 784"/>
                <a:gd name="T39" fmla="*/ 2147483647 h 1128"/>
                <a:gd name="T40" fmla="*/ 2147483647 w 784"/>
                <a:gd name="T41" fmla="*/ 2147483647 h 1128"/>
                <a:gd name="T42" fmla="*/ 2147483647 w 784"/>
                <a:gd name="T43" fmla="*/ 2147483647 h 1128"/>
                <a:gd name="T44" fmla="*/ 2147483647 w 784"/>
                <a:gd name="T45" fmla="*/ 2147483647 h 1128"/>
                <a:gd name="T46" fmla="*/ 2147483647 w 784"/>
                <a:gd name="T47" fmla="*/ 2147483647 h 1128"/>
                <a:gd name="T48" fmla="*/ 2147483647 w 784"/>
                <a:gd name="T49" fmla="*/ 2147483647 h 1128"/>
                <a:gd name="T50" fmla="*/ 2147483647 w 784"/>
                <a:gd name="T51" fmla="*/ 2147483647 h 1128"/>
                <a:gd name="T52" fmla="*/ 2147483647 w 784"/>
                <a:gd name="T53" fmla="*/ 2147483647 h 1128"/>
                <a:gd name="T54" fmla="*/ 2147483647 w 784"/>
                <a:gd name="T55" fmla="*/ 2147483647 h 1128"/>
                <a:gd name="T56" fmla="*/ 2147483647 w 784"/>
                <a:gd name="T57" fmla="*/ 2147483647 h 1128"/>
                <a:gd name="T58" fmla="*/ 2147483647 w 784"/>
                <a:gd name="T59" fmla="*/ 2147483647 h 1128"/>
                <a:gd name="T60" fmla="*/ 2147483647 w 784"/>
                <a:gd name="T61" fmla="*/ 2147483647 h 1128"/>
                <a:gd name="T62" fmla="*/ 2147483647 w 784"/>
                <a:gd name="T63" fmla="*/ 2147483647 h 1128"/>
                <a:gd name="T64" fmla="*/ 2147483647 w 784"/>
                <a:gd name="T65" fmla="*/ 2147483647 h 1128"/>
                <a:gd name="T66" fmla="*/ 2147483647 w 784"/>
                <a:gd name="T67" fmla="*/ 2147483647 h 1128"/>
                <a:gd name="T68" fmla="*/ 0 w 784"/>
                <a:gd name="T69" fmla="*/ 2147483647 h 1128"/>
                <a:gd name="T70" fmla="*/ 2147483647 w 784"/>
                <a:gd name="T71" fmla="*/ 2147483647 h 1128"/>
                <a:gd name="T72" fmla="*/ 2147483647 w 784"/>
                <a:gd name="T73" fmla="*/ 2147483647 h 1128"/>
                <a:gd name="T74" fmla="*/ 2147483647 w 784"/>
                <a:gd name="T75" fmla="*/ 2147483647 h 1128"/>
                <a:gd name="T76" fmla="*/ 2147483647 w 784"/>
                <a:gd name="T77" fmla="*/ 2147483647 h 1128"/>
                <a:gd name="T78" fmla="*/ 2147483647 w 784"/>
                <a:gd name="T79" fmla="*/ 2147483647 h 1128"/>
                <a:gd name="T80" fmla="*/ 2147483647 w 784"/>
                <a:gd name="T81" fmla="*/ 2147483647 h 1128"/>
                <a:gd name="T82" fmla="*/ 2147483647 w 784"/>
                <a:gd name="T83" fmla="*/ 2147483647 h 1128"/>
                <a:gd name="T84" fmla="*/ 2147483647 w 784"/>
                <a:gd name="T85" fmla="*/ 2147483647 h 1128"/>
                <a:gd name="T86" fmla="*/ 2147483647 w 784"/>
                <a:gd name="T87" fmla="*/ 2147483647 h 1128"/>
                <a:gd name="T88" fmla="*/ 2147483647 w 784"/>
                <a:gd name="T89" fmla="*/ 2147483647 h 1128"/>
                <a:gd name="T90" fmla="*/ 2147483647 w 784"/>
                <a:gd name="T91" fmla="*/ 2147483647 h 1128"/>
                <a:gd name="T92" fmla="*/ 2147483647 w 784"/>
                <a:gd name="T93" fmla="*/ 2147483647 h 1128"/>
                <a:gd name="T94" fmla="*/ 2147483647 w 784"/>
                <a:gd name="T95" fmla="*/ 2147483647 h 1128"/>
                <a:gd name="T96" fmla="*/ 2147483647 w 784"/>
                <a:gd name="T97" fmla="*/ 2147483647 h 1128"/>
                <a:gd name="T98" fmla="*/ 2147483647 w 784"/>
                <a:gd name="T99" fmla="*/ 2147483647 h 1128"/>
                <a:gd name="T100" fmla="*/ 2147483647 w 784"/>
                <a:gd name="T101" fmla="*/ 2147483647 h 1128"/>
                <a:gd name="T102" fmla="*/ 2147483647 w 784"/>
                <a:gd name="T103" fmla="*/ 2147483647 h 1128"/>
                <a:gd name="T104" fmla="*/ 2147483647 w 784"/>
                <a:gd name="T105" fmla="*/ 2147483647 h 1128"/>
                <a:gd name="T106" fmla="*/ 2147483647 w 784"/>
                <a:gd name="T107" fmla="*/ 2147483647 h 1128"/>
                <a:gd name="T108" fmla="*/ 2147483647 w 784"/>
                <a:gd name="T109" fmla="*/ 2147483647 h 112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4"/>
                <a:gd name="T166" fmla="*/ 0 h 1128"/>
                <a:gd name="T167" fmla="*/ 784 w 784"/>
                <a:gd name="T168" fmla="*/ 1128 h 112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4" h="1128">
                  <a:moveTo>
                    <a:pt x="644" y="259"/>
                  </a:moveTo>
                  <a:lnTo>
                    <a:pt x="632" y="265"/>
                  </a:lnTo>
                  <a:lnTo>
                    <a:pt x="621" y="270"/>
                  </a:lnTo>
                  <a:lnTo>
                    <a:pt x="611" y="273"/>
                  </a:lnTo>
                  <a:lnTo>
                    <a:pt x="602" y="275"/>
                  </a:lnTo>
                  <a:lnTo>
                    <a:pt x="583" y="277"/>
                  </a:lnTo>
                  <a:lnTo>
                    <a:pt x="564" y="278"/>
                  </a:lnTo>
                  <a:lnTo>
                    <a:pt x="560" y="278"/>
                  </a:lnTo>
                  <a:lnTo>
                    <a:pt x="557" y="280"/>
                  </a:lnTo>
                  <a:lnTo>
                    <a:pt x="554" y="284"/>
                  </a:lnTo>
                  <a:lnTo>
                    <a:pt x="552" y="287"/>
                  </a:lnTo>
                  <a:lnTo>
                    <a:pt x="549" y="295"/>
                  </a:lnTo>
                  <a:lnTo>
                    <a:pt x="545" y="302"/>
                  </a:lnTo>
                  <a:lnTo>
                    <a:pt x="529" y="318"/>
                  </a:lnTo>
                  <a:lnTo>
                    <a:pt x="515" y="335"/>
                  </a:lnTo>
                  <a:lnTo>
                    <a:pt x="502" y="354"/>
                  </a:lnTo>
                  <a:lnTo>
                    <a:pt x="490" y="376"/>
                  </a:lnTo>
                  <a:lnTo>
                    <a:pt x="484" y="387"/>
                  </a:lnTo>
                  <a:lnTo>
                    <a:pt x="480" y="398"/>
                  </a:lnTo>
                  <a:lnTo>
                    <a:pt x="475" y="410"/>
                  </a:lnTo>
                  <a:lnTo>
                    <a:pt x="471" y="422"/>
                  </a:lnTo>
                  <a:lnTo>
                    <a:pt x="469" y="434"/>
                  </a:lnTo>
                  <a:lnTo>
                    <a:pt x="467" y="445"/>
                  </a:lnTo>
                  <a:lnTo>
                    <a:pt x="465" y="457"/>
                  </a:lnTo>
                  <a:lnTo>
                    <a:pt x="464" y="468"/>
                  </a:lnTo>
                  <a:lnTo>
                    <a:pt x="465" y="478"/>
                  </a:lnTo>
                  <a:lnTo>
                    <a:pt x="468" y="488"/>
                  </a:lnTo>
                  <a:lnTo>
                    <a:pt x="471" y="498"/>
                  </a:lnTo>
                  <a:lnTo>
                    <a:pt x="475" y="510"/>
                  </a:lnTo>
                  <a:lnTo>
                    <a:pt x="481" y="522"/>
                  </a:lnTo>
                  <a:lnTo>
                    <a:pt x="486" y="535"/>
                  </a:lnTo>
                  <a:lnTo>
                    <a:pt x="494" y="547"/>
                  </a:lnTo>
                  <a:lnTo>
                    <a:pt x="502" y="559"/>
                  </a:lnTo>
                  <a:lnTo>
                    <a:pt x="510" y="570"/>
                  </a:lnTo>
                  <a:lnTo>
                    <a:pt x="520" y="581"/>
                  </a:lnTo>
                  <a:lnTo>
                    <a:pt x="530" y="591"/>
                  </a:lnTo>
                  <a:lnTo>
                    <a:pt x="540" y="600"/>
                  </a:lnTo>
                  <a:lnTo>
                    <a:pt x="551" y="607"/>
                  </a:lnTo>
                  <a:lnTo>
                    <a:pt x="562" y="612"/>
                  </a:lnTo>
                  <a:lnTo>
                    <a:pt x="568" y="614"/>
                  </a:lnTo>
                  <a:lnTo>
                    <a:pt x="573" y="615"/>
                  </a:lnTo>
                  <a:lnTo>
                    <a:pt x="579" y="616"/>
                  </a:lnTo>
                  <a:lnTo>
                    <a:pt x="584" y="616"/>
                  </a:lnTo>
                  <a:lnTo>
                    <a:pt x="594" y="615"/>
                  </a:lnTo>
                  <a:lnTo>
                    <a:pt x="602" y="613"/>
                  </a:lnTo>
                  <a:lnTo>
                    <a:pt x="610" y="609"/>
                  </a:lnTo>
                  <a:lnTo>
                    <a:pt x="617" y="604"/>
                  </a:lnTo>
                  <a:lnTo>
                    <a:pt x="625" y="600"/>
                  </a:lnTo>
                  <a:lnTo>
                    <a:pt x="632" y="596"/>
                  </a:lnTo>
                  <a:lnTo>
                    <a:pt x="641" y="593"/>
                  </a:lnTo>
                  <a:lnTo>
                    <a:pt x="651" y="592"/>
                  </a:lnTo>
                  <a:lnTo>
                    <a:pt x="653" y="614"/>
                  </a:lnTo>
                  <a:lnTo>
                    <a:pt x="654" y="645"/>
                  </a:lnTo>
                  <a:lnTo>
                    <a:pt x="654" y="653"/>
                  </a:lnTo>
                  <a:lnTo>
                    <a:pt x="655" y="660"/>
                  </a:lnTo>
                  <a:lnTo>
                    <a:pt x="658" y="667"/>
                  </a:lnTo>
                  <a:lnTo>
                    <a:pt x="660" y="672"/>
                  </a:lnTo>
                  <a:lnTo>
                    <a:pt x="663" y="677"/>
                  </a:lnTo>
                  <a:lnTo>
                    <a:pt x="666" y="681"/>
                  </a:lnTo>
                  <a:lnTo>
                    <a:pt x="672" y="683"/>
                  </a:lnTo>
                  <a:lnTo>
                    <a:pt x="677" y="684"/>
                  </a:lnTo>
                  <a:lnTo>
                    <a:pt x="687" y="684"/>
                  </a:lnTo>
                  <a:lnTo>
                    <a:pt x="697" y="684"/>
                  </a:lnTo>
                  <a:lnTo>
                    <a:pt x="703" y="684"/>
                  </a:lnTo>
                  <a:lnTo>
                    <a:pt x="708" y="685"/>
                  </a:lnTo>
                  <a:lnTo>
                    <a:pt x="714" y="687"/>
                  </a:lnTo>
                  <a:lnTo>
                    <a:pt x="720" y="689"/>
                  </a:lnTo>
                  <a:lnTo>
                    <a:pt x="726" y="692"/>
                  </a:lnTo>
                  <a:lnTo>
                    <a:pt x="732" y="696"/>
                  </a:lnTo>
                  <a:lnTo>
                    <a:pt x="738" y="701"/>
                  </a:lnTo>
                  <a:lnTo>
                    <a:pt x="743" y="706"/>
                  </a:lnTo>
                  <a:lnTo>
                    <a:pt x="749" y="712"/>
                  </a:lnTo>
                  <a:lnTo>
                    <a:pt x="754" y="717"/>
                  </a:lnTo>
                  <a:lnTo>
                    <a:pt x="759" y="724"/>
                  </a:lnTo>
                  <a:lnTo>
                    <a:pt x="763" y="731"/>
                  </a:lnTo>
                  <a:lnTo>
                    <a:pt x="765" y="738"/>
                  </a:lnTo>
                  <a:lnTo>
                    <a:pt x="769" y="746"/>
                  </a:lnTo>
                  <a:lnTo>
                    <a:pt x="770" y="756"/>
                  </a:lnTo>
                  <a:lnTo>
                    <a:pt x="771" y="765"/>
                  </a:lnTo>
                  <a:lnTo>
                    <a:pt x="770" y="773"/>
                  </a:lnTo>
                  <a:lnTo>
                    <a:pt x="769" y="779"/>
                  </a:lnTo>
                  <a:lnTo>
                    <a:pt x="766" y="784"/>
                  </a:lnTo>
                  <a:lnTo>
                    <a:pt x="764" y="787"/>
                  </a:lnTo>
                  <a:lnTo>
                    <a:pt x="761" y="790"/>
                  </a:lnTo>
                  <a:lnTo>
                    <a:pt x="759" y="794"/>
                  </a:lnTo>
                  <a:lnTo>
                    <a:pt x="758" y="797"/>
                  </a:lnTo>
                  <a:lnTo>
                    <a:pt x="758" y="801"/>
                  </a:lnTo>
                  <a:lnTo>
                    <a:pt x="758" y="809"/>
                  </a:lnTo>
                  <a:lnTo>
                    <a:pt x="759" y="818"/>
                  </a:lnTo>
                  <a:lnTo>
                    <a:pt x="760" y="825"/>
                  </a:lnTo>
                  <a:lnTo>
                    <a:pt x="761" y="831"/>
                  </a:lnTo>
                  <a:lnTo>
                    <a:pt x="765" y="844"/>
                  </a:lnTo>
                  <a:lnTo>
                    <a:pt x="771" y="856"/>
                  </a:lnTo>
                  <a:lnTo>
                    <a:pt x="774" y="866"/>
                  </a:lnTo>
                  <a:lnTo>
                    <a:pt x="777" y="875"/>
                  </a:lnTo>
                  <a:lnTo>
                    <a:pt x="772" y="882"/>
                  </a:lnTo>
                  <a:lnTo>
                    <a:pt x="769" y="889"/>
                  </a:lnTo>
                  <a:lnTo>
                    <a:pt x="765" y="897"/>
                  </a:lnTo>
                  <a:lnTo>
                    <a:pt x="762" y="904"/>
                  </a:lnTo>
                  <a:lnTo>
                    <a:pt x="760" y="912"/>
                  </a:lnTo>
                  <a:lnTo>
                    <a:pt x="759" y="922"/>
                  </a:lnTo>
                  <a:lnTo>
                    <a:pt x="758" y="932"/>
                  </a:lnTo>
                  <a:lnTo>
                    <a:pt x="758" y="943"/>
                  </a:lnTo>
                  <a:lnTo>
                    <a:pt x="758" y="956"/>
                  </a:lnTo>
                  <a:lnTo>
                    <a:pt x="760" y="967"/>
                  </a:lnTo>
                  <a:lnTo>
                    <a:pt x="762" y="978"/>
                  </a:lnTo>
                  <a:lnTo>
                    <a:pt x="765" y="986"/>
                  </a:lnTo>
                  <a:lnTo>
                    <a:pt x="770" y="994"/>
                  </a:lnTo>
                  <a:lnTo>
                    <a:pt x="774" y="1000"/>
                  </a:lnTo>
                  <a:lnTo>
                    <a:pt x="778" y="1006"/>
                  </a:lnTo>
                  <a:lnTo>
                    <a:pt x="784" y="1011"/>
                  </a:lnTo>
                  <a:lnTo>
                    <a:pt x="775" y="1026"/>
                  </a:lnTo>
                  <a:lnTo>
                    <a:pt x="769" y="1041"/>
                  </a:lnTo>
                  <a:lnTo>
                    <a:pt x="763" y="1054"/>
                  </a:lnTo>
                  <a:lnTo>
                    <a:pt x="759" y="1067"/>
                  </a:lnTo>
                  <a:lnTo>
                    <a:pt x="753" y="1080"/>
                  </a:lnTo>
                  <a:lnTo>
                    <a:pt x="747" y="1095"/>
                  </a:lnTo>
                  <a:lnTo>
                    <a:pt x="737" y="1110"/>
                  </a:lnTo>
                  <a:lnTo>
                    <a:pt x="723" y="1128"/>
                  </a:lnTo>
                  <a:lnTo>
                    <a:pt x="691" y="1122"/>
                  </a:lnTo>
                  <a:lnTo>
                    <a:pt x="681" y="1121"/>
                  </a:lnTo>
                  <a:lnTo>
                    <a:pt x="673" y="1119"/>
                  </a:lnTo>
                  <a:lnTo>
                    <a:pt x="665" y="1116"/>
                  </a:lnTo>
                  <a:lnTo>
                    <a:pt x="659" y="1113"/>
                  </a:lnTo>
                  <a:lnTo>
                    <a:pt x="653" y="1108"/>
                  </a:lnTo>
                  <a:lnTo>
                    <a:pt x="648" y="1103"/>
                  </a:lnTo>
                  <a:lnTo>
                    <a:pt x="642" y="1098"/>
                  </a:lnTo>
                  <a:lnTo>
                    <a:pt x="638" y="1092"/>
                  </a:lnTo>
                  <a:lnTo>
                    <a:pt x="627" y="1079"/>
                  </a:lnTo>
                  <a:lnTo>
                    <a:pt x="616" y="1067"/>
                  </a:lnTo>
                  <a:lnTo>
                    <a:pt x="609" y="1061"/>
                  </a:lnTo>
                  <a:lnTo>
                    <a:pt x="602" y="1056"/>
                  </a:lnTo>
                  <a:lnTo>
                    <a:pt x="594" y="1052"/>
                  </a:lnTo>
                  <a:lnTo>
                    <a:pt x="584" y="1048"/>
                  </a:lnTo>
                  <a:lnTo>
                    <a:pt x="554" y="1038"/>
                  </a:lnTo>
                  <a:lnTo>
                    <a:pt x="507" y="1018"/>
                  </a:lnTo>
                  <a:lnTo>
                    <a:pt x="483" y="1008"/>
                  </a:lnTo>
                  <a:lnTo>
                    <a:pt x="463" y="998"/>
                  </a:lnTo>
                  <a:lnTo>
                    <a:pt x="456" y="993"/>
                  </a:lnTo>
                  <a:lnTo>
                    <a:pt x="450" y="988"/>
                  </a:lnTo>
                  <a:lnTo>
                    <a:pt x="446" y="984"/>
                  </a:lnTo>
                  <a:lnTo>
                    <a:pt x="445" y="980"/>
                  </a:lnTo>
                  <a:lnTo>
                    <a:pt x="436" y="975"/>
                  </a:lnTo>
                  <a:lnTo>
                    <a:pt x="425" y="967"/>
                  </a:lnTo>
                  <a:lnTo>
                    <a:pt x="413" y="956"/>
                  </a:lnTo>
                  <a:lnTo>
                    <a:pt x="398" y="944"/>
                  </a:lnTo>
                  <a:lnTo>
                    <a:pt x="383" y="931"/>
                  </a:lnTo>
                  <a:lnTo>
                    <a:pt x="367" y="916"/>
                  </a:lnTo>
                  <a:lnTo>
                    <a:pt x="349" y="904"/>
                  </a:lnTo>
                  <a:lnTo>
                    <a:pt x="331" y="894"/>
                  </a:lnTo>
                  <a:lnTo>
                    <a:pt x="326" y="890"/>
                  </a:lnTo>
                  <a:lnTo>
                    <a:pt x="323" y="886"/>
                  </a:lnTo>
                  <a:lnTo>
                    <a:pt x="319" y="882"/>
                  </a:lnTo>
                  <a:lnTo>
                    <a:pt x="318" y="877"/>
                  </a:lnTo>
                  <a:lnTo>
                    <a:pt x="318" y="872"/>
                  </a:lnTo>
                  <a:lnTo>
                    <a:pt x="318" y="867"/>
                  </a:lnTo>
                  <a:lnTo>
                    <a:pt x="319" y="860"/>
                  </a:lnTo>
                  <a:lnTo>
                    <a:pt x="321" y="854"/>
                  </a:lnTo>
                  <a:lnTo>
                    <a:pt x="324" y="842"/>
                  </a:lnTo>
                  <a:lnTo>
                    <a:pt x="327" y="829"/>
                  </a:lnTo>
                  <a:lnTo>
                    <a:pt x="328" y="822"/>
                  </a:lnTo>
                  <a:lnTo>
                    <a:pt x="328" y="815"/>
                  </a:lnTo>
                  <a:lnTo>
                    <a:pt x="327" y="808"/>
                  </a:lnTo>
                  <a:lnTo>
                    <a:pt x="325" y="801"/>
                  </a:lnTo>
                  <a:lnTo>
                    <a:pt x="318" y="795"/>
                  </a:lnTo>
                  <a:lnTo>
                    <a:pt x="310" y="789"/>
                  </a:lnTo>
                  <a:lnTo>
                    <a:pt x="300" y="784"/>
                  </a:lnTo>
                  <a:lnTo>
                    <a:pt x="290" y="778"/>
                  </a:lnTo>
                  <a:lnTo>
                    <a:pt x="279" y="772"/>
                  </a:lnTo>
                  <a:lnTo>
                    <a:pt x="270" y="765"/>
                  </a:lnTo>
                  <a:lnTo>
                    <a:pt x="266" y="761"/>
                  </a:lnTo>
                  <a:lnTo>
                    <a:pt x="263" y="757"/>
                  </a:lnTo>
                  <a:lnTo>
                    <a:pt x="260" y="751"/>
                  </a:lnTo>
                  <a:lnTo>
                    <a:pt x="259" y="745"/>
                  </a:lnTo>
                  <a:lnTo>
                    <a:pt x="255" y="735"/>
                  </a:lnTo>
                  <a:lnTo>
                    <a:pt x="251" y="725"/>
                  </a:lnTo>
                  <a:lnTo>
                    <a:pt x="249" y="716"/>
                  </a:lnTo>
                  <a:lnTo>
                    <a:pt x="248" y="707"/>
                  </a:lnTo>
                  <a:lnTo>
                    <a:pt x="246" y="697"/>
                  </a:lnTo>
                  <a:lnTo>
                    <a:pt x="243" y="689"/>
                  </a:lnTo>
                  <a:lnTo>
                    <a:pt x="238" y="681"/>
                  </a:lnTo>
                  <a:lnTo>
                    <a:pt x="232" y="672"/>
                  </a:lnTo>
                  <a:lnTo>
                    <a:pt x="211" y="635"/>
                  </a:lnTo>
                  <a:lnTo>
                    <a:pt x="192" y="603"/>
                  </a:lnTo>
                  <a:lnTo>
                    <a:pt x="174" y="570"/>
                  </a:lnTo>
                  <a:lnTo>
                    <a:pt x="153" y="530"/>
                  </a:lnTo>
                  <a:lnTo>
                    <a:pt x="146" y="521"/>
                  </a:lnTo>
                  <a:lnTo>
                    <a:pt x="138" y="513"/>
                  </a:lnTo>
                  <a:lnTo>
                    <a:pt x="134" y="508"/>
                  </a:lnTo>
                  <a:lnTo>
                    <a:pt x="129" y="502"/>
                  </a:lnTo>
                  <a:lnTo>
                    <a:pt x="124" y="496"/>
                  </a:lnTo>
                  <a:lnTo>
                    <a:pt x="120" y="487"/>
                  </a:lnTo>
                  <a:lnTo>
                    <a:pt x="116" y="478"/>
                  </a:lnTo>
                  <a:lnTo>
                    <a:pt x="113" y="467"/>
                  </a:lnTo>
                  <a:lnTo>
                    <a:pt x="109" y="458"/>
                  </a:lnTo>
                  <a:lnTo>
                    <a:pt x="103" y="448"/>
                  </a:lnTo>
                  <a:lnTo>
                    <a:pt x="98" y="440"/>
                  </a:lnTo>
                  <a:lnTo>
                    <a:pt x="90" y="432"/>
                  </a:lnTo>
                  <a:lnTo>
                    <a:pt x="82" y="425"/>
                  </a:lnTo>
                  <a:lnTo>
                    <a:pt x="72" y="419"/>
                  </a:lnTo>
                  <a:lnTo>
                    <a:pt x="52" y="411"/>
                  </a:lnTo>
                  <a:lnTo>
                    <a:pt x="31" y="403"/>
                  </a:lnTo>
                  <a:lnTo>
                    <a:pt x="26" y="400"/>
                  </a:lnTo>
                  <a:lnTo>
                    <a:pt x="22" y="397"/>
                  </a:lnTo>
                  <a:lnTo>
                    <a:pt x="17" y="393"/>
                  </a:lnTo>
                  <a:lnTo>
                    <a:pt x="13" y="389"/>
                  </a:lnTo>
                  <a:lnTo>
                    <a:pt x="9" y="384"/>
                  </a:lnTo>
                  <a:lnTo>
                    <a:pt x="5" y="378"/>
                  </a:lnTo>
                  <a:lnTo>
                    <a:pt x="2" y="372"/>
                  </a:lnTo>
                  <a:lnTo>
                    <a:pt x="0" y="363"/>
                  </a:lnTo>
                  <a:lnTo>
                    <a:pt x="20" y="345"/>
                  </a:lnTo>
                  <a:lnTo>
                    <a:pt x="15" y="331"/>
                  </a:lnTo>
                  <a:lnTo>
                    <a:pt x="14" y="317"/>
                  </a:lnTo>
                  <a:lnTo>
                    <a:pt x="13" y="301"/>
                  </a:lnTo>
                  <a:lnTo>
                    <a:pt x="13" y="284"/>
                  </a:lnTo>
                  <a:lnTo>
                    <a:pt x="13" y="276"/>
                  </a:lnTo>
                  <a:lnTo>
                    <a:pt x="14" y="270"/>
                  </a:lnTo>
                  <a:lnTo>
                    <a:pt x="16" y="264"/>
                  </a:lnTo>
                  <a:lnTo>
                    <a:pt x="19" y="259"/>
                  </a:lnTo>
                  <a:lnTo>
                    <a:pt x="21" y="254"/>
                  </a:lnTo>
                  <a:lnTo>
                    <a:pt x="24" y="249"/>
                  </a:lnTo>
                  <a:lnTo>
                    <a:pt x="28" y="246"/>
                  </a:lnTo>
                  <a:lnTo>
                    <a:pt x="32" y="243"/>
                  </a:lnTo>
                  <a:lnTo>
                    <a:pt x="41" y="237"/>
                  </a:lnTo>
                  <a:lnTo>
                    <a:pt x="49" y="231"/>
                  </a:lnTo>
                  <a:lnTo>
                    <a:pt x="58" y="224"/>
                  </a:lnTo>
                  <a:lnTo>
                    <a:pt x="66" y="216"/>
                  </a:lnTo>
                  <a:lnTo>
                    <a:pt x="72" y="222"/>
                  </a:lnTo>
                  <a:lnTo>
                    <a:pt x="79" y="228"/>
                  </a:lnTo>
                  <a:lnTo>
                    <a:pt x="83" y="235"/>
                  </a:lnTo>
                  <a:lnTo>
                    <a:pt x="86" y="240"/>
                  </a:lnTo>
                  <a:lnTo>
                    <a:pt x="86" y="252"/>
                  </a:lnTo>
                  <a:lnTo>
                    <a:pt x="86" y="265"/>
                  </a:lnTo>
                  <a:lnTo>
                    <a:pt x="95" y="272"/>
                  </a:lnTo>
                  <a:lnTo>
                    <a:pt x="116" y="287"/>
                  </a:lnTo>
                  <a:lnTo>
                    <a:pt x="128" y="294"/>
                  </a:lnTo>
                  <a:lnTo>
                    <a:pt x="139" y="301"/>
                  </a:lnTo>
                  <a:lnTo>
                    <a:pt x="148" y="306"/>
                  </a:lnTo>
                  <a:lnTo>
                    <a:pt x="153" y="308"/>
                  </a:lnTo>
                  <a:lnTo>
                    <a:pt x="158" y="307"/>
                  </a:lnTo>
                  <a:lnTo>
                    <a:pt x="164" y="303"/>
                  </a:lnTo>
                  <a:lnTo>
                    <a:pt x="169" y="298"/>
                  </a:lnTo>
                  <a:lnTo>
                    <a:pt x="174" y="291"/>
                  </a:lnTo>
                  <a:lnTo>
                    <a:pt x="179" y="284"/>
                  </a:lnTo>
                  <a:lnTo>
                    <a:pt x="182" y="277"/>
                  </a:lnTo>
                  <a:lnTo>
                    <a:pt x="184" y="271"/>
                  </a:lnTo>
                  <a:lnTo>
                    <a:pt x="185" y="265"/>
                  </a:lnTo>
                  <a:lnTo>
                    <a:pt x="187" y="259"/>
                  </a:lnTo>
                  <a:lnTo>
                    <a:pt x="188" y="251"/>
                  </a:lnTo>
                  <a:lnTo>
                    <a:pt x="190" y="244"/>
                  </a:lnTo>
                  <a:lnTo>
                    <a:pt x="193" y="238"/>
                  </a:lnTo>
                  <a:lnTo>
                    <a:pt x="201" y="225"/>
                  </a:lnTo>
                  <a:lnTo>
                    <a:pt x="212" y="213"/>
                  </a:lnTo>
                  <a:lnTo>
                    <a:pt x="222" y="202"/>
                  </a:lnTo>
                  <a:lnTo>
                    <a:pt x="234" y="192"/>
                  </a:lnTo>
                  <a:lnTo>
                    <a:pt x="244" y="184"/>
                  </a:lnTo>
                  <a:lnTo>
                    <a:pt x="252" y="179"/>
                  </a:lnTo>
                  <a:lnTo>
                    <a:pt x="270" y="170"/>
                  </a:lnTo>
                  <a:lnTo>
                    <a:pt x="289" y="160"/>
                  </a:lnTo>
                  <a:lnTo>
                    <a:pt x="306" y="150"/>
                  </a:lnTo>
                  <a:lnTo>
                    <a:pt x="323" y="138"/>
                  </a:lnTo>
                  <a:lnTo>
                    <a:pt x="330" y="133"/>
                  </a:lnTo>
                  <a:lnTo>
                    <a:pt x="337" y="126"/>
                  </a:lnTo>
                  <a:lnTo>
                    <a:pt x="344" y="120"/>
                  </a:lnTo>
                  <a:lnTo>
                    <a:pt x="348" y="113"/>
                  </a:lnTo>
                  <a:lnTo>
                    <a:pt x="352" y="106"/>
                  </a:lnTo>
                  <a:lnTo>
                    <a:pt x="356" y="98"/>
                  </a:lnTo>
                  <a:lnTo>
                    <a:pt x="358" y="90"/>
                  </a:lnTo>
                  <a:lnTo>
                    <a:pt x="358" y="80"/>
                  </a:lnTo>
                  <a:lnTo>
                    <a:pt x="357" y="70"/>
                  </a:lnTo>
                  <a:lnTo>
                    <a:pt x="355" y="58"/>
                  </a:lnTo>
                  <a:lnTo>
                    <a:pt x="350" y="46"/>
                  </a:lnTo>
                  <a:lnTo>
                    <a:pt x="345" y="34"/>
                  </a:lnTo>
                  <a:lnTo>
                    <a:pt x="336" y="12"/>
                  </a:lnTo>
                  <a:lnTo>
                    <a:pt x="331" y="0"/>
                  </a:lnTo>
                  <a:lnTo>
                    <a:pt x="347" y="5"/>
                  </a:lnTo>
                  <a:lnTo>
                    <a:pt x="360" y="11"/>
                  </a:lnTo>
                  <a:lnTo>
                    <a:pt x="374" y="18"/>
                  </a:lnTo>
                  <a:lnTo>
                    <a:pt x="386" y="26"/>
                  </a:lnTo>
                  <a:lnTo>
                    <a:pt x="398" y="35"/>
                  </a:lnTo>
                  <a:lnTo>
                    <a:pt x="411" y="44"/>
                  </a:lnTo>
                  <a:lnTo>
                    <a:pt x="422" y="53"/>
                  </a:lnTo>
                  <a:lnTo>
                    <a:pt x="431" y="62"/>
                  </a:lnTo>
                  <a:lnTo>
                    <a:pt x="438" y="68"/>
                  </a:lnTo>
                  <a:lnTo>
                    <a:pt x="445" y="75"/>
                  </a:lnTo>
                  <a:lnTo>
                    <a:pt x="451" y="82"/>
                  </a:lnTo>
                  <a:lnTo>
                    <a:pt x="457" y="91"/>
                  </a:lnTo>
                  <a:lnTo>
                    <a:pt x="467" y="107"/>
                  </a:lnTo>
                  <a:lnTo>
                    <a:pt x="476" y="123"/>
                  </a:lnTo>
                  <a:lnTo>
                    <a:pt x="481" y="130"/>
                  </a:lnTo>
                  <a:lnTo>
                    <a:pt x="486" y="137"/>
                  </a:lnTo>
                  <a:lnTo>
                    <a:pt x="493" y="144"/>
                  </a:lnTo>
                  <a:lnTo>
                    <a:pt x="498" y="150"/>
                  </a:lnTo>
                  <a:lnTo>
                    <a:pt x="506" y="154"/>
                  </a:lnTo>
                  <a:lnTo>
                    <a:pt x="513" y="158"/>
                  </a:lnTo>
                  <a:lnTo>
                    <a:pt x="521" y="160"/>
                  </a:lnTo>
                  <a:lnTo>
                    <a:pt x="531" y="161"/>
                  </a:lnTo>
                  <a:lnTo>
                    <a:pt x="541" y="160"/>
                  </a:lnTo>
                  <a:lnTo>
                    <a:pt x="551" y="159"/>
                  </a:lnTo>
                  <a:lnTo>
                    <a:pt x="561" y="157"/>
                  </a:lnTo>
                  <a:lnTo>
                    <a:pt x="571" y="155"/>
                  </a:lnTo>
                  <a:lnTo>
                    <a:pt x="581" y="152"/>
                  </a:lnTo>
                  <a:lnTo>
                    <a:pt x="591" y="150"/>
                  </a:lnTo>
                  <a:lnTo>
                    <a:pt x="601" y="149"/>
                  </a:lnTo>
                  <a:lnTo>
                    <a:pt x="610" y="148"/>
                  </a:lnTo>
                  <a:lnTo>
                    <a:pt x="617" y="149"/>
                  </a:lnTo>
                  <a:lnTo>
                    <a:pt x="624" y="151"/>
                  </a:lnTo>
                  <a:lnTo>
                    <a:pt x="628" y="151"/>
                  </a:lnTo>
                  <a:lnTo>
                    <a:pt x="631" y="151"/>
                  </a:lnTo>
                  <a:lnTo>
                    <a:pt x="635" y="150"/>
                  </a:lnTo>
                  <a:lnTo>
                    <a:pt x="638" y="148"/>
                  </a:lnTo>
                  <a:lnTo>
                    <a:pt x="640" y="156"/>
                  </a:lnTo>
                  <a:lnTo>
                    <a:pt x="648" y="167"/>
                  </a:lnTo>
                  <a:lnTo>
                    <a:pt x="654" y="177"/>
                  </a:lnTo>
                  <a:lnTo>
                    <a:pt x="658" y="185"/>
                  </a:lnTo>
                  <a:lnTo>
                    <a:pt x="657" y="188"/>
                  </a:lnTo>
                  <a:lnTo>
                    <a:pt x="655" y="191"/>
                  </a:lnTo>
                  <a:lnTo>
                    <a:pt x="654" y="193"/>
                  </a:lnTo>
                  <a:lnTo>
                    <a:pt x="652" y="195"/>
                  </a:lnTo>
                  <a:lnTo>
                    <a:pt x="647" y="200"/>
                  </a:lnTo>
                  <a:lnTo>
                    <a:pt x="641" y="203"/>
                  </a:lnTo>
                  <a:lnTo>
                    <a:pt x="635" y="206"/>
                  </a:lnTo>
                  <a:lnTo>
                    <a:pt x="629" y="209"/>
                  </a:lnTo>
                  <a:lnTo>
                    <a:pt x="627" y="210"/>
                  </a:lnTo>
                  <a:lnTo>
                    <a:pt x="626" y="212"/>
                  </a:lnTo>
                  <a:lnTo>
                    <a:pt x="625" y="214"/>
                  </a:lnTo>
                  <a:lnTo>
                    <a:pt x="624" y="216"/>
                  </a:lnTo>
                  <a:lnTo>
                    <a:pt x="625" y="226"/>
                  </a:lnTo>
                  <a:lnTo>
                    <a:pt x="626" y="234"/>
                  </a:lnTo>
                  <a:lnTo>
                    <a:pt x="627" y="240"/>
                  </a:lnTo>
                  <a:lnTo>
                    <a:pt x="629" y="244"/>
                  </a:lnTo>
                  <a:lnTo>
                    <a:pt x="636" y="251"/>
                  </a:lnTo>
                  <a:lnTo>
                    <a:pt x="644" y="259"/>
                  </a:lnTo>
                </a:path>
              </a:pathLst>
            </a:custGeom>
            <a:solidFill>
              <a:srgbClr val="FFC00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066" name="Freeform 8">
              <a:hlinkClick r:id="rId379"/>
            </p:cNvPr>
            <p:cNvSpPr>
              <a:spLocks/>
            </p:cNvSpPr>
            <p:nvPr>
              <p:custDataLst>
                <p:tags r:id="rId8"/>
              </p:custDataLst>
            </p:nvPr>
          </p:nvSpPr>
          <p:spPr bwMode="auto">
            <a:xfrm>
              <a:off x="2176463" y="3908425"/>
              <a:ext cx="293687" cy="1020763"/>
            </a:xfrm>
            <a:custGeom>
              <a:avLst/>
              <a:gdLst>
                <a:gd name="T0" fmla="*/ 2147483647 w 598"/>
                <a:gd name="T1" fmla="*/ 2147483647 h 2158"/>
                <a:gd name="T2" fmla="*/ 2147483647 w 598"/>
                <a:gd name="T3" fmla="*/ 2147483647 h 2158"/>
                <a:gd name="T4" fmla="*/ 2147483647 w 598"/>
                <a:gd name="T5" fmla="*/ 2147483647 h 2158"/>
                <a:gd name="T6" fmla="*/ 2147483647 w 598"/>
                <a:gd name="T7" fmla="*/ 2147483647 h 2158"/>
                <a:gd name="T8" fmla="*/ 2147483647 w 598"/>
                <a:gd name="T9" fmla="*/ 2147483647 h 2158"/>
                <a:gd name="T10" fmla="*/ 2147483647 w 598"/>
                <a:gd name="T11" fmla="*/ 2147483647 h 2158"/>
                <a:gd name="T12" fmla="*/ 2147483647 w 598"/>
                <a:gd name="T13" fmla="*/ 2147483647 h 2158"/>
                <a:gd name="T14" fmla="*/ 2147483647 w 598"/>
                <a:gd name="T15" fmla="*/ 2147483647 h 2158"/>
                <a:gd name="T16" fmla="*/ 2147483647 w 598"/>
                <a:gd name="T17" fmla="*/ 2147483647 h 2158"/>
                <a:gd name="T18" fmla="*/ 2147483647 w 598"/>
                <a:gd name="T19" fmla="*/ 2147483647 h 2158"/>
                <a:gd name="T20" fmla="*/ 2147483647 w 598"/>
                <a:gd name="T21" fmla="*/ 2147483647 h 2158"/>
                <a:gd name="T22" fmla="*/ 2147483647 w 598"/>
                <a:gd name="T23" fmla="*/ 2147483647 h 2158"/>
                <a:gd name="T24" fmla="*/ 2147483647 w 598"/>
                <a:gd name="T25" fmla="*/ 2147483647 h 2158"/>
                <a:gd name="T26" fmla="*/ 2147483647 w 598"/>
                <a:gd name="T27" fmla="*/ 2147483647 h 2158"/>
                <a:gd name="T28" fmla="*/ 2147483647 w 598"/>
                <a:gd name="T29" fmla="*/ 2147483647 h 2158"/>
                <a:gd name="T30" fmla="*/ 2147483647 w 598"/>
                <a:gd name="T31" fmla="*/ 2147483647 h 2158"/>
                <a:gd name="T32" fmla="*/ 2147483647 w 598"/>
                <a:gd name="T33" fmla="*/ 2147483647 h 2158"/>
                <a:gd name="T34" fmla="*/ 2147483647 w 598"/>
                <a:gd name="T35" fmla="*/ 2147483647 h 2158"/>
                <a:gd name="T36" fmla="*/ 2147483647 w 598"/>
                <a:gd name="T37" fmla="*/ 2147483647 h 2158"/>
                <a:gd name="T38" fmla="*/ 2147483647 w 598"/>
                <a:gd name="T39" fmla="*/ 2147483647 h 2158"/>
                <a:gd name="T40" fmla="*/ 2147483647 w 598"/>
                <a:gd name="T41" fmla="*/ 2147483647 h 2158"/>
                <a:gd name="T42" fmla="*/ 2147483647 w 598"/>
                <a:gd name="T43" fmla="*/ 2147483647 h 2158"/>
                <a:gd name="T44" fmla="*/ 2147483647 w 598"/>
                <a:gd name="T45" fmla="*/ 2147483647 h 2158"/>
                <a:gd name="T46" fmla="*/ 2147483647 w 598"/>
                <a:gd name="T47" fmla="*/ 2147483647 h 2158"/>
                <a:gd name="T48" fmla="*/ 2147483647 w 598"/>
                <a:gd name="T49" fmla="*/ 2147483647 h 2158"/>
                <a:gd name="T50" fmla="*/ 2147483647 w 598"/>
                <a:gd name="T51" fmla="*/ 2147483647 h 2158"/>
                <a:gd name="T52" fmla="*/ 2147483647 w 598"/>
                <a:gd name="T53" fmla="*/ 2147483647 h 2158"/>
                <a:gd name="T54" fmla="*/ 2147483647 w 598"/>
                <a:gd name="T55" fmla="*/ 2147483647 h 2158"/>
                <a:gd name="T56" fmla="*/ 2147483647 w 598"/>
                <a:gd name="T57" fmla="*/ 2147483647 h 2158"/>
                <a:gd name="T58" fmla="*/ 0 w 598"/>
                <a:gd name="T59" fmla="*/ 2147483647 h 2158"/>
                <a:gd name="T60" fmla="*/ 2147483647 w 598"/>
                <a:gd name="T61" fmla="*/ 2147483647 h 2158"/>
                <a:gd name="T62" fmla="*/ 2147483647 w 598"/>
                <a:gd name="T63" fmla="*/ 2147483647 h 2158"/>
                <a:gd name="T64" fmla="*/ 2147483647 w 598"/>
                <a:gd name="T65" fmla="*/ 2147483647 h 2158"/>
                <a:gd name="T66" fmla="*/ 2147483647 w 598"/>
                <a:gd name="T67" fmla="*/ 2147483647 h 2158"/>
                <a:gd name="T68" fmla="*/ 2147483647 w 598"/>
                <a:gd name="T69" fmla="*/ 2147483647 h 2158"/>
                <a:gd name="T70" fmla="*/ 2147483647 w 598"/>
                <a:gd name="T71" fmla="*/ 2147483647 h 2158"/>
                <a:gd name="T72" fmla="*/ 2147483647 w 598"/>
                <a:gd name="T73" fmla="*/ 2147483647 h 2158"/>
                <a:gd name="T74" fmla="*/ 2147483647 w 598"/>
                <a:gd name="T75" fmla="*/ 2147483647 h 2158"/>
                <a:gd name="T76" fmla="*/ 2147483647 w 598"/>
                <a:gd name="T77" fmla="*/ 2147483647 h 2158"/>
                <a:gd name="T78" fmla="*/ 2147483647 w 598"/>
                <a:gd name="T79" fmla="*/ 2147483647 h 2158"/>
                <a:gd name="T80" fmla="*/ 2147483647 w 598"/>
                <a:gd name="T81" fmla="*/ 2147483647 h 2158"/>
                <a:gd name="T82" fmla="*/ 2147483647 w 598"/>
                <a:gd name="T83" fmla="*/ 2147483647 h 2158"/>
                <a:gd name="T84" fmla="*/ 2147483647 w 598"/>
                <a:gd name="T85" fmla="*/ 2147483647 h 2158"/>
                <a:gd name="T86" fmla="*/ 2147483647 w 598"/>
                <a:gd name="T87" fmla="*/ 2147483647 h 2158"/>
                <a:gd name="T88" fmla="*/ 2147483647 w 598"/>
                <a:gd name="T89" fmla="*/ 2147483647 h 2158"/>
                <a:gd name="T90" fmla="*/ 2147483647 w 598"/>
                <a:gd name="T91" fmla="*/ 2147483647 h 2158"/>
                <a:gd name="T92" fmla="*/ 2147483647 w 598"/>
                <a:gd name="T93" fmla="*/ 2147483647 h 2158"/>
                <a:gd name="T94" fmla="*/ 2147483647 w 598"/>
                <a:gd name="T95" fmla="*/ 2147483647 h 2158"/>
                <a:gd name="T96" fmla="*/ 2147483647 w 598"/>
                <a:gd name="T97" fmla="*/ 2147483647 h 2158"/>
                <a:gd name="T98" fmla="*/ 2147483647 w 598"/>
                <a:gd name="T99" fmla="*/ 2147483647 h 2158"/>
                <a:gd name="T100" fmla="*/ 2147483647 w 598"/>
                <a:gd name="T101" fmla="*/ 2147483647 h 2158"/>
                <a:gd name="T102" fmla="*/ 2147483647 w 598"/>
                <a:gd name="T103" fmla="*/ 2147483647 h 2158"/>
                <a:gd name="T104" fmla="*/ 2147483647 w 598"/>
                <a:gd name="T105" fmla="*/ 2147483647 h 2158"/>
                <a:gd name="T106" fmla="*/ 2147483647 w 598"/>
                <a:gd name="T107" fmla="*/ 2147483647 h 2158"/>
                <a:gd name="T108" fmla="*/ 2147483647 w 598"/>
                <a:gd name="T109" fmla="*/ 2147483647 h 2158"/>
                <a:gd name="T110" fmla="*/ 2147483647 w 598"/>
                <a:gd name="T111" fmla="*/ 2147483647 h 2158"/>
                <a:gd name="T112" fmla="*/ 2147483647 w 598"/>
                <a:gd name="T113" fmla="*/ 2147483647 h 2158"/>
                <a:gd name="T114" fmla="*/ 2147483647 w 598"/>
                <a:gd name="T115" fmla="*/ 2147483647 h 2158"/>
                <a:gd name="T116" fmla="*/ 2147483647 w 598"/>
                <a:gd name="T117" fmla="*/ 2147483647 h 2158"/>
                <a:gd name="T118" fmla="*/ 2147483647 w 598"/>
                <a:gd name="T119" fmla="*/ 2147483647 h 2158"/>
                <a:gd name="T120" fmla="*/ 2147483647 w 598"/>
                <a:gd name="T121" fmla="*/ 2147483647 h 2158"/>
                <a:gd name="T122" fmla="*/ 2147483647 w 598"/>
                <a:gd name="T123" fmla="*/ 2147483647 h 21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8"/>
                <a:gd name="T187" fmla="*/ 0 h 2158"/>
                <a:gd name="T188" fmla="*/ 598 w 598"/>
                <a:gd name="T189" fmla="*/ 2158 h 215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8" h="2158">
                  <a:moveTo>
                    <a:pt x="491" y="2046"/>
                  </a:moveTo>
                  <a:lnTo>
                    <a:pt x="480" y="2045"/>
                  </a:lnTo>
                  <a:lnTo>
                    <a:pt x="469" y="2043"/>
                  </a:lnTo>
                  <a:lnTo>
                    <a:pt x="456" y="2039"/>
                  </a:lnTo>
                  <a:lnTo>
                    <a:pt x="444" y="2034"/>
                  </a:lnTo>
                  <a:lnTo>
                    <a:pt x="431" y="2028"/>
                  </a:lnTo>
                  <a:lnTo>
                    <a:pt x="418" y="2021"/>
                  </a:lnTo>
                  <a:lnTo>
                    <a:pt x="405" y="2013"/>
                  </a:lnTo>
                  <a:lnTo>
                    <a:pt x="392" y="2003"/>
                  </a:lnTo>
                  <a:lnTo>
                    <a:pt x="379" y="1994"/>
                  </a:lnTo>
                  <a:lnTo>
                    <a:pt x="368" y="1985"/>
                  </a:lnTo>
                  <a:lnTo>
                    <a:pt x="357" y="1976"/>
                  </a:lnTo>
                  <a:lnTo>
                    <a:pt x="349" y="1966"/>
                  </a:lnTo>
                  <a:lnTo>
                    <a:pt x="342" y="1955"/>
                  </a:lnTo>
                  <a:lnTo>
                    <a:pt x="337" y="1946"/>
                  </a:lnTo>
                  <a:lnTo>
                    <a:pt x="333" y="1937"/>
                  </a:lnTo>
                  <a:lnTo>
                    <a:pt x="332" y="1929"/>
                  </a:lnTo>
                  <a:lnTo>
                    <a:pt x="332" y="1919"/>
                  </a:lnTo>
                  <a:lnTo>
                    <a:pt x="333" y="1909"/>
                  </a:lnTo>
                  <a:lnTo>
                    <a:pt x="336" y="1900"/>
                  </a:lnTo>
                  <a:lnTo>
                    <a:pt x="339" y="1893"/>
                  </a:lnTo>
                  <a:lnTo>
                    <a:pt x="341" y="1887"/>
                  </a:lnTo>
                  <a:lnTo>
                    <a:pt x="343" y="1880"/>
                  </a:lnTo>
                  <a:lnTo>
                    <a:pt x="344" y="1874"/>
                  </a:lnTo>
                  <a:lnTo>
                    <a:pt x="345" y="1868"/>
                  </a:lnTo>
                  <a:lnTo>
                    <a:pt x="345" y="1863"/>
                  </a:lnTo>
                  <a:lnTo>
                    <a:pt x="345" y="1855"/>
                  </a:lnTo>
                  <a:lnTo>
                    <a:pt x="345" y="1843"/>
                  </a:lnTo>
                  <a:lnTo>
                    <a:pt x="345" y="1824"/>
                  </a:lnTo>
                  <a:lnTo>
                    <a:pt x="345" y="1818"/>
                  </a:lnTo>
                  <a:lnTo>
                    <a:pt x="348" y="1812"/>
                  </a:lnTo>
                  <a:lnTo>
                    <a:pt x="351" y="1807"/>
                  </a:lnTo>
                  <a:lnTo>
                    <a:pt x="355" y="1802"/>
                  </a:lnTo>
                  <a:lnTo>
                    <a:pt x="359" y="1797"/>
                  </a:lnTo>
                  <a:lnTo>
                    <a:pt x="362" y="1791"/>
                  </a:lnTo>
                  <a:lnTo>
                    <a:pt x="364" y="1783"/>
                  </a:lnTo>
                  <a:lnTo>
                    <a:pt x="365" y="1775"/>
                  </a:lnTo>
                  <a:lnTo>
                    <a:pt x="364" y="1768"/>
                  </a:lnTo>
                  <a:lnTo>
                    <a:pt x="363" y="1762"/>
                  </a:lnTo>
                  <a:lnTo>
                    <a:pt x="362" y="1756"/>
                  </a:lnTo>
                  <a:lnTo>
                    <a:pt x="360" y="1750"/>
                  </a:lnTo>
                  <a:lnTo>
                    <a:pt x="354" y="1740"/>
                  </a:lnTo>
                  <a:lnTo>
                    <a:pt x="349" y="1728"/>
                  </a:lnTo>
                  <a:lnTo>
                    <a:pt x="342" y="1718"/>
                  </a:lnTo>
                  <a:lnTo>
                    <a:pt x="337" y="1707"/>
                  </a:lnTo>
                  <a:lnTo>
                    <a:pt x="334" y="1702"/>
                  </a:lnTo>
                  <a:lnTo>
                    <a:pt x="333" y="1696"/>
                  </a:lnTo>
                  <a:lnTo>
                    <a:pt x="332" y="1690"/>
                  </a:lnTo>
                  <a:lnTo>
                    <a:pt x="332" y="1683"/>
                  </a:lnTo>
                  <a:lnTo>
                    <a:pt x="331" y="1670"/>
                  </a:lnTo>
                  <a:lnTo>
                    <a:pt x="330" y="1659"/>
                  </a:lnTo>
                  <a:lnTo>
                    <a:pt x="329" y="1648"/>
                  </a:lnTo>
                  <a:lnTo>
                    <a:pt x="327" y="1638"/>
                  </a:lnTo>
                  <a:lnTo>
                    <a:pt x="320" y="1617"/>
                  </a:lnTo>
                  <a:lnTo>
                    <a:pt x="312" y="1599"/>
                  </a:lnTo>
                  <a:lnTo>
                    <a:pt x="303" y="1581"/>
                  </a:lnTo>
                  <a:lnTo>
                    <a:pt x="292" y="1563"/>
                  </a:lnTo>
                  <a:lnTo>
                    <a:pt x="281" y="1547"/>
                  </a:lnTo>
                  <a:lnTo>
                    <a:pt x="269" y="1530"/>
                  </a:lnTo>
                  <a:lnTo>
                    <a:pt x="256" y="1514"/>
                  </a:lnTo>
                  <a:lnTo>
                    <a:pt x="245" y="1496"/>
                  </a:lnTo>
                  <a:lnTo>
                    <a:pt x="235" y="1478"/>
                  </a:lnTo>
                  <a:lnTo>
                    <a:pt x="226" y="1460"/>
                  </a:lnTo>
                  <a:lnTo>
                    <a:pt x="221" y="1449"/>
                  </a:lnTo>
                  <a:lnTo>
                    <a:pt x="217" y="1439"/>
                  </a:lnTo>
                  <a:lnTo>
                    <a:pt x="214" y="1428"/>
                  </a:lnTo>
                  <a:lnTo>
                    <a:pt x="210" y="1417"/>
                  </a:lnTo>
                  <a:lnTo>
                    <a:pt x="208" y="1406"/>
                  </a:lnTo>
                  <a:lnTo>
                    <a:pt x="207" y="1393"/>
                  </a:lnTo>
                  <a:lnTo>
                    <a:pt x="206" y="1381"/>
                  </a:lnTo>
                  <a:lnTo>
                    <a:pt x="206" y="1368"/>
                  </a:lnTo>
                  <a:lnTo>
                    <a:pt x="206" y="1355"/>
                  </a:lnTo>
                  <a:lnTo>
                    <a:pt x="207" y="1342"/>
                  </a:lnTo>
                  <a:lnTo>
                    <a:pt x="209" y="1331"/>
                  </a:lnTo>
                  <a:lnTo>
                    <a:pt x="213" y="1320"/>
                  </a:lnTo>
                  <a:lnTo>
                    <a:pt x="215" y="1309"/>
                  </a:lnTo>
                  <a:lnTo>
                    <a:pt x="217" y="1299"/>
                  </a:lnTo>
                  <a:lnTo>
                    <a:pt x="218" y="1287"/>
                  </a:lnTo>
                  <a:lnTo>
                    <a:pt x="219" y="1276"/>
                  </a:lnTo>
                  <a:lnTo>
                    <a:pt x="218" y="1268"/>
                  </a:lnTo>
                  <a:lnTo>
                    <a:pt x="217" y="1261"/>
                  </a:lnTo>
                  <a:lnTo>
                    <a:pt x="216" y="1254"/>
                  </a:lnTo>
                  <a:lnTo>
                    <a:pt x="214" y="1248"/>
                  </a:lnTo>
                  <a:lnTo>
                    <a:pt x="208" y="1235"/>
                  </a:lnTo>
                  <a:lnTo>
                    <a:pt x="203" y="1223"/>
                  </a:lnTo>
                  <a:lnTo>
                    <a:pt x="196" y="1210"/>
                  </a:lnTo>
                  <a:lnTo>
                    <a:pt x="191" y="1197"/>
                  </a:lnTo>
                  <a:lnTo>
                    <a:pt x="188" y="1190"/>
                  </a:lnTo>
                  <a:lnTo>
                    <a:pt x="187" y="1183"/>
                  </a:lnTo>
                  <a:lnTo>
                    <a:pt x="186" y="1174"/>
                  </a:lnTo>
                  <a:lnTo>
                    <a:pt x="185" y="1165"/>
                  </a:lnTo>
                  <a:lnTo>
                    <a:pt x="186" y="1158"/>
                  </a:lnTo>
                  <a:lnTo>
                    <a:pt x="189" y="1152"/>
                  </a:lnTo>
                  <a:lnTo>
                    <a:pt x="194" y="1146"/>
                  </a:lnTo>
                  <a:lnTo>
                    <a:pt x="199" y="1141"/>
                  </a:lnTo>
                  <a:lnTo>
                    <a:pt x="204" y="1135"/>
                  </a:lnTo>
                  <a:lnTo>
                    <a:pt x="208" y="1129"/>
                  </a:lnTo>
                  <a:lnTo>
                    <a:pt x="211" y="1123"/>
                  </a:lnTo>
                  <a:lnTo>
                    <a:pt x="213" y="1115"/>
                  </a:lnTo>
                  <a:lnTo>
                    <a:pt x="211" y="1109"/>
                  </a:lnTo>
                  <a:lnTo>
                    <a:pt x="209" y="1103"/>
                  </a:lnTo>
                  <a:lnTo>
                    <a:pt x="206" y="1097"/>
                  </a:lnTo>
                  <a:lnTo>
                    <a:pt x="203" y="1092"/>
                  </a:lnTo>
                  <a:lnTo>
                    <a:pt x="198" y="1087"/>
                  </a:lnTo>
                  <a:lnTo>
                    <a:pt x="195" y="1082"/>
                  </a:lnTo>
                  <a:lnTo>
                    <a:pt x="193" y="1078"/>
                  </a:lnTo>
                  <a:lnTo>
                    <a:pt x="192" y="1073"/>
                  </a:lnTo>
                  <a:lnTo>
                    <a:pt x="195" y="1064"/>
                  </a:lnTo>
                  <a:lnTo>
                    <a:pt x="203" y="1049"/>
                  </a:lnTo>
                  <a:lnTo>
                    <a:pt x="206" y="1041"/>
                  </a:lnTo>
                  <a:lnTo>
                    <a:pt x="209" y="1033"/>
                  </a:lnTo>
                  <a:lnTo>
                    <a:pt x="211" y="1025"/>
                  </a:lnTo>
                  <a:lnTo>
                    <a:pt x="213" y="1018"/>
                  </a:lnTo>
                  <a:lnTo>
                    <a:pt x="203" y="1018"/>
                  </a:lnTo>
                  <a:lnTo>
                    <a:pt x="192" y="1018"/>
                  </a:lnTo>
                  <a:lnTo>
                    <a:pt x="198" y="1012"/>
                  </a:lnTo>
                  <a:lnTo>
                    <a:pt x="205" y="1003"/>
                  </a:lnTo>
                  <a:lnTo>
                    <a:pt x="207" y="998"/>
                  </a:lnTo>
                  <a:lnTo>
                    <a:pt x="210" y="993"/>
                  </a:lnTo>
                  <a:lnTo>
                    <a:pt x="211" y="987"/>
                  </a:lnTo>
                  <a:lnTo>
                    <a:pt x="213" y="980"/>
                  </a:lnTo>
                  <a:lnTo>
                    <a:pt x="211" y="970"/>
                  </a:lnTo>
                  <a:lnTo>
                    <a:pt x="208" y="961"/>
                  </a:lnTo>
                  <a:lnTo>
                    <a:pt x="205" y="951"/>
                  </a:lnTo>
                  <a:lnTo>
                    <a:pt x="199" y="943"/>
                  </a:lnTo>
                  <a:lnTo>
                    <a:pt x="187" y="927"/>
                  </a:lnTo>
                  <a:lnTo>
                    <a:pt x="172" y="910"/>
                  </a:lnTo>
                  <a:lnTo>
                    <a:pt x="165" y="902"/>
                  </a:lnTo>
                  <a:lnTo>
                    <a:pt x="158" y="892"/>
                  </a:lnTo>
                  <a:lnTo>
                    <a:pt x="151" y="883"/>
                  </a:lnTo>
                  <a:lnTo>
                    <a:pt x="144" y="874"/>
                  </a:lnTo>
                  <a:lnTo>
                    <a:pt x="140" y="863"/>
                  </a:lnTo>
                  <a:lnTo>
                    <a:pt x="136" y="852"/>
                  </a:lnTo>
                  <a:lnTo>
                    <a:pt x="134" y="839"/>
                  </a:lnTo>
                  <a:lnTo>
                    <a:pt x="132" y="826"/>
                  </a:lnTo>
                  <a:lnTo>
                    <a:pt x="132" y="794"/>
                  </a:lnTo>
                  <a:lnTo>
                    <a:pt x="132" y="766"/>
                  </a:lnTo>
                  <a:lnTo>
                    <a:pt x="132" y="736"/>
                  </a:lnTo>
                  <a:lnTo>
                    <a:pt x="132" y="697"/>
                  </a:lnTo>
                  <a:lnTo>
                    <a:pt x="134" y="686"/>
                  </a:lnTo>
                  <a:lnTo>
                    <a:pt x="135" y="675"/>
                  </a:lnTo>
                  <a:lnTo>
                    <a:pt x="138" y="665"/>
                  </a:lnTo>
                  <a:lnTo>
                    <a:pt x="141" y="655"/>
                  </a:lnTo>
                  <a:lnTo>
                    <a:pt x="151" y="637"/>
                  </a:lnTo>
                  <a:lnTo>
                    <a:pt x="162" y="619"/>
                  </a:lnTo>
                  <a:lnTo>
                    <a:pt x="173" y="602"/>
                  </a:lnTo>
                  <a:lnTo>
                    <a:pt x="183" y="584"/>
                  </a:lnTo>
                  <a:lnTo>
                    <a:pt x="186" y="575"/>
                  </a:lnTo>
                  <a:lnTo>
                    <a:pt x="189" y="564"/>
                  </a:lnTo>
                  <a:lnTo>
                    <a:pt x="192" y="554"/>
                  </a:lnTo>
                  <a:lnTo>
                    <a:pt x="192" y="543"/>
                  </a:lnTo>
                  <a:lnTo>
                    <a:pt x="192" y="535"/>
                  </a:lnTo>
                  <a:lnTo>
                    <a:pt x="191" y="528"/>
                  </a:lnTo>
                  <a:lnTo>
                    <a:pt x="189" y="522"/>
                  </a:lnTo>
                  <a:lnTo>
                    <a:pt x="187" y="516"/>
                  </a:lnTo>
                  <a:lnTo>
                    <a:pt x="182" y="504"/>
                  </a:lnTo>
                  <a:lnTo>
                    <a:pt x="175" y="493"/>
                  </a:lnTo>
                  <a:lnTo>
                    <a:pt x="170" y="483"/>
                  </a:lnTo>
                  <a:lnTo>
                    <a:pt x="164" y="472"/>
                  </a:lnTo>
                  <a:lnTo>
                    <a:pt x="162" y="466"/>
                  </a:lnTo>
                  <a:lnTo>
                    <a:pt x="160" y="459"/>
                  </a:lnTo>
                  <a:lnTo>
                    <a:pt x="160" y="451"/>
                  </a:lnTo>
                  <a:lnTo>
                    <a:pt x="159" y="444"/>
                  </a:lnTo>
                  <a:lnTo>
                    <a:pt x="160" y="436"/>
                  </a:lnTo>
                  <a:lnTo>
                    <a:pt x="162" y="429"/>
                  </a:lnTo>
                  <a:lnTo>
                    <a:pt x="165" y="423"/>
                  </a:lnTo>
                  <a:lnTo>
                    <a:pt x="171" y="417"/>
                  </a:lnTo>
                  <a:lnTo>
                    <a:pt x="182" y="406"/>
                  </a:lnTo>
                  <a:lnTo>
                    <a:pt x="195" y="394"/>
                  </a:lnTo>
                  <a:lnTo>
                    <a:pt x="203" y="388"/>
                  </a:lnTo>
                  <a:lnTo>
                    <a:pt x="209" y="381"/>
                  </a:lnTo>
                  <a:lnTo>
                    <a:pt x="215" y="374"/>
                  </a:lnTo>
                  <a:lnTo>
                    <a:pt x="220" y="365"/>
                  </a:lnTo>
                  <a:lnTo>
                    <a:pt x="226" y="356"/>
                  </a:lnTo>
                  <a:lnTo>
                    <a:pt x="229" y="346"/>
                  </a:lnTo>
                  <a:lnTo>
                    <a:pt x="231" y="334"/>
                  </a:lnTo>
                  <a:lnTo>
                    <a:pt x="232" y="321"/>
                  </a:lnTo>
                  <a:lnTo>
                    <a:pt x="227" y="320"/>
                  </a:lnTo>
                  <a:lnTo>
                    <a:pt x="221" y="319"/>
                  </a:lnTo>
                  <a:lnTo>
                    <a:pt x="216" y="318"/>
                  </a:lnTo>
                  <a:lnTo>
                    <a:pt x="210" y="315"/>
                  </a:lnTo>
                  <a:lnTo>
                    <a:pt x="200" y="308"/>
                  </a:lnTo>
                  <a:lnTo>
                    <a:pt x="192" y="300"/>
                  </a:lnTo>
                  <a:lnTo>
                    <a:pt x="183" y="289"/>
                  </a:lnTo>
                  <a:lnTo>
                    <a:pt x="174" y="276"/>
                  </a:lnTo>
                  <a:lnTo>
                    <a:pt x="166" y="264"/>
                  </a:lnTo>
                  <a:lnTo>
                    <a:pt x="160" y="250"/>
                  </a:lnTo>
                  <a:lnTo>
                    <a:pt x="153" y="237"/>
                  </a:lnTo>
                  <a:lnTo>
                    <a:pt x="148" y="222"/>
                  </a:lnTo>
                  <a:lnTo>
                    <a:pt x="143" y="209"/>
                  </a:lnTo>
                  <a:lnTo>
                    <a:pt x="140" y="196"/>
                  </a:lnTo>
                  <a:lnTo>
                    <a:pt x="135" y="174"/>
                  </a:lnTo>
                  <a:lnTo>
                    <a:pt x="132" y="160"/>
                  </a:lnTo>
                  <a:lnTo>
                    <a:pt x="132" y="148"/>
                  </a:lnTo>
                  <a:lnTo>
                    <a:pt x="131" y="137"/>
                  </a:lnTo>
                  <a:lnTo>
                    <a:pt x="129" y="125"/>
                  </a:lnTo>
                  <a:lnTo>
                    <a:pt x="128" y="114"/>
                  </a:lnTo>
                  <a:lnTo>
                    <a:pt x="125" y="103"/>
                  </a:lnTo>
                  <a:lnTo>
                    <a:pt x="121" y="93"/>
                  </a:lnTo>
                  <a:lnTo>
                    <a:pt x="118" y="84"/>
                  </a:lnTo>
                  <a:lnTo>
                    <a:pt x="114" y="74"/>
                  </a:lnTo>
                  <a:lnTo>
                    <a:pt x="103" y="55"/>
                  </a:lnTo>
                  <a:lnTo>
                    <a:pt x="91" y="37"/>
                  </a:lnTo>
                  <a:lnTo>
                    <a:pt x="75" y="19"/>
                  </a:lnTo>
                  <a:lnTo>
                    <a:pt x="59" y="0"/>
                  </a:lnTo>
                  <a:lnTo>
                    <a:pt x="54" y="14"/>
                  </a:lnTo>
                  <a:lnTo>
                    <a:pt x="49" y="25"/>
                  </a:lnTo>
                  <a:lnTo>
                    <a:pt x="41" y="37"/>
                  </a:lnTo>
                  <a:lnTo>
                    <a:pt x="32" y="50"/>
                  </a:lnTo>
                  <a:lnTo>
                    <a:pt x="0" y="44"/>
                  </a:lnTo>
                  <a:lnTo>
                    <a:pt x="0" y="62"/>
                  </a:lnTo>
                  <a:lnTo>
                    <a:pt x="2" y="81"/>
                  </a:lnTo>
                  <a:lnTo>
                    <a:pt x="4" y="98"/>
                  </a:lnTo>
                  <a:lnTo>
                    <a:pt x="7" y="114"/>
                  </a:lnTo>
                  <a:lnTo>
                    <a:pt x="14" y="145"/>
                  </a:lnTo>
                  <a:lnTo>
                    <a:pt x="23" y="173"/>
                  </a:lnTo>
                  <a:lnTo>
                    <a:pt x="31" y="200"/>
                  </a:lnTo>
                  <a:lnTo>
                    <a:pt x="39" y="227"/>
                  </a:lnTo>
                  <a:lnTo>
                    <a:pt x="41" y="241"/>
                  </a:lnTo>
                  <a:lnTo>
                    <a:pt x="45" y="255"/>
                  </a:lnTo>
                  <a:lnTo>
                    <a:pt x="46" y="269"/>
                  </a:lnTo>
                  <a:lnTo>
                    <a:pt x="46" y="283"/>
                  </a:lnTo>
                  <a:lnTo>
                    <a:pt x="46" y="295"/>
                  </a:lnTo>
                  <a:lnTo>
                    <a:pt x="42" y="304"/>
                  </a:lnTo>
                  <a:lnTo>
                    <a:pt x="40" y="313"/>
                  </a:lnTo>
                  <a:lnTo>
                    <a:pt x="36" y="320"/>
                  </a:lnTo>
                  <a:lnTo>
                    <a:pt x="32" y="327"/>
                  </a:lnTo>
                  <a:lnTo>
                    <a:pt x="29" y="335"/>
                  </a:lnTo>
                  <a:lnTo>
                    <a:pt x="27" y="342"/>
                  </a:lnTo>
                  <a:lnTo>
                    <a:pt x="26" y="352"/>
                  </a:lnTo>
                  <a:lnTo>
                    <a:pt x="27" y="374"/>
                  </a:lnTo>
                  <a:lnTo>
                    <a:pt x="30" y="395"/>
                  </a:lnTo>
                  <a:lnTo>
                    <a:pt x="35" y="416"/>
                  </a:lnTo>
                  <a:lnTo>
                    <a:pt x="39" y="435"/>
                  </a:lnTo>
                  <a:lnTo>
                    <a:pt x="45" y="457"/>
                  </a:lnTo>
                  <a:lnTo>
                    <a:pt x="49" y="477"/>
                  </a:lnTo>
                  <a:lnTo>
                    <a:pt x="51" y="500"/>
                  </a:lnTo>
                  <a:lnTo>
                    <a:pt x="52" y="524"/>
                  </a:lnTo>
                  <a:lnTo>
                    <a:pt x="51" y="553"/>
                  </a:lnTo>
                  <a:lnTo>
                    <a:pt x="49" y="572"/>
                  </a:lnTo>
                  <a:lnTo>
                    <a:pt x="47" y="588"/>
                  </a:lnTo>
                  <a:lnTo>
                    <a:pt x="46" y="610"/>
                  </a:lnTo>
                  <a:lnTo>
                    <a:pt x="46" y="622"/>
                  </a:lnTo>
                  <a:lnTo>
                    <a:pt x="46" y="635"/>
                  </a:lnTo>
                  <a:lnTo>
                    <a:pt x="46" y="649"/>
                  </a:lnTo>
                  <a:lnTo>
                    <a:pt x="46" y="660"/>
                  </a:lnTo>
                  <a:lnTo>
                    <a:pt x="41" y="666"/>
                  </a:lnTo>
                  <a:lnTo>
                    <a:pt x="37" y="675"/>
                  </a:lnTo>
                  <a:lnTo>
                    <a:pt x="34" y="687"/>
                  </a:lnTo>
                  <a:lnTo>
                    <a:pt x="32" y="697"/>
                  </a:lnTo>
                  <a:lnTo>
                    <a:pt x="34" y="709"/>
                  </a:lnTo>
                  <a:lnTo>
                    <a:pt x="36" y="718"/>
                  </a:lnTo>
                  <a:lnTo>
                    <a:pt x="39" y="725"/>
                  </a:lnTo>
                  <a:lnTo>
                    <a:pt x="42" y="731"/>
                  </a:lnTo>
                  <a:lnTo>
                    <a:pt x="47" y="737"/>
                  </a:lnTo>
                  <a:lnTo>
                    <a:pt x="50" y="741"/>
                  </a:lnTo>
                  <a:lnTo>
                    <a:pt x="52" y="746"/>
                  </a:lnTo>
                  <a:lnTo>
                    <a:pt x="52" y="752"/>
                  </a:lnTo>
                  <a:lnTo>
                    <a:pt x="52" y="767"/>
                  </a:lnTo>
                  <a:lnTo>
                    <a:pt x="52" y="782"/>
                  </a:lnTo>
                  <a:lnTo>
                    <a:pt x="52" y="797"/>
                  </a:lnTo>
                  <a:lnTo>
                    <a:pt x="52" y="808"/>
                  </a:lnTo>
                  <a:lnTo>
                    <a:pt x="53" y="822"/>
                  </a:lnTo>
                  <a:lnTo>
                    <a:pt x="58" y="847"/>
                  </a:lnTo>
                  <a:lnTo>
                    <a:pt x="60" y="860"/>
                  </a:lnTo>
                  <a:lnTo>
                    <a:pt x="64" y="871"/>
                  </a:lnTo>
                  <a:lnTo>
                    <a:pt x="65" y="875"/>
                  </a:lnTo>
                  <a:lnTo>
                    <a:pt x="68" y="879"/>
                  </a:lnTo>
                  <a:lnTo>
                    <a:pt x="70" y="881"/>
                  </a:lnTo>
                  <a:lnTo>
                    <a:pt x="73" y="881"/>
                  </a:lnTo>
                  <a:lnTo>
                    <a:pt x="76" y="894"/>
                  </a:lnTo>
                  <a:lnTo>
                    <a:pt x="80" y="905"/>
                  </a:lnTo>
                  <a:lnTo>
                    <a:pt x="81" y="913"/>
                  </a:lnTo>
                  <a:lnTo>
                    <a:pt x="81" y="921"/>
                  </a:lnTo>
                  <a:lnTo>
                    <a:pt x="80" y="936"/>
                  </a:lnTo>
                  <a:lnTo>
                    <a:pt x="80" y="956"/>
                  </a:lnTo>
                  <a:lnTo>
                    <a:pt x="79" y="980"/>
                  </a:lnTo>
                  <a:lnTo>
                    <a:pt x="78" y="1002"/>
                  </a:lnTo>
                  <a:lnTo>
                    <a:pt x="75" y="1024"/>
                  </a:lnTo>
                  <a:lnTo>
                    <a:pt x="73" y="1045"/>
                  </a:lnTo>
                  <a:lnTo>
                    <a:pt x="70" y="1065"/>
                  </a:lnTo>
                  <a:lnTo>
                    <a:pt x="68" y="1087"/>
                  </a:lnTo>
                  <a:lnTo>
                    <a:pt x="67" y="1110"/>
                  </a:lnTo>
                  <a:lnTo>
                    <a:pt x="67" y="1135"/>
                  </a:lnTo>
                  <a:lnTo>
                    <a:pt x="65" y="1141"/>
                  </a:lnTo>
                  <a:lnTo>
                    <a:pt x="64" y="1147"/>
                  </a:lnTo>
                  <a:lnTo>
                    <a:pt x="63" y="1152"/>
                  </a:lnTo>
                  <a:lnTo>
                    <a:pt x="62" y="1156"/>
                  </a:lnTo>
                  <a:lnTo>
                    <a:pt x="58" y="1163"/>
                  </a:lnTo>
                  <a:lnTo>
                    <a:pt x="52" y="1169"/>
                  </a:lnTo>
                  <a:lnTo>
                    <a:pt x="48" y="1175"/>
                  </a:lnTo>
                  <a:lnTo>
                    <a:pt x="43" y="1181"/>
                  </a:lnTo>
                  <a:lnTo>
                    <a:pt x="41" y="1185"/>
                  </a:lnTo>
                  <a:lnTo>
                    <a:pt x="40" y="1188"/>
                  </a:lnTo>
                  <a:lnTo>
                    <a:pt x="40" y="1192"/>
                  </a:lnTo>
                  <a:lnTo>
                    <a:pt x="39" y="1196"/>
                  </a:lnTo>
                  <a:lnTo>
                    <a:pt x="40" y="1205"/>
                  </a:lnTo>
                  <a:lnTo>
                    <a:pt x="42" y="1215"/>
                  </a:lnTo>
                  <a:lnTo>
                    <a:pt x="46" y="1225"/>
                  </a:lnTo>
                  <a:lnTo>
                    <a:pt x="50" y="1237"/>
                  </a:lnTo>
                  <a:lnTo>
                    <a:pt x="60" y="1258"/>
                  </a:lnTo>
                  <a:lnTo>
                    <a:pt x="73" y="1279"/>
                  </a:lnTo>
                  <a:lnTo>
                    <a:pt x="85" y="1299"/>
                  </a:lnTo>
                  <a:lnTo>
                    <a:pt x="95" y="1317"/>
                  </a:lnTo>
                  <a:lnTo>
                    <a:pt x="99" y="1325"/>
                  </a:lnTo>
                  <a:lnTo>
                    <a:pt x="103" y="1332"/>
                  </a:lnTo>
                  <a:lnTo>
                    <a:pt x="105" y="1338"/>
                  </a:lnTo>
                  <a:lnTo>
                    <a:pt x="106" y="1343"/>
                  </a:lnTo>
                  <a:lnTo>
                    <a:pt x="105" y="1351"/>
                  </a:lnTo>
                  <a:lnTo>
                    <a:pt x="104" y="1358"/>
                  </a:lnTo>
                  <a:lnTo>
                    <a:pt x="102" y="1365"/>
                  </a:lnTo>
                  <a:lnTo>
                    <a:pt x="99" y="1372"/>
                  </a:lnTo>
                  <a:lnTo>
                    <a:pt x="97" y="1380"/>
                  </a:lnTo>
                  <a:lnTo>
                    <a:pt x="95" y="1388"/>
                  </a:lnTo>
                  <a:lnTo>
                    <a:pt x="93" y="1396"/>
                  </a:lnTo>
                  <a:lnTo>
                    <a:pt x="93" y="1406"/>
                  </a:lnTo>
                  <a:lnTo>
                    <a:pt x="93" y="1415"/>
                  </a:lnTo>
                  <a:lnTo>
                    <a:pt x="94" y="1424"/>
                  </a:lnTo>
                  <a:lnTo>
                    <a:pt x="96" y="1432"/>
                  </a:lnTo>
                  <a:lnTo>
                    <a:pt x="98" y="1438"/>
                  </a:lnTo>
                  <a:lnTo>
                    <a:pt x="102" y="1444"/>
                  </a:lnTo>
                  <a:lnTo>
                    <a:pt x="106" y="1449"/>
                  </a:lnTo>
                  <a:lnTo>
                    <a:pt x="112" y="1453"/>
                  </a:lnTo>
                  <a:lnTo>
                    <a:pt x="117" y="1457"/>
                  </a:lnTo>
                  <a:lnTo>
                    <a:pt x="123" y="1460"/>
                  </a:lnTo>
                  <a:lnTo>
                    <a:pt x="130" y="1463"/>
                  </a:lnTo>
                  <a:lnTo>
                    <a:pt x="138" y="1464"/>
                  </a:lnTo>
                  <a:lnTo>
                    <a:pt x="146" y="1465"/>
                  </a:lnTo>
                  <a:lnTo>
                    <a:pt x="164" y="1467"/>
                  </a:lnTo>
                  <a:lnTo>
                    <a:pt x="185" y="1467"/>
                  </a:lnTo>
                  <a:lnTo>
                    <a:pt x="191" y="1501"/>
                  </a:lnTo>
                  <a:lnTo>
                    <a:pt x="195" y="1531"/>
                  </a:lnTo>
                  <a:lnTo>
                    <a:pt x="197" y="1559"/>
                  </a:lnTo>
                  <a:lnTo>
                    <a:pt x="199" y="1590"/>
                  </a:lnTo>
                  <a:lnTo>
                    <a:pt x="202" y="1602"/>
                  </a:lnTo>
                  <a:lnTo>
                    <a:pt x="209" y="1621"/>
                  </a:lnTo>
                  <a:lnTo>
                    <a:pt x="216" y="1643"/>
                  </a:lnTo>
                  <a:lnTo>
                    <a:pt x="219" y="1658"/>
                  </a:lnTo>
                  <a:lnTo>
                    <a:pt x="219" y="1668"/>
                  </a:lnTo>
                  <a:lnTo>
                    <a:pt x="220" y="1679"/>
                  </a:lnTo>
                  <a:lnTo>
                    <a:pt x="221" y="1687"/>
                  </a:lnTo>
                  <a:lnTo>
                    <a:pt x="222" y="1694"/>
                  </a:lnTo>
                  <a:lnTo>
                    <a:pt x="227" y="1709"/>
                  </a:lnTo>
                  <a:lnTo>
                    <a:pt x="232" y="1725"/>
                  </a:lnTo>
                  <a:lnTo>
                    <a:pt x="202" y="1732"/>
                  </a:lnTo>
                  <a:lnTo>
                    <a:pt x="173" y="1739"/>
                  </a:lnTo>
                  <a:lnTo>
                    <a:pt x="166" y="1740"/>
                  </a:lnTo>
                  <a:lnTo>
                    <a:pt x="161" y="1743"/>
                  </a:lnTo>
                  <a:lnTo>
                    <a:pt x="155" y="1745"/>
                  </a:lnTo>
                  <a:lnTo>
                    <a:pt x="151" y="1749"/>
                  </a:lnTo>
                  <a:lnTo>
                    <a:pt x="147" y="1752"/>
                  </a:lnTo>
                  <a:lnTo>
                    <a:pt x="143" y="1757"/>
                  </a:lnTo>
                  <a:lnTo>
                    <a:pt x="141" y="1762"/>
                  </a:lnTo>
                  <a:lnTo>
                    <a:pt x="139" y="1769"/>
                  </a:lnTo>
                  <a:lnTo>
                    <a:pt x="164" y="1770"/>
                  </a:lnTo>
                  <a:lnTo>
                    <a:pt x="193" y="1773"/>
                  </a:lnTo>
                  <a:lnTo>
                    <a:pt x="207" y="1776"/>
                  </a:lnTo>
                  <a:lnTo>
                    <a:pt x="218" y="1779"/>
                  </a:lnTo>
                  <a:lnTo>
                    <a:pt x="224" y="1781"/>
                  </a:lnTo>
                  <a:lnTo>
                    <a:pt x="227" y="1783"/>
                  </a:lnTo>
                  <a:lnTo>
                    <a:pt x="230" y="1785"/>
                  </a:lnTo>
                  <a:lnTo>
                    <a:pt x="232" y="1787"/>
                  </a:lnTo>
                  <a:lnTo>
                    <a:pt x="243" y="1807"/>
                  </a:lnTo>
                  <a:lnTo>
                    <a:pt x="250" y="1820"/>
                  </a:lnTo>
                  <a:lnTo>
                    <a:pt x="253" y="1825"/>
                  </a:lnTo>
                  <a:lnTo>
                    <a:pt x="258" y="1828"/>
                  </a:lnTo>
                  <a:lnTo>
                    <a:pt x="263" y="1830"/>
                  </a:lnTo>
                  <a:lnTo>
                    <a:pt x="272" y="1830"/>
                  </a:lnTo>
                  <a:lnTo>
                    <a:pt x="272" y="1843"/>
                  </a:lnTo>
                  <a:lnTo>
                    <a:pt x="273" y="1857"/>
                  </a:lnTo>
                  <a:lnTo>
                    <a:pt x="275" y="1871"/>
                  </a:lnTo>
                  <a:lnTo>
                    <a:pt x="278" y="1884"/>
                  </a:lnTo>
                  <a:lnTo>
                    <a:pt x="282" y="1898"/>
                  </a:lnTo>
                  <a:lnTo>
                    <a:pt x="285" y="1912"/>
                  </a:lnTo>
                  <a:lnTo>
                    <a:pt x="289" y="1925"/>
                  </a:lnTo>
                  <a:lnTo>
                    <a:pt x="295" y="1937"/>
                  </a:lnTo>
                  <a:lnTo>
                    <a:pt x="301" y="1949"/>
                  </a:lnTo>
                  <a:lnTo>
                    <a:pt x="308" y="1961"/>
                  </a:lnTo>
                  <a:lnTo>
                    <a:pt x="315" y="1971"/>
                  </a:lnTo>
                  <a:lnTo>
                    <a:pt x="322" y="1980"/>
                  </a:lnTo>
                  <a:lnTo>
                    <a:pt x="330" y="1988"/>
                  </a:lnTo>
                  <a:lnTo>
                    <a:pt x="339" y="1995"/>
                  </a:lnTo>
                  <a:lnTo>
                    <a:pt x="349" y="2000"/>
                  </a:lnTo>
                  <a:lnTo>
                    <a:pt x="359" y="2003"/>
                  </a:lnTo>
                  <a:lnTo>
                    <a:pt x="359" y="2013"/>
                  </a:lnTo>
                  <a:lnTo>
                    <a:pt x="361" y="2021"/>
                  </a:lnTo>
                  <a:lnTo>
                    <a:pt x="364" y="2028"/>
                  </a:lnTo>
                  <a:lnTo>
                    <a:pt x="368" y="2034"/>
                  </a:lnTo>
                  <a:lnTo>
                    <a:pt x="374" y="2038"/>
                  </a:lnTo>
                  <a:lnTo>
                    <a:pt x="379" y="2042"/>
                  </a:lnTo>
                  <a:lnTo>
                    <a:pt x="386" y="2046"/>
                  </a:lnTo>
                  <a:lnTo>
                    <a:pt x="393" y="2048"/>
                  </a:lnTo>
                  <a:lnTo>
                    <a:pt x="407" y="2053"/>
                  </a:lnTo>
                  <a:lnTo>
                    <a:pt x="420" y="2057"/>
                  </a:lnTo>
                  <a:lnTo>
                    <a:pt x="426" y="2060"/>
                  </a:lnTo>
                  <a:lnTo>
                    <a:pt x="431" y="2063"/>
                  </a:lnTo>
                  <a:lnTo>
                    <a:pt x="435" y="2066"/>
                  </a:lnTo>
                  <a:lnTo>
                    <a:pt x="438" y="2071"/>
                  </a:lnTo>
                  <a:lnTo>
                    <a:pt x="424" y="2074"/>
                  </a:lnTo>
                  <a:lnTo>
                    <a:pt x="411" y="2077"/>
                  </a:lnTo>
                  <a:lnTo>
                    <a:pt x="415" y="2084"/>
                  </a:lnTo>
                  <a:lnTo>
                    <a:pt x="421" y="2091"/>
                  </a:lnTo>
                  <a:lnTo>
                    <a:pt x="429" y="2097"/>
                  </a:lnTo>
                  <a:lnTo>
                    <a:pt x="440" y="2102"/>
                  </a:lnTo>
                  <a:lnTo>
                    <a:pt x="452" y="2107"/>
                  </a:lnTo>
                  <a:lnTo>
                    <a:pt x="465" y="2110"/>
                  </a:lnTo>
                  <a:lnTo>
                    <a:pt x="480" y="2113"/>
                  </a:lnTo>
                  <a:lnTo>
                    <a:pt x="498" y="2114"/>
                  </a:lnTo>
                  <a:lnTo>
                    <a:pt x="502" y="2117"/>
                  </a:lnTo>
                  <a:lnTo>
                    <a:pt x="507" y="2121"/>
                  </a:lnTo>
                  <a:lnTo>
                    <a:pt x="510" y="2127"/>
                  </a:lnTo>
                  <a:lnTo>
                    <a:pt x="513" y="2131"/>
                  </a:lnTo>
                  <a:lnTo>
                    <a:pt x="519" y="2140"/>
                  </a:lnTo>
                  <a:lnTo>
                    <a:pt x="522" y="2149"/>
                  </a:lnTo>
                  <a:lnTo>
                    <a:pt x="527" y="2155"/>
                  </a:lnTo>
                  <a:lnTo>
                    <a:pt x="530" y="2158"/>
                  </a:lnTo>
                  <a:lnTo>
                    <a:pt x="531" y="2158"/>
                  </a:lnTo>
                  <a:lnTo>
                    <a:pt x="533" y="2157"/>
                  </a:lnTo>
                  <a:lnTo>
                    <a:pt x="535" y="2155"/>
                  </a:lnTo>
                  <a:lnTo>
                    <a:pt x="538" y="2151"/>
                  </a:lnTo>
                  <a:lnTo>
                    <a:pt x="543" y="2137"/>
                  </a:lnTo>
                  <a:lnTo>
                    <a:pt x="547" y="2125"/>
                  </a:lnTo>
                  <a:lnTo>
                    <a:pt x="554" y="2116"/>
                  </a:lnTo>
                  <a:lnTo>
                    <a:pt x="561" y="2109"/>
                  </a:lnTo>
                  <a:lnTo>
                    <a:pt x="567" y="2104"/>
                  </a:lnTo>
                  <a:lnTo>
                    <a:pt x="576" y="2101"/>
                  </a:lnTo>
                  <a:lnTo>
                    <a:pt x="586" y="2098"/>
                  </a:lnTo>
                  <a:lnTo>
                    <a:pt x="598" y="2095"/>
                  </a:lnTo>
                  <a:lnTo>
                    <a:pt x="592" y="2087"/>
                  </a:lnTo>
                  <a:lnTo>
                    <a:pt x="589" y="2081"/>
                  </a:lnTo>
                  <a:lnTo>
                    <a:pt x="588" y="2078"/>
                  </a:lnTo>
                  <a:lnTo>
                    <a:pt x="588" y="2076"/>
                  </a:lnTo>
                  <a:lnTo>
                    <a:pt x="589" y="2074"/>
                  </a:lnTo>
                  <a:lnTo>
                    <a:pt x="591" y="2071"/>
                  </a:lnTo>
                  <a:lnTo>
                    <a:pt x="491" y="2046"/>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067" name="Freeform 9"/>
            <p:cNvSpPr>
              <a:spLocks/>
            </p:cNvSpPr>
            <p:nvPr>
              <p:custDataLst>
                <p:tags r:id="rId9"/>
              </p:custDataLst>
            </p:nvPr>
          </p:nvSpPr>
          <p:spPr bwMode="auto">
            <a:xfrm>
              <a:off x="2070100" y="3260725"/>
              <a:ext cx="1079500" cy="1085850"/>
            </a:xfrm>
            <a:custGeom>
              <a:avLst/>
              <a:gdLst>
                <a:gd name="T0" fmla="*/ 2147483647 w 2226"/>
                <a:gd name="T1" fmla="*/ 2147483647 h 2292"/>
                <a:gd name="T2" fmla="*/ 2147483647 w 2226"/>
                <a:gd name="T3" fmla="*/ 2147483647 h 2292"/>
                <a:gd name="T4" fmla="*/ 2147483647 w 2226"/>
                <a:gd name="T5" fmla="*/ 2147483647 h 2292"/>
                <a:gd name="T6" fmla="*/ 2147483647 w 2226"/>
                <a:gd name="T7" fmla="*/ 2147483647 h 2292"/>
                <a:gd name="T8" fmla="*/ 2147483647 w 2226"/>
                <a:gd name="T9" fmla="*/ 2147483647 h 2292"/>
                <a:gd name="T10" fmla="*/ 2147483647 w 2226"/>
                <a:gd name="T11" fmla="*/ 2147483647 h 2292"/>
                <a:gd name="T12" fmla="*/ 2147483647 w 2226"/>
                <a:gd name="T13" fmla="*/ 2147483647 h 2292"/>
                <a:gd name="T14" fmla="*/ 2147483647 w 2226"/>
                <a:gd name="T15" fmla="*/ 2147483647 h 2292"/>
                <a:gd name="T16" fmla="*/ 2147483647 w 2226"/>
                <a:gd name="T17" fmla="*/ 2147483647 h 2292"/>
                <a:gd name="T18" fmla="*/ 2147483647 w 2226"/>
                <a:gd name="T19" fmla="*/ 2147483647 h 2292"/>
                <a:gd name="T20" fmla="*/ 2147483647 w 2226"/>
                <a:gd name="T21" fmla="*/ 2147483647 h 2292"/>
                <a:gd name="T22" fmla="*/ 2147483647 w 2226"/>
                <a:gd name="T23" fmla="*/ 2147483647 h 2292"/>
                <a:gd name="T24" fmla="*/ 2147483647 w 2226"/>
                <a:gd name="T25" fmla="*/ 2147483647 h 2292"/>
                <a:gd name="T26" fmla="*/ 2147483647 w 2226"/>
                <a:gd name="T27" fmla="*/ 2147483647 h 2292"/>
                <a:gd name="T28" fmla="*/ 2147483647 w 2226"/>
                <a:gd name="T29" fmla="*/ 2147483647 h 2292"/>
                <a:gd name="T30" fmla="*/ 2147483647 w 2226"/>
                <a:gd name="T31" fmla="*/ 2147483647 h 2292"/>
                <a:gd name="T32" fmla="*/ 2147483647 w 2226"/>
                <a:gd name="T33" fmla="*/ 2147483647 h 2292"/>
                <a:gd name="T34" fmla="*/ 2147483647 w 2226"/>
                <a:gd name="T35" fmla="*/ 2147483647 h 2292"/>
                <a:gd name="T36" fmla="*/ 2147483647 w 2226"/>
                <a:gd name="T37" fmla="*/ 2147483647 h 2292"/>
                <a:gd name="T38" fmla="*/ 2147483647 w 2226"/>
                <a:gd name="T39" fmla="*/ 2147483647 h 2292"/>
                <a:gd name="T40" fmla="*/ 2147483647 w 2226"/>
                <a:gd name="T41" fmla="*/ 2147483647 h 2292"/>
                <a:gd name="T42" fmla="*/ 2147483647 w 2226"/>
                <a:gd name="T43" fmla="*/ 2147483647 h 2292"/>
                <a:gd name="T44" fmla="*/ 2147483647 w 2226"/>
                <a:gd name="T45" fmla="*/ 2147483647 h 2292"/>
                <a:gd name="T46" fmla="*/ 2147483647 w 2226"/>
                <a:gd name="T47" fmla="*/ 2147483647 h 2292"/>
                <a:gd name="T48" fmla="*/ 2147483647 w 2226"/>
                <a:gd name="T49" fmla="*/ 2147483647 h 2292"/>
                <a:gd name="T50" fmla="*/ 2147483647 w 2226"/>
                <a:gd name="T51" fmla="*/ 2147483647 h 2292"/>
                <a:gd name="T52" fmla="*/ 2147483647 w 2226"/>
                <a:gd name="T53" fmla="*/ 2147483647 h 2292"/>
                <a:gd name="T54" fmla="*/ 2147483647 w 2226"/>
                <a:gd name="T55" fmla="*/ 2147483647 h 2292"/>
                <a:gd name="T56" fmla="*/ 2147483647 w 2226"/>
                <a:gd name="T57" fmla="*/ 2147483647 h 2292"/>
                <a:gd name="T58" fmla="*/ 2147483647 w 2226"/>
                <a:gd name="T59" fmla="*/ 2147483647 h 2292"/>
                <a:gd name="T60" fmla="*/ 2147483647 w 2226"/>
                <a:gd name="T61" fmla="*/ 2147483647 h 2292"/>
                <a:gd name="T62" fmla="*/ 2147483647 w 2226"/>
                <a:gd name="T63" fmla="*/ 2147483647 h 2292"/>
                <a:gd name="T64" fmla="*/ 2147483647 w 2226"/>
                <a:gd name="T65" fmla="*/ 2147483647 h 2292"/>
                <a:gd name="T66" fmla="*/ 2147483647 w 2226"/>
                <a:gd name="T67" fmla="*/ 2147483647 h 2292"/>
                <a:gd name="T68" fmla="*/ 2147483647 w 2226"/>
                <a:gd name="T69" fmla="*/ 2147483647 h 2292"/>
                <a:gd name="T70" fmla="*/ 2147483647 w 2226"/>
                <a:gd name="T71" fmla="*/ 2147483647 h 2292"/>
                <a:gd name="T72" fmla="*/ 2147483647 w 2226"/>
                <a:gd name="T73" fmla="*/ 2147483647 h 2292"/>
                <a:gd name="T74" fmla="*/ 2147483647 w 2226"/>
                <a:gd name="T75" fmla="*/ 2147483647 h 2292"/>
                <a:gd name="T76" fmla="*/ 2147483647 w 2226"/>
                <a:gd name="T77" fmla="*/ 2147483647 h 2292"/>
                <a:gd name="T78" fmla="*/ 2147483647 w 2226"/>
                <a:gd name="T79" fmla="*/ 2147483647 h 2292"/>
                <a:gd name="T80" fmla="*/ 2147483647 w 2226"/>
                <a:gd name="T81" fmla="*/ 2147483647 h 2292"/>
                <a:gd name="T82" fmla="*/ 2147483647 w 2226"/>
                <a:gd name="T83" fmla="*/ 2147483647 h 2292"/>
                <a:gd name="T84" fmla="*/ 2147483647 w 2226"/>
                <a:gd name="T85" fmla="*/ 2147483647 h 2292"/>
                <a:gd name="T86" fmla="*/ 2147483647 w 2226"/>
                <a:gd name="T87" fmla="*/ 2147483647 h 2292"/>
                <a:gd name="T88" fmla="*/ 2147483647 w 2226"/>
                <a:gd name="T89" fmla="*/ 2147483647 h 2292"/>
                <a:gd name="T90" fmla="*/ 2147483647 w 2226"/>
                <a:gd name="T91" fmla="*/ 2147483647 h 2292"/>
                <a:gd name="T92" fmla="*/ 2147483647 w 2226"/>
                <a:gd name="T93" fmla="*/ 2147483647 h 2292"/>
                <a:gd name="T94" fmla="*/ 2147483647 w 2226"/>
                <a:gd name="T95" fmla="*/ 2147483647 h 2292"/>
                <a:gd name="T96" fmla="*/ 2147483647 w 2226"/>
                <a:gd name="T97" fmla="*/ 0 h 2292"/>
                <a:gd name="T98" fmla="*/ 2147483647 w 2226"/>
                <a:gd name="T99" fmla="*/ 2147483647 h 2292"/>
                <a:gd name="T100" fmla="*/ 2147483647 w 2226"/>
                <a:gd name="T101" fmla="*/ 2147483647 h 2292"/>
                <a:gd name="T102" fmla="*/ 2147483647 w 2226"/>
                <a:gd name="T103" fmla="*/ 2147483647 h 2292"/>
                <a:gd name="T104" fmla="*/ 2147483647 w 2226"/>
                <a:gd name="T105" fmla="*/ 2147483647 h 2292"/>
                <a:gd name="T106" fmla="*/ 2147483647 w 2226"/>
                <a:gd name="T107" fmla="*/ 2147483647 h 2292"/>
                <a:gd name="T108" fmla="*/ 2147483647 w 2226"/>
                <a:gd name="T109" fmla="*/ 2147483647 h 2292"/>
                <a:gd name="T110" fmla="*/ 2147483647 w 2226"/>
                <a:gd name="T111" fmla="*/ 2147483647 h 2292"/>
                <a:gd name="T112" fmla="*/ 2147483647 w 2226"/>
                <a:gd name="T113" fmla="*/ 2147483647 h 2292"/>
                <a:gd name="T114" fmla="*/ 2147483647 w 2226"/>
                <a:gd name="T115" fmla="*/ 2147483647 h 2292"/>
                <a:gd name="T116" fmla="*/ 2147483647 w 2226"/>
                <a:gd name="T117" fmla="*/ 2147483647 h 2292"/>
                <a:gd name="T118" fmla="*/ 2147483647 w 2226"/>
                <a:gd name="T119" fmla="*/ 2147483647 h 2292"/>
                <a:gd name="T120" fmla="*/ 2147483647 w 2226"/>
                <a:gd name="T121" fmla="*/ 2147483647 h 2292"/>
                <a:gd name="T122" fmla="*/ 2147483647 w 2226"/>
                <a:gd name="T123" fmla="*/ 2147483647 h 2292"/>
                <a:gd name="T124" fmla="*/ 2147483647 w 2226"/>
                <a:gd name="T125" fmla="*/ 2147483647 h 22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26"/>
                <a:gd name="T190" fmla="*/ 0 h 2292"/>
                <a:gd name="T191" fmla="*/ 2226 w 2226"/>
                <a:gd name="T192" fmla="*/ 2292 h 229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26" h="2292">
                  <a:moveTo>
                    <a:pt x="233" y="973"/>
                  </a:moveTo>
                  <a:lnTo>
                    <a:pt x="313" y="967"/>
                  </a:lnTo>
                  <a:lnTo>
                    <a:pt x="323" y="963"/>
                  </a:lnTo>
                  <a:lnTo>
                    <a:pt x="332" y="959"/>
                  </a:lnTo>
                  <a:lnTo>
                    <a:pt x="342" y="953"/>
                  </a:lnTo>
                  <a:lnTo>
                    <a:pt x="351" y="948"/>
                  </a:lnTo>
                  <a:lnTo>
                    <a:pt x="368" y="936"/>
                  </a:lnTo>
                  <a:lnTo>
                    <a:pt x="386" y="923"/>
                  </a:lnTo>
                  <a:lnTo>
                    <a:pt x="403" y="911"/>
                  </a:lnTo>
                  <a:lnTo>
                    <a:pt x="421" y="902"/>
                  </a:lnTo>
                  <a:lnTo>
                    <a:pt x="431" y="898"/>
                  </a:lnTo>
                  <a:lnTo>
                    <a:pt x="440" y="896"/>
                  </a:lnTo>
                  <a:lnTo>
                    <a:pt x="449" y="894"/>
                  </a:lnTo>
                  <a:lnTo>
                    <a:pt x="459" y="893"/>
                  </a:lnTo>
                  <a:lnTo>
                    <a:pt x="467" y="894"/>
                  </a:lnTo>
                  <a:lnTo>
                    <a:pt x="474" y="896"/>
                  </a:lnTo>
                  <a:lnTo>
                    <a:pt x="480" y="899"/>
                  </a:lnTo>
                  <a:lnTo>
                    <a:pt x="485" y="902"/>
                  </a:lnTo>
                  <a:lnTo>
                    <a:pt x="489" y="907"/>
                  </a:lnTo>
                  <a:lnTo>
                    <a:pt x="492" y="912"/>
                  </a:lnTo>
                  <a:lnTo>
                    <a:pt x="496" y="918"/>
                  </a:lnTo>
                  <a:lnTo>
                    <a:pt x="498" y="925"/>
                  </a:lnTo>
                  <a:lnTo>
                    <a:pt x="502" y="956"/>
                  </a:lnTo>
                  <a:lnTo>
                    <a:pt x="505" y="985"/>
                  </a:lnTo>
                  <a:lnTo>
                    <a:pt x="509" y="994"/>
                  </a:lnTo>
                  <a:lnTo>
                    <a:pt x="512" y="1001"/>
                  </a:lnTo>
                  <a:lnTo>
                    <a:pt x="515" y="1008"/>
                  </a:lnTo>
                  <a:lnTo>
                    <a:pt x="520" y="1015"/>
                  </a:lnTo>
                  <a:lnTo>
                    <a:pt x="525" y="1022"/>
                  </a:lnTo>
                  <a:lnTo>
                    <a:pt x="531" y="1028"/>
                  </a:lnTo>
                  <a:lnTo>
                    <a:pt x="536" y="1033"/>
                  </a:lnTo>
                  <a:lnTo>
                    <a:pt x="543" y="1038"/>
                  </a:lnTo>
                  <a:lnTo>
                    <a:pt x="549" y="1044"/>
                  </a:lnTo>
                  <a:lnTo>
                    <a:pt x="557" y="1048"/>
                  </a:lnTo>
                  <a:lnTo>
                    <a:pt x="564" y="1051"/>
                  </a:lnTo>
                  <a:lnTo>
                    <a:pt x="572" y="1054"/>
                  </a:lnTo>
                  <a:lnTo>
                    <a:pt x="580" y="1057"/>
                  </a:lnTo>
                  <a:lnTo>
                    <a:pt x="588" y="1058"/>
                  </a:lnTo>
                  <a:lnTo>
                    <a:pt x="597" y="1059"/>
                  </a:lnTo>
                  <a:lnTo>
                    <a:pt x="605" y="1060"/>
                  </a:lnTo>
                  <a:lnTo>
                    <a:pt x="614" y="1060"/>
                  </a:lnTo>
                  <a:lnTo>
                    <a:pt x="625" y="1063"/>
                  </a:lnTo>
                  <a:lnTo>
                    <a:pt x="638" y="1066"/>
                  </a:lnTo>
                  <a:lnTo>
                    <a:pt x="653" y="1071"/>
                  </a:lnTo>
                  <a:lnTo>
                    <a:pt x="668" y="1076"/>
                  </a:lnTo>
                  <a:lnTo>
                    <a:pt x="683" y="1083"/>
                  </a:lnTo>
                  <a:lnTo>
                    <a:pt x="700" y="1090"/>
                  </a:lnTo>
                  <a:lnTo>
                    <a:pt x="716" y="1098"/>
                  </a:lnTo>
                  <a:lnTo>
                    <a:pt x="733" y="1108"/>
                  </a:lnTo>
                  <a:lnTo>
                    <a:pt x="747" y="1116"/>
                  </a:lnTo>
                  <a:lnTo>
                    <a:pt x="761" y="1126"/>
                  </a:lnTo>
                  <a:lnTo>
                    <a:pt x="773" y="1135"/>
                  </a:lnTo>
                  <a:lnTo>
                    <a:pt x="783" y="1144"/>
                  </a:lnTo>
                  <a:lnTo>
                    <a:pt x="791" y="1153"/>
                  </a:lnTo>
                  <a:lnTo>
                    <a:pt x="794" y="1158"/>
                  </a:lnTo>
                  <a:lnTo>
                    <a:pt x="796" y="1162"/>
                  </a:lnTo>
                  <a:lnTo>
                    <a:pt x="798" y="1167"/>
                  </a:lnTo>
                  <a:lnTo>
                    <a:pt x="798" y="1171"/>
                  </a:lnTo>
                  <a:lnTo>
                    <a:pt x="798" y="1190"/>
                  </a:lnTo>
                  <a:lnTo>
                    <a:pt x="798" y="1204"/>
                  </a:lnTo>
                  <a:lnTo>
                    <a:pt x="798" y="1214"/>
                  </a:lnTo>
                  <a:lnTo>
                    <a:pt x="798" y="1220"/>
                  </a:lnTo>
                  <a:lnTo>
                    <a:pt x="799" y="1229"/>
                  </a:lnTo>
                  <a:lnTo>
                    <a:pt x="803" y="1242"/>
                  </a:lnTo>
                  <a:lnTo>
                    <a:pt x="806" y="1249"/>
                  </a:lnTo>
                  <a:lnTo>
                    <a:pt x="810" y="1256"/>
                  </a:lnTo>
                  <a:lnTo>
                    <a:pt x="814" y="1263"/>
                  </a:lnTo>
                  <a:lnTo>
                    <a:pt x="818" y="1271"/>
                  </a:lnTo>
                  <a:lnTo>
                    <a:pt x="824" y="1277"/>
                  </a:lnTo>
                  <a:lnTo>
                    <a:pt x="830" y="1283"/>
                  </a:lnTo>
                  <a:lnTo>
                    <a:pt x="838" y="1288"/>
                  </a:lnTo>
                  <a:lnTo>
                    <a:pt x="846" y="1292"/>
                  </a:lnTo>
                  <a:lnTo>
                    <a:pt x="854" y="1295"/>
                  </a:lnTo>
                  <a:lnTo>
                    <a:pt x="863" y="1296"/>
                  </a:lnTo>
                  <a:lnTo>
                    <a:pt x="873" y="1296"/>
                  </a:lnTo>
                  <a:lnTo>
                    <a:pt x="884" y="1294"/>
                  </a:lnTo>
                  <a:lnTo>
                    <a:pt x="917" y="1294"/>
                  </a:lnTo>
                  <a:lnTo>
                    <a:pt x="918" y="1306"/>
                  </a:lnTo>
                  <a:lnTo>
                    <a:pt x="919" y="1317"/>
                  </a:lnTo>
                  <a:lnTo>
                    <a:pt x="923" y="1328"/>
                  </a:lnTo>
                  <a:lnTo>
                    <a:pt x="926" y="1336"/>
                  </a:lnTo>
                  <a:lnTo>
                    <a:pt x="929" y="1343"/>
                  </a:lnTo>
                  <a:lnTo>
                    <a:pt x="935" y="1349"/>
                  </a:lnTo>
                  <a:lnTo>
                    <a:pt x="939" y="1355"/>
                  </a:lnTo>
                  <a:lnTo>
                    <a:pt x="944" y="1360"/>
                  </a:lnTo>
                  <a:lnTo>
                    <a:pt x="953" y="1371"/>
                  </a:lnTo>
                  <a:lnTo>
                    <a:pt x="962" y="1385"/>
                  </a:lnTo>
                  <a:lnTo>
                    <a:pt x="965" y="1392"/>
                  </a:lnTo>
                  <a:lnTo>
                    <a:pt x="969" y="1401"/>
                  </a:lnTo>
                  <a:lnTo>
                    <a:pt x="970" y="1411"/>
                  </a:lnTo>
                  <a:lnTo>
                    <a:pt x="971" y="1423"/>
                  </a:lnTo>
                  <a:lnTo>
                    <a:pt x="970" y="1434"/>
                  </a:lnTo>
                  <a:lnTo>
                    <a:pt x="968" y="1443"/>
                  </a:lnTo>
                  <a:lnTo>
                    <a:pt x="964" y="1452"/>
                  </a:lnTo>
                  <a:lnTo>
                    <a:pt x="961" y="1459"/>
                  </a:lnTo>
                  <a:lnTo>
                    <a:pt x="957" y="1466"/>
                  </a:lnTo>
                  <a:lnTo>
                    <a:pt x="953" y="1474"/>
                  </a:lnTo>
                  <a:lnTo>
                    <a:pt x="951" y="1482"/>
                  </a:lnTo>
                  <a:lnTo>
                    <a:pt x="951" y="1491"/>
                  </a:lnTo>
                  <a:lnTo>
                    <a:pt x="951" y="1498"/>
                  </a:lnTo>
                  <a:lnTo>
                    <a:pt x="952" y="1503"/>
                  </a:lnTo>
                  <a:lnTo>
                    <a:pt x="953" y="1509"/>
                  </a:lnTo>
                  <a:lnTo>
                    <a:pt x="955" y="1513"/>
                  </a:lnTo>
                  <a:lnTo>
                    <a:pt x="959" y="1521"/>
                  </a:lnTo>
                  <a:lnTo>
                    <a:pt x="964" y="1527"/>
                  </a:lnTo>
                  <a:lnTo>
                    <a:pt x="969" y="1533"/>
                  </a:lnTo>
                  <a:lnTo>
                    <a:pt x="973" y="1537"/>
                  </a:lnTo>
                  <a:lnTo>
                    <a:pt x="976" y="1541"/>
                  </a:lnTo>
                  <a:lnTo>
                    <a:pt x="978" y="1547"/>
                  </a:lnTo>
                  <a:lnTo>
                    <a:pt x="979" y="1555"/>
                  </a:lnTo>
                  <a:lnTo>
                    <a:pt x="979" y="1564"/>
                  </a:lnTo>
                  <a:lnTo>
                    <a:pt x="979" y="1572"/>
                  </a:lnTo>
                  <a:lnTo>
                    <a:pt x="978" y="1580"/>
                  </a:lnTo>
                  <a:lnTo>
                    <a:pt x="976" y="1588"/>
                  </a:lnTo>
                  <a:lnTo>
                    <a:pt x="975" y="1596"/>
                  </a:lnTo>
                  <a:lnTo>
                    <a:pt x="975" y="1605"/>
                  </a:lnTo>
                  <a:lnTo>
                    <a:pt x="978" y="1614"/>
                  </a:lnTo>
                  <a:lnTo>
                    <a:pt x="981" y="1621"/>
                  </a:lnTo>
                  <a:lnTo>
                    <a:pt x="985" y="1627"/>
                  </a:lnTo>
                  <a:lnTo>
                    <a:pt x="992" y="1632"/>
                  </a:lnTo>
                  <a:lnTo>
                    <a:pt x="998" y="1637"/>
                  </a:lnTo>
                  <a:lnTo>
                    <a:pt x="1016" y="1645"/>
                  </a:lnTo>
                  <a:lnTo>
                    <a:pt x="1036" y="1653"/>
                  </a:lnTo>
                  <a:lnTo>
                    <a:pt x="1057" y="1661"/>
                  </a:lnTo>
                  <a:lnTo>
                    <a:pt x="1077" y="1669"/>
                  </a:lnTo>
                  <a:lnTo>
                    <a:pt x="1086" y="1673"/>
                  </a:lnTo>
                  <a:lnTo>
                    <a:pt x="1095" y="1678"/>
                  </a:lnTo>
                  <a:lnTo>
                    <a:pt x="1104" y="1682"/>
                  </a:lnTo>
                  <a:lnTo>
                    <a:pt x="1110" y="1688"/>
                  </a:lnTo>
                  <a:lnTo>
                    <a:pt x="1116" y="1692"/>
                  </a:lnTo>
                  <a:lnTo>
                    <a:pt x="1124" y="1695"/>
                  </a:lnTo>
                  <a:lnTo>
                    <a:pt x="1131" y="1698"/>
                  </a:lnTo>
                  <a:lnTo>
                    <a:pt x="1140" y="1700"/>
                  </a:lnTo>
                  <a:lnTo>
                    <a:pt x="1149" y="1702"/>
                  </a:lnTo>
                  <a:lnTo>
                    <a:pt x="1157" y="1705"/>
                  </a:lnTo>
                  <a:lnTo>
                    <a:pt x="1164" y="1708"/>
                  </a:lnTo>
                  <a:lnTo>
                    <a:pt x="1170" y="1713"/>
                  </a:lnTo>
                  <a:lnTo>
                    <a:pt x="1176" y="1721"/>
                  </a:lnTo>
                  <a:lnTo>
                    <a:pt x="1181" y="1729"/>
                  </a:lnTo>
                  <a:lnTo>
                    <a:pt x="1185" y="1739"/>
                  </a:lnTo>
                  <a:lnTo>
                    <a:pt x="1187" y="1749"/>
                  </a:lnTo>
                  <a:lnTo>
                    <a:pt x="1189" y="1772"/>
                  </a:lnTo>
                  <a:lnTo>
                    <a:pt x="1192" y="1794"/>
                  </a:lnTo>
                  <a:lnTo>
                    <a:pt x="1193" y="1805"/>
                  </a:lnTo>
                  <a:lnTo>
                    <a:pt x="1195" y="1815"/>
                  </a:lnTo>
                  <a:lnTo>
                    <a:pt x="1198" y="1825"/>
                  </a:lnTo>
                  <a:lnTo>
                    <a:pt x="1204" y="1832"/>
                  </a:lnTo>
                  <a:lnTo>
                    <a:pt x="1207" y="1836"/>
                  </a:lnTo>
                  <a:lnTo>
                    <a:pt x="1210" y="1839"/>
                  </a:lnTo>
                  <a:lnTo>
                    <a:pt x="1214" y="1842"/>
                  </a:lnTo>
                  <a:lnTo>
                    <a:pt x="1219" y="1844"/>
                  </a:lnTo>
                  <a:lnTo>
                    <a:pt x="1224" y="1846"/>
                  </a:lnTo>
                  <a:lnTo>
                    <a:pt x="1229" y="1847"/>
                  </a:lnTo>
                  <a:lnTo>
                    <a:pt x="1236" y="1848"/>
                  </a:lnTo>
                  <a:lnTo>
                    <a:pt x="1243" y="1848"/>
                  </a:lnTo>
                  <a:lnTo>
                    <a:pt x="1243" y="1864"/>
                  </a:lnTo>
                  <a:lnTo>
                    <a:pt x="1243" y="1879"/>
                  </a:lnTo>
                  <a:lnTo>
                    <a:pt x="1243" y="1891"/>
                  </a:lnTo>
                  <a:lnTo>
                    <a:pt x="1243" y="1904"/>
                  </a:lnTo>
                  <a:lnTo>
                    <a:pt x="1243" y="1921"/>
                  </a:lnTo>
                  <a:lnTo>
                    <a:pt x="1243" y="1942"/>
                  </a:lnTo>
                  <a:lnTo>
                    <a:pt x="1243" y="1961"/>
                  </a:lnTo>
                  <a:lnTo>
                    <a:pt x="1243" y="1971"/>
                  </a:lnTo>
                  <a:lnTo>
                    <a:pt x="1232" y="1974"/>
                  </a:lnTo>
                  <a:lnTo>
                    <a:pt x="1221" y="1979"/>
                  </a:lnTo>
                  <a:lnTo>
                    <a:pt x="1208" y="1985"/>
                  </a:lnTo>
                  <a:lnTo>
                    <a:pt x="1196" y="1994"/>
                  </a:lnTo>
                  <a:lnTo>
                    <a:pt x="1183" y="2003"/>
                  </a:lnTo>
                  <a:lnTo>
                    <a:pt x="1170" y="2013"/>
                  </a:lnTo>
                  <a:lnTo>
                    <a:pt x="1157" y="2023"/>
                  </a:lnTo>
                  <a:lnTo>
                    <a:pt x="1143" y="2034"/>
                  </a:lnTo>
                  <a:lnTo>
                    <a:pt x="1131" y="2047"/>
                  </a:lnTo>
                  <a:lnTo>
                    <a:pt x="1120" y="2059"/>
                  </a:lnTo>
                  <a:lnTo>
                    <a:pt x="1109" y="2070"/>
                  </a:lnTo>
                  <a:lnTo>
                    <a:pt x="1101" y="2082"/>
                  </a:lnTo>
                  <a:lnTo>
                    <a:pt x="1094" y="2094"/>
                  </a:lnTo>
                  <a:lnTo>
                    <a:pt x="1088" y="2106"/>
                  </a:lnTo>
                  <a:lnTo>
                    <a:pt x="1085" y="2116"/>
                  </a:lnTo>
                  <a:lnTo>
                    <a:pt x="1084" y="2125"/>
                  </a:lnTo>
                  <a:lnTo>
                    <a:pt x="1084" y="2128"/>
                  </a:lnTo>
                  <a:lnTo>
                    <a:pt x="1086" y="2130"/>
                  </a:lnTo>
                  <a:lnTo>
                    <a:pt x="1088" y="2132"/>
                  </a:lnTo>
                  <a:lnTo>
                    <a:pt x="1092" y="2133"/>
                  </a:lnTo>
                  <a:lnTo>
                    <a:pt x="1101" y="2137"/>
                  </a:lnTo>
                  <a:lnTo>
                    <a:pt x="1110" y="2139"/>
                  </a:lnTo>
                  <a:lnTo>
                    <a:pt x="1131" y="2142"/>
                  </a:lnTo>
                  <a:lnTo>
                    <a:pt x="1143" y="2144"/>
                  </a:lnTo>
                  <a:lnTo>
                    <a:pt x="1151" y="2145"/>
                  </a:lnTo>
                  <a:lnTo>
                    <a:pt x="1158" y="2147"/>
                  </a:lnTo>
                  <a:lnTo>
                    <a:pt x="1163" y="2150"/>
                  </a:lnTo>
                  <a:lnTo>
                    <a:pt x="1169" y="2153"/>
                  </a:lnTo>
                  <a:lnTo>
                    <a:pt x="1180" y="2161"/>
                  </a:lnTo>
                  <a:lnTo>
                    <a:pt x="1189" y="2170"/>
                  </a:lnTo>
                  <a:lnTo>
                    <a:pt x="1200" y="2178"/>
                  </a:lnTo>
                  <a:lnTo>
                    <a:pt x="1210" y="2186"/>
                  </a:lnTo>
                  <a:lnTo>
                    <a:pt x="1216" y="2190"/>
                  </a:lnTo>
                  <a:lnTo>
                    <a:pt x="1222" y="2193"/>
                  </a:lnTo>
                  <a:lnTo>
                    <a:pt x="1229" y="2197"/>
                  </a:lnTo>
                  <a:lnTo>
                    <a:pt x="1237" y="2199"/>
                  </a:lnTo>
                  <a:lnTo>
                    <a:pt x="1248" y="2203"/>
                  </a:lnTo>
                  <a:lnTo>
                    <a:pt x="1258" y="2208"/>
                  </a:lnTo>
                  <a:lnTo>
                    <a:pt x="1267" y="2214"/>
                  </a:lnTo>
                  <a:lnTo>
                    <a:pt x="1277" y="2220"/>
                  </a:lnTo>
                  <a:lnTo>
                    <a:pt x="1296" y="2234"/>
                  </a:lnTo>
                  <a:lnTo>
                    <a:pt x="1312" y="2248"/>
                  </a:lnTo>
                  <a:lnTo>
                    <a:pt x="1327" y="2262"/>
                  </a:lnTo>
                  <a:lnTo>
                    <a:pt x="1340" y="2275"/>
                  </a:lnTo>
                  <a:lnTo>
                    <a:pt x="1352" y="2285"/>
                  </a:lnTo>
                  <a:lnTo>
                    <a:pt x="1363" y="2292"/>
                  </a:lnTo>
                  <a:lnTo>
                    <a:pt x="1370" y="2276"/>
                  </a:lnTo>
                  <a:lnTo>
                    <a:pt x="1377" y="2261"/>
                  </a:lnTo>
                  <a:lnTo>
                    <a:pt x="1385" y="2248"/>
                  </a:lnTo>
                  <a:lnTo>
                    <a:pt x="1394" y="2235"/>
                  </a:lnTo>
                  <a:lnTo>
                    <a:pt x="1401" y="2223"/>
                  </a:lnTo>
                  <a:lnTo>
                    <a:pt x="1410" y="2210"/>
                  </a:lnTo>
                  <a:lnTo>
                    <a:pt x="1419" y="2198"/>
                  </a:lnTo>
                  <a:lnTo>
                    <a:pt x="1429" y="2187"/>
                  </a:lnTo>
                  <a:lnTo>
                    <a:pt x="1439" y="2160"/>
                  </a:lnTo>
                  <a:lnTo>
                    <a:pt x="1449" y="2138"/>
                  </a:lnTo>
                  <a:lnTo>
                    <a:pt x="1459" y="2116"/>
                  </a:lnTo>
                  <a:lnTo>
                    <a:pt x="1468" y="2088"/>
                  </a:lnTo>
                  <a:lnTo>
                    <a:pt x="1472" y="2082"/>
                  </a:lnTo>
                  <a:lnTo>
                    <a:pt x="1476" y="2076"/>
                  </a:lnTo>
                  <a:lnTo>
                    <a:pt x="1480" y="2070"/>
                  </a:lnTo>
                  <a:lnTo>
                    <a:pt x="1485" y="2065"/>
                  </a:lnTo>
                  <a:lnTo>
                    <a:pt x="1496" y="2055"/>
                  </a:lnTo>
                  <a:lnTo>
                    <a:pt x="1507" y="2046"/>
                  </a:lnTo>
                  <a:lnTo>
                    <a:pt x="1518" y="2036"/>
                  </a:lnTo>
                  <a:lnTo>
                    <a:pt x="1527" y="2026"/>
                  </a:lnTo>
                  <a:lnTo>
                    <a:pt x="1530" y="2021"/>
                  </a:lnTo>
                  <a:lnTo>
                    <a:pt x="1533" y="2015"/>
                  </a:lnTo>
                  <a:lnTo>
                    <a:pt x="1534" y="2009"/>
                  </a:lnTo>
                  <a:lnTo>
                    <a:pt x="1535" y="2002"/>
                  </a:lnTo>
                  <a:lnTo>
                    <a:pt x="1535" y="1993"/>
                  </a:lnTo>
                  <a:lnTo>
                    <a:pt x="1534" y="1984"/>
                  </a:lnTo>
                  <a:lnTo>
                    <a:pt x="1532" y="1975"/>
                  </a:lnTo>
                  <a:lnTo>
                    <a:pt x="1530" y="1966"/>
                  </a:lnTo>
                  <a:lnTo>
                    <a:pt x="1524" y="1950"/>
                  </a:lnTo>
                  <a:lnTo>
                    <a:pt x="1519" y="1934"/>
                  </a:lnTo>
                  <a:lnTo>
                    <a:pt x="1512" y="1918"/>
                  </a:lnTo>
                  <a:lnTo>
                    <a:pt x="1507" y="1904"/>
                  </a:lnTo>
                  <a:lnTo>
                    <a:pt x="1504" y="1891"/>
                  </a:lnTo>
                  <a:lnTo>
                    <a:pt x="1502" y="1879"/>
                  </a:lnTo>
                  <a:lnTo>
                    <a:pt x="1502" y="1873"/>
                  </a:lnTo>
                  <a:lnTo>
                    <a:pt x="1504" y="1867"/>
                  </a:lnTo>
                  <a:lnTo>
                    <a:pt x="1506" y="1861"/>
                  </a:lnTo>
                  <a:lnTo>
                    <a:pt x="1508" y="1855"/>
                  </a:lnTo>
                  <a:lnTo>
                    <a:pt x="1514" y="1843"/>
                  </a:lnTo>
                  <a:lnTo>
                    <a:pt x="1523" y="1830"/>
                  </a:lnTo>
                  <a:lnTo>
                    <a:pt x="1534" y="1817"/>
                  </a:lnTo>
                  <a:lnTo>
                    <a:pt x="1547" y="1805"/>
                  </a:lnTo>
                  <a:lnTo>
                    <a:pt x="1561" y="1793"/>
                  </a:lnTo>
                  <a:lnTo>
                    <a:pt x="1576" y="1782"/>
                  </a:lnTo>
                  <a:lnTo>
                    <a:pt x="1591" y="1772"/>
                  </a:lnTo>
                  <a:lnTo>
                    <a:pt x="1608" y="1761"/>
                  </a:lnTo>
                  <a:lnTo>
                    <a:pt x="1623" y="1753"/>
                  </a:lnTo>
                  <a:lnTo>
                    <a:pt x="1640" y="1745"/>
                  </a:lnTo>
                  <a:lnTo>
                    <a:pt x="1655" y="1739"/>
                  </a:lnTo>
                  <a:lnTo>
                    <a:pt x="1669" y="1735"/>
                  </a:lnTo>
                  <a:lnTo>
                    <a:pt x="1682" y="1732"/>
                  </a:lnTo>
                  <a:lnTo>
                    <a:pt x="1695" y="1731"/>
                  </a:lnTo>
                  <a:lnTo>
                    <a:pt x="1699" y="1731"/>
                  </a:lnTo>
                  <a:lnTo>
                    <a:pt x="1702" y="1729"/>
                  </a:lnTo>
                  <a:lnTo>
                    <a:pt x="1706" y="1727"/>
                  </a:lnTo>
                  <a:lnTo>
                    <a:pt x="1709" y="1725"/>
                  </a:lnTo>
                  <a:lnTo>
                    <a:pt x="1717" y="1718"/>
                  </a:lnTo>
                  <a:lnTo>
                    <a:pt x="1724" y="1709"/>
                  </a:lnTo>
                  <a:lnTo>
                    <a:pt x="1733" y="1701"/>
                  </a:lnTo>
                  <a:lnTo>
                    <a:pt x="1743" y="1694"/>
                  </a:lnTo>
                  <a:lnTo>
                    <a:pt x="1748" y="1692"/>
                  </a:lnTo>
                  <a:lnTo>
                    <a:pt x="1754" y="1690"/>
                  </a:lnTo>
                  <a:lnTo>
                    <a:pt x="1760" y="1688"/>
                  </a:lnTo>
                  <a:lnTo>
                    <a:pt x="1768" y="1688"/>
                  </a:lnTo>
                  <a:lnTo>
                    <a:pt x="1779" y="1684"/>
                  </a:lnTo>
                  <a:lnTo>
                    <a:pt x="1789" y="1682"/>
                  </a:lnTo>
                  <a:lnTo>
                    <a:pt x="1798" y="1681"/>
                  </a:lnTo>
                  <a:lnTo>
                    <a:pt x="1807" y="1680"/>
                  </a:lnTo>
                  <a:lnTo>
                    <a:pt x="1820" y="1681"/>
                  </a:lnTo>
                  <a:lnTo>
                    <a:pt x="1834" y="1682"/>
                  </a:lnTo>
                  <a:lnTo>
                    <a:pt x="1854" y="1681"/>
                  </a:lnTo>
                  <a:lnTo>
                    <a:pt x="1868" y="1679"/>
                  </a:lnTo>
                  <a:lnTo>
                    <a:pt x="1874" y="1678"/>
                  </a:lnTo>
                  <a:lnTo>
                    <a:pt x="1878" y="1676"/>
                  </a:lnTo>
                  <a:lnTo>
                    <a:pt x="1882" y="1673"/>
                  </a:lnTo>
                  <a:lnTo>
                    <a:pt x="1885" y="1670"/>
                  </a:lnTo>
                  <a:lnTo>
                    <a:pt x="1890" y="1663"/>
                  </a:lnTo>
                  <a:lnTo>
                    <a:pt x="1893" y="1653"/>
                  </a:lnTo>
                  <a:lnTo>
                    <a:pt x="1897" y="1641"/>
                  </a:lnTo>
                  <a:lnTo>
                    <a:pt x="1901" y="1626"/>
                  </a:lnTo>
                  <a:lnTo>
                    <a:pt x="1927" y="1571"/>
                  </a:lnTo>
                  <a:lnTo>
                    <a:pt x="1939" y="1553"/>
                  </a:lnTo>
                  <a:lnTo>
                    <a:pt x="1949" y="1535"/>
                  </a:lnTo>
                  <a:lnTo>
                    <a:pt x="1959" y="1518"/>
                  </a:lnTo>
                  <a:lnTo>
                    <a:pt x="1967" y="1500"/>
                  </a:lnTo>
                  <a:lnTo>
                    <a:pt x="1972" y="1480"/>
                  </a:lnTo>
                  <a:lnTo>
                    <a:pt x="1977" y="1460"/>
                  </a:lnTo>
                  <a:lnTo>
                    <a:pt x="1980" y="1437"/>
                  </a:lnTo>
                  <a:lnTo>
                    <a:pt x="1980" y="1411"/>
                  </a:lnTo>
                  <a:lnTo>
                    <a:pt x="1981" y="1405"/>
                  </a:lnTo>
                  <a:lnTo>
                    <a:pt x="1982" y="1400"/>
                  </a:lnTo>
                  <a:lnTo>
                    <a:pt x="1983" y="1395"/>
                  </a:lnTo>
                  <a:lnTo>
                    <a:pt x="1986" y="1391"/>
                  </a:lnTo>
                  <a:lnTo>
                    <a:pt x="1991" y="1382"/>
                  </a:lnTo>
                  <a:lnTo>
                    <a:pt x="1997" y="1372"/>
                  </a:lnTo>
                  <a:lnTo>
                    <a:pt x="2003" y="1364"/>
                  </a:lnTo>
                  <a:lnTo>
                    <a:pt x="2009" y="1354"/>
                  </a:lnTo>
                  <a:lnTo>
                    <a:pt x="2011" y="1349"/>
                  </a:lnTo>
                  <a:lnTo>
                    <a:pt x="2012" y="1343"/>
                  </a:lnTo>
                  <a:lnTo>
                    <a:pt x="2013" y="1337"/>
                  </a:lnTo>
                  <a:lnTo>
                    <a:pt x="2014" y="1331"/>
                  </a:lnTo>
                  <a:lnTo>
                    <a:pt x="2014" y="1307"/>
                  </a:lnTo>
                  <a:lnTo>
                    <a:pt x="2014" y="1288"/>
                  </a:lnTo>
                  <a:lnTo>
                    <a:pt x="2014" y="1271"/>
                  </a:lnTo>
                  <a:lnTo>
                    <a:pt x="2014" y="1250"/>
                  </a:lnTo>
                  <a:lnTo>
                    <a:pt x="2011" y="1223"/>
                  </a:lnTo>
                  <a:lnTo>
                    <a:pt x="2004" y="1185"/>
                  </a:lnTo>
                  <a:lnTo>
                    <a:pt x="2000" y="1165"/>
                  </a:lnTo>
                  <a:lnTo>
                    <a:pt x="1997" y="1145"/>
                  </a:lnTo>
                  <a:lnTo>
                    <a:pt x="1994" y="1129"/>
                  </a:lnTo>
                  <a:lnTo>
                    <a:pt x="1993" y="1115"/>
                  </a:lnTo>
                  <a:lnTo>
                    <a:pt x="1994" y="1108"/>
                  </a:lnTo>
                  <a:lnTo>
                    <a:pt x="1997" y="1102"/>
                  </a:lnTo>
                  <a:lnTo>
                    <a:pt x="1999" y="1096"/>
                  </a:lnTo>
                  <a:lnTo>
                    <a:pt x="2002" y="1090"/>
                  </a:lnTo>
                  <a:lnTo>
                    <a:pt x="2006" y="1085"/>
                  </a:lnTo>
                  <a:lnTo>
                    <a:pt x="2012" y="1081"/>
                  </a:lnTo>
                  <a:lnTo>
                    <a:pt x="2017" y="1077"/>
                  </a:lnTo>
                  <a:lnTo>
                    <a:pt x="2023" y="1073"/>
                  </a:lnTo>
                  <a:lnTo>
                    <a:pt x="2035" y="1067"/>
                  </a:lnTo>
                  <a:lnTo>
                    <a:pt x="2047" y="1063"/>
                  </a:lnTo>
                  <a:lnTo>
                    <a:pt x="2058" y="1060"/>
                  </a:lnTo>
                  <a:lnTo>
                    <a:pt x="2067" y="1060"/>
                  </a:lnTo>
                  <a:lnTo>
                    <a:pt x="2067" y="1046"/>
                  </a:lnTo>
                  <a:lnTo>
                    <a:pt x="2069" y="1032"/>
                  </a:lnTo>
                  <a:lnTo>
                    <a:pt x="2071" y="1020"/>
                  </a:lnTo>
                  <a:lnTo>
                    <a:pt x="2073" y="1009"/>
                  </a:lnTo>
                  <a:lnTo>
                    <a:pt x="2078" y="999"/>
                  </a:lnTo>
                  <a:lnTo>
                    <a:pt x="2081" y="990"/>
                  </a:lnTo>
                  <a:lnTo>
                    <a:pt x="2087" y="980"/>
                  </a:lnTo>
                  <a:lnTo>
                    <a:pt x="2092" y="972"/>
                  </a:lnTo>
                  <a:lnTo>
                    <a:pt x="2104" y="956"/>
                  </a:lnTo>
                  <a:lnTo>
                    <a:pt x="2117" y="943"/>
                  </a:lnTo>
                  <a:lnTo>
                    <a:pt x="2132" y="929"/>
                  </a:lnTo>
                  <a:lnTo>
                    <a:pt x="2147" y="917"/>
                  </a:lnTo>
                  <a:lnTo>
                    <a:pt x="2161" y="904"/>
                  </a:lnTo>
                  <a:lnTo>
                    <a:pt x="2175" y="891"/>
                  </a:lnTo>
                  <a:lnTo>
                    <a:pt x="2183" y="885"/>
                  </a:lnTo>
                  <a:lnTo>
                    <a:pt x="2190" y="877"/>
                  </a:lnTo>
                  <a:lnTo>
                    <a:pt x="2195" y="869"/>
                  </a:lnTo>
                  <a:lnTo>
                    <a:pt x="2202" y="861"/>
                  </a:lnTo>
                  <a:lnTo>
                    <a:pt x="2206" y="852"/>
                  </a:lnTo>
                  <a:lnTo>
                    <a:pt x="2212" y="843"/>
                  </a:lnTo>
                  <a:lnTo>
                    <a:pt x="2216" y="833"/>
                  </a:lnTo>
                  <a:lnTo>
                    <a:pt x="2219" y="822"/>
                  </a:lnTo>
                  <a:lnTo>
                    <a:pt x="2223" y="810"/>
                  </a:lnTo>
                  <a:lnTo>
                    <a:pt x="2225" y="798"/>
                  </a:lnTo>
                  <a:lnTo>
                    <a:pt x="2226" y="784"/>
                  </a:lnTo>
                  <a:lnTo>
                    <a:pt x="2226" y="770"/>
                  </a:lnTo>
                  <a:lnTo>
                    <a:pt x="2225" y="752"/>
                  </a:lnTo>
                  <a:lnTo>
                    <a:pt x="2222" y="732"/>
                  </a:lnTo>
                  <a:lnTo>
                    <a:pt x="2217" y="711"/>
                  </a:lnTo>
                  <a:lnTo>
                    <a:pt x="2212" y="689"/>
                  </a:lnTo>
                  <a:lnTo>
                    <a:pt x="2205" y="668"/>
                  </a:lnTo>
                  <a:lnTo>
                    <a:pt x="2199" y="649"/>
                  </a:lnTo>
                  <a:lnTo>
                    <a:pt x="2192" y="633"/>
                  </a:lnTo>
                  <a:lnTo>
                    <a:pt x="2186" y="622"/>
                  </a:lnTo>
                  <a:lnTo>
                    <a:pt x="2182" y="614"/>
                  </a:lnTo>
                  <a:lnTo>
                    <a:pt x="2178" y="608"/>
                  </a:lnTo>
                  <a:lnTo>
                    <a:pt x="2173" y="604"/>
                  </a:lnTo>
                  <a:lnTo>
                    <a:pt x="2168" y="601"/>
                  </a:lnTo>
                  <a:lnTo>
                    <a:pt x="2163" y="600"/>
                  </a:lnTo>
                  <a:lnTo>
                    <a:pt x="2157" y="599"/>
                  </a:lnTo>
                  <a:lnTo>
                    <a:pt x="2151" y="600"/>
                  </a:lnTo>
                  <a:lnTo>
                    <a:pt x="2146" y="601"/>
                  </a:lnTo>
                  <a:lnTo>
                    <a:pt x="2134" y="603"/>
                  </a:lnTo>
                  <a:lnTo>
                    <a:pt x="2122" y="605"/>
                  </a:lnTo>
                  <a:lnTo>
                    <a:pt x="2116" y="605"/>
                  </a:lnTo>
                  <a:lnTo>
                    <a:pt x="2111" y="604"/>
                  </a:lnTo>
                  <a:lnTo>
                    <a:pt x="2105" y="602"/>
                  </a:lnTo>
                  <a:lnTo>
                    <a:pt x="2100" y="597"/>
                  </a:lnTo>
                  <a:lnTo>
                    <a:pt x="2089" y="590"/>
                  </a:lnTo>
                  <a:lnTo>
                    <a:pt x="2079" y="582"/>
                  </a:lnTo>
                  <a:lnTo>
                    <a:pt x="2069" y="573"/>
                  </a:lnTo>
                  <a:lnTo>
                    <a:pt x="2059" y="563"/>
                  </a:lnTo>
                  <a:lnTo>
                    <a:pt x="2039" y="540"/>
                  </a:lnTo>
                  <a:lnTo>
                    <a:pt x="2021" y="518"/>
                  </a:lnTo>
                  <a:lnTo>
                    <a:pt x="2010" y="507"/>
                  </a:lnTo>
                  <a:lnTo>
                    <a:pt x="2000" y="497"/>
                  </a:lnTo>
                  <a:lnTo>
                    <a:pt x="1989" y="488"/>
                  </a:lnTo>
                  <a:lnTo>
                    <a:pt x="1977" y="478"/>
                  </a:lnTo>
                  <a:lnTo>
                    <a:pt x="1965" y="471"/>
                  </a:lnTo>
                  <a:lnTo>
                    <a:pt x="1950" y="466"/>
                  </a:lnTo>
                  <a:lnTo>
                    <a:pt x="1944" y="464"/>
                  </a:lnTo>
                  <a:lnTo>
                    <a:pt x="1936" y="463"/>
                  </a:lnTo>
                  <a:lnTo>
                    <a:pt x="1928" y="462"/>
                  </a:lnTo>
                  <a:lnTo>
                    <a:pt x="1921" y="462"/>
                  </a:lnTo>
                  <a:lnTo>
                    <a:pt x="1898" y="462"/>
                  </a:lnTo>
                  <a:lnTo>
                    <a:pt x="1878" y="462"/>
                  </a:lnTo>
                  <a:lnTo>
                    <a:pt x="1860" y="462"/>
                  </a:lnTo>
                  <a:lnTo>
                    <a:pt x="1841" y="462"/>
                  </a:lnTo>
                  <a:lnTo>
                    <a:pt x="1826" y="461"/>
                  </a:lnTo>
                  <a:lnTo>
                    <a:pt x="1814" y="460"/>
                  </a:lnTo>
                  <a:lnTo>
                    <a:pt x="1802" y="458"/>
                  </a:lnTo>
                  <a:lnTo>
                    <a:pt x="1791" y="456"/>
                  </a:lnTo>
                  <a:lnTo>
                    <a:pt x="1780" y="453"/>
                  </a:lnTo>
                  <a:lnTo>
                    <a:pt x="1768" y="451"/>
                  </a:lnTo>
                  <a:lnTo>
                    <a:pt x="1755" y="450"/>
                  </a:lnTo>
                  <a:lnTo>
                    <a:pt x="1742" y="450"/>
                  </a:lnTo>
                  <a:lnTo>
                    <a:pt x="1725" y="450"/>
                  </a:lnTo>
                  <a:lnTo>
                    <a:pt x="1713" y="452"/>
                  </a:lnTo>
                  <a:lnTo>
                    <a:pt x="1703" y="454"/>
                  </a:lnTo>
                  <a:lnTo>
                    <a:pt x="1696" y="458"/>
                  </a:lnTo>
                  <a:lnTo>
                    <a:pt x="1689" y="462"/>
                  </a:lnTo>
                  <a:lnTo>
                    <a:pt x="1685" y="467"/>
                  </a:lnTo>
                  <a:lnTo>
                    <a:pt x="1679" y="473"/>
                  </a:lnTo>
                  <a:lnTo>
                    <a:pt x="1675" y="480"/>
                  </a:lnTo>
                  <a:lnTo>
                    <a:pt x="1672" y="471"/>
                  </a:lnTo>
                  <a:lnTo>
                    <a:pt x="1669" y="462"/>
                  </a:lnTo>
                  <a:lnTo>
                    <a:pt x="1669" y="454"/>
                  </a:lnTo>
                  <a:lnTo>
                    <a:pt x="1670" y="447"/>
                  </a:lnTo>
                  <a:lnTo>
                    <a:pt x="1673" y="436"/>
                  </a:lnTo>
                  <a:lnTo>
                    <a:pt x="1675" y="430"/>
                  </a:lnTo>
                  <a:lnTo>
                    <a:pt x="1675" y="426"/>
                  </a:lnTo>
                  <a:lnTo>
                    <a:pt x="1673" y="421"/>
                  </a:lnTo>
                  <a:lnTo>
                    <a:pt x="1670" y="417"/>
                  </a:lnTo>
                  <a:lnTo>
                    <a:pt x="1668" y="413"/>
                  </a:lnTo>
                  <a:lnTo>
                    <a:pt x="1664" y="406"/>
                  </a:lnTo>
                  <a:lnTo>
                    <a:pt x="1662" y="400"/>
                  </a:lnTo>
                  <a:lnTo>
                    <a:pt x="1655" y="400"/>
                  </a:lnTo>
                  <a:lnTo>
                    <a:pt x="1648" y="398"/>
                  </a:lnTo>
                  <a:lnTo>
                    <a:pt x="1643" y="396"/>
                  </a:lnTo>
                  <a:lnTo>
                    <a:pt x="1636" y="394"/>
                  </a:lnTo>
                  <a:lnTo>
                    <a:pt x="1624" y="387"/>
                  </a:lnTo>
                  <a:lnTo>
                    <a:pt x="1612" y="379"/>
                  </a:lnTo>
                  <a:lnTo>
                    <a:pt x="1596" y="363"/>
                  </a:lnTo>
                  <a:lnTo>
                    <a:pt x="1588" y="357"/>
                  </a:lnTo>
                  <a:lnTo>
                    <a:pt x="1581" y="359"/>
                  </a:lnTo>
                  <a:lnTo>
                    <a:pt x="1574" y="360"/>
                  </a:lnTo>
                  <a:lnTo>
                    <a:pt x="1567" y="361"/>
                  </a:lnTo>
                  <a:lnTo>
                    <a:pt x="1560" y="362"/>
                  </a:lnTo>
                  <a:lnTo>
                    <a:pt x="1546" y="361"/>
                  </a:lnTo>
                  <a:lnTo>
                    <a:pt x="1534" y="358"/>
                  </a:lnTo>
                  <a:lnTo>
                    <a:pt x="1523" y="354"/>
                  </a:lnTo>
                  <a:lnTo>
                    <a:pt x="1512" y="348"/>
                  </a:lnTo>
                  <a:lnTo>
                    <a:pt x="1504" y="341"/>
                  </a:lnTo>
                  <a:lnTo>
                    <a:pt x="1496" y="333"/>
                  </a:lnTo>
                  <a:lnTo>
                    <a:pt x="1468" y="333"/>
                  </a:lnTo>
                  <a:lnTo>
                    <a:pt x="1468" y="337"/>
                  </a:lnTo>
                  <a:lnTo>
                    <a:pt x="1466" y="342"/>
                  </a:lnTo>
                  <a:lnTo>
                    <a:pt x="1463" y="349"/>
                  </a:lnTo>
                  <a:lnTo>
                    <a:pt x="1459" y="357"/>
                  </a:lnTo>
                  <a:lnTo>
                    <a:pt x="1446" y="373"/>
                  </a:lnTo>
                  <a:lnTo>
                    <a:pt x="1433" y="390"/>
                  </a:lnTo>
                  <a:lnTo>
                    <a:pt x="1426" y="398"/>
                  </a:lnTo>
                  <a:lnTo>
                    <a:pt x="1419" y="404"/>
                  </a:lnTo>
                  <a:lnTo>
                    <a:pt x="1411" y="409"/>
                  </a:lnTo>
                  <a:lnTo>
                    <a:pt x="1405" y="413"/>
                  </a:lnTo>
                  <a:lnTo>
                    <a:pt x="1401" y="414"/>
                  </a:lnTo>
                  <a:lnTo>
                    <a:pt x="1398" y="415"/>
                  </a:lnTo>
                  <a:lnTo>
                    <a:pt x="1395" y="415"/>
                  </a:lnTo>
                  <a:lnTo>
                    <a:pt x="1392" y="414"/>
                  </a:lnTo>
                  <a:lnTo>
                    <a:pt x="1389" y="413"/>
                  </a:lnTo>
                  <a:lnTo>
                    <a:pt x="1387" y="412"/>
                  </a:lnTo>
                  <a:lnTo>
                    <a:pt x="1385" y="409"/>
                  </a:lnTo>
                  <a:lnTo>
                    <a:pt x="1383" y="406"/>
                  </a:lnTo>
                  <a:lnTo>
                    <a:pt x="1367" y="406"/>
                  </a:lnTo>
                  <a:lnTo>
                    <a:pt x="1352" y="406"/>
                  </a:lnTo>
                  <a:lnTo>
                    <a:pt x="1338" y="405"/>
                  </a:lnTo>
                  <a:lnTo>
                    <a:pt x="1325" y="402"/>
                  </a:lnTo>
                  <a:lnTo>
                    <a:pt x="1318" y="401"/>
                  </a:lnTo>
                  <a:lnTo>
                    <a:pt x="1312" y="399"/>
                  </a:lnTo>
                  <a:lnTo>
                    <a:pt x="1308" y="396"/>
                  </a:lnTo>
                  <a:lnTo>
                    <a:pt x="1304" y="393"/>
                  </a:lnTo>
                  <a:lnTo>
                    <a:pt x="1300" y="390"/>
                  </a:lnTo>
                  <a:lnTo>
                    <a:pt x="1298" y="386"/>
                  </a:lnTo>
                  <a:lnTo>
                    <a:pt x="1297" y="381"/>
                  </a:lnTo>
                  <a:lnTo>
                    <a:pt x="1296" y="375"/>
                  </a:lnTo>
                  <a:lnTo>
                    <a:pt x="1270" y="375"/>
                  </a:lnTo>
                  <a:lnTo>
                    <a:pt x="1259" y="380"/>
                  </a:lnTo>
                  <a:lnTo>
                    <a:pt x="1247" y="384"/>
                  </a:lnTo>
                  <a:lnTo>
                    <a:pt x="1240" y="384"/>
                  </a:lnTo>
                  <a:lnTo>
                    <a:pt x="1235" y="384"/>
                  </a:lnTo>
                  <a:lnTo>
                    <a:pt x="1228" y="384"/>
                  </a:lnTo>
                  <a:lnTo>
                    <a:pt x="1224" y="382"/>
                  </a:lnTo>
                  <a:lnTo>
                    <a:pt x="1283" y="333"/>
                  </a:lnTo>
                  <a:lnTo>
                    <a:pt x="1286" y="321"/>
                  </a:lnTo>
                  <a:lnTo>
                    <a:pt x="1289" y="309"/>
                  </a:lnTo>
                  <a:lnTo>
                    <a:pt x="1294" y="299"/>
                  </a:lnTo>
                  <a:lnTo>
                    <a:pt x="1299" y="290"/>
                  </a:lnTo>
                  <a:lnTo>
                    <a:pt x="1305" y="282"/>
                  </a:lnTo>
                  <a:lnTo>
                    <a:pt x="1310" y="274"/>
                  </a:lnTo>
                  <a:lnTo>
                    <a:pt x="1317" y="268"/>
                  </a:lnTo>
                  <a:lnTo>
                    <a:pt x="1323" y="260"/>
                  </a:lnTo>
                  <a:lnTo>
                    <a:pt x="1349" y="240"/>
                  </a:lnTo>
                  <a:lnTo>
                    <a:pt x="1370" y="222"/>
                  </a:lnTo>
                  <a:lnTo>
                    <a:pt x="1362" y="217"/>
                  </a:lnTo>
                  <a:lnTo>
                    <a:pt x="1356" y="213"/>
                  </a:lnTo>
                  <a:lnTo>
                    <a:pt x="1352" y="210"/>
                  </a:lnTo>
                  <a:lnTo>
                    <a:pt x="1349" y="205"/>
                  </a:lnTo>
                  <a:lnTo>
                    <a:pt x="1345" y="201"/>
                  </a:lnTo>
                  <a:lnTo>
                    <a:pt x="1344" y="196"/>
                  </a:lnTo>
                  <a:lnTo>
                    <a:pt x="1343" y="191"/>
                  </a:lnTo>
                  <a:lnTo>
                    <a:pt x="1343" y="184"/>
                  </a:lnTo>
                  <a:lnTo>
                    <a:pt x="1338" y="184"/>
                  </a:lnTo>
                  <a:lnTo>
                    <a:pt x="1333" y="183"/>
                  </a:lnTo>
                  <a:lnTo>
                    <a:pt x="1330" y="182"/>
                  </a:lnTo>
                  <a:lnTo>
                    <a:pt x="1326" y="179"/>
                  </a:lnTo>
                  <a:lnTo>
                    <a:pt x="1320" y="174"/>
                  </a:lnTo>
                  <a:lnTo>
                    <a:pt x="1315" y="166"/>
                  </a:lnTo>
                  <a:lnTo>
                    <a:pt x="1310" y="157"/>
                  </a:lnTo>
                  <a:lnTo>
                    <a:pt x="1307" y="146"/>
                  </a:lnTo>
                  <a:lnTo>
                    <a:pt x="1305" y="135"/>
                  </a:lnTo>
                  <a:lnTo>
                    <a:pt x="1301" y="124"/>
                  </a:lnTo>
                  <a:lnTo>
                    <a:pt x="1298" y="100"/>
                  </a:lnTo>
                  <a:lnTo>
                    <a:pt x="1293" y="78"/>
                  </a:lnTo>
                  <a:lnTo>
                    <a:pt x="1291" y="68"/>
                  </a:lnTo>
                  <a:lnTo>
                    <a:pt x="1286" y="60"/>
                  </a:lnTo>
                  <a:lnTo>
                    <a:pt x="1282" y="54"/>
                  </a:lnTo>
                  <a:lnTo>
                    <a:pt x="1276" y="49"/>
                  </a:lnTo>
                  <a:lnTo>
                    <a:pt x="1264" y="71"/>
                  </a:lnTo>
                  <a:lnTo>
                    <a:pt x="1240" y="109"/>
                  </a:lnTo>
                  <a:lnTo>
                    <a:pt x="1227" y="128"/>
                  </a:lnTo>
                  <a:lnTo>
                    <a:pt x="1214" y="144"/>
                  </a:lnTo>
                  <a:lnTo>
                    <a:pt x="1207" y="150"/>
                  </a:lnTo>
                  <a:lnTo>
                    <a:pt x="1200" y="156"/>
                  </a:lnTo>
                  <a:lnTo>
                    <a:pt x="1195" y="159"/>
                  </a:lnTo>
                  <a:lnTo>
                    <a:pt x="1189" y="160"/>
                  </a:lnTo>
                  <a:lnTo>
                    <a:pt x="1124" y="135"/>
                  </a:lnTo>
                  <a:lnTo>
                    <a:pt x="1113" y="139"/>
                  </a:lnTo>
                  <a:lnTo>
                    <a:pt x="1102" y="142"/>
                  </a:lnTo>
                  <a:lnTo>
                    <a:pt x="1088" y="144"/>
                  </a:lnTo>
                  <a:lnTo>
                    <a:pt x="1075" y="146"/>
                  </a:lnTo>
                  <a:lnTo>
                    <a:pt x="1047" y="147"/>
                  </a:lnTo>
                  <a:lnTo>
                    <a:pt x="1017" y="147"/>
                  </a:lnTo>
                  <a:lnTo>
                    <a:pt x="1016" y="152"/>
                  </a:lnTo>
                  <a:lnTo>
                    <a:pt x="1015" y="157"/>
                  </a:lnTo>
                  <a:lnTo>
                    <a:pt x="1013" y="161"/>
                  </a:lnTo>
                  <a:lnTo>
                    <a:pt x="1009" y="165"/>
                  </a:lnTo>
                  <a:lnTo>
                    <a:pt x="1006" y="168"/>
                  </a:lnTo>
                  <a:lnTo>
                    <a:pt x="1003" y="170"/>
                  </a:lnTo>
                  <a:lnTo>
                    <a:pt x="1000" y="172"/>
                  </a:lnTo>
                  <a:lnTo>
                    <a:pt x="997" y="172"/>
                  </a:lnTo>
                  <a:lnTo>
                    <a:pt x="992" y="173"/>
                  </a:lnTo>
                  <a:lnTo>
                    <a:pt x="987" y="175"/>
                  </a:lnTo>
                  <a:lnTo>
                    <a:pt x="985" y="175"/>
                  </a:lnTo>
                  <a:lnTo>
                    <a:pt x="982" y="175"/>
                  </a:lnTo>
                  <a:lnTo>
                    <a:pt x="980" y="174"/>
                  </a:lnTo>
                  <a:lnTo>
                    <a:pt x="978" y="172"/>
                  </a:lnTo>
                  <a:lnTo>
                    <a:pt x="976" y="176"/>
                  </a:lnTo>
                  <a:lnTo>
                    <a:pt x="972" y="179"/>
                  </a:lnTo>
                  <a:lnTo>
                    <a:pt x="967" y="183"/>
                  </a:lnTo>
                  <a:lnTo>
                    <a:pt x="960" y="187"/>
                  </a:lnTo>
                  <a:lnTo>
                    <a:pt x="941" y="194"/>
                  </a:lnTo>
                  <a:lnTo>
                    <a:pt x="920" y="200"/>
                  </a:lnTo>
                  <a:lnTo>
                    <a:pt x="879" y="212"/>
                  </a:lnTo>
                  <a:lnTo>
                    <a:pt x="858" y="216"/>
                  </a:lnTo>
                  <a:lnTo>
                    <a:pt x="851" y="215"/>
                  </a:lnTo>
                  <a:lnTo>
                    <a:pt x="846" y="213"/>
                  </a:lnTo>
                  <a:lnTo>
                    <a:pt x="839" y="208"/>
                  </a:lnTo>
                  <a:lnTo>
                    <a:pt x="834" y="203"/>
                  </a:lnTo>
                  <a:lnTo>
                    <a:pt x="827" y="197"/>
                  </a:lnTo>
                  <a:lnTo>
                    <a:pt x="822" y="191"/>
                  </a:lnTo>
                  <a:lnTo>
                    <a:pt x="817" y="184"/>
                  </a:lnTo>
                  <a:lnTo>
                    <a:pt x="812" y="176"/>
                  </a:lnTo>
                  <a:lnTo>
                    <a:pt x="803" y="161"/>
                  </a:lnTo>
                  <a:lnTo>
                    <a:pt x="796" y="145"/>
                  </a:lnTo>
                  <a:lnTo>
                    <a:pt x="793" y="132"/>
                  </a:lnTo>
                  <a:lnTo>
                    <a:pt x="791" y="123"/>
                  </a:lnTo>
                  <a:lnTo>
                    <a:pt x="792" y="116"/>
                  </a:lnTo>
                  <a:lnTo>
                    <a:pt x="794" y="109"/>
                  </a:lnTo>
                  <a:lnTo>
                    <a:pt x="798" y="103"/>
                  </a:lnTo>
                  <a:lnTo>
                    <a:pt x="801" y="95"/>
                  </a:lnTo>
                  <a:lnTo>
                    <a:pt x="805" y="88"/>
                  </a:lnTo>
                  <a:lnTo>
                    <a:pt x="808" y="81"/>
                  </a:lnTo>
                  <a:lnTo>
                    <a:pt x="811" y="74"/>
                  </a:lnTo>
                  <a:lnTo>
                    <a:pt x="811" y="67"/>
                  </a:lnTo>
                  <a:lnTo>
                    <a:pt x="811" y="53"/>
                  </a:lnTo>
                  <a:lnTo>
                    <a:pt x="808" y="39"/>
                  </a:lnTo>
                  <a:lnTo>
                    <a:pt x="806" y="33"/>
                  </a:lnTo>
                  <a:lnTo>
                    <a:pt x="804" y="28"/>
                  </a:lnTo>
                  <a:lnTo>
                    <a:pt x="801" y="24"/>
                  </a:lnTo>
                  <a:lnTo>
                    <a:pt x="798" y="20"/>
                  </a:lnTo>
                  <a:lnTo>
                    <a:pt x="794" y="16"/>
                  </a:lnTo>
                  <a:lnTo>
                    <a:pt x="789" y="12"/>
                  </a:lnTo>
                  <a:lnTo>
                    <a:pt x="783" y="9"/>
                  </a:lnTo>
                  <a:lnTo>
                    <a:pt x="778" y="7"/>
                  </a:lnTo>
                  <a:lnTo>
                    <a:pt x="762" y="3"/>
                  </a:lnTo>
                  <a:lnTo>
                    <a:pt x="745" y="0"/>
                  </a:lnTo>
                  <a:lnTo>
                    <a:pt x="739" y="10"/>
                  </a:lnTo>
                  <a:lnTo>
                    <a:pt x="733" y="21"/>
                  </a:lnTo>
                  <a:lnTo>
                    <a:pt x="729" y="23"/>
                  </a:lnTo>
                  <a:lnTo>
                    <a:pt x="727" y="25"/>
                  </a:lnTo>
                  <a:lnTo>
                    <a:pt x="725" y="26"/>
                  </a:lnTo>
                  <a:lnTo>
                    <a:pt x="722" y="27"/>
                  </a:lnTo>
                  <a:lnTo>
                    <a:pt x="717" y="27"/>
                  </a:lnTo>
                  <a:lnTo>
                    <a:pt x="714" y="27"/>
                  </a:lnTo>
                  <a:lnTo>
                    <a:pt x="710" y="26"/>
                  </a:lnTo>
                  <a:lnTo>
                    <a:pt x="705" y="24"/>
                  </a:lnTo>
                  <a:lnTo>
                    <a:pt x="703" y="28"/>
                  </a:lnTo>
                  <a:lnTo>
                    <a:pt x="700" y="31"/>
                  </a:lnTo>
                  <a:lnTo>
                    <a:pt x="695" y="35"/>
                  </a:lnTo>
                  <a:lnTo>
                    <a:pt x="690" y="39"/>
                  </a:lnTo>
                  <a:lnTo>
                    <a:pt x="677" y="47"/>
                  </a:lnTo>
                  <a:lnTo>
                    <a:pt x="662" y="55"/>
                  </a:lnTo>
                  <a:lnTo>
                    <a:pt x="648" y="63"/>
                  </a:lnTo>
                  <a:lnTo>
                    <a:pt x="637" y="71"/>
                  </a:lnTo>
                  <a:lnTo>
                    <a:pt x="632" y="75"/>
                  </a:lnTo>
                  <a:lnTo>
                    <a:pt x="628" y="79"/>
                  </a:lnTo>
                  <a:lnTo>
                    <a:pt x="626" y="82"/>
                  </a:lnTo>
                  <a:lnTo>
                    <a:pt x="625" y="86"/>
                  </a:lnTo>
                  <a:lnTo>
                    <a:pt x="612" y="79"/>
                  </a:lnTo>
                  <a:lnTo>
                    <a:pt x="589" y="70"/>
                  </a:lnTo>
                  <a:lnTo>
                    <a:pt x="566" y="62"/>
                  </a:lnTo>
                  <a:lnTo>
                    <a:pt x="552" y="55"/>
                  </a:lnTo>
                  <a:lnTo>
                    <a:pt x="525" y="55"/>
                  </a:lnTo>
                  <a:lnTo>
                    <a:pt x="525" y="99"/>
                  </a:lnTo>
                  <a:lnTo>
                    <a:pt x="535" y="114"/>
                  </a:lnTo>
                  <a:lnTo>
                    <a:pt x="552" y="137"/>
                  </a:lnTo>
                  <a:lnTo>
                    <a:pt x="566" y="160"/>
                  </a:lnTo>
                  <a:lnTo>
                    <a:pt x="572" y="172"/>
                  </a:lnTo>
                  <a:lnTo>
                    <a:pt x="571" y="178"/>
                  </a:lnTo>
                  <a:lnTo>
                    <a:pt x="569" y="185"/>
                  </a:lnTo>
                  <a:lnTo>
                    <a:pt x="566" y="191"/>
                  </a:lnTo>
                  <a:lnTo>
                    <a:pt x="560" y="198"/>
                  </a:lnTo>
                  <a:lnTo>
                    <a:pt x="555" y="205"/>
                  </a:lnTo>
                  <a:lnTo>
                    <a:pt x="548" y="213"/>
                  </a:lnTo>
                  <a:lnTo>
                    <a:pt x="541" y="220"/>
                  </a:lnTo>
                  <a:lnTo>
                    <a:pt x="532" y="227"/>
                  </a:lnTo>
                  <a:lnTo>
                    <a:pt x="523" y="233"/>
                  </a:lnTo>
                  <a:lnTo>
                    <a:pt x="513" y="239"/>
                  </a:lnTo>
                  <a:lnTo>
                    <a:pt x="503" y="244"/>
                  </a:lnTo>
                  <a:lnTo>
                    <a:pt x="493" y="249"/>
                  </a:lnTo>
                  <a:lnTo>
                    <a:pt x="483" y="253"/>
                  </a:lnTo>
                  <a:lnTo>
                    <a:pt x="472" y="256"/>
                  </a:lnTo>
                  <a:lnTo>
                    <a:pt x="463" y="257"/>
                  </a:lnTo>
                  <a:lnTo>
                    <a:pt x="453" y="258"/>
                  </a:lnTo>
                  <a:lnTo>
                    <a:pt x="446" y="258"/>
                  </a:lnTo>
                  <a:lnTo>
                    <a:pt x="440" y="256"/>
                  </a:lnTo>
                  <a:lnTo>
                    <a:pt x="433" y="254"/>
                  </a:lnTo>
                  <a:lnTo>
                    <a:pt x="426" y="252"/>
                  </a:lnTo>
                  <a:lnTo>
                    <a:pt x="413" y="245"/>
                  </a:lnTo>
                  <a:lnTo>
                    <a:pt x="401" y="235"/>
                  </a:lnTo>
                  <a:lnTo>
                    <a:pt x="389" y="224"/>
                  </a:lnTo>
                  <a:lnTo>
                    <a:pt x="378" y="212"/>
                  </a:lnTo>
                  <a:lnTo>
                    <a:pt x="368" y="198"/>
                  </a:lnTo>
                  <a:lnTo>
                    <a:pt x="359" y="184"/>
                  </a:lnTo>
                  <a:lnTo>
                    <a:pt x="330" y="190"/>
                  </a:lnTo>
                  <a:lnTo>
                    <a:pt x="286" y="197"/>
                  </a:lnTo>
                  <a:lnTo>
                    <a:pt x="263" y="201"/>
                  </a:lnTo>
                  <a:lnTo>
                    <a:pt x="244" y="206"/>
                  </a:lnTo>
                  <a:lnTo>
                    <a:pt x="238" y="208"/>
                  </a:lnTo>
                  <a:lnTo>
                    <a:pt x="231" y="211"/>
                  </a:lnTo>
                  <a:lnTo>
                    <a:pt x="228" y="213"/>
                  </a:lnTo>
                  <a:lnTo>
                    <a:pt x="227" y="216"/>
                  </a:lnTo>
                  <a:lnTo>
                    <a:pt x="227" y="220"/>
                  </a:lnTo>
                  <a:lnTo>
                    <a:pt x="229" y="224"/>
                  </a:lnTo>
                  <a:lnTo>
                    <a:pt x="231" y="227"/>
                  </a:lnTo>
                  <a:lnTo>
                    <a:pt x="235" y="230"/>
                  </a:lnTo>
                  <a:lnTo>
                    <a:pt x="243" y="235"/>
                  </a:lnTo>
                  <a:lnTo>
                    <a:pt x="253" y="240"/>
                  </a:lnTo>
                  <a:lnTo>
                    <a:pt x="253" y="258"/>
                  </a:lnTo>
                  <a:lnTo>
                    <a:pt x="241" y="262"/>
                  </a:lnTo>
                  <a:lnTo>
                    <a:pt x="221" y="268"/>
                  </a:lnTo>
                  <a:lnTo>
                    <a:pt x="210" y="272"/>
                  </a:lnTo>
                  <a:lnTo>
                    <a:pt x="201" y="278"/>
                  </a:lnTo>
                  <a:lnTo>
                    <a:pt x="198" y="281"/>
                  </a:lnTo>
                  <a:lnTo>
                    <a:pt x="196" y="285"/>
                  </a:lnTo>
                  <a:lnTo>
                    <a:pt x="194" y="290"/>
                  </a:lnTo>
                  <a:lnTo>
                    <a:pt x="194" y="295"/>
                  </a:lnTo>
                  <a:lnTo>
                    <a:pt x="194" y="302"/>
                  </a:lnTo>
                  <a:lnTo>
                    <a:pt x="196" y="307"/>
                  </a:lnTo>
                  <a:lnTo>
                    <a:pt x="198" y="311"/>
                  </a:lnTo>
                  <a:lnTo>
                    <a:pt x="201" y="314"/>
                  </a:lnTo>
                  <a:lnTo>
                    <a:pt x="210" y="321"/>
                  </a:lnTo>
                  <a:lnTo>
                    <a:pt x="220" y="327"/>
                  </a:lnTo>
                  <a:lnTo>
                    <a:pt x="224" y="330"/>
                  </a:lnTo>
                  <a:lnTo>
                    <a:pt x="230" y="333"/>
                  </a:lnTo>
                  <a:lnTo>
                    <a:pt x="234" y="337"/>
                  </a:lnTo>
                  <a:lnTo>
                    <a:pt x="239" y="342"/>
                  </a:lnTo>
                  <a:lnTo>
                    <a:pt x="242" y="348"/>
                  </a:lnTo>
                  <a:lnTo>
                    <a:pt x="244" y="356"/>
                  </a:lnTo>
                  <a:lnTo>
                    <a:pt x="246" y="365"/>
                  </a:lnTo>
                  <a:lnTo>
                    <a:pt x="246" y="375"/>
                  </a:lnTo>
                  <a:lnTo>
                    <a:pt x="246" y="388"/>
                  </a:lnTo>
                  <a:lnTo>
                    <a:pt x="245" y="400"/>
                  </a:lnTo>
                  <a:lnTo>
                    <a:pt x="243" y="412"/>
                  </a:lnTo>
                  <a:lnTo>
                    <a:pt x="241" y="423"/>
                  </a:lnTo>
                  <a:lnTo>
                    <a:pt x="236" y="446"/>
                  </a:lnTo>
                  <a:lnTo>
                    <a:pt x="230" y="468"/>
                  </a:lnTo>
                  <a:lnTo>
                    <a:pt x="223" y="490"/>
                  </a:lnTo>
                  <a:lnTo>
                    <a:pt x="219" y="512"/>
                  </a:lnTo>
                  <a:lnTo>
                    <a:pt x="217" y="524"/>
                  </a:lnTo>
                  <a:lnTo>
                    <a:pt x="214" y="535"/>
                  </a:lnTo>
                  <a:lnTo>
                    <a:pt x="213" y="548"/>
                  </a:lnTo>
                  <a:lnTo>
                    <a:pt x="213" y="560"/>
                  </a:lnTo>
                  <a:lnTo>
                    <a:pt x="194" y="560"/>
                  </a:lnTo>
                  <a:lnTo>
                    <a:pt x="188" y="557"/>
                  </a:lnTo>
                  <a:lnTo>
                    <a:pt x="184" y="554"/>
                  </a:lnTo>
                  <a:lnTo>
                    <a:pt x="183" y="553"/>
                  </a:lnTo>
                  <a:lnTo>
                    <a:pt x="182" y="552"/>
                  </a:lnTo>
                  <a:lnTo>
                    <a:pt x="180" y="550"/>
                  </a:lnTo>
                  <a:lnTo>
                    <a:pt x="180" y="548"/>
                  </a:lnTo>
                  <a:lnTo>
                    <a:pt x="168" y="554"/>
                  </a:lnTo>
                  <a:lnTo>
                    <a:pt x="157" y="559"/>
                  </a:lnTo>
                  <a:lnTo>
                    <a:pt x="147" y="562"/>
                  </a:lnTo>
                  <a:lnTo>
                    <a:pt x="138" y="564"/>
                  </a:lnTo>
                  <a:lnTo>
                    <a:pt x="119" y="566"/>
                  </a:lnTo>
                  <a:lnTo>
                    <a:pt x="100" y="567"/>
                  </a:lnTo>
                  <a:lnTo>
                    <a:pt x="96" y="567"/>
                  </a:lnTo>
                  <a:lnTo>
                    <a:pt x="93" y="569"/>
                  </a:lnTo>
                  <a:lnTo>
                    <a:pt x="90" y="573"/>
                  </a:lnTo>
                  <a:lnTo>
                    <a:pt x="88" y="576"/>
                  </a:lnTo>
                  <a:lnTo>
                    <a:pt x="85" y="584"/>
                  </a:lnTo>
                  <a:lnTo>
                    <a:pt x="81" y="591"/>
                  </a:lnTo>
                  <a:lnTo>
                    <a:pt x="65" y="607"/>
                  </a:lnTo>
                  <a:lnTo>
                    <a:pt x="51" y="624"/>
                  </a:lnTo>
                  <a:lnTo>
                    <a:pt x="38" y="643"/>
                  </a:lnTo>
                  <a:lnTo>
                    <a:pt x="26" y="665"/>
                  </a:lnTo>
                  <a:lnTo>
                    <a:pt x="20" y="676"/>
                  </a:lnTo>
                  <a:lnTo>
                    <a:pt x="16" y="687"/>
                  </a:lnTo>
                  <a:lnTo>
                    <a:pt x="11" y="699"/>
                  </a:lnTo>
                  <a:lnTo>
                    <a:pt x="7" y="711"/>
                  </a:lnTo>
                  <a:lnTo>
                    <a:pt x="5" y="723"/>
                  </a:lnTo>
                  <a:lnTo>
                    <a:pt x="3" y="734"/>
                  </a:lnTo>
                  <a:lnTo>
                    <a:pt x="1" y="746"/>
                  </a:lnTo>
                  <a:lnTo>
                    <a:pt x="0" y="757"/>
                  </a:lnTo>
                  <a:lnTo>
                    <a:pt x="1" y="767"/>
                  </a:lnTo>
                  <a:lnTo>
                    <a:pt x="4" y="777"/>
                  </a:lnTo>
                  <a:lnTo>
                    <a:pt x="7" y="787"/>
                  </a:lnTo>
                  <a:lnTo>
                    <a:pt x="11" y="799"/>
                  </a:lnTo>
                  <a:lnTo>
                    <a:pt x="17" y="811"/>
                  </a:lnTo>
                  <a:lnTo>
                    <a:pt x="22" y="824"/>
                  </a:lnTo>
                  <a:lnTo>
                    <a:pt x="30" y="836"/>
                  </a:lnTo>
                  <a:lnTo>
                    <a:pt x="38" y="848"/>
                  </a:lnTo>
                  <a:lnTo>
                    <a:pt x="46" y="859"/>
                  </a:lnTo>
                  <a:lnTo>
                    <a:pt x="56" y="870"/>
                  </a:lnTo>
                  <a:lnTo>
                    <a:pt x="66" y="880"/>
                  </a:lnTo>
                  <a:lnTo>
                    <a:pt x="76" y="889"/>
                  </a:lnTo>
                  <a:lnTo>
                    <a:pt x="87" y="896"/>
                  </a:lnTo>
                  <a:lnTo>
                    <a:pt x="98" y="901"/>
                  </a:lnTo>
                  <a:lnTo>
                    <a:pt x="104" y="903"/>
                  </a:lnTo>
                  <a:lnTo>
                    <a:pt x="109" y="904"/>
                  </a:lnTo>
                  <a:lnTo>
                    <a:pt x="115" y="905"/>
                  </a:lnTo>
                  <a:lnTo>
                    <a:pt x="120" y="905"/>
                  </a:lnTo>
                  <a:lnTo>
                    <a:pt x="130" y="904"/>
                  </a:lnTo>
                  <a:lnTo>
                    <a:pt x="138" y="902"/>
                  </a:lnTo>
                  <a:lnTo>
                    <a:pt x="146" y="898"/>
                  </a:lnTo>
                  <a:lnTo>
                    <a:pt x="153" y="893"/>
                  </a:lnTo>
                  <a:lnTo>
                    <a:pt x="161" y="889"/>
                  </a:lnTo>
                  <a:lnTo>
                    <a:pt x="168" y="885"/>
                  </a:lnTo>
                  <a:lnTo>
                    <a:pt x="177" y="882"/>
                  </a:lnTo>
                  <a:lnTo>
                    <a:pt x="187" y="881"/>
                  </a:lnTo>
                  <a:lnTo>
                    <a:pt x="189" y="903"/>
                  </a:lnTo>
                  <a:lnTo>
                    <a:pt x="190" y="934"/>
                  </a:lnTo>
                  <a:lnTo>
                    <a:pt x="190" y="942"/>
                  </a:lnTo>
                  <a:lnTo>
                    <a:pt x="191" y="949"/>
                  </a:lnTo>
                  <a:lnTo>
                    <a:pt x="194" y="956"/>
                  </a:lnTo>
                  <a:lnTo>
                    <a:pt x="196" y="961"/>
                  </a:lnTo>
                  <a:lnTo>
                    <a:pt x="199" y="966"/>
                  </a:lnTo>
                  <a:lnTo>
                    <a:pt x="202" y="970"/>
                  </a:lnTo>
                  <a:lnTo>
                    <a:pt x="208" y="972"/>
                  </a:lnTo>
                  <a:lnTo>
                    <a:pt x="213" y="973"/>
                  </a:lnTo>
                  <a:lnTo>
                    <a:pt x="233" y="973"/>
                  </a:lnTo>
                </a:path>
              </a:pathLst>
            </a:custGeom>
            <a:solidFill>
              <a:srgbClr val="FFC00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068" name="Freeform 10"/>
            <p:cNvSpPr>
              <a:spLocks/>
            </p:cNvSpPr>
            <p:nvPr>
              <p:custDataLst>
                <p:tags r:id="rId10"/>
              </p:custDataLst>
            </p:nvPr>
          </p:nvSpPr>
          <p:spPr bwMode="auto">
            <a:xfrm>
              <a:off x="4429125" y="2308225"/>
              <a:ext cx="79375" cy="44450"/>
            </a:xfrm>
            <a:custGeom>
              <a:avLst/>
              <a:gdLst>
                <a:gd name="T0" fmla="*/ 2147483647 w 161"/>
                <a:gd name="T1" fmla="*/ 0 h 93"/>
                <a:gd name="T2" fmla="*/ 2147483647 w 161"/>
                <a:gd name="T3" fmla="*/ 2147483647 h 93"/>
                <a:gd name="T4" fmla="*/ 2147483647 w 161"/>
                <a:gd name="T5" fmla="*/ 2147483647 h 93"/>
                <a:gd name="T6" fmla="*/ 2147483647 w 161"/>
                <a:gd name="T7" fmla="*/ 2147483647 h 93"/>
                <a:gd name="T8" fmla="*/ 2147483647 w 161"/>
                <a:gd name="T9" fmla="*/ 2147483647 h 93"/>
                <a:gd name="T10" fmla="*/ 2147483647 w 161"/>
                <a:gd name="T11" fmla="*/ 2147483647 h 93"/>
                <a:gd name="T12" fmla="*/ 2147483647 w 161"/>
                <a:gd name="T13" fmla="*/ 2147483647 h 93"/>
                <a:gd name="T14" fmla="*/ 2147483647 w 161"/>
                <a:gd name="T15" fmla="*/ 0 h 93"/>
                <a:gd name="T16" fmla="*/ 2147483647 w 161"/>
                <a:gd name="T17" fmla="*/ 0 h 93"/>
                <a:gd name="T18" fmla="*/ 2147483647 w 161"/>
                <a:gd name="T19" fmla="*/ 0 h 93"/>
                <a:gd name="T20" fmla="*/ 2147483647 w 161"/>
                <a:gd name="T21" fmla="*/ 2147483647 h 93"/>
                <a:gd name="T22" fmla="*/ 2147483647 w 161"/>
                <a:gd name="T23" fmla="*/ 2147483647 h 93"/>
                <a:gd name="T24" fmla="*/ 2147483647 w 161"/>
                <a:gd name="T25" fmla="*/ 2147483647 h 93"/>
                <a:gd name="T26" fmla="*/ 2147483647 w 161"/>
                <a:gd name="T27" fmla="*/ 2147483647 h 93"/>
                <a:gd name="T28" fmla="*/ 2147483647 w 161"/>
                <a:gd name="T29" fmla="*/ 2147483647 h 93"/>
                <a:gd name="T30" fmla="*/ 2147483647 w 161"/>
                <a:gd name="T31" fmla="*/ 2147483647 h 93"/>
                <a:gd name="T32" fmla="*/ 2147483647 w 161"/>
                <a:gd name="T33" fmla="*/ 2147483647 h 93"/>
                <a:gd name="T34" fmla="*/ 2147483647 w 161"/>
                <a:gd name="T35" fmla="*/ 2147483647 h 93"/>
                <a:gd name="T36" fmla="*/ 2147483647 w 161"/>
                <a:gd name="T37" fmla="*/ 2147483647 h 93"/>
                <a:gd name="T38" fmla="*/ 2147483647 w 161"/>
                <a:gd name="T39" fmla="*/ 2147483647 h 93"/>
                <a:gd name="T40" fmla="*/ 2147483647 w 161"/>
                <a:gd name="T41" fmla="*/ 2147483647 h 93"/>
                <a:gd name="T42" fmla="*/ 2147483647 w 161"/>
                <a:gd name="T43" fmla="*/ 2147483647 h 93"/>
                <a:gd name="T44" fmla="*/ 2147483647 w 161"/>
                <a:gd name="T45" fmla="*/ 2147483647 h 93"/>
                <a:gd name="T46" fmla="*/ 2147483647 w 161"/>
                <a:gd name="T47" fmla="*/ 2147483647 h 93"/>
                <a:gd name="T48" fmla="*/ 2147483647 w 161"/>
                <a:gd name="T49" fmla="*/ 2147483647 h 93"/>
                <a:gd name="T50" fmla="*/ 2147483647 w 161"/>
                <a:gd name="T51" fmla="*/ 2147483647 h 93"/>
                <a:gd name="T52" fmla="*/ 2147483647 w 161"/>
                <a:gd name="T53" fmla="*/ 2147483647 h 93"/>
                <a:gd name="T54" fmla="*/ 2147483647 w 161"/>
                <a:gd name="T55" fmla="*/ 2147483647 h 93"/>
                <a:gd name="T56" fmla="*/ 2147483647 w 161"/>
                <a:gd name="T57" fmla="*/ 2147483647 h 93"/>
                <a:gd name="T58" fmla="*/ 2147483647 w 161"/>
                <a:gd name="T59" fmla="*/ 2147483647 h 93"/>
                <a:gd name="T60" fmla="*/ 2147483647 w 161"/>
                <a:gd name="T61" fmla="*/ 2147483647 h 93"/>
                <a:gd name="T62" fmla="*/ 2147483647 w 161"/>
                <a:gd name="T63" fmla="*/ 2147483647 h 93"/>
                <a:gd name="T64" fmla="*/ 2147483647 w 161"/>
                <a:gd name="T65" fmla="*/ 2147483647 h 93"/>
                <a:gd name="T66" fmla="*/ 2147483647 w 161"/>
                <a:gd name="T67" fmla="*/ 2147483647 h 93"/>
                <a:gd name="T68" fmla="*/ 2147483647 w 161"/>
                <a:gd name="T69" fmla="*/ 2147483647 h 93"/>
                <a:gd name="T70" fmla="*/ 2147483647 w 161"/>
                <a:gd name="T71" fmla="*/ 2147483647 h 93"/>
                <a:gd name="T72" fmla="*/ 0 w 161"/>
                <a:gd name="T73" fmla="*/ 0 h 93"/>
                <a:gd name="T74" fmla="*/ 2147483647 w 161"/>
                <a:gd name="T75" fmla="*/ 0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1"/>
                <a:gd name="T115" fmla="*/ 0 h 93"/>
                <a:gd name="T116" fmla="*/ 161 w 161"/>
                <a:gd name="T117" fmla="*/ 93 h 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1" h="93">
                  <a:moveTo>
                    <a:pt x="94" y="0"/>
                  </a:moveTo>
                  <a:lnTo>
                    <a:pt x="107" y="18"/>
                  </a:lnTo>
                  <a:lnTo>
                    <a:pt x="112" y="12"/>
                  </a:lnTo>
                  <a:lnTo>
                    <a:pt x="117" y="8"/>
                  </a:lnTo>
                  <a:lnTo>
                    <a:pt x="122" y="5"/>
                  </a:lnTo>
                  <a:lnTo>
                    <a:pt x="127" y="3"/>
                  </a:lnTo>
                  <a:lnTo>
                    <a:pt x="137" y="1"/>
                  </a:lnTo>
                  <a:lnTo>
                    <a:pt x="148" y="0"/>
                  </a:lnTo>
                  <a:lnTo>
                    <a:pt x="151" y="0"/>
                  </a:lnTo>
                  <a:lnTo>
                    <a:pt x="161" y="0"/>
                  </a:lnTo>
                  <a:lnTo>
                    <a:pt x="161" y="92"/>
                  </a:lnTo>
                  <a:lnTo>
                    <a:pt x="155" y="93"/>
                  </a:lnTo>
                  <a:lnTo>
                    <a:pt x="150" y="93"/>
                  </a:lnTo>
                  <a:lnTo>
                    <a:pt x="145" y="92"/>
                  </a:lnTo>
                  <a:lnTo>
                    <a:pt x="140" y="91"/>
                  </a:lnTo>
                  <a:lnTo>
                    <a:pt x="129" y="88"/>
                  </a:lnTo>
                  <a:lnTo>
                    <a:pt x="120" y="82"/>
                  </a:lnTo>
                  <a:lnTo>
                    <a:pt x="111" y="75"/>
                  </a:lnTo>
                  <a:lnTo>
                    <a:pt x="104" y="67"/>
                  </a:lnTo>
                  <a:lnTo>
                    <a:pt x="97" y="59"/>
                  </a:lnTo>
                  <a:lnTo>
                    <a:pt x="94" y="49"/>
                  </a:lnTo>
                  <a:lnTo>
                    <a:pt x="92" y="50"/>
                  </a:lnTo>
                  <a:lnTo>
                    <a:pt x="89" y="51"/>
                  </a:lnTo>
                  <a:lnTo>
                    <a:pt x="86" y="51"/>
                  </a:lnTo>
                  <a:lnTo>
                    <a:pt x="84" y="51"/>
                  </a:lnTo>
                  <a:lnTo>
                    <a:pt x="78" y="50"/>
                  </a:lnTo>
                  <a:lnTo>
                    <a:pt x="74" y="49"/>
                  </a:lnTo>
                  <a:lnTo>
                    <a:pt x="65" y="48"/>
                  </a:lnTo>
                  <a:lnTo>
                    <a:pt x="55" y="45"/>
                  </a:lnTo>
                  <a:lnTo>
                    <a:pt x="44" y="40"/>
                  </a:lnTo>
                  <a:lnTo>
                    <a:pt x="32" y="34"/>
                  </a:lnTo>
                  <a:lnTo>
                    <a:pt x="21" y="26"/>
                  </a:lnTo>
                  <a:lnTo>
                    <a:pt x="12" y="18"/>
                  </a:lnTo>
                  <a:lnTo>
                    <a:pt x="8" y="14"/>
                  </a:lnTo>
                  <a:lnTo>
                    <a:pt x="5" y="9"/>
                  </a:lnTo>
                  <a:lnTo>
                    <a:pt x="3" y="5"/>
                  </a:lnTo>
                  <a:lnTo>
                    <a:pt x="0" y="0"/>
                  </a:lnTo>
                  <a:lnTo>
                    <a:pt x="94" y="0"/>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069" name="Freeform 11">
              <a:hlinkClick r:id="rId380"/>
            </p:cNvPr>
            <p:cNvSpPr>
              <a:spLocks/>
            </p:cNvSpPr>
            <p:nvPr>
              <p:custDataLst>
                <p:tags r:id="rId11"/>
              </p:custDataLst>
            </p:nvPr>
          </p:nvSpPr>
          <p:spPr bwMode="auto">
            <a:xfrm>
              <a:off x="3868738" y="2195513"/>
              <a:ext cx="92075" cy="144462"/>
            </a:xfrm>
            <a:custGeom>
              <a:avLst/>
              <a:gdLst>
                <a:gd name="T0" fmla="*/ 2147483647 w 192"/>
                <a:gd name="T1" fmla="*/ 2147483647 h 307"/>
                <a:gd name="T2" fmla="*/ 2147483647 w 192"/>
                <a:gd name="T3" fmla="*/ 0 h 307"/>
                <a:gd name="T4" fmla="*/ 2147483647 w 192"/>
                <a:gd name="T5" fmla="*/ 2147483647 h 307"/>
                <a:gd name="T6" fmla="*/ 2147483647 w 192"/>
                <a:gd name="T7" fmla="*/ 2147483647 h 307"/>
                <a:gd name="T8" fmla="*/ 2147483647 w 192"/>
                <a:gd name="T9" fmla="*/ 2147483647 h 307"/>
                <a:gd name="T10" fmla="*/ 2147483647 w 192"/>
                <a:gd name="T11" fmla="*/ 2147483647 h 307"/>
                <a:gd name="T12" fmla="*/ 2147483647 w 192"/>
                <a:gd name="T13" fmla="*/ 2147483647 h 307"/>
                <a:gd name="T14" fmla="*/ 2147483647 w 192"/>
                <a:gd name="T15" fmla="*/ 2147483647 h 307"/>
                <a:gd name="T16" fmla="*/ 2147483647 w 192"/>
                <a:gd name="T17" fmla="*/ 2147483647 h 307"/>
                <a:gd name="T18" fmla="*/ 2147483647 w 192"/>
                <a:gd name="T19" fmla="*/ 2147483647 h 307"/>
                <a:gd name="T20" fmla="*/ 2147483647 w 192"/>
                <a:gd name="T21" fmla="*/ 2147483647 h 307"/>
                <a:gd name="T22" fmla="*/ 2147483647 w 192"/>
                <a:gd name="T23" fmla="*/ 2147483647 h 307"/>
                <a:gd name="T24" fmla="*/ 2147483647 w 192"/>
                <a:gd name="T25" fmla="*/ 2147483647 h 307"/>
                <a:gd name="T26" fmla="*/ 2147483647 w 192"/>
                <a:gd name="T27" fmla="*/ 2147483647 h 307"/>
                <a:gd name="T28" fmla="*/ 2147483647 w 192"/>
                <a:gd name="T29" fmla="*/ 2147483647 h 307"/>
                <a:gd name="T30" fmla="*/ 2147483647 w 192"/>
                <a:gd name="T31" fmla="*/ 2147483647 h 307"/>
                <a:gd name="T32" fmla="*/ 2147483647 w 192"/>
                <a:gd name="T33" fmla="*/ 2147483647 h 307"/>
                <a:gd name="T34" fmla="*/ 2147483647 w 192"/>
                <a:gd name="T35" fmla="*/ 2147483647 h 307"/>
                <a:gd name="T36" fmla="*/ 2147483647 w 192"/>
                <a:gd name="T37" fmla="*/ 2147483647 h 307"/>
                <a:gd name="T38" fmla="*/ 2147483647 w 192"/>
                <a:gd name="T39" fmla="*/ 2147483647 h 307"/>
                <a:gd name="T40" fmla="*/ 2147483647 w 192"/>
                <a:gd name="T41" fmla="*/ 2147483647 h 307"/>
                <a:gd name="T42" fmla="*/ 2147483647 w 192"/>
                <a:gd name="T43" fmla="*/ 2147483647 h 307"/>
                <a:gd name="T44" fmla="*/ 2147483647 w 192"/>
                <a:gd name="T45" fmla="*/ 2147483647 h 307"/>
                <a:gd name="T46" fmla="*/ 0 w 192"/>
                <a:gd name="T47" fmla="*/ 2147483647 h 307"/>
                <a:gd name="T48" fmla="*/ 0 w 192"/>
                <a:gd name="T49" fmla="*/ 2147483647 h 307"/>
                <a:gd name="T50" fmla="*/ 2147483647 w 192"/>
                <a:gd name="T51" fmla="*/ 2147483647 h 307"/>
                <a:gd name="T52" fmla="*/ 2147483647 w 192"/>
                <a:gd name="T53" fmla="*/ 2147483647 h 307"/>
                <a:gd name="T54" fmla="*/ 2147483647 w 192"/>
                <a:gd name="T55" fmla="*/ 2147483647 h 307"/>
                <a:gd name="T56" fmla="*/ 2147483647 w 192"/>
                <a:gd name="T57" fmla="*/ 2147483647 h 307"/>
                <a:gd name="T58" fmla="*/ 2147483647 w 192"/>
                <a:gd name="T59" fmla="*/ 2147483647 h 307"/>
                <a:gd name="T60" fmla="*/ 2147483647 w 192"/>
                <a:gd name="T61" fmla="*/ 2147483647 h 307"/>
                <a:gd name="T62" fmla="*/ 2147483647 w 192"/>
                <a:gd name="T63" fmla="*/ 2147483647 h 307"/>
                <a:gd name="T64" fmla="*/ 2147483647 w 192"/>
                <a:gd name="T65" fmla="*/ 2147483647 h 307"/>
                <a:gd name="T66" fmla="*/ 2147483647 w 192"/>
                <a:gd name="T67" fmla="*/ 2147483647 h 307"/>
                <a:gd name="T68" fmla="*/ 2147483647 w 192"/>
                <a:gd name="T69" fmla="*/ 2147483647 h 3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2"/>
                <a:gd name="T106" fmla="*/ 0 h 307"/>
                <a:gd name="T107" fmla="*/ 192 w 192"/>
                <a:gd name="T108" fmla="*/ 307 h 30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2" h="307">
                  <a:moveTo>
                    <a:pt x="44" y="7"/>
                  </a:moveTo>
                  <a:lnTo>
                    <a:pt x="38" y="3"/>
                  </a:lnTo>
                  <a:lnTo>
                    <a:pt x="35" y="1"/>
                  </a:lnTo>
                  <a:lnTo>
                    <a:pt x="37" y="0"/>
                  </a:lnTo>
                  <a:lnTo>
                    <a:pt x="41" y="0"/>
                  </a:lnTo>
                  <a:lnTo>
                    <a:pt x="57" y="3"/>
                  </a:lnTo>
                  <a:lnTo>
                    <a:pt x="82" y="8"/>
                  </a:lnTo>
                  <a:lnTo>
                    <a:pt x="110" y="14"/>
                  </a:lnTo>
                  <a:lnTo>
                    <a:pt x="141" y="22"/>
                  </a:lnTo>
                  <a:lnTo>
                    <a:pt x="155" y="25"/>
                  </a:lnTo>
                  <a:lnTo>
                    <a:pt x="169" y="27"/>
                  </a:lnTo>
                  <a:lnTo>
                    <a:pt x="181" y="28"/>
                  </a:lnTo>
                  <a:lnTo>
                    <a:pt x="192" y="29"/>
                  </a:lnTo>
                  <a:lnTo>
                    <a:pt x="192" y="35"/>
                  </a:lnTo>
                  <a:lnTo>
                    <a:pt x="192" y="41"/>
                  </a:lnTo>
                  <a:lnTo>
                    <a:pt x="188" y="47"/>
                  </a:lnTo>
                  <a:lnTo>
                    <a:pt x="183" y="61"/>
                  </a:lnTo>
                  <a:lnTo>
                    <a:pt x="175" y="82"/>
                  </a:lnTo>
                  <a:lnTo>
                    <a:pt x="167" y="104"/>
                  </a:lnTo>
                  <a:lnTo>
                    <a:pt x="158" y="127"/>
                  </a:lnTo>
                  <a:lnTo>
                    <a:pt x="152" y="148"/>
                  </a:lnTo>
                  <a:lnTo>
                    <a:pt x="147" y="165"/>
                  </a:lnTo>
                  <a:lnTo>
                    <a:pt x="146" y="176"/>
                  </a:lnTo>
                  <a:lnTo>
                    <a:pt x="146" y="207"/>
                  </a:lnTo>
                  <a:lnTo>
                    <a:pt x="146" y="234"/>
                  </a:lnTo>
                  <a:lnTo>
                    <a:pt x="144" y="249"/>
                  </a:lnTo>
                  <a:lnTo>
                    <a:pt x="141" y="263"/>
                  </a:lnTo>
                  <a:lnTo>
                    <a:pt x="134" y="277"/>
                  </a:lnTo>
                  <a:lnTo>
                    <a:pt x="127" y="294"/>
                  </a:lnTo>
                  <a:lnTo>
                    <a:pt x="106" y="296"/>
                  </a:lnTo>
                  <a:lnTo>
                    <a:pt x="91" y="300"/>
                  </a:lnTo>
                  <a:lnTo>
                    <a:pt x="83" y="303"/>
                  </a:lnTo>
                  <a:lnTo>
                    <a:pt x="77" y="306"/>
                  </a:lnTo>
                  <a:lnTo>
                    <a:pt x="72" y="307"/>
                  </a:lnTo>
                  <a:lnTo>
                    <a:pt x="64" y="307"/>
                  </a:lnTo>
                  <a:lnTo>
                    <a:pt x="52" y="305"/>
                  </a:lnTo>
                  <a:lnTo>
                    <a:pt x="33" y="300"/>
                  </a:lnTo>
                  <a:lnTo>
                    <a:pt x="32" y="291"/>
                  </a:lnTo>
                  <a:lnTo>
                    <a:pt x="32" y="284"/>
                  </a:lnTo>
                  <a:lnTo>
                    <a:pt x="30" y="277"/>
                  </a:lnTo>
                  <a:lnTo>
                    <a:pt x="28" y="270"/>
                  </a:lnTo>
                  <a:lnTo>
                    <a:pt x="22" y="257"/>
                  </a:lnTo>
                  <a:lnTo>
                    <a:pt x="17" y="244"/>
                  </a:lnTo>
                  <a:lnTo>
                    <a:pt x="10" y="231"/>
                  </a:lnTo>
                  <a:lnTo>
                    <a:pt x="5" y="218"/>
                  </a:lnTo>
                  <a:lnTo>
                    <a:pt x="2" y="211"/>
                  </a:lnTo>
                  <a:lnTo>
                    <a:pt x="1" y="204"/>
                  </a:lnTo>
                  <a:lnTo>
                    <a:pt x="0" y="197"/>
                  </a:lnTo>
                  <a:lnTo>
                    <a:pt x="0" y="189"/>
                  </a:lnTo>
                  <a:lnTo>
                    <a:pt x="0" y="180"/>
                  </a:lnTo>
                  <a:lnTo>
                    <a:pt x="1" y="173"/>
                  </a:lnTo>
                  <a:lnTo>
                    <a:pt x="2" y="165"/>
                  </a:lnTo>
                  <a:lnTo>
                    <a:pt x="5" y="158"/>
                  </a:lnTo>
                  <a:lnTo>
                    <a:pt x="11" y="145"/>
                  </a:lnTo>
                  <a:lnTo>
                    <a:pt x="18" y="133"/>
                  </a:lnTo>
                  <a:lnTo>
                    <a:pt x="33" y="109"/>
                  </a:lnTo>
                  <a:lnTo>
                    <a:pt x="46" y="90"/>
                  </a:lnTo>
                  <a:lnTo>
                    <a:pt x="48" y="81"/>
                  </a:lnTo>
                  <a:lnTo>
                    <a:pt x="50" y="72"/>
                  </a:lnTo>
                  <a:lnTo>
                    <a:pt x="52" y="62"/>
                  </a:lnTo>
                  <a:lnTo>
                    <a:pt x="53" y="53"/>
                  </a:lnTo>
                  <a:lnTo>
                    <a:pt x="53" y="41"/>
                  </a:lnTo>
                  <a:lnTo>
                    <a:pt x="54" y="34"/>
                  </a:lnTo>
                  <a:lnTo>
                    <a:pt x="55" y="30"/>
                  </a:lnTo>
                  <a:lnTo>
                    <a:pt x="56" y="28"/>
                  </a:lnTo>
                  <a:lnTo>
                    <a:pt x="57" y="26"/>
                  </a:lnTo>
                  <a:lnTo>
                    <a:pt x="58" y="25"/>
                  </a:lnTo>
                  <a:lnTo>
                    <a:pt x="60" y="22"/>
                  </a:lnTo>
                  <a:lnTo>
                    <a:pt x="60" y="16"/>
                  </a:lnTo>
                  <a:lnTo>
                    <a:pt x="44" y="7"/>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070" name="Freeform 12">
              <a:hlinkClick r:id="rId381"/>
            </p:cNvPr>
            <p:cNvSpPr>
              <a:spLocks/>
            </p:cNvSpPr>
            <p:nvPr>
              <p:custDataLst>
                <p:tags r:id="rId12"/>
              </p:custDataLst>
            </p:nvPr>
          </p:nvSpPr>
          <p:spPr bwMode="auto">
            <a:xfrm>
              <a:off x="3959225" y="1730375"/>
              <a:ext cx="192088" cy="242888"/>
            </a:xfrm>
            <a:custGeom>
              <a:avLst/>
              <a:gdLst>
                <a:gd name="T0" fmla="*/ 2147483647 w 398"/>
                <a:gd name="T1" fmla="*/ 2147483647 h 518"/>
                <a:gd name="T2" fmla="*/ 2147483647 w 398"/>
                <a:gd name="T3" fmla="*/ 2147483647 h 518"/>
                <a:gd name="T4" fmla="*/ 2147483647 w 398"/>
                <a:gd name="T5" fmla="*/ 2147483647 h 518"/>
                <a:gd name="T6" fmla="*/ 2147483647 w 398"/>
                <a:gd name="T7" fmla="*/ 2147483647 h 518"/>
                <a:gd name="T8" fmla="*/ 2147483647 w 398"/>
                <a:gd name="T9" fmla="*/ 2147483647 h 518"/>
                <a:gd name="T10" fmla="*/ 2147483647 w 398"/>
                <a:gd name="T11" fmla="*/ 2147483647 h 518"/>
                <a:gd name="T12" fmla="*/ 2147483647 w 398"/>
                <a:gd name="T13" fmla="*/ 2147483647 h 518"/>
                <a:gd name="T14" fmla="*/ 2147483647 w 398"/>
                <a:gd name="T15" fmla="*/ 2147483647 h 518"/>
                <a:gd name="T16" fmla="*/ 2147483647 w 398"/>
                <a:gd name="T17" fmla="*/ 2147483647 h 518"/>
                <a:gd name="T18" fmla="*/ 2147483647 w 398"/>
                <a:gd name="T19" fmla="*/ 2147483647 h 518"/>
                <a:gd name="T20" fmla="*/ 2147483647 w 398"/>
                <a:gd name="T21" fmla="*/ 2147483647 h 518"/>
                <a:gd name="T22" fmla="*/ 2147483647 w 398"/>
                <a:gd name="T23" fmla="*/ 2147483647 h 518"/>
                <a:gd name="T24" fmla="*/ 2147483647 w 398"/>
                <a:gd name="T25" fmla="*/ 2147483647 h 518"/>
                <a:gd name="T26" fmla="*/ 2147483647 w 398"/>
                <a:gd name="T27" fmla="*/ 2147483647 h 518"/>
                <a:gd name="T28" fmla="*/ 2147483647 w 398"/>
                <a:gd name="T29" fmla="*/ 2147483647 h 518"/>
                <a:gd name="T30" fmla="*/ 2147483647 w 398"/>
                <a:gd name="T31" fmla="*/ 2147483647 h 518"/>
                <a:gd name="T32" fmla="*/ 2147483647 w 398"/>
                <a:gd name="T33" fmla="*/ 2147483647 h 518"/>
                <a:gd name="T34" fmla="*/ 2147483647 w 398"/>
                <a:gd name="T35" fmla="*/ 2147483647 h 518"/>
                <a:gd name="T36" fmla="*/ 2147483647 w 398"/>
                <a:gd name="T37" fmla="*/ 2147483647 h 518"/>
                <a:gd name="T38" fmla="*/ 2147483647 w 398"/>
                <a:gd name="T39" fmla="*/ 2147483647 h 518"/>
                <a:gd name="T40" fmla="*/ 2147483647 w 398"/>
                <a:gd name="T41" fmla="*/ 2147483647 h 518"/>
                <a:gd name="T42" fmla="*/ 2147483647 w 398"/>
                <a:gd name="T43" fmla="*/ 2147483647 h 518"/>
                <a:gd name="T44" fmla="*/ 2147483647 w 398"/>
                <a:gd name="T45" fmla="*/ 2147483647 h 518"/>
                <a:gd name="T46" fmla="*/ 2147483647 w 398"/>
                <a:gd name="T47" fmla="*/ 2147483647 h 518"/>
                <a:gd name="T48" fmla="*/ 2147483647 w 398"/>
                <a:gd name="T49" fmla="*/ 2147483647 h 518"/>
                <a:gd name="T50" fmla="*/ 2147483647 w 398"/>
                <a:gd name="T51" fmla="*/ 2147483647 h 518"/>
                <a:gd name="T52" fmla="*/ 2147483647 w 398"/>
                <a:gd name="T53" fmla="*/ 2147483647 h 518"/>
                <a:gd name="T54" fmla="*/ 2147483647 w 398"/>
                <a:gd name="T55" fmla="*/ 2147483647 h 518"/>
                <a:gd name="T56" fmla="*/ 2147483647 w 398"/>
                <a:gd name="T57" fmla="*/ 2147483647 h 518"/>
                <a:gd name="T58" fmla="*/ 2147483647 w 398"/>
                <a:gd name="T59" fmla="*/ 2147483647 h 518"/>
                <a:gd name="T60" fmla="*/ 2147483647 w 398"/>
                <a:gd name="T61" fmla="*/ 2147483647 h 518"/>
                <a:gd name="T62" fmla="*/ 2147483647 w 398"/>
                <a:gd name="T63" fmla="*/ 2147483647 h 518"/>
                <a:gd name="T64" fmla="*/ 2147483647 w 398"/>
                <a:gd name="T65" fmla="*/ 2147483647 h 518"/>
                <a:gd name="T66" fmla="*/ 2147483647 w 398"/>
                <a:gd name="T67" fmla="*/ 2147483647 h 518"/>
                <a:gd name="T68" fmla="*/ 2147483647 w 398"/>
                <a:gd name="T69" fmla="*/ 2147483647 h 518"/>
                <a:gd name="T70" fmla="*/ 2147483647 w 398"/>
                <a:gd name="T71" fmla="*/ 2147483647 h 518"/>
                <a:gd name="T72" fmla="*/ 2147483647 w 398"/>
                <a:gd name="T73" fmla="*/ 2147483647 h 518"/>
                <a:gd name="T74" fmla="*/ 2147483647 w 398"/>
                <a:gd name="T75" fmla="*/ 2147483647 h 518"/>
                <a:gd name="T76" fmla="*/ 2147483647 w 398"/>
                <a:gd name="T77" fmla="*/ 2147483647 h 518"/>
                <a:gd name="T78" fmla="*/ 2147483647 w 398"/>
                <a:gd name="T79" fmla="*/ 2147483647 h 518"/>
                <a:gd name="T80" fmla="*/ 2147483647 w 398"/>
                <a:gd name="T81" fmla="*/ 2147483647 h 518"/>
                <a:gd name="T82" fmla="*/ 2147483647 w 398"/>
                <a:gd name="T83" fmla="*/ 2147483647 h 518"/>
                <a:gd name="T84" fmla="*/ 2147483647 w 398"/>
                <a:gd name="T85" fmla="*/ 2147483647 h 518"/>
                <a:gd name="T86" fmla="*/ 2147483647 w 398"/>
                <a:gd name="T87" fmla="*/ 2147483647 h 518"/>
                <a:gd name="T88" fmla="*/ 2147483647 w 398"/>
                <a:gd name="T89" fmla="*/ 2147483647 h 518"/>
                <a:gd name="T90" fmla="*/ 2147483647 w 398"/>
                <a:gd name="T91" fmla="*/ 2147483647 h 518"/>
                <a:gd name="T92" fmla="*/ 2147483647 w 398"/>
                <a:gd name="T93" fmla="*/ 2147483647 h 518"/>
                <a:gd name="T94" fmla="*/ 2147483647 w 398"/>
                <a:gd name="T95" fmla="*/ 2147483647 h 518"/>
                <a:gd name="T96" fmla="*/ 2147483647 w 398"/>
                <a:gd name="T97" fmla="*/ 2147483647 h 518"/>
                <a:gd name="T98" fmla="*/ 2147483647 w 398"/>
                <a:gd name="T99" fmla="*/ 2147483647 h 518"/>
                <a:gd name="T100" fmla="*/ 2147483647 w 398"/>
                <a:gd name="T101" fmla="*/ 2147483647 h 518"/>
                <a:gd name="T102" fmla="*/ 2147483647 w 398"/>
                <a:gd name="T103" fmla="*/ 2147483647 h 518"/>
                <a:gd name="T104" fmla="*/ 2147483647 w 398"/>
                <a:gd name="T105" fmla="*/ 2147483647 h 518"/>
                <a:gd name="T106" fmla="*/ 2147483647 w 398"/>
                <a:gd name="T107" fmla="*/ 2147483647 h 518"/>
                <a:gd name="T108" fmla="*/ 2147483647 w 398"/>
                <a:gd name="T109" fmla="*/ 2147483647 h 518"/>
                <a:gd name="T110" fmla="*/ 2147483647 w 398"/>
                <a:gd name="T111" fmla="*/ 2147483647 h 518"/>
                <a:gd name="T112" fmla="*/ 2147483647 w 398"/>
                <a:gd name="T113" fmla="*/ 2147483647 h 518"/>
                <a:gd name="T114" fmla="*/ 2147483647 w 398"/>
                <a:gd name="T115" fmla="*/ 2147483647 h 518"/>
                <a:gd name="T116" fmla="*/ 2147483647 w 398"/>
                <a:gd name="T117" fmla="*/ 2147483647 h 518"/>
                <a:gd name="T118" fmla="*/ 2147483647 w 398"/>
                <a:gd name="T119" fmla="*/ 2147483647 h 5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98"/>
                <a:gd name="T181" fmla="*/ 0 h 518"/>
                <a:gd name="T182" fmla="*/ 398 w 398"/>
                <a:gd name="T183" fmla="*/ 518 h 51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98" h="518">
                  <a:moveTo>
                    <a:pt x="0" y="1"/>
                  </a:moveTo>
                  <a:lnTo>
                    <a:pt x="6" y="0"/>
                  </a:lnTo>
                  <a:lnTo>
                    <a:pt x="15" y="1"/>
                  </a:lnTo>
                  <a:lnTo>
                    <a:pt x="26" y="2"/>
                  </a:lnTo>
                  <a:lnTo>
                    <a:pt x="39" y="5"/>
                  </a:lnTo>
                  <a:lnTo>
                    <a:pt x="56" y="8"/>
                  </a:lnTo>
                  <a:lnTo>
                    <a:pt x="75" y="11"/>
                  </a:lnTo>
                  <a:lnTo>
                    <a:pt x="95" y="13"/>
                  </a:lnTo>
                  <a:lnTo>
                    <a:pt x="120" y="13"/>
                  </a:lnTo>
                  <a:lnTo>
                    <a:pt x="120" y="17"/>
                  </a:lnTo>
                  <a:lnTo>
                    <a:pt x="118" y="20"/>
                  </a:lnTo>
                  <a:lnTo>
                    <a:pt x="116" y="23"/>
                  </a:lnTo>
                  <a:lnTo>
                    <a:pt x="114" y="26"/>
                  </a:lnTo>
                  <a:lnTo>
                    <a:pt x="107" y="32"/>
                  </a:lnTo>
                  <a:lnTo>
                    <a:pt x="99" y="37"/>
                  </a:lnTo>
                  <a:lnTo>
                    <a:pt x="80" y="47"/>
                  </a:lnTo>
                  <a:lnTo>
                    <a:pt x="66" y="57"/>
                  </a:lnTo>
                  <a:lnTo>
                    <a:pt x="65" y="59"/>
                  </a:lnTo>
                  <a:lnTo>
                    <a:pt x="64" y="61"/>
                  </a:lnTo>
                  <a:lnTo>
                    <a:pt x="64" y="62"/>
                  </a:lnTo>
                  <a:lnTo>
                    <a:pt x="65" y="64"/>
                  </a:lnTo>
                  <a:lnTo>
                    <a:pt x="68" y="66"/>
                  </a:lnTo>
                  <a:lnTo>
                    <a:pt x="71" y="67"/>
                  </a:lnTo>
                  <a:lnTo>
                    <a:pt x="77" y="69"/>
                  </a:lnTo>
                  <a:lnTo>
                    <a:pt x="84" y="70"/>
                  </a:lnTo>
                  <a:lnTo>
                    <a:pt x="103" y="73"/>
                  </a:lnTo>
                  <a:lnTo>
                    <a:pt x="131" y="76"/>
                  </a:lnTo>
                  <a:lnTo>
                    <a:pt x="167" y="79"/>
                  </a:lnTo>
                  <a:lnTo>
                    <a:pt x="213" y="81"/>
                  </a:lnTo>
                  <a:lnTo>
                    <a:pt x="213" y="91"/>
                  </a:lnTo>
                  <a:lnTo>
                    <a:pt x="213" y="105"/>
                  </a:lnTo>
                  <a:lnTo>
                    <a:pt x="210" y="109"/>
                  </a:lnTo>
                  <a:lnTo>
                    <a:pt x="202" y="112"/>
                  </a:lnTo>
                  <a:lnTo>
                    <a:pt x="191" y="116"/>
                  </a:lnTo>
                  <a:lnTo>
                    <a:pt x="179" y="120"/>
                  </a:lnTo>
                  <a:lnTo>
                    <a:pt x="154" y="127"/>
                  </a:lnTo>
                  <a:lnTo>
                    <a:pt x="139" y="130"/>
                  </a:lnTo>
                  <a:lnTo>
                    <a:pt x="142" y="133"/>
                  </a:lnTo>
                  <a:lnTo>
                    <a:pt x="144" y="136"/>
                  </a:lnTo>
                  <a:lnTo>
                    <a:pt x="147" y="138"/>
                  </a:lnTo>
                  <a:lnTo>
                    <a:pt x="150" y="140"/>
                  </a:lnTo>
                  <a:lnTo>
                    <a:pt x="160" y="142"/>
                  </a:lnTo>
                  <a:lnTo>
                    <a:pt x="170" y="143"/>
                  </a:lnTo>
                  <a:lnTo>
                    <a:pt x="191" y="143"/>
                  </a:lnTo>
                  <a:lnTo>
                    <a:pt x="206" y="142"/>
                  </a:lnTo>
                  <a:lnTo>
                    <a:pt x="206" y="147"/>
                  </a:lnTo>
                  <a:lnTo>
                    <a:pt x="208" y="152"/>
                  </a:lnTo>
                  <a:lnTo>
                    <a:pt x="211" y="156"/>
                  </a:lnTo>
                  <a:lnTo>
                    <a:pt x="214" y="161"/>
                  </a:lnTo>
                  <a:lnTo>
                    <a:pt x="223" y="172"/>
                  </a:lnTo>
                  <a:lnTo>
                    <a:pt x="233" y="182"/>
                  </a:lnTo>
                  <a:lnTo>
                    <a:pt x="243" y="191"/>
                  </a:lnTo>
                  <a:lnTo>
                    <a:pt x="250" y="200"/>
                  </a:lnTo>
                  <a:lnTo>
                    <a:pt x="254" y="205"/>
                  </a:lnTo>
                  <a:lnTo>
                    <a:pt x="257" y="209"/>
                  </a:lnTo>
                  <a:lnTo>
                    <a:pt x="258" y="212"/>
                  </a:lnTo>
                  <a:lnTo>
                    <a:pt x="259" y="216"/>
                  </a:lnTo>
                  <a:lnTo>
                    <a:pt x="259" y="223"/>
                  </a:lnTo>
                  <a:lnTo>
                    <a:pt x="260" y="232"/>
                  </a:lnTo>
                  <a:lnTo>
                    <a:pt x="260" y="237"/>
                  </a:lnTo>
                  <a:lnTo>
                    <a:pt x="262" y="241"/>
                  </a:lnTo>
                  <a:lnTo>
                    <a:pt x="263" y="244"/>
                  </a:lnTo>
                  <a:lnTo>
                    <a:pt x="266" y="247"/>
                  </a:lnTo>
                  <a:lnTo>
                    <a:pt x="272" y="254"/>
                  </a:lnTo>
                  <a:lnTo>
                    <a:pt x="277" y="261"/>
                  </a:lnTo>
                  <a:lnTo>
                    <a:pt x="280" y="267"/>
                  </a:lnTo>
                  <a:lnTo>
                    <a:pt x="283" y="273"/>
                  </a:lnTo>
                  <a:lnTo>
                    <a:pt x="286" y="279"/>
                  </a:lnTo>
                  <a:lnTo>
                    <a:pt x="291" y="284"/>
                  </a:lnTo>
                  <a:lnTo>
                    <a:pt x="297" y="288"/>
                  </a:lnTo>
                  <a:lnTo>
                    <a:pt x="305" y="291"/>
                  </a:lnTo>
                  <a:lnTo>
                    <a:pt x="306" y="297"/>
                  </a:lnTo>
                  <a:lnTo>
                    <a:pt x="310" y="304"/>
                  </a:lnTo>
                  <a:lnTo>
                    <a:pt x="315" y="310"/>
                  </a:lnTo>
                  <a:lnTo>
                    <a:pt x="320" y="316"/>
                  </a:lnTo>
                  <a:lnTo>
                    <a:pt x="327" y="320"/>
                  </a:lnTo>
                  <a:lnTo>
                    <a:pt x="334" y="324"/>
                  </a:lnTo>
                  <a:lnTo>
                    <a:pt x="340" y="326"/>
                  </a:lnTo>
                  <a:lnTo>
                    <a:pt x="346" y="327"/>
                  </a:lnTo>
                  <a:lnTo>
                    <a:pt x="346" y="337"/>
                  </a:lnTo>
                  <a:lnTo>
                    <a:pt x="346" y="346"/>
                  </a:lnTo>
                  <a:lnTo>
                    <a:pt x="355" y="343"/>
                  </a:lnTo>
                  <a:lnTo>
                    <a:pt x="363" y="341"/>
                  </a:lnTo>
                  <a:lnTo>
                    <a:pt x="370" y="341"/>
                  </a:lnTo>
                  <a:lnTo>
                    <a:pt x="376" y="342"/>
                  </a:lnTo>
                  <a:lnTo>
                    <a:pt x="389" y="347"/>
                  </a:lnTo>
                  <a:lnTo>
                    <a:pt x="398" y="352"/>
                  </a:lnTo>
                  <a:lnTo>
                    <a:pt x="396" y="365"/>
                  </a:lnTo>
                  <a:lnTo>
                    <a:pt x="394" y="376"/>
                  </a:lnTo>
                  <a:lnTo>
                    <a:pt x="393" y="382"/>
                  </a:lnTo>
                  <a:lnTo>
                    <a:pt x="393" y="389"/>
                  </a:lnTo>
                  <a:lnTo>
                    <a:pt x="395" y="395"/>
                  </a:lnTo>
                  <a:lnTo>
                    <a:pt x="398" y="401"/>
                  </a:lnTo>
                  <a:lnTo>
                    <a:pt x="393" y="402"/>
                  </a:lnTo>
                  <a:lnTo>
                    <a:pt x="387" y="403"/>
                  </a:lnTo>
                  <a:lnTo>
                    <a:pt x="382" y="404"/>
                  </a:lnTo>
                  <a:lnTo>
                    <a:pt x="376" y="406"/>
                  </a:lnTo>
                  <a:lnTo>
                    <a:pt x="372" y="409"/>
                  </a:lnTo>
                  <a:lnTo>
                    <a:pt x="369" y="412"/>
                  </a:lnTo>
                  <a:lnTo>
                    <a:pt x="367" y="415"/>
                  </a:lnTo>
                  <a:lnTo>
                    <a:pt x="365" y="420"/>
                  </a:lnTo>
                  <a:lnTo>
                    <a:pt x="365" y="422"/>
                  </a:lnTo>
                  <a:lnTo>
                    <a:pt x="367" y="424"/>
                  </a:lnTo>
                  <a:lnTo>
                    <a:pt x="368" y="426"/>
                  </a:lnTo>
                  <a:lnTo>
                    <a:pt x="370" y="429"/>
                  </a:lnTo>
                  <a:lnTo>
                    <a:pt x="376" y="433"/>
                  </a:lnTo>
                  <a:lnTo>
                    <a:pt x="385" y="438"/>
                  </a:lnTo>
                  <a:lnTo>
                    <a:pt x="376" y="443"/>
                  </a:lnTo>
                  <a:lnTo>
                    <a:pt x="371" y="447"/>
                  </a:lnTo>
                  <a:lnTo>
                    <a:pt x="367" y="451"/>
                  </a:lnTo>
                  <a:lnTo>
                    <a:pt x="363" y="455"/>
                  </a:lnTo>
                  <a:lnTo>
                    <a:pt x="359" y="463"/>
                  </a:lnTo>
                  <a:lnTo>
                    <a:pt x="352" y="475"/>
                  </a:lnTo>
                  <a:lnTo>
                    <a:pt x="146" y="475"/>
                  </a:lnTo>
                  <a:lnTo>
                    <a:pt x="146" y="487"/>
                  </a:lnTo>
                  <a:lnTo>
                    <a:pt x="146" y="500"/>
                  </a:lnTo>
                  <a:lnTo>
                    <a:pt x="116" y="501"/>
                  </a:lnTo>
                  <a:lnTo>
                    <a:pt x="90" y="503"/>
                  </a:lnTo>
                  <a:lnTo>
                    <a:pt x="78" y="505"/>
                  </a:lnTo>
                  <a:lnTo>
                    <a:pt x="68" y="508"/>
                  </a:lnTo>
                  <a:lnTo>
                    <a:pt x="64" y="510"/>
                  </a:lnTo>
                  <a:lnTo>
                    <a:pt x="59" y="512"/>
                  </a:lnTo>
                  <a:lnTo>
                    <a:pt x="56" y="515"/>
                  </a:lnTo>
                  <a:lnTo>
                    <a:pt x="53" y="518"/>
                  </a:lnTo>
                  <a:lnTo>
                    <a:pt x="54" y="511"/>
                  </a:lnTo>
                  <a:lnTo>
                    <a:pt x="55" y="505"/>
                  </a:lnTo>
                  <a:lnTo>
                    <a:pt x="56" y="499"/>
                  </a:lnTo>
                  <a:lnTo>
                    <a:pt x="58" y="493"/>
                  </a:lnTo>
                  <a:lnTo>
                    <a:pt x="61" y="488"/>
                  </a:lnTo>
                  <a:lnTo>
                    <a:pt x="64" y="484"/>
                  </a:lnTo>
                  <a:lnTo>
                    <a:pt x="68" y="480"/>
                  </a:lnTo>
                  <a:lnTo>
                    <a:pt x="71" y="476"/>
                  </a:lnTo>
                  <a:lnTo>
                    <a:pt x="81" y="470"/>
                  </a:lnTo>
                  <a:lnTo>
                    <a:pt x="91" y="465"/>
                  </a:lnTo>
                  <a:lnTo>
                    <a:pt x="102" y="462"/>
                  </a:lnTo>
                  <a:lnTo>
                    <a:pt x="114" y="458"/>
                  </a:lnTo>
                  <a:lnTo>
                    <a:pt x="136" y="453"/>
                  </a:lnTo>
                  <a:lnTo>
                    <a:pt x="157" y="448"/>
                  </a:lnTo>
                  <a:lnTo>
                    <a:pt x="165" y="444"/>
                  </a:lnTo>
                  <a:lnTo>
                    <a:pt x="172" y="439"/>
                  </a:lnTo>
                  <a:lnTo>
                    <a:pt x="174" y="436"/>
                  </a:lnTo>
                  <a:lnTo>
                    <a:pt x="177" y="433"/>
                  </a:lnTo>
                  <a:lnTo>
                    <a:pt x="179" y="429"/>
                  </a:lnTo>
                  <a:lnTo>
                    <a:pt x="179" y="426"/>
                  </a:lnTo>
                  <a:lnTo>
                    <a:pt x="179" y="428"/>
                  </a:lnTo>
                  <a:lnTo>
                    <a:pt x="177" y="430"/>
                  </a:lnTo>
                  <a:lnTo>
                    <a:pt x="174" y="432"/>
                  </a:lnTo>
                  <a:lnTo>
                    <a:pt x="171" y="434"/>
                  </a:lnTo>
                  <a:lnTo>
                    <a:pt x="162" y="437"/>
                  </a:lnTo>
                  <a:lnTo>
                    <a:pt x="152" y="438"/>
                  </a:lnTo>
                  <a:lnTo>
                    <a:pt x="137" y="437"/>
                  </a:lnTo>
                  <a:lnTo>
                    <a:pt x="111" y="432"/>
                  </a:lnTo>
                  <a:lnTo>
                    <a:pt x="96" y="429"/>
                  </a:lnTo>
                  <a:lnTo>
                    <a:pt x="84" y="425"/>
                  </a:lnTo>
                  <a:lnTo>
                    <a:pt x="80" y="423"/>
                  </a:lnTo>
                  <a:lnTo>
                    <a:pt x="76" y="420"/>
                  </a:lnTo>
                  <a:lnTo>
                    <a:pt x="73" y="417"/>
                  </a:lnTo>
                  <a:lnTo>
                    <a:pt x="73" y="414"/>
                  </a:lnTo>
                  <a:lnTo>
                    <a:pt x="73" y="407"/>
                  </a:lnTo>
                  <a:lnTo>
                    <a:pt x="77" y="402"/>
                  </a:lnTo>
                  <a:lnTo>
                    <a:pt x="80" y="398"/>
                  </a:lnTo>
                  <a:lnTo>
                    <a:pt x="84" y="395"/>
                  </a:lnTo>
                  <a:lnTo>
                    <a:pt x="90" y="392"/>
                  </a:lnTo>
                  <a:lnTo>
                    <a:pt x="95" y="391"/>
                  </a:lnTo>
                  <a:lnTo>
                    <a:pt x="101" y="390"/>
                  </a:lnTo>
                  <a:lnTo>
                    <a:pt x="106" y="389"/>
                  </a:lnTo>
                  <a:lnTo>
                    <a:pt x="106" y="352"/>
                  </a:lnTo>
                  <a:lnTo>
                    <a:pt x="87" y="352"/>
                  </a:lnTo>
                  <a:lnTo>
                    <a:pt x="90" y="345"/>
                  </a:lnTo>
                  <a:lnTo>
                    <a:pt x="94" y="339"/>
                  </a:lnTo>
                  <a:lnTo>
                    <a:pt x="100" y="334"/>
                  </a:lnTo>
                  <a:lnTo>
                    <a:pt x="105" y="329"/>
                  </a:lnTo>
                  <a:lnTo>
                    <a:pt x="117" y="323"/>
                  </a:lnTo>
                  <a:lnTo>
                    <a:pt x="129" y="319"/>
                  </a:lnTo>
                  <a:lnTo>
                    <a:pt x="142" y="315"/>
                  </a:lnTo>
                  <a:lnTo>
                    <a:pt x="154" y="309"/>
                  </a:lnTo>
                  <a:lnTo>
                    <a:pt x="159" y="306"/>
                  </a:lnTo>
                  <a:lnTo>
                    <a:pt x="163" y="302"/>
                  </a:lnTo>
                  <a:lnTo>
                    <a:pt x="169" y="297"/>
                  </a:lnTo>
                  <a:lnTo>
                    <a:pt x="172" y="291"/>
                  </a:lnTo>
                  <a:lnTo>
                    <a:pt x="166" y="286"/>
                  </a:lnTo>
                  <a:lnTo>
                    <a:pt x="159" y="281"/>
                  </a:lnTo>
                  <a:lnTo>
                    <a:pt x="154" y="277"/>
                  </a:lnTo>
                  <a:lnTo>
                    <a:pt x="148" y="271"/>
                  </a:lnTo>
                  <a:lnTo>
                    <a:pt x="145" y="265"/>
                  </a:lnTo>
                  <a:lnTo>
                    <a:pt x="142" y="260"/>
                  </a:lnTo>
                  <a:lnTo>
                    <a:pt x="140" y="254"/>
                  </a:lnTo>
                  <a:lnTo>
                    <a:pt x="139" y="247"/>
                  </a:lnTo>
                  <a:lnTo>
                    <a:pt x="125" y="247"/>
                  </a:lnTo>
                  <a:lnTo>
                    <a:pt x="113" y="245"/>
                  </a:lnTo>
                  <a:lnTo>
                    <a:pt x="103" y="242"/>
                  </a:lnTo>
                  <a:lnTo>
                    <a:pt x="94" y="239"/>
                  </a:lnTo>
                  <a:lnTo>
                    <a:pt x="88" y="235"/>
                  </a:lnTo>
                  <a:lnTo>
                    <a:pt x="83" y="229"/>
                  </a:lnTo>
                  <a:lnTo>
                    <a:pt x="80" y="224"/>
                  </a:lnTo>
                  <a:lnTo>
                    <a:pt x="80" y="216"/>
                  </a:lnTo>
                  <a:lnTo>
                    <a:pt x="80" y="209"/>
                  </a:lnTo>
                  <a:lnTo>
                    <a:pt x="82" y="203"/>
                  </a:lnTo>
                  <a:lnTo>
                    <a:pt x="86" y="198"/>
                  </a:lnTo>
                  <a:lnTo>
                    <a:pt x="90" y="192"/>
                  </a:lnTo>
                  <a:lnTo>
                    <a:pt x="93" y="186"/>
                  </a:lnTo>
                  <a:lnTo>
                    <a:pt x="96" y="180"/>
                  </a:lnTo>
                  <a:lnTo>
                    <a:pt x="99" y="174"/>
                  </a:lnTo>
                  <a:lnTo>
                    <a:pt x="100" y="168"/>
                  </a:lnTo>
                  <a:lnTo>
                    <a:pt x="92" y="171"/>
                  </a:lnTo>
                  <a:lnTo>
                    <a:pt x="86" y="175"/>
                  </a:lnTo>
                  <a:lnTo>
                    <a:pt x="80" y="180"/>
                  </a:lnTo>
                  <a:lnTo>
                    <a:pt x="73" y="186"/>
                  </a:lnTo>
                  <a:lnTo>
                    <a:pt x="64" y="199"/>
                  </a:lnTo>
                  <a:lnTo>
                    <a:pt x="53" y="210"/>
                  </a:lnTo>
                  <a:lnTo>
                    <a:pt x="31" y="179"/>
                  </a:lnTo>
                  <a:lnTo>
                    <a:pt x="22" y="162"/>
                  </a:lnTo>
                  <a:lnTo>
                    <a:pt x="20" y="157"/>
                  </a:lnTo>
                  <a:lnTo>
                    <a:pt x="20" y="153"/>
                  </a:lnTo>
                  <a:lnTo>
                    <a:pt x="20" y="148"/>
                  </a:lnTo>
                  <a:lnTo>
                    <a:pt x="20" y="142"/>
                  </a:lnTo>
                  <a:lnTo>
                    <a:pt x="17" y="141"/>
                  </a:lnTo>
                  <a:lnTo>
                    <a:pt x="16" y="138"/>
                  </a:lnTo>
                  <a:lnTo>
                    <a:pt x="15" y="135"/>
                  </a:lnTo>
                  <a:lnTo>
                    <a:pt x="14" y="131"/>
                  </a:lnTo>
                  <a:lnTo>
                    <a:pt x="14" y="121"/>
                  </a:lnTo>
                  <a:lnTo>
                    <a:pt x="15" y="110"/>
                  </a:lnTo>
                  <a:lnTo>
                    <a:pt x="17" y="84"/>
                  </a:lnTo>
                  <a:lnTo>
                    <a:pt x="20" y="63"/>
                  </a:lnTo>
                  <a:lnTo>
                    <a:pt x="21" y="59"/>
                  </a:lnTo>
                  <a:lnTo>
                    <a:pt x="21" y="55"/>
                  </a:lnTo>
                  <a:lnTo>
                    <a:pt x="20" y="51"/>
                  </a:lnTo>
                  <a:lnTo>
                    <a:pt x="19" y="49"/>
                  </a:lnTo>
                  <a:lnTo>
                    <a:pt x="15" y="45"/>
                  </a:lnTo>
                  <a:lnTo>
                    <a:pt x="11" y="43"/>
                  </a:lnTo>
                  <a:lnTo>
                    <a:pt x="6" y="41"/>
                  </a:lnTo>
                  <a:lnTo>
                    <a:pt x="4" y="40"/>
                  </a:lnTo>
                  <a:lnTo>
                    <a:pt x="3" y="39"/>
                  </a:lnTo>
                  <a:lnTo>
                    <a:pt x="6" y="37"/>
                  </a:lnTo>
                  <a:lnTo>
                    <a:pt x="13" y="28"/>
                  </a:lnTo>
                  <a:lnTo>
                    <a:pt x="20" y="19"/>
                  </a:lnTo>
                  <a:lnTo>
                    <a:pt x="20" y="13"/>
                  </a:lnTo>
                  <a:lnTo>
                    <a:pt x="11" y="11"/>
                  </a:lnTo>
                  <a:lnTo>
                    <a:pt x="5" y="10"/>
                  </a:lnTo>
                  <a:lnTo>
                    <a:pt x="3" y="9"/>
                  </a:lnTo>
                  <a:lnTo>
                    <a:pt x="1" y="7"/>
                  </a:lnTo>
                  <a:lnTo>
                    <a:pt x="0" y="5"/>
                  </a:lnTo>
                  <a:lnTo>
                    <a:pt x="0" y="1"/>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071" name="Freeform 13">
              <a:hlinkClick r:id="rId382"/>
            </p:cNvPr>
            <p:cNvSpPr>
              <a:spLocks/>
            </p:cNvSpPr>
            <p:nvPr>
              <p:custDataLst>
                <p:tags r:id="rId13"/>
              </p:custDataLst>
            </p:nvPr>
          </p:nvSpPr>
          <p:spPr bwMode="auto">
            <a:xfrm>
              <a:off x="4360863" y="2005013"/>
              <a:ext cx="190500" cy="68262"/>
            </a:xfrm>
            <a:custGeom>
              <a:avLst/>
              <a:gdLst>
                <a:gd name="T0" fmla="*/ 2147483647 w 382"/>
                <a:gd name="T1" fmla="*/ 2147483647 h 148"/>
                <a:gd name="T2" fmla="*/ 2147483647 w 382"/>
                <a:gd name="T3" fmla="*/ 2147483647 h 148"/>
                <a:gd name="T4" fmla="*/ 2147483647 w 382"/>
                <a:gd name="T5" fmla="*/ 2147483647 h 148"/>
                <a:gd name="T6" fmla="*/ 2147483647 w 382"/>
                <a:gd name="T7" fmla="*/ 2147483647 h 148"/>
                <a:gd name="T8" fmla="*/ 2147483647 w 382"/>
                <a:gd name="T9" fmla="*/ 2147483647 h 148"/>
                <a:gd name="T10" fmla="*/ 2147483647 w 382"/>
                <a:gd name="T11" fmla="*/ 2147483647 h 148"/>
                <a:gd name="T12" fmla="*/ 2147483647 w 382"/>
                <a:gd name="T13" fmla="*/ 2147483647 h 148"/>
                <a:gd name="T14" fmla="*/ 2147483647 w 382"/>
                <a:gd name="T15" fmla="*/ 2147483647 h 148"/>
                <a:gd name="T16" fmla="*/ 2147483647 w 382"/>
                <a:gd name="T17" fmla="*/ 2147483647 h 148"/>
                <a:gd name="T18" fmla="*/ 2147483647 w 382"/>
                <a:gd name="T19" fmla="*/ 2147483647 h 148"/>
                <a:gd name="T20" fmla="*/ 2147483647 w 382"/>
                <a:gd name="T21" fmla="*/ 2147483647 h 148"/>
                <a:gd name="T22" fmla="*/ 0 w 382"/>
                <a:gd name="T23" fmla="*/ 2147483647 h 148"/>
                <a:gd name="T24" fmla="*/ 2147483647 w 382"/>
                <a:gd name="T25" fmla="*/ 2147483647 h 148"/>
                <a:gd name="T26" fmla="*/ 2147483647 w 382"/>
                <a:gd name="T27" fmla="*/ 2147483647 h 148"/>
                <a:gd name="T28" fmla="*/ 2147483647 w 382"/>
                <a:gd name="T29" fmla="*/ 2147483647 h 148"/>
                <a:gd name="T30" fmla="*/ 2147483647 w 382"/>
                <a:gd name="T31" fmla="*/ 2147483647 h 148"/>
                <a:gd name="T32" fmla="*/ 2147483647 w 382"/>
                <a:gd name="T33" fmla="*/ 2147483647 h 148"/>
                <a:gd name="T34" fmla="*/ 2147483647 w 382"/>
                <a:gd name="T35" fmla="*/ 2147483647 h 148"/>
                <a:gd name="T36" fmla="*/ 2147483647 w 382"/>
                <a:gd name="T37" fmla="*/ 2147483647 h 148"/>
                <a:gd name="T38" fmla="*/ 2147483647 w 382"/>
                <a:gd name="T39" fmla="*/ 2147483647 h 148"/>
                <a:gd name="T40" fmla="*/ 2147483647 w 382"/>
                <a:gd name="T41" fmla="*/ 2147483647 h 148"/>
                <a:gd name="T42" fmla="*/ 2147483647 w 382"/>
                <a:gd name="T43" fmla="*/ 2147483647 h 148"/>
                <a:gd name="T44" fmla="*/ 2147483647 w 382"/>
                <a:gd name="T45" fmla="*/ 2147483647 h 148"/>
                <a:gd name="T46" fmla="*/ 2147483647 w 382"/>
                <a:gd name="T47" fmla="*/ 2147483647 h 148"/>
                <a:gd name="T48" fmla="*/ 2147483647 w 382"/>
                <a:gd name="T49" fmla="*/ 2147483647 h 148"/>
                <a:gd name="T50" fmla="*/ 2147483647 w 382"/>
                <a:gd name="T51" fmla="*/ 2147483647 h 148"/>
                <a:gd name="T52" fmla="*/ 2147483647 w 382"/>
                <a:gd name="T53" fmla="*/ 2147483647 h 148"/>
                <a:gd name="T54" fmla="*/ 2147483647 w 382"/>
                <a:gd name="T55" fmla="*/ 2147483647 h 148"/>
                <a:gd name="T56" fmla="*/ 2147483647 w 382"/>
                <a:gd name="T57" fmla="*/ 2147483647 h 148"/>
                <a:gd name="T58" fmla="*/ 2147483647 w 382"/>
                <a:gd name="T59" fmla="*/ 2147483647 h 148"/>
                <a:gd name="T60" fmla="*/ 2147483647 w 382"/>
                <a:gd name="T61" fmla="*/ 2147483647 h 148"/>
                <a:gd name="T62" fmla="*/ 2147483647 w 382"/>
                <a:gd name="T63" fmla="*/ 2147483647 h 148"/>
                <a:gd name="T64" fmla="*/ 2147483647 w 382"/>
                <a:gd name="T65" fmla="*/ 2147483647 h 148"/>
                <a:gd name="T66" fmla="*/ 2147483647 w 382"/>
                <a:gd name="T67" fmla="*/ 2147483647 h 148"/>
                <a:gd name="T68" fmla="*/ 2147483647 w 382"/>
                <a:gd name="T69" fmla="*/ 2147483647 h 1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82"/>
                <a:gd name="T106" fmla="*/ 0 h 148"/>
                <a:gd name="T107" fmla="*/ 382 w 382"/>
                <a:gd name="T108" fmla="*/ 148 h 1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82" h="148">
                  <a:moveTo>
                    <a:pt x="203" y="18"/>
                  </a:moveTo>
                  <a:lnTo>
                    <a:pt x="190" y="21"/>
                  </a:lnTo>
                  <a:lnTo>
                    <a:pt x="177" y="24"/>
                  </a:lnTo>
                  <a:lnTo>
                    <a:pt x="177" y="31"/>
                  </a:lnTo>
                  <a:lnTo>
                    <a:pt x="175" y="40"/>
                  </a:lnTo>
                  <a:lnTo>
                    <a:pt x="174" y="45"/>
                  </a:lnTo>
                  <a:lnTo>
                    <a:pt x="172" y="49"/>
                  </a:lnTo>
                  <a:lnTo>
                    <a:pt x="168" y="53"/>
                  </a:lnTo>
                  <a:lnTo>
                    <a:pt x="164" y="55"/>
                  </a:lnTo>
                  <a:lnTo>
                    <a:pt x="166" y="61"/>
                  </a:lnTo>
                  <a:lnTo>
                    <a:pt x="170" y="67"/>
                  </a:lnTo>
                  <a:lnTo>
                    <a:pt x="177" y="74"/>
                  </a:lnTo>
                  <a:lnTo>
                    <a:pt x="184" y="80"/>
                  </a:lnTo>
                  <a:lnTo>
                    <a:pt x="155" y="86"/>
                  </a:lnTo>
                  <a:lnTo>
                    <a:pt x="125" y="93"/>
                  </a:lnTo>
                  <a:lnTo>
                    <a:pt x="108" y="96"/>
                  </a:lnTo>
                  <a:lnTo>
                    <a:pt x="88" y="97"/>
                  </a:lnTo>
                  <a:lnTo>
                    <a:pt x="77" y="97"/>
                  </a:lnTo>
                  <a:lnTo>
                    <a:pt x="65" y="96"/>
                  </a:lnTo>
                  <a:lnTo>
                    <a:pt x="52" y="95"/>
                  </a:lnTo>
                  <a:lnTo>
                    <a:pt x="38" y="93"/>
                  </a:lnTo>
                  <a:lnTo>
                    <a:pt x="4" y="111"/>
                  </a:lnTo>
                  <a:lnTo>
                    <a:pt x="1" y="122"/>
                  </a:lnTo>
                  <a:lnTo>
                    <a:pt x="0" y="129"/>
                  </a:lnTo>
                  <a:lnTo>
                    <a:pt x="1" y="130"/>
                  </a:lnTo>
                  <a:lnTo>
                    <a:pt x="4" y="131"/>
                  </a:lnTo>
                  <a:lnTo>
                    <a:pt x="7" y="131"/>
                  </a:lnTo>
                  <a:lnTo>
                    <a:pt x="12" y="131"/>
                  </a:lnTo>
                  <a:lnTo>
                    <a:pt x="28" y="131"/>
                  </a:lnTo>
                  <a:lnTo>
                    <a:pt x="51" y="129"/>
                  </a:lnTo>
                  <a:lnTo>
                    <a:pt x="110" y="123"/>
                  </a:lnTo>
                  <a:lnTo>
                    <a:pt x="114" y="127"/>
                  </a:lnTo>
                  <a:lnTo>
                    <a:pt x="119" y="131"/>
                  </a:lnTo>
                  <a:lnTo>
                    <a:pt x="123" y="134"/>
                  </a:lnTo>
                  <a:lnTo>
                    <a:pt x="128" y="137"/>
                  </a:lnTo>
                  <a:lnTo>
                    <a:pt x="137" y="141"/>
                  </a:lnTo>
                  <a:lnTo>
                    <a:pt x="148" y="144"/>
                  </a:lnTo>
                  <a:lnTo>
                    <a:pt x="159" y="147"/>
                  </a:lnTo>
                  <a:lnTo>
                    <a:pt x="172" y="148"/>
                  </a:lnTo>
                  <a:lnTo>
                    <a:pt x="185" y="148"/>
                  </a:lnTo>
                  <a:lnTo>
                    <a:pt x="197" y="148"/>
                  </a:lnTo>
                  <a:lnTo>
                    <a:pt x="210" y="148"/>
                  </a:lnTo>
                  <a:lnTo>
                    <a:pt x="222" y="148"/>
                  </a:lnTo>
                  <a:lnTo>
                    <a:pt x="233" y="148"/>
                  </a:lnTo>
                  <a:lnTo>
                    <a:pt x="243" y="148"/>
                  </a:lnTo>
                  <a:lnTo>
                    <a:pt x="255" y="148"/>
                  </a:lnTo>
                  <a:lnTo>
                    <a:pt x="265" y="145"/>
                  </a:lnTo>
                  <a:lnTo>
                    <a:pt x="275" y="143"/>
                  </a:lnTo>
                  <a:lnTo>
                    <a:pt x="284" y="140"/>
                  </a:lnTo>
                  <a:lnTo>
                    <a:pt x="301" y="134"/>
                  </a:lnTo>
                  <a:lnTo>
                    <a:pt x="323" y="129"/>
                  </a:lnTo>
                  <a:lnTo>
                    <a:pt x="334" y="121"/>
                  </a:lnTo>
                  <a:lnTo>
                    <a:pt x="344" y="113"/>
                  </a:lnTo>
                  <a:lnTo>
                    <a:pt x="353" y="103"/>
                  </a:lnTo>
                  <a:lnTo>
                    <a:pt x="360" y="93"/>
                  </a:lnTo>
                  <a:lnTo>
                    <a:pt x="372" y="72"/>
                  </a:lnTo>
                  <a:lnTo>
                    <a:pt x="382" y="55"/>
                  </a:lnTo>
                  <a:lnTo>
                    <a:pt x="376" y="52"/>
                  </a:lnTo>
                  <a:lnTo>
                    <a:pt x="367" y="47"/>
                  </a:lnTo>
                  <a:lnTo>
                    <a:pt x="363" y="44"/>
                  </a:lnTo>
                  <a:lnTo>
                    <a:pt x="359" y="39"/>
                  </a:lnTo>
                  <a:lnTo>
                    <a:pt x="357" y="32"/>
                  </a:lnTo>
                  <a:lnTo>
                    <a:pt x="356" y="24"/>
                  </a:lnTo>
                  <a:lnTo>
                    <a:pt x="347" y="22"/>
                  </a:lnTo>
                  <a:lnTo>
                    <a:pt x="341" y="20"/>
                  </a:lnTo>
                  <a:lnTo>
                    <a:pt x="334" y="17"/>
                  </a:lnTo>
                  <a:lnTo>
                    <a:pt x="330" y="14"/>
                  </a:lnTo>
                  <a:lnTo>
                    <a:pt x="319" y="8"/>
                  </a:lnTo>
                  <a:lnTo>
                    <a:pt x="303" y="0"/>
                  </a:lnTo>
                  <a:lnTo>
                    <a:pt x="203" y="18"/>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072" name="Freeform 14"/>
            <p:cNvSpPr>
              <a:spLocks/>
            </p:cNvSpPr>
            <p:nvPr>
              <p:custDataLst>
                <p:tags r:id="rId14"/>
              </p:custDataLst>
            </p:nvPr>
          </p:nvSpPr>
          <p:spPr bwMode="auto">
            <a:xfrm>
              <a:off x="6027738" y="1868488"/>
              <a:ext cx="1430337" cy="938212"/>
            </a:xfrm>
            <a:custGeom>
              <a:avLst/>
              <a:gdLst>
                <a:gd name="T0" fmla="*/ 2147483647 w 2936"/>
                <a:gd name="T1" fmla="*/ 2147483647 h 1983"/>
                <a:gd name="T2" fmla="*/ 2147483647 w 2936"/>
                <a:gd name="T3" fmla="*/ 2147483647 h 1983"/>
                <a:gd name="T4" fmla="*/ 2147483647 w 2936"/>
                <a:gd name="T5" fmla="*/ 2147483647 h 1983"/>
                <a:gd name="T6" fmla="*/ 2147483647 w 2936"/>
                <a:gd name="T7" fmla="*/ 2147483647 h 1983"/>
                <a:gd name="T8" fmla="*/ 2147483647 w 2936"/>
                <a:gd name="T9" fmla="*/ 2147483647 h 1983"/>
                <a:gd name="T10" fmla="*/ 2147483647 w 2936"/>
                <a:gd name="T11" fmla="*/ 2147483647 h 1983"/>
                <a:gd name="T12" fmla="*/ 2147483647 w 2936"/>
                <a:gd name="T13" fmla="*/ 2147483647 h 1983"/>
                <a:gd name="T14" fmla="*/ 2147483647 w 2936"/>
                <a:gd name="T15" fmla="*/ 2147483647 h 1983"/>
                <a:gd name="T16" fmla="*/ 2147483647 w 2936"/>
                <a:gd name="T17" fmla="*/ 2147483647 h 1983"/>
                <a:gd name="T18" fmla="*/ 2147483647 w 2936"/>
                <a:gd name="T19" fmla="*/ 2147483647 h 1983"/>
                <a:gd name="T20" fmla="*/ 2147483647 w 2936"/>
                <a:gd name="T21" fmla="*/ 2147483647 h 1983"/>
                <a:gd name="T22" fmla="*/ 2147483647 w 2936"/>
                <a:gd name="T23" fmla="*/ 2147483647 h 1983"/>
                <a:gd name="T24" fmla="*/ 2147483647 w 2936"/>
                <a:gd name="T25" fmla="*/ 2147483647 h 1983"/>
                <a:gd name="T26" fmla="*/ 2147483647 w 2936"/>
                <a:gd name="T27" fmla="*/ 2147483647 h 1983"/>
                <a:gd name="T28" fmla="*/ 2147483647 w 2936"/>
                <a:gd name="T29" fmla="*/ 2147483647 h 1983"/>
                <a:gd name="T30" fmla="*/ 2147483647 w 2936"/>
                <a:gd name="T31" fmla="*/ 2147483647 h 1983"/>
                <a:gd name="T32" fmla="*/ 2147483647 w 2936"/>
                <a:gd name="T33" fmla="*/ 2147483647 h 1983"/>
                <a:gd name="T34" fmla="*/ 2147483647 w 2936"/>
                <a:gd name="T35" fmla="*/ 2147483647 h 1983"/>
                <a:gd name="T36" fmla="*/ 2147483647 w 2936"/>
                <a:gd name="T37" fmla="*/ 2147483647 h 1983"/>
                <a:gd name="T38" fmla="*/ 2147483647 w 2936"/>
                <a:gd name="T39" fmla="*/ 2147483647 h 1983"/>
                <a:gd name="T40" fmla="*/ 2147483647 w 2936"/>
                <a:gd name="T41" fmla="*/ 2147483647 h 1983"/>
                <a:gd name="T42" fmla="*/ 2147483647 w 2936"/>
                <a:gd name="T43" fmla="*/ 2147483647 h 1983"/>
                <a:gd name="T44" fmla="*/ 2147483647 w 2936"/>
                <a:gd name="T45" fmla="*/ 2147483647 h 1983"/>
                <a:gd name="T46" fmla="*/ 2147483647 w 2936"/>
                <a:gd name="T47" fmla="*/ 2147483647 h 1983"/>
                <a:gd name="T48" fmla="*/ 2147483647 w 2936"/>
                <a:gd name="T49" fmla="*/ 2147483647 h 1983"/>
                <a:gd name="T50" fmla="*/ 2147483647 w 2936"/>
                <a:gd name="T51" fmla="*/ 2147483647 h 1983"/>
                <a:gd name="T52" fmla="*/ 2147483647 w 2936"/>
                <a:gd name="T53" fmla="*/ 2147483647 h 1983"/>
                <a:gd name="T54" fmla="*/ 2147483647 w 2936"/>
                <a:gd name="T55" fmla="*/ 2147483647 h 1983"/>
                <a:gd name="T56" fmla="*/ 2147483647 w 2936"/>
                <a:gd name="T57" fmla="*/ 2147483647 h 1983"/>
                <a:gd name="T58" fmla="*/ 2147483647 w 2936"/>
                <a:gd name="T59" fmla="*/ 2147483647 h 1983"/>
                <a:gd name="T60" fmla="*/ 2147483647 w 2936"/>
                <a:gd name="T61" fmla="*/ 2147483647 h 1983"/>
                <a:gd name="T62" fmla="*/ 2147483647 w 2936"/>
                <a:gd name="T63" fmla="*/ 2147483647 h 1983"/>
                <a:gd name="T64" fmla="*/ 2147483647 w 2936"/>
                <a:gd name="T65" fmla="*/ 2147483647 h 1983"/>
                <a:gd name="T66" fmla="*/ 2147483647 w 2936"/>
                <a:gd name="T67" fmla="*/ 2147483647 h 1983"/>
                <a:gd name="T68" fmla="*/ 2147483647 w 2936"/>
                <a:gd name="T69" fmla="*/ 2147483647 h 1983"/>
                <a:gd name="T70" fmla="*/ 2147483647 w 2936"/>
                <a:gd name="T71" fmla="*/ 2147483647 h 1983"/>
                <a:gd name="T72" fmla="*/ 2147483647 w 2936"/>
                <a:gd name="T73" fmla="*/ 2147483647 h 1983"/>
                <a:gd name="T74" fmla="*/ 2147483647 w 2936"/>
                <a:gd name="T75" fmla="*/ 2147483647 h 1983"/>
                <a:gd name="T76" fmla="*/ 2147483647 w 2936"/>
                <a:gd name="T77" fmla="*/ 2147483647 h 1983"/>
                <a:gd name="T78" fmla="*/ 2147483647 w 2936"/>
                <a:gd name="T79" fmla="*/ 2147483647 h 1983"/>
                <a:gd name="T80" fmla="*/ 2147483647 w 2936"/>
                <a:gd name="T81" fmla="*/ 2147483647 h 1983"/>
                <a:gd name="T82" fmla="*/ 2147483647 w 2936"/>
                <a:gd name="T83" fmla="*/ 2147483647 h 1983"/>
                <a:gd name="T84" fmla="*/ 2147483647 w 2936"/>
                <a:gd name="T85" fmla="*/ 2147483647 h 1983"/>
                <a:gd name="T86" fmla="*/ 2147483647 w 2936"/>
                <a:gd name="T87" fmla="*/ 2147483647 h 1983"/>
                <a:gd name="T88" fmla="*/ 2147483647 w 2936"/>
                <a:gd name="T89" fmla="*/ 2147483647 h 1983"/>
                <a:gd name="T90" fmla="*/ 2147483647 w 2936"/>
                <a:gd name="T91" fmla="*/ 2147483647 h 1983"/>
                <a:gd name="T92" fmla="*/ 2147483647 w 2936"/>
                <a:gd name="T93" fmla="*/ 2147483647 h 1983"/>
                <a:gd name="T94" fmla="*/ 2147483647 w 2936"/>
                <a:gd name="T95" fmla="*/ 2147483647 h 1983"/>
                <a:gd name="T96" fmla="*/ 2147483647 w 2936"/>
                <a:gd name="T97" fmla="*/ 2147483647 h 1983"/>
                <a:gd name="T98" fmla="*/ 2147483647 w 2936"/>
                <a:gd name="T99" fmla="*/ 2147483647 h 1983"/>
                <a:gd name="T100" fmla="*/ 2147483647 w 2936"/>
                <a:gd name="T101" fmla="*/ 2147483647 h 1983"/>
                <a:gd name="T102" fmla="*/ 2147483647 w 2936"/>
                <a:gd name="T103" fmla="*/ 2147483647 h 1983"/>
                <a:gd name="T104" fmla="*/ 2147483647 w 2936"/>
                <a:gd name="T105" fmla="*/ 2147483647 h 1983"/>
                <a:gd name="T106" fmla="*/ 2147483647 w 2936"/>
                <a:gd name="T107" fmla="*/ 2147483647 h 1983"/>
                <a:gd name="T108" fmla="*/ 2147483647 w 2936"/>
                <a:gd name="T109" fmla="*/ 2147483647 h 1983"/>
                <a:gd name="T110" fmla="*/ 2147483647 w 2936"/>
                <a:gd name="T111" fmla="*/ 2147483647 h 1983"/>
                <a:gd name="T112" fmla="*/ 2147483647 w 2936"/>
                <a:gd name="T113" fmla="*/ 2147483647 h 1983"/>
                <a:gd name="T114" fmla="*/ 2147483647 w 2936"/>
                <a:gd name="T115" fmla="*/ 2147483647 h 1983"/>
                <a:gd name="T116" fmla="*/ 2147483647 w 2936"/>
                <a:gd name="T117" fmla="*/ 2147483647 h 1983"/>
                <a:gd name="T118" fmla="*/ 2147483647 w 2936"/>
                <a:gd name="T119" fmla="*/ 2147483647 h 19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36"/>
                <a:gd name="T181" fmla="*/ 0 h 1983"/>
                <a:gd name="T182" fmla="*/ 2936 w 2936"/>
                <a:gd name="T183" fmla="*/ 1983 h 198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36" h="1983">
                  <a:moveTo>
                    <a:pt x="98" y="954"/>
                  </a:moveTo>
                  <a:lnTo>
                    <a:pt x="129" y="989"/>
                  </a:lnTo>
                  <a:lnTo>
                    <a:pt x="157" y="1017"/>
                  </a:lnTo>
                  <a:lnTo>
                    <a:pt x="170" y="1029"/>
                  </a:lnTo>
                  <a:lnTo>
                    <a:pt x="182" y="1041"/>
                  </a:lnTo>
                  <a:lnTo>
                    <a:pt x="194" y="1050"/>
                  </a:lnTo>
                  <a:lnTo>
                    <a:pt x="205" y="1059"/>
                  </a:lnTo>
                  <a:lnTo>
                    <a:pt x="216" y="1066"/>
                  </a:lnTo>
                  <a:lnTo>
                    <a:pt x="227" y="1072"/>
                  </a:lnTo>
                  <a:lnTo>
                    <a:pt x="238" y="1076"/>
                  </a:lnTo>
                  <a:lnTo>
                    <a:pt x="248" y="1080"/>
                  </a:lnTo>
                  <a:lnTo>
                    <a:pt x="259" y="1082"/>
                  </a:lnTo>
                  <a:lnTo>
                    <a:pt x="270" y="1084"/>
                  </a:lnTo>
                  <a:lnTo>
                    <a:pt x="281" y="1084"/>
                  </a:lnTo>
                  <a:lnTo>
                    <a:pt x="292" y="1084"/>
                  </a:lnTo>
                  <a:lnTo>
                    <a:pt x="364" y="1065"/>
                  </a:lnTo>
                  <a:lnTo>
                    <a:pt x="373" y="1071"/>
                  </a:lnTo>
                  <a:lnTo>
                    <a:pt x="383" y="1079"/>
                  </a:lnTo>
                  <a:lnTo>
                    <a:pt x="393" y="1090"/>
                  </a:lnTo>
                  <a:lnTo>
                    <a:pt x="401" y="1102"/>
                  </a:lnTo>
                  <a:lnTo>
                    <a:pt x="410" y="1114"/>
                  </a:lnTo>
                  <a:lnTo>
                    <a:pt x="418" y="1127"/>
                  </a:lnTo>
                  <a:lnTo>
                    <a:pt x="420" y="1133"/>
                  </a:lnTo>
                  <a:lnTo>
                    <a:pt x="422" y="1139"/>
                  </a:lnTo>
                  <a:lnTo>
                    <a:pt x="423" y="1145"/>
                  </a:lnTo>
                  <a:lnTo>
                    <a:pt x="425" y="1151"/>
                  </a:lnTo>
                  <a:lnTo>
                    <a:pt x="423" y="1157"/>
                  </a:lnTo>
                  <a:lnTo>
                    <a:pt x="420" y="1162"/>
                  </a:lnTo>
                  <a:lnTo>
                    <a:pt x="416" y="1167"/>
                  </a:lnTo>
                  <a:lnTo>
                    <a:pt x="409" y="1172"/>
                  </a:lnTo>
                  <a:lnTo>
                    <a:pt x="403" y="1176"/>
                  </a:lnTo>
                  <a:lnTo>
                    <a:pt x="396" y="1179"/>
                  </a:lnTo>
                  <a:lnTo>
                    <a:pt x="390" y="1182"/>
                  </a:lnTo>
                  <a:lnTo>
                    <a:pt x="385" y="1182"/>
                  </a:lnTo>
                  <a:lnTo>
                    <a:pt x="399" y="1200"/>
                  </a:lnTo>
                  <a:lnTo>
                    <a:pt x="412" y="1217"/>
                  </a:lnTo>
                  <a:lnTo>
                    <a:pt x="419" y="1226"/>
                  </a:lnTo>
                  <a:lnTo>
                    <a:pt x="423" y="1235"/>
                  </a:lnTo>
                  <a:lnTo>
                    <a:pt x="428" y="1245"/>
                  </a:lnTo>
                  <a:lnTo>
                    <a:pt x="431" y="1256"/>
                  </a:lnTo>
                  <a:lnTo>
                    <a:pt x="385" y="1256"/>
                  </a:lnTo>
                  <a:lnTo>
                    <a:pt x="385" y="1287"/>
                  </a:lnTo>
                  <a:lnTo>
                    <a:pt x="390" y="1300"/>
                  </a:lnTo>
                  <a:lnTo>
                    <a:pt x="397" y="1311"/>
                  </a:lnTo>
                  <a:lnTo>
                    <a:pt x="405" y="1321"/>
                  </a:lnTo>
                  <a:lnTo>
                    <a:pt x="414" y="1328"/>
                  </a:lnTo>
                  <a:lnTo>
                    <a:pt x="423" y="1335"/>
                  </a:lnTo>
                  <a:lnTo>
                    <a:pt x="434" y="1340"/>
                  </a:lnTo>
                  <a:lnTo>
                    <a:pt x="444" y="1345"/>
                  </a:lnTo>
                  <a:lnTo>
                    <a:pt x="456" y="1349"/>
                  </a:lnTo>
                  <a:lnTo>
                    <a:pt x="478" y="1358"/>
                  </a:lnTo>
                  <a:lnTo>
                    <a:pt x="500" y="1367"/>
                  </a:lnTo>
                  <a:lnTo>
                    <a:pt x="510" y="1373"/>
                  </a:lnTo>
                  <a:lnTo>
                    <a:pt x="520" y="1381"/>
                  </a:lnTo>
                  <a:lnTo>
                    <a:pt x="529" y="1389"/>
                  </a:lnTo>
                  <a:lnTo>
                    <a:pt x="538" y="1398"/>
                  </a:lnTo>
                  <a:lnTo>
                    <a:pt x="617" y="1404"/>
                  </a:lnTo>
                  <a:lnTo>
                    <a:pt x="620" y="1408"/>
                  </a:lnTo>
                  <a:lnTo>
                    <a:pt x="623" y="1411"/>
                  </a:lnTo>
                  <a:lnTo>
                    <a:pt x="628" y="1414"/>
                  </a:lnTo>
                  <a:lnTo>
                    <a:pt x="633" y="1417"/>
                  </a:lnTo>
                  <a:lnTo>
                    <a:pt x="644" y="1422"/>
                  </a:lnTo>
                  <a:lnTo>
                    <a:pt x="656" y="1427"/>
                  </a:lnTo>
                  <a:lnTo>
                    <a:pt x="678" y="1436"/>
                  </a:lnTo>
                  <a:lnTo>
                    <a:pt x="690" y="1441"/>
                  </a:lnTo>
                  <a:lnTo>
                    <a:pt x="723" y="1462"/>
                  </a:lnTo>
                  <a:lnTo>
                    <a:pt x="754" y="1481"/>
                  </a:lnTo>
                  <a:lnTo>
                    <a:pt x="768" y="1492"/>
                  </a:lnTo>
                  <a:lnTo>
                    <a:pt x="784" y="1501"/>
                  </a:lnTo>
                  <a:lnTo>
                    <a:pt x="798" y="1509"/>
                  </a:lnTo>
                  <a:lnTo>
                    <a:pt x="814" y="1517"/>
                  </a:lnTo>
                  <a:lnTo>
                    <a:pt x="830" y="1525"/>
                  </a:lnTo>
                  <a:lnTo>
                    <a:pt x="847" y="1531"/>
                  </a:lnTo>
                  <a:lnTo>
                    <a:pt x="866" y="1537"/>
                  </a:lnTo>
                  <a:lnTo>
                    <a:pt x="886" y="1543"/>
                  </a:lnTo>
                  <a:lnTo>
                    <a:pt x="907" y="1547"/>
                  </a:lnTo>
                  <a:lnTo>
                    <a:pt x="930" y="1550"/>
                  </a:lnTo>
                  <a:lnTo>
                    <a:pt x="955" y="1552"/>
                  </a:lnTo>
                  <a:lnTo>
                    <a:pt x="982" y="1552"/>
                  </a:lnTo>
                  <a:lnTo>
                    <a:pt x="982" y="1521"/>
                  </a:lnTo>
                  <a:lnTo>
                    <a:pt x="1015" y="1521"/>
                  </a:lnTo>
                  <a:lnTo>
                    <a:pt x="1021" y="1532"/>
                  </a:lnTo>
                  <a:lnTo>
                    <a:pt x="1025" y="1539"/>
                  </a:lnTo>
                  <a:lnTo>
                    <a:pt x="1031" y="1545"/>
                  </a:lnTo>
                  <a:lnTo>
                    <a:pt x="1036" y="1552"/>
                  </a:lnTo>
                  <a:lnTo>
                    <a:pt x="1042" y="1552"/>
                  </a:lnTo>
                  <a:lnTo>
                    <a:pt x="1046" y="1551"/>
                  </a:lnTo>
                  <a:lnTo>
                    <a:pt x="1050" y="1548"/>
                  </a:lnTo>
                  <a:lnTo>
                    <a:pt x="1054" y="1546"/>
                  </a:lnTo>
                  <a:lnTo>
                    <a:pt x="1058" y="1538"/>
                  </a:lnTo>
                  <a:lnTo>
                    <a:pt x="1062" y="1530"/>
                  </a:lnTo>
                  <a:lnTo>
                    <a:pt x="1066" y="1522"/>
                  </a:lnTo>
                  <a:lnTo>
                    <a:pt x="1071" y="1516"/>
                  </a:lnTo>
                  <a:lnTo>
                    <a:pt x="1075" y="1513"/>
                  </a:lnTo>
                  <a:lnTo>
                    <a:pt x="1078" y="1511"/>
                  </a:lnTo>
                  <a:lnTo>
                    <a:pt x="1083" y="1510"/>
                  </a:lnTo>
                  <a:lnTo>
                    <a:pt x="1089" y="1509"/>
                  </a:lnTo>
                  <a:lnTo>
                    <a:pt x="1092" y="1512"/>
                  </a:lnTo>
                  <a:lnTo>
                    <a:pt x="1096" y="1516"/>
                  </a:lnTo>
                  <a:lnTo>
                    <a:pt x="1102" y="1519"/>
                  </a:lnTo>
                  <a:lnTo>
                    <a:pt x="1109" y="1522"/>
                  </a:lnTo>
                  <a:lnTo>
                    <a:pt x="1124" y="1529"/>
                  </a:lnTo>
                  <a:lnTo>
                    <a:pt x="1142" y="1534"/>
                  </a:lnTo>
                  <a:lnTo>
                    <a:pt x="1159" y="1539"/>
                  </a:lnTo>
                  <a:lnTo>
                    <a:pt x="1178" y="1543"/>
                  </a:lnTo>
                  <a:lnTo>
                    <a:pt x="1194" y="1546"/>
                  </a:lnTo>
                  <a:lnTo>
                    <a:pt x="1208" y="1546"/>
                  </a:lnTo>
                  <a:lnTo>
                    <a:pt x="1217" y="1535"/>
                  </a:lnTo>
                  <a:lnTo>
                    <a:pt x="1227" y="1526"/>
                  </a:lnTo>
                  <a:lnTo>
                    <a:pt x="1236" y="1518"/>
                  </a:lnTo>
                  <a:lnTo>
                    <a:pt x="1247" y="1510"/>
                  </a:lnTo>
                  <a:lnTo>
                    <a:pt x="1258" y="1502"/>
                  </a:lnTo>
                  <a:lnTo>
                    <a:pt x="1269" y="1496"/>
                  </a:lnTo>
                  <a:lnTo>
                    <a:pt x="1280" y="1489"/>
                  </a:lnTo>
                  <a:lnTo>
                    <a:pt x="1292" y="1482"/>
                  </a:lnTo>
                  <a:lnTo>
                    <a:pt x="1317" y="1472"/>
                  </a:lnTo>
                  <a:lnTo>
                    <a:pt x="1344" y="1463"/>
                  </a:lnTo>
                  <a:lnTo>
                    <a:pt x="1372" y="1455"/>
                  </a:lnTo>
                  <a:lnTo>
                    <a:pt x="1401" y="1448"/>
                  </a:lnTo>
                  <a:lnTo>
                    <a:pt x="1408" y="1456"/>
                  </a:lnTo>
                  <a:lnTo>
                    <a:pt x="1418" y="1465"/>
                  </a:lnTo>
                  <a:lnTo>
                    <a:pt x="1431" y="1476"/>
                  </a:lnTo>
                  <a:lnTo>
                    <a:pt x="1446" y="1487"/>
                  </a:lnTo>
                  <a:lnTo>
                    <a:pt x="1453" y="1492"/>
                  </a:lnTo>
                  <a:lnTo>
                    <a:pt x="1461" y="1496"/>
                  </a:lnTo>
                  <a:lnTo>
                    <a:pt x="1469" y="1499"/>
                  </a:lnTo>
                  <a:lnTo>
                    <a:pt x="1475" y="1502"/>
                  </a:lnTo>
                  <a:lnTo>
                    <a:pt x="1483" y="1504"/>
                  </a:lnTo>
                  <a:lnTo>
                    <a:pt x="1490" y="1505"/>
                  </a:lnTo>
                  <a:lnTo>
                    <a:pt x="1495" y="1505"/>
                  </a:lnTo>
                  <a:lnTo>
                    <a:pt x="1501" y="1503"/>
                  </a:lnTo>
                  <a:lnTo>
                    <a:pt x="1512" y="1510"/>
                  </a:lnTo>
                  <a:lnTo>
                    <a:pt x="1521" y="1518"/>
                  </a:lnTo>
                  <a:lnTo>
                    <a:pt x="1530" y="1526"/>
                  </a:lnTo>
                  <a:lnTo>
                    <a:pt x="1538" y="1534"/>
                  </a:lnTo>
                  <a:lnTo>
                    <a:pt x="1547" y="1542"/>
                  </a:lnTo>
                  <a:lnTo>
                    <a:pt x="1555" y="1547"/>
                  </a:lnTo>
                  <a:lnTo>
                    <a:pt x="1561" y="1550"/>
                  </a:lnTo>
                  <a:lnTo>
                    <a:pt x="1566" y="1551"/>
                  </a:lnTo>
                  <a:lnTo>
                    <a:pt x="1573" y="1552"/>
                  </a:lnTo>
                  <a:lnTo>
                    <a:pt x="1581" y="1552"/>
                  </a:lnTo>
                  <a:lnTo>
                    <a:pt x="1586" y="1578"/>
                  </a:lnTo>
                  <a:lnTo>
                    <a:pt x="1593" y="1602"/>
                  </a:lnTo>
                  <a:lnTo>
                    <a:pt x="1596" y="1613"/>
                  </a:lnTo>
                  <a:lnTo>
                    <a:pt x="1598" y="1625"/>
                  </a:lnTo>
                  <a:lnTo>
                    <a:pt x="1599" y="1637"/>
                  </a:lnTo>
                  <a:lnTo>
                    <a:pt x="1600" y="1650"/>
                  </a:lnTo>
                  <a:lnTo>
                    <a:pt x="1599" y="1658"/>
                  </a:lnTo>
                  <a:lnTo>
                    <a:pt x="1598" y="1664"/>
                  </a:lnTo>
                  <a:lnTo>
                    <a:pt x="1596" y="1670"/>
                  </a:lnTo>
                  <a:lnTo>
                    <a:pt x="1593" y="1676"/>
                  </a:lnTo>
                  <a:lnTo>
                    <a:pt x="1585" y="1686"/>
                  </a:lnTo>
                  <a:lnTo>
                    <a:pt x="1577" y="1697"/>
                  </a:lnTo>
                  <a:lnTo>
                    <a:pt x="1569" y="1707"/>
                  </a:lnTo>
                  <a:lnTo>
                    <a:pt x="1561" y="1719"/>
                  </a:lnTo>
                  <a:lnTo>
                    <a:pt x="1558" y="1724"/>
                  </a:lnTo>
                  <a:lnTo>
                    <a:pt x="1555" y="1730"/>
                  </a:lnTo>
                  <a:lnTo>
                    <a:pt x="1554" y="1736"/>
                  </a:lnTo>
                  <a:lnTo>
                    <a:pt x="1553" y="1743"/>
                  </a:lnTo>
                  <a:lnTo>
                    <a:pt x="1554" y="1748"/>
                  </a:lnTo>
                  <a:lnTo>
                    <a:pt x="1555" y="1753"/>
                  </a:lnTo>
                  <a:lnTo>
                    <a:pt x="1558" y="1756"/>
                  </a:lnTo>
                  <a:lnTo>
                    <a:pt x="1561" y="1759"/>
                  </a:lnTo>
                  <a:lnTo>
                    <a:pt x="1565" y="1761"/>
                  </a:lnTo>
                  <a:lnTo>
                    <a:pt x="1570" y="1764"/>
                  </a:lnTo>
                  <a:lnTo>
                    <a:pt x="1574" y="1765"/>
                  </a:lnTo>
                  <a:lnTo>
                    <a:pt x="1580" y="1767"/>
                  </a:lnTo>
                  <a:lnTo>
                    <a:pt x="1591" y="1769"/>
                  </a:lnTo>
                  <a:lnTo>
                    <a:pt x="1602" y="1771"/>
                  </a:lnTo>
                  <a:lnTo>
                    <a:pt x="1607" y="1773"/>
                  </a:lnTo>
                  <a:lnTo>
                    <a:pt x="1611" y="1775"/>
                  </a:lnTo>
                  <a:lnTo>
                    <a:pt x="1616" y="1777"/>
                  </a:lnTo>
                  <a:lnTo>
                    <a:pt x="1620" y="1780"/>
                  </a:lnTo>
                  <a:lnTo>
                    <a:pt x="1627" y="1787"/>
                  </a:lnTo>
                  <a:lnTo>
                    <a:pt x="1632" y="1794"/>
                  </a:lnTo>
                  <a:lnTo>
                    <a:pt x="1636" y="1801"/>
                  </a:lnTo>
                  <a:lnTo>
                    <a:pt x="1639" y="1807"/>
                  </a:lnTo>
                  <a:lnTo>
                    <a:pt x="1645" y="1822"/>
                  </a:lnTo>
                  <a:lnTo>
                    <a:pt x="1653" y="1836"/>
                  </a:lnTo>
                  <a:lnTo>
                    <a:pt x="1659" y="1848"/>
                  </a:lnTo>
                  <a:lnTo>
                    <a:pt x="1666" y="1862"/>
                  </a:lnTo>
                  <a:lnTo>
                    <a:pt x="1674" y="1877"/>
                  </a:lnTo>
                  <a:lnTo>
                    <a:pt x="1683" y="1890"/>
                  </a:lnTo>
                  <a:lnTo>
                    <a:pt x="1688" y="1897"/>
                  </a:lnTo>
                  <a:lnTo>
                    <a:pt x="1694" y="1903"/>
                  </a:lnTo>
                  <a:lnTo>
                    <a:pt x="1699" y="1908"/>
                  </a:lnTo>
                  <a:lnTo>
                    <a:pt x="1706" y="1912"/>
                  </a:lnTo>
                  <a:lnTo>
                    <a:pt x="1712" y="1916"/>
                  </a:lnTo>
                  <a:lnTo>
                    <a:pt x="1719" y="1919"/>
                  </a:lnTo>
                  <a:lnTo>
                    <a:pt x="1726" y="1921"/>
                  </a:lnTo>
                  <a:lnTo>
                    <a:pt x="1733" y="1921"/>
                  </a:lnTo>
                  <a:lnTo>
                    <a:pt x="1741" y="1921"/>
                  </a:lnTo>
                  <a:lnTo>
                    <a:pt x="1752" y="1918"/>
                  </a:lnTo>
                  <a:lnTo>
                    <a:pt x="1762" y="1916"/>
                  </a:lnTo>
                  <a:lnTo>
                    <a:pt x="1766" y="1915"/>
                  </a:lnTo>
                  <a:lnTo>
                    <a:pt x="1777" y="1910"/>
                  </a:lnTo>
                  <a:lnTo>
                    <a:pt x="1787" y="1904"/>
                  </a:lnTo>
                  <a:lnTo>
                    <a:pt x="1795" y="1898"/>
                  </a:lnTo>
                  <a:lnTo>
                    <a:pt x="1803" y="1891"/>
                  </a:lnTo>
                  <a:lnTo>
                    <a:pt x="1809" y="1884"/>
                  </a:lnTo>
                  <a:lnTo>
                    <a:pt x="1816" y="1878"/>
                  </a:lnTo>
                  <a:lnTo>
                    <a:pt x="1823" y="1871"/>
                  </a:lnTo>
                  <a:lnTo>
                    <a:pt x="1833" y="1866"/>
                  </a:lnTo>
                  <a:lnTo>
                    <a:pt x="1842" y="1859"/>
                  </a:lnTo>
                  <a:lnTo>
                    <a:pt x="1852" y="1853"/>
                  </a:lnTo>
                  <a:lnTo>
                    <a:pt x="1863" y="1848"/>
                  </a:lnTo>
                  <a:lnTo>
                    <a:pt x="1874" y="1844"/>
                  </a:lnTo>
                  <a:lnTo>
                    <a:pt x="1896" y="1838"/>
                  </a:lnTo>
                  <a:lnTo>
                    <a:pt x="1919" y="1834"/>
                  </a:lnTo>
                  <a:lnTo>
                    <a:pt x="1941" y="1831"/>
                  </a:lnTo>
                  <a:lnTo>
                    <a:pt x="1960" y="1827"/>
                  </a:lnTo>
                  <a:lnTo>
                    <a:pt x="1968" y="1824"/>
                  </a:lnTo>
                  <a:lnTo>
                    <a:pt x="1975" y="1821"/>
                  </a:lnTo>
                  <a:lnTo>
                    <a:pt x="1981" y="1816"/>
                  </a:lnTo>
                  <a:lnTo>
                    <a:pt x="1986" y="1811"/>
                  </a:lnTo>
                  <a:lnTo>
                    <a:pt x="1996" y="1820"/>
                  </a:lnTo>
                  <a:lnTo>
                    <a:pt x="2008" y="1827"/>
                  </a:lnTo>
                  <a:lnTo>
                    <a:pt x="2019" y="1832"/>
                  </a:lnTo>
                  <a:lnTo>
                    <a:pt x="2031" y="1837"/>
                  </a:lnTo>
                  <a:lnTo>
                    <a:pt x="2054" y="1846"/>
                  </a:lnTo>
                  <a:lnTo>
                    <a:pt x="2072" y="1854"/>
                  </a:lnTo>
                  <a:lnTo>
                    <a:pt x="2091" y="1869"/>
                  </a:lnTo>
                  <a:lnTo>
                    <a:pt x="2109" y="1887"/>
                  </a:lnTo>
                  <a:lnTo>
                    <a:pt x="2119" y="1896"/>
                  </a:lnTo>
                  <a:lnTo>
                    <a:pt x="2129" y="1903"/>
                  </a:lnTo>
                  <a:lnTo>
                    <a:pt x="2140" y="1910"/>
                  </a:lnTo>
                  <a:lnTo>
                    <a:pt x="2152" y="1915"/>
                  </a:lnTo>
                  <a:lnTo>
                    <a:pt x="2245" y="1921"/>
                  </a:lnTo>
                  <a:lnTo>
                    <a:pt x="2238" y="1935"/>
                  </a:lnTo>
                  <a:lnTo>
                    <a:pt x="2232" y="1947"/>
                  </a:lnTo>
                  <a:lnTo>
                    <a:pt x="2232" y="1953"/>
                  </a:lnTo>
                  <a:lnTo>
                    <a:pt x="2235" y="1957"/>
                  </a:lnTo>
                  <a:lnTo>
                    <a:pt x="2238" y="1961"/>
                  </a:lnTo>
                  <a:lnTo>
                    <a:pt x="2243" y="1965"/>
                  </a:lnTo>
                  <a:lnTo>
                    <a:pt x="2248" y="1968"/>
                  </a:lnTo>
                  <a:lnTo>
                    <a:pt x="2254" y="1972"/>
                  </a:lnTo>
                  <a:lnTo>
                    <a:pt x="2259" y="1977"/>
                  </a:lnTo>
                  <a:lnTo>
                    <a:pt x="2265" y="1983"/>
                  </a:lnTo>
                  <a:lnTo>
                    <a:pt x="2266" y="1980"/>
                  </a:lnTo>
                  <a:lnTo>
                    <a:pt x="2267" y="1972"/>
                  </a:lnTo>
                  <a:lnTo>
                    <a:pt x="2268" y="1968"/>
                  </a:lnTo>
                  <a:lnTo>
                    <a:pt x="2267" y="1963"/>
                  </a:lnTo>
                  <a:lnTo>
                    <a:pt x="2267" y="1957"/>
                  </a:lnTo>
                  <a:lnTo>
                    <a:pt x="2265" y="1953"/>
                  </a:lnTo>
                  <a:lnTo>
                    <a:pt x="2275" y="1947"/>
                  </a:lnTo>
                  <a:lnTo>
                    <a:pt x="2293" y="1935"/>
                  </a:lnTo>
                  <a:lnTo>
                    <a:pt x="2303" y="1927"/>
                  </a:lnTo>
                  <a:lnTo>
                    <a:pt x="2313" y="1921"/>
                  </a:lnTo>
                  <a:lnTo>
                    <a:pt x="2319" y="1919"/>
                  </a:lnTo>
                  <a:lnTo>
                    <a:pt x="2323" y="1917"/>
                  </a:lnTo>
                  <a:lnTo>
                    <a:pt x="2327" y="1916"/>
                  </a:lnTo>
                  <a:lnTo>
                    <a:pt x="2331" y="1915"/>
                  </a:lnTo>
                  <a:lnTo>
                    <a:pt x="2341" y="1915"/>
                  </a:lnTo>
                  <a:lnTo>
                    <a:pt x="2349" y="1913"/>
                  </a:lnTo>
                  <a:lnTo>
                    <a:pt x="2357" y="1910"/>
                  </a:lnTo>
                  <a:lnTo>
                    <a:pt x="2364" y="1906"/>
                  </a:lnTo>
                  <a:lnTo>
                    <a:pt x="2370" y="1901"/>
                  </a:lnTo>
                  <a:lnTo>
                    <a:pt x="2376" y="1895"/>
                  </a:lnTo>
                  <a:lnTo>
                    <a:pt x="2382" y="1889"/>
                  </a:lnTo>
                  <a:lnTo>
                    <a:pt x="2388" y="1882"/>
                  </a:lnTo>
                  <a:lnTo>
                    <a:pt x="2399" y="1867"/>
                  </a:lnTo>
                  <a:lnTo>
                    <a:pt x="2412" y="1853"/>
                  </a:lnTo>
                  <a:lnTo>
                    <a:pt x="2418" y="1847"/>
                  </a:lnTo>
                  <a:lnTo>
                    <a:pt x="2426" y="1840"/>
                  </a:lnTo>
                  <a:lnTo>
                    <a:pt x="2435" y="1835"/>
                  </a:lnTo>
                  <a:lnTo>
                    <a:pt x="2444" y="1830"/>
                  </a:lnTo>
                  <a:lnTo>
                    <a:pt x="2449" y="1838"/>
                  </a:lnTo>
                  <a:lnTo>
                    <a:pt x="2454" y="1846"/>
                  </a:lnTo>
                  <a:lnTo>
                    <a:pt x="2455" y="1850"/>
                  </a:lnTo>
                  <a:lnTo>
                    <a:pt x="2456" y="1854"/>
                  </a:lnTo>
                  <a:lnTo>
                    <a:pt x="2457" y="1860"/>
                  </a:lnTo>
                  <a:lnTo>
                    <a:pt x="2457" y="1866"/>
                  </a:lnTo>
                  <a:lnTo>
                    <a:pt x="2462" y="1860"/>
                  </a:lnTo>
                  <a:lnTo>
                    <a:pt x="2468" y="1857"/>
                  </a:lnTo>
                  <a:lnTo>
                    <a:pt x="2474" y="1855"/>
                  </a:lnTo>
                  <a:lnTo>
                    <a:pt x="2481" y="1855"/>
                  </a:lnTo>
                  <a:lnTo>
                    <a:pt x="2487" y="1856"/>
                  </a:lnTo>
                  <a:lnTo>
                    <a:pt x="2493" y="1858"/>
                  </a:lnTo>
                  <a:lnTo>
                    <a:pt x="2499" y="1862"/>
                  </a:lnTo>
                  <a:lnTo>
                    <a:pt x="2504" y="1866"/>
                  </a:lnTo>
                  <a:lnTo>
                    <a:pt x="2505" y="1856"/>
                  </a:lnTo>
                  <a:lnTo>
                    <a:pt x="2507" y="1847"/>
                  </a:lnTo>
                  <a:lnTo>
                    <a:pt x="2511" y="1841"/>
                  </a:lnTo>
                  <a:lnTo>
                    <a:pt x="2514" y="1836"/>
                  </a:lnTo>
                  <a:lnTo>
                    <a:pt x="2517" y="1832"/>
                  </a:lnTo>
                  <a:lnTo>
                    <a:pt x="2522" y="1829"/>
                  </a:lnTo>
                  <a:lnTo>
                    <a:pt x="2527" y="1828"/>
                  </a:lnTo>
                  <a:lnTo>
                    <a:pt x="2533" y="1827"/>
                  </a:lnTo>
                  <a:lnTo>
                    <a:pt x="2546" y="1826"/>
                  </a:lnTo>
                  <a:lnTo>
                    <a:pt x="2561" y="1827"/>
                  </a:lnTo>
                  <a:lnTo>
                    <a:pt x="2569" y="1827"/>
                  </a:lnTo>
                  <a:lnTo>
                    <a:pt x="2578" y="1826"/>
                  </a:lnTo>
                  <a:lnTo>
                    <a:pt x="2588" y="1825"/>
                  </a:lnTo>
                  <a:lnTo>
                    <a:pt x="2596" y="1824"/>
                  </a:lnTo>
                  <a:lnTo>
                    <a:pt x="2604" y="1821"/>
                  </a:lnTo>
                  <a:lnTo>
                    <a:pt x="2611" y="1816"/>
                  </a:lnTo>
                  <a:lnTo>
                    <a:pt x="2616" y="1810"/>
                  </a:lnTo>
                  <a:lnTo>
                    <a:pt x="2622" y="1804"/>
                  </a:lnTo>
                  <a:lnTo>
                    <a:pt x="2633" y="1790"/>
                  </a:lnTo>
                  <a:lnTo>
                    <a:pt x="2642" y="1774"/>
                  </a:lnTo>
                  <a:lnTo>
                    <a:pt x="2648" y="1766"/>
                  </a:lnTo>
                  <a:lnTo>
                    <a:pt x="2653" y="1758"/>
                  </a:lnTo>
                  <a:lnTo>
                    <a:pt x="2660" y="1750"/>
                  </a:lnTo>
                  <a:lnTo>
                    <a:pt x="2667" y="1743"/>
                  </a:lnTo>
                  <a:lnTo>
                    <a:pt x="2674" y="1737"/>
                  </a:lnTo>
                  <a:lnTo>
                    <a:pt x="2683" y="1732"/>
                  </a:lnTo>
                  <a:lnTo>
                    <a:pt x="2693" y="1728"/>
                  </a:lnTo>
                  <a:lnTo>
                    <a:pt x="2703" y="1725"/>
                  </a:lnTo>
                  <a:lnTo>
                    <a:pt x="2704" y="1716"/>
                  </a:lnTo>
                  <a:lnTo>
                    <a:pt x="2706" y="1707"/>
                  </a:lnTo>
                  <a:lnTo>
                    <a:pt x="2711" y="1699"/>
                  </a:lnTo>
                  <a:lnTo>
                    <a:pt x="2715" y="1691"/>
                  </a:lnTo>
                  <a:lnTo>
                    <a:pt x="2726" y="1677"/>
                  </a:lnTo>
                  <a:lnTo>
                    <a:pt x="2737" y="1663"/>
                  </a:lnTo>
                  <a:lnTo>
                    <a:pt x="2733" y="1658"/>
                  </a:lnTo>
                  <a:lnTo>
                    <a:pt x="2730" y="1651"/>
                  </a:lnTo>
                  <a:lnTo>
                    <a:pt x="2729" y="1645"/>
                  </a:lnTo>
                  <a:lnTo>
                    <a:pt x="2729" y="1638"/>
                  </a:lnTo>
                  <a:lnTo>
                    <a:pt x="2728" y="1631"/>
                  </a:lnTo>
                  <a:lnTo>
                    <a:pt x="2726" y="1625"/>
                  </a:lnTo>
                  <a:lnTo>
                    <a:pt x="2725" y="1622"/>
                  </a:lnTo>
                  <a:lnTo>
                    <a:pt x="2723" y="1619"/>
                  </a:lnTo>
                  <a:lnTo>
                    <a:pt x="2719" y="1616"/>
                  </a:lnTo>
                  <a:lnTo>
                    <a:pt x="2716" y="1614"/>
                  </a:lnTo>
                  <a:lnTo>
                    <a:pt x="2728" y="1602"/>
                  </a:lnTo>
                  <a:lnTo>
                    <a:pt x="2739" y="1588"/>
                  </a:lnTo>
                  <a:lnTo>
                    <a:pt x="2750" y="1573"/>
                  </a:lnTo>
                  <a:lnTo>
                    <a:pt x="2760" y="1558"/>
                  </a:lnTo>
                  <a:lnTo>
                    <a:pt x="2780" y="1521"/>
                  </a:lnTo>
                  <a:lnTo>
                    <a:pt x="2803" y="1478"/>
                  </a:lnTo>
                  <a:lnTo>
                    <a:pt x="2798" y="1475"/>
                  </a:lnTo>
                  <a:lnTo>
                    <a:pt x="2796" y="1471"/>
                  </a:lnTo>
                  <a:lnTo>
                    <a:pt x="2795" y="1467"/>
                  </a:lnTo>
                  <a:lnTo>
                    <a:pt x="2794" y="1462"/>
                  </a:lnTo>
                  <a:lnTo>
                    <a:pt x="2795" y="1451"/>
                  </a:lnTo>
                  <a:lnTo>
                    <a:pt x="2796" y="1441"/>
                  </a:lnTo>
                  <a:lnTo>
                    <a:pt x="2790" y="1428"/>
                  </a:lnTo>
                  <a:lnTo>
                    <a:pt x="2790" y="1426"/>
                  </a:lnTo>
                  <a:lnTo>
                    <a:pt x="2792" y="1423"/>
                  </a:lnTo>
                  <a:lnTo>
                    <a:pt x="2794" y="1420"/>
                  </a:lnTo>
                  <a:lnTo>
                    <a:pt x="2797" y="1417"/>
                  </a:lnTo>
                  <a:lnTo>
                    <a:pt x="2801" y="1414"/>
                  </a:lnTo>
                  <a:lnTo>
                    <a:pt x="2804" y="1412"/>
                  </a:lnTo>
                  <a:lnTo>
                    <a:pt x="2807" y="1411"/>
                  </a:lnTo>
                  <a:lnTo>
                    <a:pt x="2809" y="1410"/>
                  </a:lnTo>
                  <a:lnTo>
                    <a:pt x="2809" y="1386"/>
                  </a:lnTo>
                  <a:lnTo>
                    <a:pt x="2801" y="1389"/>
                  </a:lnTo>
                  <a:lnTo>
                    <a:pt x="2793" y="1391"/>
                  </a:lnTo>
                  <a:lnTo>
                    <a:pt x="2785" y="1393"/>
                  </a:lnTo>
                  <a:lnTo>
                    <a:pt x="2778" y="1394"/>
                  </a:lnTo>
                  <a:lnTo>
                    <a:pt x="2763" y="1395"/>
                  </a:lnTo>
                  <a:lnTo>
                    <a:pt x="2750" y="1394"/>
                  </a:lnTo>
                  <a:lnTo>
                    <a:pt x="2738" y="1392"/>
                  </a:lnTo>
                  <a:lnTo>
                    <a:pt x="2725" y="1389"/>
                  </a:lnTo>
                  <a:lnTo>
                    <a:pt x="2711" y="1384"/>
                  </a:lnTo>
                  <a:lnTo>
                    <a:pt x="2696" y="1380"/>
                  </a:lnTo>
                  <a:lnTo>
                    <a:pt x="2705" y="1375"/>
                  </a:lnTo>
                  <a:lnTo>
                    <a:pt x="2713" y="1369"/>
                  </a:lnTo>
                  <a:lnTo>
                    <a:pt x="2719" y="1363"/>
                  </a:lnTo>
                  <a:lnTo>
                    <a:pt x="2726" y="1356"/>
                  </a:lnTo>
                  <a:lnTo>
                    <a:pt x="2737" y="1342"/>
                  </a:lnTo>
                  <a:lnTo>
                    <a:pt x="2750" y="1324"/>
                  </a:lnTo>
                  <a:lnTo>
                    <a:pt x="2730" y="1316"/>
                  </a:lnTo>
                  <a:lnTo>
                    <a:pt x="2712" y="1310"/>
                  </a:lnTo>
                  <a:lnTo>
                    <a:pt x="2695" y="1305"/>
                  </a:lnTo>
                  <a:lnTo>
                    <a:pt x="2679" y="1300"/>
                  </a:lnTo>
                  <a:lnTo>
                    <a:pt x="2662" y="1294"/>
                  </a:lnTo>
                  <a:lnTo>
                    <a:pt x="2647" y="1287"/>
                  </a:lnTo>
                  <a:lnTo>
                    <a:pt x="2639" y="1282"/>
                  </a:lnTo>
                  <a:lnTo>
                    <a:pt x="2632" y="1277"/>
                  </a:lnTo>
                  <a:lnTo>
                    <a:pt x="2624" y="1270"/>
                  </a:lnTo>
                  <a:lnTo>
                    <a:pt x="2617" y="1262"/>
                  </a:lnTo>
                  <a:lnTo>
                    <a:pt x="2626" y="1268"/>
                  </a:lnTo>
                  <a:lnTo>
                    <a:pt x="2640" y="1273"/>
                  </a:lnTo>
                  <a:lnTo>
                    <a:pt x="2657" y="1278"/>
                  </a:lnTo>
                  <a:lnTo>
                    <a:pt x="2675" y="1283"/>
                  </a:lnTo>
                  <a:lnTo>
                    <a:pt x="2715" y="1293"/>
                  </a:lnTo>
                  <a:lnTo>
                    <a:pt x="2750" y="1299"/>
                  </a:lnTo>
                  <a:lnTo>
                    <a:pt x="2749" y="1293"/>
                  </a:lnTo>
                  <a:lnTo>
                    <a:pt x="2746" y="1288"/>
                  </a:lnTo>
                  <a:lnTo>
                    <a:pt x="2742" y="1283"/>
                  </a:lnTo>
                  <a:lnTo>
                    <a:pt x="2737" y="1279"/>
                  </a:lnTo>
                  <a:lnTo>
                    <a:pt x="2725" y="1272"/>
                  </a:lnTo>
                  <a:lnTo>
                    <a:pt x="2709" y="1266"/>
                  </a:lnTo>
                  <a:lnTo>
                    <a:pt x="2695" y="1259"/>
                  </a:lnTo>
                  <a:lnTo>
                    <a:pt x="2682" y="1252"/>
                  </a:lnTo>
                  <a:lnTo>
                    <a:pt x="2678" y="1248"/>
                  </a:lnTo>
                  <a:lnTo>
                    <a:pt x="2673" y="1244"/>
                  </a:lnTo>
                  <a:lnTo>
                    <a:pt x="2671" y="1238"/>
                  </a:lnTo>
                  <a:lnTo>
                    <a:pt x="2670" y="1232"/>
                  </a:lnTo>
                  <a:lnTo>
                    <a:pt x="2669" y="1227"/>
                  </a:lnTo>
                  <a:lnTo>
                    <a:pt x="2668" y="1224"/>
                  </a:lnTo>
                  <a:lnTo>
                    <a:pt x="2666" y="1220"/>
                  </a:lnTo>
                  <a:lnTo>
                    <a:pt x="2662" y="1217"/>
                  </a:lnTo>
                  <a:lnTo>
                    <a:pt x="2656" y="1212"/>
                  </a:lnTo>
                  <a:lnTo>
                    <a:pt x="2650" y="1208"/>
                  </a:lnTo>
                  <a:lnTo>
                    <a:pt x="2626" y="1186"/>
                  </a:lnTo>
                  <a:lnTo>
                    <a:pt x="2581" y="1145"/>
                  </a:lnTo>
                  <a:lnTo>
                    <a:pt x="2557" y="1124"/>
                  </a:lnTo>
                  <a:lnTo>
                    <a:pt x="2537" y="1105"/>
                  </a:lnTo>
                  <a:lnTo>
                    <a:pt x="2523" y="1090"/>
                  </a:lnTo>
                  <a:lnTo>
                    <a:pt x="2517" y="1084"/>
                  </a:lnTo>
                  <a:lnTo>
                    <a:pt x="2517" y="1078"/>
                  </a:lnTo>
                  <a:lnTo>
                    <a:pt x="2520" y="1074"/>
                  </a:lnTo>
                  <a:lnTo>
                    <a:pt x="2522" y="1070"/>
                  </a:lnTo>
                  <a:lnTo>
                    <a:pt x="2525" y="1068"/>
                  </a:lnTo>
                  <a:lnTo>
                    <a:pt x="2528" y="1065"/>
                  </a:lnTo>
                  <a:lnTo>
                    <a:pt x="2532" y="1061"/>
                  </a:lnTo>
                  <a:lnTo>
                    <a:pt x="2534" y="1055"/>
                  </a:lnTo>
                  <a:lnTo>
                    <a:pt x="2537" y="1047"/>
                  </a:lnTo>
                  <a:lnTo>
                    <a:pt x="2535" y="1046"/>
                  </a:lnTo>
                  <a:lnTo>
                    <a:pt x="2530" y="1043"/>
                  </a:lnTo>
                  <a:lnTo>
                    <a:pt x="2528" y="1042"/>
                  </a:lnTo>
                  <a:lnTo>
                    <a:pt x="2526" y="1039"/>
                  </a:lnTo>
                  <a:lnTo>
                    <a:pt x="2524" y="1036"/>
                  </a:lnTo>
                  <a:lnTo>
                    <a:pt x="2524" y="1034"/>
                  </a:lnTo>
                  <a:lnTo>
                    <a:pt x="2557" y="1034"/>
                  </a:lnTo>
                  <a:lnTo>
                    <a:pt x="2558" y="1028"/>
                  </a:lnTo>
                  <a:lnTo>
                    <a:pt x="2559" y="1022"/>
                  </a:lnTo>
                  <a:lnTo>
                    <a:pt x="2561" y="1016"/>
                  </a:lnTo>
                  <a:lnTo>
                    <a:pt x="2565" y="1011"/>
                  </a:lnTo>
                  <a:lnTo>
                    <a:pt x="2569" y="1006"/>
                  </a:lnTo>
                  <a:lnTo>
                    <a:pt x="2573" y="1002"/>
                  </a:lnTo>
                  <a:lnTo>
                    <a:pt x="2578" y="997"/>
                  </a:lnTo>
                  <a:lnTo>
                    <a:pt x="2583" y="993"/>
                  </a:lnTo>
                  <a:lnTo>
                    <a:pt x="2607" y="977"/>
                  </a:lnTo>
                  <a:lnTo>
                    <a:pt x="2630" y="960"/>
                  </a:lnTo>
                  <a:lnTo>
                    <a:pt x="2617" y="958"/>
                  </a:lnTo>
                  <a:lnTo>
                    <a:pt x="2603" y="954"/>
                  </a:lnTo>
                  <a:lnTo>
                    <a:pt x="2590" y="949"/>
                  </a:lnTo>
                  <a:lnTo>
                    <a:pt x="2577" y="944"/>
                  </a:lnTo>
                  <a:lnTo>
                    <a:pt x="2563" y="938"/>
                  </a:lnTo>
                  <a:lnTo>
                    <a:pt x="2552" y="932"/>
                  </a:lnTo>
                  <a:lnTo>
                    <a:pt x="2544" y="924"/>
                  </a:lnTo>
                  <a:lnTo>
                    <a:pt x="2537" y="917"/>
                  </a:lnTo>
                  <a:lnTo>
                    <a:pt x="2498" y="917"/>
                  </a:lnTo>
                  <a:lnTo>
                    <a:pt x="2498" y="926"/>
                  </a:lnTo>
                  <a:lnTo>
                    <a:pt x="2498" y="938"/>
                  </a:lnTo>
                  <a:lnTo>
                    <a:pt x="2498" y="950"/>
                  </a:lnTo>
                  <a:lnTo>
                    <a:pt x="2498" y="967"/>
                  </a:lnTo>
                  <a:lnTo>
                    <a:pt x="2457" y="967"/>
                  </a:lnTo>
                  <a:lnTo>
                    <a:pt x="2453" y="962"/>
                  </a:lnTo>
                  <a:lnTo>
                    <a:pt x="2449" y="956"/>
                  </a:lnTo>
                  <a:lnTo>
                    <a:pt x="2447" y="949"/>
                  </a:lnTo>
                  <a:lnTo>
                    <a:pt x="2444" y="942"/>
                  </a:lnTo>
                  <a:lnTo>
                    <a:pt x="2442" y="936"/>
                  </a:lnTo>
                  <a:lnTo>
                    <a:pt x="2438" y="928"/>
                  </a:lnTo>
                  <a:lnTo>
                    <a:pt x="2435" y="922"/>
                  </a:lnTo>
                  <a:lnTo>
                    <a:pt x="2431" y="917"/>
                  </a:lnTo>
                  <a:lnTo>
                    <a:pt x="2426" y="914"/>
                  </a:lnTo>
                  <a:lnTo>
                    <a:pt x="2421" y="911"/>
                  </a:lnTo>
                  <a:lnTo>
                    <a:pt x="2413" y="909"/>
                  </a:lnTo>
                  <a:lnTo>
                    <a:pt x="2404" y="907"/>
                  </a:lnTo>
                  <a:lnTo>
                    <a:pt x="2387" y="903"/>
                  </a:lnTo>
                  <a:lnTo>
                    <a:pt x="2367" y="899"/>
                  </a:lnTo>
                  <a:lnTo>
                    <a:pt x="2357" y="897"/>
                  </a:lnTo>
                  <a:lnTo>
                    <a:pt x="2348" y="894"/>
                  </a:lnTo>
                  <a:lnTo>
                    <a:pt x="2339" y="890"/>
                  </a:lnTo>
                  <a:lnTo>
                    <a:pt x="2333" y="887"/>
                  </a:lnTo>
                  <a:lnTo>
                    <a:pt x="2326" y="882"/>
                  </a:lnTo>
                  <a:lnTo>
                    <a:pt x="2322" y="876"/>
                  </a:lnTo>
                  <a:lnTo>
                    <a:pt x="2320" y="872"/>
                  </a:lnTo>
                  <a:lnTo>
                    <a:pt x="2319" y="869"/>
                  </a:lnTo>
                  <a:lnTo>
                    <a:pt x="2319" y="866"/>
                  </a:lnTo>
                  <a:lnTo>
                    <a:pt x="2317" y="862"/>
                  </a:lnTo>
                  <a:lnTo>
                    <a:pt x="2319" y="858"/>
                  </a:lnTo>
                  <a:lnTo>
                    <a:pt x="2319" y="855"/>
                  </a:lnTo>
                  <a:lnTo>
                    <a:pt x="2321" y="853"/>
                  </a:lnTo>
                  <a:lnTo>
                    <a:pt x="2322" y="850"/>
                  </a:lnTo>
                  <a:lnTo>
                    <a:pt x="2327" y="846"/>
                  </a:lnTo>
                  <a:lnTo>
                    <a:pt x="2334" y="843"/>
                  </a:lnTo>
                  <a:lnTo>
                    <a:pt x="2341" y="840"/>
                  </a:lnTo>
                  <a:lnTo>
                    <a:pt x="2348" y="839"/>
                  </a:lnTo>
                  <a:lnTo>
                    <a:pt x="2357" y="838"/>
                  </a:lnTo>
                  <a:lnTo>
                    <a:pt x="2365" y="837"/>
                  </a:lnTo>
                  <a:lnTo>
                    <a:pt x="2368" y="836"/>
                  </a:lnTo>
                  <a:lnTo>
                    <a:pt x="2372" y="833"/>
                  </a:lnTo>
                  <a:lnTo>
                    <a:pt x="2378" y="828"/>
                  </a:lnTo>
                  <a:lnTo>
                    <a:pt x="2383" y="822"/>
                  </a:lnTo>
                  <a:lnTo>
                    <a:pt x="2393" y="811"/>
                  </a:lnTo>
                  <a:lnTo>
                    <a:pt x="2398" y="806"/>
                  </a:lnTo>
                  <a:lnTo>
                    <a:pt x="2410" y="798"/>
                  </a:lnTo>
                  <a:lnTo>
                    <a:pt x="2423" y="789"/>
                  </a:lnTo>
                  <a:lnTo>
                    <a:pt x="2428" y="783"/>
                  </a:lnTo>
                  <a:lnTo>
                    <a:pt x="2433" y="776"/>
                  </a:lnTo>
                  <a:lnTo>
                    <a:pt x="2435" y="773"/>
                  </a:lnTo>
                  <a:lnTo>
                    <a:pt x="2436" y="768"/>
                  </a:lnTo>
                  <a:lnTo>
                    <a:pt x="2437" y="763"/>
                  </a:lnTo>
                  <a:lnTo>
                    <a:pt x="2437" y="757"/>
                  </a:lnTo>
                  <a:lnTo>
                    <a:pt x="2438" y="758"/>
                  </a:lnTo>
                  <a:lnTo>
                    <a:pt x="2439" y="758"/>
                  </a:lnTo>
                  <a:lnTo>
                    <a:pt x="2442" y="757"/>
                  </a:lnTo>
                  <a:lnTo>
                    <a:pt x="2443" y="756"/>
                  </a:lnTo>
                  <a:lnTo>
                    <a:pt x="2445" y="752"/>
                  </a:lnTo>
                  <a:lnTo>
                    <a:pt x="2448" y="747"/>
                  </a:lnTo>
                  <a:lnTo>
                    <a:pt x="2451" y="742"/>
                  </a:lnTo>
                  <a:lnTo>
                    <a:pt x="2455" y="737"/>
                  </a:lnTo>
                  <a:lnTo>
                    <a:pt x="2457" y="735"/>
                  </a:lnTo>
                  <a:lnTo>
                    <a:pt x="2459" y="734"/>
                  </a:lnTo>
                  <a:lnTo>
                    <a:pt x="2461" y="733"/>
                  </a:lnTo>
                  <a:lnTo>
                    <a:pt x="2464" y="733"/>
                  </a:lnTo>
                  <a:lnTo>
                    <a:pt x="2471" y="733"/>
                  </a:lnTo>
                  <a:lnTo>
                    <a:pt x="2478" y="735"/>
                  </a:lnTo>
                  <a:lnTo>
                    <a:pt x="2484" y="737"/>
                  </a:lnTo>
                  <a:lnTo>
                    <a:pt x="2491" y="741"/>
                  </a:lnTo>
                  <a:lnTo>
                    <a:pt x="2503" y="751"/>
                  </a:lnTo>
                  <a:lnTo>
                    <a:pt x="2517" y="764"/>
                  </a:lnTo>
                  <a:lnTo>
                    <a:pt x="2511" y="769"/>
                  </a:lnTo>
                  <a:lnTo>
                    <a:pt x="2504" y="775"/>
                  </a:lnTo>
                  <a:lnTo>
                    <a:pt x="2496" y="780"/>
                  </a:lnTo>
                  <a:lnTo>
                    <a:pt x="2491" y="782"/>
                  </a:lnTo>
                  <a:lnTo>
                    <a:pt x="2493" y="789"/>
                  </a:lnTo>
                  <a:lnTo>
                    <a:pt x="2496" y="795"/>
                  </a:lnTo>
                  <a:lnTo>
                    <a:pt x="2501" y="800"/>
                  </a:lnTo>
                  <a:lnTo>
                    <a:pt x="2504" y="805"/>
                  </a:lnTo>
                  <a:lnTo>
                    <a:pt x="2510" y="809"/>
                  </a:lnTo>
                  <a:lnTo>
                    <a:pt x="2514" y="813"/>
                  </a:lnTo>
                  <a:lnTo>
                    <a:pt x="2518" y="816"/>
                  </a:lnTo>
                  <a:lnTo>
                    <a:pt x="2524" y="819"/>
                  </a:lnTo>
                  <a:lnTo>
                    <a:pt x="2524" y="837"/>
                  </a:lnTo>
                  <a:lnTo>
                    <a:pt x="2523" y="840"/>
                  </a:lnTo>
                  <a:lnTo>
                    <a:pt x="2523" y="842"/>
                  </a:lnTo>
                  <a:lnTo>
                    <a:pt x="2525" y="844"/>
                  </a:lnTo>
                  <a:lnTo>
                    <a:pt x="2527" y="847"/>
                  </a:lnTo>
                  <a:lnTo>
                    <a:pt x="2529" y="849"/>
                  </a:lnTo>
                  <a:lnTo>
                    <a:pt x="2532" y="851"/>
                  </a:lnTo>
                  <a:lnTo>
                    <a:pt x="2532" y="853"/>
                  </a:lnTo>
                  <a:lnTo>
                    <a:pt x="2530" y="856"/>
                  </a:lnTo>
                  <a:lnTo>
                    <a:pt x="2561" y="830"/>
                  </a:lnTo>
                  <a:lnTo>
                    <a:pt x="2585" y="810"/>
                  </a:lnTo>
                  <a:lnTo>
                    <a:pt x="2596" y="803"/>
                  </a:lnTo>
                  <a:lnTo>
                    <a:pt x="2605" y="797"/>
                  </a:lnTo>
                  <a:lnTo>
                    <a:pt x="2613" y="793"/>
                  </a:lnTo>
                  <a:lnTo>
                    <a:pt x="2621" y="790"/>
                  </a:lnTo>
                  <a:lnTo>
                    <a:pt x="2627" y="787"/>
                  </a:lnTo>
                  <a:lnTo>
                    <a:pt x="2633" y="786"/>
                  </a:lnTo>
                  <a:lnTo>
                    <a:pt x="2638" y="785"/>
                  </a:lnTo>
                  <a:lnTo>
                    <a:pt x="2645" y="785"/>
                  </a:lnTo>
                  <a:lnTo>
                    <a:pt x="2657" y="786"/>
                  </a:lnTo>
                  <a:lnTo>
                    <a:pt x="2670" y="788"/>
                  </a:lnTo>
                  <a:lnTo>
                    <a:pt x="2674" y="781"/>
                  </a:lnTo>
                  <a:lnTo>
                    <a:pt x="2679" y="774"/>
                  </a:lnTo>
                  <a:lnTo>
                    <a:pt x="2683" y="768"/>
                  </a:lnTo>
                  <a:lnTo>
                    <a:pt x="2689" y="763"/>
                  </a:lnTo>
                  <a:lnTo>
                    <a:pt x="2701" y="753"/>
                  </a:lnTo>
                  <a:lnTo>
                    <a:pt x="2713" y="745"/>
                  </a:lnTo>
                  <a:lnTo>
                    <a:pt x="2724" y="738"/>
                  </a:lnTo>
                  <a:lnTo>
                    <a:pt x="2735" y="730"/>
                  </a:lnTo>
                  <a:lnTo>
                    <a:pt x="2739" y="726"/>
                  </a:lnTo>
                  <a:lnTo>
                    <a:pt x="2743" y="721"/>
                  </a:lnTo>
                  <a:lnTo>
                    <a:pt x="2747" y="715"/>
                  </a:lnTo>
                  <a:lnTo>
                    <a:pt x="2750" y="708"/>
                  </a:lnTo>
                  <a:lnTo>
                    <a:pt x="2758" y="708"/>
                  </a:lnTo>
                  <a:lnTo>
                    <a:pt x="2765" y="706"/>
                  </a:lnTo>
                  <a:lnTo>
                    <a:pt x="2773" y="705"/>
                  </a:lnTo>
                  <a:lnTo>
                    <a:pt x="2780" y="704"/>
                  </a:lnTo>
                  <a:lnTo>
                    <a:pt x="2792" y="700"/>
                  </a:lnTo>
                  <a:lnTo>
                    <a:pt x="2803" y="694"/>
                  </a:lnTo>
                  <a:lnTo>
                    <a:pt x="2812" y="688"/>
                  </a:lnTo>
                  <a:lnTo>
                    <a:pt x="2820" y="681"/>
                  </a:lnTo>
                  <a:lnTo>
                    <a:pt x="2828" y="673"/>
                  </a:lnTo>
                  <a:lnTo>
                    <a:pt x="2836" y="665"/>
                  </a:lnTo>
                  <a:lnTo>
                    <a:pt x="2842" y="657"/>
                  </a:lnTo>
                  <a:lnTo>
                    <a:pt x="2850" y="649"/>
                  </a:lnTo>
                  <a:lnTo>
                    <a:pt x="2858" y="641"/>
                  </a:lnTo>
                  <a:lnTo>
                    <a:pt x="2866" y="635"/>
                  </a:lnTo>
                  <a:lnTo>
                    <a:pt x="2876" y="630"/>
                  </a:lnTo>
                  <a:lnTo>
                    <a:pt x="2887" y="625"/>
                  </a:lnTo>
                  <a:lnTo>
                    <a:pt x="2901" y="623"/>
                  </a:lnTo>
                  <a:lnTo>
                    <a:pt x="2916" y="622"/>
                  </a:lnTo>
                  <a:lnTo>
                    <a:pt x="2915" y="611"/>
                  </a:lnTo>
                  <a:lnTo>
                    <a:pt x="2914" y="602"/>
                  </a:lnTo>
                  <a:lnTo>
                    <a:pt x="2910" y="593"/>
                  </a:lnTo>
                  <a:lnTo>
                    <a:pt x="2906" y="586"/>
                  </a:lnTo>
                  <a:lnTo>
                    <a:pt x="2902" y="580"/>
                  </a:lnTo>
                  <a:lnTo>
                    <a:pt x="2897" y="574"/>
                  </a:lnTo>
                  <a:lnTo>
                    <a:pt x="2892" y="569"/>
                  </a:lnTo>
                  <a:lnTo>
                    <a:pt x="2886" y="564"/>
                  </a:lnTo>
                  <a:lnTo>
                    <a:pt x="2875" y="554"/>
                  </a:lnTo>
                  <a:lnTo>
                    <a:pt x="2865" y="543"/>
                  </a:lnTo>
                  <a:lnTo>
                    <a:pt x="2861" y="536"/>
                  </a:lnTo>
                  <a:lnTo>
                    <a:pt x="2859" y="529"/>
                  </a:lnTo>
                  <a:lnTo>
                    <a:pt x="2857" y="520"/>
                  </a:lnTo>
                  <a:lnTo>
                    <a:pt x="2855" y="511"/>
                  </a:lnTo>
                  <a:lnTo>
                    <a:pt x="2857" y="505"/>
                  </a:lnTo>
                  <a:lnTo>
                    <a:pt x="2860" y="499"/>
                  </a:lnTo>
                  <a:lnTo>
                    <a:pt x="2862" y="497"/>
                  </a:lnTo>
                  <a:lnTo>
                    <a:pt x="2864" y="495"/>
                  </a:lnTo>
                  <a:lnTo>
                    <a:pt x="2866" y="493"/>
                  </a:lnTo>
                  <a:lnTo>
                    <a:pt x="2870" y="493"/>
                  </a:lnTo>
                  <a:lnTo>
                    <a:pt x="2885" y="493"/>
                  </a:lnTo>
                  <a:lnTo>
                    <a:pt x="2903" y="495"/>
                  </a:lnTo>
                  <a:lnTo>
                    <a:pt x="2911" y="495"/>
                  </a:lnTo>
                  <a:lnTo>
                    <a:pt x="2919" y="495"/>
                  </a:lnTo>
                  <a:lnTo>
                    <a:pt x="2928" y="494"/>
                  </a:lnTo>
                  <a:lnTo>
                    <a:pt x="2936" y="493"/>
                  </a:lnTo>
                  <a:lnTo>
                    <a:pt x="2936" y="412"/>
                  </a:lnTo>
                  <a:lnTo>
                    <a:pt x="2930" y="407"/>
                  </a:lnTo>
                  <a:lnTo>
                    <a:pt x="2926" y="402"/>
                  </a:lnTo>
                  <a:lnTo>
                    <a:pt x="2921" y="396"/>
                  </a:lnTo>
                  <a:lnTo>
                    <a:pt x="2917" y="389"/>
                  </a:lnTo>
                  <a:lnTo>
                    <a:pt x="2914" y="382"/>
                  </a:lnTo>
                  <a:lnTo>
                    <a:pt x="2911" y="375"/>
                  </a:lnTo>
                  <a:lnTo>
                    <a:pt x="2909" y="365"/>
                  </a:lnTo>
                  <a:lnTo>
                    <a:pt x="2909" y="357"/>
                  </a:lnTo>
                  <a:lnTo>
                    <a:pt x="2909" y="348"/>
                  </a:lnTo>
                  <a:lnTo>
                    <a:pt x="2909" y="341"/>
                  </a:lnTo>
                  <a:lnTo>
                    <a:pt x="2909" y="332"/>
                  </a:lnTo>
                  <a:lnTo>
                    <a:pt x="2909" y="320"/>
                  </a:lnTo>
                  <a:lnTo>
                    <a:pt x="2904" y="316"/>
                  </a:lnTo>
                  <a:lnTo>
                    <a:pt x="2897" y="310"/>
                  </a:lnTo>
                  <a:lnTo>
                    <a:pt x="2893" y="307"/>
                  </a:lnTo>
                  <a:lnTo>
                    <a:pt x="2888" y="304"/>
                  </a:lnTo>
                  <a:lnTo>
                    <a:pt x="2883" y="302"/>
                  </a:lnTo>
                  <a:lnTo>
                    <a:pt x="2876" y="301"/>
                  </a:lnTo>
                  <a:lnTo>
                    <a:pt x="2866" y="302"/>
                  </a:lnTo>
                  <a:lnTo>
                    <a:pt x="2858" y="303"/>
                  </a:lnTo>
                  <a:lnTo>
                    <a:pt x="2849" y="305"/>
                  </a:lnTo>
                  <a:lnTo>
                    <a:pt x="2841" y="308"/>
                  </a:lnTo>
                  <a:lnTo>
                    <a:pt x="2827" y="314"/>
                  </a:lnTo>
                  <a:lnTo>
                    <a:pt x="2813" y="323"/>
                  </a:lnTo>
                  <a:lnTo>
                    <a:pt x="2798" y="331"/>
                  </a:lnTo>
                  <a:lnTo>
                    <a:pt x="2784" y="338"/>
                  </a:lnTo>
                  <a:lnTo>
                    <a:pt x="2776" y="341"/>
                  </a:lnTo>
                  <a:lnTo>
                    <a:pt x="2768" y="343"/>
                  </a:lnTo>
                  <a:lnTo>
                    <a:pt x="2759" y="344"/>
                  </a:lnTo>
                  <a:lnTo>
                    <a:pt x="2750" y="344"/>
                  </a:lnTo>
                  <a:lnTo>
                    <a:pt x="2735" y="343"/>
                  </a:lnTo>
                  <a:lnTo>
                    <a:pt x="2722" y="341"/>
                  </a:lnTo>
                  <a:lnTo>
                    <a:pt x="2708" y="336"/>
                  </a:lnTo>
                  <a:lnTo>
                    <a:pt x="2696" y="331"/>
                  </a:lnTo>
                  <a:lnTo>
                    <a:pt x="2684" y="324"/>
                  </a:lnTo>
                  <a:lnTo>
                    <a:pt x="2672" y="315"/>
                  </a:lnTo>
                  <a:lnTo>
                    <a:pt x="2661" y="307"/>
                  </a:lnTo>
                  <a:lnTo>
                    <a:pt x="2650" y="298"/>
                  </a:lnTo>
                  <a:lnTo>
                    <a:pt x="2627" y="280"/>
                  </a:lnTo>
                  <a:lnTo>
                    <a:pt x="2604" y="261"/>
                  </a:lnTo>
                  <a:lnTo>
                    <a:pt x="2592" y="253"/>
                  </a:lnTo>
                  <a:lnTo>
                    <a:pt x="2579" y="245"/>
                  </a:lnTo>
                  <a:lnTo>
                    <a:pt x="2565" y="239"/>
                  </a:lnTo>
                  <a:lnTo>
                    <a:pt x="2550" y="233"/>
                  </a:lnTo>
                  <a:lnTo>
                    <a:pt x="2525" y="227"/>
                  </a:lnTo>
                  <a:lnTo>
                    <a:pt x="2499" y="219"/>
                  </a:lnTo>
                  <a:lnTo>
                    <a:pt x="2487" y="215"/>
                  </a:lnTo>
                  <a:lnTo>
                    <a:pt x="2473" y="211"/>
                  </a:lnTo>
                  <a:lnTo>
                    <a:pt x="2461" y="205"/>
                  </a:lnTo>
                  <a:lnTo>
                    <a:pt x="2450" y="199"/>
                  </a:lnTo>
                  <a:lnTo>
                    <a:pt x="2438" y="193"/>
                  </a:lnTo>
                  <a:lnTo>
                    <a:pt x="2428" y="187"/>
                  </a:lnTo>
                  <a:lnTo>
                    <a:pt x="2418" y="179"/>
                  </a:lnTo>
                  <a:lnTo>
                    <a:pt x="2410" y="171"/>
                  </a:lnTo>
                  <a:lnTo>
                    <a:pt x="2401" y="162"/>
                  </a:lnTo>
                  <a:lnTo>
                    <a:pt x="2394" y="152"/>
                  </a:lnTo>
                  <a:lnTo>
                    <a:pt x="2389" y="141"/>
                  </a:lnTo>
                  <a:lnTo>
                    <a:pt x="2384" y="129"/>
                  </a:lnTo>
                  <a:lnTo>
                    <a:pt x="2370" y="128"/>
                  </a:lnTo>
                  <a:lnTo>
                    <a:pt x="2357" y="126"/>
                  </a:lnTo>
                  <a:lnTo>
                    <a:pt x="2346" y="122"/>
                  </a:lnTo>
                  <a:lnTo>
                    <a:pt x="2335" y="117"/>
                  </a:lnTo>
                  <a:lnTo>
                    <a:pt x="2325" y="111"/>
                  </a:lnTo>
                  <a:lnTo>
                    <a:pt x="2316" y="105"/>
                  </a:lnTo>
                  <a:lnTo>
                    <a:pt x="2308" y="98"/>
                  </a:lnTo>
                  <a:lnTo>
                    <a:pt x="2300" y="89"/>
                  </a:lnTo>
                  <a:lnTo>
                    <a:pt x="2283" y="74"/>
                  </a:lnTo>
                  <a:lnTo>
                    <a:pt x="2267" y="59"/>
                  </a:lnTo>
                  <a:lnTo>
                    <a:pt x="2257" y="52"/>
                  </a:lnTo>
                  <a:lnTo>
                    <a:pt x="2247" y="46"/>
                  </a:lnTo>
                  <a:lnTo>
                    <a:pt x="2236" y="41"/>
                  </a:lnTo>
                  <a:lnTo>
                    <a:pt x="2225" y="36"/>
                  </a:lnTo>
                  <a:lnTo>
                    <a:pt x="2190" y="25"/>
                  </a:lnTo>
                  <a:lnTo>
                    <a:pt x="2160" y="18"/>
                  </a:lnTo>
                  <a:lnTo>
                    <a:pt x="2131" y="10"/>
                  </a:lnTo>
                  <a:lnTo>
                    <a:pt x="2092" y="0"/>
                  </a:lnTo>
                  <a:lnTo>
                    <a:pt x="1973" y="18"/>
                  </a:lnTo>
                  <a:lnTo>
                    <a:pt x="1973" y="27"/>
                  </a:lnTo>
                  <a:lnTo>
                    <a:pt x="1973" y="36"/>
                  </a:lnTo>
                  <a:lnTo>
                    <a:pt x="1973" y="42"/>
                  </a:lnTo>
                  <a:lnTo>
                    <a:pt x="1975" y="46"/>
                  </a:lnTo>
                  <a:lnTo>
                    <a:pt x="1977" y="50"/>
                  </a:lnTo>
                  <a:lnTo>
                    <a:pt x="1980" y="53"/>
                  </a:lnTo>
                  <a:lnTo>
                    <a:pt x="1989" y="58"/>
                  </a:lnTo>
                  <a:lnTo>
                    <a:pt x="1999" y="62"/>
                  </a:lnTo>
                  <a:lnTo>
                    <a:pt x="2009" y="66"/>
                  </a:lnTo>
                  <a:lnTo>
                    <a:pt x="2018" y="72"/>
                  </a:lnTo>
                  <a:lnTo>
                    <a:pt x="2021" y="75"/>
                  </a:lnTo>
                  <a:lnTo>
                    <a:pt x="2023" y="80"/>
                  </a:lnTo>
                  <a:lnTo>
                    <a:pt x="2025" y="85"/>
                  </a:lnTo>
                  <a:lnTo>
                    <a:pt x="2025" y="91"/>
                  </a:lnTo>
                  <a:lnTo>
                    <a:pt x="2024" y="101"/>
                  </a:lnTo>
                  <a:lnTo>
                    <a:pt x="2022" y="108"/>
                  </a:lnTo>
                  <a:lnTo>
                    <a:pt x="2019" y="114"/>
                  </a:lnTo>
                  <a:lnTo>
                    <a:pt x="2016" y="120"/>
                  </a:lnTo>
                  <a:lnTo>
                    <a:pt x="2012" y="125"/>
                  </a:lnTo>
                  <a:lnTo>
                    <a:pt x="2009" y="131"/>
                  </a:lnTo>
                  <a:lnTo>
                    <a:pt x="2007" y="138"/>
                  </a:lnTo>
                  <a:lnTo>
                    <a:pt x="2006" y="147"/>
                  </a:lnTo>
                  <a:lnTo>
                    <a:pt x="2007" y="155"/>
                  </a:lnTo>
                  <a:lnTo>
                    <a:pt x="2009" y="161"/>
                  </a:lnTo>
                  <a:lnTo>
                    <a:pt x="2012" y="168"/>
                  </a:lnTo>
                  <a:lnTo>
                    <a:pt x="2018" y="174"/>
                  </a:lnTo>
                  <a:lnTo>
                    <a:pt x="2022" y="179"/>
                  </a:lnTo>
                  <a:lnTo>
                    <a:pt x="2028" y="184"/>
                  </a:lnTo>
                  <a:lnTo>
                    <a:pt x="2033" y="187"/>
                  </a:lnTo>
                  <a:lnTo>
                    <a:pt x="2039" y="190"/>
                  </a:lnTo>
                  <a:lnTo>
                    <a:pt x="2033" y="197"/>
                  </a:lnTo>
                  <a:lnTo>
                    <a:pt x="2025" y="204"/>
                  </a:lnTo>
                  <a:lnTo>
                    <a:pt x="2017" y="211"/>
                  </a:lnTo>
                  <a:lnTo>
                    <a:pt x="2008" y="216"/>
                  </a:lnTo>
                  <a:lnTo>
                    <a:pt x="1999" y="221"/>
                  </a:lnTo>
                  <a:lnTo>
                    <a:pt x="1989" y="224"/>
                  </a:lnTo>
                  <a:lnTo>
                    <a:pt x="1980" y="227"/>
                  </a:lnTo>
                  <a:lnTo>
                    <a:pt x="1973" y="227"/>
                  </a:lnTo>
                  <a:lnTo>
                    <a:pt x="1962" y="227"/>
                  </a:lnTo>
                  <a:lnTo>
                    <a:pt x="1952" y="227"/>
                  </a:lnTo>
                  <a:lnTo>
                    <a:pt x="1940" y="227"/>
                  </a:lnTo>
                  <a:lnTo>
                    <a:pt x="1925" y="227"/>
                  </a:lnTo>
                  <a:lnTo>
                    <a:pt x="1919" y="258"/>
                  </a:lnTo>
                  <a:lnTo>
                    <a:pt x="1924" y="278"/>
                  </a:lnTo>
                  <a:lnTo>
                    <a:pt x="1930" y="296"/>
                  </a:lnTo>
                  <a:lnTo>
                    <a:pt x="1933" y="304"/>
                  </a:lnTo>
                  <a:lnTo>
                    <a:pt x="1938" y="311"/>
                  </a:lnTo>
                  <a:lnTo>
                    <a:pt x="1942" y="319"/>
                  </a:lnTo>
                  <a:lnTo>
                    <a:pt x="1947" y="326"/>
                  </a:lnTo>
                  <a:lnTo>
                    <a:pt x="1953" y="331"/>
                  </a:lnTo>
                  <a:lnTo>
                    <a:pt x="1961" y="336"/>
                  </a:lnTo>
                  <a:lnTo>
                    <a:pt x="1968" y="340"/>
                  </a:lnTo>
                  <a:lnTo>
                    <a:pt x="1977" y="344"/>
                  </a:lnTo>
                  <a:lnTo>
                    <a:pt x="1987" y="347"/>
                  </a:lnTo>
                  <a:lnTo>
                    <a:pt x="1999" y="349"/>
                  </a:lnTo>
                  <a:lnTo>
                    <a:pt x="2011" y="350"/>
                  </a:lnTo>
                  <a:lnTo>
                    <a:pt x="2025" y="350"/>
                  </a:lnTo>
                  <a:lnTo>
                    <a:pt x="2036" y="350"/>
                  </a:lnTo>
                  <a:lnTo>
                    <a:pt x="2043" y="349"/>
                  </a:lnTo>
                  <a:lnTo>
                    <a:pt x="2048" y="347"/>
                  </a:lnTo>
                  <a:lnTo>
                    <a:pt x="2053" y="344"/>
                  </a:lnTo>
                  <a:lnTo>
                    <a:pt x="2057" y="342"/>
                  </a:lnTo>
                  <a:lnTo>
                    <a:pt x="2064" y="340"/>
                  </a:lnTo>
                  <a:lnTo>
                    <a:pt x="2073" y="339"/>
                  </a:lnTo>
                  <a:lnTo>
                    <a:pt x="2086" y="338"/>
                  </a:lnTo>
                  <a:lnTo>
                    <a:pt x="2092" y="339"/>
                  </a:lnTo>
                  <a:lnTo>
                    <a:pt x="2098" y="340"/>
                  </a:lnTo>
                  <a:lnTo>
                    <a:pt x="2103" y="341"/>
                  </a:lnTo>
                  <a:lnTo>
                    <a:pt x="2109" y="343"/>
                  </a:lnTo>
                  <a:lnTo>
                    <a:pt x="2122" y="349"/>
                  </a:lnTo>
                  <a:lnTo>
                    <a:pt x="2138" y="357"/>
                  </a:lnTo>
                  <a:lnTo>
                    <a:pt x="2140" y="361"/>
                  </a:lnTo>
                  <a:lnTo>
                    <a:pt x="2142" y="366"/>
                  </a:lnTo>
                  <a:lnTo>
                    <a:pt x="2146" y="370"/>
                  </a:lnTo>
                  <a:lnTo>
                    <a:pt x="2151" y="375"/>
                  </a:lnTo>
                  <a:lnTo>
                    <a:pt x="2157" y="379"/>
                  </a:lnTo>
                  <a:lnTo>
                    <a:pt x="2164" y="382"/>
                  </a:lnTo>
                  <a:lnTo>
                    <a:pt x="2170" y="385"/>
                  </a:lnTo>
                  <a:lnTo>
                    <a:pt x="2178" y="388"/>
                  </a:lnTo>
                  <a:lnTo>
                    <a:pt x="2175" y="393"/>
                  </a:lnTo>
                  <a:lnTo>
                    <a:pt x="2169" y="399"/>
                  </a:lnTo>
                  <a:lnTo>
                    <a:pt x="2160" y="405"/>
                  </a:lnTo>
                  <a:lnTo>
                    <a:pt x="2152" y="410"/>
                  </a:lnTo>
                  <a:lnTo>
                    <a:pt x="2141" y="416"/>
                  </a:lnTo>
                  <a:lnTo>
                    <a:pt x="2130" y="420"/>
                  </a:lnTo>
                  <a:lnTo>
                    <a:pt x="2118" y="423"/>
                  </a:lnTo>
                  <a:lnTo>
                    <a:pt x="2106" y="424"/>
                  </a:lnTo>
                  <a:lnTo>
                    <a:pt x="2098" y="426"/>
                  </a:lnTo>
                  <a:lnTo>
                    <a:pt x="2084" y="434"/>
                  </a:lnTo>
                  <a:lnTo>
                    <a:pt x="2064" y="443"/>
                  </a:lnTo>
                  <a:lnTo>
                    <a:pt x="2041" y="455"/>
                  </a:lnTo>
                  <a:lnTo>
                    <a:pt x="2019" y="467"/>
                  </a:lnTo>
                  <a:lnTo>
                    <a:pt x="1998" y="479"/>
                  </a:lnTo>
                  <a:lnTo>
                    <a:pt x="1989" y="485"/>
                  </a:lnTo>
                  <a:lnTo>
                    <a:pt x="1981" y="490"/>
                  </a:lnTo>
                  <a:lnTo>
                    <a:pt x="1976" y="495"/>
                  </a:lnTo>
                  <a:lnTo>
                    <a:pt x="1973" y="499"/>
                  </a:lnTo>
                  <a:lnTo>
                    <a:pt x="1860" y="499"/>
                  </a:lnTo>
                  <a:lnTo>
                    <a:pt x="1860" y="506"/>
                  </a:lnTo>
                  <a:lnTo>
                    <a:pt x="1861" y="513"/>
                  </a:lnTo>
                  <a:lnTo>
                    <a:pt x="1863" y="520"/>
                  </a:lnTo>
                  <a:lnTo>
                    <a:pt x="1864" y="525"/>
                  </a:lnTo>
                  <a:lnTo>
                    <a:pt x="1869" y="536"/>
                  </a:lnTo>
                  <a:lnTo>
                    <a:pt x="1876" y="546"/>
                  </a:lnTo>
                  <a:lnTo>
                    <a:pt x="1882" y="554"/>
                  </a:lnTo>
                  <a:lnTo>
                    <a:pt x="1887" y="562"/>
                  </a:lnTo>
                  <a:lnTo>
                    <a:pt x="1889" y="566"/>
                  </a:lnTo>
                  <a:lnTo>
                    <a:pt x="1891" y="570"/>
                  </a:lnTo>
                  <a:lnTo>
                    <a:pt x="1893" y="574"/>
                  </a:lnTo>
                  <a:lnTo>
                    <a:pt x="1893" y="578"/>
                  </a:lnTo>
                  <a:lnTo>
                    <a:pt x="1893" y="583"/>
                  </a:lnTo>
                  <a:lnTo>
                    <a:pt x="1890" y="588"/>
                  </a:lnTo>
                  <a:lnTo>
                    <a:pt x="1888" y="594"/>
                  </a:lnTo>
                  <a:lnTo>
                    <a:pt x="1885" y="601"/>
                  </a:lnTo>
                  <a:lnTo>
                    <a:pt x="1877" y="613"/>
                  </a:lnTo>
                  <a:lnTo>
                    <a:pt x="1867" y="625"/>
                  </a:lnTo>
                  <a:lnTo>
                    <a:pt x="1856" y="637"/>
                  </a:lnTo>
                  <a:lnTo>
                    <a:pt x="1845" y="647"/>
                  </a:lnTo>
                  <a:lnTo>
                    <a:pt x="1834" y="655"/>
                  </a:lnTo>
                  <a:lnTo>
                    <a:pt x="1827" y="659"/>
                  </a:lnTo>
                  <a:lnTo>
                    <a:pt x="1727" y="659"/>
                  </a:lnTo>
                  <a:lnTo>
                    <a:pt x="1699" y="674"/>
                  </a:lnTo>
                  <a:lnTo>
                    <a:pt x="1664" y="694"/>
                  </a:lnTo>
                  <a:lnTo>
                    <a:pt x="1647" y="704"/>
                  </a:lnTo>
                  <a:lnTo>
                    <a:pt x="1630" y="713"/>
                  </a:lnTo>
                  <a:lnTo>
                    <a:pt x="1624" y="716"/>
                  </a:lnTo>
                  <a:lnTo>
                    <a:pt x="1617" y="718"/>
                  </a:lnTo>
                  <a:lnTo>
                    <a:pt x="1611" y="720"/>
                  </a:lnTo>
                  <a:lnTo>
                    <a:pt x="1607" y="721"/>
                  </a:lnTo>
                  <a:lnTo>
                    <a:pt x="1598" y="720"/>
                  </a:lnTo>
                  <a:lnTo>
                    <a:pt x="1587" y="719"/>
                  </a:lnTo>
                  <a:lnTo>
                    <a:pt x="1574" y="717"/>
                  </a:lnTo>
                  <a:lnTo>
                    <a:pt x="1560" y="714"/>
                  </a:lnTo>
                  <a:lnTo>
                    <a:pt x="1527" y="705"/>
                  </a:lnTo>
                  <a:lnTo>
                    <a:pt x="1493" y="696"/>
                  </a:lnTo>
                  <a:lnTo>
                    <a:pt x="1460" y="686"/>
                  </a:lnTo>
                  <a:lnTo>
                    <a:pt x="1430" y="676"/>
                  </a:lnTo>
                  <a:lnTo>
                    <a:pt x="1418" y="671"/>
                  </a:lnTo>
                  <a:lnTo>
                    <a:pt x="1407" y="667"/>
                  </a:lnTo>
                  <a:lnTo>
                    <a:pt x="1400" y="663"/>
                  </a:lnTo>
                  <a:lnTo>
                    <a:pt x="1394" y="659"/>
                  </a:lnTo>
                  <a:lnTo>
                    <a:pt x="1228" y="659"/>
                  </a:lnTo>
                  <a:lnTo>
                    <a:pt x="1169" y="646"/>
                  </a:lnTo>
                  <a:lnTo>
                    <a:pt x="1160" y="646"/>
                  </a:lnTo>
                  <a:lnTo>
                    <a:pt x="1151" y="646"/>
                  </a:lnTo>
                  <a:lnTo>
                    <a:pt x="1143" y="644"/>
                  </a:lnTo>
                  <a:lnTo>
                    <a:pt x="1133" y="641"/>
                  </a:lnTo>
                  <a:lnTo>
                    <a:pt x="1123" y="638"/>
                  </a:lnTo>
                  <a:lnTo>
                    <a:pt x="1112" y="633"/>
                  </a:lnTo>
                  <a:lnTo>
                    <a:pt x="1102" y="628"/>
                  </a:lnTo>
                  <a:lnTo>
                    <a:pt x="1092" y="622"/>
                  </a:lnTo>
                  <a:lnTo>
                    <a:pt x="1082" y="615"/>
                  </a:lnTo>
                  <a:lnTo>
                    <a:pt x="1073" y="608"/>
                  </a:lnTo>
                  <a:lnTo>
                    <a:pt x="1065" y="601"/>
                  </a:lnTo>
                  <a:lnTo>
                    <a:pt x="1056" y="592"/>
                  </a:lnTo>
                  <a:lnTo>
                    <a:pt x="1049" y="584"/>
                  </a:lnTo>
                  <a:lnTo>
                    <a:pt x="1044" y="576"/>
                  </a:lnTo>
                  <a:lnTo>
                    <a:pt x="1038" y="568"/>
                  </a:lnTo>
                  <a:lnTo>
                    <a:pt x="1036" y="560"/>
                  </a:lnTo>
                  <a:lnTo>
                    <a:pt x="1022" y="560"/>
                  </a:lnTo>
                  <a:lnTo>
                    <a:pt x="1008" y="558"/>
                  </a:lnTo>
                  <a:lnTo>
                    <a:pt x="994" y="555"/>
                  </a:lnTo>
                  <a:lnTo>
                    <a:pt x="980" y="552"/>
                  </a:lnTo>
                  <a:lnTo>
                    <a:pt x="953" y="543"/>
                  </a:lnTo>
                  <a:lnTo>
                    <a:pt x="923" y="532"/>
                  </a:lnTo>
                  <a:lnTo>
                    <a:pt x="893" y="522"/>
                  </a:lnTo>
                  <a:lnTo>
                    <a:pt x="863" y="513"/>
                  </a:lnTo>
                  <a:lnTo>
                    <a:pt x="846" y="510"/>
                  </a:lnTo>
                  <a:lnTo>
                    <a:pt x="831" y="507"/>
                  </a:lnTo>
                  <a:lnTo>
                    <a:pt x="813" y="505"/>
                  </a:lnTo>
                  <a:lnTo>
                    <a:pt x="797" y="505"/>
                  </a:lnTo>
                  <a:lnTo>
                    <a:pt x="786" y="504"/>
                  </a:lnTo>
                  <a:lnTo>
                    <a:pt x="770" y="501"/>
                  </a:lnTo>
                  <a:lnTo>
                    <a:pt x="763" y="499"/>
                  </a:lnTo>
                  <a:lnTo>
                    <a:pt x="756" y="497"/>
                  </a:lnTo>
                  <a:lnTo>
                    <a:pt x="752" y="495"/>
                  </a:lnTo>
                  <a:lnTo>
                    <a:pt x="750" y="493"/>
                  </a:lnTo>
                  <a:lnTo>
                    <a:pt x="746" y="485"/>
                  </a:lnTo>
                  <a:lnTo>
                    <a:pt x="744" y="477"/>
                  </a:lnTo>
                  <a:lnTo>
                    <a:pt x="743" y="470"/>
                  </a:lnTo>
                  <a:lnTo>
                    <a:pt x="743" y="461"/>
                  </a:lnTo>
                  <a:lnTo>
                    <a:pt x="743" y="456"/>
                  </a:lnTo>
                  <a:lnTo>
                    <a:pt x="743" y="449"/>
                  </a:lnTo>
                  <a:lnTo>
                    <a:pt x="743" y="440"/>
                  </a:lnTo>
                  <a:lnTo>
                    <a:pt x="743" y="431"/>
                  </a:lnTo>
                  <a:lnTo>
                    <a:pt x="741" y="431"/>
                  </a:lnTo>
                  <a:lnTo>
                    <a:pt x="736" y="428"/>
                  </a:lnTo>
                  <a:lnTo>
                    <a:pt x="732" y="426"/>
                  </a:lnTo>
                  <a:lnTo>
                    <a:pt x="728" y="422"/>
                  </a:lnTo>
                  <a:lnTo>
                    <a:pt x="717" y="414"/>
                  </a:lnTo>
                  <a:lnTo>
                    <a:pt x="705" y="403"/>
                  </a:lnTo>
                  <a:lnTo>
                    <a:pt x="695" y="391"/>
                  </a:lnTo>
                  <a:lnTo>
                    <a:pt x="686" y="379"/>
                  </a:lnTo>
                  <a:lnTo>
                    <a:pt x="681" y="372"/>
                  </a:lnTo>
                  <a:lnTo>
                    <a:pt x="679" y="367"/>
                  </a:lnTo>
                  <a:lnTo>
                    <a:pt x="677" y="361"/>
                  </a:lnTo>
                  <a:lnTo>
                    <a:pt x="677" y="357"/>
                  </a:lnTo>
                  <a:lnTo>
                    <a:pt x="661" y="356"/>
                  </a:lnTo>
                  <a:lnTo>
                    <a:pt x="645" y="355"/>
                  </a:lnTo>
                  <a:lnTo>
                    <a:pt x="630" y="353"/>
                  </a:lnTo>
                  <a:lnTo>
                    <a:pt x="616" y="351"/>
                  </a:lnTo>
                  <a:lnTo>
                    <a:pt x="602" y="348"/>
                  </a:lnTo>
                  <a:lnTo>
                    <a:pt x="589" y="344"/>
                  </a:lnTo>
                  <a:lnTo>
                    <a:pt x="576" y="340"/>
                  </a:lnTo>
                  <a:lnTo>
                    <a:pt x="564" y="335"/>
                  </a:lnTo>
                  <a:lnTo>
                    <a:pt x="552" y="329"/>
                  </a:lnTo>
                  <a:lnTo>
                    <a:pt x="541" y="323"/>
                  </a:lnTo>
                  <a:lnTo>
                    <a:pt x="531" y="315"/>
                  </a:lnTo>
                  <a:lnTo>
                    <a:pt x="522" y="307"/>
                  </a:lnTo>
                  <a:lnTo>
                    <a:pt x="512" y="299"/>
                  </a:lnTo>
                  <a:lnTo>
                    <a:pt x="505" y="290"/>
                  </a:lnTo>
                  <a:lnTo>
                    <a:pt x="497" y="281"/>
                  </a:lnTo>
                  <a:lnTo>
                    <a:pt x="490" y="271"/>
                  </a:lnTo>
                  <a:lnTo>
                    <a:pt x="475" y="268"/>
                  </a:lnTo>
                  <a:lnTo>
                    <a:pt x="463" y="267"/>
                  </a:lnTo>
                  <a:lnTo>
                    <a:pt x="454" y="267"/>
                  </a:lnTo>
                  <a:lnTo>
                    <a:pt x="449" y="268"/>
                  </a:lnTo>
                  <a:lnTo>
                    <a:pt x="444" y="270"/>
                  </a:lnTo>
                  <a:lnTo>
                    <a:pt x="442" y="273"/>
                  </a:lnTo>
                  <a:lnTo>
                    <a:pt x="441" y="277"/>
                  </a:lnTo>
                  <a:lnTo>
                    <a:pt x="441" y="281"/>
                  </a:lnTo>
                  <a:lnTo>
                    <a:pt x="441" y="286"/>
                  </a:lnTo>
                  <a:lnTo>
                    <a:pt x="441" y="291"/>
                  </a:lnTo>
                  <a:lnTo>
                    <a:pt x="440" y="296"/>
                  </a:lnTo>
                  <a:lnTo>
                    <a:pt x="439" y="301"/>
                  </a:lnTo>
                  <a:lnTo>
                    <a:pt x="436" y="307"/>
                  </a:lnTo>
                  <a:lnTo>
                    <a:pt x="430" y="311"/>
                  </a:lnTo>
                  <a:lnTo>
                    <a:pt x="422" y="316"/>
                  </a:lnTo>
                  <a:lnTo>
                    <a:pt x="411" y="320"/>
                  </a:lnTo>
                  <a:lnTo>
                    <a:pt x="407" y="320"/>
                  </a:lnTo>
                  <a:lnTo>
                    <a:pt x="403" y="321"/>
                  </a:lnTo>
                  <a:lnTo>
                    <a:pt x="400" y="322"/>
                  </a:lnTo>
                  <a:lnTo>
                    <a:pt x="398" y="323"/>
                  </a:lnTo>
                  <a:lnTo>
                    <a:pt x="397" y="325"/>
                  </a:lnTo>
                  <a:lnTo>
                    <a:pt x="396" y="327"/>
                  </a:lnTo>
                  <a:lnTo>
                    <a:pt x="396" y="329"/>
                  </a:lnTo>
                  <a:lnTo>
                    <a:pt x="396" y="332"/>
                  </a:lnTo>
                  <a:lnTo>
                    <a:pt x="401" y="344"/>
                  </a:lnTo>
                  <a:lnTo>
                    <a:pt x="410" y="357"/>
                  </a:lnTo>
                  <a:lnTo>
                    <a:pt x="415" y="364"/>
                  </a:lnTo>
                  <a:lnTo>
                    <a:pt x="419" y="371"/>
                  </a:lnTo>
                  <a:lnTo>
                    <a:pt x="421" y="379"/>
                  </a:lnTo>
                  <a:lnTo>
                    <a:pt x="423" y="385"/>
                  </a:lnTo>
                  <a:lnTo>
                    <a:pt x="423" y="388"/>
                  </a:lnTo>
                  <a:lnTo>
                    <a:pt x="422" y="390"/>
                  </a:lnTo>
                  <a:lnTo>
                    <a:pt x="421" y="393"/>
                  </a:lnTo>
                  <a:lnTo>
                    <a:pt x="420" y="395"/>
                  </a:lnTo>
                  <a:lnTo>
                    <a:pt x="417" y="397"/>
                  </a:lnTo>
                  <a:lnTo>
                    <a:pt x="414" y="398"/>
                  </a:lnTo>
                  <a:lnTo>
                    <a:pt x="409" y="399"/>
                  </a:lnTo>
                  <a:lnTo>
                    <a:pt x="405" y="400"/>
                  </a:lnTo>
                  <a:lnTo>
                    <a:pt x="392" y="400"/>
                  </a:lnTo>
                  <a:lnTo>
                    <a:pt x="377" y="400"/>
                  </a:lnTo>
                  <a:lnTo>
                    <a:pt x="370" y="400"/>
                  </a:lnTo>
                  <a:lnTo>
                    <a:pt x="361" y="399"/>
                  </a:lnTo>
                  <a:lnTo>
                    <a:pt x="351" y="397"/>
                  </a:lnTo>
                  <a:lnTo>
                    <a:pt x="341" y="395"/>
                  </a:lnTo>
                  <a:lnTo>
                    <a:pt x="331" y="393"/>
                  </a:lnTo>
                  <a:lnTo>
                    <a:pt x="321" y="390"/>
                  </a:lnTo>
                  <a:lnTo>
                    <a:pt x="313" y="386"/>
                  </a:lnTo>
                  <a:lnTo>
                    <a:pt x="305" y="382"/>
                  </a:lnTo>
                  <a:lnTo>
                    <a:pt x="303" y="387"/>
                  </a:lnTo>
                  <a:lnTo>
                    <a:pt x="302" y="393"/>
                  </a:lnTo>
                  <a:lnTo>
                    <a:pt x="303" y="401"/>
                  </a:lnTo>
                  <a:lnTo>
                    <a:pt x="303" y="409"/>
                  </a:lnTo>
                  <a:lnTo>
                    <a:pt x="307" y="427"/>
                  </a:lnTo>
                  <a:lnTo>
                    <a:pt x="311" y="448"/>
                  </a:lnTo>
                  <a:lnTo>
                    <a:pt x="316" y="467"/>
                  </a:lnTo>
                  <a:lnTo>
                    <a:pt x="320" y="483"/>
                  </a:lnTo>
                  <a:lnTo>
                    <a:pt x="320" y="491"/>
                  </a:lnTo>
                  <a:lnTo>
                    <a:pt x="320" y="497"/>
                  </a:lnTo>
                  <a:lnTo>
                    <a:pt x="320" y="502"/>
                  </a:lnTo>
                  <a:lnTo>
                    <a:pt x="318" y="505"/>
                  </a:lnTo>
                  <a:lnTo>
                    <a:pt x="292" y="503"/>
                  </a:lnTo>
                  <a:lnTo>
                    <a:pt x="254" y="503"/>
                  </a:lnTo>
                  <a:lnTo>
                    <a:pt x="244" y="504"/>
                  </a:lnTo>
                  <a:lnTo>
                    <a:pt x="236" y="505"/>
                  </a:lnTo>
                  <a:lnTo>
                    <a:pt x="227" y="507"/>
                  </a:lnTo>
                  <a:lnTo>
                    <a:pt x="220" y="510"/>
                  </a:lnTo>
                  <a:lnTo>
                    <a:pt x="214" y="513"/>
                  </a:lnTo>
                  <a:lnTo>
                    <a:pt x="209" y="517"/>
                  </a:lnTo>
                  <a:lnTo>
                    <a:pt x="207" y="520"/>
                  </a:lnTo>
                  <a:lnTo>
                    <a:pt x="206" y="523"/>
                  </a:lnTo>
                  <a:lnTo>
                    <a:pt x="205" y="526"/>
                  </a:lnTo>
                  <a:lnTo>
                    <a:pt x="205" y="529"/>
                  </a:lnTo>
                  <a:lnTo>
                    <a:pt x="216" y="531"/>
                  </a:lnTo>
                  <a:lnTo>
                    <a:pt x="226" y="534"/>
                  </a:lnTo>
                  <a:lnTo>
                    <a:pt x="233" y="538"/>
                  </a:lnTo>
                  <a:lnTo>
                    <a:pt x="239" y="544"/>
                  </a:lnTo>
                  <a:lnTo>
                    <a:pt x="243" y="550"/>
                  </a:lnTo>
                  <a:lnTo>
                    <a:pt x="247" y="556"/>
                  </a:lnTo>
                  <a:lnTo>
                    <a:pt x="250" y="563"/>
                  </a:lnTo>
                  <a:lnTo>
                    <a:pt x="252" y="569"/>
                  </a:lnTo>
                  <a:lnTo>
                    <a:pt x="255" y="583"/>
                  </a:lnTo>
                  <a:lnTo>
                    <a:pt x="260" y="595"/>
                  </a:lnTo>
                  <a:lnTo>
                    <a:pt x="262" y="601"/>
                  </a:lnTo>
                  <a:lnTo>
                    <a:pt x="266" y="605"/>
                  </a:lnTo>
                  <a:lnTo>
                    <a:pt x="272" y="608"/>
                  </a:lnTo>
                  <a:lnTo>
                    <a:pt x="278" y="610"/>
                  </a:lnTo>
                  <a:lnTo>
                    <a:pt x="276" y="614"/>
                  </a:lnTo>
                  <a:lnTo>
                    <a:pt x="275" y="618"/>
                  </a:lnTo>
                  <a:lnTo>
                    <a:pt x="275" y="621"/>
                  </a:lnTo>
                  <a:lnTo>
                    <a:pt x="275" y="625"/>
                  </a:lnTo>
                  <a:lnTo>
                    <a:pt x="277" y="632"/>
                  </a:lnTo>
                  <a:lnTo>
                    <a:pt x="278" y="640"/>
                  </a:lnTo>
                  <a:lnTo>
                    <a:pt x="277" y="658"/>
                  </a:lnTo>
                  <a:lnTo>
                    <a:pt x="274" y="674"/>
                  </a:lnTo>
                  <a:lnTo>
                    <a:pt x="270" y="688"/>
                  </a:lnTo>
                  <a:lnTo>
                    <a:pt x="264" y="700"/>
                  </a:lnTo>
                  <a:lnTo>
                    <a:pt x="261" y="705"/>
                  </a:lnTo>
                  <a:lnTo>
                    <a:pt x="257" y="711"/>
                  </a:lnTo>
                  <a:lnTo>
                    <a:pt x="252" y="716"/>
                  </a:lnTo>
                  <a:lnTo>
                    <a:pt x="248" y="720"/>
                  </a:lnTo>
                  <a:lnTo>
                    <a:pt x="242" y="724"/>
                  </a:lnTo>
                  <a:lnTo>
                    <a:pt x="237" y="727"/>
                  </a:lnTo>
                  <a:lnTo>
                    <a:pt x="231" y="730"/>
                  </a:lnTo>
                  <a:lnTo>
                    <a:pt x="225" y="733"/>
                  </a:lnTo>
                  <a:lnTo>
                    <a:pt x="206" y="735"/>
                  </a:lnTo>
                  <a:lnTo>
                    <a:pt x="182" y="737"/>
                  </a:lnTo>
                  <a:lnTo>
                    <a:pt x="170" y="739"/>
                  </a:lnTo>
                  <a:lnTo>
                    <a:pt x="158" y="741"/>
                  </a:lnTo>
                  <a:lnTo>
                    <a:pt x="152" y="743"/>
                  </a:lnTo>
                  <a:lnTo>
                    <a:pt x="147" y="745"/>
                  </a:lnTo>
                  <a:lnTo>
                    <a:pt x="142" y="748"/>
                  </a:lnTo>
                  <a:lnTo>
                    <a:pt x="139" y="751"/>
                  </a:lnTo>
                  <a:lnTo>
                    <a:pt x="134" y="758"/>
                  </a:lnTo>
                  <a:lnTo>
                    <a:pt x="127" y="770"/>
                  </a:lnTo>
                  <a:lnTo>
                    <a:pt x="123" y="776"/>
                  </a:lnTo>
                  <a:lnTo>
                    <a:pt x="118" y="781"/>
                  </a:lnTo>
                  <a:lnTo>
                    <a:pt x="113" y="785"/>
                  </a:lnTo>
                  <a:lnTo>
                    <a:pt x="105" y="788"/>
                  </a:lnTo>
                  <a:lnTo>
                    <a:pt x="81" y="794"/>
                  </a:lnTo>
                  <a:lnTo>
                    <a:pt x="45" y="800"/>
                  </a:lnTo>
                  <a:lnTo>
                    <a:pt x="27" y="804"/>
                  </a:lnTo>
                  <a:lnTo>
                    <a:pt x="13" y="807"/>
                  </a:lnTo>
                  <a:lnTo>
                    <a:pt x="3" y="810"/>
                  </a:lnTo>
                  <a:lnTo>
                    <a:pt x="0" y="812"/>
                  </a:lnTo>
                  <a:lnTo>
                    <a:pt x="0" y="824"/>
                  </a:lnTo>
                  <a:lnTo>
                    <a:pt x="3" y="833"/>
                  </a:lnTo>
                  <a:lnTo>
                    <a:pt x="6" y="842"/>
                  </a:lnTo>
                  <a:lnTo>
                    <a:pt x="9" y="850"/>
                  </a:lnTo>
                  <a:lnTo>
                    <a:pt x="14" y="859"/>
                  </a:lnTo>
                  <a:lnTo>
                    <a:pt x="18" y="869"/>
                  </a:lnTo>
                  <a:lnTo>
                    <a:pt x="23" y="880"/>
                  </a:lnTo>
                  <a:lnTo>
                    <a:pt x="26" y="893"/>
                  </a:lnTo>
                  <a:lnTo>
                    <a:pt x="40" y="894"/>
                  </a:lnTo>
                  <a:lnTo>
                    <a:pt x="53" y="896"/>
                  </a:lnTo>
                  <a:lnTo>
                    <a:pt x="59" y="897"/>
                  </a:lnTo>
                  <a:lnTo>
                    <a:pt x="64" y="899"/>
                  </a:lnTo>
                  <a:lnTo>
                    <a:pt x="70" y="902"/>
                  </a:lnTo>
                  <a:lnTo>
                    <a:pt x="74" y="905"/>
                  </a:lnTo>
                  <a:lnTo>
                    <a:pt x="79" y="909"/>
                  </a:lnTo>
                  <a:lnTo>
                    <a:pt x="83" y="913"/>
                  </a:lnTo>
                  <a:lnTo>
                    <a:pt x="87" y="918"/>
                  </a:lnTo>
                  <a:lnTo>
                    <a:pt x="90" y="924"/>
                  </a:lnTo>
                  <a:lnTo>
                    <a:pt x="93" y="931"/>
                  </a:lnTo>
                  <a:lnTo>
                    <a:pt x="95" y="938"/>
                  </a:lnTo>
                  <a:lnTo>
                    <a:pt x="97" y="946"/>
                  </a:lnTo>
                  <a:lnTo>
                    <a:pt x="98" y="954"/>
                  </a:lnTo>
                </a:path>
              </a:pathLst>
            </a:custGeom>
            <a:solidFill>
              <a:srgbClr val="7030A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073" name="Freeform 15">
              <a:hlinkClick r:id="rId383"/>
            </p:cNvPr>
            <p:cNvSpPr>
              <a:spLocks/>
            </p:cNvSpPr>
            <p:nvPr>
              <p:custDataLst>
                <p:tags r:id="rId15"/>
              </p:custDataLst>
            </p:nvPr>
          </p:nvSpPr>
          <p:spPr bwMode="auto">
            <a:xfrm>
              <a:off x="4565650" y="1454150"/>
              <a:ext cx="247650" cy="247650"/>
            </a:xfrm>
            <a:custGeom>
              <a:avLst/>
              <a:gdLst>
                <a:gd name="T0" fmla="*/ 2147483647 w 504"/>
                <a:gd name="T1" fmla="*/ 2147483647 h 524"/>
                <a:gd name="T2" fmla="*/ 2147483647 w 504"/>
                <a:gd name="T3" fmla="*/ 2147483647 h 524"/>
                <a:gd name="T4" fmla="*/ 2147483647 w 504"/>
                <a:gd name="T5" fmla="*/ 2147483647 h 524"/>
                <a:gd name="T6" fmla="*/ 2147483647 w 504"/>
                <a:gd name="T7" fmla="*/ 2147483647 h 524"/>
                <a:gd name="T8" fmla="*/ 2147483647 w 504"/>
                <a:gd name="T9" fmla="*/ 2147483647 h 524"/>
                <a:gd name="T10" fmla="*/ 2147483647 w 504"/>
                <a:gd name="T11" fmla="*/ 2147483647 h 524"/>
                <a:gd name="T12" fmla="*/ 2147483647 w 504"/>
                <a:gd name="T13" fmla="*/ 2147483647 h 524"/>
                <a:gd name="T14" fmla="*/ 2147483647 w 504"/>
                <a:gd name="T15" fmla="*/ 2147483647 h 524"/>
                <a:gd name="T16" fmla="*/ 2147483647 w 504"/>
                <a:gd name="T17" fmla="*/ 2147483647 h 524"/>
                <a:gd name="T18" fmla="*/ 2147483647 w 504"/>
                <a:gd name="T19" fmla="*/ 2147483647 h 524"/>
                <a:gd name="T20" fmla="*/ 2147483647 w 504"/>
                <a:gd name="T21" fmla="*/ 2147483647 h 524"/>
                <a:gd name="T22" fmla="*/ 2147483647 w 504"/>
                <a:gd name="T23" fmla="*/ 2147483647 h 524"/>
                <a:gd name="T24" fmla="*/ 2147483647 w 504"/>
                <a:gd name="T25" fmla="*/ 2147483647 h 524"/>
                <a:gd name="T26" fmla="*/ 2147483647 w 504"/>
                <a:gd name="T27" fmla="*/ 2147483647 h 524"/>
                <a:gd name="T28" fmla="*/ 2147483647 w 504"/>
                <a:gd name="T29" fmla="*/ 2147483647 h 524"/>
                <a:gd name="T30" fmla="*/ 2147483647 w 504"/>
                <a:gd name="T31" fmla="*/ 2147483647 h 524"/>
                <a:gd name="T32" fmla="*/ 2147483647 w 504"/>
                <a:gd name="T33" fmla="*/ 2147483647 h 524"/>
                <a:gd name="T34" fmla="*/ 2147483647 w 504"/>
                <a:gd name="T35" fmla="*/ 2147483647 h 524"/>
                <a:gd name="T36" fmla="*/ 2147483647 w 504"/>
                <a:gd name="T37" fmla="*/ 2147483647 h 524"/>
                <a:gd name="T38" fmla="*/ 2147483647 w 504"/>
                <a:gd name="T39" fmla="*/ 2147483647 h 524"/>
                <a:gd name="T40" fmla="*/ 2147483647 w 504"/>
                <a:gd name="T41" fmla="*/ 2147483647 h 524"/>
                <a:gd name="T42" fmla="*/ 2147483647 w 504"/>
                <a:gd name="T43" fmla="*/ 2147483647 h 524"/>
                <a:gd name="T44" fmla="*/ 2147483647 w 504"/>
                <a:gd name="T45" fmla="*/ 2147483647 h 524"/>
                <a:gd name="T46" fmla="*/ 2147483647 w 504"/>
                <a:gd name="T47" fmla="*/ 2147483647 h 524"/>
                <a:gd name="T48" fmla="*/ 2147483647 w 504"/>
                <a:gd name="T49" fmla="*/ 2147483647 h 524"/>
                <a:gd name="T50" fmla="*/ 2147483647 w 504"/>
                <a:gd name="T51" fmla="*/ 2147483647 h 524"/>
                <a:gd name="T52" fmla="*/ 2147483647 w 504"/>
                <a:gd name="T53" fmla="*/ 2147483647 h 524"/>
                <a:gd name="T54" fmla="*/ 2147483647 w 504"/>
                <a:gd name="T55" fmla="*/ 2147483647 h 524"/>
                <a:gd name="T56" fmla="*/ 2147483647 w 504"/>
                <a:gd name="T57" fmla="*/ 2147483647 h 524"/>
                <a:gd name="T58" fmla="*/ 2147483647 w 504"/>
                <a:gd name="T59" fmla="*/ 2147483647 h 524"/>
                <a:gd name="T60" fmla="*/ 2147483647 w 504"/>
                <a:gd name="T61" fmla="*/ 2147483647 h 524"/>
                <a:gd name="T62" fmla="*/ 2147483647 w 504"/>
                <a:gd name="T63" fmla="*/ 2147483647 h 524"/>
                <a:gd name="T64" fmla="*/ 2147483647 w 504"/>
                <a:gd name="T65" fmla="*/ 2147483647 h 524"/>
                <a:gd name="T66" fmla="*/ 2147483647 w 504"/>
                <a:gd name="T67" fmla="*/ 2147483647 h 524"/>
                <a:gd name="T68" fmla="*/ 2147483647 w 504"/>
                <a:gd name="T69" fmla="*/ 2147483647 h 524"/>
                <a:gd name="T70" fmla="*/ 2147483647 w 504"/>
                <a:gd name="T71" fmla="*/ 2147483647 h 524"/>
                <a:gd name="T72" fmla="*/ 2147483647 w 504"/>
                <a:gd name="T73" fmla="*/ 2147483647 h 524"/>
                <a:gd name="T74" fmla="*/ 2147483647 w 504"/>
                <a:gd name="T75" fmla="*/ 0 h 524"/>
                <a:gd name="T76" fmla="*/ 2147483647 w 504"/>
                <a:gd name="T77" fmla="*/ 0 h 524"/>
                <a:gd name="T78" fmla="*/ 2147483647 w 504"/>
                <a:gd name="T79" fmla="*/ 2147483647 h 524"/>
                <a:gd name="T80" fmla="*/ 2147483647 w 504"/>
                <a:gd name="T81" fmla="*/ 2147483647 h 524"/>
                <a:gd name="T82" fmla="*/ 2147483647 w 504"/>
                <a:gd name="T83" fmla="*/ 2147483647 h 524"/>
                <a:gd name="T84" fmla="*/ 2147483647 w 504"/>
                <a:gd name="T85" fmla="*/ 2147483647 h 524"/>
                <a:gd name="T86" fmla="*/ 2147483647 w 504"/>
                <a:gd name="T87" fmla="*/ 2147483647 h 524"/>
                <a:gd name="T88" fmla="*/ 2147483647 w 504"/>
                <a:gd name="T89" fmla="*/ 2147483647 h 524"/>
                <a:gd name="T90" fmla="*/ 2147483647 w 504"/>
                <a:gd name="T91" fmla="*/ 2147483647 h 524"/>
                <a:gd name="T92" fmla="*/ 2147483647 w 504"/>
                <a:gd name="T93" fmla="*/ 2147483647 h 524"/>
                <a:gd name="T94" fmla="*/ 2147483647 w 504"/>
                <a:gd name="T95" fmla="*/ 2147483647 h 524"/>
                <a:gd name="T96" fmla="*/ 2147483647 w 504"/>
                <a:gd name="T97" fmla="*/ 2147483647 h 524"/>
                <a:gd name="T98" fmla="*/ 2147483647 w 504"/>
                <a:gd name="T99" fmla="*/ 2147483647 h 524"/>
                <a:gd name="T100" fmla="*/ 2147483647 w 504"/>
                <a:gd name="T101" fmla="*/ 2147483647 h 524"/>
                <a:gd name="T102" fmla="*/ 2147483647 w 504"/>
                <a:gd name="T103" fmla="*/ 2147483647 h 524"/>
                <a:gd name="T104" fmla="*/ 2147483647 w 504"/>
                <a:gd name="T105" fmla="*/ 2147483647 h 524"/>
                <a:gd name="T106" fmla="*/ 2147483647 w 504"/>
                <a:gd name="T107" fmla="*/ 2147483647 h 524"/>
                <a:gd name="T108" fmla="*/ 2147483647 w 504"/>
                <a:gd name="T109" fmla="*/ 2147483647 h 524"/>
                <a:gd name="T110" fmla="*/ 2147483647 w 504"/>
                <a:gd name="T111" fmla="*/ 2147483647 h 5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04"/>
                <a:gd name="T169" fmla="*/ 0 h 524"/>
                <a:gd name="T170" fmla="*/ 504 w 504"/>
                <a:gd name="T171" fmla="*/ 524 h 52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04" h="524">
                  <a:moveTo>
                    <a:pt x="365" y="493"/>
                  </a:moveTo>
                  <a:lnTo>
                    <a:pt x="355" y="493"/>
                  </a:lnTo>
                  <a:lnTo>
                    <a:pt x="345" y="493"/>
                  </a:lnTo>
                  <a:lnTo>
                    <a:pt x="266" y="493"/>
                  </a:lnTo>
                  <a:lnTo>
                    <a:pt x="262" y="500"/>
                  </a:lnTo>
                  <a:lnTo>
                    <a:pt x="256" y="505"/>
                  </a:lnTo>
                  <a:lnTo>
                    <a:pt x="250" y="510"/>
                  </a:lnTo>
                  <a:lnTo>
                    <a:pt x="243" y="513"/>
                  </a:lnTo>
                  <a:lnTo>
                    <a:pt x="235" y="517"/>
                  </a:lnTo>
                  <a:lnTo>
                    <a:pt x="228" y="519"/>
                  </a:lnTo>
                  <a:lnTo>
                    <a:pt x="219" y="521"/>
                  </a:lnTo>
                  <a:lnTo>
                    <a:pt x="210" y="522"/>
                  </a:lnTo>
                  <a:lnTo>
                    <a:pt x="191" y="524"/>
                  </a:lnTo>
                  <a:lnTo>
                    <a:pt x="173" y="524"/>
                  </a:lnTo>
                  <a:lnTo>
                    <a:pt x="155" y="524"/>
                  </a:lnTo>
                  <a:lnTo>
                    <a:pt x="140" y="524"/>
                  </a:lnTo>
                  <a:lnTo>
                    <a:pt x="121" y="523"/>
                  </a:lnTo>
                  <a:lnTo>
                    <a:pt x="106" y="522"/>
                  </a:lnTo>
                  <a:lnTo>
                    <a:pt x="100" y="521"/>
                  </a:lnTo>
                  <a:lnTo>
                    <a:pt x="96" y="519"/>
                  </a:lnTo>
                  <a:lnTo>
                    <a:pt x="94" y="516"/>
                  </a:lnTo>
                  <a:lnTo>
                    <a:pt x="93" y="512"/>
                  </a:lnTo>
                  <a:lnTo>
                    <a:pt x="82" y="511"/>
                  </a:lnTo>
                  <a:lnTo>
                    <a:pt x="71" y="509"/>
                  </a:lnTo>
                  <a:lnTo>
                    <a:pt x="59" y="505"/>
                  </a:lnTo>
                  <a:lnTo>
                    <a:pt x="47" y="501"/>
                  </a:lnTo>
                  <a:lnTo>
                    <a:pt x="36" y="496"/>
                  </a:lnTo>
                  <a:lnTo>
                    <a:pt x="28" y="491"/>
                  </a:lnTo>
                  <a:lnTo>
                    <a:pt x="25" y="489"/>
                  </a:lnTo>
                  <a:lnTo>
                    <a:pt x="22" y="486"/>
                  </a:lnTo>
                  <a:lnTo>
                    <a:pt x="20" y="484"/>
                  </a:lnTo>
                  <a:lnTo>
                    <a:pt x="20" y="481"/>
                  </a:lnTo>
                  <a:lnTo>
                    <a:pt x="20" y="477"/>
                  </a:lnTo>
                  <a:lnTo>
                    <a:pt x="22" y="472"/>
                  </a:lnTo>
                  <a:lnTo>
                    <a:pt x="25" y="467"/>
                  </a:lnTo>
                  <a:lnTo>
                    <a:pt x="27" y="463"/>
                  </a:lnTo>
                  <a:lnTo>
                    <a:pt x="31" y="456"/>
                  </a:lnTo>
                  <a:lnTo>
                    <a:pt x="33" y="450"/>
                  </a:lnTo>
                  <a:lnTo>
                    <a:pt x="32" y="445"/>
                  </a:lnTo>
                  <a:lnTo>
                    <a:pt x="31" y="440"/>
                  </a:lnTo>
                  <a:lnTo>
                    <a:pt x="30" y="436"/>
                  </a:lnTo>
                  <a:lnTo>
                    <a:pt x="28" y="432"/>
                  </a:lnTo>
                  <a:lnTo>
                    <a:pt x="22" y="426"/>
                  </a:lnTo>
                  <a:lnTo>
                    <a:pt x="17" y="421"/>
                  </a:lnTo>
                  <a:lnTo>
                    <a:pt x="10" y="417"/>
                  </a:lnTo>
                  <a:lnTo>
                    <a:pt x="5" y="412"/>
                  </a:lnTo>
                  <a:lnTo>
                    <a:pt x="3" y="409"/>
                  </a:lnTo>
                  <a:lnTo>
                    <a:pt x="1" y="407"/>
                  </a:lnTo>
                  <a:lnTo>
                    <a:pt x="0" y="404"/>
                  </a:lnTo>
                  <a:lnTo>
                    <a:pt x="0" y="401"/>
                  </a:lnTo>
                  <a:lnTo>
                    <a:pt x="1" y="391"/>
                  </a:lnTo>
                  <a:lnTo>
                    <a:pt x="5" y="381"/>
                  </a:lnTo>
                  <a:lnTo>
                    <a:pt x="10" y="371"/>
                  </a:lnTo>
                  <a:lnTo>
                    <a:pt x="17" y="360"/>
                  </a:lnTo>
                  <a:lnTo>
                    <a:pt x="26" y="349"/>
                  </a:lnTo>
                  <a:lnTo>
                    <a:pt x="37" y="338"/>
                  </a:lnTo>
                  <a:lnTo>
                    <a:pt x="48" y="328"/>
                  </a:lnTo>
                  <a:lnTo>
                    <a:pt x="60" y="318"/>
                  </a:lnTo>
                  <a:lnTo>
                    <a:pt x="73" y="309"/>
                  </a:lnTo>
                  <a:lnTo>
                    <a:pt x="86" y="299"/>
                  </a:lnTo>
                  <a:lnTo>
                    <a:pt x="99" y="291"/>
                  </a:lnTo>
                  <a:lnTo>
                    <a:pt x="112" y="285"/>
                  </a:lnTo>
                  <a:lnTo>
                    <a:pt x="124" y="279"/>
                  </a:lnTo>
                  <a:lnTo>
                    <a:pt x="138" y="275"/>
                  </a:lnTo>
                  <a:lnTo>
                    <a:pt x="149" y="272"/>
                  </a:lnTo>
                  <a:lnTo>
                    <a:pt x="160" y="272"/>
                  </a:lnTo>
                  <a:lnTo>
                    <a:pt x="166" y="266"/>
                  </a:lnTo>
                  <a:lnTo>
                    <a:pt x="160" y="265"/>
                  </a:lnTo>
                  <a:lnTo>
                    <a:pt x="155" y="264"/>
                  </a:lnTo>
                  <a:lnTo>
                    <a:pt x="150" y="263"/>
                  </a:lnTo>
                  <a:lnTo>
                    <a:pt x="145" y="261"/>
                  </a:lnTo>
                  <a:lnTo>
                    <a:pt x="142" y="259"/>
                  </a:lnTo>
                  <a:lnTo>
                    <a:pt x="139" y="257"/>
                  </a:lnTo>
                  <a:lnTo>
                    <a:pt x="135" y="254"/>
                  </a:lnTo>
                  <a:lnTo>
                    <a:pt x="133" y="251"/>
                  </a:lnTo>
                  <a:lnTo>
                    <a:pt x="130" y="244"/>
                  </a:lnTo>
                  <a:lnTo>
                    <a:pt x="128" y="236"/>
                  </a:lnTo>
                  <a:lnTo>
                    <a:pt x="127" y="229"/>
                  </a:lnTo>
                  <a:lnTo>
                    <a:pt x="127" y="222"/>
                  </a:lnTo>
                  <a:lnTo>
                    <a:pt x="126" y="208"/>
                  </a:lnTo>
                  <a:lnTo>
                    <a:pt x="124" y="195"/>
                  </a:lnTo>
                  <a:lnTo>
                    <a:pt x="121" y="182"/>
                  </a:lnTo>
                  <a:lnTo>
                    <a:pt x="119" y="171"/>
                  </a:lnTo>
                  <a:lnTo>
                    <a:pt x="115" y="161"/>
                  </a:lnTo>
                  <a:lnTo>
                    <a:pt x="110" y="152"/>
                  </a:lnTo>
                  <a:lnTo>
                    <a:pt x="106" y="143"/>
                  </a:lnTo>
                  <a:lnTo>
                    <a:pt x="100" y="134"/>
                  </a:lnTo>
                  <a:lnTo>
                    <a:pt x="89" y="119"/>
                  </a:lnTo>
                  <a:lnTo>
                    <a:pt x="78" y="104"/>
                  </a:lnTo>
                  <a:lnTo>
                    <a:pt x="68" y="90"/>
                  </a:lnTo>
                  <a:lnTo>
                    <a:pt x="60" y="74"/>
                  </a:lnTo>
                  <a:lnTo>
                    <a:pt x="74" y="66"/>
                  </a:lnTo>
                  <a:lnTo>
                    <a:pt x="86" y="60"/>
                  </a:lnTo>
                  <a:lnTo>
                    <a:pt x="93" y="58"/>
                  </a:lnTo>
                  <a:lnTo>
                    <a:pt x="99" y="57"/>
                  </a:lnTo>
                  <a:lnTo>
                    <a:pt x="106" y="56"/>
                  </a:lnTo>
                  <a:lnTo>
                    <a:pt x="112" y="56"/>
                  </a:lnTo>
                  <a:lnTo>
                    <a:pt x="123" y="56"/>
                  </a:lnTo>
                  <a:lnTo>
                    <a:pt x="130" y="58"/>
                  </a:lnTo>
                  <a:lnTo>
                    <a:pt x="133" y="59"/>
                  </a:lnTo>
                  <a:lnTo>
                    <a:pt x="137" y="60"/>
                  </a:lnTo>
                  <a:lnTo>
                    <a:pt x="139" y="61"/>
                  </a:lnTo>
                  <a:lnTo>
                    <a:pt x="143" y="61"/>
                  </a:lnTo>
                  <a:lnTo>
                    <a:pt x="149" y="59"/>
                  </a:lnTo>
                  <a:lnTo>
                    <a:pt x="160" y="56"/>
                  </a:lnTo>
                  <a:lnTo>
                    <a:pt x="160" y="47"/>
                  </a:lnTo>
                  <a:lnTo>
                    <a:pt x="162" y="40"/>
                  </a:lnTo>
                  <a:lnTo>
                    <a:pt x="164" y="33"/>
                  </a:lnTo>
                  <a:lnTo>
                    <a:pt x="166" y="25"/>
                  </a:lnTo>
                  <a:lnTo>
                    <a:pt x="168" y="19"/>
                  </a:lnTo>
                  <a:lnTo>
                    <a:pt x="171" y="13"/>
                  </a:lnTo>
                  <a:lnTo>
                    <a:pt x="172" y="7"/>
                  </a:lnTo>
                  <a:lnTo>
                    <a:pt x="173" y="0"/>
                  </a:lnTo>
                  <a:lnTo>
                    <a:pt x="187" y="0"/>
                  </a:lnTo>
                  <a:lnTo>
                    <a:pt x="201" y="0"/>
                  </a:lnTo>
                  <a:lnTo>
                    <a:pt x="214" y="0"/>
                  </a:lnTo>
                  <a:lnTo>
                    <a:pt x="225" y="0"/>
                  </a:lnTo>
                  <a:lnTo>
                    <a:pt x="235" y="1"/>
                  </a:lnTo>
                  <a:lnTo>
                    <a:pt x="244" y="4"/>
                  </a:lnTo>
                  <a:lnTo>
                    <a:pt x="254" y="8"/>
                  </a:lnTo>
                  <a:lnTo>
                    <a:pt x="263" y="12"/>
                  </a:lnTo>
                  <a:lnTo>
                    <a:pt x="270" y="17"/>
                  </a:lnTo>
                  <a:lnTo>
                    <a:pt x="280" y="21"/>
                  </a:lnTo>
                  <a:lnTo>
                    <a:pt x="289" y="24"/>
                  </a:lnTo>
                  <a:lnTo>
                    <a:pt x="299" y="25"/>
                  </a:lnTo>
                  <a:lnTo>
                    <a:pt x="279" y="62"/>
                  </a:lnTo>
                  <a:lnTo>
                    <a:pt x="283" y="67"/>
                  </a:lnTo>
                  <a:lnTo>
                    <a:pt x="287" y="72"/>
                  </a:lnTo>
                  <a:lnTo>
                    <a:pt x="292" y="77"/>
                  </a:lnTo>
                  <a:lnTo>
                    <a:pt x="297" y="82"/>
                  </a:lnTo>
                  <a:lnTo>
                    <a:pt x="308" y="88"/>
                  </a:lnTo>
                  <a:lnTo>
                    <a:pt x="319" y="94"/>
                  </a:lnTo>
                  <a:lnTo>
                    <a:pt x="341" y="103"/>
                  </a:lnTo>
                  <a:lnTo>
                    <a:pt x="358" y="111"/>
                  </a:lnTo>
                  <a:lnTo>
                    <a:pt x="356" y="119"/>
                  </a:lnTo>
                  <a:lnTo>
                    <a:pt x="353" y="126"/>
                  </a:lnTo>
                  <a:lnTo>
                    <a:pt x="350" y="131"/>
                  </a:lnTo>
                  <a:lnTo>
                    <a:pt x="346" y="135"/>
                  </a:lnTo>
                  <a:lnTo>
                    <a:pt x="343" y="141"/>
                  </a:lnTo>
                  <a:lnTo>
                    <a:pt x="341" y="146"/>
                  </a:lnTo>
                  <a:lnTo>
                    <a:pt x="340" y="153"/>
                  </a:lnTo>
                  <a:lnTo>
                    <a:pt x="339" y="161"/>
                  </a:lnTo>
                  <a:lnTo>
                    <a:pt x="340" y="168"/>
                  </a:lnTo>
                  <a:lnTo>
                    <a:pt x="344" y="176"/>
                  </a:lnTo>
                  <a:lnTo>
                    <a:pt x="350" y="184"/>
                  </a:lnTo>
                  <a:lnTo>
                    <a:pt x="356" y="193"/>
                  </a:lnTo>
                  <a:lnTo>
                    <a:pt x="363" y="200"/>
                  </a:lnTo>
                  <a:lnTo>
                    <a:pt x="369" y="205"/>
                  </a:lnTo>
                  <a:lnTo>
                    <a:pt x="375" y="209"/>
                  </a:lnTo>
                  <a:lnTo>
                    <a:pt x="378" y="210"/>
                  </a:lnTo>
                  <a:lnTo>
                    <a:pt x="379" y="226"/>
                  </a:lnTo>
                  <a:lnTo>
                    <a:pt x="381" y="241"/>
                  </a:lnTo>
                  <a:lnTo>
                    <a:pt x="386" y="256"/>
                  </a:lnTo>
                  <a:lnTo>
                    <a:pt x="391" y="268"/>
                  </a:lnTo>
                  <a:lnTo>
                    <a:pt x="397" y="279"/>
                  </a:lnTo>
                  <a:lnTo>
                    <a:pt x="404" y="289"/>
                  </a:lnTo>
                  <a:lnTo>
                    <a:pt x="413" y="298"/>
                  </a:lnTo>
                  <a:lnTo>
                    <a:pt x="422" y="307"/>
                  </a:lnTo>
                  <a:lnTo>
                    <a:pt x="432" y="315"/>
                  </a:lnTo>
                  <a:lnTo>
                    <a:pt x="442" y="322"/>
                  </a:lnTo>
                  <a:lnTo>
                    <a:pt x="452" y="329"/>
                  </a:lnTo>
                  <a:lnTo>
                    <a:pt x="463" y="335"/>
                  </a:lnTo>
                  <a:lnTo>
                    <a:pt x="485" y="346"/>
                  </a:lnTo>
                  <a:lnTo>
                    <a:pt x="504" y="357"/>
                  </a:lnTo>
                  <a:lnTo>
                    <a:pt x="466" y="390"/>
                  </a:lnTo>
                  <a:lnTo>
                    <a:pt x="430" y="424"/>
                  </a:lnTo>
                  <a:lnTo>
                    <a:pt x="413" y="440"/>
                  </a:lnTo>
                  <a:lnTo>
                    <a:pt x="397" y="457"/>
                  </a:lnTo>
                  <a:lnTo>
                    <a:pt x="380" y="476"/>
                  </a:lnTo>
                  <a:lnTo>
                    <a:pt x="365" y="493"/>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074" name="Freeform 16">
              <a:hlinkClick r:id="rId384"/>
            </p:cNvPr>
            <p:cNvSpPr>
              <a:spLocks/>
            </p:cNvSpPr>
            <p:nvPr>
              <p:custDataLst>
                <p:tags r:id="rId16"/>
              </p:custDataLst>
            </p:nvPr>
          </p:nvSpPr>
          <p:spPr bwMode="auto">
            <a:xfrm>
              <a:off x="4271963" y="1831975"/>
              <a:ext cx="203200" cy="214313"/>
            </a:xfrm>
            <a:custGeom>
              <a:avLst/>
              <a:gdLst>
                <a:gd name="T0" fmla="*/ 102900125 w 10000"/>
                <a:gd name="T1" fmla="*/ 225704255 h 10000"/>
                <a:gd name="T2" fmla="*/ 98551676 w 10000"/>
                <a:gd name="T3" fmla="*/ 152040333 h 10000"/>
                <a:gd name="T4" fmla="*/ 93484136 w 10000"/>
                <a:gd name="T5" fmla="*/ 100985091 h 10000"/>
                <a:gd name="T6" fmla="*/ 88648880 w 10000"/>
                <a:gd name="T7" fmla="*/ 73662547 h 10000"/>
                <a:gd name="T8" fmla="*/ 85993446 w 10000"/>
                <a:gd name="T9" fmla="*/ 68894682 h 10000"/>
                <a:gd name="T10" fmla="*/ 80915280 w 10000"/>
                <a:gd name="T11" fmla="*/ 53465544 h 10000"/>
                <a:gd name="T12" fmla="*/ 75847256 w 10000"/>
                <a:gd name="T13" fmla="*/ 45161890 h 10000"/>
                <a:gd name="T14" fmla="*/ 70769134 w 10000"/>
                <a:gd name="T15" fmla="*/ 45161890 h 10000"/>
                <a:gd name="T16" fmla="*/ 66664012 w 10000"/>
                <a:gd name="T17" fmla="*/ 49877205 h 10000"/>
                <a:gd name="T18" fmla="*/ 60633570 w 10000"/>
                <a:gd name="T19" fmla="*/ 68894682 h 10000"/>
                <a:gd name="T20" fmla="*/ 56761238 w 10000"/>
                <a:gd name="T21" fmla="*/ 79609919 h 10000"/>
                <a:gd name="T22" fmla="*/ 52412745 w 10000"/>
                <a:gd name="T23" fmla="*/ 78377823 h 10000"/>
                <a:gd name="T24" fmla="*/ 35029873 w 10000"/>
                <a:gd name="T25" fmla="*/ 19018914 h 10000"/>
                <a:gd name="T26" fmla="*/ 25116494 w 10000"/>
                <a:gd name="T27" fmla="*/ 10715261 h 10000"/>
                <a:gd name="T28" fmla="*/ 22704404 w 10000"/>
                <a:gd name="T29" fmla="*/ 33268493 h 10000"/>
                <a:gd name="T30" fmla="*/ 22461033 w 10000"/>
                <a:gd name="T31" fmla="*/ 54645070 h 10000"/>
                <a:gd name="T32" fmla="*/ 24397446 w 10000"/>
                <a:gd name="T33" fmla="*/ 65358931 h 10000"/>
                <a:gd name="T34" fmla="*/ 27052902 w 10000"/>
                <a:gd name="T35" fmla="*/ 81967614 h 10000"/>
                <a:gd name="T36" fmla="*/ 22461033 w 10000"/>
                <a:gd name="T37" fmla="*/ 90271230 h 10000"/>
                <a:gd name="T38" fmla="*/ 15213692 w 10000"/>
                <a:gd name="T39" fmla="*/ 122361620 h 10000"/>
                <a:gd name="T40" fmla="*/ 13531742 w 10000"/>
                <a:gd name="T41" fmla="*/ 148504582 h 10000"/>
                <a:gd name="T42" fmla="*/ 9416036 w 10000"/>
                <a:gd name="T43" fmla="*/ 171059205 h 10000"/>
                <a:gd name="T44" fmla="*/ 8210224 w 10000"/>
                <a:gd name="T45" fmla="*/ 192434301 h 10000"/>
                <a:gd name="T46" fmla="*/ 0 w 10000"/>
                <a:gd name="T47" fmla="*/ 279169818 h 10000"/>
                <a:gd name="T48" fmla="*/ 2655456 w 10000"/>
                <a:gd name="T49" fmla="*/ 285117171 h 10000"/>
                <a:gd name="T50" fmla="*/ 4348494 w 10000"/>
                <a:gd name="T51" fmla="*/ 294598918 h 10000"/>
                <a:gd name="T52" fmla="*/ 9416036 w 10000"/>
                <a:gd name="T53" fmla="*/ 329046928 h 10000"/>
                <a:gd name="T54" fmla="*/ 12801629 w 10000"/>
                <a:gd name="T55" fmla="*/ 412192560 h 10000"/>
                <a:gd name="T56" fmla="*/ 27296273 w 10000"/>
                <a:gd name="T57" fmla="*/ 425264041 h 10000"/>
                <a:gd name="T58" fmla="*/ 24154053 w 10000"/>
                <a:gd name="T59" fmla="*/ 459712277 h 10000"/>
                <a:gd name="T60" fmla="*/ 19086046 w 10000"/>
                <a:gd name="T61" fmla="*/ 535732425 h 10000"/>
                <a:gd name="T62" fmla="*/ 29708358 w 10000"/>
                <a:gd name="T63" fmla="*/ 530964409 h 10000"/>
                <a:gd name="T64" fmla="*/ 40817406 w 10000"/>
                <a:gd name="T65" fmla="*/ 529786429 h 10000"/>
                <a:gd name="T66" fmla="*/ 55068223 w 10000"/>
                <a:gd name="T67" fmla="*/ 528606940 h 10000"/>
                <a:gd name="T68" fmla="*/ 72461666 w 10000"/>
                <a:gd name="T69" fmla="*/ 528606940 h 10000"/>
                <a:gd name="T70" fmla="*/ 87443090 w 10000"/>
                <a:gd name="T71" fmla="*/ 522660944 h 10000"/>
                <a:gd name="T72" fmla="*/ 88162138 w 10000"/>
                <a:gd name="T73" fmla="*/ 504873923 h 10000"/>
                <a:gd name="T74" fmla="*/ 87685977 w 10000"/>
                <a:gd name="T75" fmla="*/ 488212708 h 10000"/>
                <a:gd name="T76" fmla="*/ 89368411 w 10000"/>
                <a:gd name="T77" fmla="*/ 472783758 h 10000"/>
                <a:gd name="T78" fmla="*/ 92997394 w 10000"/>
                <a:gd name="T79" fmla="*/ 450229022 h 10000"/>
                <a:gd name="T80" fmla="*/ 88162138 w 10000"/>
                <a:gd name="T81" fmla="*/ 426442323 h 10000"/>
                <a:gd name="T82" fmla="*/ 81158168 w 10000"/>
                <a:gd name="T83" fmla="*/ 399121079 h 10000"/>
                <a:gd name="T84" fmla="*/ 77783203 w 10000"/>
                <a:gd name="T85" fmla="*/ 376566645 h 10000"/>
                <a:gd name="T86" fmla="*/ 73911353 w 10000"/>
                <a:gd name="T87" fmla="*/ 343297897 h 10000"/>
                <a:gd name="T88" fmla="*/ 68843330 w 10000"/>
                <a:gd name="T89" fmla="*/ 321921444 h 10000"/>
                <a:gd name="T90" fmla="*/ 78746105 w 10000"/>
                <a:gd name="T91" fmla="*/ 326689460 h 10000"/>
                <a:gd name="T92" fmla="*/ 85506660 w 10000"/>
                <a:gd name="T93" fmla="*/ 318331710 h 10000"/>
                <a:gd name="T94" fmla="*/ 92510652 w 10000"/>
                <a:gd name="T95" fmla="*/ 298134669 h 10000"/>
                <a:gd name="T96" fmla="*/ 100488106 w 10000"/>
                <a:gd name="T97" fmla="*/ 281527437 h 1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000"/>
                <a:gd name="T148" fmla="*/ 0 h 10000"/>
                <a:gd name="T149" fmla="*/ 10000 w 10000"/>
                <a:gd name="T150" fmla="*/ 10000 h 1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000" h="10000">
                  <a:moveTo>
                    <a:pt x="10000" y="5211"/>
                  </a:moveTo>
                  <a:cubicBezTo>
                    <a:pt x="9947" y="5041"/>
                    <a:pt x="9893" y="4871"/>
                    <a:pt x="9840" y="4701"/>
                  </a:cubicBezTo>
                  <a:lnTo>
                    <a:pt x="9726" y="4213"/>
                  </a:lnTo>
                  <a:cubicBezTo>
                    <a:pt x="9680" y="4058"/>
                    <a:pt x="9635" y="3902"/>
                    <a:pt x="9589" y="3747"/>
                  </a:cubicBezTo>
                  <a:lnTo>
                    <a:pt x="9475" y="3282"/>
                  </a:lnTo>
                  <a:cubicBezTo>
                    <a:pt x="9422" y="3134"/>
                    <a:pt x="9368" y="2986"/>
                    <a:pt x="9315" y="2838"/>
                  </a:cubicBezTo>
                  <a:lnTo>
                    <a:pt x="9087" y="2350"/>
                  </a:lnTo>
                  <a:lnTo>
                    <a:pt x="8973" y="2106"/>
                  </a:lnTo>
                  <a:lnTo>
                    <a:pt x="8836" y="1885"/>
                  </a:lnTo>
                  <a:lnTo>
                    <a:pt x="8676" y="1641"/>
                  </a:lnTo>
                  <a:lnTo>
                    <a:pt x="8493" y="1375"/>
                  </a:lnTo>
                  <a:lnTo>
                    <a:pt x="8379" y="1375"/>
                  </a:lnTo>
                  <a:lnTo>
                    <a:pt x="8288" y="1353"/>
                  </a:lnTo>
                  <a:lnTo>
                    <a:pt x="8196" y="1330"/>
                  </a:lnTo>
                  <a:lnTo>
                    <a:pt x="8128" y="1286"/>
                  </a:lnTo>
                  <a:lnTo>
                    <a:pt x="7968" y="1197"/>
                  </a:lnTo>
                  <a:lnTo>
                    <a:pt x="7808" y="1086"/>
                  </a:lnTo>
                  <a:lnTo>
                    <a:pt x="7648" y="998"/>
                  </a:lnTo>
                  <a:lnTo>
                    <a:pt x="7443" y="909"/>
                  </a:lnTo>
                  <a:lnTo>
                    <a:pt x="7306" y="887"/>
                  </a:lnTo>
                  <a:lnTo>
                    <a:pt x="7169" y="843"/>
                  </a:lnTo>
                  <a:lnTo>
                    <a:pt x="7009" y="843"/>
                  </a:lnTo>
                  <a:lnTo>
                    <a:pt x="6804" y="820"/>
                  </a:lnTo>
                  <a:cubicBezTo>
                    <a:pt x="6766" y="828"/>
                    <a:pt x="6727" y="835"/>
                    <a:pt x="6689" y="843"/>
                  </a:cubicBezTo>
                  <a:lnTo>
                    <a:pt x="6553" y="865"/>
                  </a:lnTo>
                  <a:lnTo>
                    <a:pt x="6438" y="887"/>
                  </a:lnTo>
                  <a:lnTo>
                    <a:pt x="6301" y="931"/>
                  </a:lnTo>
                  <a:lnTo>
                    <a:pt x="6119" y="1042"/>
                  </a:lnTo>
                  <a:lnTo>
                    <a:pt x="5936" y="1153"/>
                  </a:lnTo>
                  <a:lnTo>
                    <a:pt x="5731" y="1286"/>
                  </a:lnTo>
                  <a:lnTo>
                    <a:pt x="5571" y="1419"/>
                  </a:lnTo>
                  <a:lnTo>
                    <a:pt x="5457" y="1463"/>
                  </a:lnTo>
                  <a:lnTo>
                    <a:pt x="5365" y="1486"/>
                  </a:lnTo>
                  <a:lnTo>
                    <a:pt x="5251" y="1508"/>
                  </a:lnTo>
                  <a:lnTo>
                    <a:pt x="5160" y="1530"/>
                  </a:lnTo>
                  <a:lnTo>
                    <a:pt x="4954" y="1463"/>
                  </a:lnTo>
                  <a:lnTo>
                    <a:pt x="4680" y="1286"/>
                  </a:lnTo>
                  <a:lnTo>
                    <a:pt x="3549" y="96"/>
                  </a:lnTo>
                  <a:lnTo>
                    <a:pt x="3311" y="355"/>
                  </a:lnTo>
                  <a:lnTo>
                    <a:pt x="3549" y="96"/>
                  </a:lnTo>
                  <a:lnTo>
                    <a:pt x="2580" y="0"/>
                  </a:lnTo>
                  <a:lnTo>
                    <a:pt x="2374" y="200"/>
                  </a:lnTo>
                  <a:cubicBezTo>
                    <a:pt x="2328" y="266"/>
                    <a:pt x="2283" y="333"/>
                    <a:pt x="2237" y="399"/>
                  </a:cubicBezTo>
                  <a:cubicBezTo>
                    <a:pt x="2214" y="436"/>
                    <a:pt x="2192" y="473"/>
                    <a:pt x="2169" y="510"/>
                  </a:cubicBezTo>
                  <a:cubicBezTo>
                    <a:pt x="2161" y="547"/>
                    <a:pt x="2154" y="584"/>
                    <a:pt x="2146" y="621"/>
                  </a:cubicBezTo>
                  <a:cubicBezTo>
                    <a:pt x="2138" y="673"/>
                    <a:pt x="2131" y="724"/>
                    <a:pt x="2123" y="776"/>
                  </a:cubicBezTo>
                  <a:lnTo>
                    <a:pt x="2123" y="953"/>
                  </a:lnTo>
                  <a:lnTo>
                    <a:pt x="2123" y="1020"/>
                  </a:lnTo>
                  <a:cubicBezTo>
                    <a:pt x="2138" y="1042"/>
                    <a:pt x="2154" y="1064"/>
                    <a:pt x="2169" y="1086"/>
                  </a:cubicBezTo>
                  <a:cubicBezTo>
                    <a:pt x="2192" y="1108"/>
                    <a:pt x="2214" y="1131"/>
                    <a:pt x="2237" y="1153"/>
                  </a:cubicBezTo>
                  <a:cubicBezTo>
                    <a:pt x="2260" y="1175"/>
                    <a:pt x="2283" y="1198"/>
                    <a:pt x="2306" y="1220"/>
                  </a:cubicBezTo>
                  <a:lnTo>
                    <a:pt x="2511" y="1397"/>
                  </a:lnTo>
                  <a:lnTo>
                    <a:pt x="2717" y="1530"/>
                  </a:lnTo>
                  <a:lnTo>
                    <a:pt x="2557" y="1530"/>
                  </a:lnTo>
                  <a:lnTo>
                    <a:pt x="2397" y="1574"/>
                  </a:lnTo>
                  <a:lnTo>
                    <a:pt x="2260" y="1619"/>
                  </a:lnTo>
                  <a:lnTo>
                    <a:pt x="2123" y="1685"/>
                  </a:lnTo>
                  <a:lnTo>
                    <a:pt x="1826" y="1863"/>
                  </a:lnTo>
                  <a:lnTo>
                    <a:pt x="1507" y="2062"/>
                  </a:lnTo>
                  <a:lnTo>
                    <a:pt x="1438" y="2284"/>
                  </a:lnTo>
                  <a:cubicBezTo>
                    <a:pt x="1423" y="2350"/>
                    <a:pt x="1408" y="2417"/>
                    <a:pt x="1393" y="2483"/>
                  </a:cubicBezTo>
                  <a:lnTo>
                    <a:pt x="1324" y="2639"/>
                  </a:lnTo>
                  <a:cubicBezTo>
                    <a:pt x="1309" y="2683"/>
                    <a:pt x="1294" y="2728"/>
                    <a:pt x="1279" y="2772"/>
                  </a:cubicBezTo>
                  <a:lnTo>
                    <a:pt x="1119" y="2949"/>
                  </a:lnTo>
                  <a:cubicBezTo>
                    <a:pt x="1088" y="2986"/>
                    <a:pt x="1058" y="3023"/>
                    <a:pt x="1027" y="3060"/>
                  </a:cubicBezTo>
                  <a:cubicBezTo>
                    <a:pt x="981" y="3104"/>
                    <a:pt x="936" y="3149"/>
                    <a:pt x="890" y="3193"/>
                  </a:cubicBezTo>
                  <a:cubicBezTo>
                    <a:pt x="867" y="3245"/>
                    <a:pt x="845" y="3296"/>
                    <a:pt x="822" y="3348"/>
                  </a:cubicBezTo>
                  <a:cubicBezTo>
                    <a:pt x="814" y="3385"/>
                    <a:pt x="807" y="3422"/>
                    <a:pt x="799" y="3459"/>
                  </a:cubicBezTo>
                  <a:cubicBezTo>
                    <a:pt x="791" y="3503"/>
                    <a:pt x="784" y="3548"/>
                    <a:pt x="776" y="3592"/>
                  </a:cubicBezTo>
                  <a:cubicBezTo>
                    <a:pt x="768" y="3644"/>
                    <a:pt x="761" y="3695"/>
                    <a:pt x="753" y="3747"/>
                  </a:cubicBezTo>
                  <a:lnTo>
                    <a:pt x="753" y="3969"/>
                  </a:lnTo>
                  <a:lnTo>
                    <a:pt x="0" y="5211"/>
                  </a:lnTo>
                  <a:lnTo>
                    <a:pt x="91" y="5233"/>
                  </a:lnTo>
                  <a:cubicBezTo>
                    <a:pt x="114" y="5248"/>
                    <a:pt x="137" y="5262"/>
                    <a:pt x="160" y="5277"/>
                  </a:cubicBezTo>
                  <a:lnTo>
                    <a:pt x="251" y="5322"/>
                  </a:lnTo>
                  <a:cubicBezTo>
                    <a:pt x="266" y="5344"/>
                    <a:pt x="282" y="5366"/>
                    <a:pt x="297" y="5388"/>
                  </a:cubicBezTo>
                  <a:cubicBezTo>
                    <a:pt x="312" y="5410"/>
                    <a:pt x="327" y="5433"/>
                    <a:pt x="342" y="5455"/>
                  </a:cubicBezTo>
                  <a:cubicBezTo>
                    <a:pt x="365" y="5470"/>
                    <a:pt x="388" y="5484"/>
                    <a:pt x="411" y="5499"/>
                  </a:cubicBezTo>
                  <a:lnTo>
                    <a:pt x="502" y="5499"/>
                  </a:lnTo>
                  <a:cubicBezTo>
                    <a:pt x="533" y="5492"/>
                    <a:pt x="563" y="5484"/>
                    <a:pt x="594" y="5477"/>
                  </a:cubicBezTo>
                  <a:lnTo>
                    <a:pt x="890" y="6142"/>
                  </a:lnTo>
                  <a:cubicBezTo>
                    <a:pt x="844" y="6371"/>
                    <a:pt x="799" y="6600"/>
                    <a:pt x="753" y="6829"/>
                  </a:cubicBezTo>
                  <a:lnTo>
                    <a:pt x="753" y="7672"/>
                  </a:lnTo>
                  <a:lnTo>
                    <a:pt x="1210" y="7694"/>
                  </a:lnTo>
                  <a:lnTo>
                    <a:pt x="1644" y="7761"/>
                  </a:lnTo>
                  <a:lnTo>
                    <a:pt x="2123" y="7827"/>
                  </a:lnTo>
                  <a:lnTo>
                    <a:pt x="2580" y="7938"/>
                  </a:lnTo>
                  <a:lnTo>
                    <a:pt x="2443" y="8115"/>
                  </a:lnTo>
                  <a:lnTo>
                    <a:pt x="2374" y="8337"/>
                  </a:lnTo>
                  <a:cubicBezTo>
                    <a:pt x="2344" y="8418"/>
                    <a:pt x="2313" y="8500"/>
                    <a:pt x="2283" y="8581"/>
                  </a:cubicBezTo>
                  <a:cubicBezTo>
                    <a:pt x="2253" y="8677"/>
                    <a:pt x="2222" y="8773"/>
                    <a:pt x="2192" y="8869"/>
                  </a:cubicBezTo>
                  <a:cubicBezTo>
                    <a:pt x="2139" y="9054"/>
                    <a:pt x="2085" y="9239"/>
                    <a:pt x="2032" y="9424"/>
                  </a:cubicBezTo>
                  <a:lnTo>
                    <a:pt x="1804" y="10000"/>
                  </a:lnTo>
                  <a:lnTo>
                    <a:pt x="2146" y="9956"/>
                  </a:lnTo>
                  <a:lnTo>
                    <a:pt x="2489" y="9911"/>
                  </a:lnTo>
                  <a:lnTo>
                    <a:pt x="2808" y="9911"/>
                  </a:lnTo>
                  <a:lnTo>
                    <a:pt x="3128" y="9911"/>
                  </a:lnTo>
                  <a:lnTo>
                    <a:pt x="3470" y="9911"/>
                  </a:lnTo>
                  <a:lnTo>
                    <a:pt x="3858" y="9889"/>
                  </a:lnTo>
                  <a:lnTo>
                    <a:pt x="4247" y="9867"/>
                  </a:lnTo>
                  <a:lnTo>
                    <a:pt x="4680" y="9845"/>
                  </a:lnTo>
                  <a:lnTo>
                    <a:pt x="5205" y="9867"/>
                  </a:lnTo>
                  <a:lnTo>
                    <a:pt x="5753" y="9889"/>
                  </a:lnTo>
                  <a:lnTo>
                    <a:pt x="6301" y="9889"/>
                  </a:lnTo>
                  <a:lnTo>
                    <a:pt x="6849" y="9867"/>
                  </a:lnTo>
                  <a:lnTo>
                    <a:pt x="7352" y="9845"/>
                  </a:lnTo>
                  <a:lnTo>
                    <a:pt x="7831" y="9800"/>
                  </a:lnTo>
                  <a:lnTo>
                    <a:pt x="8265" y="9756"/>
                  </a:lnTo>
                  <a:lnTo>
                    <a:pt x="8653" y="9712"/>
                  </a:lnTo>
                  <a:lnTo>
                    <a:pt x="8493" y="9579"/>
                  </a:lnTo>
                  <a:cubicBezTo>
                    <a:pt x="8440" y="9527"/>
                    <a:pt x="8386" y="9476"/>
                    <a:pt x="8333" y="9424"/>
                  </a:cubicBezTo>
                  <a:cubicBezTo>
                    <a:pt x="8303" y="9379"/>
                    <a:pt x="8272" y="9335"/>
                    <a:pt x="8242" y="9290"/>
                  </a:cubicBezTo>
                  <a:cubicBezTo>
                    <a:pt x="8227" y="9246"/>
                    <a:pt x="8211" y="9201"/>
                    <a:pt x="8196" y="9157"/>
                  </a:cubicBezTo>
                  <a:lnTo>
                    <a:pt x="8288" y="9113"/>
                  </a:lnTo>
                  <a:cubicBezTo>
                    <a:pt x="8318" y="9083"/>
                    <a:pt x="8349" y="9054"/>
                    <a:pt x="8379" y="9024"/>
                  </a:cubicBezTo>
                  <a:cubicBezTo>
                    <a:pt x="8394" y="8995"/>
                    <a:pt x="8410" y="8965"/>
                    <a:pt x="8425" y="8936"/>
                  </a:cubicBezTo>
                  <a:cubicBezTo>
                    <a:pt x="8432" y="8899"/>
                    <a:pt x="8440" y="8862"/>
                    <a:pt x="8447" y="8825"/>
                  </a:cubicBezTo>
                  <a:cubicBezTo>
                    <a:pt x="8462" y="8758"/>
                    <a:pt x="8478" y="8692"/>
                    <a:pt x="8493" y="8625"/>
                  </a:cubicBezTo>
                  <a:lnTo>
                    <a:pt x="8493" y="8470"/>
                  </a:lnTo>
                  <a:lnTo>
                    <a:pt x="8790" y="8404"/>
                  </a:lnTo>
                  <a:lnTo>
                    <a:pt x="9087" y="8337"/>
                  </a:lnTo>
                  <a:lnTo>
                    <a:pt x="8676" y="8137"/>
                  </a:lnTo>
                  <a:lnTo>
                    <a:pt x="8333" y="7960"/>
                  </a:lnTo>
                  <a:lnTo>
                    <a:pt x="8059" y="7783"/>
                  </a:lnTo>
                  <a:lnTo>
                    <a:pt x="7831" y="7627"/>
                  </a:lnTo>
                  <a:lnTo>
                    <a:pt x="7671" y="7450"/>
                  </a:lnTo>
                  <a:lnTo>
                    <a:pt x="7534" y="7295"/>
                  </a:lnTo>
                  <a:lnTo>
                    <a:pt x="7420" y="7162"/>
                  </a:lnTo>
                  <a:cubicBezTo>
                    <a:pt x="7397" y="7118"/>
                    <a:pt x="7375" y="7073"/>
                    <a:pt x="7352" y="7029"/>
                  </a:cubicBezTo>
                  <a:lnTo>
                    <a:pt x="7215" y="6763"/>
                  </a:lnTo>
                  <a:lnTo>
                    <a:pt x="7100" y="6519"/>
                  </a:lnTo>
                  <a:lnTo>
                    <a:pt x="6986" y="6408"/>
                  </a:lnTo>
                  <a:lnTo>
                    <a:pt x="6872" y="6275"/>
                  </a:lnTo>
                  <a:lnTo>
                    <a:pt x="6712" y="6142"/>
                  </a:lnTo>
                  <a:lnTo>
                    <a:pt x="6507" y="6009"/>
                  </a:lnTo>
                  <a:lnTo>
                    <a:pt x="6872" y="6075"/>
                  </a:lnTo>
                  <a:lnTo>
                    <a:pt x="7169" y="6098"/>
                  </a:lnTo>
                  <a:lnTo>
                    <a:pt x="7443" y="6098"/>
                  </a:lnTo>
                  <a:lnTo>
                    <a:pt x="7671" y="6053"/>
                  </a:lnTo>
                  <a:lnTo>
                    <a:pt x="7900" y="6009"/>
                  </a:lnTo>
                  <a:lnTo>
                    <a:pt x="8082" y="5942"/>
                  </a:lnTo>
                  <a:lnTo>
                    <a:pt x="8265" y="5854"/>
                  </a:lnTo>
                  <a:lnTo>
                    <a:pt x="8425" y="5765"/>
                  </a:lnTo>
                  <a:lnTo>
                    <a:pt x="8744" y="5565"/>
                  </a:lnTo>
                  <a:lnTo>
                    <a:pt x="9087" y="5388"/>
                  </a:lnTo>
                  <a:lnTo>
                    <a:pt x="9292" y="5322"/>
                  </a:lnTo>
                  <a:lnTo>
                    <a:pt x="9498" y="5255"/>
                  </a:lnTo>
                  <a:lnTo>
                    <a:pt x="9749" y="5233"/>
                  </a:lnTo>
                  <a:lnTo>
                    <a:pt x="10000" y="5211"/>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075" name="Freeform 17">
              <a:hlinkClick r:id="rId385"/>
            </p:cNvPr>
            <p:cNvSpPr>
              <a:spLocks/>
            </p:cNvSpPr>
            <p:nvPr>
              <p:custDataLst>
                <p:tags r:id="rId17"/>
              </p:custDataLst>
            </p:nvPr>
          </p:nvSpPr>
          <p:spPr bwMode="auto">
            <a:xfrm>
              <a:off x="4300538" y="2063750"/>
              <a:ext cx="280987" cy="246063"/>
            </a:xfrm>
            <a:custGeom>
              <a:avLst/>
              <a:gdLst>
                <a:gd name="T0" fmla="*/ 2147483647 w 578"/>
                <a:gd name="T1" fmla="*/ 2147483647 h 524"/>
                <a:gd name="T2" fmla="*/ 2147483647 w 578"/>
                <a:gd name="T3" fmla="*/ 2147483647 h 524"/>
                <a:gd name="T4" fmla="*/ 2147483647 w 578"/>
                <a:gd name="T5" fmla="*/ 2147483647 h 524"/>
                <a:gd name="T6" fmla="*/ 2147483647 w 578"/>
                <a:gd name="T7" fmla="*/ 2147483647 h 524"/>
                <a:gd name="T8" fmla="*/ 2147483647 w 578"/>
                <a:gd name="T9" fmla="*/ 2147483647 h 524"/>
                <a:gd name="T10" fmla="*/ 2147483647 w 578"/>
                <a:gd name="T11" fmla="*/ 2147483647 h 524"/>
                <a:gd name="T12" fmla="*/ 2147483647 w 578"/>
                <a:gd name="T13" fmla="*/ 2147483647 h 524"/>
                <a:gd name="T14" fmla="*/ 2147483647 w 578"/>
                <a:gd name="T15" fmla="*/ 2147483647 h 524"/>
                <a:gd name="T16" fmla="*/ 2147483647 w 578"/>
                <a:gd name="T17" fmla="*/ 2147483647 h 524"/>
                <a:gd name="T18" fmla="*/ 2147483647 w 578"/>
                <a:gd name="T19" fmla="*/ 2147483647 h 524"/>
                <a:gd name="T20" fmla="*/ 2147483647 w 578"/>
                <a:gd name="T21" fmla="*/ 2147483647 h 524"/>
                <a:gd name="T22" fmla="*/ 2147483647 w 578"/>
                <a:gd name="T23" fmla="*/ 2147483647 h 524"/>
                <a:gd name="T24" fmla="*/ 2147483647 w 578"/>
                <a:gd name="T25" fmla="*/ 2147483647 h 524"/>
                <a:gd name="T26" fmla="*/ 2147483647 w 578"/>
                <a:gd name="T27" fmla="*/ 2147483647 h 524"/>
                <a:gd name="T28" fmla="*/ 2147483647 w 578"/>
                <a:gd name="T29" fmla="*/ 2147483647 h 524"/>
                <a:gd name="T30" fmla="*/ 2147483647 w 578"/>
                <a:gd name="T31" fmla="*/ 2147483647 h 524"/>
                <a:gd name="T32" fmla="*/ 2147483647 w 578"/>
                <a:gd name="T33" fmla="*/ 2147483647 h 524"/>
                <a:gd name="T34" fmla="*/ 2147483647 w 578"/>
                <a:gd name="T35" fmla="*/ 2147483647 h 524"/>
                <a:gd name="T36" fmla="*/ 2147483647 w 578"/>
                <a:gd name="T37" fmla="*/ 2147483647 h 524"/>
                <a:gd name="T38" fmla="*/ 2147483647 w 578"/>
                <a:gd name="T39" fmla="*/ 2147483647 h 524"/>
                <a:gd name="T40" fmla="*/ 2147483647 w 578"/>
                <a:gd name="T41" fmla="*/ 2147483647 h 524"/>
                <a:gd name="T42" fmla="*/ 2147483647 w 578"/>
                <a:gd name="T43" fmla="*/ 2147483647 h 524"/>
                <a:gd name="T44" fmla="*/ 2147483647 w 578"/>
                <a:gd name="T45" fmla="*/ 2147483647 h 524"/>
                <a:gd name="T46" fmla="*/ 2147483647 w 578"/>
                <a:gd name="T47" fmla="*/ 2147483647 h 524"/>
                <a:gd name="T48" fmla="*/ 2147483647 w 578"/>
                <a:gd name="T49" fmla="*/ 2147483647 h 524"/>
                <a:gd name="T50" fmla="*/ 2147483647 w 578"/>
                <a:gd name="T51" fmla="*/ 2147483647 h 524"/>
                <a:gd name="T52" fmla="*/ 2147483647 w 578"/>
                <a:gd name="T53" fmla="*/ 2147483647 h 524"/>
                <a:gd name="T54" fmla="*/ 2147483647 w 578"/>
                <a:gd name="T55" fmla="*/ 2147483647 h 524"/>
                <a:gd name="T56" fmla="*/ 2147483647 w 578"/>
                <a:gd name="T57" fmla="*/ 2147483647 h 524"/>
                <a:gd name="T58" fmla="*/ 2147483647 w 578"/>
                <a:gd name="T59" fmla="*/ 2147483647 h 524"/>
                <a:gd name="T60" fmla="*/ 2147483647 w 578"/>
                <a:gd name="T61" fmla="*/ 2147483647 h 524"/>
                <a:gd name="T62" fmla="*/ 2147483647 w 578"/>
                <a:gd name="T63" fmla="*/ 2147483647 h 524"/>
                <a:gd name="T64" fmla="*/ 2147483647 w 578"/>
                <a:gd name="T65" fmla="*/ 2147483647 h 524"/>
                <a:gd name="T66" fmla="*/ 2147483647 w 578"/>
                <a:gd name="T67" fmla="*/ 2147483647 h 524"/>
                <a:gd name="T68" fmla="*/ 2147483647 w 578"/>
                <a:gd name="T69" fmla="*/ 2147483647 h 524"/>
                <a:gd name="T70" fmla="*/ 2147483647 w 578"/>
                <a:gd name="T71" fmla="*/ 2147483647 h 524"/>
                <a:gd name="T72" fmla="*/ 2147483647 w 578"/>
                <a:gd name="T73" fmla="*/ 2147483647 h 524"/>
                <a:gd name="T74" fmla="*/ 2147483647 w 578"/>
                <a:gd name="T75" fmla="*/ 2147483647 h 524"/>
                <a:gd name="T76" fmla="*/ 2147483647 w 578"/>
                <a:gd name="T77" fmla="*/ 2147483647 h 524"/>
                <a:gd name="T78" fmla="*/ 2147483647 w 578"/>
                <a:gd name="T79" fmla="*/ 2147483647 h 524"/>
                <a:gd name="T80" fmla="*/ 2147483647 w 578"/>
                <a:gd name="T81" fmla="*/ 2147483647 h 524"/>
                <a:gd name="T82" fmla="*/ 2147483647 w 578"/>
                <a:gd name="T83" fmla="*/ 2147483647 h 524"/>
                <a:gd name="T84" fmla="*/ 2147483647 w 578"/>
                <a:gd name="T85" fmla="*/ 2147483647 h 524"/>
                <a:gd name="T86" fmla="*/ 2147483647 w 578"/>
                <a:gd name="T87" fmla="*/ 2147483647 h 524"/>
                <a:gd name="T88" fmla="*/ 2147483647 w 578"/>
                <a:gd name="T89" fmla="*/ 2147483647 h 524"/>
                <a:gd name="T90" fmla="*/ 2147483647 w 578"/>
                <a:gd name="T91" fmla="*/ 2147483647 h 524"/>
                <a:gd name="T92" fmla="*/ 2147483647 w 578"/>
                <a:gd name="T93" fmla="*/ 2147483647 h 524"/>
                <a:gd name="T94" fmla="*/ 2147483647 w 578"/>
                <a:gd name="T95" fmla="*/ 2147483647 h 524"/>
                <a:gd name="T96" fmla="*/ 2147483647 w 578"/>
                <a:gd name="T97" fmla="*/ 0 h 524"/>
                <a:gd name="T98" fmla="*/ 2147483647 w 578"/>
                <a:gd name="T99" fmla="*/ 2147483647 h 524"/>
                <a:gd name="T100" fmla="*/ 2147483647 w 578"/>
                <a:gd name="T101" fmla="*/ 2147483647 h 524"/>
                <a:gd name="T102" fmla="*/ 2147483647 w 578"/>
                <a:gd name="T103" fmla="*/ 2147483647 h 524"/>
                <a:gd name="T104" fmla="*/ 2147483647 w 578"/>
                <a:gd name="T105" fmla="*/ 2147483647 h 52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8"/>
                <a:gd name="T160" fmla="*/ 0 h 524"/>
                <a:gd name="T161" fmla="*/ 578 w 578"/>
                <a:gd name="T162" fmla="*/ 524 h 52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8" h="524">
                  <a:moveTo>
                    <a:pt x="332" y="99"/>
                  </a:moveTo>
                  <a:lnTo>
                    <a:pt x="331" y="94"/>
                  </a:lnTo>
                  <a:lnTo>
                    <a:pt x="329" y="90"/>
                  </a:lnTo>
                  <a:lnTo>
                    <a:pt x="327" y="88"/>
                  </a:lnTo>
                  <a:lnTo>
                    <a:pt x="325" y="86"/>
                  </a:lnTo>
                  <a:lnTo>
                    <a:pt x="320" y="85"/>
                  </a:lnTo>
                  <a:lnTo>
                    <a:pt x="315" y="85"/>
                  </a:lnTo>
                  <a:lnTo>
                    <a:pt x="312" y="85"/>
                  </a:lnTo>
                  <a:lnTo>
                    <a:pt x="309" y="85"/>
                  </a:lnTo>
                  <a:lnTo>
                    <a:pt x="306" y="84"/>
                  </a:lnTo>
                  <a:lnTo>
                    <a:pt x="304" y="82"/>
                  </a:lnTo>
                  <a:lnTo>
                    <a:pt x="301" y="79"/>
                  </a:lnTo>
                  <a:lnTo>
                    <a:pt x="297" y="75"/>
                  </a:lnTo>
                  <a:lnTo>
                    <a:pt x="295" y="69"/>
                  </a:lnTo>
                  <a:lnTo>
                    <a:pt x="293" y="61"/>
                  </a:lnTo>
                  <a:lnTo>
                    <a:pt x="275" y="66"/>
                  </a:lnTo>
                  <a:lnTo>
                    <a:pt x="263" y="70"/>
                  </a:lnTo>
                  <a:lnTo>
                    <a:pt x="258" y="73"/>
                  </a:lnTo>
                  <a:lnTo>
                    <a:pt x="254" y="76"/>
                  </a:lnTo>
                  <a:lnTo>
                    <a:pt x="251" y="78"/>
                  </a:lnTo>
                  <a:lnTo>
                    <a:pt x="249" y="81"/>
                  </a:lnTo>
                  <a:lnTo>
                    <a:pt x="247" y="87"/>
                  </a:lnTo>
                  <a:lnTo>
                    <a:pt x="246" y="95"/>
                  </a:lnTo>
                  <a:lnTo>
                    <a:pt x="246" y="105"/>
                  </a:lnTo>
                  <a:lnTo>
                    <a:pt x="246" y="117"/>
                  </a:lnTo>
                  <a:lnTo>
                    <a:pt x="247" y="131"/>
                  </a:lnTo>
                  <a:lnTo>
                    <a:pt x="249" y="143"/>
                  </a:lnTo>
                  <a:lnTo>
                    <a:pt x="253" y="153"/>
                  </a:lnTo>
                  <a:lnTo>
                    <a:pt x="259" y="162"/>
                  </a:lnTo>
                  <a:lnTo>
                    <a:pt x="262" y="166"/>
                  </a:lnTo>
                  <a:lnTo>
                    <a:pt x="266" y="169"/>
                  </a:lnTo>
                  <a:lnTo>
                    <a:pt x="270" y="172"/>
                  </a:lnTo>
                  <a:lnTo>
                    <a:pt x="274" y="174"/>
                  </a:lnTo>
                  <a:lnTo>
                    <a:pt x="279" y="176"/>
                  </a:lnTo>
                  <a:lnTo>
                    <a:pt x="283" y="177"/>
                  </a:lnTo>
                  <a:lnTo>
                    <a:pt x="287" y="178"/>
                  </a:lnTo>
                  <a:lnTo>
                    <a:pt x="293" y="178"/>
                  </a:lnTo>
                  <a:lnTo>
                    <a:pt x="293" y="182"/>
                  </a:lnTo>
                  <a:lnTo>
                    <a:pt x="295" y="187"/>
                  </a:lnTo>
                  <a:lnTo>
                    <a:pt x="298" y="191"/>
                  </a:lnTo>
                  <a:lnTo>
                    <a:pt x="303" y="195"/>
                  </a:lnTo>
                  <a:lnTo>
                    <a:pt x="314" y="203"/>
                  </a:lnTo>
                  <a:lnTo>
                    <a:pt x="327" y="211"/>
                  </a:lnTo>
                  <a:lnTo>
                    <a:pt x="351" y="225"/>
                  </a:lnTo>
                  <a:lnTo>
                    <a:pt x="365" y="234"/>
                  </a:lnTo>
                  <a:lnTo>
                    <a:pt x="439" y="296"/>
                  </a:lnTo>
                  <a:lnTo>
                    <a:pt x="443" y="303"/>
                  </a:lnTo>
                  <a:lnTo>
                    <a:pt x="449" y="309"/>
                  </a:lnTo>
                  <a:lnTo>
                    <a:pt x="454" y="314"/>
                  </a:lnTo>
                  <a:lnTo>
                    <a:pt x="461" y="318"/>
                  </a:lnTo>
                  <a:lnTo>
                    <a:pt x="469" y="320"/>
                  </a:lnTo>
                  <a:lnTo>
                    <a:pt x="477" y="322"/>
                  </a:lnTo>
                  <a:lnTo>
                    <a:pt x="487" y="322"/>
                  </a:lnTo>
                  <a:lnTo>
                    <a:pt x="498" y="321"/>
                  </a:lnTo>
                  <a:lnTo>
                    <a:pt x="500" y="324"/>
                  </a:lnTo>
                  <a:lnTo>
                    <a:pt x="504" y="328"/>
                  </a:lnTo>
                  <a:lnTo>
                    <a:pt x="507" y="332"/>
                  </a:lnTo>
                  <a:lnTo>
                    <a:pt x="511" y="337"/>
                  </a:lnTo>
                  <a:lnTo>
                    <a:pt x="523" y="346"/>
                  </a:lnTo>
                  <a:lnTo>
                    <a:pt x="536" y="356"/>
                  </a:lnTo>
                  <a:lnTo>
                    <a:pt x="549" y="364"/>
                  </a:lnTo>
                  <a:lnTo>
                    <a:pt x="561" y="370"/>
                  </a:lnTo>
                  <a:lnTo>
                    <a:pt x="571" y="374"/>
                  </a:lnTo>
                  <a:lnTo>
                    <a:pt x="578" y="376"/>
                  </a:lnTo>
                  <a:lnTo>
                    <a:pt x="577" y="383"/>
                  </a:lnTo>
                  <a:lnTo>
                    <a:pt x="574" y="391"/>
                  </a:lnTo>
                  <a:lnTo>
                    <a:pt x="570" y="400"/>
                  </a:lnTo>
                  <a:lnTo>
                    <a:pt x="565" y="407"/>
                  </a:lnTo>
                  <a:lnTo>
                    <a:pt x="552" y="388"/>
                  </a:lnTo>
                  <a:lnTo>
                    <a:pt x="541" y="387"/>
                  </a:lnTo>
                  <a:lnTo>
                    <a:pt x="530" y="384"/>
                  </a:lnTo>
                  <a:lnTo>
                    <a:pt x="526" y="383"/>
                  </a:lnTo>
                  <a:lnTo>
                    <a:pt x="521" y="381"/>
                  </a:lnTo>
                  <a:lnTo>
                    <a:pt x="519" y="378"/>
                  </a:lnTo>
                  <a:lnTo>
                    <a:pt x="518" y="376"/>
                  </a:lnTo>
                  <a:lnTo>
                    <a:pt x="508" y="376"/>
                  </a:lnTo>
                  <a:lnTo>
                    <a:pt x="498" y="376"/>
                  </a:lnTo>
                  <a:lnTo>
                    <a:pt x="498" y="382"/>
                  </a:lnTo>
                  <a:lnTo>
                    <a:pt x="498" y="389"/>
                  </a:lnTo>
                  <a:lnTo>
                    <a:pt x="498" y="397"/>
                  </a:lnTo>
                  <a:lnTo>
                    <a:pt x="498" y="407"/>
                  </a:lnTo>
                  <a:lnTo>
                    <a:pt x="499" y="414"/>
                  </a:lnTo>
                  <a:lnTo>
                    <a:pt x="504" y="422"/>
                  </a:lnTo>
                  <a:lnTo>
                    <a:pt x="506" y="426"/>
                  </a:lnTo>
                  <a:lnTo>
                    <a:pt x="509" y="429"/>
                  </a:lnTo>
                  <a:lnTo>
                    <a:pt x="514" y="431"/>
                  </a:lnTo>
                  <a:lnTo>
                    <a:pt x="518" y="432"/>
                  </a:lnTo>
                  <a:lnTo>
                    <a:pt x="514" y="442"/>
                  </a:lnTo>
                  <a:lnTo>
                    <a:pt x="508" y="454"/>
                  </a:lnTo>
                  <a:lnTo>
                    <a:pt x="506" y="460"/>
                  </a:lnTo>
                  <a:lnTo>
                    <a:pt x="504" y="465"/>
                  </a:lnTo>
                  <a:lnTo>
                    <a:pt x="500" y="468"/>
                  </a:lnTo>
                  <a:lnTo>
                    <a:pt x="498" y="469"/>
                  </a:lnTo>
                  <a:lnTo>
                    <a:pt x="493" y="485"/>
                  </a:lnTo>
                  <a:lnTo>
                    <a:pt x="486" y="498"/>
                  </a:lnTo>
                  <a:lnTo>
                    <a:pt x="483" y="505"/>
                  </a:lnTo>
                  <a:lnTo>
                    <a:pt x="481" y="511"/>
                  </a:lnTo>
                  <a:lnTo>
                    <a:pt x="480" y="518"/>
                  </a:lnTo>
                  <a:lnTo>
                    <a:pt x="478" y="524"/>
                  </a:lnTo>
                  <a:lnTo>
                    <a:pt x="465" y="522"/>
                  </a:lnTo>
                  <a:lnTo>
                    <a:pt x="450" y="518"/>
                  </a:lnTo>
                  <a:lnTo>
                    <a:pt x="438" y="513"/>
                  </a:lnTo>
                  <a:lnTo>
                    <a:pt x="432" y="511"/>
                  </a:lnTo>
                  <a:lnTo>
                    <a:pt x="436" y="505"/>
                  </a:lnTo>
                  <a:lnTo>
                    <a:pt x="440" y="499"/>
                  </a:lnTo>
                  <a:lnTo>
                    <a:pt x="445" y="494"/>
                  </a:lnTo>
                  <a:lnTo>
                    <a:pt x="451" y="489"/>
                  </a:lnTo>
                  <a:lnTo>
                    <a:pt x="456" y="484"/>
                  </a:lnTo>
                  <a:lnTo>
                    <a:pt x="461" y="478"/>
                  </a:lnTo>
                  <a:lnTo>
                    <a:pt x="463" y="475"/>
                  </a:lnTo>
                  <a:lnTo>
                    <a:pt x="464" y="471"/>
                  </a:lnTo>
                  <a:lnTo>
                    <a:pt x="465" y="467"/>
                  </a:lnTo>
                  <a:lnTo>
                    <a:pt x="465" y="463"/>
                  </a:lnTo>
                  <a:lnTo>
                    <a:pt x="464" y="455"/>
                  </a:lnTo>
                  <a:lnTo>
                    <a:pt x="463" y="448"/>
                  </a:lnTo>
                  <a:lnTo>
                    <a:pt x="461" y="441"/>
                  </a:lnTo>
                  <a:lnTo>
                    <a:pt x="458" y="434"/>
                  </a:lnTo>
                  <a:lnTo>
                    <a:pt x="449" y="420"/>
                  </a:lnTo>
                  <a:lnTo>
                    <a:pt x="439" y="407"/>
                  </a:lnTo>
                  <a:lnTo>
                    <a:pt x="427" y="395"/>
                  </a:lnTo>
                  <a:lnTo>
                    <a:pt x="415" y="384"/>
                  </a:lnTo>
                  <a:lnTo>
                    <a:pt x="403" y="376"/>
                  </a:lnTo>
                  <a:lnTo>
                    <a:pt x="392" y="370"/>
                  </a:lnTo>
                  <a:lnTo>
                    <a:pt x="385" y="369"/>
                  </a:lnTo>
                  <a:lnTo>
                    <a:pt x="378" y="367"/>
                  </a:lnTo>
                  <a:lnTo>
                    <a:pt x="372" y="364"/>
                  </a:lnTo>
                  <a:lnTo>
                    <a:pt x="366" y="362"/>
                  </a:lnTo>
                  <a:lnTo>
                    <a:pt x="355" y="356"/>
                  </a:lnTo>
                  <a:lnTo>
                    <a:pt x="348" y="349"/>
                  </a:lnTo>
                  <a:lnTo>
                    <a:pt x="336" y="338"/>
                  </a:lnTo>
                  <a:lnTo>
                    <a:pt x="332" y="333"/>
                  </a:lnTo>
                  <a:lnTo>
                    <a:pt x="318" y="330"/>
                  </a:lnTo>
                  <a:lnTo>
                    <a:pt x="305" y="327"/>
                  </a:lnTo>
                  <a:lnTo>
                    <a:pt x="292" y="323"/>
                  </a:lnTo>
                  <a:lnTo>
                    <a:pt x="280" y="319"/>
                  </a:lnTo>
                  <a:lnTo>
                    <a:pt x="268" y="315"/>
                  </a:lnTo>
                  <a:lnTo>
                    <a:pt x="257" y="310"/>
                  </a:lnTo>
                  <a:lnTo>
                    <a:pt x="247" y="304"/>
                  </a:lnTo>
                  <a:lnTo>
                    <a:pt x="237" y="299"/>
                  </a:lnTo>
                  <a:lnTo>
                    <a:pt x="218" y="285"/>
                  </a:lnTo>
                  <a:lnTo>
                    <a:pt x="202" y="272"/>
                  </a:lnTo>
                  <a:lnTo>
                    <a:pt x="186" y="258"/>
                  </a:lnTo>
                  <a:lnTo>
                    <a:pt x="173" y="244"/>
                  </a:lnTo>
                  <a:lnTo>
                    <a:pt x="162" y="229"/>
                  </a:lnTo>
                  <a:lnTo>
                    <a:pt x="152" y="215"/>
                  </a:lnTo>
                  <a:lnTo>
                    <a:pt x="144" y="202"/>
                  </a:lnTo>
                  <a:lnTo>
                    <a:pt x="137" y="189"/>
                  </a:lnTo>
                  <a:lnTo>
                    <a:pt x="126" y="168"/>
                  </a:lnTo>
                  <a:lnTo>
                    <a:pt x="119" y="154"/>
                  </a:lnTo>
                  <a:lnTo>
                    <a:pt x="102" y="154"/>
                  </a:lnTo>
                  <a:lnTo>
                    <a:pt x="89" y="154"/>
                  </a:lnTo>
                  <a:lnTo>
                    <a:pt x="77" y="154"/>
                  </a:lnTo>
                  <a:lnTo>
                    <a:pt x="67" y="154"/>
                  </a:lnTo>
                  <a:lnTo>
                    <a:pt x="61" y="155"/>
                  </a:lnTo>
                  <a:lnTo>
                    <a:pt x="57" y="155"/>
                  </a:lnTo>
                  <a:lnTo>
                    <a:pt x="51" y="157"/>
                  </a:lnTo>
                  <a:lnTo>
                    <a:pt x="46" y="159"/>
                  </a:lnTo>
                  <a:lnTo>
                    <a:pt x="34" y="164"/>
                  </a:lnTo>
                  <a:lnTo>
                    <a:pt x="21" y="172"/>
                  </a:lnTo>
                  <a:lnTo>
                    <a:pt x="15" y="165"/>
                  </a:lnTo>
                  <a:lnTo>
                    <a:pt x="12" y="158"/>
                  </a:lnTo>
                  <a:lnTo>
                    <a:pt x="7" y="150"/>
                  </a:lnTo>
                  <a:lnTo>
                    <a:pt x="5" y="141"/>
                  </a:lnTo>
                  <a:lnTo>
                    <a:pt x="3" y="133"/>
                  </a:lnTo>
                  <a:lnTo>
                    <a:pt x="1" y="123"/>
                  </a:lnTo>
                  <a:lnTo>
                    <a:pt x="1" y="114"/>
                  </a:lnTo>
                  <a:lnTo>
                    <a:pt x="0" y="105"/>
                  </a:lnTo>
                  <a:lnTo>
                    <a:pt x="1" y="93"/>
                  </a:lnTo>
                  <a:lnTo>
                    <a:pt x="3" y="83"/>
                  </a:lnTo>
                  <a:lnTo>
                    <a:pt x="5" y="71"/>
                  </a:lnTo>
                  <a:lnTo>
                    <a:pt x="6" y="55"/>
                  </a:lnTo>
                  <a:lnTo>
                    <a:pt x="6" y="49"/>
                  </a:lnTo>
                  <a:lnTo>
                    <a:pt x="27" y="49"/>
                  </a:lnTo>
                  <a:lnTo>
                    <a:pt x="34" y="47"/>
                  </a:lnTo>
                  <a:lnTo>
                    <a:pt x="39" y="44"/>
                  </a:lnTo>
                  <a:lnTo>
                    <a:pt x="45" y="41"/>
                  </a:lnTo>
                  <a:lnTo>
                    <a:pt x="49" y="37"/>
                  </a:lnTo>
                  <a:lnTo>
                    <a:pt x="58" y="31"/>
                  </a:lnTo>
                  <a:lnTo>
                    <a:pt x="67" y="25"/>
                  </a:lnTo>
                  <a:lnTo>
                    <a:pt x="68" y="33"/>
                  </a:lnTo>
                  <a:lnTo>
                    <a:pt x="70" y="39"/>
                  </a:lnTo>
                  <a:lnTo>
                    <a:pt x="73" y="44"/>
                  </a:lnTo>
                  <a:lnTo>
                    <a:pt x="78" y="46"/>
                  </a:lnTo>
                  <a:lnTo>
                    <a:pt x="83" y="48"/>
                  </a:lnTo>
                  <a:lnTo>
                    <a:pt x="89" y="49"/>
                  </a:lnTo>
                  <a:lnTo>
                    <a:pt x="94" y="49"/>
                  </a:lnTo>
                  <a:lnTo>
                    <a:pt x="100" y="49"/>
                  </a:lnTo>
                  <a:lnTo>
                    <a:pt x="104" y="44"/>
                  </a:lnTo>
                  <a:lnTo>
                    <a:pt x="113" y="38"/>
                  </a:lnTo>
                  <a:lnTo>
                    <a:pt x="124" y="31"/>
                  </a:lnTo>
                  <a:lnTo>
                    <a:pt x="136" y="24"/>
                  </a:lnTo>
                  <a:lnTo>
                    <a:pt x="149" y="16"/>
                  </a:lnTo>
                  <a:lnTo>
                    <a:pt x="160" y="11"/>
                  </a:lnTo>
                  <a:lnTo>
                    <a:pt x="168" y="7"/>
                  </a:lnTo>
                  <a:lnTo>
                    <a:pt x="173" y="6"/>
                  </a:lnTo>
                  <a:lnTo>
                    <a:pt x="239" y="0"/>
                  </a:lnTo>
                  <a:lnTo>
                    <a:pt x="243" y="4"/>
                  </a:lnTo>
                  <a:lnTo>
                    <a:pt x="248" y="8"/>
                  </a:lnTo>
                  <a:lnTo>
                    <a:pt x="252" y="11"/>
                  </a:lnTo>
                  <a:lnTo>
                    <a:pt x="257" y="13"/>
                  </a:lnTo>
                  <a:lnTo>
                    <a:pt x="266" y="16"/>
                  </a:lnTo>
                  <a:lnTo>
                    <a:pt x="279" y="19"/>
                  </a:lnTo>
                  <a:lnTo>
                    <a:pt x="304" y="20"/>
                  </a:lnTo>
                  <a:lnTo>
                    <a:pt x="332" y="19"/>
                  </a:lnTo>
                  <a:lnTo>
                    <a:pt x="331" y="34"/>
                  </a:lnTo>
                  <a:lnTo>
                    <a:pt x="329" y="46"/>
                  </a:lnTo>
                  <a:lnTo>
                    <a:pt x="325" y="56"/>
                  </a:lnTo>
                  <a:lnTo>
                    <a:pt x="322" y="65"/>
                  </a:lnTo>
                  <a:lnTo>
                    <a:pt x="320" y="74"/>
                  </a:lnTo>
                  <a:lnTo>
                    <a:pt x="321" y="82"/>
                  </a:lnTo>
                  <a:lnTo>
                    <a:pt x="322" y="86"/>
                  </a:lnTo>
                  <a:lnTo>
                    <a:pt x="325" y="90"/>
                  </a:lnTo>
                  <a:lnTo>
                    <a:pt x="328" y="94"/>
                  </a:lnTo>
                  <a:lnTo>
                    <a:pt x="332" y="99"/>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076" name="Freeform 18"/>
            <p:cNvSpPr>
              <a:spLocks/>
            </p:cNvSpPr>
            <p:nvPr>
              <p:custDataLst>
                <p:tags r:id="rId18"/>
              </p:custDataLst>
            </p:nvPr>
          </p:nvSpPr>
          <p:spPr bwMode="auto">
            <a:xfrm>
              <a:off x="4319588" y="2214563"/>
              <a:ext cx="38100" cy="74612"/>
            </a:xfrm>
            <a:custGeom>
              <a:avLst/>
              <a:gdLst>
                <a:gd name="T0" fmla="*/ 0 w 79"/>
                <a:gd name="T1" fmla="*/ 2147483647 h 160"/>
                <a:gd name="T2" fmla="*/ 2147483647 w 79"/>
                <a:gd name="T3" fmla="*/ 2147483647 h 160"/>
                <a:gd name="T4" fmla="*/ 2147483647 w 79"/>
                <a:gd name="T5" fmla="*/ 2147483647 h 160"/>
                <a:gd name="T6" fmla="*/ 2147483647 w 79"/>
                <a:gd name="T7" fmla="*/ 2147483647 h 160"/>
                <a:gd name="T8" fmla="*/ 2147483647 w 79"/>
                <a:gd name="T9" fmla="*/ 2147483647 h 160"/>
                <a:gd name="T10" fmla="*/ 2147483647 w 79"/>
                <a:gd name="T11" fmla="*/ 2147483647 h 160"/>
                <a:gd name="T12" fmla="*/ 2147483647 w 79"/>
                <a:gd name="T13" fmla="*/ 2147483647 h 160"/>
                <a:gd name="T14" fmla="*/ 2147483647 w 79"/>
                <a:gd name="T15" fmla="*/ 2147483647 h 160"/>
                <a:gd name="T16" fmla="*/ 2147483647 w 79"/>
                <a:gd name="T17" fmla="*/ 2147483647 h 160"/>
                <a:gd name="T18" fmla="*/ 2147483647 w 79"/>
                <a:gd name="T19" fmla="*/ 2147483647 h 160"/>
                <a:gd name="T20" fmla="*/ 2147483647 w 79"/>
                <a:gd name="T21" fmla="*/ 0 h 160"/>
                <a:gd name="T22" fmla="*/ 2147483647 w 79"/>
                <a:gd name="T23" fmla="*/ 2147483647 h 160"/>
                <a:gd name="T24" fmla="*/ 2147483647 w 79"/>
                <a:gd name="T25" fmla="*/ 2147483647 h 160"/>
                <a:gd name="T26" fmla="*/ 2147483647 w 79"/>
                <a:gd name="T27" fmla="*/ 2147483647 h 160"/>
                <a:gd name="T28" fmla="*/ 2147483647 w 79"/>
                <a:gd name="T29" fmla="*/ 2147483647 h 160"/>
                <a:gd name="T30" fmla="*/ 2147483647 w 79"/>
                <a:gd name="T31" fmla="*/ 2147483647 h 160"/>
                <a:gd name="T32" fmla="*/ 2147483647 w 79"/>
                <a:gd name="T33" fmla="*/ 2147483647 h 160"/>
                <a:gd name="T34" fmla="*/ 2147483647 w 79"/>
                <a:gd name="T35" fmla="*/ 2147483647 h 160"/>
                <a:gd name="T36" fmla="*/ 2147483647 w 79"/>
                <a:gd name="T37" fmla="*/ 2147483647 h 160"/>
                <a:gd name="T38" fmla="*/ 2147483647 w 79"/>
                <a:gd name="T39" fmla="*/ 2147483647 h 160"/>
                <a:gd name="T40" fmla="*/ 2147483647 w 79"/>
                <a:gd name="T41" fmla="*/ 2147483647 h 160"/>
                <a:gd name="T42" fmla="*/ 2147483647 w 79"/>
                <a:gd name="T43" fmla="*/ 2147483647 h 160"/>
                <a:gd name="T44" fmla="*/ 2147483647 w 79"/>
                <a:gd name="T45" fmla="*/ 2147483647 h 160"/>
                <a:gd name="T46" fmla="*/ 2147483647 w 79"/>
                <a:gd name="T47" fmla="*/ 2147483647 h 160"/>
                <a:gd name="T48" fmla="*/ 2147483647 w 79"/>
                <a:gd name="T49" fmla="*/ 2147483647 h 160"/>
                <a:gd name="T50" fmla="*/ 2147483647 w 79"/>
                <a:gd name="T51" fmla="*/ 2147483647 h 160"/>
                <a:gd name="T52" fmla="*/ 2147483647 w 79"/>
                <a:gd name="T53" fmla="*/ 2147483647 h 160"/>
                <a:gd name="T54" fmla="*/ 2147483647 w 79"/>
                <a:gd name="T55" fmla="*/ 2147483647 h 160"/>
                <a:gd name="T56" fmla="*/ 2147483647 w 79"/>
                <a:gd name="T57" fmla="*/ 2147483647 h 160"/>
                <a:gd name="T58" fmla="*/ 2147483647 w 79"/>
                <a:gd name="T59" fmla="*/ 2147483647 h 160"/>
                <a:gd name="T60" fmla="*/ 2147483647 w 79"/>
                <a:gd name="T61" fmla="*/ 2147483647 h 160"/>
                <a:gd name="T62" fmla="*/ 2147483647 w 79"/>
                <a:gd name="T63" fmla="*/ 2147483647 h 160"/>
                <a:gd name="T64" fmla="*/ 2147483647 w 79"/>
                <a:gd name="T65" fmla="*/ 2147483647 h 160"/>
                <a:gd name="T66" fmla="*/ 2147483647 w 79"/>
                <a:gd name="T67" fmla="*/ 2147483647 h 160"/>
                <a:gd name="T68" fmla="*/ 2147483647 w 79"/>
                <a:gd name="T69" fmla="*/ 2147483647 h 160"/>
                <a:gd name="T70" fmla="*/ 2147483647 w 79"/>
                <a:gd name="T71" fmla="*/ 2147483647 h 160"/>
                <a:gd name="T72" fmla="*/ 2147483647 w 79"/>
                <a:gd name="T73" fmla="*/ 2147483647 h 160"/>
                <a:gd name="T74" fmla="*/ 2147483647 w 79"/>
                <a:gd name="T75" fmla="*/ 2147483647 h 160"/>
                <a:gd name="T76" fmla="*/ 0 w 79"/>
                <a:gd name="T77" fmla="*/ 2147483647 h 160"/>
                <a:gd name="T78" fmla="*/ 0 w 79"/>
                <a:gd name="T79" fmla="*/ 2147483647 h 16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9"/>
                <a:gd name="T121" fmla="*/ 0 h 160"/>
                <a:gd name="T122" fmla="*/ 79 w 79"/>
                <a:gd name="T123" fmla="*/ 160 h 16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9" h="160">
                  <a:moveTo>
                    <a:pt x="0" y="37"/>
                  </a:moveTo>
                  <a:lnTo>
                    <a:pt x="6" y="37"/>
                  </a:lnTo>
                  <a:lnTo>
                    <a:pt x="11" y="36"/>
                  </a:lnTo>
                  <a:lnTo>
                    <a:pt x="16" y="35"/>
                  </a:lnTo>
                  <a:lnTo>
                    <a:pt x="19" y="33"/>
                  </a:lnTo>
                  <a:lnTo>
                    <a:pt x="26" y="28"/>
                  </a:lnTo>
                  <a:lnTo>
                    <a:pt x="31" y="22"/>
                  </a:lnTo>
                  <a:lnTo>
                    <a:pt x="37" y="16"/>
                  </a:lnTo>
                  <a:lnTo>
                    <a:pt x="41" y="10"/>
                  </a:lnTo>
                  <a:lnTo>
                    <a:pt x="46" y="5"/>
                  </a:lnTo>
                  <a:lnTo>
                    <a:pt x="53" y="0"/>
                  </a:lnTo>
                  <a:lnTo>
                    <a:pt x="57" y="3"/>
                  </a:lnTo>
                  <a:lnTo>
                    <a:pt x="62" y="7"/>
                  </a:lnTo>
                  <a:lnTo>
                    <a:pt x="64" y="10"/>
                  </a:lnTo>
                  <a:lnTo>
                    <a:pt x="66" y="14"/>
                  </a:lnTo>
                  <a:lnTo>
                    <a:pt x="69" y="22"/>
                  </a:lnTo>
                  <a:lnTo>
                    <a:pt x="72" y="32"/>
                  </a:lnTo>
                  <a:lnTo>
                    <a:pt x="73" y="40"/>
                  </a:lnTo>
                  <a:lnTo>
                    <a:pt x="74" y="49"/>
                  </a:lnTo>
                  <a:lnTo>
                    <a:pt x="76" y="58"/>
                  </a:lnTo>
                  <a:lnTo>
                    <a:pt x="79" y="67"/>
                  </a:lnTo>
                  <a:lnTo>
                    <a:pt x="79" y="98"/>
                  </a:lnTo>
                  <a:lnTo>
                    <a:pt x="68" y="115"/>
                  </a:lnTo>
                  <a:lnTo>
                    <a:pt x="59" y="129"/>
                  </a:lnTo>
                  <a:lnTo>
                    <a:pt x="53" y="136"/>
                  </a:lnTo>
                  <a:lnTo>
                    <a:pt x="50" y="144"/>
                  </a:lnTo>
                  <a:lnTo>
                    <a:pt x="48" y="151"/>
                  </a:lnTo>
                  <a:lnTo>
                    <a:pt x="46" y="160"/>
                  </a:lnTo>
                  <a:lnTo>
                    <a:pt x="40" y="155"/>
                  </a:lnTo>
                  <a:lnTo>
                    <a:pt x="33" y="150"/>
                  </a:lnTo>
                  <a:lnTo>
                    <a:pt x="28" y="144"/>
                  </a:lnTo>
                  <a:lnTo>
                    <a:pt x="22" y="137"/>
                  </a:lnTo>
                  <a:lnTo>
                    <a:pt x="18" y="130"/>
                  </a:lnTo>
                  <a:lnTo>
                    <a:pt x="15" y="123"/>
                  </a:lnTo>
                  <a:lnTo>
                    <a:pt x="11" y="115"/>
                  </a:lnTo>
                  <a:lnTo>
                    <a:pt x="8" y="108"/>
                  </a:lnTo>
                  <a:lnTo>
                    <a:pt x="4" y="91"/>
                  </a:lnTo>
                  <a:lnTo>
                    <a:pt x="1" y="73"/>
                  </a:lnTo>
                  <a:lnTo>
                    <a:pt x="0" y="55"/>
                  </a:lnTo>
                  <a:lnTo>
                    <a:pt x="0" y="37"/>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grpSp>
          <p:nvGrpSpPr>
            <p:cNvPr id="20" name="Group 19"/>
            <p:cNvGrpSpPr>
              <a:grpSpLocks/>
            </p:cNvGrpSpPr>
            <p:nvPr>
              <p:custDataLst>
                <p:tags r:id="rId19"/>
              </p:custDataLst>
            </p:nvPr>
          </p:nvGrpSpPr>
          <p:grpSpPr bwMode="auto">
            <a:xfrm>
              <a:off x="6910506" y="3172923"/>
              <a:ext cx="528406" cy="192091"/>
              <a:chOff x="4488" y="2394"/>
              <a:chExt cx="358" cy="124"/>
            </a:xfrm>
            <a:solidFill>
              <a:srgbClr val="0070C0"/>
            </a:solidFill>
          </p:grpSpPr>
          <p:sp>
            <p:nvSpPr>
              <p:cNvPr id="2" name="Freeform 20"/>
              <p:cNvSpPr>
                <a:spLocks/>
              </p:cNvSpPr>
              <p:nvPr/>
            </p:nvSpPr>
            <p:spPr bwMode="auto">
              <a:xfrm>
                <a:off x="4675" y="2394"/>
                <a:ext cx="171" cy="124"/>
              </a:xfrm>
              <a:custGeom>
                <a:avLst/>
                <a:gdLst>
                  <a:gd name="T0" fmla="*/ 424 w 512"/>
                  <a:gd name="T1" fmla="*/ 198 h 408"/>
                  <a:gd name="T2" fmla="*/ 387 w 512"/>
                  <a:gd name="T3" fmla="*/ 193 h 408"/>
                  <a:gd name="T4" fmla="*/ 367 w 512"/>
                  <a:gd name="T5" fmla="*/ 203 h 408"/>
                  <a:gd name="T6" fmla="*/ 354 w 512"/>
                  <a:gd name="T7" fmla="*/ 217 h 408"/>
                  <a:gd name="T8" fmla="*/ 347 w 512"/>
                  <a:gd name="T9" fmla="*/ 254 h 408"/>
                  <a:gd name="T10" fmla="*/ 327 w 512"/>
                  <a:gd name="T11" fmla="*/ 306 h 408"/>
                  <a:gd name="T12" fmla="*/ 305 w 512"/>
                  <a:gd name="T13" fmla="*/ 335 h 408"/>
                  <a:gd name="T14" fmla="*/ 289 w 512"/>
                  <a:gd name="T15" fmla="*/ 350 h 408"/>
                  <a:gd name="T16" fmla="*/ 271 w 512"/>
                  <a:gd name="T17" fmla="*/ 359 h 408"/>
                  <a:gd name="T18" fmla="*/ 256 w 512"/>
                  <a:gd name="T19" fmla="*/ 368 h 408"/>
                  <a:gd name="T20" fmla="*/ 253 w 512"/>
                  <a:gd name="T21" fmla="*/ 376 h 408"/>
                  <a:gd name="T22" fmla="*/ 215 w 512"/>
                  <a:gd name="T23" fmla="*/ 370 h 408"/>
                  <a:gd name="T24" fmla="*/ 183 w 512"/>
                  <a:gd name="T25" fmla="*/ 367 h 408"/>
                  <a:gd name="T26" fmla="*/ 155 w 512"/>
                  <a:gd name="T27" fmla="*/ 373 h 408"/>
                  <a:gd name="T28" fmla="*/ 138 w 512"/>
                  <a:gd name="T29" fmla="*/ 388 h 408"/>
                  <a:gd name="T30" fmla="*/ 97 w 512"/>
                  <a:gd name="T31" fmla="*/ 405 h 408"/>
                  <a:gd name="T32" fmla="*/ 62 w 512"/>
                  <a:gd name="T33" fmla="*/ 407 h 408"/>
                  <a:gd name="T34" fmla="*/ 45 w 512"/>
                  <a:gd name="T35" fmla="*/ 400 h 408"/>
                  <a:gd name="T36" fmla="*/ 15 w 512"/>
                  <a:gd name="T37" fmla="*/ 368 h 408"/>
                  <a:gd name="T38" fmla="*/ 2 w 512"/>
                  <a:gd name="T39" fmla="*/ 344 h 408"/>
                  <a:gd name="T40" fmla="*/ 8 w 512"/>
                  <a:gd name="T41" fmla="*/ 335 h 408"/>
                  <a:gd name="T42" fmla="*/ 34 w 512"/>
                  <a:gd name="T43" fmla="*/ 344 h 408"/>
                  <a:gd name="T44" fmla="*/ 53 w 512"/>
                  <a:gd name="T45" fmla="*/ 336 h 408"/>
                  <a:gd name="T46" fmla="*/ 56 w 512"/>
                  <a:gd name="T47" fmla="*/ 314 h 408"/>
                  <a:gd name="T48" fmla="*/ 71 w 512"/>
                  <a:gd name="T49" fmla="*/ 300 h 408"/>
                  <a:gd name="T50" fmla="*/ 82 w 512"/>
                  <a:gd name="T51" fmla="*/ 286 h 408"/>
                  <a:gd name="T52" fmla="*/ 89 w 512"/>
                  <a:gd name="T53" fmla="*/ 272 h 408"/>
                  <a:gd name="T54" fmla="*/ 101 w 512"/>
                  <a:gd name="T55" fmla="*/ 262 h 408"/>
                  <a:gd name="T56" fmla="*/ 137 w 512"/>
                  <a:gd name="T57" fmla="*/ 246 h 408"/>
                  <a:gd name="T58" fmla="*/ 175 w 512"/>
                  <a:gd name="T59" fmla="*/ 232 h 408"/>
                  <a:gd name="T60" fmla="*/ 202 w 512"/>
                  <a:gd name="T61" fmla="*/ 217 h 408"/>
                  <a:gd name="T62" fmla="*/ 213 w 512"/>
                  <a:gd name="T63" fmla="*/ 205 h 408"/>
                  <a:gd name="T64" fmla="*/ 219 w 512"/>
                  <a:gd name="T65" fmla="*/ 191 h 408"/>
                  <a:gd name="T66" fmla="*/ 227 w 512"/>
                  <a:gd name="T67" fmla="*/ 161 h 408"/>
                  <a:gd name="T68" fmla="*/ 229 w 512"/>
                  <a:gd name="T69" fmla="*/ 149 h 408"/>
                  <a:gd name="T70" fmla="*/ 231 w 512"/>
                  <a:gd name="T71" fmla="*/ 152 h 408"/>
                  <a:gd name="T72" fmla="*/ 239 w 512"/>
                  <a:gd name="T73" fmla="*/ 143 h 408"/>
                  <a:gd name="T74" fmla="*/ 237 w 512"/>
                  <a:gd name="T75" fmla="*/ 155 h 408"/>
                  <a:gd name="T76" fmla="*/ 240 w 512"/>
                  <a:gd name="T77" fmla="*/ 174 h 408"/>
                  <a:gd name="T78" fmla="*/ 251 w 512"/>
                  <a:gd name="T79" fmla="*/ 193 h 408"/>
                  <a:gd name="T80" fmla="*/ 272 w 512"/>
                  <a:gd name="T81" fmla="*/ 205 h 408"/>
                  <a:gd name="T82" fmla="*/ 306 w 512"/>
                  <a:gd name="T83" fmla="*/ 204 h 408"/>
                  <a:gd name="T84" fmla="*/ 320 w 512"/>
                  <a:gd name="T85" fmla="*/ 205 h 408"/>
                  <a:gd name="T86" fmla="*/ 327 w 512"/>
                  <a:gd name="T87" fmla="*/ 198 h 408"/>
                  <a:gd name="T88" fmla="*/ 324 w 512"/>
                  <a:gd name="T89" fmla="*/ 176 h 408"/>
                  <a:gd name="T90" fmla="*/ 299 w 512"/>
                  <a:gd name="T91" fmla="*/ 130 h 408"/>
                  <a:gd name="T92" fmla="*/ 319 w 512"/>
                  <a:gd name="T93" fmla="*/ 109 h 408"/>
                  <a:gd name="T94" fmla="*/ 344 w 512"/>
                  <a:gd name="T95" fmla="*/ 66 h 408"/>
                  <a:gd name="T96" fmla="*/ 374 w 512"/>
                  <a:gd name="T97" fmla="*/ 22 h 408"/>
                  <a:gd name="T98" fmla="*/ 399 w 512"/>
                  <a:gd name="T99" fmla="*/ 0 h 408"/>
                  <a:gd name="T100" fmla="*/ 401 w 512"/>
                  <a:gd name="T101" fmla="*/ 23 h 408"/>
                  <a:gd name="T102" fmla="*/ 413 w 512"/>
                  <a:gd name="T103" fmla="*/ 50 h 408"/>
                  <a:gd name="T104" fmla="*/ 439 w 512"/>
                  <a:gd name="T105" fmla="*/ 75 h 408"/>
                  <a:gd name="T106" fmla="*/ 486 w 512"/>
                  <a:gd name="T107" fmla="*/ 106 h 408"/>
                  <a:gd name="T108" fmla="*/ 508 w 512"/>
                  <a:gd name="T109" fmla="*/ 132 h 408"/>
                  <a:gd name="T110" fmla="*/ 499 w 512"/>
                  <a:gd name="T111" fmla="*/ 149 h 408"/>
                  <a:gd name="T112" fmla="*/ 478 w 512"/>
                  <a:gd name="T113" fmla="*/ 152 h 408"/>
                  <a:gd name="T114" fmla="*/ 458 w 512"/>
                  <a:gd name="T115" fmla="*/ 18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408">
                    <a:moveTo>
                      <a:pt x="452" y="204"/>
                    </a:moveTo>
                    <a:lnTo>
                      <a:pt x="442" y="202"/>
                    </a:lnTo>
                    <a:lnTo>
                      <a:pt x="424" y="198"/>
                    </a:lnTo>
                    <a:lnTo>
                      <a:pt x="407" y="194"/>
                    </a:lnTo>
                    <a:lnTo>
                      <a:pt x="392" y="192"/>
                    </a:lnTo>
                    <a:lnTo>
                      <a:pt x="387" y="193"/>
                    </a:lnTo>
                    <a:lnTo>
                      <a:pt x="380" y="195"/>
                    </a:lnTo>
                    <a:lnTo>
                      <a:pt x="374" y="198"/>
                    </a:lnTo>
                    <a:lnTo>
                      <a:pt x="367" y="203"/>
                    </a:lnTo>
                    <a:lnTo>
                      <a:pt x="362" y="207"/>
                    </a:lnTo>
                    <a:lnTo>
                      <a:pt x="356" y="212"/>
                    </a:lnTo>
                    <a:lnTo>
                      <a:pt x="354" y="217"/>
                    </a:lnTo>
                    <a:lnTo>
                      <a:pt x="353" y="222"/>
                    </a:lnTo>
                    <a:lnTo>
                      <a:pt x="351" y="238"/>
                    </a:lnTo>
                    <a:lnTo>
                      <a:pt x="347" y="254"/>
                    </a:lnTo>
                    <a:lnTo>
                      <a:pt x="342" y="271"/>
                    </a:lnTo>
                    <a:lnTo>
                      <a:pt x="335" y="289"/>
                    </a:lnTo>
                    <a:lnTo>
                      <a:pt x="327" y="306"/>
                    </a:lnTo>
                    <a:lnTo>
                      <a:pt x="316" y="321"/>
                    </a:lnTo>
                    <a:lnTo>
                      <a:pt x="310" y="328"/>
                    </a:lnTo>
                    <a:lnTo>
                      <a:pt x="305" y="335"/>
                    </a:lnTo>
                    <a:lnTo>
                      <a:pt x="299" y="341"/>
                    </a:lnTo>
                    <a:lnTo>
                      <a:pt x="293" y="346"/>
                    </a:lnTo>
                    <a:lnTo>
                      <a:pt x="289" y="350"/>
                    </a:lnTo>
                    <a:lnTo>
                      <a:pt x="284" y="354"/>
                    </a:lnTo>
                    <a:lnTo>
                      <a:pt x="277" y="356"/>
                    </a:lnTo>
                    <a:lnTo>
                      <a:pt x="271" y="359"/>
                    </a:lnTo>
                    <a:lnTo>
                      <a:pt x="264" y="362"/>
                    </a:lnTo>
                    <a:lnTo>
                      <a:pt x="258" y="366"/>
                    </a:lnTo>
                    <a:lnTo>
                      <a:pt x="256" y="368"/>
                    </a:lnTo>
                    <a:lnTo>
                      <a:pt x="254" y="370"/>
                    </a:lnTo>
                    <a:lnTo>
                      <a:pt x="253" y="373"/>
                    </a:lnTo>
                    <a:lnTo>
                      <a:pt x="253" y="376"/>
                    </a:lnTo>
                    <a:lnTo>
                      <a:pt x="227" y="376"/>
                    </a:lnTo>
                    <a:lnTo>
                      <a:pt x="221" y="373"/>
                    </a:lnTo>
                    <a:lnTo>
                      <a:pt x="215" y="370"/>
                    </a:lnTo>
                    <a:lnTo>
                      <a:pt x="208" y="369"/>
                    </a:lnTo>
                    <a:lnTo>
                      <a:pt x="200" y="368"/>
                    </a:lnTo>
                    <a:lnTo>
                      <a:pt x="183" y="367"/>
                    </a:lnTo>
                    <a:lnTo>
                      <a:pt x="160" y="364"/>
                    </a:lnTo>
                    <a:lnTo>
                      <a:pt x="157" y="369"/>
                    </a:lnTo>
                    <a:lnTo>
                      <a:pt x="155" y="373"/>
                    </a:lnTo>
                    <a:lnTo>
                      <a:pt x="152" y="377"/>
                    </a:lnTo>
                    <a:lnTo>
                      <a:pt x="148" y="381"/>
                    </a:lnTo>
                    <a:lnTo>
                      <a:pt x="138" y="388"/>
                    </a:lnTo>
                    <a:lnTo>
                      <a:pt x="126" y="396"/>
                    </a:lnTo>
                    <a:lnTo>
                      <a:pt x="111" y="401"/>
                    </a:lnTo>
                    <a:lnTo>
                      <a:pt x="97" y="405"/>
                    </a:lnTo>
                    <a:lnTo>
                      <a:pt x="82" y="407"/>
                    </a:lnTo>
                    <a:lnTo>
                      <a:pt x="66" y="408"/>
                    </a:lnTo>
                    <a:lnTo>
                      <a:pt x="62" y="407"/>
                    </a:lnTo>
                    <a:lnTo>
                      <a:pt x="56" y="406"/>
                    </a:lnTo>
                    <a:lnTo>
                      <a:pt x="51" y="403"/>
                    </a:lnTo>
                    <a:lnTo>
                      <a:pt x="45" y="400"/>
                    </a:lnTo>
                    <a:lnTo>
                      <a:pt x="34" y="390"/>
                    </a:lnTo>
                    <a:lnTo>
                      <a:pt x="24" y="379"/>
                    </a:lnTo>
                    <a:lnTo>
                      <a:pt x="15" y="368"/>
                    </a:lnTo>
                    <a:lnTo>
                      <a:pt x="7" y="356"/>
                    </a:lnTo>
                    <a:lnTo>
                      <a:pt x="4" y="350"/>
                    </a:lnTo>
                    <a:lnTo>
                      <a:pt x="2" y="344"/>
                    </a:lnTo>
                    <a:lnTo>
                      <a:pt x="0" y="338"/>
                    </a:lnTo>
                    <a:lnTo>
                      <a:pt x="0" y="333"/>
                    </a:lnTo>
                    <a:lnTo>
                      <a:pt x="8" y="335"/>
                    </a:lnTo>
                    <a:lnTo>
                      <a:pt x="19" y="340"/>
                    </a:lnTo>
                    <a:lnTo>
                      <a:pt x="27" y="342"/>
                    </a:lnTo>
                    <a:lnTo>
                      <a:pt x="34" y="344"/>
                    </a:lnTo>
                    <a:lnTo>
                      <a:pt x="43" y="346"/>
                    </a:lnTo>
                    <a:lnTo>
                      <a:pt x="53" y="346"/>
                    </a:lnTo>
                    <a:lnTo>
                      <a:pt x="53" y="336"/>
                    </a:lnTo>
                    <a:lnTo>
                      <a:pt x="54" y="328"/>
                    </a:lnTo>
                    <a:lnTo>
                      <a:pt x="54" y="321"/>
                    </a:lnTo>
                    <a:lnTo>
                      <a:pt x="56" y="314"/>
                    </a:lnTo>
                    <a:lnTo>
                      <a:pt x="60" y="308"/>
                    </a:lnTo>
                    <a:lnTo>
                      <a:pt x="64" y="303"/>
                    </a:lnTo>
                    <a:lnTo>
                      <a:pt x="71" y="300"/>
                    </a:lnTo>
                    <a:lnTo>
                      <a:pt x="80" y="297"/>
                    </a:lnTo>
                    <a:lnTo>
                      <a:pt x="81" y="291"/>
                    </a:lnTo>
                    <a:lnTo>
                      <a:pt x="82" y="286"/>
                    </a:lnTo>
                    <a:lnTo>
                      <a:pt x="84" y="281"/>
                    </a:lnTo>
                    <a:lnTo>
                      <a:pt x="86" y="276"/>
                    </a:lnTo>
                    <a:lnTo>
                      <a:pt x="89" y="272"/>
                    </a:lnTo>
                    <a:lnTo>
                      <a:pt x="93" y="268"/>
                    </a:lnTo>
                    <a:lnTo>
                      <a:pt x="97" y="265"/>
                    </a:lnTo>
                    <a:lnTo>
                      <a:pt x="101" y="262"/>
                    </a:lnTo>
                    <a:lnTo>
                      <a:pt x="112" y="256"/>
                    </a:lnTo>
                    <a:lnTo>
                      <a:pt x="125" y="251"/>
                    </a:lnTo>
                    <a:lnTo>
                      <a:pt x="137" y="246"/>
                    </a:lnTo>
                    <a:lnTo>
                      <a:pt x="150" y="241"/>
                    </a:lnTo>
                    <a:lnTo>
                      <a:pt x="163" y="237"/>
                    </a:lnTo>
                    <a:lnTo>
                      <a:pt x="175" y="232"/>
                    </a:lnTo>
                    <a:lnTo>
                      <a:pt x="187" y="226"/>
                    </a:lnTo>
                    <a:lnTo>
                      <a:pt x="198" y="220"/>
                    </a:lnTo>
                    <a:lnTo>
                      <a:pt x="202" y="217"/>
                    </a:lnTo>
                    <a:lnTo>
                      <a:pt x="207" y="213"/>
                    </a:lnTo>
                    <a:lnTo>
                      <a:pt x="210" y="210"/>
                    </a:lnTo>
                    <a:lnTo>
                      <a:pt x="213" y="205"/>
                    </a:lnTo>
                    <a:lnTo>
                      <a:pt x="216" y="201"/>
                    </a:lnTo>
                    <a:lnTo>
                      <a:pt x="218" y="196"/>
                    </a:lnTo>
                    <a:lnTo>
                      <a:pt x="219" y="191"/>
                    </a:lnTo>
                    <a:lnTo>
                      <a:pt x="219" y="186"/>
                    </a:lnTo>
                    <a:lnTo>
                      <a:pt x="221" y="175"/>
                    </a:lnTo>
                    <a:lnTo>
                      <a:pt x="227" y="161"/>
                    </a:lnTo>
                    <a:lnTo>
                      <a:pt x="231" y="150"/>
                    </a:lnTo>
                    <a:lnTo>
                      <a:pt x="233" y="143"/>
                    </a:lnTo>
                    <a:lnTo>
                      <a:pt x="229" y="149"/>
                    </a:lnTo>
                    <a:lnTo>
                      <a:pt x="228" y="153"/>
                    </a:lnTo>
                    <a:lnTo>
                      <a:pt x="229" y="153"/>
                    </a:lnTo>
                    <a:lnTo>
                      <a:pt x="231" y="152"/>
                    </a:lnTo>
                    <a:lnTo>
                      <a:pt x="237" y="146"/>
                    </a:lnTo>
                    <a:lnTo>
                      <a:pt x="240" y="143"/>
                    </a:lnTo>
                    <a:lnTo>
                      <a:pt x="239" y="143"/>
                    </a:lnTo>
                    <a:lnTo>
                      <a:pt x="238" y="146"/>
                    </a:lnTo>
                    <a:lnTo>
                      <a:pt x="237" y="150"/>
                    </a:lnTo>
                    <a:lnTo>
                      <a:pt x="237" y="155"/>
                    </a:lnTo>
                    <a:lnTo>
                      <a:pt x="238" y="160"/>
                    </a:lnTo>
                    <a:lnTo>
                      <a:pt x="239" y="166"/>
                    </a:lnTo>
                    <a:lnTo>
                      <a:pt x="240" y="174"/>
                    </a:lnTo>
                    <a:lnTo>
                      <a:pt x="243" y="181"/>
                    </a:lnTo>
                    <a:lnTo>
                      <a:pt x="246" y="187"/>
                    </a:lnTo>
                    <a:lnTo>
                      <a:pt x="251" y="193"/>
                    </a:lnTo>
                    <a:lnTo>
                      <a:pt x="256" y="198"/>
                    </a:lnTo>
                    <a:lnTo>
                      <a:pt x="264" y="202"/>
                    </a:lnTo>
                    <a:lnTo>
                      <a:pt x="272" y="205"/>
                    </a:lnTo>
                    <a:lnTo>
                      <a:pt x="282" y="207"/>
                    </a:lnTo>
                    <a:lnTo>
                      <a:pt x="293" y="206"/>
                    </a:lnTo>
                    <a:lnTo>
                      <a:pt x="306" y="204"/>
                    </a:lnTo>
                    <a:lnTo>
                      <a:pt x="311" y="206"/>
                    </a:lnTo>
                    <a:lnTo>
                      <a:pt x="317" y="206"/>
                    </a:lnTo>
                    <a:lnTo>
                      <a:pt x="320" y="205"/>
                    </a:lnTo>
                    <a:lnTo>
                      <a:pt x="323" y="204"/>
                    </a:lnTo>
                    <a:lnTo>
                      <a:pt x="325" y="201"/>
                    </a:lnTo>
                    <a:lnTo>
                      <a:pt x="327" y="198"/>
                    </a:lnTo>
                    <a:lnTo>
                      <a:pt x="328" y="193"/>
                    </a:lnTo>
                    <a:lnTo>
                      <a:pt x="328" y="188"/>
                    </a:lnTo>
                    <a:lnTo>
                      <a:pt x="324" y="176"/>
                    </a:lnTo>
                    <a:lnTo>
                      <a:pt x="319" y="161"/>
                    </a:lnTo>
                    <a:lnTo>
                      <a:pt x="310" y="146"/>
                    </a:lnTo>
                    <a:lnTo>
                      <a:pt x="299" y="130"/>
                    </a:lnTo>
                    <a:lnTo>
                      <a:pt x="307" y="124"/>
                    </a:lnTo>
                    <a:lnTo>
                      <a:pt x="312" y="118"/>
                    </a:lnTo>
                    <a:lnTo>
                      <a:pt x="319" y="109"/>
                    </a:lnTo>
                    <a:lnTo>
                      <a:pt x="324" y="101"/>
                    </a:lnTo>
                    <a:lnTo>
                      <a:pt x="334" y="84"/>
                    </a:lnTo>
                    <a:lnTo>
                      <a:pt x="344" y="66"/>
                    </a:lnTo>
                    <a:lnTo>
                      <a:pt x="354" y="47"/>
                    </a:lnTo>
                    <a:lnTo>
                      <a:pt x="366" y="30"/>
                    </a:lnTo>
                    <a:lnTo>
                      <a:pt x="374" y="22"/>
                    </a:lnTo>
                    <a:lnTo>
                      <a:pt x="381" y="14"/>
                    </a:lnTo>
                    <a:lnTo>
                      <a:pt x="389" y="7"/>
                    </a:lnTo>
                    <a:lnTo>
                      <a:pt x="399" y="0"/>
                    </a:lnTo>
                    <a:lnTo>
                      <a:pt x="399" y="9"/>
                    </a:lnTo>
                    <a:lnTo>
                      <a:pt x="400" y="16"/>
                    </a:lnTo>
                    <a:lnTo>
                      <a:pt x="401" y="23"/>
                    </a:lnTo>
                    <a:lnTo>
                      <a:pt x="403" y="29"/>
                    </a:lnTo>
                    <a:lnTo>
                      <a:pt x="408" y="41"/>
                    </a:lnTo>
                    <a:lnTo>
                      <a:pt x="413" y="50"/>
                    </a:lnTo>
                    <a:lnTo>
                      <a:pt x="421" y="59"/>
                    </a:lnTo>
                    <a:lnTo>
                      <a:pt x="430" y="68"/>
                    </a:lnTo>
                    <a:lnTo>
                      <a:pt x="439" y="75"/>
                    </a:lnTo>
                    <a:lnTo>
                      <a:pt x="447" y="81"/>
                    </a:lnTo>
                    <a:lnTo>
                      <a:pt x="467" y="93"/>
                    </a:lnTo>
                    <a:lnTo>
                      <a:pt x="486" y="106"/>
                    </a:lnTo>
                    <a:lnTo>
                      <a:pt x="493" y="113"/>
                    </a:lnTo>
                    <a:lnTo>
                      <a:pt x="501" y="123"/>
                    </a:lnTo>
                    <a:lnTo>
                      <a:pt x="508" y="132"/>
                    </a:lnTo>
                    <a:lnTo>
                      <a:pt x="512" y="143"/>
                    </a:lnTo>
                    <a:lnTo>
                      <a:pt x="504" y="146"/>
                    </a:lnTo>
                    <a:lnTo>
                      <a:pt x="499" y="149"/>
                    </a:lnTo>
                    <a:lnTo>
                      <a:pt x="493" y="150"/>
                    </a:lnTo>
                    <a:lnTo>
                      <a:pt x="489" y="151"/>
                    </a:lnTo>
                    <a:lnTo>
                      <a:pt x="478" y="152"/>
                    </a:lnTo>
                    <a:lnTo>
                      <a:pt x="465" y="155"/>
                    </a:lnTo>
                    <a:lnTo>
                      <a:pt x="463" y="166"/>
                    </a:lnTo>
                    <a:lnTo>
                      <a:pt x="458" y="180"/>
                    </a:lnTo>
                    <a:lnTo>
                      <a:pt x="454" y="193"/>
                    </a:lnTo>
                    <a:lnTo>
                      <a:pt x="452" y="204"/>
                    </a:lnTo>
                  </a:path>
                </a:pathLst>
              </a:custGeom>
              <a:solidFill>
                <a:schemeClr val="bg1">
                  <a:lumMod val="85000"/>
                </a:schemeClr>
              </a:solid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3" name="Freeform 21"/>
              <p:cNvSpPr>
                <a:spLocks/>
              </p:cNvSpPr>
              <p:nvPr/>
            </p:nvSpPr>
            <p:spPr bwMode="auto">
              <a:xfrm>
                <a:off x="4488" y="2420"/>
                <a:ext cx="77" cy="89"/>
              </a:xfrm>
              <a:custGeom>
                <a:avLst/>
                <a:gdLst>
                  <a:gd name="T0" fmla="*/ 151 w 232"/>
                  <a:gd name="T1" fmla="*/ 24 h 289"/>
                  <a:gd name="T2" fmla="*/ 165 w 232"/>
                  <a:gd name="T3" fmla="*/ 48 h 289"/>
                  <a:gd name="T4" fmla="*/ 174 w 232"/>
                  <a:gd name="T5" fmla="*/ 56 h 289"/>
                  <a:gd name="T6" fmla="*/ 181 w 232"/>
                  <a:gd name="T7" fmla="*/ 60 h 289"/>
                  <a:gd name="T8" fmla="*/ 186 w 232"/>
                  <a:gd name="T9" fmla="*/ 166 h 289"/>
                  <a:gd name="T10" fmla="*/ 189 w 232"/>
                  <a:gd name="T11" fmla="*/ 196 h 289"/>
                  <a:gd name="T12" fmla="*/ 193 w 232"/>
                  <a:gd name="T13" fmla="*/ 207 h 289"/>
                  <a:gd name="T14" fmla="*/ 199 w 232"/>
                  <a:gd name="T15" fmla="*/ 216 h 289"/>
                  <a:gd name="T16" fmla="*/ 232 w 232"/>
                  <a:gd name="T17" fmla="*/ 246 h 289"/>
                  <a:gd name="T18" fmla="*/ 219 w 232"/>
                  <a:gd name="T19" fmla="*/ 288 h 289"/>
                  <a:gd name="T20" fmla="*/ 186 w 232"/>
                  <a:gd name="T21" fmla="*/ 282 h 289"/>
                  <a:gd name="T22" fmla="*/ 151 w 232"/>
                  <a:gd name="T23" fmla="*/ 264 h 289"/>
                  <a:gd name="T24" fmla="*/ 113 w 232"/>
                  <a:gd name="T25" fmla="*/ 235 h 289"/>
                  <a:gd name="T26" fmla="*/ 81 w 232"/>
                  <a:gd name="T27" fmla="*/ 207 h 289"/>
                  <a:gd name="T28" fmla="*/ 56 w 232"/>
                  <a:gd name="T29" fmla="*/ 176 h 289"/>
                  <a:gd name="T30" fmla="*/ 31 w 232"/>
                  <a:gd name="T31" fmla="*/ 145 h 289"/>
                  <a:gd name="T32" fmla="*/ 9 w 232"/>
                  <a:gd name="T33" fmla="*/ 126 h 289"/>
                  <a:gd name="T34" fmla="*/ 2 w 232"/>
                  <a:gd name="T35" fmla="*/ 117 h 289"/>
                  <a:gd name="T36" fmla="*/ 0 w 232"/>
                  <a:gd name="T37" fmla="*/ 109 h 289"/>
                  <a:gd name="T38" fmla="*/ 0 w 232"/>
                  <a:gd name="T39" fmla="*/ 100 h 289"/>
                  <a:gd name="T40" fmla="*/ 3 w 232"/>
                  <a:gd name="T41" fmla="*/ 92 h 289"/>
                  <a:gd name="T42" fmla="*/ 11 w 232"/>
                  <a:gd name="T43" fmla="*/ 79 h 289"/>
                  <a:gd name="T44" fmla="*/ 12 w 232"/>
                  <a:gd name="T45" fmla="*/ 52 h 289"/>
                  <a:gd name="T46" fmla="*/ 7 w 232"/>
                  <a:gd name="T47" fmla="*/ 15 h 289"/>
                  <a:gd name="T48" fmla="*/ 13 w 232"/>
                  <a:gd name="T49" fmla="*/ 0 h 289"/>
                  <a:gd name="T50" fmla="*/ 26 w 232"/>
                  <a:gd name="T51" fmla="*/ 3 h 289"/>
                  <a:gd name="T52" fmla="*/ 42 w 232"/>
                  <a:gd name="T53" fmla="*/ 10 h 289"/>
                  <a:gd name="T54" fmla="*/ 59 w 232"/>
                  <a:gd name="T55" fmla="*/ 21 h 289"/>
                  <a:gd name="T56" fmla="*/ 73 w 232"/>
                  <a:gd name="T57" fmla="*/ 28 h 289"/>
                  <a:gd name="T58" fmla="*/ 81 w 232"/>
                  <a:gd name="T59" fmla="*/ 31 h 289"/>
                  <a:gd name="T60" fmla="*/ 91 w 232"/>
                  <a:gd name="T61" fmla="*/ 31 h 289"/>
                  <a:gd name="T62" fmla="*/ 105 w 232"/>
                  <a:gd name="T63" fmla="*/ 26 h 289"/>
                  <a:gd name="T64" fmla="*/ 120 w 232"/>
                  <a:gd name="T65" fmla="*/ 19 h 289"/>
                  <a:gd name="T66" fmla="*/ 133 w 232"/>
                  <a:gd name="T67" fmla="*/ 11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289">
                    <a:moveTo>
                      <a:pt x="140" y="6"/>
                    </a:moveTo>
                    <a:lnTo>
                      <a:pt x="151" y="24"/>
                    </a:lnTo>
                    <a:lnTo>
                      <a:pt x="159" y="41"/>
                    </a:lnTo>
                    <a:lnTo>
                      <a:pt x="165" y="48"/>
                    </a:lnTo>
                    <a:lnTo>
                      <a:pt x="170" y="54"/>
                    </a:lnTo>
                    <a:lnTo>
                      <a:pt x="174" y="56"/>
                    </a:lnTo>
                    <a:lnTo>
                      <a:pt x="177" y="59"/>
                    </a:lnTo>
                    <a:lnTo>
                      <a:pt x="181" y="60"/>
                    </a:lnTo>
                    <a:lnTo>
                      <a:pt x="186" y="62"/>
                    </a:lnTo>
                    <a:lnTo>
                      <a:pt x="186" y="166"/>
                    </a:lnTo>
                    <a:lnTo>
                      <a:pt x="187" y="183"/>
                    </a:lnTo>
                    <a:lnTo>
                      <a:pt x="189" y="196"/>
                    </a:lnTo>
                    <a:lnTo>
                      <a:pt x="191" y="202"/>
                    </a:lnTo>
                    <a:lnTo>
                      <a:pt x="193" y="207"/>
                    </a:lnTo>
                    <a:lnTo>
                      <a:pt x="196" y="212"/>
                    </a:lnTo>
                    <a:lnTo>
                      <a:pt x="199" y="216"/>
                    </a:lnTo>
                    <a:lnTo>
                      <a:pt x="213" y="230"/>
                    </a:lnTo>
                    <a:lnTo>
                      <a:pt x="232" y="246"/>
                    </a:lnTo>
                    <a:lnTo>
                      <a:pt x="232" y="289"/>
                    </a:lnTo>
                    <a:lnTo>
                      <a:pt x="219" y="288"/>
                    </a:lnTo>
                    <a:lnTo>
                      <a:pt x="202" y="286"/>
                    </a:lnTo>
                    <a:lnTo>
                      <a:pt x="186" y="282"/>
                    </a:lnTo>
                    <a:lnTo>
                      <a:pt x="172" y="277"/>
                    </a:lnTo>
                    <a:lnTo>
                      <a:pt x="151" y="264"/>
                    </a:lnTo>
                    <a:lnTo>
                      <a:pt x="131" y="249"/>
                    </a:lnTo>
                    <a:lnTo>
                      <a:pt x="113" y="235"/>
                    </a:lnTo>
                    <a:lnTo>
                      <a:pt x="97" y="221"/>
                    </a:lnTo>
                    <a:lnTo>
                      <a:pt x="81" y="207"/>
                    </a:lnTo>
                    <a:lnTo>
                      <a:pt x="68" y="191"/>
                    </a:lnTo>
                    <a:lnTo>
                      <a:pt x="56" y="176"/>
                    </a:lnTo>
                    <a:lnTo>
                      <a:pt x="46" y="160"/>
                    </a:lnTo>
                    <a:lnTo>
                      <a:pt x="31" y="145"/>
                    </a:lnTo>
                    <a:lnTo>
                      <a:pt x="15" y="132"/>
                    </a:lnTo>
                    <a:lnTo>
                      <a:pt x="9" y="126"/>
                    </a:lnTo>
                    <a:lnTo>
                      <a:pt x="4" y="120"/>
                    </a:lnTo>
                    <a:lnTo>
                      <a:pt x="2" y="117"/>
                    </a:lnTo>
                    <a:lnTo>
                      <a:pt x="1" y="113"/>
                    </a:lnTo>
                    <a:lnTo>
                      <a:pt x="0" y="109"/>
                    </a:lnTo>
                    <a:lnTo>
                      <a:pt x="0" y="105"/>
                    </a:lnTo>
                    <a:lnTo>
                      <a:pt x="0" y="100"/>
                    </a:lnTo>
                    <a:lnTo>
                      <a:pt x="1" y="96"/>
                    </a:lnTo>
                    <a:lnTo>
                      <a:pt x="3" y="92"/>
                    </a:lnTo>
                    <a:lnTo>
                      <a:pt x="7" y="88"/>
                    </a:lnTo>
                    <a:lnTo>
                      <a:pt x="11" y="79"/>
                    </a:lnTo>
                    <a:lnTo>
                      <a:pt x="13" y="74"/>
                    </a:lnTo>
                    <a:lnTo>
                      <a:pt x="12" y="52"/>
                    </a:lnTo>
                    <a:lnTo>
                      <a:pt x="10" y="33"/>
                    </a:lnTo>
                    <a:lnTo>
                      <a:pt x="7" y="15"/>
                    </a:lnTo>
                    <a:lnTo>
                      <a:pt x="7" y="0"/>
                    </a:lnTo>
                    <a:lnTo>
                      <a:pt x="13" y="0"/>
                    </a:lnTo>
                    <a:lnTo>
                      <a:pt x="20" y="1"/>
                    </a:lnTo>
                    <a:lnTo>
                      <a:pt x="26" y="3"/>
                    </a:lnTo>
                    <a:lnTo>
                      <a:pt x="32" y="5"/>
                    </a:lnTo>
                    <a:lnTo>
                      <a:pt x="42" y="10"/>
                    </a:lnTo>
                    <a:lnTo>
                      <a:pt x="51" y="15"/>
                    </a:lnTo>
                    <a:lnTo>
                      <a:pt x="59" y="21"/>
                    </a:lnTo>
                    <a:lnTo>
                      <a:pt x="68" y="26"/>
                    </a:lnTo>
                    <a:lnTo>
                      <a:pt x="73" y="28"/>
                    </a:lnTo>
                    <a:lnTo>
                      <a:pt x="77" y="29"/>
                    </a:lnTo>
                    <a:lnTo>
                      <a:pt x="81" y="31"/>
                    </a:lnTo>
                    <a:lnTo>
                      <a:pt x="86" y="31"/>
                    </a:lnTo>
                    <a:lnTo>
                      <a:pt x="91" y="31"/>
                    </a:lnTo>
                    <a:lnTo>
                      <a:pt x="98" y="28"/>
                    </a:lnTo>
                    <a:lnTo>
                      <a:pt x="105" y="26"/>
                    </a:lnTo>
                    <a:lnTo>
                      <a:pt x="112" y="23"/>
                    </a:lnTo>
                    <a:lnTo>
                      <a:pt x="120" y="19"/>
                    </a:lnTo>
                    <a:lnTo>
                      <a:pt x="127" y="15"/>
                    </a:lnTo>
                    <a:lnTo>
                      <a:pt x="133" y="11"/>
                    </a:lnTo>
                    <a:lnTo>
                      <a:pt x="140" y="6"/>
                    </a:lnTo>
                  </a:path>
                </a:pathLst>
              </a:custGeom>
              <a:solidFill>
                <a:schemeClr val="bg1">
                  <a:lumMod val="85000"/>
                </a:schemeClr>
              </a:solid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grpSp>
        <p:sp>
          <p:nvSpPr>
            <p:cNvPr id="2078" name="Freeform 22"/>
            <p:cNvSpPr>
              <a:spLocks/>
            </p:cNvSpPr>
            <p:nvPr>
              <p:custDataLst>
                <p:tags r:id="rId20"/>
              </p:custDataLst>
            </p:nvPr>
          </p:nvSpPr>
          <p:spPr bwMode="auto">
            <a:xfrm>
              <a:off x="4700588" y="1255713"/>
              <a:ext cx="3425825" cy="968375"/>
            </a:xfrm>
            <a:custGeom>
              <a:avLst/>
              <a:gdLst>
                <a:gd name="T0" fmla="*/ 2147483647 w 7049"/>
                <a:gd name="T1" fmla="*/ 2147483647 h 2048"/>
                <a:gd name="T2" fmla="*/ 2147483647 w 7049"/>
                <a:gd name="T3" fmla="*/ 2147483647 h 2048"/>
                <a:gd name="T4" fmla="*/ 2147483647 w 7049"/>
                <a:gd name="T5" fmla="*/ 2147483647 h 2048"/>
                <a:gd name="T6" fmla="*/ 2147483647 w 7049"/>
                <a:gd name="T7" fmla="*/ 2147483647 h 2048"/>
                <a:gd name="T8" fmla="*/ 2147483647 w 7049"/>
                <a:gd name="T9" fmla="*/ 2147483647 h 2048"/>
                <a:gd name="T10" fmla="*/ 2147483647 w 7049"/>
                <a:gd name="T11" fmla="*/ 2147483647 h 2048"/>
                <a:gd name="T12" fmla="*/ 2147483647 w 7049"/>
                <a:gd name="T13" fmla="*/ 2147483647 h 2048"/>
                <a:gd name="T14" fmla="*/ 2147483647 w 7049"/>
                <a:gd name="T15" fmla="*/ 2147483647 h 2048"/>
                <a:gd name="T16" fmla="*/ 2147483647 w 7049"/>
                <a:gd name="T17" fmla="*/ 2147483647 h 2048"/>
                <a:gd name="T18" fmla="*/ 2147483647 w 7049"/>
                <a:gd name="T19" fmla="*/ 2147483647 h 2048"/>
                <a:gd name="T20" fmla="*/ 2147483647 w 7049"/>
                <a:gd name="T21" fmla="*/ 2147483647 h 2048"/>
                <a:gd name="T22" fmla="*/ 2147483647 w 7049"/>
                <a:gd name="T23" fmla="*/ 2147483647 h 2048"/>
                <a:gd name="T24" fmla="*/ 2147483647 w 7049"/>
                <a:gd name="T25" fmla="*/ 2147483647 h 2048"/>
                <a:gd name="T26" fmla="*/ 2147483647 w 7049"/>
                <a:gd name="T27" fmla="*/ 2147483647 h 2048"/>
                <a:gd name="T28" fmla="*/ 2147483647 w 7049"/>
                <a:gd name="T29" fmla="*/ 2147483647 h 2048"/>
                <a:gd name="T30" fmla="*/ 2147483647 w 7049"/>
                <a:gd name="T31" fmla="*/ 2147483647 h 2048"/>
                <a:gd name="T32" fmla="*/ 2147483647 w 7049"/>
                <a:gd name="T33" fmla="*/ 2147483647 h 2048"/>
                <a:gd name="T34" fmla="*/ 2147483647 w 7049"/>
                <a:gd name="T35" fmla="*/ 2147483647 h 2048"/>
                <a:gd name="T36" fmla="*/ 2147483647 w 7049"/>
                <a:gd name="T37" fmla="*/ 2147483647 h 2048"/>
                <a:gd name="T38" fmla="*/ 2147483647 w 7049"/>
                <a:gd name="T39" fmla="*/ 2147483647 h 2048"/>
                <a:gd name="T40" fmla="*/ 2147483647 w 7049"/>
                <a:gd name="T41" fmla="*/ 2147483647 h 2048"/>
                <a:gd name="T42" fmla="*/ 2147483647 w 7049"/>
                <a:gd name="T43" fmla="*/ 2147483647 h 2048"/>
                <a:gd name="T44" fmla="*/ 2147483647 w 7049"/>
                <a:gd name="T45" fmla="*/ 2147483647 h 2048"/>
                <a:gd name="T46" fmla="*/ 2147483647 w 7049"/>
                <a:gd name="T47" fmla="*/ 2147483647 h 2048"/>
                <a:gd name="T48" fmla="*/ 2147483647 w 7049"/>
                <a:gd name="T49" fmla="*/ 2147483647 h 2048"/>
                <a:gd name="T50" fmla="*/ 2147483647 w 7049"/>
                <a:gd name="T51" fmla="*/ 2147483647 h 2048"/>
                <a:gd name="T52" fmla="*/ 2147483647 w 7049"/>
                <a:gd name="T53" fmla="*/ 2147483647 h 2048"/>
                <a:gd name="T54" fmla="*/ 2147483647 w 7049"/>
                <a:gd name="T55" fmla="*/ 2147483647 h 2048"/>
                <a:gd name="T56" fmla="*/ 2147483647 w 7049"/>
                <a:gd name="T57" fmla="*/ 2147483647 h 2048"/>
                <a:gd name="T58" fmla="*/ 2147483647 w 7049"/>
                <a:gd name="T59" fmla="*/ 2147483647 h 2048"/>
                <a:gd name="T60" fmla="*/ 2147483647 w 7049"/>
                <a:gd name="T61" fmla="*/ 2147483647 h 2048"/>
                <a:gd name="T62" fmla="*/ 2147483647 w 7049"/>
                <a:gd name="T63" fmla="*/ 2147483647 h 2048"/>
                <a:gd name="T64" fmla="*/ 2147483647 w 7049"/>
                <a:gd name="T65" fmla="*/ 2147483647 h 2048"/>
                <a:gd name="T66" fmla="*/ 2147483647 w 7049"/>
                <a:gd name="T67" fmla="*/ 2147483647 h 2048"/>
                <a:gd name="T68" fmla="*/ 2147483647 w 7049"/>
                <a:gd name="T69" fmla="*/ 2147483647 h 2048"/>
                <a:gd name="T70" fmla="*/ 2147483647 w 7049"/>
                <a:gd name="T71" fmla="*/ 2147483647 h 2048"/>
                <a:gd name="T72" fmla="*/ 2147483647 w 7049"/>
                <a:gd name="T73" fmla="*/ 2147483647 h 2048"/>
                <a:gd name="T74" fmla="*/ 2147483647 w 7049"/>
                <a:gd name="T75" fmla="*/ 2147483647 h 2048"/>
                <a:gd name="T76" fmla="*/ 2147483647 w 7049"/>
                <a:gd name="T77" fmla="*/ 2147483647 h 2048"/>
                <a:gd name="T78" fmla="*/ 2147483647 w 7049"/>
                <a:gd name="T79" fmla="*/ 2147483647 h 2048"/>
                <a:gd name="T80" fmla="*/ 2147483647 w 7049"/>
                <a:gd name="T81" fmla="*/ 2147483647 h 2048"/>
                <a:gd name="T82" fmla="*/ 2147483647 w 7049"/>
                <a:gd name="T83" fmla="*/ 2147483647 h 2048"/>
                <a:gd name="T84" fmla="*/ 2147483647 w 7049"/>
                <a:gd name="T85" fmla="*/ 2147483647 h 2048"/>
                <a:gd name="T86" fmla="*/ 2147483647 w 7049"/>
                <a:gd name="T87" fmla="*/ 2147483647 h 2048"/>
                <a:gd name="T88" fmla="*/ 2147483647 w 7049"/>
                <a:gd name="T89" fmla="*/ 2147483647 h 2048"/>
                <a:gd name="T90" fmla="*/ 2147483647 w 7049"/>
                <a:gd name="T91" fmla="*/ 2147483647 h 2048"/>
                <a:gd name="T92" fmla="*/ 2147483647 w 7049"/>
                <a:gd name="T93" fmla="*/ 2147483647 h 2048"/>
                <a:gd name="T94" fmla="*/ 2147483647 w 7049"/>
                <a:gd name="T95" fmla="*/ 2147483647 h 2048"/>
                <a:gd name="T96" fmla="*/ 2147483647 w 7049"/>
                <a:gd name="T97" fmla="*/ 2147483647 h 2048"/>
                <a:gd name="T98" fmla="*/ 2147483647 w 7049"/>
                <a:gd name="T99" fmla="*/ 2147483647 h 2048"/>
                <a:gd name="T100" fmla="*/ 2147483647 w 7049"/>
                <a:gd name="T101" fmla="*/ 2147483647 h 2048"/>
                <a:gd name="T102" fmla="*/ 2147483647 w 7049"/>
                <a:gd name="T103" fmla="*/ 2147483647 h 2048"/>
                <a:gd name="T104" fmla="*/ 2147483647 w 7049"/>
                <a:gd name="T105" fmla="*/ 2147483647 h 2048"/>
                <a:gd name="T106" fmla="*/ 2147483647 w 7049"/>
                <a:gd name="T107" fmla="*/ 2147483647 h 2048"/>
                <a:gd name="T108" fmla="*/ 2147483647 w 7049"/>
                <a:gd name="T109" fmla="*/ 2147483647 h 2048"/>
                <a:gd name="T110" fmla="*/ 2147483647 w 7049"/>
                <a:gd name="T111" fmla="*/ 2147483647 h 2048"/>
                <a:gd name="T112" fmla="*/ 2147483647 w 7049"/>
                <a:gd name="T113" fmla="*/ 2147483647 h 2048"/>
                <a:gd name="T114" fmla="*/ 2147483647 w 7049"/>
                <a:gd name="T115" fmla="*/ 2147483647 h 2048"/>
                <a:gd name="T116" fmla="*/ 2147483647 w 7049"/>
                <a:gd name="T117" fmla="*/ 2147483647 h 2048"/>
                <a:gd name="T118" fmla="*/ 2147483647 w 7049"/>
                <a:gd name="T119" fmla="*/ 2147483647 h 2048"/>
                <a:gd name="T120" fmla="*/ 2147483647 w 7049"/>
                <a:gd name="T121" fmla="*/ 2147483647 h 2048"/>
                <a:gd name="T122" fmla="*/ 2147483647 w 7049"/>
                <a:gd name="T123" fmla="*/ 2147483647 h 20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049"/>
                <a:gd name="T187" fmla="*/ 0 h 2048"/>
                <a:gd name="T188" fmla="*/ 7049 w 7049"/>
                <a:gd name="T189" fmla="*/ 2048 h 204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049" h="2048">
                  <a:moveTo>
                    <a:pt x="365" y="1401"/>
                  </a:moveTo>
                  <a:lnTo>
                    <a:pt x="373" y="1401"/>
                  </a:lnTo>
                  <a:lnTo>
                    <a:pt x="405" y="1401"/>
                  </a:lnTo>
                  <a:lnTo>
                    <a:pt x="425" y="1388"/>
                  </a:lnTo>
                  <a:lnTo>
                    <a:pt x="471" y="1388"/>
                  </a:lnTo>
                  <a:lnTo>
                    <a:pt x="491" y="1401"/>
                  </a:lnTo>
                  <a:lnTo>
                    <a:pt x="519" y="1426"/>
                  </a:lnTo>
                  <a:lnTo>
                    <a:pt x="505" y="1451"/>
                  </a:lnTo>
                  <a:lnTo>
                    <a:pt x="558" y="1451"/>
                  </a:lnTo>
                  <a:lnTo>
                    <a:pt x="578" y="1499"/>
                  </a:lnTo>
                  <a:lnTo>
                    <a:pt x="604" y="1493"/>
                  </a:lnTo>
                  <a:lnTo>
                    <a:pt x="632" y="1512"/>
                  </a:lnTo>
                  <a:lnTo>
                    <a:pt x="665" y="1499"/>
                  </a:lnTo>
                  <a:lnTo>
                    <a:pt x="698" y="1524"/>
                  </a:lnTo>
                  <a:lnTo>
                    <a:pt x="737" y="1524"/>
                  </a:lnTo>
                  <a:lnTo>
                    <a:pt x="778" y="1543"/>
                  </a:lnTo>
                  <a:lnTo>
                    <a:pt x="817" y="1555"/>
                  </a:lnTo>
                  <a:lnTo>
                    <a:pt x="811" y="1586"/>
                  </a:lnTo>
                  <a:lnTo>
                    <a:pt x="804" y="1623"/>
                  </a:lnTo>
                  <a:lnTo>
                    <a:pt x="817" y="1647"/>
                  </a:lnTo>
                  <a:lnTo>
                    <a:pt x="784" y="1647"/>
                  </a:lnTo>
                  <a:lnTo>
                    <a:pt x="744" y="1660"/>
                  </a:lnTo>
                  <a:lnTo>
                    <a:pt x="737" y="1691"/>
                  </a:lnTo>
                  <a:lnTo>
                    <a:pt x="743" y="1690"/>
                  </a:lnTo>
                  <a:lnTo>
                    <a:pt x="757" y="1685"/>
                  </a:lnTo>
                  <a:lnTo>
                    <a:pt x="752" y="1691"/>
                  </a:lnTo>
                  <a:lnTo>
                    <a:pt x="747" y="1696"/>
                  </a:lnTo>
                  <a:lnTo>
                    <a:pt x="743" y="1701"/>
                  </a:lnTo>
                  <a:lnTo>
                    <a:pt x="737" y="1705"/>
                  </a:lnTo>
                  <a:lnTo>
                    <a:pt x="725" y="1713"/>
                  </a:lnTo>
                  <a:lnTo>
                    <a:pt x="711" y="1721"/>
                  </a:lnTo>
                  <a:lnTo>
                    <a:pt x="712" y="1724"/>
                  </a:lnTo>
                  <a:lnTo>
                    <a:pt x="715" y="1728"/>
                  </a:lnTo>
                  <a:lnTo>
                    <a:pt x="719" y="1731"/>
                  </a:lnTo>
                  <a:lnTo>
                    <a:pt x="725" y="1733"/>
                  </a:lnTo>
                  <a:lnTo>
                    <a:pt x="736" y="1738"/>
                  </a:lnTo>
                  <a:lnTo>
                    <a:pt x="744" y="1740"/>
                  </a:lnTo>
                  <a:lnTo>
                    <a:pt x="741" y="1749"/>
                  </a:lnTo>
                  <a:lnTo>
                    <a:pt x="738" y="1756"/>
                  </a:lnTo>
                  <a:lnTo>
                    <a:pt x="734" y="1763"/>
                  </a:lnTo>
                  <a:lnTo>
                    <a:pt x="728" y="1769"/>
                  </a:lnTo>
                  <a:lnTo>
                    <a:pt x="722" y="1774"/>
                  </a:lnTo>
                  <a:lnTo>
                    <a:pt x="715" y="1779"/>
                  </a:lnTo>
                  <a:lnTo>
                    <a:pt x="707" y="1785"/>
                  </a:lnTo>
                  <a:lnTo>
                    <a:pt x="698" y="1790"/>
                  </a:lnTo>
                  <a:lnTo>
                    <a:pt x="696" y="1796"/>
                  </a:lnTo>
                  <a:lnTo>
                    <a:pt x="698" y="1801"/>
                  </a:lnTo>
                  <a:lnTo>
                    <a:pt x="700" y="1806"/>
                  </a:lnTo>
                  <a:lnTo>
                    <a:pt x="702" y="1809"/>
                  </a:lnTo>
                  <a:lnTo>
                    <a:pt x="706" y="1812"/>
                  </a:lnTo>
                  <a:lnTo>
                    <a:pt x="711" y="1815"/>
                  </a:lnTo>
                  <a:lnTo>
                    <a:pt x="716" y="1817"/>
                  </a:lnTo>
                  <a:lnTo>
                    <a:pt x="722" y="1819"/>
                  </a:lnTo>
                  <a:lnTo>
                    <a:pt x="734" y="1823"/>
                  </a:lnTo>
                  <a:lnTo>
                    <a:pt x="747" y="1828"/>
                  </a:lnTo>
                  <a:lnTo>
                    <a:pt x="754" y="1831"/>
                  </a:lnTo>
                  <a:lnTo>
                    <a:pt x="759" y="1835"/>
                  </a:lnTo>
                  <a:lnTo>
                    <a:pt x="766" y="1840"/>
                  </a:lnTo>
                  <a:lnTo>
                    <a:pt x="771" y="1845"/>
                  </a:lnTo>
                  <a:lnTo>
                    <a:pt x="781" y="1854"/>
                  </a:lnTo>
                  <a:lnTo>
                    <a:pt x="794" y="1861"/>
                  </a:lnTo>
                  <a:lnTo>
                    <a:pt x="807" y="1868"/>
                  </a:lnTo>
                  <a:lnTo>
                    <a:pt x="823" y="1875"/>
                  </a:lnTo>
                  <a:lnTo>
                    <a:pt x="856" y="1887"/>
                  </a:lnTo>
                  <a:lnTo>
                    <a:pt x="890" y="1901"/>
                  </a:lnTo>
                  <a:lnTo>
                    <a:pt x="897" y="1901"/>
                  </a:lnTo>
                  <a:lnTo>
                    <a:pt x="950" y="1919"/>
                  </a:lnTo>
                  <a:lnTo>
                    <a:pt x="996" y="1931"/>
                  </a:lnTo>
                  <a:lnTo>
                    <a:pt x="1024" y="1919"/>
                  </a:lnTo>
                  <a:lnTo>
                    <a:pt x="1070" y="1937"/>
                  </a:lnTo>
                  <a:lnTo>
                    <a:pt x="1096" y="1956"/>
                  </a:lnTo>
                  <a:lnTo>
                    <a:pt x="1136" y="1950"/>
                  </a:lnTo>
                  <a:lnTo>
                    <a:pt x="1176" y="1962"/>
                  </a:lnTo>
                  <a:lnTo>
                    <a:pt x="1203" y="1980"/>
                  </a:lnTo>
                  <a:lnTo>
                    <a:pt x="1249" y="2005"/>
                  </a:lnTo>
                  <a:lnTo>
                    <a:pt x="1282" y="2030"/>
                  </a:lnTo>
                  <a:lnTo>
                    <a:pt x="1316" y="2048"/>
                  </a:lnTo>
                  <a:lnTo>
                    <a:pt x="1342" y="2011"/>
                  </a:lnTo>
                  <a:lnTo>
                    <a:pt x="1355" y="2011"/>
                  </a:lnTo>
                  <a:lnTo>
                    <a:pt x="1350" y="2009"/>
                  </a:lnTo>
                  <a:lnTo>
                    <a:pt x="1345" y="2006"/>
                  </a:lnTo>
                  <a:lnTo>
                    <a:pt x="1341" y="2001"/>
                  </a:lnTo>
                  <a:lnTo>
                    <a:pt x="1337" y="1998"/>
                  </a:lnTo>
                  <a:lnTo>
                    <a:pt x="1333" y="1994"/>
                  </a:lnTo>
                  <a:lnTo>
                    <a:pt x="1331" y="1989"/>
                  </a:lnTo>
                  <a:lnTo>
                    <a:pt x="1329" y="1985"/>
                  </a:lnTo>
                  <a:lnTo>
                    <a:pt x="1329" y="1980"/>
                  </a:lnTo>
                  <a:lnTo>
                    <a:pt x="1318" y="1972"/>
                  </a:lnTo>
                  <a:lnTo>
                    <a:pt x="1296" y="1952"/>
                  </a:lnTo>
                  <a:lnTo>
                    <a:pt x="1283" y="1941"/>
                  </a:lnTo>
                  <a:lnTo>
                    <a:pt x="1273" y="1931"/>
                  </a:lnTo>
                  <a:lnTo>
                    <a:pt x="1265" y="1923"/>
                  </a:lnTo>
                  <a:lnTo>
                    <a:pt x="1262" y="1919"/>
                  </a:lnTo>
                  <a:lnTo>
                    <a:pt x="1255" y="1887"/>
                  </a:lnTo>
                  <a:lnTo>
                    <a:pt x="1255" y="1869"/>
                  </a:lnTo>
                  <a:lnTo>
                    <a:pt x="1245" y="1869"/>
                  </a:lnTo>
                  <a:lnTo>
                    <a:pt x="1237" y="1866"/>
                  </a:lnTo>
                  <a:lnTo>
                    <a:pt x="1229" y="1862"/>
                  </a:lnTo>
                  <a:lnTo>
                    <a:pt x="1222" y="1857"/>
                  </a:lnTo>
                  <a:lnTo>
                    <a:pt x="1217" y="1851"/>
                  </a:lnTo>
                  <a:lnTo>
                    <a:pt x="1212" y="1844"/>
                  </a:lnTo>
                  <a:lnTo>
                    <a:pt x="1210" y="1835"/>
                  </a:lnTo>
                  <a:lnTo>
                    <a:pt x="1209" y="1826"/>
                  </a:lnTo>
                  <a:lnTo>
                    <a:pt x="1210" y="1821"/>
                  </a:lnTo>
                  <a:lnTo>
                    <a:pt x="1212" y="1814"/>
                  </a:lnTo>
                  <a:lnTo>
                    <a:pt x="1216" y="1807"/>
                  </a:lnTo>
                  <a:lnTo>
                    <a:pt x="1220" y="1799"/>
                  </a:lnTo>
                  <a:lnTo>
                    <a:pt x="1229" y="1786"/>
                  </a:lnTo>
                  <a:lnTo>
                    <a:pt x="1236" y="1777"/>
                  </a:lnTo>
                  <a:lnTo>
                    <a:pt x="1254" y="1767"/>
                  </a:lnTo>
                  <a:lnTo>
                    <a:pt x="1272" y="1758"/>
                  </a:lnTo>
                  <a:lnTo>
                    <a:pt x="1287" y="1749"/>
                  </a:lnTo>
                  <a:lnTo>
                    <a:pt x="1303" y="1740"/>
                  </a:lnTo>
                  <a:lnTo>
                    <a:pt x="1309" y="1728"/>
                  </a:lnTo>
                  <a:lnTo>
                    <a:pt x="1282" y="1721"/>
                  </a:lnTo>
                  <a:lnTo>
                    <a:pt x="1309" y="1703"/>
                  </a:lnTo>
                  <a:lnTo>
                    <a:pt x="1282" y="1679"/>
                  </a:lnTo>
                  <a:lnTo>
                    <a:pt x="1255" y="1654"/>
                  </a:lnTo>
                  <a:lnTo>
                    <a:pt x="1216" y="1654"/>
                  </a:lnTo>
                  <a:lnTo>
                    <a:pt x="1203" y="1629"/>
                  </a:lnTo>
                  <a:lnTo>
                    <a:pt x="1183" y="1617"/>
                  </a:lnTo>
                  <a:lnTo>
                    <a:pt x="1176" y="1586"/>
                  </a:lnTo>
                  <a:lnTo>
                    <a:pt x="1176" y="1549"/>
                  </a:lnTo>
                  <a:lnTo>
                    <a:pt x="1189" y="1524"/>
                  </a:lnTo>
                  <a:lnTo>
                    <a:pt x="1196" y="1499"/>
                  </a:lnTo>
                  <a:lnTo>
                    <a:pt x="1229" y="1518"/>
                  </a:lnTo>
                  <a:lnTo>
                    <a:pt x="1262" y="1530"/>
                  </a:lnTo>
                  <a:lnTo>
                    <a:pt x="1282" y="1524"/>
                  </a:lnTo>
                  <a:lnTo>
                    <a:pt x="1255" y="1493"/>
                  </a:lnTo>
                  <a:lnTo>
                    <a:pt x="1289" y="1475"/>
                  </a:lnTo>
                  <a:lnTo>
                    <a:pt x="1322" y="1444"/>
                  </a:lnTo>
                  <a:lnTo>
                    <a:pt x="1355" y="1438"/>
                  </a:lnTo>
                  <a:lnTo>
                    <a:pt x="1395" y="1438"/>
                  </a:lnTo>
                  <a:lnTo>
                    <a:pt x="1422" y="1426"/>
                  </a:lnTo>
                  <a:lnTo>
                    <a:pt x="1468" y="1438"/>
                  </a:lnTo>
                  <a:lnTo>
                    <a:pt x="1514" y="1457"/>
                  </a:lnTo>
                  <a:lnTo>
                    <a:pt x="1555" y="1493"/>
                  </a:lnTo>
                  <a:lnTo>
                    <a:pt x="1601" y="1487"/>
                  </a:lnTo>
                  <a:lnTo>
                    <a:pt x="1641" y="1469"/>
                  </a:lnTo>
                  <a:lnTo>
                    <a:pt x="1674" y="1469"/>
                  </a:lnTo>
                  <a:lnTo>
                    <a:pt x="1714" y="1463"/>
                  </a:lnTo>
                  <a:lnTo>
                    <a:pt x="1754" y="1481"/>
                  </a:lnTo>
                  <a:lnTo>
                    <a:pt x="1800" y="1493"/>
                  </a:lnTo>
                  <a:lnTo>
                    <a:pt x="1847" y="1487"/>
                  </a:lnTo>
                  <a:lnTo>
                    <a:pt x="1893" y="1469"/>
                  </a:lnTo>
                  <a:lnTo>
                    <a:pt x="1893" y="1444"/>
                  </a:lnTo>
                  <a:lnTo>
                    <a:pt x="1860" y="1438"/>
                  </a:lnTo>
                  <a:lnTo>
                    <a:pt x="1821" y="1426"/>
                  </a:lnTo>
                  <a:lnTo>
                    <a:pt x="1793" y="1414"/>
                  </a:lnTo>
                  <a:lnTo>
                    <a:pt x="1834" y="1401"/>
                  </a:lnTo>
                  <a:lnTo>
                    <a:pt x="1827" y="1364"/>
                  </a:lnTo>
                  <a:lnTo>
                    <a:pt x="1880" y="1358"/>
                  </a:lnTo>
                  <a:lnTo>
                    <a:pt x="1814" y="1309"/>
                  </a:lnTo>
                  <a:lnTo>
                    <a:pt x="1920" y="1291"/>
                  </a:lnTo>
                  <a:lnTo>
                    <a:pt x="2006" y="1284"/>
                  </a:lnTo>
                  <a:lnTo>
                    <a:pt x="2020" y="1259"/>
                  </a:lnTo>
                  <a:lnTo>
                    <a:pt x="2080" y="1253"/>
                  </a:lnTo>
                  <a:lnTo>
                    <a:pt x="2139" y="1241"/>
                  </a:lnTo>
                  <a:lnTo>
                    <a:pt x="2159" y="1216"/>
                  </a:lnTo>
                  <a:lnTo>
                    <a:pt x="2226" y="1229"/>
                  </a:lnTo>
                  <a:lnTo>
                    <a:pt x="2265" y="1222"/>
                  </a:lnTo>
                  <a:lnTo>
                    <a:pt x="2292" y="1241"/>
                  </a:lnTo>
                  <a:lnTo>
                    <a:pt x="2298" y="1291"/>
                  </a:lnTo>
                  <a:lnTo>
                    <a:pt x="2339" y="1291"/>
                  </a:lnTo>
                  <a:lnTo>
                    <a:pt x="2352" y="1277"/>
                  </a:lnTo>
                  <a:lnTo>
                    <a:pt x="2372" y="1291"/>
                  </a:lnTo>
                  <a:lnTo>
                    <a:pt x="2411" y="1297"/>
                  </a:lnTo>
                  <a:lnTo>
                    <a:pt x="2431" y="1297"/>
                  </a:lnTo>
                  <a:lnTo>
                    <a:pt x="2431" y="1333"/>
                  </a:lnTo>
                  <a:lnTo>
                    <a:pt x="2472" y="1327"/>
                  </a:lnTo>
                  <a:lnTo>
                    <a:pt x="2511" y="1309"/>
                  </a:lnTo>
                  <a:lnTo>
                    <a:pt x="2551" y="1277"/>
                  </a:lnTo>
                  <a:lnTo>
                    <a:pt x="2577" y="1265"/>
                  </a:lnTo>
                  <a:lnTo>
                    <a:pt x="2577" y="1297"/>
                  </a:lnTo>
                  <a:lnTo>
                    <a:pt x="2618" y="1315"/>
                  </a:lnTo>
                  <a:lnTo>
                    <a:pt x="2664" y="1333"/>
                  </a:lnTo>
                  <a:lnTo>
                    <a:pt x="2704" y="1376"/>
                  </a:lnTo>
                  <a:lnTo>
                    <a:pt x="2757" y="1420"/>
                  </a:lnTo>
                  <a:lnTo>
                    <a:pt x="2803" y="1457"/>
                  </a:lnTo>
                  <a:lnTo>
                    <a:pt x="2823" y="1487"/>
                  </a:lnTo>
                  <a:lnTo>
                    <a:pt x="2836" y="1457"/>
                  </a:lnTo>
                  <a:lnTo>
                    <a:pt x="2864" y="1451"/>
                  </a:lnTo>
                  <a:lnTo>
                    <a:pt x="2884" y="1475"/>
                  </a:lnTo>
                  <a:lnTo>
                    <a:pt x="2923" y="1487"/>
                  </a:lnTo>
                  <a:lnTo>
                    <a:pt x="2969" y="1481"/>
                  </a:lnTo>
                  <a:lnTo>
                    <a:pt x="2997" y="1469"/>
                  </a:lnTo>
                  <a:lnTo>
                    <a:pt x="3036" y="1499"/>
                  </a:lnTo>
                  <a:lnTo>
                    <a:pt x="3082" y="1524"/>
                  </a:lnTo>
                  <a:lnTo>
                    <a:pt x="3123" y="1549"/>
                  </a:lnTo>
                  <a:lnTo>
                    <a:pt x="3176" y="1555"/>
                  </a:lnTo>
                  <a:lnTo>
                    <a:pt x="3182" y="1562"/>
                  </a:lnTo>
                  <a:lnTo>
                    <a:pt x="3186" y="1560"/>
                  </a:lnTo>
                  <a:lnTo>
                    <a:pt x="3189" y="1557"/>
                  </a:lnTo>
                  <a:lnTo>
                    <a:pt x="3193" y="1556"/>
                  </a:lnTo>
                  <a:lnTo>
                    <a:pt x="3198" y="1555"/>
                  </a:lnTo>
                  <a:lnTo>
                    <a:pt x="3211" y="1555"/>
                  </a:lnTo>
                  <a:lnTo>
                    <a:pt x="3228" y="1555"/>
                  </a:lnTo>
                  <a:lnTo>
                    <a:pt x="3234" y="1554"/>
                  </a:lnTo>
                  <a:lnTo>
                    <a:pt x="3239" y="1552"/>
                  </a:lnTo>
                  <a:lnTo>
                    <a:pt x="3246" y="1549"/>
                  </a:lnTo>
                  <a:lnTo>
                    <a:pt x="3251" y="1546"/>
                  </a:lnTo>
                  <a:lnTo>
                    <a:pt x="3261" y="1539"/>
                  </a:lnTo>
                  <a:lnTo>
                    <a:pt x="3269" y="1537"/>
                  </a:lnTo>
                  <a:lnTo>
                    <a:pt x="3278" y="1536"/>
                  </a:lnTo>
                  <a:lnTo>
                    <a:pt x="3288" y="1534"/>
                  </a:lnTo>
                  <a:lnTo>
                    <a:pt x="3296" y="1531"/>
                  </a:lnTo>
                  <a:lnTo>
                    <a:pt x="3304" y="1527"/>
                  </a:lnTo>
                  <a:lnTo>
                    <a:pt x="3320" y="1517"/>
                  </a:lnTo>
                  <a:lnTo>
                    <a:pt x="3335" y="1506"/>
                  </a:lnTo>
                  <a:lnTo>
                    <a:pt x="3350" y="1494"/>
                  </a:lnTo>
                  <a:lnTo>
                    <a:pt x="3366" y="1485"/>
                  </a:lnTo>
                  <a:lnTo>
                    <a:pt x="3374" y="1481"/>
                  </a:lnTo>
                  <a:lnTo>
                    <a:pt x="3383" y="1478"/>
                  </a:lnTo>
                  <a:lnTo>
                    <a:pt x="3392" y="1476"/>
                  </a:lnTo>
                  <a:lnTo>
                    <a:pt x="3402" y="1475"/>
                  </a:lnTo>
                  <a:lnTo>
                    <a:pt x="3413" y="1476"/>
                  </a:lnTo>
                  <a:lnTo>
                    <a:pt x="3423" y="1477"/>
                  </a:lnTo>
                  <a:lnTo>
                    <a:pt x="3432" y="1479"/>
                  </a:lnTo>
                  <a:lnTo>
                    <a:pt x="3439" y="1481"/>
                  </a:lnTo>
                  <a:lnTo>
                    <a:pt x="3447" y="1483"/>
                  </a:lnTo>
                  <a:lnTo>
                    <a:pt x="3453" y="1485"/>
                  </a:lnTo>
                  <a:lnTo>
                    <a:pt x="3461" y="1487"/>
                  </a:lnTo>
                  <a:lnTo>
                    <a:pt x="3468" y="1487"/>
                  </a:lnTo>
                  <a:lnTo>
                    <a:pt x="3494" y="1475"/>
                  </a:lnTo>
                  <a:lnTo>
                    <a:pt x="3507" y="1475"/>
                  </a:lnTo>
                  <a:lnTo>
                    <a:pt x="3522" y="1475"/>
                  </a:lnTo>
                  <a:lnTo>
                    <a:pt x="3522" y="1483"/>
                  </a:lnTo>
                  <a:lnTo>
                    <a:pt x="3524" y="1490"/>
                  </a:lnTo>
                  <a:lnTo>
                    <a:pt x="3526" y="1496"/>
                  </a:lnTo>
                  <a:lnTo>
                    <a:pt x="3528" y="1501"/>
                  </a:lnTo>
                  <a:lnTo>
                    <a:pt x="3535" y="1510"/>
                  </a:lnTo>
                  <a:lnTo>
                    <a:pt x="3541" y="1518"/>
                  </a:lnTo>
                  <a:lnTo>
                    <a:pt x="3720" y="1518"/>
                  </a:lnTo>
                  <a:lnTo>
                    <a:pt x="3721" y="1510"/>
                  </a:lnTo>
                  <a:lnTo>
                    <a:pt x="3720" y="1501"/>
                  </a:lnTo>
                  <a:lnTo>
                    <a:pt x="3718" y="1494"/>
                  </a:lnTo>
                  <a:lnTo>
                    <a:pt x="3716" y="1488"/>
                  </a:lnTo>
                  <a:lnTo>
                    <a:pt x="3713" y="1482"/>
                  </a:lnTo>
                  <a:lnTo>
                    <a:pt x="3708" y="1477"/>
                  </a:lnTo>
                  <a:lnTo>
                    <a:pt x="3704" y="1472"/>
                  </a:lnTo>
                  <a:lnTo>
                    <a:pt x="3699" y="1467"/>
                  </a:lnTo>
                  <a:lnTo>
                    <a:pt x="3691" y="1459"/>
                  </a:lnTo>
                  <a:lnTo>
                    <a:pt x="3682" y="1449"/>
                  </a:lnTo>
                  <a:lnTo>
                    <a:pt x="3679" y="1443"/>
                  </a:lnTo>
                  <a:lnTo>
                    <a:pt x="3676" y="1438"/>
                  </a:lnTo>
                  <a:lnTo>
                    <a:pt x="3674" y="1432"/>
                  </a:lnTo>
                  <a:lnTo>
                    <a:pt x="3674" y="1426"/>
                  </a:lnTo>
                  <a:lnTo>
                    <a:pt x="3674" y="1418"/>
                  </a:lnTo>
                  <a:lnTo>
                    <a:pt x="3674" y="1411"/>
                  </a:lnTo>
                  <a:lnTo>
                    <a:pt x="3674" y="1404"/>
                  </a:lnTo>
                  <a:lnTo>
                    <a:pt x="3674" y="1395"/>
                  </a:lnTo>
                  <a:lnTo>
                    <a:pt x="3687" y="1388"/>
                  </a:lnTo>
                  <a:lnTo>
                    <a:pt x="3880" y="1426"/>
                  </a:lnTo>
                  <a:lnTo>
                    <a:pt x="3883" y="1437"/>
                  </a:lnTo>
                  <a:lnTo>
                    <a:pt x="3886" y="1446"/>
                  </a:lnTo>
                  <a:lnTo>
                    <a:pt x="3890" y="1456"/>
                  </a:lnTo>
                  <a:lnTo>
                    <a:pt x="3895" y="1464"/>
                  </a:lnTo>
                  <a:lnTo>
                    <a:pt x="3900" y="1472"/>
                  </a:lnTo>
                  <a:lnTo>
                    <a:pt x="3906" y="1478"/>
                  </a:lnTo>
                  <a:lnTo>
                    <a:pt x="3914" y="1484"/>
                  </a:lnTo>
                  <a:lnTo>
                    <a:pt x="3920" y="1489"/>
                  </a:lnTo>
                  <a:lnTo>
                    <a:pt x="3929" y="1493"/>
                  </a:lnTo>
                  <a:lnTo>
                    <a:pt x="3938" y="1496"/>
                  </a:lnTo>
                  <a:lnTo>
                    <a:pt x="3948" y="1499"/>
                  </a:lnTo>
                  <a:lnTo>
                    <a:pt x="3957" y="1502"/>
                  </a:lnTo>
                  <a:lnTo>
                    <a:pt x="3968" y="1504"/>
                  </a:lnTo>
                  <a:lnTo>
                    <a:pt x="3981" y="1505"/>
                  </a:lnTo>
                  <a:lnTo>
                    <a:pt x="3993" y="1506"/>
                  </a:lnTo>
                  <a:lnTo>
                    <a:pt x="4006" y="1506"/>
                  </a:lnTo>
                  <a:lnTo>
                    <a:pt x="4018" y="1506"/>
                  </a:lnTo>
                  <a:lnTo>
                    <a:pt x="4029" y="1502"/>
                  </a:lnTo>
                  <a:lnTo>
                    <a:pt x="4039" y="1500"/>
                  </a:lnTo>
                  <a:lnTo>
                    <a:pt x="4050" y="1496"/>
                  </a:lnTo>
                  <a:lnTo>
                    <a:pt x="4060" y="1493"/>
                  </a:lnTo>
                  <a:lnTo>
                    <a:pt x="4069" y="1490"/>
                  </a:lnTo>
                  <a:lnTo>
                    <a:pt x="4080" y="1488"/>
                  </a:lnTo>
                  <a:lnTo>
                    <a:pt x="4093" y="1487"/>
                  </a:lnTo>
                  <a:lnTo>
                    <a:pt x="4108" y="1488"/>
                  </a:lnTo>
                  <a:lnTo>
                    <a:pt x="4123" y="1490"/>
                  </a:lnTo>
                  <a:lnTo>
                    <a:pt x="4136" y="1492"/>
                  </a:lnTo>
                  <a:lnTo>
                    <a:pt x="4150" y="1496"/>
                  </a:lnTo>
                  <a:lnTo>
                    <a:pt x="4162" y="1500"/>
                  </a:lnTo>
                  <a:lnTo>
                    <a:pt x="4173" y="1506"/>
                  </a:lnTo>
                  <a:lnTo>
                    <a:pt x="4184" y="1511"/>
                  </a:lnTo>
                  <a:lnTo>
                    <a:pt x="4195" y="1517"/>
                  </a:lnTo>
                  <a:lnTo>
                    <a:pt x="4214" y="1528"/>
                  </a:lnTo>
                  <a:lnTo>
                    <a:pt x="4233" y="1539"/>
                  </a:lnTo>
                  <a:lnTo>
                    <a:pt x="4243" y="1544"/>
                  </a:lnTo>
                  <a:lnTo>
                    <a:pt x="4253" y="1548"/>
                  </a:lnTo>
                  <a:lnTo>
                    <a:pt x="4262" y="1552"/>
                  </a:lnTo>
                  <a:lnTo>
                    <a:pt x="4272" y="1555"/>
                  </a:lnTo>
                  <a:lnTo>
                    <a:pt x="4306" y="1555"/>
                  </a:lnTo>
                  <a:lnTo>
                    <a:pt x="4334" y="1555"/>
                  </a:lnTo>
                  <a:lnTo>
                    <a:pt x="4358" y="1555"/>
                  </a:lnTo>
                  <a:lnTo>
                    <a:pt x="4378" y="1555"/>
                  </a:lnTo>
                  <a:lnTo>
                    <a:pt x="4396" y="1555"/>
                  </a:lnTo>
                  <a:lnTo>
                    <a:pt x="4412" y="1555"/>
                  </a:lnTo>
                  <a:lnTo>
                    <a:pt x="4427" y="1555"/>
                  </a:lnTo>
                  <a:lnTo>
                    <a:pt x="4445" y="1555"/>
                  </a:lnTo>
                  <a:lnTo>
                    <a:pt x="4455" y="1554"/>
                  </a:lnTo>
                  <a:lnTo>
                    <a:pt x="4464" y="1553"/>
                  </a:lnTo>
                  <a:lnTo>
                    <a:pt x="4470" y="1550"/>
                  </a:lnTo>
                  <a:lnTo>
                    <a:pt x="4476" y="1547"/>
                  </a:lnTo>
                  <a:lnTo>
                    <a:pt x="4480" y="1544"/>
                  </a:lnTo>
                  <a:lnTo>
                    <a:pt x="4485" y="1539"/>
                  </a:lnTo>
                  <a:lnTo>
                    <a:pt x="4488" y="1535"/>
                  </a:lnTo>
                  <a:lnTo>
                    <a:pt x="4490" y="1530"/>
                  </a:lnTo>
                  <a:lnTo>
                    <a:pt x="4495" y="1522"/>
                  </a:lnTo>
                  <a:lnTo>
                    <a:pt x="4503" y="1514"/>
                  </a:lnTo>
                  <a:lnTo>
                    <a:pt x="4509" y="1511"/>
                  </a:lnTo>
                  <a:lnTo>
                    <a:pt x="4514" y="1508"/>
                  </a:lnTo>
                  <a:lnTo>
                    <a:pt x="4522" y="1507"/>
                  </a:lnTo>
                  <a:lnTo>
                    <a:pt x="4531" y="1506"/>
                  </a:lnTo>
                  <a:lnTo>
                    <a:pt x="4554" y="1507"/>
                  </a:lnTo>
                  <a:lnTo>
                    <a:pt x="4577" y="1509"/>
                  </a:lnTo>
                  <a:lnTo>
                    <a:pt x="4599" y="1512"/>
                  </a:lnTo>
                  <a:lnTo>
                    <a:pt x="4620" y="1515"/>
                  </a:lnTo>
                  <a:lnTo>
                    <a:pt x="4651" y="1522"/>
                  </a:lnTo>
                  <a:lnTo>
                    <a:pt x="4663" y="1524"/>
                  </a:lnTo>
                  <a:lnTo>
                    <a:pt x="4678" y="1524"/>
                  </a:lnTo>
                  <a:lnTo>
                    <a:pt x="4690" y="1524"/>
                  </a:lnTo>
                  <a:lnTo>
                    <a:pt x="4700" y="1524"/>
                  </a:lnTo>
                  <a:lnTo>
                    <a:pt x="4711" y="1524"/>
                  </a:lnTo>
                  <a:lnTo>
                    <a:pt x="4718" y="1524"/>
                  </a:lnTo>
                  <a:lnTo>
                    <a:pt x="4727" y="1521"/>
                  </a:lnTo>
                  <a:lnTo>
                    <a:pt x="4737" y="1518"/>
                  </a:lnTo>
                  <a:lnTo>
                    <a:pt x="4746" y="1513"/>
                  </a:lnTo>
                  <a:lnTo>
                    <a:pt x="4755" y="1508"/>
                  </a:lnTo>
                  <a:lnTo>
                    <a:pt x="4763" y="1501"/>
                  </a:lnTo>
                  <a:lnTo>
                    <a:pt x="4771" y="1494"/>
                  </a:lnTo>
                  <a:lnTo>
                    <a:pt x="4777" y="1487"/>
                  </a:lnTo>
                  <a:lnTo>
                    <a:pt x="4771" y="1484"/>
                  </a:lnTo>
                  <a:lnTo>
                    <a:pt x="4766" y="1481"/>
                  </a:lnTo>
                  <a:lnTo>
                    <a:pt x="4760" y="1476"/>
                  </a:lnTo>
                  <a:lnTo>
                    <a:pt x="4756" y="1471"/>
                  </a:lnTo>
                  <a:lnTo>
                    <a:pt x="4750" y="1465"/>
                  </a:lnTo>
                  <a:lnTo>
                    <a:pt x="4747" y="1458"/>
                  </a:lnTo>
                  <a:lnTo>
                    <a:pt x="4745" y="1452"/>
                  </a:lnTo>
                  <a:lnTo>
                    <a:pt x="4744" y="1444"/>
                  </a:lnTo>
                  <a:lnTo>
                    <a:pt x="4745" y="1435"/>
                  </a:lnTo>
                  <a:lnTo>
                    <a:pt x="4747" y="1428"/>
                  </a:lnTo>
                  <a:lnTo>
                    <a:pt x="4750" y="1422"/>
                  </a:lnTo>
                  <a:lnTo>
                    <a:pt x="4754" y="1417"/>
                  </a:lnTo>
                  <a:lnTo>
                    <a:pt x="4757" y="1411"/>
                  </a:lnTo>
                  <a:lnTo>
                    <a:pt x="4760" y="1405"/>
                  </a:lnTo>
                  <a:lnTo>
                    <a:pt x="4762" y="1398"/>
                  </a:lnTo>
                  <a:lnTo>
                    <a:pt x="4763" y="1388"/>
                  </a:lnTo>
                  <a:lnTo>
                    <a:pt x="4763" y="1382"/>
                  </a:lnTo>
                  <a:lnTo>
                    <a:pt x="4761" y="1377"/>
                  </a:lnTo>
                  <a:lnTo>
                    <a:pt x="4759" y="1372"/>
                  </a:lnTo>
                  <a:lnTo>
                    <a:pt x="4756" y="1369"/>
                  </a:lnTo>
                  <a:lnTo>
                    <a:pt x="4747" y="1363"/>
                  </a:lnTo>
                  <a:lnTo>
                    <a:pt x="4737" y="1359"/>
                  </a:lnTo>
                  <a:lnTo>
                    <a:pt x="4727" y="1355"/>
                  </a:lnTo>
                  <a:lnTo>
                    <a:pt x="4718" y="1350"/>
                  </a:lnTo>
                  <a:lnTo>
                    <a:pt x="4715" y="1347"/>
                  </a:lnTo>
                  <a:lnTo>
                    <a:pt x="4713" y="1343"/>
                  </a:lnTo>
                  <a:lnTo>
                    <a:pt x="4711" y="1339"/>
                  </a:lnTo>
                  <a:lnTo>
                    <a:pt x="4711" y="1333"/>
                  </a:lnTo>
                  <a:lnTo>
                    <a:pt x="4711" y="1324"/>
                  </a:lnTo>
                  <a:lnTo>
                    <a:pt x="4711" y="1315"/>
                  </a:lnTo>
                  <a:lnTo>
                    <a:pt x="4830" y="1297"/>
                  </a:lnTo>
                  <a:lnTo>
                    <a:pt x="4869" y="1307"/>
                  </a:lnTo>
                  <a:lnTo>
                    <a:pt x="4898" y="1315"/>
                  </a:lnTo>
                  <a:lnTo>
                    <a:pt x="4928" y="1322"/>
                  </a:lnTo>
                  <a:lnTo>
                    <a:pt x="4963" y="1333"/>
                  </a:lnTo>
                  <a:lnTo>
                    <a:pt x="4974" y="1338"/>
                  </a:lnTo>
                  <a:lnTo>
                    <a:pt x="4985" y="1343"/>
                  </a:lnTo>
                  <a:lnTo>
                    <a:pt x="4995" y="1349"/>
                  </a:lnTo>
                  <a:lnTo>
                    <a:pt x="5005" y="1356"/>
                  </a:lnTo>
                  <a:lnTo>
                    <a:pt x="5021" y="1371"/>
                  </a:lnTo>
                  <a:lnTo>
                    <a:pt x="5038" y="1386"/>
                  </a:lnTo>
                  <a:lnTo>
                    <a:pt x="5046" y="1395"/>
                  </a:lnTo>
                  <a:lnTo>
                    <a:pt x="5054" y="1402"/>
                  </a:lnTo>
                  <a:lnTo>
                    <a:pt x="5063" y="1408"/>
                  </a:lnTo>
                  <a:lnTo>
                    <a:pt x="5073" y="1414"/>
                  </a:lnTo>
                  <a:lnTo>
                    <a:pt x="5084" y="1419"/>
                  </a:lnTo>
                  <a:lnTo>
                    <a:pt x="5095" y="1423"/>
                  </a:lnTo>
                  <a:lnTo>
                    <a:pt x="5108" y="1425"/>
                  </a:lnTo>
                  <a:lnTo>
                    <a:pt x="5122" y="1426"/>
                  </a:lnTo>
                  <a:lnTo>
                    <a:pt x="5127" y="1438"/>
                  </a:lnTo>
                  <a:lnTo>
                    <a:pt x="5132" y="1449"/>
                  </a:lnTo>
                  <a:lnTo>
                    <a:pt x="5139" y="1459"/>
                  </a:lnTo>
                  <a:lnTo>
                    <a:pt x="5148" y="1468"/>
                  </a:lnTo>
                  <a:lnTo>
                    <a:pt x="5156" y="1476"/>
                  </a:lnTo>
                  <a:lnTo>
                    <a:pt x="5166" y="1484"/>
                  </a:lnTo>
                  <a:lnTo>
                    <a:pt x="5176" y="1490"/>
                  </a:lnTo>
                  <a:lnTo>
                    <a:pt x="5188" y="1496"/>
                  </a:lnTo>
                  <a:lnTo>
                    <a:pt x="5199" y="1502"/>
                  </a:lnTo>
                  <a:lnTo>
                    <a:pt x="5211" y="1508"/>
                  </a:lnTo>
                  <a:lnTo>
                    <a:pt x="5225" y="1512"/>
                  </a:lnTo>
                  <a:lnTo>
                    <a:pt x="5237" y="1516"/>
                  </a:lnTo>
                  <a:lnTo>
                    <a:pt x="5263" y="1524"/>
                  </a:lnTo>
                  <a:lnTo>
                    <a:pt x="5288" y="1530"/>
                  </a:lnTo>
                  <a:lnTo>
                    <a:pt x="5303" y="1536"/>
                  </a:lnTo>
                  <a:lnTo>
                    <a:pt x="5317" y="1542"/>
                  </a:lnTo>
                  <a:lnTo>
                    <a:pt x="5330" y="1550"/>
                  </a:lnTo>
                  <a:lnTo>
                    <a:pt x="5342" y="1558"/>
                  </a:lnTo>
                  <a:lnTo>
                    <a:pt x="5365" y="1577"/>
                  </a:lnTo>
                  <a:lnTo>
                    <a:pt x="5388" y="1595"/>
                  </a:lnTo>
                  <a:lnTo>
                    <a:pt x="5399" y="1604"/>
                  </a:lnTo>
                  <a:lnTo>
                    <a:pt x="5410" y="1612"/>
                  </a:lnTo>
                  <a:lnTo>
                    <a:pt x="5422" y="1621"/>
                  </a:lnTo>
                  <a:lnTo>
                    <a:pt x="5434" y="1628"/>
                  </a:lnTo>
                  <a:lnTo>
                    <a:pt x="5446" y="1633"/>
                  </a:lnTo>
                  <a:lnTo>
                    <a:pt x="5460" y="1638"/>
                  </a:lnTo>
                  <a:lnTo>
                    <a:pt x="5473" y="1640"/>
                  </a:lnTo>
                  <a:lnTo>
                    <a:pt x="5488" y="1641"/>
                  </a:lnTo>
                  <a:lnTo>
                    <a:pt x="5497" y="1641"/>
                  </a:lnTo>
                  <a:lnTo>
                    <a:pt x="5506" y="1640"/>
                  </a:lnTo>
                  <a:lnTo>
                    <a:pt x="5514" y="1638"/>
                  </a:lnTo>
                  <a:lnTo>
                    <a:pt x="5522" y="1635"/>
                  </a:lnTo>
                  <a:lnTo>
                    <a:pt x="5536" y="1628"/>
                  </a:lnTo>
                  <a:lnTo>
                    <a:pt x="5551" y="1620"/>
                  </a:lnTo>
                  <a:lnTo>
                    <a:pt x="5565" y="1611"/>
                  </a:lnTo>
                  <a:lnTo>
                    <a:pt x="5579" y="1605"/>
                  </a:lnTo>
                  <a:lnTo>
                    <a:pt x="5587" y="1602"/>
                  </a:lnTo>
                  <a:lnTo>
                    <a:pt x="5596" y="1600"/>
                  </a:lnTo>
                  <a:lnTo>
                    <a:pt x="5604" y="1599"/>
                  </a:lnTo>
                  <a:lnTo>
                    <a:pt x="5614" y="1598"/>
                  </a:lnTo>
                  <a:lnTo>
                    <a:pt x="5621" y="1599"/>
                  </a:lnTo>
                  <a:lnTo>
                    <a:pt x="5626" y="1601"/>
                  </a:lnTo>
                  <a:lnTo>
                    <a:pt x="5631" y="1604"/>
                  </a:lnTo>
                  <a:lnTo>
                    <a:pt x="5635" y="1607"/>
                  </a:lnTo>
                  <a:lnTo>
                    <a:pt x="5642" y="1613"/>
                  </a:lnTo>
                  <a:lnTo>
                    <a:pt x="5647" y="1617"/>
                  </a:lnTo>
                  <a:lnTo>
                    <a:pt x="5647" y="1629"/>
                  </a:lnTo>
                  <a:lnTo>
                    <a:pt x="5647" y="1638"/>
                  </a:lnTo>
                  <a:lnTo>
                    <a:pt x="5647" y="1645"/>
                  </a:lnTo>
                  <a:lnTo>
                    <a:pt x="5647" y="1654"/>
                  </a:lnTo>
                  <a:lnTo>
                    <a:pt x="5647" y="1662"/>
                  </a:lnTo>
                  <a:lnTo>
                    <a:pt x="5649" y="1672"/>
                  </a:lnTo>
                  <a:lnTo>
                    <a:pt x="5652" y="1679"/>
                  </a:lnTo>
                  <a:lnTo>
                    <a:pt x="5655" y="1686"/>
                  </a:lnTo>
                  <a:lnTo>
                    <a:pt x="5659" y="1693"/>
                  </a:lnTo>
                  <a:lnTo>
                    <a:pt x="5664" y="1699"/>
                  </a:lnTo>
                  <a:lnTo>
                    <a:pt x="5668" y="1704"/>
                  </a:lnTo>
                  <a:lnTo>
                    <a:pt x="5674" y="1709"/>
                  </a:lnTo>
                  <a:lnTo>
                    <a:pt x="5674" y="1790"/>
                  </a:lnTo>
                  <a:lnTo>
                    <a:pt x="5666" y="1791"/>
                  </a:lnTo>
                  <a:lnTo>
                    <a:pt x="5657" y="1792"/>
                  </a:lnTo>
                  <a:lnTo>
                    <a:pt x="5649" y="1792"/>
                  </a:lnTo>
                  <a:lnTo>
                    <a:pt x="5641" y="1792"/>
                  </a:lnTo>
                  <a:lnTo>
                    <a:pt x="5623" y="1790"/>
                  </a:lnTo>
                  <a:lnTo>
                    <a:pt x="5608" y="1790"/>
                  </a:lnTo>
                  <a:lnTo>
                    <a:pt x="5604" y="1790"/>
                  </a:lnTo>
                  <a:lnTo>
                    <a:pt x="5602" y="1792"/>
                  </a:lnTo>
                  <a:lnTo>
                    <a:pt x="5600" y="1794"/>
                  </a:lnTo>
                  <a:lnTo>
                    <a:pt x="5598" y="1796"/>
                  </a:lnTo>
                  <a:lnTo>
                    <a:pt x="5595" y="1802"/>
                  </a:lnTo>
                  <a:lnTo>
                    <a:pt x="5593" y="1808"/>
                  </a:lnTo>
                  <a:lnTo>
                    <a:pt x="5595" y="1818"/>
                  </a:lnTo>
                  <a:lnTo>
                    <a:pt x="5597" y="1827"/>
                  </a:lnTo>
                  <a:lnTo>
                    <a:pt x="5600" y="1835"/>
                  </a:lnTo>
                  <a:lnTo>
                    <a:pt x="5604" y="1844"/>
                  </a:lnTo>
                  <a:lnTo>
                    <a:pt x="5609" y="1852"/>
                  </a:lnTo>
                  <a:lnTo>
                    <a:pt x="5614" y="1859"/>
                  </a:lnTo>
                  <a:lnTo>
                    <a:pt x="5620" y="1865"/>
                  </a:lnTo>
                  <a:lnTo>
                    <a:pt x="5626" y="1871"/>
                  </a:lnTo>
                  <a:lnTo>
                    <a:pt x="5637" y="1881"/>
                  </a:lnTo>
                  <a:lnTo>
                    <a:pt x="5647" y="1890"/>
                  </a:lnTo>
                  <a:lnTo>
                    <a:pt x="5651" y="1896"/>
                  </a:lnTo>
                  <a:lnTo>
                    <a:pt x="5653" y="1899"/>
                  </a:lnTo>
                  <a:lnTo>
                    <a:pt x="5654" y="1903"/>
                  </a:lnTo>
                  <a:lnTo>
                    <a:pt x="5654" y="1907"/>
                  </a:lnTo>
                  <a:lnTo>
                    <a:pt x="5747" y="1919"/>
                  </a:lnTo>
                  <a:lnTo>
                    <a:pt x="5754" y="1918"/>
                  </a:lnTo>
                  <a:lnTo>
                    <a:pt x="5761" y="1917"/>
                  </a:lnTo>
                  <a:lnTo>
                    <a:pt x="5768" y="1915"/>
                  </a:lnTo>
                  <a:lnTo>
                    <a:pt x="5775" y="1912"/>
                  </a:lnTo>
                  <a:lnTo>
                    <a:pt x="5780" y="1908"/>
                  </a:lnTo>
                  <a:lnTo>
                    <a:pt x="5786" y="1904"/>
                  </a:lnTo>
                  <a:lnTo>
                    <a:pt x="5792" y="1899"/>
                  </a:lnTo>
                  <a:lnTo>
                    <a:pt x="5797" y="1892"/>
                  </a:lnTo>
                  <a:lnTo>
                    <a:pt x="5807" y="1880"/>
                  </a:lnTo>
                  <a:lnTo>
                    <a:pt x="5815" y="1865"/>
                  </a:lnTo>
                  <a:lnTo>
                    <a:pt x="5823" y="1850"/>
                  </a:lnTo>
                  <a:lnTo>
                    <a:pt x="5830" y="1832"/>
                  </a:lnTo>
                  <a:lnTo>
                    <a:pt x="5835" y="1815"/>
                  </a:lnTo>
                  <a:lnTo>
                    <a:pt x="5841" y="1797"/>
                  </a:lnTo>
                  <a:lnTo>
                    <a:pt x="5845" y="1779"/>
                  </a:lnTo>
                  <a:lnTo>
                    <a:pt x="5847" y="1763"/>
                  </a:lnTo>
                  <a:lnTo>
                    <a:pt x="5852" y="1733"/>
                  </a:lnTo>
                  <a:lnTo>
                    <a:pt x="5853" y="1709"/>
                  </a:lnTo>
                  <a:lnTo>
                    <a:pt x="5853" y="1694"/>
                  </a:lnTo>
                  <a:lnTo>
                    <a:pt x="5853" y="1677"/>
                  </a:lnTo>
                  <a:lnTo>
                    <a:pt x="5853" y="1657"/>
                  </a:lnTo>
                  <a:lnTo>
                    <a:pt x="5853" y="1635"/>
                  </a:lnTo>
                  <a:lnTo>
                    <a:pt x="5853" y="1623"/>
                  </a:lnTo>
                  <a:lnTo>
                    <a:pt x="5853" y="1612"/>
                  </a:lnTo>
                  <a:lnTo>
                    <a:pt x="5855" y="1607"/>
                  </a:lnTo>
                  <a:lnTo>
                    <a:pt x="5858" y="1604"/>
                  </a:lnTo>
                  <a:lnTo>
                    <a:pt x="5865" y="1601"/>
                  </a:lnTo>
                  <a:lnTo>
                    <a:pt x="5873" y="1598"/>
                  </a:lnTo>
                  <a:lnTo>
                    <a:pt x="5873" y="1568"/>
                  </a:lnTo>
                  <a:lnTo>
                    <a:pt x="5867" y="1564"/>
                  </a:lnTo>
                  <a:lnTo>
                    <a:pt x="5859" y="1558"/>
                  </a:lnTo>
                  <a:lnTo>
                    <a:pt x="5850" y="1551"/>
                  </a:lnTo>
                  <a:lnTo>
                    <a:pt x="5843" y="1543"/>
                  </a:lnTo>
                  <a:lnTo>
                    <a:pt x="5835" y="1534"/>
                  </a:lnTo>
                  <a:lnTo>
                    <a:pt x="5830" y="1525"/>
                  </a:lnTo>
                  <a:lnTo>
                    <a:pt x="5827" y="1520"/>
                  </a:lnTo>
                  <a:lnTo>
                    <a:pt x="5826" y="1516"/>
                  </a:lnTo>
                  <a:lnTo>
                    <a:pt x="5826" y="1511"/>
                  </a:lnTo>
                  <a:lnTo>
                    <a:pt x="5826" y="1506"/>
                  </a:lnTo>
                  <a:lnTo>
                    <a:pt x="5816" y="1498"/>
                  </a:lnTo>
                  <a:lnTo>
                    <a:pt x="5808" y="1490"/>
                  </a:lnTo>
                  <a:lnTo>
                    <a:pt x="5799" y="1481"/>
                  </a:lnTo>
                  <a:lnTo>
                    <a:pt x="5791" y="1472"/>
                  </a:lnTo>
                  <a:lnTo>
                    <a:pt x="5776" y="1451"/>
                  </a:lnTo>
                  <a:lnTo>
                    <a:pt x="5761" y="1428"/>
                  </a:lnTo>
                  <a:lnTo>
                    <a:pt x="5748" y="1404"/>
                  </a:lnTo>
                  <a:lnTo>
                    <a:pt x="5735" y="1378"/>
                  </a:lnTo>
                  <a:lnTo>
                    <a:pt x="5721" y="1353"/>
                  </a:lnTo>
                  <a:lnTo>
                    <a:pt x="5707" y="1327"/>
                  </a:lnTo>
                  <a:lnTo>
                    <a:pt x="5700" y="1316"/>
                  </a:lnTo>
                  <a:lnTo>
                    <a:pt x="5692" y="1307"/>
                  </a:lnTo>
                  <a:lnTo>
                    <a:pt x="5684" y="1299"/>
                  </a:lnTo>
                  <a:lnTo>
                    <a:pt x="5674" y="1291"/>
                  </a:lnTo>
                  <a:lnTo>
                    <a:pt x="5664" y="1285"/>
                  </a:lnTo>
                  <a:lnTo>
                    <a:pt x="5652" y="1279"/>
                  </a:lnTo>
                  <a:lnTo>
                    <a:pt x="5640" y="1274"/>
                  </a:lnTo>
                  <a:lnTo>
                    <a:pt x="5628" y="1270"/>
                  </a:lnTo>
                  <a:lnTo>
                    <a:pt x="5600" y="1263"/>
                  </a:lnTo>
                  <a:lnTo>
                    <a:pt x="5570" y="1256"/>
                  </a:lnTo>
                  <a:lnTo>
                    <a:pt x="5540" y="1249"/>
                  </a:lnTo>
                  <a:lnTo>
                    <a:pt x="5508" y="1241"/>
                  </a:lnTo>
                  <a:lnTo>
                    <a:pt x="5503" y="1252"/>
                  </a:lnTo>
                  <a:lnTo>
                    <a:pt x="5500" y="1265"/>
                  </a:lnTo>
                  <a:lnTo>
                    <a:pt x="5498" y="1272"/>
                  </a:lnTo>
                  <a:lnTo>
                    <a:pt x="5496" y="1279"/>
                  </a:lnTo>
                  <a:lnTo>
                    <a:pt x="5492" y="1285"/>
                  </a:lnTo>
                  <a:lnTo>
                    <a:pt x="5488" y="1291"/>
                  </a:lnTo>
                  <a:lnTo>
                    <a:pt x="5483" y="1284"/>
                  </a:lnTo>
                  <a:lnTo>
                    <a:pt x="5476" y="1278"/>
                  </a:lnTo>
                  <a:lnTo>
                    <a:pt x="5469" y="1275"/>
                  </a:lnTo>
                  <a:lnTo>
                    <a:pt x="5462" y="1272"/>
                  </a:lnTo>
                  <a:lnTo>
                    <a:pt x="5446" y="1267"/>
                  </a:lnTo>
                  <a:lnTo>
                    <a:pt x="5431" y="1264"/>
                  </a:lnTo>
                  <a:lnTo>
                    <a:pt x="5423" y="1262"/>
                  </a:lnTo>
                  <a:lnTo>
                    <a:pt x="5417" y="1260"/>
                  </a:lnTo>
                  <a:lnTo>
                    <a:pt x="5411" y="1257"/>
                  </a:lnTo>
                  <a:lnTo>
                    <a:pt x="5406" y="1254"/>
                  </a:lnTo>
                  <a:lnTo>
                    <a:pt x="5401" y="1249"/>
                  </a:lnTo>
                  <a:lnTo>
                    <a:pt x="5398" y="1244"/>
                  </a:lnTo>
                  <a:lnTo>
                    <a:pt x="5396" y="1237"/>
                  </a:lnTo>
                  <a:lnTo>
                    <a:pt x="5395" y="1229"/>
                  </a:lnTo>
                  <a:lnTo>
                    <a:pt x="5378" y="1226"/>
                  </a:lnTo>
                  <a:lnTo>
                    <a:pt x="5341" y="1218"/>
                  </a:lnTo>
                  <a:lnTo>
                    <a:pt x="5322" y="1214"/>
                  </a:lnTo>
                  <a:lnTo>
                    <a:pt x="5305" y="1210"/>
                  </a:lnTo>
                  <a:lnTo>
                    <a:pt x="5293" y="1207"/>
                  </a:lnTo>
                  <a:lnTo>
                    <a:pt x="5288" y="1204"/>
                  </a:lnTo>
                  <a:lnTo>
                    <a:pt x="5289" y="1197"/>
                  </a:lnTo>
                  <a:lnTo>
                    <a:pt x="5293" y="1191"/>
                  </a:lnTo>
                  <a:lnTo>
                    <a:pt x="5298" y="1185"/>
                  </a:lnTo>
                  <a:lnTo>
                    <a:pt x="5304" y="1180"/>
                  </a:lnTo>
                  <a:lnTo>
                    <a:pt x="5319" y="1167"/>
                  </a:lnTo>
                  <a:lnTo>
                    <a:pt x="5334" y="1154"/>
                  </a:lnTo>
                  <a:lnTo>
                    <a:pt x="5331" y="1147"/>
                  </a:lnTo>
                  <a:lnTo>
                    <a:pt x="5329" y="1140"/>
                  </a:lnTo>
                  <a:lnTo>
                    <a:pt x="5328" y="1132"/>
                  </a:lnTo>
                  <a:lnTo>
                    <a:pt x="5329" y="1125"/>
                  </a:lnTo>
                  <a:lnTo>
                    <a:pt x="5331" y="1117"/>
                  </a:lnTo>
                  <a:lnTo>
                    <a:pt x="5334" y="1108"/>
                  </a:lnTo>
                  <a:lnTo>
                    <a:pt x="5339" y="1100"/>
                  </a:lnTo>
                  <a:lnTo>
                    <a:pt x="5343" y="1092"/>
                  </a:lnTo>
                  <a:lnTo>
                    <a:pt x="5365" y="1064"/>
                  </a:lnTo>
                  <a:lnTo>
                    <a:pt x="5382" y="1043"/>
                  </a:lnTo>
                  <a:lnTo>
                    <a:pt x="5382" y="964"/>
                  </a:lnTo>
                  <a:lnTo>
                    <a:pt x="5388" y="962"/>
                  </a:lnTo>
                  <a:lnTo>
                    <a:pt x="5396" y="961"/>
                  </a:lnTo>
                  <a:lnTo>
                    <a:pt x="5402" y="961"/>
                  </a:lnTo>
                  <a:lnTo>
                    <a:pt x="5409" y="962"/>
                  </a:lnTo>
                  <a:lnTo>
                    <a:pt x="5423" y="963"/>
                  </a:lnTo>
                  <a:lnTo>
                    <a:pt x="5441" y="964"/>
                  </a:lnTo>
                  <a:lnTo>
                    <a:pt x="5465" y="964"/>
                  </a:lnTo>
                  <a:lnTo>
                    <a:pt x="5492" y="966"/>
                  </a:lnTo>
                  <a:lnTo>
                    <a:pt x="5521" y="968"/>
                  </a:lnTo>
                  <a:lnTo>
                    <a:pt x="5552" y="970"/>
                  </a:lnTo>
                  <a:lnTo>
                    <a:pt x="5583" y="972"/>
                  </a:lnTo>
                  <a:lnTo>
                    <a:pt x="5612" y="974"/>
                  </a:lnTo>
                  <a:lnTo>
                    <a:pt x="5641" y="975"/>
                  </a:lnTo>
                  <a:lnTo>
                    <a:pt x="5667" y="976"/>
                  </a:lnTo>
                  <a:lnTo>
                    <a:pt x="5671" y="975"/>
                  </a:lnTo>
                  <a:lnTo>
                    <a:pt x="5677" y="972"/>
                  </a:lnTo>
                  <a:lnTo>
                    <a:pt x="5682" y="968"/>
                  </a:lnTo>
                  <a:lnTo>
                    <a:pt x="5687" y="964"/>
                  </a:lnTo>
                  <a:lnTo>
                    <a:pt x="5674" y="945"/>
                  </a:lnTo>
                  <a:lnTo>
                    <a:pt x="5807" y="945"/>
                  </a:lnTo>
                  <a:lnTo>
                    <a:pt x="5809" y="949"/>
                  </a:lnTo>
                  <a:lnTo>
                    <a:pt x="5816" y="955"/>
                  </a:lnTo>
                  <a:lnTo>
                    <a:pt x="5825" y="962"/>
                  </a:lnTo>
                  <a:lnTo>
                    <a:pt x="5836" y="969"/>
                  </a:lnTo>
                  <a:lnTo>
                    <a:pt x="5857" y="982"/>
                  </a:lnTo>
                  <a:lnTo>
                    <a:pt x="5867" y="988"/>
                  </a:lnTo>
                  <a:lnTo>
                    <a:pt x="5871" y="988"/>
                  </a:lnTo>
                  <a:lnTo>
                    <a:pt x="5875" y="987"/>
                  </a:lnTo>
                  <a:lnTo>
                    <a:pt x="5878" y="985"/>
                  </a:lnTo>
                  <a:lnTo>
                    <a:pt x="5880" y="983"/>
                  </a:lnTo>
                  <a:lnTo>
                    <a:pt x="5884" y="979"/>
                  </a:lnTo>
                  <a:lnTo>
                    <a:pt x="5888" y="973"/>
                  </a:lnTo>
                  <a:lnTo>
                    <a:pt x="5892" y="967"/>
                  </a:lnTo>
                  <a:lnTo>
                    <a:pt x="5898" y="963"/>
                  </a:lnTo>
                  <a:lnTo>
                    <a:pt x="5902" y="961"/>
                  </a:lnTo>
                  <a:lnTo>
                    <a:pt x="5906" y="959"/>
                  </a:lnTo>
                  <a:lnTo>
                    <a:pt x="5913" y="958"/>
                  </a:lnTo>
                  <a:lnTo>
                    <a:pt x="5920" y="958"/>
                  </a:lnTo>
                  <a:lnTo>
                    <a:pt x="5911" y="954"/>
                  </a:lnTo>
                  <a:lnTo>
                    <a:pt x="5904" y="950"/>
                  </a:lnTo>
                  <a:lnTo>
                    <a:pt x="5900" y="945"/>
                  </a:lnTo>
                  <a:lnTo>
                    <a:pt x="5897" y="941"/>
                  </a:lnTo>
                  <a:lnTo>
                    <a:pt x="5894" y="935"/>
                  </a:lnTo>
                  <a:lnTo>
                    <a:pt x="5893" y="927"/>
                  </a:lnTo>
                  <a:lnTo>
                    <a:pt x="5893" y="916"/>
                  </a:lnTo>
                  <a:lnTo>
                    <a:pt x="5893" y="902"/>
                  </a:lnTo>
                  <a:lnTo>
                    <a:pt x="5893" y="886"/>
                  </a:lnTo>
                  <a:lnTo>
                    <a:pt x="5894" y="871"/>
                  </a:lnTo>
                  <a:lnTo>
                    <a:pt x="5897" y="858"/>
                  </a:lnTo>
                  <a:lnTo>
                    <a:pt x="5900" y="846"/>
                  </a:lnTo>
                  <a:lnTo>
                    <a:pt x="5902" y="841"/>
                  </a:lnTo>
                  <a:lnTo>
                    <a:pt x="5904" y="835"/>
                  </a:lnTo>
                  <a:lnTo>
                    <a:pt x="5906" y="831"/>
                  </a:lnTo>
                  <a:lnTo>
                    <a:pt x="5910" y="828"/>
                  </a:lnTo>
                  <a:lnTo>
                    <a:pt x="5913" y="825"/>
                  </a:lnTo>
                  <a:lnTo>
                    <a:pt x="5917" y="823"/>
                  </a:lnTo>
                  <a:lnTo>
                    <a:pt x="5922" y="822"/>
                  </a:lnTo>
                  <a:lnTo>
                    <a:pt x="5926" y="822"/>
                  </a:lnTo>
                  <a:lnTo>
                    <a:pt x="5945" y="822"/>
                  </a:lnTo>
                  <a:lnTo>
                    <a:pt x="5974" y="822"/>
                  </a:lnTo>
                  <a:lnTo>
                    <a:pt x="6006" y="822"/>
                  </a:lnTo>
                  <a:lnTo>
                    <a:pt x="6033" y="822"/>
                  </a:lnTo>
                  <a:lnTo>
                    <a:pt x="6037" y="828"/>
                  </a:lnTo>
                  <a:lnTo>
                    <a:pt x="6045" y="838"/>
                  </a:lnTo>
                  <a:lnTo>
                    <a:pt x="6055" y="849"/>
                  </a:lnTo>
                  <a:lnTo>
                    <a:pt x="6066" y="860"/>
                  </a:lnTo>
                  <a:lnTo>
                    <a:pt x="6077" y="871"/>
                  </a:lnTo>
                  <a:lnTo>
                    <a:pt x="6086" y="881"/>
                  </a:lnTo>
                  <a:lnTo>
                    <a:pt x="6094" y="887"/>
                  </a:lnTo>
                  <a:lnTo>
                    <a:pt x="6099" y="889"/>
                  </a:lnTo>
                  <a:lnTo>
                    <a:pt x="6102" y="881"/>
                  </a:lnTo>
                  <a:lnTo>
                    <a:pt x="6105" y="874"/>
                  </a:lnTo>
                  <a:lnTo>
                    <a:pt x="6108" y="867"/>
                  </a:lnTo>
                  <a:lnTo>
                    <a:pt x="6112" y="861"/>
                  </a:lnTo>
                  <a:lnTo>
                    <a:pt x="6116" y="855"/>
                  </a:lnTo>
                  <a:lnTo>
                    <a:pt x="6119" y="848"/>
                  </a:lnTo>
                  <a:lnTo>
                    <a:pt x="6123" y="839"/>
                  </a:lnTo>
                  <a:lnTo>
                    <a:pt x="6125" y="828"/>
                  </a:lnTo>
                  <a:lnTo>
                    <a:pt x="6128" y="830"/>
                  </a:lnTo>
                  <a:lnTo>
                    <a:pt x="6132" y="831"/>
                  </a:lnTo>
                  <a:lnTo>
                    <a:pt x="6135" y="832"/>
                  </a:lnTo>
                  <a:lnTo>
                    <a:pt x="6139" y="832"/>
                  </a:lnTo>
                  <a:lnTo>
                    <a:pt x="6144" y="832"/>
                  </a:lnTo>
                  <a:lnTo>
                    <a:pt x="6149" y="831"/>
                  </a:lnTo>
                  <a:lnTo>
                    <a:pt x="6153" y="830"/>
                  </a:lnTo>
                  <a:lnTo>
                    <a:pt x="6159" y="828"/>
                  </a:lnTo>
                  <a:lnTo>
                    <a:pt x="6148" y="815"/>
                  </a:lnTo>
                  <a:lnTo>
                    <a:pt x="6137" y="803"/>
                  </a:lnTo>
                  <a:lnTo>
                    <a:pt x="6133" y="796"/>
                  </a:lnTo>
                  <a:lnTo>
                    <a:pt x="6128" y="789"/>
                  </a:lnTo>
                  <a:lnTo>
                    <a:pt x="6126" y="782"/>
                  </a:lnTo>
                  <a:lnTo>
                    <a:pt x="6125" y="772"/>
                  </a:lnTo>
                  <a:lnTo>
                    <a:pt x="6126" y="767"/>
                  </a:lnTo>
                  <a:lnTo>
                    <a:pt x="6128" y="764"/>
                  </a:lnTo>
                  <a:lnTo>
                    <a:pt x="6132" y="761"/>
                  </a:lnTo>
                  <a:lnTo>
                    <a:pt x="6135" y="760"/>
                  </a:lnTo>
                  <a:lnTo>
                    <a:pt x="6140" y="759"/>
                  </a:lnTo>
                  <a:lnTo>
                    <a:pt x="6146" y="759"/>
                  </a:lnTo>
                  <a:lnTo>
                    <a:pt x="6152" y="760"/>
                  </a:lnTo>
                  <a:lnTo>
                    <a:pt x="6159" y="762"/>
                  </a:lnTo>
                  <a:lnTo>
                    <a:pt x="6188" y="771"/>
                  </a:lnTo>
                  <a:lnTo>
                    <a:pt x="6212" y="778"/>
                  </a:lnTo>
                  <a:lnTo>
                    <a:pt x="6202" y="779"/>
                  </a:lnTo>
                  <a:lnTo>
                    <a:pt x="6193" y="782"/>
                  </a:lnTo>
                  <a:lnTo>
                    <a:pt x="6184" y="784"/>
                  </a:lnTo>
                  <a:lnTo>
                    <a:pt x="6179" y="785"/>
                  </a:lnTo>
                  <a:lnTo>
                    <a:pt x="6180" y="792"/>
                  </a:lnTo>
                  <a:lnTo>
                    <a:pt x="6183" y="797"/>
                  </a:lnTo>
                  <a:lnTo>
                    <a:pt x="6186" y="802"/>
                  </a:lnTo>
                  <a:lnTo>
                    <a:pt x="6191" y="807"/>
                  </a:lnTo>
                  <a:lnTo>
                    <a:pt x="6201" y="815"/>
                  </a:lnTo>
                  <a:lnTo>
                    <a:pt x="6211" y="822"/>
                  </a:lnTo>
                  <a:lnTo>
                    <a:pt x="6222" y="829"/>
                  </a:lnTo>
                  <a:lnTo>
                    <a:pt x="6230" y="837"/>
                  </a:lnTo>
                  <a:lnTo>
                    <a:pt x="6234" y="842"/>
                  </a:lnTo>
                  <a:lnTo>
                    <a:pt x="6236" y="847"/>
                  </a:lnTo>
                  <a:lnTo>
                    <a:pt x="6238" y="853"/>
                  </a:lnTo>
                  <a:lnTo>
                    <a:pt x="6238" y="859"/>
                  </a:lnTo>
                  <a:lnTo>
                    <a:pt x="6237" y="867"/>
                  </a:lnTo>
                  <a:lnTo>
                    <a:pt x="6231" y="878"/>
                  </a:lnTo>
                  <a:lnTo>
                    <a:pt x="6224" y="893"/>
                  </a:lnTo>
                  <a:lnTo>
                    <a:pt x="6215" y="907"/>
                  </a:lnTo>
                  <a:lnTo>
                    <a:pt x="6206" y="922"/>
                  </a:lnTo>
                  <a:lnTo>
                    <a:pt x="6200" y="937"/>
                  </a:lnTo>
                  <a:lnTo>
                    <a:pt x="6196" y="944"/>
                  </a:lnTo>
                  <a:lnTo>
                    <a:pt x="6194" y="952"/>
                  </a:lnTo>
                  <a:lnTo>
                    <a:pt x="6192" y="958"/>
                  </a:lnTo>
                  <a:lnTo>
                    <a:pt x="6192" y="964"/>
                  </a:lnTo>
                  <a:lnTo>
                    <a:pt x="6193" y="970"/>
                  </a:lnTo>
                  <a:lnTo>
                    <a:pt x="6195" y="974"/>
                  </a:lnTo>
                  <a:lnTo>
                    <a:pt x="6198" y="977"/>
                  </a:lnTo>
                  <a:lnTo>
                    <a:pt x="6202" y="979"/>
                  </a:lnTo>
                  <a:lnTo>
                    <a:pt x="6205" y="981"/>
                  </a:lnTo>
                  <a:lnTo>
                    <a:pt x="6208" y="984"/>
                  </a:lnTo>
                  <a:lnTo>
                    <a:pt x="6211" y="988"/>
                  </a:lnTo>
                  <a:lnTo>
                    <a:pt x="6212" y="994"/>
                  </a:lnTo>
                  <a:lnTo>
                    <a:pt x="6212" y="1001"/>
                  </a:lnTo>
                  <a:lnTo>
                    <a:pt x="6211" y="1010"/>
                  </a:lnTo>
                  <a:lnTo>
                    <a:pt x="6208" y="1018"/>
                  </a:lnTo>
                  <a:lnTo>
                    <a:pt x="6204" y="1026"/>
                  </a:lnTo>
                  <a:lnTo>
                    <a:pt x="6202" y="1030"/>
                  </a:lnTo>
                  <a:lnTo>
                    <a:pt x="6200" y="1033"/>
                  </a:lnTo>
                  <a:lnTo>
                    <a:pt x="6196" y="1036"/>
                  </a:lnTo>
                  <a:lnTo>
                    <a:pt x="6192" y="1039"/>
                  </a:lnTo>
                  <a:lnTo>
                    <a:pt x="6188" y="1041"/>
                  </a:lnTo>
                  <a:lnTo>
                    <a:pt x="6183" y="1042"/>
                  </a:lnTo>
                  <a:lnTo>
                    <a:pt x="6178" y="1043"/>
                  </a:lnTo>
                  <a:lnTo>
                    <a:pt x="6172" y="1043"/>
                  </a:lnTo>
                  <a:lnTo>
                    <a:pt x="6173" y="1062"/>
                  </a:lnTo>
                  <a:lnTo>
                    <a:pt x="6175" y="1079"/>
                  </a:lnTo>
                  <a:lnTo>
                    <a:pt x="6181" y="1095"/>
                  </a:lnTo>
                  <a:lnTo>
                    <a:pt x="6186" y="1111"/>
                  </a:lnTo>
                  <a:lnTo>
                    <a:pt x="6194" y="1126"/>
                  </a:lnTo>
                  <a:lnTo>
                    <a:pt x="6204" y="1140"/>
                  </a:lnTo>
                  <a:lnTo>
                    <a:pt x="6214" y="1153"/>
                  </a:lnTo>
                  <a:lnTo>
                    <a:pt x="6226" y="1166"/>
                  </a:lnTo>
                  <a:lnTo>
                    <a:pt x="6238" y="1179"/>
                  </a:lnTo>
                  <a:lnTo>
                    <a:pt x="6252" y="1190"/>
                  </a:lnTo>
                  <a:lnTo>
                    <a:pt x="6267" y="1201"/>
                  </a:lnTo>
                  <a:lnTo>
                    <a:pt x="6281" y="1211"/>
                  </a:lnTo>
                  <a:lnTo>
                    <a:pt x="6296" y="1220"/>
                  </a:lnTo>
                  <a:lnTo>
                    <a:pt x="6313" y="1230"/>
                  </a:lnTo>
                  <a:lnTo>
                    <a:pt x="6328" y="1239"/>
                  </a:lnTo>
                  <a:lnTo>
                    <a:pt x="6345" y="1247"/>
                  </a:lnTo>
                  <a:lnTo>
                    <a:pt x="6352" y="1251"/>
                  </a:lnTo>
                  <a:lnTo>
                    <a:pt x="6360" y="1256"/>
                  </a:lnTo>
                  <a:lnTo>
                    <a:pt x="6365" y="1261"/>
                  </a:lnTo>
                  <a:lnTo>
                    <a:pt x="6371" y="1267"/>
                  </a:lnTo>
                  <a:lnTo>
                    <a:pt x="6379" y="1282"/>
                  </a:lnTo>
                  <a:lnTo>
                    <a:pt x="6387" y="1297"/>
                  </a:lnTo>
                  <a:lnTo>
                    <a:pt x="6392" y="1304"/>
                  </a:lnTo>
                  <a:lnTo>
                    <a:pt x="6396" y="1311"/>
                  </a:lnTo>
                  <a:lnTo>
                    <a:pt x="6402" y="1318"/>
                  </a:lnTo>
                  <a:lnTo>
                    <a:pt x="6407" y="1325"/>
                  </a:lnTo>
                  <a:lnTo>
                    <a:pt x="6415" y="1331"/>
                  </a:lnTo>
                  <a:lnTo>
                    <a:pt x="6422" y="1337"/>
                  </a:lnTo>
                  <a:lnTo>
                    <a:pt x="6432" y="1342"/>
                  </a:lnTo>
                  <a:lnTo>
                    <a:pt x="6444" y="1346"/>
                  </a:lnTo>
                  <a:lnTo>
                    <a:pt x="6452" y="1347"/>
                  </a:lnTo>
                  <a:lnTo>
                    <a:pt x="6464" y="1351"/>
                  </a:lnTo>
                  <a:lnTo>
                    <a:pt x="6471" y="1353"/>
                  </a:lnTo>
                  <a:lnTo>
                    <a:pt x="6476" y="1356"/>
                  </a:lnTo>
                  <a:lnTo>
                    <a:pt x="6481" y="1360"/>
                  </a:lnTo>
                  <a:lnTo>
                    <a:pt x="6484" y="1364"/>
                  </a:lnTo>
                  <a:lnTo>
                    <a:pt x="6491" y="1374"/>
                  </a:lnTo>
                  <a:lnTo>
                    <a:pt x="6497" y="1384"/>
                  </a:lnTo>
                  <a:lnTo>
                    <a:pt x="6506" y="1395"/>
                  </a:lnTo>
                  <a:lnTo>
                    <a:pt x="6515" y="1404"/>
                  </a:lnTo>
                  <a:lnTo>
                    <a:pt x="6525" y="1413"/>
                  </a:lnTo>
                  <a:lnTo>
                    <a:pt x="6533" y="1420"/>
                  </a:lnTo>
                  <a:lnTo>
                    <a:pt x="6538" y="1422"/>
                  </a:lnTo>
                  <a:lnTo>
                    <a:pt x="6542" y="1424"/>
                  </a:lnTo>
                  <a:lnTo>
                    <a:pt x="6547" y="1425"/>
                  </a:lnTo>
                  <a:lnTo>
                    <a:pt x="6551" y="1426"/>
                  </a:lnTo>
                  <a:lnTo>
                    <a:pt x="6554" y="1425"/>
                  </a:lnTo>
                  <a:lnTo>
                    <a:pt x="6558" y="1425"/>
                  </a:lnTo>
                  <a:lnTo>
                    <a:pt x="6561" y="1423"/>
                  </a:lnTo>
                  <a:lnTo>
                    <a:pt x="6564" y="1421"/>
                  </a:lnTo>
                  <a:lnTo>
                    <a:pt x="6570" y="1416"/>
                  </a:lnTo>
                  <a:lnTo>
                    <a:pt x="6575" y="1410"/>
                  </a:lnTo>
                  <a:lnTo>
                    <a:pt x="6578" y="1402"/>
                  </a:lnTo>
                  <a:lnTo>
                    <a:pt x="6582" y="1391"/>
                  </a:lnTo>
                  <a:lnTo>
                    <a:pt x="6583" y="1381"/>
                  </a:lnTo>
                  <a:lnTo>
                    <a:pt x="6584" y="1370"/>
                  </a:lnTo>
                  <a:lnTo>
                    <a:pt x="6583" y="1366"/>
                  </a:lnTo>
                  <a:lnTo>
                    <a:pt x="6582" y="1362"/>
                  </a:lnTo>
                  <a:lnTo>
                    <a:pt x="6579" y="1359"/>
                  </a:lnTo>
                  <a:lnTo>
                    <a:pt x="6576" y="1356"/>
                  </a:lnTo>
                  <a:lnTo>
                    <a:pt x="6570" y="1350"/>
                  </a:lnTo>
                  <a:lnTo>
                    <a:pt x="6561" y="1345"/>
                  </a:lnTo>
                  <a:lnTo>
                    <a:pt x="6552" y="1340"/>
                  </a:lnTo>
                  <a:lnTo>
                    <a:pt x="6544" y="1333"/>
                  </a:lnTo>
                  <a:lnTo>
                    <a:pt x="6542" y="1329"/>
                  </a:lnTo>
                  <a:lnTo>
                    <a:pt x="6539" y="1325"/>
                  </a:lnTo>
                  <a:lnTo>
                    <a:pt x="6538" y="1320"/>
                  </a:lnTo>
                  <a:lnTo>
                    <a:pt x="6538" y="1315"/>
                  </a:lnTo>
                  <a:lnTo>
                    <a:pt x="6539" y="1313"/>
                  </a:lnTo>
                  <a:lnTo>
                    <a:pt x="6542" y="1310"/>
                  </a:lnTo>
                  <a:lnTo>
                    <a:pt x="6547" y="1308"/>
                  </a:lnTo>
                  <a:lnTo>
                    <a:pt x="6552" y="1306"/>
                  </a:lnTo>
                  <a:lnTo>
                    <a:pt x="6565" y="1301"/>
                  </a:lnTo>
                  <a:lnTo>
                    <a:pt x="6577" y="1297"/>
                  </a:lnTo>
                  <a:lnTo>
                    <a:pt x="6569" y="1280"/>
                  </a:lnTo>
                  <a:lnTo>
                    <a:pt x="6560" y="1268"/>
                  </a:lnTo>
                  <a:lnTo>
                    <a:pt x="6550" y="1256"/>
                  </a:lnTo>
                  <a:lnTo>
                    <a:pt x="6538" y="1241"/>
                  </a:lnTo>
                  <a:lnTo>
                    <a:pt x="6540" y="1239"/>
                  </a:lnTo>
                  <a:lnTo>
                    <a:pt x="6544" y="1238"/>
                  </a:lnTo>
                  <a:lnTo>
                    <a:pt x="6550" y="1237"/>
                  </a:lnTo>
                  <a:lnTo>
                    <a:pt x="6556" y="1236"/>
                  </a:lnTo>
                  <a:lnTo>
                    <a:pt x="6572" y="1235"/>
                  </a:lnTo>
                  <a:lnTo>
                    <a:pt x="6590" y="1235"/>
                  </a:lnTo>
                  <a:lnTo>
                    <a:pt x="6583" y="1229"/>
                  </a:lnTo>
                  <a:lnTo>
                    <a:pt x="6572" y="1219"/>
                  </a:lnTo>
                  <a:lnTo>
                    <a:pt x="6566" y="1214"/>
                  </a:lnTo>
                  <a:lnTo>
                    <a:pt x="6562" y="1210"/>
                  </a:lnTo>
                  <a:lnTo>
                    <a:pt x="6559" y="1207"/>
                  </a:lnTo>
                  <a:lnTo>
                    <a:pt x="6558" y="1204"/>
                  </a:lnTo>
                  <a:lnTo>
                    <a:pt x="6550" y="1199"/>
                  </a:lnTo>
                  <a:lnTo>
                    <a:pt x="6544" y="1194"/>
                  </a:lnTo>
                  <a:lnTo>
                    <a:pt x="6540" y="1187"/>
                  </a:lnTo>
                  <a:lnTo>
                    <a:pt x="6537" y="1180"/>
                  </a:lnTo>
                  <a:lnTo>
                    <a:pt x="6533" y="1173"/>
                  </a:lnTo>
                  <a:lnTo>
                    <a:pt x="6532" y="1163"/>
                  </a:lnTo>
                  <a:lnTo>
                    <a:pt x="6531" y="1153"/>
                  </a:lnTo>
                  <a:lnTo>
                    <a:pt x="6531" y="1142"/>
                  </a:lnTo>
                  <a:lnTo>
                    <a:pt x="6536" y="1142"/>
                  </a:lnTo>
                  <a:lnTo>
                    <a:pt x="6540" y="1140"/>
                  </a:lnTo>
                  <a:lnTo>
                    <a:pt x="6545" y="1138"/>
                  </a:lnTo>
                  <a:lnTo>
                    <a:pt x="6549" y="1136"/>
                  </a:lnTo>
                  <a:lnTo>
                    <a:pt x="6552" y="1133"/>
                  </a:lnTo>
                  <a:lnTo>
                    <a:pt x="6555" y="1130"/>
                  </a:lnTo>
                  <a:lnTo>
                    <a:pt x="6556" y="1127"/>
                  </a:lnTo>
                  <a:lnTo>
                    <a:pt x="6558" y="1124"/>
                  </a:lnTo>
                  <a:lnTo>
                    <a:pt x="6539" y="1118"/>
                  </a:lnTo>
                  <a:lnTo>
                    <a:pt x="6522" y="1110"/>
                  </a:lnTo>
                  <a:lnTo>
                    <a:pt x="6508" y="1103"/>
                  </a:lnTo>
                  <a:lnTo>
                    <a:pt x="6496" y="1095"/>
                  </a:lnTo>
                  <a:lnTo>
                    <a:pt x="6476" y="1078"/>
                  </a:lnTo>
                  <a:lnTo>
                    <a:pt x="6460" y="1063"/>
                  </a:lnTo>
                  <a:lnTo>
                    <a:pt x="6452" y="1055"/>
                  </a:lnTo>
                  <a:lnTo>
                    <a:pt x="6444" y="1048"/>
                  </a:lnTo>
                  <a:lnTo>
                    <a:pt x="6437" y="1043"/>
                  </a:lnTo>
                  <a:lnTo>
                    <a:pt x="6427" y="1039"/>
                  </a:lnTo>
                  <a:lnTo>
                    <a:pt x="6417" y="1036"/>
                  </a:lnTo>
                  <a:lnTo>
                    <a:pt x="6406" y="1035"/>
                  </a:lnTo>
                  <a:lnTo>
                    <a:pt x="6393" y="1035"/>
                  </a:lnTo>
                  <a:lnTo>
                    <a:pt x="6377" y="1037"/>
                  </a:lnTo>
                  <a:lnTo>
                    <a:pt x="6375" y="1038"/>
                  </a:lnTo>
                  <a:lnTo>
                    <a:pt x="6373" y="1037"/>
                  </a:lnTo>
                  <a:lnTo>
                    <a:pt x="6372" y="1036"/>
                  </a:lnTo>
                  <a:lnTo>
                    <a:pt x="6370" y="1035"/>
                  </a:lnTo>
                  <a:lnTo>
                    <a:pt x="6368" y="1031"/>
                  </a:lnTo>
                  <a:lnTo>
                    <a:pt x="6365" y="1025"/>
                  </a:lnTo>
                  <a:lnTo>
                    <a:pt x="6363" y="1009"/>
                  </a:lnTo>
                  <a:lnTo>
                    <a:pt x="6360" y="990"/>
                  </a:lnTo>
                  <a:lnTo>
                    <a:pt x="6358" y="981"/>
                  </a:lnTo>
                  <a:lnTo>
                    <a:pt x="6354" y="972"/>
                  </a:lnTo>
                  <a:lnTo>
                    <a:pt x="6351" y="963"/>
                  </a:lnTo>
                  <a:lnTo>
                    <a:pt x="6346" y="956"/>
                  </a:lnTo>
                  <a:lnTo>
                    <a:pt x="6340" y="949"/>
                  </a:lnTo>
                  <a:lnTo>
                    <a:pt x="6332" y="943"/>
                  </a:lnTo>
                  <a:lnTo>
                    <a:pt x="6328" y="941"/>
                  </a:lnTo>
                  <a:lnTo>
                    <a:pt x="6323" y="940"/>
                  </a:lnTo>
                  <a:lnTo>
                    <a:pt x="6317" y="939"/>
                  </a:lnTo>
                  <a:lnTo>
                    <a:pt x="6312" y="939"/>
                  </a:lnTo>
                  <a:lnTo>
                    <a:pt x="6392" y="889"/>
                  </a:lnTo>
                  <a:lnTo>
                    <a:pt x="6396" y="890"/>
                  </a:lnTo>
                  <a:lnTo>
                    <a:pt x="6399" y="894"/>
                  </a:lnTo>
                  <a:lnTo>
                    <a:pt x="6403" y="898"/>
                  </a:lnTo>
                  <a:lnTo>
                    <a:pt x="6405" y="902"/>
                  </a:lnTo>
                  <a:lnTo>
                    <a:pt x="6408" y="907"/>
                  </a:lnTo>
                  <a:lnTo>
                    <a:pt x="6413" y="911"/>
                  </a:lnTo>
                  <a:lnTo>
                    <a:pt x="6415" y="912"/>
                  </a:lnTo>
                  <a:lnTo>
                    <a:pt x="6418" y="913"/>
                  </a:lnTo>
                  <a:lnTo>
                    <a:pt x="6421" y="914"/>
                  </a:lnTo>
                  <a:lnTo>
                    <a:pt x="6425" y="914"/>
                  </a:lnTo>
                  <a:lnTo>
                    <a:pt x="6435" y="913"/>
                  </a:lnTo>
                  <a:lnTo>
                    <a:pt x="6446" y="910"/>
                  </a:lnTo>
                  <a:lnTo>
                    <a:pt x="6458" y="906"/>
                  </a:lnTo>
                  <a:lnTo>
                    <a:pt x="6470" y="901"/>
                  </a:lnTo>
                  <a:lnTo>
                    <a:pt x="6495" y="888"/>
                  </a:lnTo>
                  <a:lnTo>
                    <a:pt x="6525" y="877"/>
                  </a:lnTo>
                  <a:lnTo>
                    <a:pt x="6544" y="877"/>
                  </a:lnTo>
                  <a:lnTo>
                    <a:pt x="6547" y="885"/>
                  </a:lnTo>
                  <a:lnTo>
                    <a:pt x="6551" y="893"/>
                  </a:lnTo>
                  <a:lnTo>
                    <a:pt x="6556" y="899"/>
                  </a:lnTo>
                  <a:lnTo>
                    <a:pt x="6562" y="905"/>
                  </a:lnTo>
                  <a:lnTo>
                    <a:pt x="6576" y="915"/>
                  </a:lnTo>
                  <a:lnTo>
                    <a:pt x="6590" y="927"/>
                  </a:lnTo>
                  <a:lnTo>
                    <a:pt x="6596" y="906"/>
                  </a:lnTo>
                  <a:lnTo>
                    <a:pt x="6601" y="884"/>
                  </a:lnTo>
                  <a:lnTo>
                    <a:pt x="6605" y="873"/>
                  </a:lnTo>
                  <a:lnTo>
                    <a:pt x="6609" y="863"/>
                  </a:lnTo>
                  <a:lnTo>
                    <a:pt x="6614" y="854"/>
                  </a:lnTo>
                  <a:lnTo>
                    <a:pt x="6619" y="845"/>
                  </a:lnTo>
                  <a:lnTo>
                    <a:pt x="6626" y="835"/>
                  </a:lnTo>
                  <a:lnTo>
                    <a:pt x="6633" y="827"/>
                  </a:lnTo>
                  <a:lnTo>
                    <a:pt x="6642" y="821"/>
                  </a:lnTo>
                  <a:lnTo>
                    <a:pt x="6651" y="815"/>
                  </a:lnTo>
                  <a:lnTo>
                    <a:pt x="6662" y="810"/>
                  </a:lnTo>
                  <a:lnTo>
                    <a:pt x="6674" y="806"/>
                  </a:lnTo>
                  <a:lnTo>
                    <a:pt x="6688" y="804"/>
                  </a:lnTo>
                  <a:lnTo>
                    <a:pt x="6704" y="803"/>
                  </a:lnTo>
                  <a:lnTo>
                    <a:pt x="6701" y="799"/>
                  </a:lnTo>
                  <a:lnTo>
                    <a:pt x="6700" y="794"/>
                  </a:lnTo>
                  <a:lnTo>
                    <a:pt x="6700" y="790"/>
                  </a:lnTo>
                  <a:lnTo>
                    <a:pt x="6701" y="785"/>
                  </a:lnTo>
                  <a:lnTo>
                    <a:pt x="6702" y="775"/>
                  </a:lnTo>
                  <a:lnTo>
                    <a:pt x="6704" y="766"/>
                  </a:lnTo>
                  <a:lnTo>
                    <a:pt x="6709" y="770"/>
                  </a:lnTo>
                  <a:lnTo>
                    <a:pt x="6715" y="773"/>
                  </a:lnTo>
                  <a:lnTo>
                    <a:pt x="6721" y="775"/>
                  </a:lnTo>
                  <a:lnTo>
                    <a:pt x="6729" y="777"/>
                  </a:lnTo>
                  <a:lnTo>
                    <a:pt x="6744" y="778"/>
                  </a:lnTo>
                  <a:lnTo>
                    <a:pt x="6763" y="778"/>
                  </a:lnTo>
                  <a:lnTo>
                    <a:pt x="6774" y="781"/>
                  </a:lnTo>
                  <a:lnTo>
                    <a:pt x="6787" y="784"/>
                  </a:lnTo>
                  <a:lnTo>
                    <a:pt x="6795" y="785"/>
                  </a:lnTo>
                  <a:lnTo>
                    <a:pt x="6801" y="784"/>
                  </a:lnTo>
                  <a:lnTo>
                    <a:pt x="6809" y="783"/>
                  </a:lnTo>
                  <a:lnTo>
                    <a:pt x="6817" y="778"/>
                  </a:lnTo>
                  <a:lnTo>
                    <a:pt x="6813" y="767"/>
                  </a:lnTo>
                  <a:lnTo>
                    <a:pt x="6813" y="762"/>
                  </a:lnTo>
                  <a:lnTo>
                    <a:pt x="6816" y="757"/>
                  </a:lnTo>
                  <a:lnTo>
                    <a:pt x="6817" y="742"/>
                  </a:lnTo>
                  <a:lnTo>
                    <a:pt x="6790" y="738"/>
                  </a:lnTo>
                  <a:lnTo>
                    <a:pt x="6766" y="733"/>
                  </a:lnTo>
                  <a:lnTo>
                    <a:pt x="6743" y="727"/>
                  </a:lnTo>
                  <a:lnTo>
                    <a:pt x="6722" y="720"/>
                  </a:lnTo>
                  <a:lnTo>
                    <a:pt x="6685" y="706"/>
                  </a:lnTo>
                  <a:lnTo>
                    <a:pt x="6650" y="692"/>
                  </a:lnTo>
                  <a:lnTo>
                    <a:pt x="6632" y="685"/>
                  </a:lnTo>
                  <a:lnTo>
                    <a:pt x="6616" y="678"/>
                  </a:lnTo>
                  <a:lnTo>
                    <a:pt x="6598" y="672"/>
                  </a:lnTo>
                  <a:lnTo>
                    <a:pt x="6579" y="666"/>
                  </a:lnTo>
                  <a:lnTo>
                    <a:pt x="6561" y="662"/>
                  </a:lnTo>
                  <a:lnTo>
                    <a:pt x="6541" y="658"/>
                  </a:lnTo>
                  <a:lnTo>
                    <a:pt x="6520" y="656"/>
                  </a:lnTo>
                  <a:lnTo>
                    <a:pt x="6497" y="655"/>
                  </a:lnTo>
                  <a:lnTo>
                    <a:pt x="6543" y="659"/>
                  </a:lnTo>
                  <a:lnTo>
                    <a:pt x="6582" y="663"/>
                  </a:lnTo>
                  <a:lnTo>
                    <a:pt x="6592" y="663"/>
                  </a:lnTo>
                  <a:lnTo>
                    <a:pt x="6600" y="663"/>
                  </a:lnTo>
                  <a:lnTo>
                    <a:pt x="6610" y="662"/>
                  </a:lnTo>
                  <a:lnTo>
                    <a:pt x="6619" y="660"/>
                  </a:lnTo>
                  <a:lnTo>
                    <a:pt x="6628" y="658"/>
                  </a:lnTo>
                  <a:lnTo>
                    <a:pt x="6638" y="654"/>
                  </a:lnTo>
                  <a:lnTo>
                    <a:pt x="6648" y="649"/>
                  </a:lnTo>
                  <a:lnTo>
                    <a:pt x="6657" y="643"/>
                  </a:lnTo>
                  <a:lnTo>
                    <a:pt x="6653" y="637"/>
                  </a:lnTo>
                  <a:lnTo>
                    <a:pt x="6649" y="632"/>
                  </a:lnTo>
                  <a:lnTo>
                    <a:pt x="6644" y="627"/>
                  </a:lnTo>
                  <a:lnTo>
                    <a:pt x="6639" y="624"/>
                  </a:lnTo>
                  <a:lnTo>
                    <a:pt x="6628" y="618"/>
                  </a:lnTo>
                  <a:lnTo>
                    <a:pt x="6616" y="612"/>
                  </a:lnTo>
                  <a:lnTo>
                    <a:pt x="6605" y="607"/>
                  </a:lnTo>
                  <a:lnTo>
                    <a:pt x="6593" y="601"/>
                  </a:lnTo>
                  <a:lnTo>
                    <a:pt x="6587" y="598"/>
                  </a:lnTo>
                  <a:lnTo>
                    <a:pt x="6581" y="593"/>
                  </a:lnTo>
                  <a:lnTo>
                    <a:pt x="6576" y="588"/>
                  </a:lnTo>
                  <a:lnTo>
                    <a:pt x="6571" y="582"/>
                  </a:lnTo>
                  <a:lnTo>
                    <a:pt x="6597" y="582"/>
                  </a:lnTo>
                  <a:lnTo>
                    <a:pt x="6600" y="587"/>
                  </a:lnTo>
                  <a:lnTo>
                    <a:pt x="6605" y="592"/>
                  </a:lnTo>
                  <a:lnTo>
                    <a:pt x="6610" y="599"/>
                  </a:lnTo>
                  <a:lnTo>
                    <a:pt x="6617" y="604"/>
                  </a:lnTo>
                  <a:lnTo>
                    <a:pt x="6626" y="610"/>
                  </a:lnTo>
                  <a:lnTo>
                    <a:pt x="6634" y="615"/>
                  </a:lnTo>
                  <a:lnTo>
                    <a:pt x="6640" y="617"/>
                  </a:lnTo>
                  <a:lnTo>
                    <a:pt x="6645" y="618"/>
                  </a:lnTo>
                  <a:lnTo>
                    <a:pt x="6651" y="619"/>
                  </a:lnTo>
                  <a:lnTo>
                    <a:pt x="6657" y="619"/>
                  </a:lnTo>
                  <a:lnTo>
                    <a:pt x="6665" y="618"/>
                  </a:lnTo>
                  <a:lnTo>
                    <a:pt x="6670" y="617"/>
                  </a:lnTo>
                  <a:lnTo>
                    <a:pt x="6673" y="615"/>
                  </a:lnTo>
                  <a:lnTo>
                    <a:pt x="6675" y="612"/>
                  </a:lnTo>
                  <a:lnTo>
                    <a:pt x="6678" y="610"/>
                  </a:lnTo>
                  <a:lnTo>
                    <a:pt x="6683" y="608"/>
                  </a:lnTo>
                  <a:lnTo>
                    <a:pt x="6691" y="606"/>
                  </a:lnTo>
                  <a:lnTo>
                    <a:pt x="6704" y="606"/>
                  </a:lnTo>
                  <a:lnTo>
                    <a:pt x="6718" y="606"/>
                  </a:lnTo>
                  <a:lnTo>
                    <a:pt x="6730" y="607"/>
                  </a:lnTo>
                  <a:lnTo>
                    <a:pt x="6742" y="609"/>
                  </a:lnTo>
                  <a:lnTo>
                    <a:pt x="6752" y="612"/>
                  </a:lnTo>
                  <a:lnTo>
                    <a:pt x="6762" y="616"/>
                  </a:lnTo>
                  <a:lnTo>
                    <a:pt x="6771" y="619"/>
                  </a:lnTo>
                  <a:lnTo>
                    <a:pt x="6778" y="623"/>
                  </a:lnTo>
                  <a:lnTo>
                    <a:pt x="6786" y="627"/>
                  </a:lnTo>
                  <a:lnTo>
                    <a:pt x="6799" y="636"/>
                  </a:lnTo>
                  <a:lnTo>
                    <a:pt x="6812" y="645"/>
                  </a:lnTo>
                  <a:lnTo>
                    <a:pt x="6827" y="654"/>
                  </a:lnTo>
                  <a:lnTo>
                    <a:pt x="6843" y="661"/>
                  </a:lnTo>
                  <a:lnTo>
                    <a:pt x="6943" y="661"/>
                  </a:lnTo>
                  <a:lnTo>
                    <a:pt x="6945" y="667"/>
                  </a:lnTo>
                  <a:lnTo>
                    <a:pt x="6950" y="673"/>
                  </a:lnTo>
                  <a:lnTo>
                    <a:pt x="6955" y="676"/>
                  </a:lnTo>
                  <a:lnTo>
                    <a:pt x="6961" y="678"/>
                  </a:lnTo>
                  <a:lnTo>
                    <a:pt x="6971" y="680"/>
                  </a:lnTo>
                  <a:lnTo>
                    <a:pt x="6982" y="680"/>
                  </a:lnTo>
                  <a:lnTo>
                    <a:pt x="6989" y="680"/>
                  </a:lnTo>
                  <a:lnTo>
                    <a:pt x="7006" y="680"/>
                  </a:lnTo>
                  <a:lnTo>
                    <a:pt x="7027" y="678"/>
                  </a:lnTo>
                  <a:lnTo>
                    <a:pt x="7049" y="674"/>
                  </a:lnTo>
                  <a:lnTo>
                    <a:pt x="7031" y="668"/>
                  </a:lnTo>
                  <a:lnTo>
                    <a:pt x="7011" y="659"/>
                  </a:lnTo>
                  <a:lnTo>
                    <a:pt x="7002" y="654"/>
                  </a:lnTo>
                  <a:lnTo>
                    <a:pt x="6996" y="647"/>
                  </a:lnTo>
                  <a:lnTo>
                    <a:pt x="6993" y="644"/>
                  </a:lnTo>
                  <a:lnTo>
                    <a:pt x="6991" y="640"/>
                  </a:lnTo>
                  <a:lnTo>
                    <a:pt x="6989" y="636"/>
                  </a:lnTo>
                  <a:lnTo>
                    <a:pt x="6989" y="631"/>
                  </a:lnTo>
                  <a:lnTo>
                    <a:pt x="6990" y="621"/>
                  </a:lnTo>
                  <a:lnTo>
                    <a:pt x="6991" y="614"/>
                  </a:lnTo>
                  <a:lnTo>
                    <a:pt x="6992" y="608"/>
                  </a:lnTo>
                  <a:lnTo>
                    <a:pt x="6992" y="602"/>
                  </a:lnTo>
                  <a:lnTo>
                    <a:pt x="6991" y="593"/>
                  </a:lnTo>
                  <a:lnTo>
                    <a:pt x="6989" y="582"/>
                  </a:lnTo>
                  <a:lnTo>
                    <a:pt x="6975" y="581"/>
                  </a:lnTo>
                  <a:lnTo>
                    <a:pt x="6961" y="579"/>
                  </a:lnTo>
                  <a:lnTo>
                    <a:pt x="6947" y="577"/>
                  </a:lnTo>
                  <a:lnTo>
                    <a:pt x="6934" y="573"/>
                  </a:lnTo>
                  <a:lnTo>
                    <a:pt x="6910" y="564"/>
                  </a:lnTo>
                  <a:lnTo>
                    <a:pt x="6886" y="553"/>
                  </a:lnTo>
                  <a:lnTo>
                    <a:pt x="6861" y="543"/>
                  </a:lnTo>
                  <a:lnTo>
                    <a:pt x="6835" y="535"/>
                  </a:lnTo>
                  <a:lnTo>
                    <a:pt x="6821" y="531"/>
                  </a:lnTo>
                  <a:lnTo>
                    <a:pt x="6807" y="529"/>
                  </a:lnTo>
                  <a:lnTo>
                    <a:pt x="6793" y="527"/>
                  </a:lnTo>
                  <a:lnTo>
                    <a:pt x="6776" y="526"/>
                  </a:lnTo>
                  <a:lnTo>
                    <a:pt x="6769" y="527"/>
                  </a:lnTo>
                  <a:lnTo>
                    <a:pt x="6761" y="531"/>
                  </a:lnTo>
                  <a:lnTo>
                    <a:pt x="6756" y="533"/>
                  </a:lnTo>
                  <a:lnTo>
                    <a:pt x="6753" y="536"/>
                  </a:lnTo>
                  <a:lnTo>
                    <a:pt x="6751" y="540"/>
                  </a:lnTo>
                  <a:lnTo>
                    <a:pt x="6750" y="544"/>
                  </a:lnTo>
                  <a:lnTo>
                    <a:pt x="6751" y="547"/>
                  </a:lnTo>
                  <a:lnTo>
                    <a:pt x="6752" y="548"/>
                  </a:lnTo>
                  <a:lnTo>
                    <a:pt x="6754" y="550"/>
                  </a:lnTo>
                  <a:lnTo>
                    <a:pt x="6757" y="552"/>
                  </a:lnTo>
                  <a:lnTo>
                    <a:pt x="6765" y="555"/>
                  </a:lnTo>
                  <a:lnTo>
                    <a:pt x="6775" y="559"/>
                  </a:lnTo>
                  <a:lnTo>
                    <a:pt x="6785" y="563"/>
                  </a:lnTo>
                  <a:lnTo>
                    <a:pt x="6795" y="567"/>
                  </a:lnTo>
                  <a:lnTo>
                    <a:pt x="6799" y="570"/>
                  </a:lnTo>
                  <a:lnTo>
                    <a:pt x="6803" y="574"/>
                  </a:lnTo>
                  <a:lnTo>
                    <a:pt x="6807" y="577"/>
                  </a:lnTo>
                  <a:lnTo>
                    <a:pt x="6810" y="582"/>
                  </a:lnTo>
                  <a:lnTo>
                    <a:pt x="6778" y="567"/>
                  </a:lnTo>
                  <a:lnTo>
                    <a:pt x="6751" y="552"/>
                  </a:lnTo>
                  <a:lnTo>
                    <a:pt x="6728" y="539"/>
                  </a:lnTo>
                  <a:lnTo>
                    <a:pt x="6706" y="528"/>
                  </a:lnTo>
                  <a:lnTo>
                    <a:pt x="6684" y="517"/>
                  </a:lnTo>
                  <a:lnTo>
                    <a:pt x="6660" y="506"/>
                  </a:lnTo>
                  <a:lnTo>
                    <a:pt x="6631" y="494"/>
                  </a:lnTo>
                  <a:lnTo>
                    <a:pt x="6597" y="483"/>
                  </a:lnTo>
                  <a:lnTo>
                    <a:pt x="6573" y="477"/>
                  </a:lnTo>
                  <a:lnTo>
                    <a:pt x="6548" y="471"/>
                  </a:lnTo>
                  <a:lnTo>
                    <a:pt x="6525" y="466"/>
                  </a:lnTo>
                  <a:lnTo>
                    <a:pt x="6500" y="462"/>
                  </a:lnTo>
                  <a:lnTo>
                    <a:pt x="6454" y="455"/>
                  </a:lnTo>
                  <a:lnTo>
                    <a:pt x="6408" y="450"/>
                  </a:lnTo>
                  <a:lnTo>
                    <a:pt x="6363" y="443"/>
                  </a:lnTo>
                  <a:lnTo>
                    <a:pt x="6318" y="436"/>
                  </a:lnTo>
                  <a:lnTo>
                    <a:pt x="6295" y="432"/>
                  </a:lnTo>
                  <a:lnTo>
                    <a:pt x="6272" y="427"/>
                  </a:lnTo>
                  <a:lnTo>
                    <a:pt x="6249" y="422"/>
                  </a:lnTo>
                  <a:lnTo>
                    <a:pt x="6225" y="415"/>
                  </a:lnTo>
                  <a:lnTo>
                    <a:pt x="6146" y="415"/>
                  </a:lnTo>
                  <a:lnTo>
                    <a:pt x="6133" y="407"/>
                  </a:lnTo>
                  <a:lnTo>
                    <a:pt x="6121" y="402"/>
                  </a:lnTo>
                  <a:lnTo>
                    <a:pt x="6114" y="400"/>
                  </a:lnTo>
                  <a:lnTo>
                    <a:pt x="6106" y="398"/>
                  </a:lnTo>
                  <a:lnTo>
                    <a:pt x="6096" y="397"/>
                  </a:lnTo>
                  <a:lnTo>
                    <a:pt x="6085" y="397"/>
                  </a:lnTo>
                  <a:lnTo>
                    <a:pt x="6071" y="398"/>
                  </a:lnTo>
                  <a:lnTo>
                    <a:pt x="6058" y="400"/>
                  </a:lnTo>
                  <a:lnTo>
                    <a:pt x="6045" y="403"/>
                  </a:lnTo>
                  <a:lnTo>
                    <a:pt x="6033" y="406"/>
                  </a:lnTo>
                  <a:lnTo>
                    <a:pt x="6020" y="410"/>
                  </a:lnTo>
                  <a:lnTo>
                    <a:pt x="6007" y="412"/>
                  </a:lnTo>
                  <a:lnTo>
                    <a:pt x="5993" y="415"/>
                  </a:lnTo>
                  <a:lnTo>
                    <a:pt x="5979" y="415"/>
                  </a:lnTo>
                  <a:lnTo>
                    <a:pt x="5971" y="415"/>
                  </a:lnTo>
                  <a:lnTo>
                    <a:pt x="5960" y="412"/>
                  </a:lnTo>
                  <a:lnTo>
                    <a:pt x="5945" y="409"/>
                  </a:lnTo>
                  <a:lnTo>
                    <a:pt x="5929" y="405"/>
                  </a:lnTo>
                  <a:lnTo>
                    <a:pt x="5913" y="400"/>
                  </a:lnTo>
                  <a:lnTo>
                    <a:pt x="5899" y="395"/>
                  </a:lnTo>
                  <a:lnTo>
                    <a:pt x="5887" y="389"/>
                  </a:lnTo>
                  <a:lnTo>
                    <a:pt x="5880" y="384"/>
                  </a:lnTo>
                  <a:lnTo>
                    <a:pt x="5833" y="384"/>
                  </a:lnTo>
                  <a:lnTo>
                    <a:pt x="5835" y="394"/>
                  </a:lnTo>
                  <a:lnTo>
                    <a:pt x="5838" y="402"/>
                  </a:lnTo>
                  <a:lnTo>
                    <a:pt x="5843" y="410"/>
                  </a:lnTo>
                  <a:lnTo>
                    <a:pt x="5847" y="417"/>
                  </a:lnTo>
                  <a:lnTo>
                    <a:pt x="5853" y="423"/>
                  </a:lnTo>
                  <a:lnTo>
                    <a:pt x="5859" y="429"/>
                  </a:lnTo>
                  <a:lnTo>
                    <a:pt x="5866" y="435"/>
                  </a:lnTo>
                  <a:lnTo>
                    <a:pt x="5872" y="439"/>
                  </a:lnTo>
                  <a:lnTo>
                    <a:pt x="5895" y="454"/>
                  </a:lnTo>
                  <a:lnTo>
                    <a:pt x="5906" y="459"/>
                  </a:lnTo>
                  <a:lnTo>
                    <a:pt x="5883" y="448"/>
                  </a:lnTo>
                  <a:lnTo>
                    <a:pt x="5860" y="435"/>
                  </a:lnTo>
                  <a:lnTo>
                    <a:pt x="5848" y="430"/>
                  </a:lnTo>
                  <a:lnTo>
                    <a:pt x="5834" y="425"/>
                  </a:lnTo>
                  <a:lnTo>
                    <a:pt x="5826" y="424"/>
                  </a:lnTo>
                  <a:lnTo>
                    <a:pt x="5819" y="422"/>
                  </a:lnTo>
                  <a:lnTo>
                    <a:pt x="5810" y="422"/>
                  </a:lnTo>
                  <a:lnTo>
                    <a:pt x="5800" y="421"/>
                  </a:lnTo>
                  <a:lnTo>
                    <a:pt x="5804" y="417"/>
                  </a:lnTo>
                  <a:lnTo>
                    <a:pt x="5807" y="412"/>
                  </a:lnTo>
                  <a:lnTo>
                    <a:pt x="5809" y="405"/>
                  </a:lnTo>
                  <a:lnTo>
                    <a:pt x="5813" y="397"/>
                  </a:lnTo>
                  <a:lnTo>
                    <a:pt x="5796" y="397"/>
                  </a:lnTo>
                  <a:lnTo>
                    <a:pt x="5781" y="396"/>
                  </a:lnTo>
                  <a:lnTo>
                    <a:pt x="5767" y="395"/>
                  </a:lnTo>
                  <a:lnTo>
                    <a:pt x="5754" y="390"/>
                  </a:lnTo>
                  <a:lnTo>
                    <a:pt x="5753" y="395"/>
                  </a:lnTo>
                  <a:lnTo>
                    <a:pt x="5752" y="399"/>
                  </a:lnTo>
                  <a:lnTo>
                    <a:pt x="5751" y="402"/>
                  </a:lnTo>
                  <a:lnTo>
                    <a:pt x="5748" y="405"/>
                  </a:lnTo>
                  <a:lnTo>
                    <a:pt x="5745" y="407"/>
                  </a:lnTo>
                  <a:lnTo>
                    <a:pt x="5742" y="409"/>
                  </a:lnTo>
                  <a:lnTo>
                    <a:pt x="5737" y="411"/>
                  </a:lnTo>
                  <a:lnTo>
                    <a:pt x="5733" y="412"/>
                  </a:lnTo>
                  <a:lnTo>
                    <a:pt x="5724" y="414"/>
                  </a:lnTo>
                  <a:lnTo>
                    <a:pt x="5714" y="415"/>
                  </a:lnTo>
                  <a:lnTo>
                    <a:pt x="5703" y="415"/>
                  </a:lnTo>
                  <a:lnTo>
                    <a:pt x="5693" y="415"/>
                  </a:lnTo>
                  <a:lnTo>
                    <a:pt x="5667" y="415"/>
                  </a:lnTo>
                  <a:lnTo>
                    <a:pt x="5643" y="413"/>
                  </a:lnTo>
                  <a:lnTo>
                    <a:pt x="5621" y="411"/>
                  </a:lnTo>
                  <a:lnTo>
                    <a:pt x="5599" y="409"/>
                  </a:lnTo>
                  <a:lnTo>
                    <a:pt x="5578" y="407"/>
                  </a:lnTo>
                  <a:lnTo>
                    <a:pt x="5557" y="408"/>
                  </a:lnTo>
                  <a:lnTo>
                    <a:pt x="5546" y="409"/>
                  </a:lnTo>
                  <a:lnTo>
                    <a:pt x="5536" y="410"/>
                  </a:lnTo>
                  <a:lnTo>
                    <a:pt x="5525" y="412"/>
                  </a:lnTo>
                  <a:lnTo>
                    <a:pt x="5514" y="415"/>
                  </a:lnTo>
                  <a:lnTo>
                    <a:pt x="5528" y="430"/>
                  </a:lnTo>
                  <a:lnTo>
                    <a:pt x="5539" y="439"/>
                  </a:lnTo>
                  <a:lnTo>
                    <a:pt x="5551" y="450"/>
                  </a:lnTo>
                  <a:lnTo>
                    <a:pt x="5567" y="465"/>
                  </a:lnTo>
                  <a:lnTo>
                    <a:pt x="5531" y="450"/>
                  </a:lnTo>
                  <a:lnTo>
                    <a:pt x="5497" y="437"/>
                  </a:lnTo>
                  <a:lnTo>
                    <a:pt x="5465" y="426"/>
                  </a:lnTo>
                  <a:lnTo>
                    <a:pt x="5433" y="414"/>
                  </a:lnTo>
                  <a:lnTo>
                    <a:pt x="5419" y="407"/>
                  </a:lnTo>
                  <a:lnTo>
                    <a:pt x="5404" y="400"/>
                  </a:lnTo>
                  <a:lnTo>
                    <a:pt x="5388" y="392"/>
                  </a:lnTo>
                  <a:lnTo>
                    <a:pt x="5374" y="383"/>
                  </a:lnTo>
                  <a:lnTo>
                    <a:pt x="5360" y="373"/>
                  </a:lnTo>
                  <a:lnTo>
                    <a:pt x="5344" y="362"/>
                  </a:lnTo>
                  <a:lnTo>
                    <a:pt x="5330" y="350"/>
                  </a:lnTo>
                  <a:lnTo>
                    <a:pt x="5315" y="336"/>
                  </a:lnTo>
                  <a:lnTo>
                    <a:pt x="5109" y="336"/>
                  </a:lnTo>
                  <a:lnTo>
                    <a:pt x="5104" y="337"/>
                  </a:lnTo>
                  <a:lnTo>
                    <a:pt x="5099" y="339"/>
                  </a:lnTo>
                  <a:lnTo>
                    <a:pt x="5094" y="343"/>
                  </a:lnTo>
                  <a:lnTo>
                    <a:pt x="5090" y="348"/>
                  </a:lnTo>
                  <a:lnTo>
                    <a:pt x="5009" y="354"/>
                  </a:lnTo>
                  <a:lnTo>
                    <a:pt x="5003" y="353"/>
                  </a:lnTo>
                  <a:lnTo>
                    <a:pt x="4996" y="353"/>
                  </a:lnTo>
                  <a:lnTo>
                    <a:pt x="4991" y="351"/>
                  </a:lnTo>
                  <a:lnTo>
                    <a:pt x="4986" y="349"/>
                  </a:lnTo>
                  <a:lnTo>
                    <a:pt x="4979" y="344"/>
                  </a:lnTo>
                  <a:lnTo>
                    <a:pt x="4972" y="339"/>
                  </a:lnTo>
                  <a:lnTo>
                    <a:pt x="4964" y="332"/>
                  </a:lnTo>
                  <a:lnTo>
                    <a:pt x="4956" y="327"/>
                  </a:lnTo>
                  <a:lnTo>
                    <a:pt x="4951" y="325"/>
                  </a:lnTo>
                  <a:lnTo>
                    <a:pt x="4945" y="324"/>
                  </a:lnTo>
                  <a:lnTo>
                    <a:pt x="4938" y="323"/>
                  </a:lnTo>
                  <a:lnTo>
                    <a:pt x="4929" y="323"/>
                  </a:lnTo>
                  <a:lnTo>
                    <a:pt x="4924" y="323"/>
                  </a:lnTo>
                  <a:lnTo>
                    <a:pt x="4918" y="324"/>
                  </a:lnTo>
                  <a:lnTo>
                    <a:pt x="4916" y="326"/>
                  </a:lnTo>
                  <a:lnTo>
                    <a:pt x="4913" y="329"/>
                  </a:lnTo>
                  <a:lnTo>
                    <a:pt x="4911" y="331"/>
                  </a:lnTo>
                  <a:lnTo>
                    <a:pt x="4907" y="333"/>
                  </a:lnTo>
                  <a:lnTo>
                    <a:pt x="4903" y="334"/>
                  </a:lnTo>
                  <a:lnTo>
                    <a:pt x="4896" y="336"/>
                  </a:lnTo>
                  <a:lnTo>
                    <a:pt x="4884" y="334"/>
                  </a:lnTo>
                  <a:lnTo>
                    <a:pt x="4873" y="332"/>
                  </a:lnTo>
                  <a:lnTo>
                    <a:pt x="4863" y="328"/>
                  </a:lnTo>
                  <a:lnTo>
                    <a:pt x="4853" y="324"/>
                  </a:lnTo>
                  <a:lnTo>
                    <a:pt x="4836" y="314"/>
                  </a:lnTo>
                  <a:lnTo>
                    <a:pt x="4816" y="304"/>
                  </a:lnTo>
                  <a:lnTo>
                    <a:pt x="4830" y="292"/>
                  </a:lnTo>
                  <a:lnTo>
                    <a:pt x="4826" y="290"/>
                  </a:lnTo>
                  <a:lnTo>
                    <a:pt x="4816" y="286"/>
                  </a:lnTo>
                  <a:lnTo>
                    <a:pt x="4808" y="284"/>
                  </a:lnTo>
                  <a:lnTo>
                    <a:pt x="4799" y="282"/>
                  </a:lnTo>
                  <a:lnTo>
                    <a:pt x="4789" y="281"/>
                  </a:lnTo>
                  <a:lnTo>
                    <a:pt x="4777" y="279"/>
                  </a:lnTo>
                  <a:lnTo>
                    <a:pt x="4766" y="281"/>
                  </a:lnTo>
                  <a:lnTo>
                    <a:pt x="4757" y="281"/>
                  </a:lnTo>
                  <a:lnTo>
                    <a:pt x="4748" y="283"/>
                  </a:lnTo>
                  <a:lnTo>
                    <a:pt x="4740" y="285"/>
                  </a:lnTo>
                  <a:lnTo>
                    <a:pt x="4728" y="290"/>
                  </a:lnTo>
                  <a:lnTo>
                    <a:pt x="4717" y="295"/>
                  </a:lnTo>
                  <a:lnTo>
                    <a:pt x="4710" y="301"/>
                  </a:lnTo>
                  <a:lnTo>
                    <a:pt x="4701" y="306"/>
                  </a:lnTo>
                  <a:lnTo>
                    <a:pt x="4698" y="308"/>
                  </a:lnTo>
                  <a:lnTo>
                    <a:pt x="4693" y="309"/>
                  </a:lnTo>
                  <a:lnTo>
                    <a:pt x="4689" y="310"/>
                  </a:lnTo>
                  <a:lnTo>
                    <a:pt x="4683" y="310"/>
                  </a:lnTo>
                  <a:lnTo>
                    <a:pt x="4670" y="310"/>
                  </a:lnTo>
                  <a:lnTo>
                    <a:pt x="4657" y="310"/>
                  </a:lnTo>
                  <a:lnTo>
                    <a:pt x="4657" y="279"/>
                  </a:lnTo>
                  <a:lnTo>
                    <a:pt x="4650" y="275"/>
                  </a:lnTo>
                  <a:lnTo>
                    <a:pt x="4644" y="272"/>
                  </a:lnTo>
                  <a:lnTo>
                    <a:pt x="4638" y="271"/>
                  </a:lnTo>
                  <a:lnTo>
                    <a:pt x="4633" y="270"/>
                  </a:lnTo>
                  <a:lnTo>
                    <a:pt x="4627" y="271"/>
                  </a:lnTo>
                  <a:lnTo>
                    <a:pt x="4621" y="272"/>
                  </a:lnTo>
                  <a:lnTo>
                    <a:pt x="4613" y="275"/>
                  </a:lnTo>
                  <a:lnTo>
                    <a:pt x="4604" y="279"/>
                  </a:lnTo>
                  <a:lnTo>
                    <a:pt x="4603" y="277"/>
                  </a:lnTo>
                  <a:lnTo>
                    <a:pt x="4601" y="275"/>
                  </a:lnTo>
                  <a:lnTo>
                    <a:pt x="4599" y="273"/>
                  </a:lnTo>
                  <a:lnTo>
                    <a:pt x="4597" y="272"/>
                  </a:lnTo>
                  <a:lnTo>
                    <a:pt x="4589" y="270"/>
                  </a:lnTo>
                  <a:lnTo>
                    <a:pt x="4579" y="268"/>
                  </a:lnTo>
                  <a:lnTo>
                    <a:pt x="4557" y="267"/>
                  </a:lnTo>
                  <a:lnTo>
                    <a:pt x="4532" y="267"/>
                  </a:lnTo>
                  <a:lnTo>
                    <a:pt x="4486" y="271"/>
                  </a:lnTo>
                  <a:lnTo>
                    <a:pt x="4465" y="273"/>
                  </a:lnTo>
                  <a:lnTo>
                    <a:pt x="4398" y="273"/>
                  </a:lnTo>
                  <a:lnTo>
                    <a:pt x="4399" y="276"/>
                  </a:lnTo>
                  <a:lnTo>
                    <a:pt x="4400" y="279"/>
                  </a:lnTo>
                  <a:lnTo>
                    <a:pt x="4402" y="283"/>
                  </a:lnTo>
                  <a:lnTo>
                    <a:pt x="4405" y="285"/>
                  </a:lnTo>
                  <a:lnTo>
                    <a:pt x="4409" y="288"/>
                  </a:lnTo>
                  <a:lnTo>
                    <a:pt x="4412" y="290"/>
                  </a:lnTo>
                  <a:lnTo>
                    <a:pt x="4415" y="292"/>
                  </a:lnTo>
                  <a:lnTo>
                    <a:pt x="4418" y="292"/>
                  </a:lnTo>
                  <a:lnTo>
                    <a:pt x="4420" y="299"/>
                  </a:lnTo>
                  <a:lnTo>
                    <a:pt x="4425" y="307"/>
                  </a:lnTo>
                  <a:lnTo>
                    <a:pt x="4432" y="316"/>
                  </a:lnTo>
                  <a:lnTo>
                    <a:pt x="4438" y="323"/>
                  </a:lnTo>
                  <a:lnTo>
                    <a:pt x="4429" y="323"/>
                  </a:lnTo>
                  <a:lnTo>
                    <a:pt x="4420" y="324"/>
                  </a:lnTo>
                  <a:lnTo>
                    <a:pt x="4412" y="326"/>
                  </a:lnTo>
                  <a:lnTo>
                    <a:pt x="4403" y="329"/>
                  </a:lnTo>
                  <a:lnTo>
                    <a:pt x="4394" y="331"/>
                  </a:lnTo>
                  <a:lnTo>
                    <a:pt x="4383" y="333"/>
                  </a:lnTo>
                  <a:lnTo>
                    <a:pt x="4373" y="334"/>
                  </a:lnTo>
                  <a:lnTo>
                    <a:pt x="4358" y="336"/>
                  </a:lnTo>
                  <a:lnTo>
                    <a:pt x="4337" y="334"/>
                  </a:lnTo>
                  <a:lnTo>
                    <a:pt x="4317" y="331"/>
                  </a:lnTo>
                  <a:lnTo>
                    <a:pt x="4295" y="327"/>
                  </a:lnTo>
                  <a:lnTo>
                    <a:pt x="4272" y="323"/>
                  </a:lnTo>
                  <a:lnTo>
                    <a:pt x="4250" y="318"/>
                  </a:lnTo>
                  <a:lnTo>
                    <a:pt x="4228" y="314"/>
                  </a:lnTo>
                  <a:lnTo>
                    <a:pt x="4206" y="311"/>
                  </a:lnTo>
                  <a:lnTo>
                    <a:pt x="4186" y="310"/>
                  </a:lnTo>
                  <a:lnTo>
                    <a:pt x="4176" y="310"/>
                  </a:lnTo>
                  <a:lnTo>
                    <a:pt x="4166" y="310"/>
                  </a:lnTo>
                  <a:lnTo>
                    <a:pt x="4166" y="348"/>
                  </a:lnTo>
                  <a:lnTo>
                    <a:pt x="4139" y="348"/>
                  </a:lnTo>
                  <a:lnTo>
                    <a:pt x="4131" y="345"/>
                  </a:lnTo>
                  <a:lnTo>
                    <a:pt x="4122" y="342"/>
                  </a:lnTo>
                  <a:lnTo>
                    <a:pt x="4113" y="340"/>
                  </a:lnTo>
                  <a:lnTo>
                    <a:pt x="4102" y="338"/>
                  </a:lnTo>
                  <a:lnTo>
                    <a:pt x="4082" y="333"/>
                  </a:lnTo>
                  <a:lnTo>
                    <a:pt x="4060" y="330"/>
                  </a:lnTo>
                  <a:lnTo>
                    <a:pt x="4039" y="326"/>
                  </a:lnTo>
                  <a:lnTo>
                    <a:pt x="4019" y="321"/>
                  </a:lnTo>
                  <a:lnTo>
                    <a:pt x="4009" y="318"/>
                  </a:lnTo>
                  <a:lnTo>
                    <a:pt x="4000" y="314"/>
                  </a:lnTo>
                  <a:lnTo>
                    <a:pt x="3993" y="310"/>
                  </a:lnTo>
                  <a:lnTo>
                    <a:pt x="3986" y="304"/>
                  </a:lnTo>
                  <a:lnTo>
                    <a:pt x="3946" y="304"/>
                  </a:lnTo>
                  <a:lnTo>
                    <a:pt x="3953" y="317"/>
                  </a:lnTo>
                  <a:lnTo>
                    <a:pt x="3960" y="329"/>
                  </a:lnTo>
                  <a:lnTo>
                    <a:pt x="3941" y="318"/>
                  </a:lnTo>
                  <a:lnTo>
                    <a:pt x="3920" y="305"/>
                  </a:lnTo>
                  <a:lnTo>
                    <a:pt x="3898" y="294"/>
                  </a:lnTo>
                  <a:lnTo>
                    <a:pt x="3880" y="286"/>
                  </a:lnTo>
                  <a:lnTo>
                    <a:pt x="3820" y="286"/>
                  </a:lnTo>
                  <a:lnTo>
                    <a:pt x="3820" y="287"/>
                  </a:lnTo>
                  <a:lnTo>
                    <a:pt x="3819" y="288"/>
                  </a:lnTo>
                  <a:lnTo>
                    <a:pt x="3818" y="288"/>
                  </a:lnTo>
                  <a:lnTo>
                    <a:pt x="3816" y="287"/>
                  </a:lnTo>
                  <a:lnTo>
                    <a:pt x="3809" y="286"/>
                  </a:lnTo>
                  <a:lnTo>
                    <a:pt x="3800" y="283"/>
                  </a:lnTo>
                  <a:lnTo>
                    <a:pt x="3777" y="274"/>
                  </a:lnTo>
                  <a:lnTo>
                    <a:pt x="3752" y="265"/>
                  </a:lnTo>
                  <a:lnTo>
                    <a:pt x="3727" y="256"/>
                  </a:lnTo>
                  <a:lnTo>
                    <a:pt x="3706" y="249"/>
                  </a:lnTo>
                  <a:lnTo>
                    <a:pt x="3698" y="247"/>
                  </a:lnTo>
                  <a:lnTo>
                    <a:pt x="3694" y="246"/>
                  </a:lnTo>
                  <a:lnTo>
                    <a:pt x="3693" y="246"/>
                  </a:lnTo>
                  <a:lnTo>
                    <a:pt x="3692" y="247"/>
                  </a:lnTo>
                  <a:lnTo>
                    <a:pt x="3693" y="248"/>
                  </a:lnTo>
                  <a:lnTo>
                    <a:pt x="3694" y="249"/>
                  </a:lnTo>
                  <a:lnTo>
                    <a:pt x="3677" y="249"/>
                  </a:lnTo>
                  <a:lnTo>
                    <a:pt x="3663" y="251"/>
                  </a:lnTo>
                  <a:lnTo>
                    <a:pt x="3650" y="253"/>
                  </a:lnTo>
                  <a:lnTo>
                    <a:pt x="3637" y="255"/>
                  </a:lnTo>
                  <a:lnTo>
                    <a:pt x="3624" y="257"/>
                  </a:lnTo>
                  <a:lnTo>
                    <a:pt x="3608" y="259"/>
                  </a:lnTo>
                  <a:lnTo>
                    <a:pt x="3593" y="261"/>
                  </a:lnTo>
                  <a:lnTo>
                    <a:pt x="3574" y="261"/>
                  </a:lnTo>
                  <a:lnTo>
                    <a:pt x="3559" y="261"/>
                  </a:lnTo>
                  <a:lnTo>
                    <a:pt x="3544" y="260"/>
                  </a:lnTo>
                  <a:lnTo>
                    <a:pt x="3528" y="258"/>
                  </a:lnTo>
                  <a:lnTo>
                    <a:pt x="3515" y="256"/>
                  </a:lnTo>
                  <a:lnTo>
                    <a:pt x="3488" y="252"/>
                  </a:lnTo>
                  <a:lnTo>
                    <a:pt x="3461" y="246"/>
                  </a:lnTo>
                  <a:lnTo>
                    <a:pt x="3435" y="240"/>
                  </a:lnTo>
                  <a:lnTo>
                    <a:pt x="3408" y="236"/>
                  </a:lnTo>
                  <a:lnTo>
                    <a:pt x="3394" y="234"/>
                  </a:lnTo>
                  <a:lnTo>
                    <a:pt x="3379" y="232"/>
                  </a:lnTo>
                  <a:lnTo>
                    <a:pt x="3365" y="231"/>
                  </a:lnTo>
                  <a:lnTo>
                    <a:pt x="3348" y="231"/>
                  </a:lnTo>
                  <a:lnTo>
                    <a:pt x="3334" y="227"/>
                  </a:lnTo>
                  <a:lnTo>
                    <a:pt x="3313" y="219"/>
                  </a:lnTo>
                  <a:lnTo>
                    <a:pt x="3304" y="216"/>
                  </a:lnTo>
                  <a:lnTo>
                    <a:pt x="3296" y="214"/>
                  </a:lnTo>
                  <a:lnTo>
                    <a:pt x="3293" y="214"/>
                  </a:lnTo>
                  <a:lnTo>
                    <a:pt x="3291" y="215"/>
                  </a:lnTo>
                  <a:lnTo>
                    <a:pt x="3289" y="216"/>
                  </a:lnTo>
                  <a:lnTo>
                    <a:pt x="3289" y="218"/>
                  </a:lnTo>
                  <a:lnTo>
                    <a:pt x="3289" y="221"/>
                  </a:lnTo>
                  <a:lnTo>
                    <a:pt x="3290" y="226"/>
                  </a:lnTo>
                  <a:lnTo>
                    <a:pt x="3292" y="229"/>
                  </a:lnTo>
                  <a:lnTo>
                    <a:pt x="3295" y="233"/>
                  </a:lnTo>
                  <a:lnTo>
                    <a:pt x="3302" y="240"/>
                  </a:lnTo>
                  <a:lnTo>
                    <a:pt x="3310" y="247"/>
                  </a:lnTo>
                  <a:lnTo>
                    <a:pt x="3320" y="252"/>
                  </a:lnTo>
                  <a:lnTo>
                    <a:pt x="3328" y="257"/>
                  </a:lnTo>
                  <a:lnTo>
                    <a:pt x="3336" y="260"/>
                  </a:lnTo>
                  <a:lnTo>
                    <a:pt x="3341" y="261"/>
                  </a:lnTo>
                  <a:lnTo>
                    <a:pt x="3332" y="260"/>
                  </a:lnTo>
                  <a:lnTo>
                    <a:pt x="3323" y="257"/>
                  </a:lnTo>
                  <a:lnTo>
                    <a:pt x="3314" y="255"/>
                  </a:lnTo>
                  <a:lnTo>
                    <a:pt x="3305" y="251"/>
                  </a:lnTo>
                  <a:lnTo>
                    <a:pt x="3290" y="244"/>
                  </a:lnTo>
                  <a:lnTo>
                    <a:pt x="3273" y="235"/>
                  </a:lnTo>
                  <a:lnTo>
                    <a:pt x="3257" y="225"/>
                  </a:lnTo>
                  <a:lnTo>
                    <a:pt x="3239" y="213"/>
                  </a:lnTo>
                  <a:lnTo>
                    <a:pt x="3219" y="203"/>
                  </a:lnTo>
                  <a:lnTo>
                    <a:pt x="3195" y="193"/>
                  </a:lnTo>
                  <a:lnTo>
                    <a:pt x="3198" y="192"/>
                  </a:lnTo>
                  <a:lnTo>
                    <a:pt x="3200" y="190"/>
                  </a:lnTo>
                  <a:lnTo>
                    <a:pt x="3201" y="186"/>
                  </a:lnTo>
                  <a:lnTo>
                    <a:pt x="3201" y="181"/>
                  </a:lnTo>
                  <a:lnTo>
                    <a:pt x="3202" y="173"/>
                  </a:lnTo>
                  <a:lnTo>
                    <a:pt x="3202" y="169"/>
                  </a:lnTo>
                  <a:lnTo>
                    <a:pt x="3169" y="169"/>
                  </a:lnTo>
                  <a:lnTo>
                    <a:pt x="3164" y="170"/>
                  </a:lnTo>
                  <a:lnTo>
                    <a:pt x="3159" y="173"/>
                  </a:lnTo>
                  <a:lnTo>
                    <a:pt x="3154" y="177"/>
                  </a:lnTo>
                  <a:lnTo>
                    <a:pt x="3149" y="181"/>
                  </a:lnTo>
                  <a:lnTo>
                    <a:pt x="3153" y="187"/>
                  </a:lnTo>
                  <a:lnTo>
                    <a:pt x="3156" y="193"/>
                  </a:lnTo>
                  <a:lnTo>
                    <a:pt x="3144" y="196"/>
                  </a:lnTo>
                  <a:lnTo>
                    <a:pt x="3133" y="199"/>
                  </a:lnTo>
                  <a:lnTo>
                    <a:pt x="3122" y="203"/>
                  </a:lnTo>
                  <a:lnTo>
                    <a:pt x="3112" y="206"/>
                  </a:lnTo>
                  <a:lnTo>
                    <a:pt x="3093" y="215"/>
                  </a:lnTo>
                  <a:lnTo>
                    <a:pt x="3076" y="225"/>
                  </a:lnTo>
                  <a:lnTo>
                    <a:pt x="3058" y="235"/>
                  </a:lnTo>
                  <a:lnTo>
                    <a:pt x="3040" y="245"/>
                  </a:lnTo>
                  <a:lnTo>
                    <a:pt x="3030" y="249"/>
                  </a:lnTo>
                  <a:lnTo>
                    <a:pt x="3020" y="253"/>
                  </a:lnTo>
                  <a:lnTo>
                    <a:pt x="3008" y="257"/>
                  </a:lnTo>
                  <a:lnTo>
                    <a:pt x="2997" y="261"/>
                  </a:lnTo>
                  <a:lnTo>
                    <a:pt x="2997" y="257"/>
                  </a:lnTo>
                  <a:lnTo>
                    <a:pt x="2998" y="252"/>
                  </a:lnTo>
                  <a:lnTo>
                    <a:pt x="2999" y="248"/>
                  </a:lnTo>
                  <a:lnTo>
                    <a:pt x="3002" y="243"/>
                  </a:lnTo>
                  <a:lnTo>
                    <a:pt x="3008" y="235"/>
                  </a:lnTo>
                  <a:lnTo>
                    <a:pt x="3016" y="226"/>
                  </a:lnTo>
                  <a:lnTo>
                    <a:pt x="3026" y="217"/>
                  </a:lnTo>
                  <a:lnTo>
                    <a:pt x="3038" y="209"/>
                  </a:lnTo>
                  <a:lnTo>
                    <a:pt x="3052" y="201"/>
                  </a:lnTo>
                  <a:lnTo>
                    <a:pt x="3065" y="193"/>
                  </a:lnTo>
                  <a:lnTo>
                    <a:pt x="3093" y="179"/>
                  </a:lnTo>
                  <a:lnTo>
                    <a:pt x="3122" y="165"/>
                  </a:lnTo>
                  <a:lnTo>
                    <a:pt x="3148" y="154"/>
                  </a:lnTo>
                  <a:lnTo>
                    <a:pt x="3169" y="144"/>
                  </a:lnTo>
                  <a:lnTo>
                    <a:pt x="3157" y="136"/>
                  </a:lnTo>
                  <a:lnTo>
                    <a:pt x="3144" y="129"/>
                  </a:lnTo>
                  <a:lnTo>
                    <a:pt x="3130" y="122"/>
                  </a:lnTo>
                  <a:lnTo>
                    <a:pt x="3114" y="115"/>
                  </a:lnTo>
                  <a:lnTo>
                    <a:pt x="3098" y="107"/>
                  </a:lnTo>
                  <a:lnTo>
                    <a:pt x="3080" y="102"/>
                  </a:lnTo>
                  <a:lnTo>
                    <a:pt x="3063" y="96"/>
                  </a:lnTo>
                  <a:lnTo>
                    <a:pt x="3044" y="91"/>
                  </a:lnTo>
                  <a:lnTo>
                    <a:pt x="3024" y="86"/>
                  </a:lnTo>
                  <a:lnTo>
                    <a:pt x="3004" y="82"/>
                  </a:lnTo>
                  <a:lnTo>
                    <a:pt x="2985" y="79"/>
                  </a:lnTo>
                  <a:lnTo>
                    <a:pt x="2965" y="76"/>
                  </a:lnTo>
                  <a:lnTo>
                    <a:pt x="2944" y="74"/>
                  </a:lnTo>
                  <a:lnTo>
                    <a:pt x="2923" y="72"/>
                  </a:lnTo>
                  <a:lnTo>
                    <a:pt x="2903" y="71"/>
                  </a:lnTo>
                  <a:lnTo>
                    <a:pt x="2884" y="70"/>
                  </a:lnTo>
                  <a:lnTo>
                    <a:pt x="2875" y="71"/>
                  </a:lnTo>
                  <a:lnTo>
                    <a:pt x="2867" y="72"/>
                  </a:lnTo>
                  <a:lnTo>
                    <a:pt x="2862" y="74"/>
                  </a:lnTo>
                  <a:lnTo>
                    <a:pt x="2856" y="76"/>
                  </a:lnTo>
                  <a:lnTo>
                    <a:pt x="2850" y="79"/>
                  </a:lnTo>
                  <a:lnTo>
                    <a:pt x="2843" y="81"/>
                  </a:lnTo>
                  <a:lnTo>
                    <a:pt x="2834" y="82"/>
                  </a:lnTo>
                  <a:lnTo>
                    <a:pt x="2823" y="83"/>
                  </a:lnTo>
                  <a:lnTo>
                    <a:pt x="2723" y="64"/>
                  </a:lnTo>
                  <a:lnTo>
                    <a:pt x="2724" y="58"/>
                  </a:lnTo>
                  <a:lnTo>
                    <a:pt x="2726" y="52"/>
                  </a:lnTo>
                  <a:lnTo>
                    <a:pt x="2729" y="47"/>
                  </a:lnTo>
                  <a:lnTo>
                    <a:pt x="2731" y="42"/>
                  </a:lnTo>
                  <a:lnTo>
                    <a:pt x="2738" y="33"/>
                  </a:lnTo>
                  <a:lnTo>
                    <a:pt x="2744" y="21"/>
                  </a:lnTo>
                  <a:lnTo>
                    <a:pt x="2743" y="19"/>
                  </a:lnTo>
                  <a:lnTo>
                    <a:pt x="2742" y="17"/>
                  </a:lnTo>
                  <a:lnTo>
                    <a:pt x="2739" y="15"/>
                  </a:lnTo>
                  <a:lnTo>
                    <a:pt x="2735" y="13"/>
                  </a:lnTo>
                  <a:lnTo>
                    <a:pt x="2727" y="10"/>
                  </a:lnTo>
                  <a:lnTo>
                    <a:pt x="2717" y="9"/>
                  </a:lnTo>
                  <a:lnTo>
                    <a:pt x="2712" y="5"/>
                  </a:lnTo>
                  <a:lnTo>
                    <a:pt x="2707" y="1"/>
                  </a:lnTo>
                  <a:lnTo>
                    <a:pt x="2701" y="0"/>
                  </a:lnTo>
                  <a:lnTo>
                    <a:pt x="2696" y="0"/>
                  </a:lnTo>
                  <a:lnTo>
                    <a:pt x="2691" y="3"/>
                  </a:lnTo>
                  <a:lnTo>
                    <a:pt x="2687" y="7"/>
                  </a:lnTo>
                  <a:lnTo>
                    <a:pt x="2685" y="13"/>
                  </a:lnTo>
                  <a:lnTo>
                    <a:pt x="2684" y="21"/>
                  </a:lnTo>
                  <a:lnTo>
                    <a:pt x="2667" y="24"/>
                  </a:lnTo>
                  <a:lnTo>
                    <a:pt x="2653" y="29"/>
                  </a:lnTo>
                  <a:lnTo>
                    <a:pt x="2641" y="34"/>
                  </a:lnTo>
                  <a:lnTo>
                    <a:pt x="2630" y="40"/>
                  </a:lnTo>
                  <a:lnTo>
                    <a:pt x="2610" y="53"/>
                  </a:lnTo>
                  <a:lnTo>
                    <a:pt x="2590" y="64"/>
                  </a:lnTo>
                  <a:lnTo>
                    <a:pt x="2618" y="83"/>
                  </a:lnTo>
                  <a:lnTo>
                    <a:pt x="2611" y="83"/>
                  </a:lnTo>
                  <a:lnTo>
                    <a:pt x="2597" y="83"/>
                  </a:lnTo>
                  <a:lnTo>
                    <a:pt x="2575" y="83"/>
                  </a:lnTo>
                  <a:lnTo>
                    <a:pt x="2551" y="83"/>
                  </a:lnTo>
                  <a:lnTo>
                    <a:pt x="2567" y="97"/>
                  </a:lnTo>
                  <a:lnTo>
                    <a:pt x="2587" y="118"/>
                  </a:lnTo>
                  <a:lnTo>
                    <a:pt x="2598" y="128"/>
                  </a:lnTo>
                  <a:lnTo>
                    <a:pt x="2610" y="136"/>
                  </a:lnTo>
                  <a:lnTo>
                    <a:pt x="2617" y="140"/>
                  </a:lnTo>
                  <a:lnTo>
                    <a:pt x="2623" y="142"/>
                  </a:lnTo>
                  <a:lnTo>
                    <a:pt x="2630" y="144"/>
                  </a:lnTo>
                  <a:lnTo>
                    <a:pt x="2638" y="144"/>
                  </a:lnTo>
                  <a:lnTo>
                    <a:pt x="2630" y="144"/>
                  </a:lnTo>
                  <a:lnTo>
                    <a:pt x="2623" y="142"/>
                  </a:lnTo>
                  <a:lnTo>
                    <a:pt x="2618" y="140"/>
                  </a:lnTo>
                  <a:lnTo>
                    <a:pt x="2611" y="137"/>
                  </a:lnTo>
                  <a:lnTo>
                    <a:pt x="2600" y="130"/>
                  </a:lnTo>
                  <a:lnTo>
                    <a:pt x="2590" y="121"/>
                  </a:lnTo>
                  <a:lnTo>
                    <a:pt x="2579" y="110"/>
                  </a:lnTo>
                  <a:lnTo>
                    <a:pt x="2567" y="100"/>
                  </a:lnTo>
                  <a:lnTo>
                    <a:pt x="2561" y="95"/>
                  </a:lnTo>
                  <a:lnTo>
                    <a:pt x="2554" y="90"/>
                  </a:lnTo>
                  <a:lnTo>
                    <a:pt x="2547" y="86"/>
                  </a:lnTo>
                  <a:lnTo>
                    <a:pt x="2538" y="83"/>
                  </a:lnTo>
                  <a:lnTo>
                    <a:pt x="2465" y="114"/>
                  </a:lnTo>
                  <a:lnTo>
                    <a:pt x="2462" y="110"/>
                  </a:lnTo>
                  <a:lnTo>
                    <a:pt x="2455" y="104"/>
                  </a:lnTo>
                  <a:lnTo>
                    <a:pt x="2451" y="100"/>
                  </a:lnTo>
                  <a:lnTo>
                    <a:pt x="2446" y="98"/>
                  </a:lnTo>
                  <a:lnTo>
                    <a:pt x="2439" y="95"/>
                  </a:lnTo>
                  <a:lnTo>
                    <a:pt x="2431" y="95"/>
                  </a:lnTo>
                  <a:lnTo>
                    <a:pt x="2410" y="95"/>
                  </a:lnTo>
                  <a:lnTo>
                    <a:pt x="2391" y="98"/>
                  </a:lnTo>
                  <a:lnTo>
                    <a:pt x="2372" y="101"/>
                  </a:lnTo>
                  <a:lnTo>
                    <a:pt x="2354" y="105"/>
                  </a:lnTo>
                  <a:lnTo>
                    <a:pt x="2319" y="117"/>
                  </a:lnTo>
                  <a:lnTo>
                    <a:pt x="2284" y="129"/>
                  </a:lnTo>
                  <a:lnTo>
                    <a:pt x="2250" y="141"/>
                  </a:lnTo>
                  <a:lnTo>
                    <a:pt x="2214" y="152"/>
                  </a:lnTo>
                  <a:lnTo>
                    <a:pt x="2195" y="156"/>
                  </a:lnTo>
                  <a:lnTo>
                    <a:pt x="2175" y="159"/>
                  </a:lnTo>
                  <a:lnTo>
                    <a:pt x="2155" y="161"/>
                  </a:lnTo>
                  <a:lnTo>
                    <a:pt x="2133" y="162"/>
                  </a:lnTo>
                  <a:lnTo>
                    <a:pt x="2134" y="167"/>
                  </a:lnTo>
                  <a:lnTo>
                    <a:pt x="2137" y="173"/>
                  </a:lnTo>
                  <a:lnTo>
                    <a:pt x="2142" y="178"/>
                  </a:lnTo>
                  <a:lnTo>
                    <a:pt x="2149" y="183"/>
                  </a:lnTo>
                  <a:lnTo>
                    <a:pt x="2157" y="187"/>
                  </a:lnTo>
                  <a:lnTo>
                    <a:pt x="2167" y="190"/>
                  </a:lnTo>
                  <a:lnTo>
                    <a:pt x="2175" y="193"/>
                  </a:lnTo>
                  <a:lnTo>
                    <a:pt x="2185" y="193"/>
                  </a:lnTo>
                  <a:lnTo>
                    <a:pt x="2186" y="198"/>
                  </a:lnTo>
                  <a:lnTo>
                    <a:pt x="2187" y="203"/>
                  </a:lnTo>
                  <a:lnTo>
                    <a:pt x="2190" y="208"/>
                  </a:lnTo>
                  <a:lnTo>
                    <a:pt x="2192" y="213"/>
                  </a:lnTo>
                  <a:lnTo>
                    <a:pt x="2198" y="225"/>
                  </a:lnTo>
                  <a:lnTo>
                    <a:pt x="2207" y="235"/>
                  </a:lnTo>
                  <a:lnTo>
                    <a:pt x="2216" y="244"/>
                  </a:lnTo>
                  <a:lnTo>
                    <a:pt x="2225" y="251"/>
                  </a:lnTo>
                  <a:lnTo>
                    <a:pt x="2233" y="257"/>
                  </a:lnTo>
                  <a:lnTo>
                    <a:pt x="2239" y="261"/>
                  </a:lnTo>
                  <a:lnTo>
                    <a:pt x="2233" y="261"/>
                  </a:lnTo>
                  <a:lnTo>
                    <a:pt x="2227" y="260"/>
                  </a:lnTo>
                  <a:lnTo>
                    <a:pt x="2223" y="259"/>
                  </a:lnTo>
                  <a:lnTo>
                    <a:pt x="2217" y="257"/>
                  </a:lnTo>
                  <a:lnTo>
                    <a:pt x="2214" y="254"/>
                  </a:lnTo>
                  <a:lnTo>
                    <a:pt x="2209" y="251"/>
                  </a:lnTo>
                  <a:lnTo>
                    <a:pt x="2206" y="248"/>
                  </a:lnTo>
                  <a:lnTo>
                    <a:pt x="2203" y="244"/>
                  </a:lnTo>
                  <a:lnTo>
                    <a:pt x="2198" y="236"/>
                  </a:lnTo>
                  <a:lnTo>
                    <a:pt x="2195" y="225"/>
                  </a:lnTo>
                  <a:lnTo>
                    <a:pt x="2193" y="213"/>
                  </a:lnTo>
                  <a:lnTo>
                    <a:pt x="2192" y="200"/>
                  </a:lnTo>
                  <a:lnTo>
                    <a:pt x="2190" y="201"/>
                  </a:lnTo>
                  <a:lnTo>
                    <a:pt x="2186" y="202"/>
                  </a:lnTo>
                  <a:lnTo>
                    <a:pt x="2182" y="202"/>
                  </a:lnTo>
                  <a:lnTo>
                    <a:pt x="2179" y="202"/>
                  </a:lnTo>
                  <a:lnTo>
                    <a:pt x="2169" y="200"/>
                  </a:lnTo>
                  <a:lnTo>
                    <a:pt x="2159" y="200"/>
                  </a:lnTo>
                  <a:lnTo>
                    <a:pt x="2150" y="200"/>
                  </a:lnTo>
                  <a:lnTo>
                    <a:pt x="2141" y="202"/>
                  </a:lnTo>
                  <a:lnTo>
                    <a:pt x="2134" y="205"/>
                  </a:lnTo>
                  <a:lnTo>
                    <a:pt x="2126" y="209"/>
                  </a:lnTo>
                  <a:lnTo>
                    <a:pt x="2118" y="212"/>
                  </a:lnTo>
                  <a:lnTo>
                    <a:pt x="2111" y="215"/>
                  </a:lnTo>
                  <a:lnTo>
                    <a:pt x="2102" y="217"/>
                  </a:lnTo>
                  <a:lnTo>
                    <a:pt x="2093" y="218"/>
                  </a:lnTo>
                  <a:lnTo>
                    <a:pt x="2083" y="217"/>
                  </a:lnTo>
                  <a:lnTo>
                    <a:pt x="2073" y="214"/>
                  </a:lnTo>
                  <a:lnTo>
                    <a:pt x="2066" y="210"/>
                  </a:lnTo>
                  <a:lnTo>
                    <a:pt x="2059" y="206"/>
                  </a:lnTo>
                  <a:lnTo>
                    <a:pt x="2020" y="218"/>
                  </a:lnTo>
                  <a:lnTo>
                    <a:pt x="2013" y="218"/>
                  </a:lnTo>
                  <a:lnTo>
                    <a:pt x="2000" y="219"/>
                  </a:lnTo>
                  <a:lnTo>
                    <a:pt x="1992" y="221"/>
                  </a:lnTo>
                  <a:lnTo>
                    <a:pt x="1985" y="223"/>
                  </a:lnTo>
                  <a:lnTo>
                    <a:pt x="1983" y="225"/>
                  </a:lnTo>
                  <a:lnTo>
                    <a:pt x="1981" y="227"/>
                  </a:lnTo>
                  <a:lnTo>
                    <a:pt x="1980" y="229"/>
                  </a:lnTo>
                  <a:lnTo>
                    <a:pt x="1980" y="231"/>
                  </a:lnTo>
                  <a:lnTo>
                    <a:pt x="1980" y="234"/>
                  </a:lnTo>
                  <a:lnTo>
                    <a:pt x="1982" y="238"/>
                  </a:lnTo>
                  <a:lnTo>
                    <a:pt x="1984" y="242"/>
                  </a:lnTo>
                  <a:lnTo>
                    <a:pt x="1988" y="245"/>
                  </a:lnTo>
                  <a:lnTo>
                    <a:pt x="1996" y="253"/>
                  </a:lnTo>
                  <a:lnTo>
                    <a:pt x="2009" y="261"/>
                  </a:lnTo>
                  <a:lnTo>
                    <a:pt x="2023" y="270"/>
                  </a:lnTo>
                  <a:lnTo>
                    <a:pt x="2038" y="278"/>
                  </a:lnTo>
                  <a:lnTo>
                    <a:pt x="2056" y="287"/>
                  </a:lnTo>
                  <a:lnTo>
                    <a:pt x="2074" y="295"/>
                  </a:lnTo>
                  <a:lnTo>
                    <a:pt x="2112" y="311"/>
                  </a:lnTo>
                  <a:lnTo>
                    <a:pt x="2148" y="324"/>
                  </a:lnTo>
                  <a:lnTo>
                    <a:pt x="2178" y="334"/>
                  </a:lnTo>
                  <a:lnTo>
                    <a:pt x="2198" y="342"/>
                  </a:lnTo>
                  <a:lnTo>
                    <a:pt x="2200" y="352"/>
                  </a:lnTo>
                  <a:lnTo>
                    <a:pt x="2202" y="361"/>
                  </a:lnTo>
                  <a:lnTo>
                    <a:pt x="2204" y="369"/>
                  </a:lnTo>
                  <a:lnTo>
                    <a:pt x="2207" y="376"/>
                  </a:lnTo>
                  <a:lnTo>
                    <a:pt x="2216" y="389"/>
                  </a:lnTo>
                  <a:lnTo>
                    <a:pt x="2226" y="403"/>
                  </a:lnTo>
                  <a:lnTo>
                    <a:pt x="2214" y="405"/>
                  </a:lnTo>
                  <a:lnTo>
                    <a:pt x="2203" y="404"/>
                  </a:lnTo>
                  <a:lnTo>
                    <a:pt x="2193" y="402"/>
                  </a:lnTo>
                  <a:lnTo>
                    <a:pt x="2184" y="399"/>
                  </a:lnTo>
                  <a:lnTo>
                    <a:pt x="2177" y="394"/>
                  </a:lnTo>
                  <a:lnTo>
                    <a:pt x="2169" y="387"/>
                  </a:lnTo>
                  <a:lnTo>
                    <a:pt x="2161" y="381"/>
                  </a:lnTo>
                  <a:lnTo>
                    <a:pt x="2155" y="374"/>
                  </a:lnTo>
                  <a:lnTo>
                    <a:pt x="2142" y="360"/>
                  </a:lnTo>
                  <a:lnTo>
                    <a:pt x="2129" y="345"/>
                  </a:lnTo>
                  <a:lnTo>
                    <a:pt x="2123" y="339"/>
                  </a:lnTo>
                  <a:lnTo>
                    <a:pt x="2115" y="332"/>
                  </a:lnTo>
                  <a:lnTo>
                    <a:pt x="2107" y="327"/>
                  </a:lnTo>
                  <a:lnTo>
                    <a:pt x="2100" y="323"/>
                  </a:lnTo>
                  <a:lnTo>
                    <a:pt x="2065" y="315"/>
                  </a:lnTo>
                  <a:lnTo>
                    <a:pt x="2020" y="305"/>
                  </a:lnTo>
                  <a:lnTo>
                    <a:pt x="2009" y="302"/>
                  </a:lnTo>
                  <a:lnTo>
                    <a:pt x="1999" y="298"/>
                  </a:lnTo>
                  <a:lnTo>
                    <a:pt x="1989" y="293"/>
                  </a:lnTo>
                  <a:lnTo>
                    <a:pt x="1980" y="288"/>
                  </a:lnTo>
                  <a:lnTo>
                    <a:pt x="1972" y="281"/>
                  </a:lnTo>
                  <a:lnTo>
                    <a:pt x="1967" y="273"/>
                  </a:lnTo>
                  <a:lnTo>
                    <a:pt x="1964" y="269"/>
                  </a:lnTo>
                  <a:lnTo>
                    <a:pt x="1962" y="265"/>
                  </a:lnTo>
                  <a:lnTo>
                    <a:pt x="1960" y="260"/>
                  </a:lnTo>
                  <a:lnTo>
                    <a:pt x="1960" y="255"/>
                  </a:lnTo>
                  <a:lnTo>
                    <a:pt x="1947" y="255"/>
                  </a:lnTo>
                  <a:lnTo>
                    <a:pt x="1940" y="255"/>
                  </a:lnTo>
                  <a:lnTo>
                    <a:pt x="1933" y="256"/>
                  </a:lnTo>
                  <a:lnTo>
                    <a:pt x="1927" y="258"/>
                  </a:lnTo>
                  <a:lnTo>
                    <a:pt x="1922" y="261"/>
                  </a:lnTo>
                  <a:lnTo>
                    <a:pt x="1916" y="264"/>
                  </a:lnTo>
                  <a:lnTo>
                    <a:pt x="1910" y="267"/>
                  </a:lnTo>
                  <a:lnTo>
                    <a:pt x="1903" y="270"/>
                  </a:lnTo>
                  <a:lnTo>
                    <a:pt x="1895" y="272"/>
                  </a:lnTo>
                  <a:lnTo>
                    <a:pt x="1887" y="273"/>
                  </a:lnTo>
                  <a:lnTo>
                    <a:pt x="1882" y="287"/>
                  </a:lnTo>
                  <a:lnTo>
                    <a:pt x="1879" y="297"/>
                  </a:lnTo>
                  <a:lnTo>
                    <a:pt x="1877" y="301"/>
                  </a:lnTo>
                  <a:lnTo>
                    <a:pt x="1875" y="305"/>
                  </a:lnTo>
                  <a:lnTo>
                    <a:pt x="1871" y="308"/>
                  </a:lnTo>
                  <a:lnTo>
                    <a:pt x="1867" y="310"/>
                  </a:lnTo>
                  <a:lnTo>
                    <a:pt x="1871" y="316"/>
                  </a:lnTo>
                  <a:lnTo>
                    <a:pt x="1876" y="320"/>
                  </a:lnTo>
                  <a:lnTo>
                    <a:pt x="1882" y="325"/>
                  </a:lnTo>
                  <a:lnTo>
                    <a:pt x="1889" y="328"/>
                  </a:lnTo>
                  <a:lnTo>
                    <a:pt x="1903" y="334"/>
                  </a:lnTo>
                  <a:lnTo>
                    <a:pt x="1921" y="340"/>
                  </a:lnTo>
                  <a:lnTo>
                    <a:pt x="1959" y="349"/>
                  </a:lnTo>
                  <a:lnTo>
                    <a:pt x="2000" y="360"/>
                  </a:lnTo>
                  <a:lnTo>
                    <a:pt x="1954" y="360"/>
                  </a:lnTo>
                  <a:lnTo>
                    <a:pt x="1929" y="354"/>
                  </a:lnTo>
                  <a:lnTo>
                    <a:pt x="1906" y="349"/>
                  </a:lnTo>
                  <a:lnTo>
                    <a:pt x="1886" y="344"/>
                  </a:lnTo>
                  <a:lnTo>
                    <a:pt x="1866" y="338"/>
                  </a:lnTo>
                  <a:lnTo>
                    <a:pt x="1857" y="333"/>
                  </a:lnTo>
                  <a:lnTo>
                    <a:pt x="1849" y="328"/>
                  </a:lnTo>
                  <a:lnTo>
                    <a:pt x="1842" y="322"/>
                  </a:lnTo>
                  <a:lnTo>
                    <a:pt x="1835" y="315"/>
                  </a:lnTo>
                  <a:lnTo>
                    <a:pt x="1828" y="307"/>
                  </a:lnTo>
                  <a:lnTo>
                    <a:pt x="1823" y="298"/>
                  </a:lnTo>
                  <a:lnTo>
                    <a:pt x="1817" y="287"/>
                  </a:lnTo>
                  <a:lnTo>
                    <a:pt x="1814" y="273"/>
                  </a:lnTo>
                  <a:lnTo>
                    <a:pt x="1787" y="273"/>
                  </a:lnTo>
                  <a:lnTo>
                    <a:pt x="1787" y="282"/>
                  </a:lnTo>
                  <a:lnTo>
                    <a:pt x="1786" y="288"/>
                  </a:lnTo>
                  <a:lnTo>
                    <a:pt x="1785" y="293"/>
                  </a:lnTo>
                  <a:lnTo>
                    <a:pt x="1782" y="298"/>
                  </a:lnTo>
                  <a:lnTo>
                    <a:pt x="1776" y="306"/>
                  </a:lnTo>
                  <a:lnTo>
                    <a:pt x="1767" y="316"/>
                  </a:lnTo>
                  <a:lnTo>
                    <a:pt x="1771" y="323"/>
                  </a:lnTo>
                  <a:lnTo>
                    <a:pt x="1775" y="328"/>
                  </a:lnTo>
                  <a:lnTo>
                    <a:pt x="1779" y="332"/>
                  </a:lnTo>
                  <a:lnTo>
                    <a:pt x="1785" y="336"/>
                  </a:lnTo>
                  <a:lnTo>
                    <a:pt x="1793" y="342"/>
                  </a:lnTo>
                  <a:lnTo>
                    <a:pt x="1803" y="346"/>
                  </a:lnTo>
                  <a:lnTo>
                    <a:pt x="1813" y="351"/>
                  </a:lnTo>
                  <a:lnTo>
                    <a:pt x="1823" y="358"/>
                  </a:lnTo>
                  <a:lnTo>
                    <a:pt x="1827" y="363"/>
                  </a:lnTo>
                  <a:lnTo>
                    <a:pt x="1832" y="369"/>
                  </a:lnTo>
                  <a:lnTo>
                    <a:pt x="1836" y="376"/>
                  </a:lnTo>
                  <a:lnTo>
                    <a:pt x="1841" y="384"/>
                  </a:lnTo>
                  <a:lnTo>
                    <a:pt x="1842" y="389"/>
                  </a:lnTo>
                  <a:lnTo>
                    <a:pt x="1843" y="396"/>
                  </a:lnTo>
                  <a:lnTo>
                    <a:pt x="1844" y="402"/>
                  </a:lnTo>
                  <a:lnTo>
                    <a:pt x="1844" y="409"/>
                  </a:lnTo>
                  <a:lnTo>
                    <a:pt x="1844" y="415"/>
                  </a:lnTo>
                  <a:lnTo>
                    <a:pt x="1844" y="420"/>
                  </a:lnTo>
                  <a:lnTo>
                    <a:pt x="1845" y="424"/>
                  </a:lnTo>
                  <a:lnTo>
                    <a:pt x="1847" y="427"/>
                  </a:lnTo>
                  <a:lnTo>
                    <a:pt x="1859" y="436"/>
                  </a:lnTo>
                  <a:lnTo>
                    <a:pt x="1868" y="444"/>
                  </a:lnTo>
                  <a:lnTo>
                    <a:pt x="1872" y="448"/>
                  </a:lnTo>
                  <a:lnTo>
                    <a:pt x="1878" y="451"/>
                  </a:lnTo>
                  <a:lnTo>
                    <a:pt x="1884" y="452"/>
                  </a:lnTo>
                  <a:lnTo>
                    <a:pt x="1893" y="453"/>
                  </a:lnTo>
                  <a:lnTo>
                    <a:pt x="1902" y="452"/>
                  </a:lnTo>
                  <a:lnTo>
                    <a:pt x="1910" y="450"/>
                  </a:lnTo>
                  <a:lnTo>
                    <a:pt x="1917" y="446"/>
                  </a:lnTo>
                  <a:lnTo>
                    <a:pt x="1923" y="443"/>
                  </a:lnTo>
                  <a:lnTo>
                    <a:pt x="1929" y="439"/>
                  </a:lnTo>
                  <a:lnTo>
                    <a:pt x="1936" y="436"/>
                  </a:lnTo>
                  <a:lnTo>
                    <a:pt x="1944" y="434"/>
                  </a:lnTo>
                  <a:lnTo>
                    <a:pt x="1954" y="433"/>
                  </a:lnTo>
                  <a:lnTo>
                    <a:pt x="1961" y="434"/>
                  </a:lnTo>
                  <a:lnTo>
                    <a:pt x="1970" y="435"/>
                  </a:lnTo>
                  <a:lnTo>
                    <a:pt x="1978" y="437"/>
                  </a:lnTo>
                  <a:lnTo>
                    <a:pt x="1985" y="439"/>
                  </a:lnTo>
                  <a:lnTo>
                    <a:pt x="1999" y="445"/>
                  </a:lnTo>
                  <a:lnTo>
                    <a:pt x="2013" y="453"/>
                  </a:lnTo>
                  <a:lnTo>
                    <a:pt x="2027" y="459"/>
                  </a:lnTo>
                  <a:lnTo>
                    <a:pt x="2041" y="465"/>
                  </a:lnTo>
                  <a:lnTo>
                    <a:pt x="2048" y="467"/>
                  </a:lnTo>
                  <a:lnTo>
                    <a:pt x="2056" y="469"/>
                  </a:lnTo>
                  <a:lnTo>
                    <a:pt x="2065" y="470"/>
                  </a:lnTo>
                  <a:lnTo>
                    <a:pt x="2073" y="471"/>
                  </a:lnTo>
                  <a:lnTo>
                    <a:pt x="2076" y="482"/>
                  </a:lnTo>
                  <a:lnTo>
                    <a:pt x="2078" y="492"/>
                  </a:lnTo>
                  <a:lnTo>
                    <a:pt x="2082" y="503"/>
                  </a:lnTo>
                  <a:lnTo>
                    <a:pt x="2086" y="511"/>
                  </a:lnTo>
                  <a:lnTo>
                    <a:pt x="2090" y="515"/>
                  </a:lnTo>
                  <a:lnTo>
                    <a:pt x="2093" y="518"/>
                  </a:lnTo>
                  <a:lnTo>
                    <a:pt x="2097" y="522"/>
                  </a:lnTo>
                  <a:lnTo>
                    <a:pt x="2102" y="525"/>
                  </a:lnTo>
                  <a:lnTo>
                    <a:pt x="2106" y="527"/>
                  </a:lnTo>
                  <a:lnTo>
                    <a:pt x="2113" y="529"/>
                  </a:lnTo>
                  <a:lnTo>
                    <a:pt x="2118" y="531"/>
                  </a:lnTo>
                  <a:lnTo>
                    <a:pt x="2126" y="532"/>
                  </a:lnTo>
                  <a:lnTo>
                    <a:pt x="2111" y="532"/>
                  </a:lnTo>
                  <a:lnTo>
                    <a:pt x="2100" y="532"/>
                  </a:lnTo>
                  <a:lnTo>
                    <a:pt x="2093" y="532"/>
                  </a:lnTo>
                  <a:lnTo>
                    <a:pt x="2086" y="531"/>
                  </a:lnTo>
                  <a:lnTo>
                    <a:pt x="2081" y="530"/>
                  </a:lnTo>
                  <a:lnTo>
                    <a:pt x="2076" y="529"/>
                  </a:lnTo>
                  <a:lnTo>
                    <a:pt x="2067" y="524"/>
                  </a:lnTo>
                  <a:lnTo>
                    <a:pt x="2059" y="519"/>
                  </a:lnTo>
                  <a:lnTo>
                    <a:pt x="2052" y="513"/>
                  </a:lnTo>
                  <a:lnTo>
                    <a:pt x="2046" y="506"/>
                  </a:lnTo>
                  <a:lnTo>
                    <a:pt x="2040" y="497"/>
                  </a:lnTo>
                  <a:lnTo>
                    <a:pt x="2035" y="489"/>
                  </a:lnTo>
                  <a:lnTo>
                    <a:pt x="2030" y="481"/>
                  </a:lnTo>
                  <a:lnTo>
                    <a:pt x="2024" y="473"/>
                  </a:lnTo>
                  <a:lnTo>
                    <a:pt x="2017" y="466"/>
                  </a:lnTo>
                  <a:lnTo>
                    <a:pt x="2011" y="460"/>
                  </a:lnTo>
                  <a:lnTo>
                    <a:pt x="2002" y="454"/>
                  </a:lnTo>
                  <a:lnTo>
                    <a:pt x="1992" y="450"/>
                  </a:lnTo>
                  <a:lnTo>
                    <a:pt x="1980" y="448"/>
                  </a:lnTo>
                  <a:lnTo>
                    <a:pt x="1967" y="446"/>
                  </a:lnTo>
                  <a:lnTo>
                    <a:pt x="1959" y="446"/>
                  </a:lnTo>
                  <a:lnTo>
                    <a:pt x="1953" y="449"/>
                  </a:lnTo>
                  <a:lnTo>
                    <a:pt x="1946" y="451"/>
                  </a:lnTo>
                  <a:lnTo>
                    <a:pt x="1939" y="453"/>
                  </a:lnTo>
                  <a:lnTo>
                    <a:pt x="1927" y="459"/>
                  </a:lnTo>
                  <a:lnTo>
                    <a:pt x="1913" y="465"/>
                  </a:lnTo>
                  <a:lnTo>
                    <a:pt x="1918" y="477"/>
                  </a:lnTo>
                  <a:lnTo>
                    <a:pt x="1932" y="499"/>
                  </a:lnTo>
                  <a:lnTo>
                    <a:pt x="1939" y="512"/>
                  </a:lnTo>
                  <a:lnTo>
                    <a:pt x="1947" y="523"/>
                  </a:lnTo>
                  <a:lnTo>
                    <a:pt x="1954" y="532"/>
                  </a:lnTo>
                  <a:lnTo>
                    <a:pt x="1960" y="538"/>
                  </a:lnTo>
                  <a:lnTo>
                    <a:pt x="1945" y="554"/>
                  </a:lnTo>
                  <a:lnTo>
                    <a:pt x="1929" y="573"/>
                  </a:lnTo>
                  <a:lnTo>
                    <a:pt x="1924" y="578"/>
                  </a:lnTo>
                  <a:lnTo>
                    <a:pt x="1918" y="581"/>
                  </a:lnTo>
                  <a:lnTo>
                    <a:pt x="1913" y="585"/>
                  </a:lnTo>
                  <a:lnTo>
                    <a:pt x="1906" y="588"/>
                  </a:lnTo>
                  <a:lnTo>
                    <a:pt x="1900" y="590"/>
                  </a:lnTo>
                  <a:lnTo>
                    <a:pt x="1892" y="592"/>
                  </a:lnTo>
                  <a:lnTo>
                    <a:pt x="1883" y="593"/>
                  </a:lnTo>
                  <a:lnTo>
                    <a:pt x="1873" y="594"/>
                  </a:lnTo>
                  <a:lnTo>
                    <a:pt x="1855" y="595"/>
                  </a:lnTo>
                  <a:lnTo>
                    <a:pt x="1838" y="597"/>
                  </a:lnTo>
                  <a:lnTo>
                    <a:pt x="1823" y="600"/>
                  </a:lnTo>
                  <a:lnTo>
                    <a:pt x="1810" y="603"/>
                  </a:lnTo>
                  <a:lnTo>
                    <a:pt x="1797" y="604"/>
                  </a:lnTo>
                  <a:lnTo>
                    <a:pt x="1785" y="604"/>
                  </a:lnTo>
                  <a:lnTo>
                    <a:pt x="1779" y="603"/>
                  </a:lnTo>
                  <a:lnTo>
                    <a:pt x="1772" y="601"/>
                  </a:lnTo>
                  <a:lnTo>
                    <a:pt x="1767" y="598"/>
                  </a:lnTo>
                  <a:lnTo>
                    <a:pt x="1760" y="594"/>
                  </a:lnTo>
                  <a:lnTo>
                    <a:pt x="1778" y="593"/>
                  </a:lnTo>
                  <a:lnTo>
                    <a:pt x="1793" y="591"/>
                  </a:lnTo>
                  <a:lnTo>
                    <a:pt x="1806" y="589"/>
                  </a:lnTo>
                  <a:lnTo>
                    <a:pt x="1821" y="588"/>
                  </a:lnTo>
                  <a:lnTo>
                    <a:pt x="1826" y="587"/>
                  </a:lnTo>
                  <a:lnTo>
                    <a:pt x="1832" y="586"/>
                  </a:lnTo>
                  <a:lnTo>
                    <a:pt x="1837" y="585"/>
                  </a:lnTo>
                  <a:lnTo>
                    <a:pt x="1843" y="583"/>
                  </a:lnTo>
                  <a:lnTo>
                    <a:pt x="1847" y="580"/>
                  </a:lnTo>
                  <a:lnTo>
                    <a:pt x="1852" y="577"/>
                  </a:lnTo>
                  <a:lnTo>
                    <a:pt x="1856" y="573"/>
                  </a:lnTo>
                  <a:lnTo>
                    <a:pt x="1859" y="569"/>
                  </a:lnTo>
                  <a:lnTo>
                    <a:pt x="1866" y="560"/>
                  </a:lnTo>
                  <a:lnTo>
                    <a:pt x="1870" y="548"/>
                  </a:lnTo>
                  <a:lnTo>
                    <a:pt x="1872" y="538"/>
                  </a:lnTo>
                  <a:lnTo>
                    <a:pt x="1873" y="526"/>
                  </a:lnTo>
                  <a:lnTo>
                    <a:pt x="1873" y="520"/>
                  </a:lnTo>
                  <a:lnTo>
                    <a:pt x="1873" y="512"/>
                  </a:lnTo>
                  <a:lnTo>
                    <a:pt x="1873" y="499"/>
                  </a:lnTo>
                  <a:lnTo>
                    <a:pt x="1873" y="483"/>
                  </a:lnTo>
                  <a:lnTo>
                    <a:pt x="1860" y="480"/>
                  </a:lnTo>
                  <a:lnTo>
                    <a:pt x="1849" y="476"/>
                  </a:lnTo>
                  <a:lnTo>
                    <a:pt x="1839" y="470"/>
                  </a:lnTo>
                  <a:lnTo>
                    <a:pt x="1832" y="464"/>
                  </a:lnTo>
                  <a:lnTo>
                    <a:pt x="1824" y="457"/>
                  </a:lnTo>
                  <a:lnTo>
                    <a:pt x="1817" y="449"/>
                  </a:lnTo>
                  <a:lnTo>
                    <a:pt x="1812" y="440"/>
                  </a:lnTo>
                  <a:lnTo>
                    <a:pt x="1806" y="431"/>
                  </a:lnTo>
                  <a:lnTo>
                    <a:pt x="1796" y="413"/>
                  </a:lnTo>
                  <a:lnTo>
                    <a:pt x="1785" y="396"/>
                  </a:lnTo>
                  <a:lnTo>
                    <a:pt x="1778" y="387"/>
                  </a:lnTo>
                  <a:lnTo>
                    <a:pt x="1771" y="379"/>
                  </a:lnTo>
                  <a:lnTo>
                    <a:pt x="1764" y="372"/>
                  </a:lnTo>
                  <a:lnTo>
                    <a:pt x="1754" y="366"/>
                  </a:lnTo>
                  <a:lnTo>
                    <a:pt x="1708" y="348"/>
                  </a:lnTo>
                  <a:lnTo>
                    <a:pt x="1705" y="342"/>
                  </a:lnTo>
                  <a:lnTo>
                    <a:pt x="1707" y="333"/>
                  </a:lnTo>
                  <a:lnTo>
                    <a:pt x="1708" y="324"/>
                  </a:lnTo>
                  <a:lnTo>
                    <a:pt x="1709" y="313"/>
                  </a:lnTo>
                  <a:lnTo>
                    <a:pt x="1710" y="303"/>
                  </a:lnTo>
                  <a:lnTo>
                    <a:pt x="1709" y="294"/>
                  </a:lnTo>
                  <a:lnTo>
                    <a:pt x="1708" y="290"/>
                  </a:lnTo>
                  <a:lnTo>
                    <a:pt x="1707" y="286"/>
                  </a:lnTo>
                  <a:lnTo>
                    <a:pt x="1704" y="283"/>
                  </a:lnTo>
                  <a:lnTo>
                    <a:pt x="1701" y="279"/>
                  </a:lnTo>
                  <a:lnTo>
                    <a:pt x="1698" y="276"/>
                  </a:lnTo>
                  <a:lnTo>
                    <a:pt x="1693" y="273"/>
                  </a:lnTo>
                  <a:lnTo>
                    <a:pt x="1689" y="271"/>
                  </a:lnTo>
                  <a:lnTo>
                    <a:pt x="1682" y="269"/>
                  </a:lnTo>
                  <a:lnTo>
                    <a:pt x="1669" y="266"/>
                  </a:lnTo>
                  <a:lnTo>
                    <a:pt x="1654" y="263"/>
                  </a:lnTo>
                  <a:lnTo>
                    <a:pt x="1618" y="261"/>
                  </a:lnTo>
                  <a:lnTo>
                    <a:pt x="1581" y="261"/>
                  </a:lnTo>
                  <a:lnTo>
                    <a:pt x="1596" y="257"/>
                  </a:lnTo>
                  <a:lnTo>
                    <a:pt x="1609" y="253"/>
                  </a:lnTo>
                  <a:lnTo>
                    <a:pt x="1613" y="249"/>
                  </a:lnTo>
                  <a:lnTo>
                    <a:pt x="1618" y="245"/>
                  </a:lnTo>
                  <a:lnTo>
                    <a:pt x="1620" y="239"/>
                  </a:lnTo>
                  <a:lnTo>
                    <a:pt x="1621" y="231"/>
                  </a:lnTo>
                  <a:lnTo>
                    <a:pt x="1608" y="231"/>
                  </a:lnTo>
                  <a:lnTo>
                    <a:pt x="1596" y="231"/>
                  </a:lnTo>
                  <a:lnTo>
                    <a:pt x="1581" y="231"/>
                  </a:lnTo>
                  <a:lnTo>
                    <a:pt x="1562" y="231"/>
                  </a:lnTo>
                  <a:lnTo>
                    <a:pt x="1559" y="246"/>
                  </a:lnTo>
                  <a:lnTo>
                    <a:pt x="1555" y="263"/>
                  </a:lnTo>
                  <a:lnTo>
                    <a:pt x="1550" y="279"/>
                  </a:lnTo>
                  <a:lnTo>
                    <a:pt x="1548" y="292"/>
                  </a:lnTo>
                  <a:lnTo>
                    <a:pt x="1548" y="294"/>
                  </a:lnTo>
                  <a:lnTo>
                    <a:pt x="1550" y="295"/>
                  </a:lnTo>
                  <a:lnTo>
                    <a:pt x="1552" y="295"/>
                  </a:lnTo>
                  <a:lnTo>
                    <a:pt x="1555" y="295"/>
                  </a:lnTo>
                  <a:lnTo>
                    <a:pt x="1559" y="293"/>
                  </a:lnTo>
                  <a:lnTo>
                    <a:pt x="1562" y="292"/>
                  </a:lnTo>
                  <a:lnTo>
                    <a:pt x="1562" y="323"/>
                  </a:lnTo>
                  <a:lnTo>
                    <a:pt x="1552" y="327"/>
                  </a:lnTo>
                  <a:lnTo>
                    <a:pt x="1543" y="331"/>
                  </a:lnTo>
                  <a:lnTo>
                    <a:pt x="1537" y="332"/>
                  </a:lnTo>
                  <a:lnTo>
                    <a:pt x="1531" y="334"/>
                  </a:lnTo>
                  <a:lnTo>
                    <a:pt x="1524" y="334"/>
                  </a:lnTo>
                  <a:lnTo>
                    <a:pt x="1514" y="336"/>
                  </a:lnTo>
                  <a:lnTo>
                    <a:pt x="1514" y="345"/>
                  </a:lnTo>
                  <a:lnTo>
                    <a:pt x="1514" y="354"/>
                  </a:lnTo>
                  <a:lnTo>
                    <a:pt x="1532" y="375"/>
                  </a:lnTo>
                  <a:lnTo>
                    <a:pt x="1555" y="404"/>
                  </a:lnTo>
                  <a:lnTo>
                    <a:pt x="1562" y="411"/>
                  </a:lnTo>
                  <a:lnTo>
                    <a:pt x="1569" y="418"/>
                  </a:lnTo>
                  <a:lnTo>
                    <a:pt x="1577" y="424"/>
                  </a:lnTo>
                  <a:lnTo>
                    <a:pt x="1585" y="429"/>
                  </a:lnTo>
                  <a:lnTo>
                    <a:pt x="1593" y="433"/>
                  </a:lnTo>
                  <a:lnTo>
                    <a:pt x="1602" y="437"/>
                  </a:lnTo>
                  <a:lnTo>
                    <a:pt x="1611" y="439"/>
                  </a:lnTo>
                  <a:lnTo>
                    <a:pt x="1621" y="439"/>
                  </a:lnTo>
                  <a:lnTo>
                    <a:pt x="1622" y="445"/>
                  </a:lnTo>
                  <a:lnTo>
                    <a:pt x="1623" y="451"/>
                  </a:lnTo>
                  <a:lnTo>
                    <a:pt x="1625" y="455"/>
                  </a:lnTo>
                  <a:lnTo>
                    <a:pt x="1629" y="458"/>
                  </a:lnTo>
                  <a:lnTo>
                    <a:pt x="1636" y="465"/>
                  </a:lnTo>
                  <a:lnTo>
                    <a:pt x="1645" y="471"/>
                  </a:lnTo>
                  <a:lnTo>
                    <a:pt x="1654" y="477"/>
                  </a:lnTo>
                  <a:lnTo>
                    <a:pt x="1663" y="483"/>
                  </a:lnTo>
                  <a:lnTo>
                    <a:pt x="1667" y="487"/>
                  </a:lnTo>
                  <a:lnTo>
                    <a:pt x="1670" y="491"/>
                  </a:lnTo>
                  <a:lnTo>
                    <a:pt x="1673" y="496"/>
                  </a:lnTo>
                  <a:lnTo>
                    <a:pt x="1674" y="501"/>
                  </a:lnTo>
                  <a:lnTo>
                    <a:pt x="1667" y="501"/>
                  </a:lnTo>
                  <a:lnTo>
                    <a:pt x="1654" y="501"/>
                  </a:lnTo>
                  <a:lnTo>
                    <a:pt x="1645" y="499"/>
                  </a:lnTo>
                  <a:lnTo>
                    <a:pt x="1625" y="494"/>
                  </a:lnTo>
                  <a:lnTo>
                    <a:pt x="1599" y="487"/>
                  </a:lnTo>
                  <a:lnTo>
                    <a:pt x="1568" y="478"/>
                  </a:lnTo>
                  <a:lnTo>
                    <a:pt x="1539" y="468"/>
                  </a:lnTo>
                  <a:lnTo>
                    <a:pt x="1513" y="458"/>
                  </a:lnTo>
                  <a:lnTo>
                    <a:pt x="1502" y="453"/>
                  </a:lnTo>
                  <a:lnTo>
                    <a:pt x="1495" y="448"/>
                  </a:lnTo>
                  <a:lnTo>
                    <a:pt x="1492" y="445"/>
                  </a:lnTo>
                  <a:lnTo>
                    <a:pt x="1490" y="443"/>
                  </a:lnTo>
                  <a:lnTo>
                    <a:pt x="1488" y="441"/>
                  </a:lnTo>
                  <a:lnTo>
                    <a:pt x="1488" y="439"/>
                  </a:lnTo>
                  <a:lnTo>
                    <a:pt x="1467" y="439"/>
                  </a:lnTo>
                  <a:lnTo>
                    <a:pt x="1432" y="436"/>
                  </a:lnTo>
                  <a:lnTo>
                    <a:pt x="1389" y="432"/>
                  </a:lnTo>
                  <a:lnTo>
                    <a:pt x="1343" y="425"/>
                  </a:lnTo>
                  <a:lnTo>
                    <a:pt x="1320" y="421"/>
                  </a:lnTo>
                  <a:lnTo>
                    <a:pt x="1298" y="417"/>
                  </a:lnTo>
                  <a:lnTo>
                    <a:pt x="1277" y="412"/>
                  </a:lnTo>
                  <a:lnTo>
                    <a:pt x="1260" y="406"/>
                  </a:lnTo>
                  <a:lnTo>
                    <a:pt x="1251" y="403"/>
                  </a:lnTo>
                  <a:lnTo>
                    <a:pt x="1244" y="400"/>
                  </a:lnTo>
                  <a:lnTo>
                    <a:pt x="1238" y="397"/>
                  </a:lnTo>
                  <a:lnTo>
                    <a:pt x="1232" y="394"/>
                  </a:lnTo>
                  <a:lnTo>
                    <a:pt x="1228" y="389"/>
                  </a:lnTo>
                  <a:lnTo>
                    <a:pt x="1225" y="386"/>
                  </a:lnTo>
                  <a:lnTo>
                    <a:pt x="1223" y="382"/>
                  </a:lnTo>
                  <a:lnTo>
                    <a:pt x="1222" y="378"/>
                  </a:lnTo>
                  <a:lnTo>
                    <a:pt x="1210" y="381"/>
                  </a:lnTo>
                  <a:lnTo>
                    <a:pt x="1203" y="384"/>
                  </a:lnTo>
                  <a:lnTo>
                    <a:pt x="1203" y="389"/>
                  </a:lnTo>
                  <a:lnTo>
                    <a:pt x="1204" y="395"/>
                  </a:lnTo>
                  <a:lnTo>
                    <a:pt x="1205" y="399"/>
                  </a:lnTo>
                  <a:lnTo>
                    <a:pt x="1207" y="403"/>
                  </a:lnTo>
                  <a:lnTo>
                    <a:pt x="1211" y="410"/>
                  </a:lnTo>
                  <a:lnTo>
                    <a:pt x="1218" y="416"/>
                  </a:lnTo>
                  <a:lnTo>
                    <a:pt x="1225" y="421"/>
                  </a:lnTo>
                  <a:lnTo>
                    <a:pt x="1233" y="425"/>
                  </a:lnTo>
                  <a:lnTo>
                    <a:pt x="1243" y="429"/>
                  </a:lnTo>
                  <a:lnTo>
                    <a:pt x="1253" y="433"/>
                  </a:lnTo>
                  <a:lnTo>
                    <a:pt x="1274" y="442"/>
                  </a:lnTo>
                  <a:lnTo>
                    <a:pt x="1295" y="452"/>
                  </a:lnTo>
                  <a:lnTo>
                    <a:pt x="1305" y="458"/>
                  </a:lnTo>
                  <a:lnTo>
                    <a:pt x="1313" y="465"/>
                  </a:lnTo>
                  <a:lnTo>
                    <a:pt x="1322" y="473"/>
                  </a:lnTo>
                  <a:lnTo>
                    <a:pt x="1329" y="483"/>
                  </a:lnTo>
                  <a:lnTo>
                    <a:pt x="1319" y="483"/>
                  </a:lnTo>
                  <a:lnTo>
                    <a:pt x="1309" y="483"/>
                  </a:lnTo>
                  <a:lnTo>
                    <a:pt x="1297" y="481"/>
                  </a:lnTo>
                  <a:lnTo>
                    <a:pt x="1281" y="477"/>
                  </a:lnTo>
                  <a:lnTo>
                    <a:pt x="1272" y="475"/>
                  </a:lnTo>
                  <a:lnTo>
                    <a:pt x="1262" y="473"/>
                  </a:lnTo>
                  <a:lnTo>
                    <a:pt x="1252" y="471"/>
                  </a:lnTo>
                  <a:lnTo>
                    <a:pt x="1242" y="471"/>
                  </a:lnTo>
                  <a:lnTo>
                    <a:pt x="1232" y="471"/>
                  </a:lnTo>
                  <a:lnTo>
                    <a:pt x="1221" y="473"/>
                  </a:lnTo>
                  <a:lnTo>
                    <a:pt x="1210" y="475"/>
                  </a:lnTo>
                  <a:lnTo>
                    <a:pt x="1198" y="477"/>
                  </a:lnTo>
                  <a:lnTo>
                    <a:pt x="1174" y="484"/>
                  </a:lnTo>
                  <a:lnTo>
                    <a:pt x="1149" y="492"/>
                  </a:lnTo>
                  <a:lnTo>
                    <a:pt x="1122" y="500"/>
                  </a:lnTo>
                  <a:lnTo>
                    <a:pt x="1097" y="508"/>
                  </a:lnTo>
                  <a:lnTo>
                    <a:pt x="1085" y="510"/>
                  </a:lnTo>
                  <a:lnTo>
                    <a:pt x="1073" y="512"/>
                  </a:lnTo>
                  <a:lnTo>
                    <a:pt x="1061" y="514"/>
                  </a:lnTo>
                  <a:lnTo>
                    <a:pt x="1050" y="514"/>
                  </a:lnTo>
                  <a:lnTo>
                    <a:pt x="1046" y="513"/>
                  </a:lnTo>
                  <a:lnTo>
                    <a:pt x="1042" y="511"/>
                  </a:lnTo>
                  <a:lnTo>
                    <a:pt x="1040" y="507"/>
                  </a:lnTo>
                  <a:lnTo>
                    <a:pt x="1040" y="503"/>
                  </a:lnTo>
                  <a:lnTo>
                    <a:pt x="1040" y="496"/>
                  </a:lnTo>
                  <a:lnTo>
                    <a:pt x="1042" y="490"/>
                  </a:lnTo>
                  <a:lnTo>
                    <a:pt x="1046" y="484"/>
                  </a:lnTo>
                  <a:lnTo>
                    <a:pt x="1050" y="477"/>
                  </a:lnTo>
                  <a:lnTo>
                    <a:pt x="1040" y="473"/>
                  </a:lnTo>
                  <a:lnTo>
                    <a:pt x="1030" y="472"/>
                  </a:lnTo>
                  <a:lnTo>
                    <a:pt x="1019" y="471"/>
                  </a:lnTo>
                  <a:lnTo>
                    <a:pt x="1009" y="471"/>
                  </a:lnTo>
                  <a:lnTo>
                    <a:pt x="1007" y="475"/>
                  </a:lnTo>
                  <a:lnTo>
                    <a:pt x="1004" y="477"/>
                  </a:lnTo>
                  <a:lnTo>
                    <a:pt x="999" y="479"/>
                  </a:lnTo>
                  <a:lnTo>
                    <a:pt x="994" y="480"/>
                  </a:lnTo>
                  <a:lnTo>
                    <a:pt x="984" y="480"/>
                  </a:lnTo>
                  <a:lnTo>
                    <a:pt x="972" y="479"/>
                  </a:lnTo>
                  <a:lnTo>
                    <a:pt x="961" y="477"/>
                  </a:lnTo>
                  <a:lnTo>
                    <a:pt x="949" y="477"/>
                  </a:lnTo>
                  <a:lnTo>
                    <a:pt x="943" y="477"/>
                  </a:lnTo>
                  <a:lnTo>
                    <a:pt x="939" y="478"/>
                  </a:lnTo>
                  <a:lnTo>
                    <a:pt x="934" y="480"/>
                  </a:lnTo>
                  <a:lnTo>
                    <a:pt x="930" y="483"/>
                  </a:lnTo>
                  <a:lnTo>
                    <a:pt x="924" y="489"/>
                  </a:lnTo>
                  <a:lnTo>
                    <a:pt x="916" y="495"/>
                  </a:lnTo>
                  <a:lnTo>
                    <a:pt x="908" y="500"/>
                  </a:lnTo>
                  <a:lnTo>
                    <a:pt x="900" y="505"/>
                  </a:lnTo>
                  <a:lnTo>
                    <a:pt x="882" y="513"/>
                  </a:lnTo>
                  <a:lnTo>
                    <a:pt x="864" y="522"/>
                  </a:lnTo>
                  <a:lnTo>
                    <a:pt x="857" y="526"/>
                  </a:lnTo>
                  <a:lnTo>
                    <a:pt x="849" y="532"/>
                  </a:lnTo>
                  <a:lnTo>
                    <a:pt x="841" y="538"/>
                  </a:lnTo>
                  <a:lnTo>
                    <a:pt x="836" y="545"/>
                  </a:lnTo>
                  <a:lnTo>
                    <a:pt x="830" y="553"/>
                  </a:lnTo>
                  <a:lnTo>
                    <a:pt x="827" y="564"/>
                  </a:lnTo>
                  <a:lnTo>
                    <a:pt x="825" y="575"/>
                  </a:lnTo>
                  <a:lnTo>
                    <a:pt x="824" y="588"/>
                  </a:lnTo>
                  <a:lnTo>
                    <a:pt x="810" y="584"/>
                  </a:lnTo>
                  <a:lnTo>
                    <a:pt x="797" y="581"/>
                  </a:lnTo>
                  <a:lnTo>
                    <a:pt x="791" y="581"/>
                  </a:lnTo>
                  <a:lnTo>
                    <a:pt x="784" y="582"/>
                  </a:lnTo>
                  <a:lnTo>
                    <a:pt x="778" y="584"/>
                  </a:lnTo>
                  <a:lnTo>
                    <a:pt x="771" y="588"/>
                  </a:lnTo>
                  <a:lnTo>
                    <a:pt x="758" y="582"/>
                  </a:lnTo>
                  <a:lnTo>
                    <a:pt x="740" y="575"/>
                  </a:lnTo>
                  <a:lnTo>
                    <a:pt x="732" y="571"/>
                  </a:lnTo>
                  <a:lnTo>
                    <a:pt x="724" y="566"/>
                  </a:lnTo>
                  <a:lnTo>
                    <a:pt x="716" y="562"/>
                  </a:lnTo>
                  <a:lnTo>
                    <a:pt x="711" y="556"/>
                  </a:lnTo>
                  <a:lnTo>
                    <a:pt x="711" y="526"/>
                  </a:lnTo>
                  <a:lnTo>
                    <a:pt x="721" y="526"/>
                  </a:lnTo>
                  <a:lnTo>
                    <a:pt x="730" y="526"/>
                  </a:lnTo>
                  <a:lnTo>
                    <a:pt x="738" y="526"/>
                  </a:lnTo>
                  <a:lnTo>
                    <a:pt x="744" y="526"/>
                  </a:lnTo>
                  <a:lnTo>
                    <a:pt x="740" y="516"/>
                  </a:lnTo>
                  <a:lnTo>
                    <a:pt x="736" y="507"/>
                  </a:lnTo>
                  <a:lnTo>
                    <a:pt x="730" y="499"/>
                  </a:lnTo>
                  <a:lnTo>
                    <a:pt x="723" y="493"/>
                  </a:lnTo>
                  <a:lnTo>
                    <a:pt x="714" y="488"/>
                  </a:lnTo>
                  <a:lnTo>
                    <a:pt x="704" y="485"/>
                  </a:lnTo>
                  <a:lnTo>
                    <a:pt x="692" y="483"/>
                  </a:lnTo>
                  <a:lnTo>
                    <a:pt x="678" y="483"/>
                  </a:lnTo>
                  <a:lnTo>
                    <a:pt x="668" y="483"/>
                  </a:lnTo>
                  <a:lnTo>
                    <a:pt x="656" y="483"/>
                  </a:lnTo>
                  <a:lnTo>
                    <a:pt x="643" y="483"/>
                  </a:lnTo>
                  <a:lnTo>
                    <a:pt x="624" y="483"/>
                  </a:lnTo>
                  <a:lnTo>
                    <a:pt x="627" y="487"/>
                  </a:lnTo>
                  <a:lnTo>
                    <a:pt x="632" y="491"/>
                  </a:lnTo>
                  <a:lnTo>
                    <a:pt x="636" y="495"/>
                  </a:lnTo>
                  <a:lnTo>
                    <a:pt x="640" y="498"/>
                  </a:lnTo>
                  <a:lnTo>
                    <a:pt x="645" y="501"/>
                  </a:lnTo>
                  <a:lnTo>
                    <a:pt x="648" y="506"/>
                  </a:lnTo>
                  <a:lnTo>
                    <a:pt x="650" y="510"/>
                  </a:lnTo>
                  <a:lnTo>
                    <a:pt x="651" y="514"/>
                  </a:lnTo>
                  <a:lnTo>
                    <a:pt x="650" y="519"/>
                  </a:lnTo>
                  <a:lnTo>
                    <a:pt x="649" y="523"/>
                  </a:lnTo>
                  <a:lnTo>
                    <a:pt x="648" y="525"/>
                  </a:lnTo>
                  <a:lnTo>
                    <a:pt x="646" y="528"/>
                  </a:lnTo>
                  <a:lnTo>
                    <a:pt x="643" y="530"/>
                  </a:lnTo>
                  <a:lnTo>
                    <a:pt x="638" y="532"/>
                  </a:lnTo>
                  <a:lnTo>
                    <a:pt x="647" y="541"/>
                  </a:lnTo>
                  <a:lnTo>
                    <a:pt x="656" y="550"/>
                  </a:lnTo>
                  <a:lnTo>
                    <a:pt x="661" y="554"/>
                  </a:lnTo>
                  <a:lnTo>
                    <a:pt x="668" y="557"/>
                  </a:lnTo>
                  <a:lnTo>
                    <a:pt x="676" y="561"/>
                  </a:lnTo>
                  <a:lnTo>
                    <a:pt x="684" y="564"/>
                  </a:lnTo>
                  <a:lnTo>
                    <a:pt x="684" y="619"/>
                  </a:lnTo>
                  <a:lnTo>
                    <a:pt x="677" y="619"/>
                  </a:lnTo>
                  <a:lnTo>
                    <a:pt x="665" y="619"/>
                  </a:lnTo>
                  <a:lnTo>
                    <a:pt x="659" y="610"/>
                  </a:lnTo>
                  <a:lnTo>
                    <a:pt x="654" y="604"/>
                  </a:lnTo>
                  <a:lnTo>
                    <a:pt x="647" y="599"/>
                  </a:lnTo>
                  <a:lnTo>
                    <a:pt x="639" y="595"/>
                  </a:lnTo>
                  <a:lnTo>
                    <a:pt x="623" y="589"/>
                  </a:lnTo>
                  <a:lnTo>
                    <a:pt x="604" y="582"/>
                  </a:lnTo>
                  <a:lnTo>
                    <a:pt x="602" y="585"/>
                  </a:lnTo>
                  <a:lnTo>
                    <a:pt x="599" y="589"/>
                  </a:lnTo>
                  <a:lnTo>
                    <a:pt x="594" y="593"/>
                  </a:lnTo>
                  <a:lnTo>
                    <a:pt x="588" y="597"/>
                  </a:lnTo>
                  <a:lnTo>
                    <a:pt x="575" y="606"/>
                  </a:lnTo>
                  <a:lnTo>
                    <a:pt x="559" y="615"/>
                  </a:lnTo>
                  <a:lnTo>
                    <a:pt x="544" y="624"/>
                  </a:lnTo>
                  <a:lnTo>
                    <a:pt x="531" y="631"/>
                  </a:lnTo>
                  <a:lnTo>
                    <a:pt x="525" y="635"/>
                  </a:lnTo>
                  <a:lnTo>
                    <a:pt x="522" y="638"/>
                  </a:lnTo>
                  <a:lnTo>
                    <a:pt x="519" y="641"/>
                  </a:lnTo>
                  <a:lnTo>
                    <a:pt x="519" y="643"/>
                  </a:lnTo>
                  <a:lnTo>
                    <a:pt x="519" y="647"/>
                  </a:lnTo>
                  <a:lnTo>
                    <a:pt x="520" y="651"/>
                  </a:lnTo>
                  <a:lnTo>
                    <a:pt x="521" y="655"/>
                  </a:lnTo>
                  <a:lnTo>
                    <a:pt x="523" y="658"/>
                  </a:lnTo>
                  <a:lnTo>
                    <a:pt x="528" y="663"/>
                  </a:lnTo>
                  <a:lnTo>
                    <a:pt x="536" y="667"/>
                  </a:lnTo>
                  <a:lnTo>
                    <a:pt x="543" y="673"/>
                  </a:lnTo>
                  <a:lnTo>
                    <a:pt x="549" y="678"/>
                  </a:lnTo>
                  <a:lnTo>
                    <a:pt x="551" y="681"/>
                  </a:lnTo>
                  <a:lnTo>
                    <a:pt x="555" y="685"/>
                  </a:lnTo>
                  <a:lnTo>
                    <a:pt x="557" y="688"/>
                  </a:lnTo>
                  <a:lnTo>
                    <a:pt x="558" y="693"/>
                  </a:lnTo>
                  <a:lnTo>
                    <a:pt x="471" y="693"/>
                  </a:lnTo>
                  <a:lnTo>
                    <a:pt x="467" y="705"/>
                  </a:lnTo>
                  <a:lnTo>
                    <a:pt x="464" y="721"/>
                  </a:lnTo>
                  <a:lnTo>
                    <a:pt x="460" y="730"/>
                  </a:lnTo>
                  <a:lnTo>
                    <a:pt x="457" y="736"/>
                  </a:lnTo>
                  <a:lnTo>
                    <a:pt x="454" y="739"/>
                  </a:lnTo>
                  <a:lnTo>
                    <a:pt x="452" y="740"/>
                  </a:lnTo>
                  <a:lnTo>
                    <a:pt x="448" y="742"/>
                  </a:lnTo>
                  <a:lnTo>
                    <a:pt x="445" y="742"/>
                  </a:lnTo>
                  <a:lnTo>
                    <a:pt x="433" y="742"/>
                  </a:lnTo>
                  <a:lnTo>
                    <a:pt x="420" y="741"/>
                  </a:lnTo>
                  <a:lnTo>
                    <a:pt x="407" y="739"/>
                  </a:lnTo>
                  <a:lnTo>
                    <a:pt x="393" y="736"/>
                  </a:lnTo>
                  <a:lnTo>
                    <a:pt x="380" y="733"/>
                  </a:lnTo>
                  <a:lnTo>
                    <a:pt x="367" y="729"/>
                  </a:lnTo>
                  <a:lnTo>
                    <a:pt x="355" y="723"/>
                  </a:lnTo>
                  <a:lnTo>
                    <a:pt x="344" y="718"/>
                  </a:lnTo>
                  <a:lnTo>
                    <a:pt x="333" y="711"/>
                  </a:lnTo>
                  <a:lnTo>
                    <a:pt x="323" y="704"/>
                  </a:lnTo>
                  <a:lnTo>
                    <a:pt x="314" y="696"/>
                  </a:lnTo>
                  <a:lnTo>
                    <a:pt x="307" y="687"/>
                  </a:lnTo>
                  <a:lnTo>
                    <a:pt x="301" y="678"/>
                  </a:lnTo>
                  <a:lnTo>
                    <a:pt x="296" y="666"/>
                  </a:lnTo>
                  <a:lnTo>
                    <a:pt x="293" y="655"/>
                  </a:lnTo>
                  <a:lnTo>
                    <a:pt x="292" y="643"/>
                  </a:lnTo>
                  <a:lnTo>
                    <a:pt x="289" y="636"/>
                  </a:lnTo>
                  <a:lnTo>
                    <a:pt x="286" y="625"/>
                  </a:lnTo>
                  <a:lnTo>
                    <a:pt x="273" y="622"/>
                  </a:lnTo>
                  <a:lnTo>
                    <a:pt x="254" y="616"/>
                  </a:lnTo>
                  <a:lnTo>
                    <a:pt x="232" y="609"/>
                  </a:lnTo>
                  <a:lnTo>
                    <a:pt x="209" y="601"/>
                  </a:lnTo>
                  <a:lnTo>
                    <a:pt x="188" y="592"/>
                  </a:lnTo>
                  <a:lnTo>
                    <a:pt x="169" y="582"/>
                  </a:lnTo>
                  <a:lnTo>
                    <a:pt x="163" y="578"/>
                  </a:lnTo>
                  <a:lnTo>
                    <a:pt x="157" y="573"/>
                  </a:lnTo>
                  <a:lnTo>
                    <a:pt x="154" y="568"/>
                  </a:lnTo>
                  <a:lnTo>
                    <a:pt x="153" y="564"/>
                  </a:lnTo>
                  <a:lnTo>
                    <a:pt x="162" y="567"/>
                  </a:lnTo>
                  <a:lnTo>
                    <a:pt x="183" y="574"/>
                  </a:lnTo>
                  <a:lnTo>
                    <a:pt x="211" y="582"/>
                  </a:lnTo>
                  <a:lnTo>
                    <a:pt x="244" y="590"/>
                  </a:lnTo>
                  <a:lnTo>
                    <a:pt x="277" y="598"/>
                  </a:lnTo>
                  <a:lnTo>
                    <a:pt x="308" y="605"/>
                  </a:lnTo>
                  <a:lnTo>
                    <a:pt x="332" y="610"/>
                  </a:lnTo>
                  <a:lnTo>
                    <a:pt x="345" y="612"/>
                  </a:lnTo>
                  <a:lnTo>
                    <a:pt x="368" y="612"/>
                  </a:lnTo>
                  <a:lnTo>
                    <a:pt x="390" y="612"/>
                  </a:lnTo>
                  <a:lnTo>
                    <a:pt x="414" y="612"/>
                  </a:lnTo>
                  <a:lnTo>
                    <a:pt x="445" y="612"/>
                  </a:lnTo>
                  <a:lnTo>
                    <a:pt x="454" y="612"/>
                  </a:lnTo>
                  <a:lnTo>
                    <a:pt x="461" y="611"/>
                  </a:lnTo>
                  <a:lnTo>
                    <a:pt x="469" y="609"/>
                  </a:lnTo>
                  <a:lnTo>
                    <a:pt x="477" y="607"/>
                  </a:lnTo>
                  <a:lnTo>
                    <a:pt x="490" y="601"/>
                  </a:lnTo>
                  <a:lnTo>
                    <a:pt x="502" y="594"/>
                  </a:lnTo>
                  <a:lnTo>
                    <a:pt x="514" y="585"/>
                  </a:lnTo>
                  <a:lnTo>
                    <a:pt x="524" y="576"/>
                  </a:lnTo>
                  <a:lnTo>
                    <a:pt x="535" y="567"/>
                  </a:lnTo>
                  <a:lnTo>
                    <a:pt x="545" y="556"/>
                  </a:lnTo>
                  <a:lnTo>
                    <a:pt x="536" y="547"/>
                  </a:lnTo>
                  <a:lnTo>
                    <a:pt x="527" y="536"/>
                  </a:lnTo>
                  <a:lnTo>
                    <a:pt x="523" y="531"/>
                  </a:lnTo>
                  <a:lnTo>
                    <a:pt x="517" y="527"/>
                  </a:lnTo>
                  <a:lnTo>
                    <a:pt x="512" y="523"/>
                  </a:lnTo>
                  <a:lnTo>
                    <a:pt x="505" y="520"/>
                  </a:lnTo>
                  <a:lnTo>
                    <a:pt x="500" y="518"/>
                  </a:lnTo>
                  <a:lnTo>
                    <a:pt x="484" y="511"/>
                  </a:lnTo>
                  <a:lnTo>
                    <a:pt x="459" y="499"/>
                  </a:lnTo>
                  <a:lnTo>
                    <a:pt x="424" y="487"/>
                  </a:lnTo>
                  <a:lnTo>
                    <a:pt x="403" y="481"/>
                  </a:lnTo>
                  <a:lnTo>
                    <a:pt x="379" y="475"/>
                  </a:lnTo>
                  <a:lnTo>
                    <a:pt x="352" y="469"/>
                  </a:lnTo>
                  <a:lnTo>
                    <a:pt x="323" y="463"/>
                  </a:lnTo>
                  <a:lnTo>
                    <a:pt x="291" y="458"/>
                  </a:lnTo>
                  <a:lnTo>
                    <a:pt x="256" y="453"/>
                  </a:lnTo>
                  <a:lnTo>
                    <a:pt x="219" y="449"/>
                  </a:lnTo>
                  <a:lnTo>
                    <a:pt x="179" y="446"/>
                  </a:lnTo>
                  <a:lnTo>
                    <a:pt x="172" y="446"/>
                  </a:lnTo>
                  <a:lnTo>
                    <a:pt x="165" y="445"/>
                  </a:lnTo>
                  <a:lnTo>
                    <a:pt x="158" y="444"/>
                  </a:lnTo>
                  <a:lnTo>
                    <a:pt x="152" y="442"/>
                  </a:lnTo>
                  <a:lnTo>
                    <a:pt x="150" y="440"/>
                  </a:lnTo>
                  <a:lnTo>
                    <a:pt x="146" y="438"/>
                  </a:lnTo>
                  <a:lnTo>
                    <a:pt x="144" y="436"/>
                  </a:lnTo>
                  <a:lnTo>
                    <a:pt x="143" y="433"/>
                  </a:lnTo>
                  <a:lnTo>
                    <a:pt x="141" y="425"/>
                  </a:lnTo>
                  <a:lnTo>
                    <a:pt x="140" y="415"/>
                  </a:lnTo>
                  <a:lnTo>
                    <a:pt x="120" y="420"/>
                  </a:lnTo>
                  <a:lnTo>
                    <a:pt x="99" y="425"/>
                  </a:lnTo>
                  <a:lnTo>
                    <a:pt x="77" y="431"/>
                  </a:lnTo>
                  <a:lnTo>
                    <a:pt x="53" y="439"/>
                  </a:lnTo>
                  <a:lnTo>
                    <a:pt x="50" y="441"/>
                  </a:lnTo>
                  <a:lnTo>
                    <a:pt x="43" y="445"/>
                  </a:lnTo>
                  <a:lnTo>
                    <a:pt x="40" y="446"/>
                  </a:lnTo>
                  <a:lnTo>
                    <a:pt x="37" y="448"/>
                  </a:lnTo>
                  <a:lnTo>
                    <a:pt x="34" y="448"/>
                  </a:lnTo>
                  <a:lnTo>
                    <a:pt x="33" y="446"/>
                  </a:lnTo>
                  <a:lnTo>
                    <a:pt x="0" y="483"/>
                  </a:lnTo>
                  <a:lnTo>
                    <a:pt x="4" y="488"/>
                  </a:lnTo>
                  <a:lnTo>
                    <a:pt x="8" y="493"/>
                  </a:lnTo>
                  <a:lnTo>
                    <a:pt x="13" y="498"/>
                  </a:lnTo>
                  <a:lnTo>
                    <a:pt x="18" y="503"/>
                  </a:lnTo>
                  <a:lnTo>
                    <a:pt x="29" y="509"/>
                  </a:lnTo>
                  <a:lnTo>
                    <a:pt x="40" y="515"/>
                  </a:lnTo>
                  <a:lnTo>
                    <a:pt x="62" y="524"/>
                  </a:lnTo>
                  <a:lnTo>
                    <a:pt x="79" y="532"/>
                  </a:lnTo>
                  <a:lnTo>
                    <a:pt x="77" y="540"/>
                  </a:lnTo>
                  <a:lnTo>
                    <a:pt x="74" y="547"/>
                  </a:lnTo>
                  <a:lnTo>
                    <a:pt x="71" y="552"/>
                  </a:lnTo>
                  <a:lnTo>
                    <a:pt x="67" y="556"/>
                  </a:lnTo>
                  <a:lnTo>
                    <a:pt x="64" y="562"/>
                  </a:lnTo>
                  <a:lnTo>
                    <a:pt x="62" y="567"/>
                  </a:lnTo>
                  <a:lnTo>
                    <a:pt x="61" y="574"/>
                  </a:lnTo>
                  <a:lnTo>
                    <a:pt x="60" y="582"/>
                  </a:lnTo>
                  <a:lnTo>
                    <a:pt x="61" y="589"/>
                  </a:lnTo>
                  <a:lnTo>
                    <a:pt x="65" y="597"/>
                  </a:lnTo>
                  <a:lnTo>
                    <a:pt x="71" y="605"/>
                  </a:lnTo>
                  <a:lnTo>
                    <a:pt x="77" y="614"/>
                  </a:lnTo>
                  <a:lnTo>
                    <a:pt x="84" y="621"/>
                  </a:lnTo>
                  <a:lnTo>
                    <a:pt x="90" y="626"/>
                  </a:lnTo>
                  <a:lnTo>
                    <a:pt x="96" y="630"/>
                  </a:lnTo>
                  <a:lnTo>
                    <a:pt x="99" y="631"/>
                  </a:lnTo>
                  <a:lnTo>
                    <a:pt x="100" y="647"/>
                  </a:lnTo>
                  <a:lnTo>
                    <a:pt x="102" y="662"/>
                  </a:lnTo>
                  <a:lnTo>
                    <a:pt x="106" y="677"/>
                  </a:lnTo>
                  <a:lnTo>
                    <a:pt x="111" y="689"/>
                  </a:lnTo>
                  <a:lnTo>
                    <a:pt x="117" y="700"/>
                  </a:lnTo>
                  <a:lnTo>
                    <a:pt x="123" y="710"/>
                  </a:lnTo>
                  <a:lnTo>
                    <a:pt x="131" y="719"/>
                  </a:lnTo>
                  <a:lnTo>
                    <a:pt x="140" y="728"/>
                  </a:lnTo>
                  <a:lnTo>
                    <a:pt x="149" y="736"/>
                  </a:lnTo>
                  <a:lnTo>
                    <a:pt x="158" y="743"/>
                  </a:lnTo>
                  <a:lnTo>
                    <a:pt x="168" y="750"/>
                  </a:lnTo>
                  <a:lnTo>
                    <a:pt x="178" y="756"/>
                  </a:lnTo>
                  <a:lnTo>
                    <a:pt x="199" y="767"/>
                  </a:lnTo>
                  <a:lnTo>
                    <a:pt x="219" y="778"/>
                  </a:lnTo>
                  <a:lnTo>
                    <a:pt x="184" y="815"/>
                  </a:lnTo>
                  <a:lnTo>
                    <a:pt x="146" y="856"/>
                  </a:lnTo>
                  <a:lnTo>
                    <a:pt x="128" y="875"/>
                  </a:lnTo>
                  <a:lnTo>
                    <a:pt x="109" y="892"/>
                  </a:lnTo>
                  <a:lnTo>
                    <a:pt x="100" y="899"/>
                  </a:lnTo>
                  <a:lnTo>
                    <a:pt x="90" y="905"/>
                  </a:lnTo>
                  <a:lnTo>
                    <a:pt x="82" y="910"/>
                  </a:lnTo>
                  <a:lnTo>
                    <a:pt x="73" y="914"/>
                  </a:lnTo>
                  <a:lnTo>
                    <a:pt x="74" y="917"/>
                  </a:lnTo>
                  <a:lnTo>
                    <a:pt x="75" y="920"/>
                  </a:lnTo>
                  <a:lnTo>
                    <a:pt x="77" y="923"/>
                  </a:lnTo>
                  <a:lnTo>
                    <a:pt x="80" y="926"/>
                  </a:lnTo>
                  <a:lnTo>
                    <a:pt x="88" y="934"/>
                  </a:lnTo>
                  <a:lnTo>
                    <a:pt x="96" y="942"/>
                  </a:lnTo>
                  <a:lnTo>
                    <a:pt x="105" y="951"/>
                  </a:lnTo>
                  <a:lnTo>
                    <a:pt x="112" y="958"/>
                  </a:lnTo>
                  <a:lnTo>
                    <a:pt x="118" y="965"/>
                  </a:lnTo>
                  <a:lnTo>
                    <a:pt x="120" y="970"/>
                  </a:lnTo>
                  <a:lnTo>
                    <a:pt x="116" y="976"/>
                  </a:lnTo>
                  <a:lnTo>
                    <a:pt x="112" y="981"/>
                  </a:lnTo>
                  <a:lnTo>
                    <a:pt x="110" y="987"/>
                  </a:lnTo>
                  <a:lnTo>
                    <a:pt x="109" y="993"/>
                  </a:lnTo>
                  <a:lnTo>
                    <a:pt x="109" y="1005"/>
                  </a:lnTo>
                  <a:lnTo>
                    <a:pt x="111" y="1017"/>
                  </a:lnTo>
                  <a:lnTo>
                    <a:pt x="113" y="1029"/>
                  </a:lnTo>
                  <a:lnTo>
                    <a:pt x="116" y="1042"/>
                  </a:lnTo>
                  <a:lnTo>
                    <a:pt x="117" y="1048"/>
                  </a:lnTo>
                  <a:lnTo>
                    <a:pt x="116" y="1054"/>
                  </a:lnTo>
                  <a:lnTo>
                    <a:pt x="114" y="1062"/>
                  </a:lnTo>
                  <a:lnTo>
                    <a:pt x="113" y="1069"/>
                  </a:lnTo>
                  <a:lnTo>
                    <a:pt x="120" y="1090"/>
                  </a:lnTo>
                  <a:lnTo>
                    <a:pt x="130" y="1115"/>
                  </a:lnTo>
                  <a:lnTo>
                    <a:pt x="142" y="1139"/>
                  </a:lnTo>
                  <a:lnTo>
                    <a:pt x="153" y="1160"/>
                  </a:lnTo>
                  <a:lnTo>
                    <a:pt x="192" y="1180"/>
                  </a:lnTo>
                  <a:lnTo>
                    <a:pt x="232" y="1180"/>
                  </a:lnTo>
                  <a:lnTo>
                    <a:pt x="240" y="1204"/>
                  </a:lnTo>
                  <a:lnTo>
                    <a:pt x="279" y="1192"/>
                  </a:lnTo>
                  <a:lnTo>
                    <a:pt x="312" y="1204"/>
                  </a:lnTo>
                  <a:lnTo>
                    <a:pt x="319" y="1253"/>
                  </a:lnTo>
                  <a:lnTo>
                    <a:pt x="365" y="1291"/>
                  </a:lnTo>
                  <a:lnTo>
                    <a:pt x="399" y="1309"/>
                  </a:lnTo>
                  <a:lnTo>
                    <a:pt x="425" y="1327"/>
                  </a:lnTo>
                  <a:lnTo>
                    <a:pt x="399" y="1346"/>
                  </a:lnTo>
                  <a:lnTo>
                    <a:pt x="352" y="1333"/>
                  </a:lnTo>
                  <a:lnTo>
                    <a:pt x="358" y="1358"/>
                  </a:lnTo>
                  <a:lnTo>
                    <a:pt x="373" y="1370"/>
                  </a:lnTo>
                  <a:lnTo>
                    <a:pt x="373" y="1401"/>
                  </a:lnTo>
                  <a:lnTo>
                    <a:pt x="365" y="1401"/>
                  </a:lnTo>
                </a:path>
              </a:pathLst>
            </a:custGeom>
            <a:solidFill>
              <a:srgbClr val="7030A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079" name="Freeform 23">
              <a:hlinkClick r:id="rId386"/>
            </p:cNvPr>
            <p:cNvSpPr>
              <a:spLocks/>
            </p:cNvSpPr>
            <p:nvPr>
              <p:custDataLst>
                <p:tags r:id="rId21"/>
              </p:custDataLst>
            </p:nvPr>
          </p:nvSpPr>
          <p:spPr bwMode="auto">
            <a:xfrm>
              <a:off x="3878263" y="2146300"/>
              <a:ext cx="314325" cy="223838"/>
            </a:xfrm>
            <a:custGeom>
              <a:avLst/>
              <a:gdLst>
                <a:gd name="T0" fmla="*/ 2147483647 w 647"/>
                <a:gd name="T1" fmla="*/ 2147483647 h 470"/>
                <a:gd name="T2" fmla="*/ 2147483647 w 647"/>
                <a:gd name="T3" fmla="*/ 2147483647 h 470"/>
                <a:gd name="T4" fmla="*/ 2147483647 w 647"/>
                <a:gd name="T5" fmla="*/ 2147483647 h 470"/>
                <a:gd name="T6" fmla="*/ 2147483647 w 647"/>
                <a:gd name="T7" fmla="*/ 2147483647 h 470"/>
                <a:gd name="T8" fmla="*/ 2147483647 w 647"/>
                <a:gd name="T9" fmla="*/ 2147483647 h 470"/>
                <a:gd name="T10" fmla="*/ 2147483647 w 647"/>
                <a:gd name="T11" fmla="*/ 2147483647 h 470"/>
                <a:gd name="T12" fmla="*/ 2147483647 w 647"/>
                <a:gd name="T13" fmla="*/ 2147483647 h 470"/>
                <a:gd name="T14" fmla="*/ 2147483647 w 647"/>
                <a:gd name="T15" fmla="*/ 2147483647 h 470"/>
                <a:gd name="T16" fmla="*/ 2147483647 w 647"/>
                <a:gd name="T17" fmla="*/ 2147483647 h 470"/>
                <a:gd name="T18" fmla="*/ 2147483647 w 647"/>
                <a:gd name="T19" fmla="*/ 2147483647 h 470"/>
                <a:gd name="T20" fmla="*/ 2147483647 w 647"/>
                <a:gd name="T21" fmla="*/ 2147483647 h 470"/>
                <a:gd name="T22" fmla="*/ 2147483647 w 647"/>
                <a:gd name="T23" fmla="*/ 2147483647 h 470"/>
                <a:gd name="T24" fmla="*/ 2147483647 w 647"/>
                <a:gd name="T25" fmla="*/ 2147483647 h 470"/>
                <a:gd name="T26" fmla="*/ 2147483647 w 647"/>
                <a:gd name="T27" fmla="*/ 2147483647 h 470"/>
                <a:gd name="T28" fmla="*/ 2147483647 w 647"/>
                <a:gd name="T29" fmla="*/ 2147483647 h 470"/>
                <a:gd name="T30" fmla="*/ 2147483647 w 647"/>
                <a:gd name="T31" fmla="*/ 2147483647 h 470"/>
                <a:gd name="T32" fmla="*/ 2147483647 w 647"/>
                <a:gd name="T33" fmla="*/ 2147483647 h 470"/>
                <a:gd name="T34" fmla="*/ 2147483647 w 647"/>
                <a:gd name="T35" fmla="*/ 2147483647 h 470"/>
                <a:gd name="T36" fmla="*/ 2147483647 w 647"/>
                <a:gd name="T37" fmla="*/ 2147483647 h 470"/>
                <a:gd name="T38" fmla="*/ 2147483647 w 647"/>
                <a:gd name="T39" fmla="*/ 2147483647 h 470"/>
                <a:gd name="T40" fmla="*/ 2147483647 w 647"/>
                <a:gd name="T41" fmla="*/ 2147483647 h 470"/>
                <a:gd name="T42" fmla="*/ 2147483647 w 647"/>
                <a:gd name="T43" fmla="*/ 2147483647 h 470"/>
                <a:gd name="T44" fmla="*/ 2147483647 w 647"/>
                <a:gd name="T45" fmla="*/ 2147483647 h 470"/>
                <a:gd name="T46" fmla="*/ 2147483647 w 647"/>
                <a:gd name="T47" fmla="*/ 2147483647 h 470"/>
                <a:gd name="T48" fmla="*/ 2147483647 w 647"/>
                <a:gd name="T49" fmla="*/ 2147483647 h 470"/>
                <a:gd name="T50" fmla="*/ 2147483647 w 647"/>
                <a:gd name="T51" fmla="*/ 2147483647 h 470"/>
                <a:gd name="T52" fmla="*/ 2147483647 w 647"/>
                <a:gd name="T53" fmla="*/ 2147483647 h 470"/>
                <a:gd name="T54" fmla="*/ 2147483647 w 647"/>
                <a:gd name="T55" fmla="*/ 2147483647 h 470"/>
                <a:gd name="T56" fmla="*/ 2147483647 w 647"/>
                <a:gd name="T57" fmla="*/ 2147483647 h 470"/>
                <a:gd name="T58" fmla="*/ 2147483647 w 647"/>
                <a:gd name="T59" fmla="*/ 2147483647 h 470"/>
                <a:gd name="T60" fmla="*/ 2147483647 w 647"/>
                <a:gd name="T61" fmla="*/ 2147483647 h 470"/>
                <a:gd name="T62" fmla="*/ 2147483647 w 647"/>
                <a:gd name="T63" fmla="*/ 2147483647 h 470"/>
                <a:gd name="T64" fmla="*/ 2147483647 w 647"/>
                <a:gd name="T65" fmla="*/ 2147483647 h 470"/>
                <a:gd name="T66" fmla="*/ 2147483647 w 647"/>
                <a:gd name="T67" fmla="*/ 2147483647 h 470"/>
                <a:gd name="T68" fmla="*/ 2147483647 w 647"/>
                <a:gd name="T69" fmla="*/ 2147483647 h 470"/>
                <a:gd name="T70" fmla="*/ 2147483647 w 647"/>
                <a:gd name="T71" fmla="*/ 2147483647 h 470"/>
                <a:gd name="T72" fmla="*/ 2147483647 w 647"/>
                <a:gd name="T73" fmla="*/ 2147483647 h 470"/>
                <a:gd name="T74" fmla="*/ 2147483647 w 647"/>
                <a:gd name="T75" fmla="*/ 2147483647 h 470"/>
                <a:gd name="T76" fmla="*/ 2147483647 w 647"/>
                <a:gd name="T77" fmla="*/ 2147483647 h 470"/>
                <a:gd name="T78" fmla="*/ 2147483647 w 647"/>
                <a:gd name="T79" fmla="*/ 2147483647 h 470"/>
                <a:gd name="T80" fmla="*/ 2147483647 w 647"/>
                <a:gd name="T81" fmla="*/ 2147483647 h 470"/>
                <a:gd name="T82" fmla="*/ 2147483647 w 647"/>
                <a:gd name="T83" fmla="*/ 2147483647 h 470"/>
                <a:gd name="T84" fmla="*/ 2147483647 w 647"/>
                <a:gd name="T85" fmla="*/ 2147483647 h 470"/>
                <a:gd name="T86" fmla="*/ 2147483647 w 647"/>
                <a:gd name="T87" fmla="*/ 2147483647 h 470"/>
                <a:gd name="T88" fmla="*/ 2147483647 w 647"/>
                <a:gd name="T89" fmla="*/ 2147483647 h 470"/>
                <a:gd name="T90" fmla="*/ 2147483647 w 647"/>
                <a:gd name="T91" fmla="*/ 2147483647 h 470"/>
                <a:gd name="T92" fmla="*/ 0 w 647"/>
                <a:gd name="T93" fmla="*/ 2147483647 h 470"/>
                <a:gd name="T94" fmla="*/ 2147483647 w 647"/>
                <a:gd name="T95" fmla="*/ 2147483647 h 470"/>
                <a:gd name="T96" fmla="*/ 2147483647 w 647"/>
                <a:gd name="T97" fmla="*/ 2147483647 h 470"/>
                <a:gd name="T98" fmla="*/ 2147483647 w 647"/>
                <a:gd name="T99" fmla="*/ 2147483647 h 470"/>
                <a:gd name="T100" fmla="*/ 2147483647 w 647"/>
                <a:gd name="T101" fmla="*/ 0 h 470"/>
                <a:gd name="T102" fmla="*/ 2147483647 w 647"/>
                <a:gd name="T103" fmla="*/ 2147483647 h 470"/>
                <a:gd name="T104" fmla="*/ 2147483647 w 647"/>
                <a:gd name="T105" fmla="*/ 2147483647 h 470"/>
                <a:gd name="T106" fmla="*/ 2147483647 w 647"/>
                <a:gd name="T107" fmla="*/ 2147483647 h 470"/>
                <a:gd name="T108" fmla="*/ 2147483647 w 647"/>
                <a:gd name="T109" fmla="*/ 2147483647 h 470"/>
                <a:gd name="T110" fmla="*/ 2147483647 w 647"/>
                <a:gd name="T111" fmla="*/ 2147483647 h 470"/>
                <a:gd name="T112" fmla="*/ 2147483647 w 647"/>
                <a:gd name="T113" fmla="*/ 2147483647 h 4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47"/>
                <a:gd name="T172" fmla="*/ 0 h 470"/>
                <a:gd name="T173" fmla="*/ 647 w 647"/>
                <a:gd name="T174" fmla="*/ 470 h 47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47" h="470">
                  <a:moveTo>
                    <a:pt x="399" y="14"/>
                  </a:moveTo>
                  <a:lnTo>
                    <a:pt x="402" y="20"/>
                  </a:lnTo>
                  <a:lnTo>
                    <a:pt x="406" y="27"/>
                  </a:lnTo>
                  <a:lnTo>
                    <a:pt x="413" y="33"/>
                  </a:lnTo>
                  <a:lnTo>
                    <a:pt x="421" y="39"/>
                  </a:lnTo>
                  <a:lnTo>
                    <a:pt x="428" y="45"/>
                  </a:lnTo>
                  <a:lnTo>
                    <a:pt x="438" y="51"/>
                  </a:lnTo>
                  <a:lnTo>
                    <a:pt x="448" y="56"/>
                  </a:lnTo>
                  <a:lnTo>
                    <a:pt x="458" y="60"/>
                  </a:lnTo>
                  <a:lnTo>
                    <a:pt x="480" y="70"/>
                  </a:lnTo>
                  <a:lnTo>
                    <a:pt x="501" y="76"/>
                  </a:lnTo>
                  <a:lnTo>
                    <a:pt x="512" y="78"/>
                  </a:lnTo>
                  <a:lnTo>
                    <a:pt x="521" y="80"/>
                  </a:lnTo>
                  <a:lnTo>
                    <a:pt x="530" y="81"/>
                  </a:lnTo>
                  <a:lnTo>
                    <a:pt x="538" y="81"/>
                  </a:lnTo>
                  <a:lnTo>
                    <a:pt x="548" y="88"/>
                  </a:lnTo>
                  <a:lnTo>
                    <a:pt x="561" y="99"/>
                  </a:lnTo>
                  <a:lnTo>
                    <a:pt x="562" y="99"/>
                  </a:lnTo>
                  <a:lnTo>
                    <a:pt x="564" y="99"/>
                  </a:lnTo>
                  <a:lnTo>
                    <a:pt x="566" y="98"/>
                  </a:lnTo>
                  <a:lnTo>
                    <a:pt x="567" y="97"/>
                  </a:lnTo>
                  <a:lnTo>
                    <a:pt x="570" y="93"/>
                  </a:lnTo>
                  <a:lnTo>
                    <a:pt x="572" y="89"/>
                  </a:lnTo>
                  <a:lnTo>
                    <a:pt x="575" y="85"/>
                  </a:lnTo>
                  <a:lnTo>
                    <a:pt x="578" y="81"/>
                  </a:lnTo>
                  <a:lnTo>
                    <a:pt x="580" y="79"/>
                  </a:lnTo>
                  <a:lnTo>
                    <a:pt x="583" y="78"/>
                  </a:lnTo>
                  <a:lnTo>
                    <a:pt x="590" y="80"/>
                  </a:lnTo>
                  <a:lnTo>
                    <a:pt x="596" y="80"/>
                  </a:lnTo>
                  <a:lnTo>
                    <a:pt x="603" y="80"/>
                  </a:lnTo>
                  <a:lnTo>
                    <a:pt x="609" y="80"/>
                  </a:lnTo>
                  <a:lnTo>
                    <a:pt x="617" y="79"/>
                  </a:lnTo>
                  <a:lnTo>
                    <a:pt x="624" y="79"/>
                  </a:lnTo>
                  <a:lnTo>
                    <a:pt x="631" y="80"/>
                  </a:lnTo>
                  <a:lnTo>
                    <a:pt x="638" y="81"/>
                  </a:lnTo>
                  <a:lnTo>
                    <a:pt x="640" y="84"/>
                  </a:lnTo>
                  <a:lnTo>
                    <a:pt x="642" y="89"/>
                  </a:lnTo>
                  <a:lnTo>
                    <a:pt x="645" y="95"/>
                  </a:lnTo>
                  <a:lnTo>
                    <a:pt x="646" y="103"/>
                  </a:lnTo>
                  <a:lnTo>
                    <a:pt x="647" y="111"/>
                  </a:lnTo>
                  <a:lnTo>
                    <a:pt x="647" y="118"/>
                  </a:lnTo>
                  <a:lnTo>
                    <a:pt x="646" y="123"/>
                  </a:lnTo>
                  <a:lnTo>
                    <a:pt x="645" y="124"/>
                  </a:lnTo>
                  <a:lnTo>
                    <a:pt x="631" y="127"/>
                  </a:lnTo>
                  <a:lnTo>
                    <a:pt x="618" y="131"/>
                  </a:lnTo>
                  <a:lnTo>
                    <a:pt x="607" y="135"/>
                  </a:lnTo>
                  <a:lnTo>
                    <a:pt x="596" y="140"/>
                  </a:lnTo>
                  <a:lnTo>
                    <a:pt x="586" y="146"/>
                  </a:lnTo>
                  <a:lnTo>
                    <a:pt x="577" y="152"/>
                  </a:lnTo>
                  <a:lnTo>
                    <a:pt x="569" y="158"/>
                  </a:lnTo>
                  <a:lnTo>
                    <a:pt x="560" y="165"/>
                  </a:lnTo>
                  <a:lnTo>
                    <a:pt x="533" y="191"/>
                  </a:lnTo>
                  <a:lnTo>
                    <a:pt x="512" y="210"/>
                  </a:lnTo>
                  <a:lnTo>
                    <a:pt x="504" y="214"/>
                  </a:lnTo>
                  <a:lnTo>
                    <a:pt x="499" y="218"/>
                  </a:lnTo>
                  <a:lnTo>
                    <a:pt x="493" y="222"/>
                  </a:lnTo>
                  <a:lnTo>
                    <a:pt x="489" y="227"/>
                  </a:lnTo>
                  <a:lnTo>
                    <a:pt x="481" y="236"/>
                  </a:lnTo>
                  <a:lnTo>
                    <a:pt x="477" y="245"/>
                  </a:lnTo>
                  <a:lnTo>
                    <a:pt x="474" y="254"/>
                  </a:lnTo>
                  <a:lnTo>
                    <a:pt x="473" y="263"/>
                  </a:lnTo>
                  <a:lnTo>
                    <a:pt x="472" y="272"/>
                  </a:lnTo>
                  <a:lnTo>
                    <a:pt x="473" y="282"/>
                  </a:lnTo>
                  <a:lnTo>
                    <a:pt x="473" y="292"/>
                  </a:lnTo>
                  <a:lnTo>
                    <a:pt x="474" y="301"/>
                  </a:lnTo>
                  <a:lnTo>
                    <a:pt x="473" y="311"/>
                  </a:lnTo>
                  <a:lnTo>
                    <a:pt x="472" y="320"/>
                  </a:lnTo>
                  <a:lnTo>
                    <a:pt x="469" y="330"/>
                  </a:lnTo>
                  <a:lnTo>
                    <a:pt x="463" y="340"/>
                  </a:lnTo>
                  <a:lnTo>
                    <a:pt x="460" y="345"/>
                  </a:lnTo>
                  <a:lnTo>
                    <a:pt x="456" y="349"/>
                  </a:lnTo>
                  <a:lnTo>
                    <a:pt x="450" y="354"/>
                  </a:lnTo>
                  <a:lnTo>
                    <a:pt x="445" y="358"/>
                  </a:lnTo>
                  <a:lnTo>
                    <a:pt x="426" y="372"/>
                  </a:lnTo>
                  <a:lnTo>
                    <a:pt x="411" y="384"/>
                  </a:lnTo>
                  <a:lnTo>
                    <a:pt x="399" y="394"/>
                  </a:lnTo>
                  <a:lnTo>
                    <a:pt x="390" y="404"/>
                  </a:lnTo>
                  <a:lnTo>
                    <a:pt x="383" y="411"/>
                  </a:lnTo>
                  <a:lnTo>
                    <a:pt x="379" y="417"/>
                  </a:lnTo>
                  <a:lnTo>
                    <a:pt x="376" y="422"/>
                  </a:lnTo>
                  <a:lnTo>
                    <a:pt x="374" y="425"/>
                  </a:lnTo>
                  <a:lnTo>
                    <a:pt x="373" y="430"/>
                  </a:lnTo>
                  <a:lnTo>
                    <a:pt x="373" y="432"/>
                  </a:lnTo>
                  <a:lnTo>
                    <a:pt x="369" y="432"/>
                  </a:lnTo>
                  <a:lnTo>
                    <a:pt x="358" y="432"/>
                  </a:lnTo>
                  <a:lnTo>
                    <a:pt x="333" y="430"/>
                  </a:lnTo>
                  <a:lnTo>
                    <a:pt x="310" y="429"/>
                  </a:lnTo>
                  <a:lnTo>
                    <a:pt x="290" y="429"/>
                  </a:lnTo>
                  <a:lnTo>
                    <a:pt x="272" y="431"/>
                  </a:lnTo>
                  <a:lnTo>
                    <a:pt x="257" y="434"/>
                  </a:lnTo>
                  <a:lnTo>
                    <a:pt x="245" y="437"/>
                  </a:lnTo>
                  <a:lnTo>
                    <a:pt x="234" y="441"/>
                  </a:lnTo>
                  <a:lnTo>
                    <a:pt x="224" y="446"/>
                  </a:lnTo>
                  <a:lnTo>
                    <a:pt x="209" y="456"/>
                  </a:lnTo>
                  <a:lnTo>
                    <a:pt x="198" y="464"/>
                  </a:lnTo>
                  <a:lnTo>
                    <a:pt x="193" y="467"/>
                  </a:lnTo>
                  <a:lnTo>
                    <a:pt x="189" y="469"/>
                  </a:lnTo>
                  <a:lnTo>
                    <a:pt x="183" y="470"/>
                  </a:lnTo>
                  <a:lnTo>
                    <a:pt x="179" y="469"/>
                  </a:lnTo>
                  <a:lnTo>
                    <a:pt x="176" y="468"/>
                  </a:lnTo>
                  <a:lnTo>
                    <a:pt x="172" y="465"/>
                  </a:lnTo>
                  <a:lnTo>
                    <a:pt x="169" y="461"/>
                  </a:lnTo>
                  <a:lnTo>
                    <a:pt x="166" y="456"/>
                  </a:lnTo>
                  <a:lnTo>
                    <a:pt x="159" y="444"/>
                  </a:lnTo>
                  <a:lnTo>
                    <a:pt x="153" y="432"/>
                  </a:lnTo>
                  <a:lnTo>
                    <a:pt x="148" y="426"/>
                  </a:lnTo>
                  <a:lnTo>
                    <a:pt x="144" y="420"/>
                  </a:lnTo>
                  <a:lnTo>
                    <a:pt x="140" y="414"/>
                  </a:lnTo>
                  <a:lnTo>
                    <a:pt x="134" y="409"/>
                  </a:lnTo>
                  <a:lnTo>
                    <a:pt x="129" y="404"/>
                  </a:lnTo>
                  <a:lnTo>
                    <a:pt x="122" y="400"/>
                  </a:lnTo>
                  <a:lnTo>
                    <a:pt x="114" y="397"/>
                  </a:lnTo>
                  <a:lnTo>
                    <a:pt x="107" y="396"/>
                  </a:lnTo>
                  <a:lnTo>
                    <a:pt x="114" y="379"/>
                  </a:lnTo>
                  <a:lnTo>
                    <a:pt x="121" y="365"/>
                  </a:lnTo>
                  <a:lnTo>
                    <a:pt x="124" y="351"/>
                  </a:lnTo>
                  <a:lnTo>
                    <a:pt x="126" y="336"/>
                  </a:lnTo>
                  <a:lnTo>
                    <a:pt x="126" y="309"/>
                  </a:lnTo>
                  <a:lnTo>
                    <a:pt x="126" y="278"/>
                  </a:lnTo>
                  <a:lnTo>
                    <a:pt x="127" y="267"/>
                  </a:lnTo>
                  <a:lnTo>
                    <a:pt x="132" y="250"/>
                  </a:lnTo>
                  <a:lnTo>
                    <a:pt x="138" y="229"/>
                  </a:lnTo>
                  <a:lnTo>
                    <a:pt x="147" y="206"/>
                  </a:lnTo>
                  <a:lnTo>
                    <a:pt x="155" y="184"/>
                  </a:lnTo>
                  <a:lnTo>
                    <a:pt x="163" y="163"/>
                  </a:lnTo>
                  <a:lnTo>
                    <a:pt x="168" y="149"/>
                  </a:lnTo>
                  <a:lnTo>
                    <a:pt x="172" y="143"/>
                  </a:lnTo>
                  <a:lnTo>
                    <a:pt x="172" y="137"/>
                  </a:lnTo>
                  <a:lnTo>
                    <a:pt x="172" y="131"/>
                  </a:lnTo>
                  <a:lnTo>
                    <a:pt x="153" y="130"/>
                  </a:lnTo>
                  <a:lnTo>
                    <a:pt x="135" y="127"/>
                  </a:lnTo>
                  <a:lnTo>
                    <a:pt x="116" y="123"/>
                  </a:lnTo>
                  <a:lnTo>
                    <a:pt x="99" y="118"/>
                  </a:lnTo>
                  <a:lnTo>
                    <a:pt x="80" y="113"/>
                  </a:lnTo>
                  <a:lnTo>
                    <a:pt x="62" y="109"/>
                  </a:lnTo>
                  <a:lnTo>
                    <a:pt x="42" y="106"/>
                  </a:lnTo>
                  <a:lnTo>
                    <a:pt x="20" y="105"/>
                  </a:lnTo>
                  <a:lnTo>
                    <a:pt x="17" y="93"/>
                  </a:lnTo>
                  <a:lnTo>
                    <a:pt x="10" y="72"/>
                  </a:lnTo>
                  <a:lnTo>
                    <a:pt x="3" y="50"/>
                  </a:lnTo>
                  <a:lnTo>
                    <a:pt x="0" y="38"/>
                  </a:lnTo>
                  <a:lnTo>
                    <a:pt x="8" y="37"/>
                  </a:lnTo>
                  <a:lnTo>
                    <a:pt x="15" y="36"/>
                  </a:lnTo>
                  <a:lnTo>
                    <a:pt x="23" y="34"/>
                  </a:lnTo>
                  <a:lnTo>
                    <a:pt x="29" y="32"/>
                  </a:lnTo>
                  <a:lnTo>
                    <a:pt x="41" y="26"/>
                  </a:lnTo>
                  <a:lnTo>
                    <a:pt x="51" y="20"/>
                  </a:lnTo>
                  <a:lnTo>
                    <a:pt x="59" y="13"/>
                  </a:lnTo>
                  <a:lnTo>
                    <a:pt x="68" y="7"/>
                  </a:lnTo>
                  <a:lnTo>
                    <a:pt x="73" y="4"/>
                  </a:lnTo>
                  <a:lnTo>
                    <a:pt x="77" y="2"/>
                  </a:lnTo>
                  <a:lnTo>
                    <a:pt x="81" y="1"/>
                  </a:lnTo>
                  <a:lnTo>
                    <a:pt x="86" y="0"/>
                  </a:lnTo>
                  <a:lnTo>
                    <a:pt x="102" y="1"/>
                  </a:lnTo>
                  <a:lnTo>
                    <a:pt x="118" y="3"/>
                  </a:lnTo>
                  <a:lnTo>
                    <a:pt x="132" y="7"/>
                  </a:lnTo>
                  <a:lnTo>
                    <a:pt x="145" y="11"/>
                  </a:lnTo>
                  <a:lnTo>
                    <a:pt x="158" y="14"/>
                  </a:lnTo>
                  <a:lnTo>
                    <a:pt x="171" y="17"/>
                  </a:lnTo>
                  <a:lnTo>
                    <a:pt x="185" y="19"/>
                  </a:lnTo>
                  <a:lnTo>
                    <a:pt x="199" y="20"/>
                  </a:lnTo>
                  <a:lnTo>
                    <a:pt x="209" y="20"/>
                  </a:lnTo>
                  <a:lnTo>
                    <a:pt x="217" y="22"/>
                  </a:lnTo>
                  <a:lnTo>
                    <a:pt x="226" y="25"/>
                  </a:lnTo>
                  <a:lnTo>
                    <a:pt x="235" y="29"/>
                  </a:lnTo>
                  <a:lnTo>
                    <a:pt x="243" y="32"/>
                  </a:lnTo>
                  <a:lnTo>
                    <a:pt x="250" y="35"/>
                  </a:lnTo>
                  <a:lnTo>
                    <a:pt x="258" y="37"/>
                  </a:lnTo>
                  <a:lnTo>
                    <a:pt x="266" y="38"/>
                  </a:lnTo>
                  <a:lnTo>
                    <a:pt x="372" y="38"/>
                  </a:lnTo>
                  <a:lnTo>
                    <a:pt x="385" y="26"/>
                  </a:lnTo>
                  <a:lnTo>
                    <a:pt x="399" y="14"/>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080" name="Freeform 24"/>
            <p:cNvSpPr>
              <a:spLocks/>
            </p:cNvSpPr>
            <p:nvPr>
              <p:custDataLst>
                <p:tags r:id="rId22"/>
              </p:custDataLst>
            </p:nvPr>
          </p:nvSpPr>
          <p:spPr bwMode="auto">
            <a:xfrm>
              <a:off x="6818313" y="2813050"/>
              <a:ext cx="231775" cy="411163"/>
            </a:xfrm>
            <a:custGeom>
              <a:avLst/>
              <a:gdLst>
                <a:gd name="T0" fmla="*/ 2147483647 w 479"/>
                <a:gd name="T1" fmla="*/ 2147483647 h 868"/>
                <a:gd name="T2" fmla="*/ 2147483647 w 479"/>
                <a:gd name="T3" fmla="*/ 2147483647 h 868"/>
                <a:gd name="T4" fmla="*/ 2147483647 w 479"/>
                <a:gd name="T5" fmla="*/ 2147483647 h 868"/>
                <a:gd name="T6" fmla="*/ 2147483647 w 479"/>
                <a:gd name="T7" fmla="*/ 2147483647 h 868"/>
                <a:gd name="T8" fmla="*/ 2147483647 w 479"/>
                <a:gd name="T9" fmla="*/ 2147483647 h 868"/>
                <a:gd name="T10" fmla="*/ 2147483647 w 479"/>
                <a:gd name="T11" fmla="*/ 2147483647 h 868"/>
                <a:gd name="T12" fmla="*/ 2147483647 w 479"/>
                <a:gd name="T13" fmla="*/ 2147483647 h 868"/>
                <a:gd name="T14" fmla="*/ 2147483647 w 479"/>
                <a:gd name="T15" fmla="*/ 2147483647 h 868"/>
                <a:gd name="T16" fmla="*/ 2147483647 w 479"/>
                <a:gd name="T17" fmla="*/ 2147483647 h 868"/>
                <a:gd name="T18" fmla="*/ 2147483647 w 479"/>
                <a:gd name="T19" fmla="*/ 2147483647 h 868"/>
                <a:gd name="T20" fmla="*/ 2147483647 w 479"/>
                <a:gd name="T21" fmla="*/ 2147483647 h 868"/>
                <a:gd name="T22" fmla="*/ 2147483647 w 479"/>
                <a:gd name="T23" fmla="*/ 2147483647 h 868"/>
                <a:gd name="T24" fmla="*/ 2147483647 w 479"/>
                <a:gd name="T25" fmla="*/ 2147483647 h 868"/>
                <a:gd name="T26" fmla="*/ 2147483647 w 479"/>
                <a:gd name="T27" fmla="*/ 2147483647 h 868"/>
                <a:gd name="T28" fmla="*/ 2147483647 w 479"/>
                <a:gd name="T29" fmla="*/ 2147483647 h 868"/>
                <a:gd name="T30" fmla="*/ 2147483647 w 479"/>
                <a:gd name="T31" fmla="*/ 2147483647 h 868"/>
                <a:gd name="T32" fmla="*/ 2147483647 w 479"/>
                <a:gd name="T33" fmla="*/ 2147483647 h 868"/>
                <a:gd name="T34" fmla="*/ 2147483647 w 479"/>
                <a:gd name="T35" fmla="*/ 2147483647 h 868"/>
                <a:gd name="T36" fmla="*/ 2147483647 w 479"/>
                <a:gd name="T37" fmla="*/ 2147483647 h 868"/>
                <a:gd name="T38" fmla="*/ 2147483647 w 479"/>
                <a:gd name="T39" fmla="*/ 2147483647 h 868"/>
                <a:gd name="T40" fmla="*/ 2147483647 w 479"/>
                <a:gd name="T41" fmla="*/ 2147483647 h 868"/>
                <a:gd name="T42" fmla="*/ 2147483647 w 479"/>
                <a:gd name="T43" fmla="*/ 2147483647 h 868"/>
                <a:gd name="T44" fmla="*/ 2147483647 w 479"/>
                <a:gd name="T45" fmla="*/ 2147483647 h 868"/>
                <a:gd name="T46" fmla="*/ 2147483647 w 479"/>
                <a:gd name="T47" fmla="*/ 2147483647 h 868"/>
                <a:gd name="T48" fmla="*/ 2147483647 w 479"/>
                <a:gd name="T49" fmla="*/ 2147483647 h 868"/>
                <a:gd name="T50" fmla="*/ 2147483647 w 479"/>
                <a:gd name="T51" fmla="*/ 2147483647 h 868"/>
                <a:gd name="T52" fmla="*/ 2147483647 w 479"/>
                <a:gd name="T53" fmla="*/ 2147483647 h 868"/>
                <a:gd name="T54" fmla="*/ 2147483647 w 479"/>
                <a:gd name="T55" fmla="*/ 2147483647 h 868"/>
                <a:gd name="T56" fmla="*/ 2147483647 w 479"/>
                <a:gd name="T57" fmla="*/ 2147483647 h 868"/>
                <a:gd name="T58" fmla="*/ 2147483647 w 479"/>
                <a:gd name="T59" fmla="*/ 2147483647 h 868"/>
                <a:gd name="T60" fmla="*/ 2147483647 w 479"/>
                <a:gd name="T61" fmla="*/ 2147483647 h 868"/>
                <a:gd name="T62" fmla="*/ 2147483647 w 479"/>
                <a:gd name="T63" fmla="*/ 2147483647 h 868"/>
                <a:gd name="T64" fmla="*/ 2147483647 w 479"/>
                <a:gd name="T65" fmla="*/ 2147483647 h 868"/>
                <a:gd name="T66" fmla="*/ 2147483647 w 479"/>
                <a:gd name="T67" fmla="*/ 2147483647 h 868"/>
                <a:gd name="T68" fmla="*/ 2147483647 w 479"/>
                <a:gd name="T69" fmla="*/ 2147483647 h 868"/>
                <a:gd name="T70" fmla="*/ 2147483647 w 479"/>
                <a:gd name="T71" fmla="*/ 2147483647 h 868"/>
                <a:gd name="T72" fmla="*/ 2147483647 w 479"/>
                <a:gd name="T73" fmla="*/ 2147483647 h 868"/>
                <a:gd name="T74" fmla="*/ 2147483647 w 479"/>
                <a:gd name="T75" fmla="*/ 2147483647 h 868"/>
                <a:gd name="T76" fmla="*/ 2147483647 w 479"/>
                <a:gd name="T77" fmla="*/ 2147483647 h 868"/>
                <a:gd name="T78" fmla="*/ 2147483647 w 479"/>
                <a:gd name="T79" fmla="*/ 2147483647 h 868"/>
                <a:gd name="T80" fmla="*/ 2147483647 w 479"/>
                <a:gd name="T81" fmla="*/ 2147483647 h 868"/>
                <a:gd name="T82" fmla="*/ 2147483647 w 479"/>
                <a:gd name="T83" fmla="*/ 0 h 868"/>
                <a:gd name="T84" fmla="*/ 2147483647 w 479"/>
                <a:gd name="T85" fmla="*/ 2147483647 h 868"/>
                <a:gd name="T86" fmla="*/ 2147483647 w 479"/>
                <a:gd name="T87" fmla="*/ 2147483647 h 868"/>
                <a:gd name="T88" fmla="*/ 2147483647 w 479"/>
                <a:gd name="T89" fmla="*/ 2147483647 h 868"/>
                <a:gd name="T90" fmla="*/ 2147483647 w 479"/>
                <a:gd name="T91" fmla="*/ 2147483647 h 868"/>
                <a:gd name="T92" fmla="*/ 2147483647 w 479"/>
                <a:gd name="T93" fmla="*/ 2147483647 h 868"/>
                <a:gd name="T94" fmla="*/ 2147483647 w 479"/>
                <a:gd name="T95" fmla="*/ 2147483647 h 868"/>
                <a:gd name="T96" fmla="*/ 2147483647 w 479"/>
                <a:gd name="T97" fmla="*/ 2147483647 h 868"/>
                <a:gd name="T98" fmla="*/ 2147483647 w 479"/>
                <a:gd name="T99" fmla="*/ 2147483647 h 868"/>
                <a:gd name="T100" fmla="*/ 2147483647 w 479"/>
                <a:gd name="T101" fmla="*/ 2147483647 h 868"/>
                <a:gd name="T102" fmla="*/ 2147483647 w 479"/>
                <a:gd name="T103" fmla="*/ 2147483647 h 868"/>
                <a:gd name="T104" fmla="*/ 2147483647 w 479"/>
                <a:gd name="T105" fmla="*/ 2147483647 h 868"/>
                <a:gd name="T106" fmla="*/ 2147483647 w 479"/>
                <a:gd name="T107" fmla="*/ 2147483647 h 868"/>
                <a:gd name="T108" fmla="*/ 2147483647 w 479"/>
                <a:gd name="T109" fmla="*/ 2147483647 h 868"/>
                <a:gd name="T110" fmla="*/ 2147483647 w 479"/>
                <a:gd name="T111" fmla="*/ 2147483647 h 8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79"/>
                <a:gd name="T169" fmla="*/ 0 h 868"/>
                <a:gd name="T170" fmla="*/ 479 w 479"/>
                <a:gd name="T171" fmla="*/ 868 h 8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79" h="868">
                  <a:moveTo>
                    <a:pt x="445" y="357"/>
                  </a:moveTo>
                  <a:lnTo>
                    <a:pt x="425" y="357"/>
                  </a:lnTo>
                  <a:lnTo>
                    <a:pt x="408" y="357"/>
                  </a:lnTo>
                  <a:lnTo>
                    <a:pt x="391" y="357"/>
                  </a:lnTo>
                  <a:lnTo>
                    <a:pt x="379" y="357"/>
                  </a:lnTo>
                  <a:lnTo>
                    <a:pt x="370" y="358"/>
                  </a:lnTo>
                  <a:lnTo>
                    <a:pt x="360" y="359"/>
                  </a:lnTo>
                  <a:lnTo>
                    <a:pt x="349" y="362"/>
                  </a:lnTo>
                  <a:lnTo>
                    <a:pt x="338" y="367"/>
                  </a:lnTo>
                  <a:lnTo>
                    <a:pt x="333" y="370"/>
                  </a:lnTo>
                  <a:lnTo>
                    <a:pt x="329" y="374"/>
                  </a:lnTo>
                  <a:lnTo>
                    <a:pt x="324" y="377"/>
                  </a:lnTo>
                  <a:lnTo>
                    <a:pt x="320" y="381"/>
                  </a:lnTo>
                  <a:lnTo>
                    <a:pt x="316" y="385"/>
                  </a:lnTo>
                  <a:lnTo>
                    <a:pt x="314" y="390"/>
                  </a:lnTo>
                  <a:lnTo>
                    <a:pt x="313" y="395"/>
                  </a:lnTo>
                  <a:lnTo>
                    <a:pt x="312" y="400"/>
                  </a:lnTo>
                  <a:lnTo>
                    <a:pt x="313" y="410"/>
                  </a:lnTo>
                  <a:lnTo>
                    <a:pt x="314" y="419"/>
                  </a:lnTo>
                  <a:lnTo>
                    <a:pt x="316" y="428"/>
                  </a:lnTo>
                  <a:lnTo>
                    <a:pt x="320" y="436"/>
                  </a:lnTo>
                  <a:lnTo>
                    <a:pt x="327" y="451"/>
                  </a:lnTo>
                  <a:lnTo>
                    <a:pt x="336" y="464"/>
                  </a:lnTo>
                  <a:lnTo>
                    <a:pt x="344" y="477"/>
                  </a:lnTo>
                  <a:lnTo>
                    <a:pt x="352" y="492"/>
                  </a:lnTo>
                  <a:lnTo>
                    <a:pt x="355" y="499"/>
                  </a:lnTo>
                  <a:lnTo>
                    <a:pt x="357" y="507"/>
                  </a:lnTo>
                  <a:lnTo>
                    <a:pt x="358" y="515"/>
                  </a:lnTo>
                  <a:lnTo>
                    <a:pt x="359" y="523"/>
                  </a:lnTo>
                  <a:lnTo>
                    <a:pt x="359" y="530"/>
                  </a:lnTo>
                  <a:lnTo>
                    <a:pt x="359" y="539"/>
                  </a:lnTo>
                  <a:lnTo>
                    <a:pt x="360" y="544"/>
                  </a:lnTo>
                  <a:lnTo>
                    <a:pt x="361" y="548"/>
                  </a:lnTo>
                  <a:lnTo>
                    <a:pt x="364" y="552"/>
                  </a:lnTo>
                  <a:lnTo>
                    <a:pt x="366" y="555"/>
                  </a:lnTo>
                  <a:lnTo>
                    <a:pt x="354" y="552"/>
                  </a:lnTo>
                  <a:lnTo>
                    <a:pt x="344" y="547"/>
                  </a:lnTo>
                  <a:lnTo>
                    <a:pt x="336" y="541"/>
                  </a:lnTo>
                  <a:lnTo>
                    <a:pt x="329" y="533"/>
                  </a:lnTo>
                  <a:lnTo>
                    <a:pt x="323" y="526"/>
                  </a:lnTo>
                  <a:lnTo>
                    <a:pt x="319" y="517"/>
                  </a:lnTo>
                  <a:lnTo>
                    <a:pt x="315" y="508"/>
                  </a:lnTo>
                  <a:lnTo>
                    <a:pt x="312" y="499"/>
                  </a:lnTo>
                  <a:lnTo>
                    <a:pt x="311" y="495"/>
                  </a:lnTo>
                  <a:lnTo>
                    <a:pt x="309" y="492"/>
                  </a:lnTo>
                  <a:lnTo>
                    <a:pt x="307" y="489"/>
                  </a:lnTo>
                  <a:lnTo>
                    <a:pt x="303" y="486"/>
                  </a:lnTo>
                  <a:lnTo>
                    <a:pt x="297" y="479"/>
                  </a:lnTo>
                  <a:lnTo>
                    <a:pt x="288" y="475"/>
                  </a:lnTo>
                  <a:lnTo>
                    <a:pt x="269" y="467"/>
                  </a:lnTo>
                  <a:lnTo>
                    <a:pt x="247" y="459"/>
                  </a:lnTo>
                  <a:lnTo>
                    <a:pt x="237" y="455"/>
                  </a:lnTo>
                  <a:lnTo>
                    <a:pt x="228" y="450"/>
                  </a:lnTo>
                  <a:lnTo>
                    <a:pt x="218" y="445"/>
                  </a:lnTo>
                  <a:lnTo>
                    <a:pt x="210" y="439"/>
                  </a:lnTo>
                  <a:lnTo>
                    <a:pt x="202" y="431"/>
                  </a:lnTo>
                  <a:lnTo>
                    <a:pt x="198" y="422"/>
                  </a:lnTo>
                  <a:lnTo>
                    <a:pt x="196" y="417"/>
                  </a:lnTo>
                  <a:lnTo>
                    <a:pt x="195" y="412"/>
                  </a:lnTo>
                  <a:lnTo>
                    <a:pt x="193" y="406"/>
                  </a:lnTo>
                  <a:lnTo>
                    <a:pt x="192" y="400"/>
                  </a:lnTo>
                  <a:lnTo>
                    <a:pt x="153" y="394"/>
                  </a:lnTo>
                  <a:lnTo>
                    <a:pt x="153" y="450"/>
                  </a:lnTo>
                  <a:lnTo>
                    <a:pt x="154" y="463"/>
                  </a:lnTo>
                  <a:lnTo>
                    <a:pt x="156" y="477"/>
                  </a:lnTo>
                  <a:lnTo>
                    <a:pt x="158" y="492"/>
                  </a:lnTo>
                  <a:lnTo>
                    <a:pt x="159" y="505"/>
                  </a:lnTo>
                  <a:lnTo>
                    <a:pt x="159" y="512"/>
                  </a:lnTo>
                  <a:lnTo>
                    <a:pt x="158" y="518"/>
                  </a:lnTo>
                  <a:lnTo>
                    <a:pt x="156" y="524"/>
                  </a:lnTo>
                  <a:lnTo>
                    <a:pt x="154" y="529"/>
                  </a:lnTo>
                  <a:lnTo>
                    <a:pt x="150" y="539"/>
                  </a:lnTo>
                  <a:lnTo>
                    <a:pt x="143" y="551"/>
                  </a:lnTo>
                  <a:lnTo>
                    <a:pt x="136" y="562"/>
                  </a:lnTo>
                  <a:lnTo>
                    <a:pt x="132" y="575"/>
                  </a:lnTo>
                  <a:lnTo>
                    <a:pt x="130" y="583"/>
                  </a:lnTo>
                  <a:lnTo>
                    <a:pt x="128" y="591"/>
                  </a:lnTo>
                  <a:lnTo>
                    <a:pt x="127" y="600"/>
                  </a:lnTo>
                  <a:lnTo>
                    <a:pt x="127" y="610"/>
                  </a:lnTo>
                  <a:lnTo>
                    <a:pt x="128" y="621"/>
                  </a:lnTo>
                  <a:lnTo>
                    <a:pt x="130" y="630"/>
                  </a:lnTo>
                  <a:lnTo>
                    <a:pt x="134" y="637"/>
                  </a:lnTo>
                  <a:lnTo>
                    <a:pt x="140" y="643"/>
                  </a:lnTo>
                  <a:lnTo>
                    <a:pt x="146" y="647"/>
                  </a:lnTo>
                  <a:lnTo>
                    <a:pt x="154" y="650"/>
                  </a:lnTo>
                  <a:lnTo>
                    <a:pt x="163" y="653"/>
                  </a:lnTo>
                  <a:lnTo>
                    <a:pt x="173" y="653"/>
                  </a:lnTo>
                  <a:lnTo>
                    <a:pt x="173" y="667"/>
                  </a:lnTo>
                  <a:lnTo>
                    <a:pt x="174" y="679"/>
                  </a:lnTo>
                  <a:lnTo>
                    <a:pt x="175" y="685"/>
                  </a:lnTo>
                  <a:lnTo>
                    <a:pt x="176" y="689"/>
                  </a:lnTo>
                  <a:lnTo>
                    <a:pt x="177" y="693"/>
                  </a:lnTo>
                  <a:lnTo>
                    <a:pt x="179" y="696"/>
                  </a:lnTo>
                  <a:lnTo>
                    <a:pt x="179" y="721"/>
                  </a:lnTo>
                  <a:lnTo>
                    <a:pt x="185" y="730"/>
                  </a:lnTo>
                  <a:lnTo>
                    <a:pt x="191" y="740"/>
                  </a:lnTo>
                  <a:lnTo>
                    <a:pt x="199" y="750"/>
                  </a:lnTo>
                  <a:lnTo>
                    <a:pt x="208" y="760"/>
                  </a:lnTo>
                  <a:lnTo>
                    <a:pt x="217" y="771"/>
                  </a:lnTo>
                  <a:lnTo>
                    <a:pt x="226" y="780"/>
                  </a:lnTo>
                  <a:lnTo>
                    <a:pt x="236" y="790"/>
                  </a:lnTo>
                  <a:lnTo>
                    <a:pt x="247" y="799"/>
                  </a:lnTo>
                  <a:lnTo>
                    <a:pt x="258" y="808"/>
                  </a:lnTo>
                  <a:lnTo>
                    <a:pt x="269" y="816"/>
                  </a:lnTo>
                  <a:lnTo>
                    <a:pt x="281" y="825"/>
                  </a:lnTo>
                  <a:lnTo>
                    <a:pt x="292" y="832"/>
                  </a:lnTo>
                  <a:lnTo>
                    <a:pt x="304" y="838"/>
                  </a:lnTo>
                  <a:lnTo>
                    <a:pt x="316" y="843"/>
                  </a:lnTo>
                  <a:lnTo>
                    <a:pt x="327" y="847"/>
                  </a:lnTo>
                  <a:lnTo>
                    <a:pt x="340" y="850"/>
                  </a:lnTo>
                  <a:lnTo>
                    <a:pt x="333" y="854"/>
                  </a:lnTo>
                  <a:lnTo>
                    <a:pt x="327" y="858"/>
                  </a:lnTo>
                  <a:lnTo>
                    <a:pt x="320" y="861"/>
                  </a:lnTo>
                  <a:lnTo>
                    <a:pt x="312" y="864"/>
                  </a:lnTo>
                  <a:lnTo>
                    <a:pt x="298" y="867"/>
                  </a:lnTo>
                  <a:lnTo>
                    <a:pt x="286" y="868"/>
                  </a:lnTo>
                  <a:lnTo>
                    <a:pt x="281" y="868"/>
                  </a:lnTo>
                  <a:lnTo>
                    <a:pt x="277" y="867"/>
                  </a:lnTo>
                  <a:lnTo>
                    <a:pt x="273" y="866"/>
                  </a:lnTo>
                  <a:lnTo>
                    <a:pt x="269" y="864"/>
                  </a:lnTo>
                  <a:lnTo>
                    <a:pt x="262" y="859"/>
                  </a:lnTo>
                  <a:lnTo>
                    <a:pt x="254" y="853"/>
                  </a:lnTo>
                  <a:lnTo>
                    <a:pt x="245" y="848"/>
                  </a:lnTo>
                  <a:lnTo>
                    <a:pt x="234" y="843"/>
                  </a:lnTo>
                  <a:lnTo>
                    <a:pt x="229" y="841"/>
                  </a:lnTo>
                  <a:lnTo>
                    <a:pt x="222" y="839"/>
                  </a:lnTo>
                  <a:lnTo>
                    <a:pt x="214" y="838"/>
                  </a:lnTo>
                  <a:lnTo>
                    <a:pt x="207" y="838"/>
                  </a:lnTo>
                  <a:lnTo>
                    <a:pt x="203" y="830"/>
                  </a:lnTo>
                  <a:lnTo>
                    <a:pt x="200" y="823"/>
                  </a:lnTo>
                  <a:lnTo>
                    <a:pt x="196" y="815"/>
                  </a:lnTo>
                  <a:lnTo>
                    <a:pt x="191" y="809"/>
                  </a:lnTo>
                  <a:lnTo>
                    <a:pt x="180" y="797"/>
                  </a:lnTo>
                  <a:lnTo>
                    <a:pt x="168" y="785"/>
                  </a:lnTo>
                  <a:lnTo>
                    <a:pt x="137" y="759"/>
                  </a:lnTo>
                  <a:lnTo>
                    <a:pt x="100" y="727"/>
                  </a:lnTo>
                  <a:lnTo>
                    <a:pt x="95" y="728"/>
                  </a:lnTo>
                  <a:lnTo>
                    <a:pt x="89" y="729"/>
                  </a:lnTo>
                  <a:lnTo>
                    <a:pt x="86" y="730"/>
                  </a:lnTo>
                  <a:lnTo>
                    <a:pt x="83" y="730"/>
                  </a:lnTo>
                  <a:lnTo>
                    <a:pt x="78" y="729"/>
                  </a:lnTo>
                  <a:lnTo>
                    <a:pt x="74" y="727"/>
                  </a:lnTo>
                  <a:lnTo>
                    <a:pt x="74" y="714"/>
                  </a:lnTo>
                  <a:lnTo>
                    <a:pt x="74" y="700"/>
                  </a:lnTo>
                  <a:lnTo>
                    <a:pt x="74" y="688"/>
                  </a:lnTo>
                  <a:lnTo>
                    <a:pt x="74" y="678"/>
                  </a:lnTo>
                  <a:lnTo>
                    <a:pt x="74" y="671"/>
                  </a:lnTo>
                  <a:lnTo>
                    <a:pt x="75" y="665"/>
                  </a:lnTo>
                  <a:lnTo>
                    <a:pt x="77" y="659"/>
                  </a:lnTo>
                  <a:lnTo>
                    <a:pt x="80" y="653"/>
                  </a:lnTo>
                  <a:lnTo>
                    <a:pt x="83" y="645"/>
                  </a:lnTo>
                  <a:lnTo>
                    <a:pt x="85" y="638"/>
                  </a:lnTo>
                  <a:lnTo>
                    <a:pt x="86" y="631"/>
                  </a:lnTo>
                  <a:lnTo>
                    <a:pt x="87" y="622"/>
                  </a:lnTo>
                  <a:lnTo>
                    <a:pt x="88" y="617"/>
                  </a:lnTo>
                  <a:lnTo>
                    <a:pt x="92" y="604"/>
                  </a:lnTo>
                  <a:lnTo>
                    <a:pt x="99" y="583"/>
                  </a:lnTo>
                  <a:lnTo>
                    <a:pt x="107" y="558"/>
                  </a:lnTo>
                  <a:lnTo>
                    <a:pt x="113" y="528"/>
                  </a:lnTo>
                  <a:lnTo>
                    <a:pt x="120" y="498"/>
                  </a:lnTo>
                  <a:lnTo>
                    <a:pt x="123" y="481"/>
                  </a:lnTo>
                  <a:lnTo>
                    <a:pt x="124" y="466"/>
                  </a:lnTo>
                  <a:lnTo>
                    <a:pt x="127" y="452"/>
                  </a:lnTo>
                  <a:lnTo>
                    <a:pt x="127" y="438"/>
                  </a:lnTo>
                  <a:lnTo>
                    <a:pt x="108" y="404"/>
                  </a:lnTo>
                  <a:lnTo>
                    <a:pt x="86" y="369"/>
                  </a:lnTo>
                  <a:lnTo>
                    <a:pt x="76" y="352"/>
                  </a:lnTo>
                  <a:lnTo>
                    <a:pt x="67" y="335"/>
                  </a:lnTo>
                  <a:lnTo>
                    <a:pt x="64" y="327"/>
                  </a:lnTo>
                  <a:lnTo>
                    <a:pt x="62" y="319"/>
                  </a:lnTo>
                  <a:lnTo>
                    <a:pt x="61" y="310"/>
                  </a:lnTo>
                  <a:lnTo>
                    <a:pt x="60" y="302"/>
                  </a:lnTo>
                  <a:lnTo>
                    <a:pt x="61" y="295"/>
                  </a:lnTo>
                  <a:lnTo>
                    <a:pt x="62" y="290"/>
                  </a:lnTo>
                  <a:lnTo>
                    <a:pt x="64" y="285"/>
                  </a:lnTo>
                  <a:lnTo>
                    <a:pt x="66" y="281"/>
                  </a:lnTo>
                  <a:lnTo>
                    <a:pt x="69" y="277"/>
                  </a:lnTo>
                  <a:lnTo>
                    <a:pt x="72" y="274"/>
                  </a:lnTo>
                  <a:lnTo>
                    <a:pt x="73" y="270"/>
                  </a:lnTo>
                  <a:lnTo>
                    <a:pt x="74" y="265"/>
                  </a:lnTo>
                  <a:lnTo>
                    <a:pt x="73" y="249"/>
                  </a:lnTo>
                  <a:lnTo>
                    <a:pt x="71" y="236"/>
                  </a:lnTo>
                  <a:lnTo>
                    <a:pt x="66" y="224"/>
                  </a:lnTo>
                  <a:lnTo>
                    <a:pt x="62" y="213"/>
                  </a:lnTo>
                  <a:lnTo>
                    <a:pt x="56" y="202"/>
                  </a:lnTo>
                  <a:lnTo>
                    <a:pt x="50" y="193"/>
                  </a:lnTo>
                  <a:lnTo>
                    <a:pt x="43" y="184"/>
                  </a:lnTo>
                  <a:lnTo>
                    <a:pt x="36" y="176"/>
                  </a:lnTo>
                  <a:lnTo>
                    <a:pt x="30" y="167"/>
                  </a:lnTo>
                  <a:lnTo>
                    <a:pt x="23" y="158"/>
                  </a:lnTo>
                  <a:lnTo>
                    <a:pt x="17" y="148"/>
                  </a:lnTo>
                  <a:lnTo>
                    <a:pt x="11" y="138"/>
                  </a:lnTo>
                  <a:lnTo>
                    <a:pt x="7" y="127"/>
                  </a:lnTo>
                  <a:lnTo>
                    <a:pt x="4" y="115"/>
                  </a:lnTo>
                  <a:lnTo>
                    <a:pt x="1" y="102"/>
                  </a:lnTo>
                  <a:lnTo>
                    <a:pt x="0" y="86"/>
                  </a:lnTo>
                  <a:lnTo>
                    <a:pt x="1" y="73"/>
                  </a:lnTo>
                  <a:lnTo>
                    <a:pt x="4" y="62"/>
                  </a:lnTo>
                  <a:lnTo>
                    <a:pt x="7" y="52"/>
                  </a:lnTo>
                  <a:lnTo>
                    <a:pt x="11" y="44"/>
                  </a:lnTo>
                  <a:lnTo>
                    <a:pt x="17" y="35"/>
                  </a:lnTo>
                  <a:lnTo>
                    <a:pt x="24" y="29"/>
                  </a:lnTo>
                  <a:lnTo>
                    <a:pt x="32" y="24"/>
                  </a:lnTo>
                  <a:lnTo>
                    <a:pt x="40" y="20"/>
                  </a:lnTo>
                  <a:lnTo>
                    <a:pt x="49" y="16"/>
                  </a:lnTo>
                  <a:lnTo>
                    <a:pt x="58" y="13"/>
                  </a:lnTo>
                  <a:lnTo>
                    <a:pt x="68" y="11"/>
                  </a:lnTo>
                  <a:lnTo>
                    <a:pt x="78" y="8"/>
                  </a:lnTo>
                  <a:lnTo>
                    <a:pt x="99" y="4"/>
                  </a:lnTo>
                  <a:lnTo>
                    <a:pt x="120" y="0"/>
                  </a:lnTo>
                  <a:lnTo>
                    <a:pt x="129" y="5"/>
                  </a:lnTo>
                  <a:lnTo>
                    <a:pt x="136" y="11"/>
                  </a:lnTo>
                  <a:lnTo>
                    <a:pt x="143" y="17"/>
                  </a:lnTo>
                  <a:lnTo>
                    <a:pt x="150" y="23"/>
                  </a:lnTo>
                  <a:lnTo>
                    <a:pt x="156" y="28"/>
                  </a:lnTo>
                  <a:lnTo>
                    <a:pt x="163" y="32"/>
                  </a:lnTo>
                  <a:lnTo>
                    <a:pt x="166" y="34"/>
                  </a:lnTo>
                  <a:lnTo>
                    <a:pt x="170" y="35"/>
                  </a:lnTo>
                  <a:lnTo>
                    <a:pt x="175" y="36"/>
                  </a:lnTo>
                  <a:lnTo>
                    <a:pt x="179" y="36"/>
                  </a:lnTo>
                  <a:lnTo>
                    <a:pt x="184" y="55"/>
                  </a:lnTo>
                  <a:lnTo>
                    <a:pt x="188" y="75"/>
                  </a:lnTo>
                  <a:lnTo>
                    <a:pt x="190" y="97"/>
                  </a:lnTo>
                  <a:lnTo>
                    <a:pt x="193" y="118"/>
                  </a:lnTo>
                  <a:lnTo>
                    <a:pt x="197" y="136"/>
                  </a:lnTo>
                  <a:lnTo>
                    <a:pt x="201" y="153"/>
                  </a:lnTo>
                  <a:lnTo>
                    <a:pt x="203" y="158"/>
                  </a:lnTo>
                  <a:lnTo>
                    <a:pt x="207" y="163"/>
                  </a:lnTo>
                  <a:lnTo>
                    <a:pt x="209" y="166"/>
                  </a:lnTo>
                  <a:lnTo>
                    <a:pt x="213" y="166"/>
                  </a:lnTo>
                  <a:lnTo>
                    <a:pt x="217" y="166"/>
                  </a:lnTo>
                  <a:lnTo>
                    <a:pt x="220" y="165"/>
                  </a:lnTo>
                  <a:lnTo>
                    <a:pt x="223" y="163"/>
                  </a:lnTo>
                  <a:lnTo>
                    <a:pt x="225" y="161"/>
                  </a:lnTo>
                  <a:lnTo>
                    <a:pt x="231" y="155"/>
                  </a:lnTo>
                  <a:lnTo>
                    <a:pt x="234" y="147"/>
                  </a:lnTo>
                  <a:lnTo>
                    <a:pt x="241" y="132"/>
                  </a:lnTo>
                  <a:lnTo>
                    <a:pt x="246" y="123"/>
                  </a:lnTo>
                  <a:lnTo>
                    <a:pt x="253" y="124"/>
                  </a:lnTo>
                  <a:lnTo>
                    <a:pt x="258" y="126"/>
                  </a:lnTo>
                  <a:lnTo>
                    <a:pt x="264" y="129"/>
                  </a:lnTo>
                  <a:lnTo>
                    <a:pt x="268" y="132"/>
                  </a:lnTo>
                  <a:lnTo>
                    <a:pt x="273" y="136"/>
                  </a:lnTo>
                  <a:lnTo>
                    <a:pt x="277" y="138"/>
                  </a:lnTo>
                  <a:lnTo>
                    <a:pt x="281" y="141"/>
                  </a:lnTo>
                  <a:lnTo>
                    <a:pt x="286" y="141"/>
                  </a:lnTo>
                  <a:lnTo>
                    <a:pt x="289" y="141"/>
                  </a:lnTo>
                  <a:lnTo>
                    <a:pt x="292" y="140"/>
                  </a:lnTo>
                  <a:lnTo>
                    <a:pt x="296" y="138"/>
                  </a:lnTo>
                  <a:lnTo>
                    <a:pt x="298" y="136"/>
                  </a:lnTo>
                  <a:lnTo>
                    <a:pt x="302" y="130"/>
                  </a:lnTo>
                  <a:lnTo>
                    <a:pt x="305" y="123"/>
                  </a:lnTo>
                  <a:lnTo>
                    <a:pt x="310" y="116"/>
                  </a:lnTo>
                  <a:lnTo>
                    <a:pt x="314" y="111"/>
                  </a:lnTo>
                  <a:lnTo>
                    <a:pt x="316" y="108"/>
                  </a:lnTo>
                  <a:lnTo>
                    <a:pt x="319" y="107"/>
                  </a:lnTo>
                  <a:lnTo>
                    <a:pt x="322" y="105"/>
                  </a:lnTo>
                  <a:lnTo>
                    <a:pt x="325" y="105"/>
                  </a:lnTo>
                  <a:lnTo>
                    <a:pt x="337" y="106"/>
                  </a:lnTo>
                  <a:lnTo>
                    <a:pt x="346" y="108"/>
                  </a:lnTo>
                  <a:lnTo>
                    <a:pt x="354" y="111"/>
                  </a:lnTo>
                  <a:lnTo>
                    <a:pt x="359" y="116"/>
                  </a:lnTo>
                  <a:lnTo>
                    <a:pt x="367" y="125"/>
                  </a:lnTo>
                  <a:lnTo>
                    <a:pt x="372" y="135"/>
                  </a:lnTo>
                  <a:lnTo>
                    <a:pt x="387" y="157"/>
                  </a:lnTo>
                  <a:lnTo>
                    <a:pt x="403" y="178"/>
                  </a:lnTo>
                  <a:lnTo>
                    <a:pt x="421" y="200"/>
                  </a:lnTo>
                  <a:lnTo>
                    <a:pt x="438" y="223"/>
                  </a:lnTo>
                  <a:lnTo>
                    <a:pt x="446" y="235"/>
                  </a:lnTo>
                  <a:lnTo>
                    <a:pt x="454" y="246"/>
                  </a:lnTo>
                  <a:lnTo>
                    <a:pt x="460" y="258"/>
                  </a:lnTo>
                  <a:lnTo>
                    <a:pt x="467" y="271"/>
                  </a:lnTo>
                  <a:lnTo>
                    <a:pt x="471" y="283"/>
                  </a:lnTo>
                  <a:lnTo>
                    <a:pt x="476" y="295"/>
                  </a:lnTo>
                  <a:lnTo>
                    <a:pt x="478" y="307"/>
                  </a:lnTo>
                  <a:lnTo>
                    <a:pt x="479" y="321"/>
                  </a:lnTo>
                  <a:lnTo>
                    <a:pt x="478" y="325"/>
                  </a:lnTo>
                  <a:lnTo>
                    <a:pt x="476" y="330"/>
                  </a:lnTo>
                  <a:lnTo>
                    <a:pt x="472" y="334"/>
                  </a:lnTo>
                  <a:lnTo>
                    <a:pt x="468" y="338"/>
                  </a:lnTo>
                  <a:lnTo>
                    <a:pt x="459" y="345"/>
                  </a:lnTo>
                  <a:lnTo>
                    <a:pt x="452" y="351"/>
                  </a:lnTo>
                  <a:lnTo>
                    <a:pt x="445" y="357"/>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081" name="Freeform 25"/>
            <p:cNvSpPr>
              <a:spLocks/>
            </p:cNvSpPr>
            <p:nvPr>
              <p:custDataLst>
                <p:tags r:id="rId23"/>
              </p:custDataLst>
            </p:nvPr>
          </p:nvSpPr>
          <p:spPr bwMode="auto">
            <a:xfrm>
              <a:off x="2471738" y="4968875"/>
              <a:ext cx="26987" cy="52388"/>
            </a:xfrm>
            <a:custGeom>
              <a:avLst/>
              <a:gdLst>
                <a:gd name="T0" fmla="*/ 0 w 53"/>
                <a:gd name="T1" fmla="*/ 2147483647 h 19"/>
                <a:gd name="T2" fmla="*/ 2147483647 w 53"/>
                <a:gd name="T3" fmla="*/ 2147483647 h 19"/>
                <a:gd name="T4" fmla="*/ 2147483647 w 53"/>
                <a:gd name="T5" fmla="*/ 2147483647 h 19"/>
                <a:gd name="T6" fmla="*/ 2147483647 w 53"/>
                <a:gd name="T7" fmla="*/ 2147483647 h 19"/>
                <a:gd name="T8" fmla="*/ 2147483647 w 53"/>
                <a:gd name="T9" fmla="*/ 2147483647 h 19"/>
                <a:gd name="T10" fmla="*/ 2147483647 w 53"/>
                <a:gd name="T11" fmla="*/ 2147483647 h 19"/>
                <a:gd name="T12" fmla="*/ 2147483647 w 53"/>
                <a:gd name="T13" fmla="*/ 2147483647 h 19"/>
                <a:gd name="T14" fmla="*/ 2147483647 w 53"/>
                <a:gd name="T15" fmla="*/ 2147483647 h 19"/>
                <a:gd name="T16" fmla="*/ 2147483647 w 53"/>
                <a:gd name="T17" fmla="*/ 2147483647 h 19"/>
                <a:gd name="T18" fmla="*/ 2147483647 w 53"/>
                <a:gd name="T19" fmla="*/ 2147483647 h 19"/>
                <a:gd name="T20" fmla="*/ 2147483647 w 53"/>
                <a:gd name="T21" fmla="*/ 2147483647 h 19"/>
                <a:gd name="T22" fmla="*/ 2147483647 w 53"/>
                <a:gd name="T23" fmla="*/ 2147483647 h 19"/>
                <a:gd name="T24" fmla="*/ 2147483647 w 53"/>
                <a:gd name="T25" fmla="*/ 0 h 19"/>
                <a:gd name="T26" fmla="*/ 2147483647 w 53"/>
                <a:gd name="T27" fmla="*/ 0 h 19"/>
                <a:gd name="T28" fmla="*/ 2147483647 w 53"/>
                <a:gd name="T29" fmla="*/ 2147483647 h 19"/>
                <a:gd name="T30" fmla="*/ 2147483647 w 53"/>
                <a:gd name="T31" fmla="*/ 2147483647 h 19"/>
                <a:gd name="T32" fmla="*/ 0 w 53"/>
                <a:gd name="T33" fmla="*/ 2147483647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19"/>
                <a:gd name="T53" fmla="*/ 53 w 53"/>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082" name="Line 26" descr="Horizontal dunkel"/>
            <p:cNvSpPr>
              <a:spLocks noChangeShapeType="1"/>
            </p:cNvSpPr>
            <p:nvPr>
              <p:custDataLst>
                <p:tags r:id="rId24"/>
              </p:custDataLst>
            </p:nvPr>
          </p:nvSpPr>
          <p:spPr bwMode="auto">
            <a:xfrm>
              <a:off x="754063" y="2189163"/>
              <a:ext cx="3175" cy="9525"/>
            </a:xfrm>
            <a:prstGeom prst="line">
              <a:avLst/>
            </a:prstGeom>
            <a:noFill/>
            <a:ln w="9525">
              <a:solidFill>
                <a:schemeClr val="accent3"/>
              </a:solidFill>
              <a:round/>
              <a:headEnd/>
              <a:tailEnd/>
            </a:ln>
          </p:spPr>
          <p:txBody>
            <a:bodyPr/>
            <a:lstStyle/>
            <a:p>
              <a:pPr>
                <a:defRPr/>
              </a:pPr>
              <a:endParaRPr lang="es-ES" dirty="0">
                <a:latin typeface="Arial" pitchFamily="34" charset="0"/>
                <a:ea typeface="ＭＳ Ｐゴシック" charset="-128"/>
              </a:endParaRPr>
            </a:p>
          </p:txBody>
        </p:sp>
        <p:sp>
          <p:nvSpPr>
            <p:cNvPr id="2083" name="Freeform 27"/>
            <p:cNvSpPr>
              <a:spLocks/>
            </p:cNvSpPr>
            <p:nvPr>
              <p:custDataLst>
                <p:tags r:id="rId25"/>
              </p:custDataLst>
            </p:nvPr>
          </p:nvSpPr>
          <p:spPr bwMode="auto">
            <a:xfrm>
              <a:off x="757238" y="2185988"/>
              <a:ext cx="3175" cy="50800"/>
            </a:xfrm>
            <a:custGeom>
              <a:avLst/>
              <a:gdLst>
                <a:gd name="T0" fmla="*/ 0 w 6"/>
                <a:gd name="T1" fmla="*/ 2147483647 h 24"/>
                <a:gd name="T2" fmla="*/ 0 w 6"/>
                <a:gd name="T3" fmla="*/ 2147483647 h 24"/>
                <a:gd name="T4" fmla="*/ 2147483647 w 6"/>
                <a:gd name="T5" fmla="*/ 2147483647 h 24"/>
                <a:gd name="T6" fmla="*/ 2147483647 w 6"/>
                <a:gd name="T7" fmla="*/ 2147483647 h 24"/>
                <a:gd name="T8" fmla="*/ 2147483647 w 6"/>
                <a:gd name="T9" fmla="*/ 0 h 24"/>
                <a:gd name="T10" fmla="*/ 0 60000 65536"/>
                <a:gd name="T11" fmla="*/ 0 60000 65536"/>
                <a:gd name="T12" fmla="*/ 0 60000 65536"/>
                <a:gd name="T13" fmla="*/ 0 60000 65536"/>
                <a:gd name="T14" fmla="*/ 0 60000 65536"/>
                <a:gd name="T15" fmla="*/ 0 w 6"/>
                <a:gd name="T16" fmla="*/ 0 h 24"/>
                <a:gd name="T17" fmla="*/ 6 w 6"/>
                <a:gd name="T18" fmla="*/ 24 h 24"/>
              </a:gdLst>
              <a:ahLst/>
              <a:cxnLst>
                <a:cxn ang="T10">
                  <a:pos x="T0" y="T1"/>
                </a:cxn>
                <a:cxn ang="T11">
                  <a:pos x="T2" y="T3"/>
                </a:cxn>
                <a:cxn ang="T12">
                  <a:pos x="T4" y="T5"/>
                </a:cxn>
                <a:cxn ang="T13">
                  <a:pos x="T6" y="T7"/>
                </a:cxn>
                <a:cxn ang="T14">
                  <a:pos x="T8" y="T9"/>
                </a:cxn>
              </a:cxnLst>
              <a:rect l="T15" t="T16" r="T17" b="T18"/>
              <a:pathLst>
                <a:path w="6" h="24">
                  <a:moveTo>
                    <a:pt x="0" y="24"/>
                  </a:moveTo>
                  <a:lnTo>
                    <a:pt x="0" y="19"/>
                  </a:lnTo>
                  <a:lnTo>
                    <a:pt x="1" y="14"/>
                  </a:lnTo>
                  <a:lnTo>
                    <a:pt x="3" y="8"/>
                  </a:lnTo>
                  <a:lnTo>
                    <a:pt x="6" y="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084" name="Freeform 28"/>
            <p:cNvSpPr>
              <a:spLocks/>
            </p:cNvSpPr>
            <p:nvPr>
              <p:custDataLst>
                <p:tags r:id="rId26"/>
              </p:custDataLst>
            </p:nvPr>
          </p:nvSpPr>
          <p:spPr bwMode="auto">
            <a:xfrm>
              <a:off x="428625" y="2514600"/>
              <a:ext cx="26988" cy="50800"/>
            </a:xfrm>
            <a:custGeom>
              <a:avLst/>
              <a:gdLst>
                <a:gd name="T0" fmla="*/ 0 w 47"/>
                <a:gd name="T1" fmla="*/ 2147483647 h 67"/>
                <a:gd name="T2" fmla="*/ 0 w 47"/>
                <a:gd name="T3" fmla="*/ 2147483647 h 67"/>
                <a:gd name="T4" fmla="*/ 2147483647 w 47"/>
                <a:gd name="T5" fmla="*/ 2147483647 h 67"/>
                <a:gd name="T6" fmla="*/ 2147483647 w 47"/>
                <a:gd name="T7" fmla="*/ 2147483647 h 67"/>
                <a:gd name="T8" fmla="*/ 2147483647 w 47"/>
                <a:gd name="T9" fmla="*/ 2147483647 h 67"/>
                <a:gd name="T10" fmla="*/ 2147483647 w 47"/>
                <a:gd name="T11" fmla="*/ 2147483647 h 67"/>
                <a:gd name="T12" fmla="*/ 2147483647 w 47"/>
                <a:gd name="T13" fmla="*/ 2147483647 h 67"/>
                <a:gd name="T14" fmla="*/ 2147483647 w 47"/>
                <a:gd name="T15" fmla="*/ 2147483647 h 67"/>
                <a:gd name="T16" fmla="*/ 2147483647 w 47"/>
                <a:gd name="T17" fmla="*/ 0 h 67"/>
                <a:gd name="T18" fmla="*/ 2147483647 w 47"/>
                <a:gd name="T19" fmla="*/ 2147483647 h 67"/>
                <a:gd name="T20" fmla="*/ 2147483647 w 47"/>
                <a:gd name="T21" fmla="*/ 2147483647 h 67"/>
                <a:gd name="T22" fmla="*/ 2147483647 w 47"/>
                <a:gd name="T23" fmla="*/ 2147483647 h 67"/>
                <a:gd name="T24" fmla="*/ 2147483647 w 47"/>
                <a:gd name="T25" fmla="*/ 2147483647 h 67"/>
                <a:gd name="T26" fmla="*/ 2147483647 w 47"/>
                <a:gd name="T27" fmla="*/ 2147483647 h 67"/>
                <a:gd name="T28" fmla="*/ 2147483647 w 47"/>
                <a:gd name="T29" fmla="*/ 2147483647 h 67"/>
                <a:gd name="T30" fmla="*/ 0 w 47"/>
                <a:gd name="T31" fmla="*/ 2147483647 h 67"/>
                <a:gd name="T32" fmla="*/ 0 w 47"/>
                <a:gd name="T33" fmla="*/ 2147483647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67"/>
                <a:gd name="T53" fmla="*/ 47 w 47"/>
                <a:gd name="T54" fmla="*/ 67 h 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67">
                  <a:moveTo>
                    <a:pt x="0" y="24"/>
                  </a:moveTo>
                  <a:lnTo>
                    <a:pt x="0" y="30"/>
                  </a:lnTo>
                  <a:lnTo>
                    <a:pt x="2" y="36"/>
                  </a:lnTo>
                  <a:lnTo>
                    <a:pt x="3" y="42"/>
                  </a:lnTo>
                  <a:lnTo>
                    <a:pt x="5" y="47"/>
                  </a:lnTo>
                  <a:lnTo>
                    <a:pt x="9" y="58"/>
                  </a:lnTo>
                  <a:lnTo>
                    <a:pt x="14" y="67"/>
                  </a:lnTo>
                  <a:lnTo>
                    <a:pt x="47" y="67"/>
                  </a:lnTo>
                  <a:lnTo>
                    <a:pt x="47" y="0"/>
                  </a:lnTo>
                  <a:lnTo>
                    <a:pt x="36" y="2"/>
                  </a:lnTo>
                  <a:lnTo>
                    <a:pt x="26" y="4"/>
                  </a:lnTo>
                  <a:lnTo>
                    <a:pt x="18" y="7"/>
                  </a:lnTo>
                  <a:lnTo>
                    <a:pt x="11" y="9"/>
                  </a:lnTo>
                  <a:lnTo>
                    <a:pt x="6" y="12"/>
                  </a:lnTo>
                  <a:lnTo>
                    <a:pt x="3" y="16"/>
                  </a:lnTo>
                  <a:lnTo>
                    <a:pt x="0" y="20"/>
                  </a:lnTo>
                  <a:lnTo>
                    <a:pt x="0" y="24"/>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085" name="Freeform 29"/>
            <p:cNvSpPr>
              <a:spLocks/>
            </p:cNvSpPr>
            <p:nvPr>
              <p:custDataLst>
                <p:tags r:id="rId27"/>
              </p:custDataLst>
            </p:nvPr>
          </p:nvSpPr>
          <p:spPr bwMode="auto">
            <a:xfrm>
              <a:off x="2211388" y="2230438"/>
              <a:ext cx="53975" cy="52387"/>
            </a:xfrm>
            <a:custGeom>
              <a:avLst/>
              <a:gdLst>
                <a:gd name="T0" fmla="*/ 0 w 112"/>
                <a:gd name="T1" fmla="*/ 2147483647 h 36"/>
                <a:gd name="T2" fmla="*/ 2147483647 w 112"/>
                <a:gd name="T3" fmla="*/ 2147483647 h 36"/>
                <a:gd name="T4" fmla="*/ 2147483647 w 112"/>
                <a:gd name="T5" fmla="*/ 2147483647 h 36"/>
                <a:gd name="T6" fmla="*/ 2147483647 w 112"/>
                <a:gd name="T7" fmla="*/ 2147483647 h 36"/>
                <a:gd name="T8" fmla="*/ 2147483647 w 112"/>
                <a:gd name="T9" fmla="*/ 2147483647 h 36"/>
                <a:gd name="T10" fmla="*/ 2147483647 w 112"/>
                <a:gd name="T11" fmla="*/ 2147483647 h 36"/>
                <a:gd name="T12" fmla="*/ 2147483647 w 112"/>
                <a:gd name="T13" fmla="*/ 2147483647 h 36"/>
                <a:gd name="T14" fmla="*/ 2147483647 w 112"/>
                <a:gd name="T15" fmla="*/ 2147483647 h 36"/>
                <a:gd name="T16" fmla="*/ 2147483647 w 112"/>
                <a:gd name="T17" fmla="*/ 2147483647 h 36"/>
                <a:gd name="T18" fmla="*/ 2147483647 w 112"/>
                <a:gd name="T19" fmla="*/ 2147483647 h 36"/>
                <a:gd name="T20" fmla="*/ 2147483647 w 112"/>
                <a:gd name="T21" fmla="*/ 2147483647 h 36"/>
                <a:gd name="T22" fmla="*/ 2147483647 w 112"/>
                <a:gd name="T23" fmla="*/ 0 h 36"/>
                <a:gd name="T24" fmla="*/ 2147483647 w 112"/>
                <a:gd name="T25" fmla="*/ 0 h 36"/>
                <a:gd name="T26" fmla="*/ 2147483647 w 112"/>
                <a:gd name="T27" fmla="*/ 2147483647 h 36"/>
                <a:gd name="T28" fmla="*/ 2147483647 w 112"/>
                <a:gd name="T29" fmla="*/ 2147483647 h 36"/>
                <a:gd name="T30" fmla="*/ 2147483647 w 112"/>
                <a:gd name="T31" fmla="*/ 2147483647 h 36"/>
                <a:gd name="T32" fmla="*/ 2147483647 w 112"/>
                <a:gd name="T33" fmla="*/ 2147483647 h 36"/>
                <a:gd name="T34" fmla="*/ 2147483647 w 112"/>
                <a:gd name="T35" fmla="*/ 2147483647 h 36"/>
                <a:gd name="T36" fmla="*/ 2147483647 w 112"/>
                <a:gd name="T37" fmla="*/ 2147483647 h 36"/>
                <a:gd name="T38" fmla="*/ 2147483647 w 112"/>
                <a:gd name="T39" fmla="*/ 2147483647 h 36"/>
                <a:gd name="T40" fmla="*/ 2147483647 w 112"/>
                <a:gd name="T41" fmla="*/ 2147483647 h 36"/>
                <a:gd name="T42" fmla="*/ 2147483647 w 112"/>
                <a:gd name="T43" fmla="*/ 2147483647 h 36"/>
                <a:gd name="T44" fmla="*/ 2147483647 w 112"/>
                <a:gd name="T45" fmla="*/ 2147483647 h 36"/>
                <a:gd name="T46" fmla="*/ 0 w 112"/>
                <a:gd name="T47" fmla="*/ 2147483647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2"/>
                <a:gd name="T73" fmla="*/ 0 h 36"/>
                <a:gd name="T74" fmla="*/ 112 w 112"/>
                <a:gd name="T75" fmla="*/ 36 h 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2" h="36">
                  <a:moveTo>
                    <a:pt x="0" y="36"/>
                  </a:moveTo>
                  <a:lnTo>
                    <a:pt x="59" y="36"/>
                  </a:lnTo>
                  <a:lnTo>
                    <a:pt x="67" y="30"/>
                  </a:lnTo>
                  <a:lnTo>
                    <a:pt x="75" y="26"/>
                  </a:lnTo>
                  <a:lnTo>
                    <a:pt x="84" y="23"/>
                  </a:lnTo>
                  <a:lnTo>
                    <a:pt x="91" y="20"/>
                  </a:lnTo>
                  <a:lnTo>
                    <a:pt x="98" y="17"/>
                  </a:lnTo>
                  <a:lnTo>
                    <a:pt x="104" y="13"/>
                  </a:lnTo>
                  <a:lnTo>
                    <a:pt x="107" y="11"/>
                  </a:lnTo>
                  <a:lnTo>
                    <a:pt x="109" y="8"/>
                  </a:lnTo>
                  <a:lnTo>
                    <a:pt x="111" y="4"/>
                  </a:lnTo>
                  <a:lnTo>
                    <a:pt x="112" y="0"/>
                  </a:lnTo>
                  <a:lnTo>
                    <a:pt x="100" y="0"/>
                  </a:lnTo>
                  <a:lnTo>
                    <a:pt x="85" y="1"/>
                  </a:lnTo>
                  <a:lnTo>
                    <a:pt x="67" y="3"/>
                  </a:lnTo>
                  <a:lnTo>
                    <a:pt x="48" y="7"/>
                  </a:lnTo>
                  <a:lnTo>
                    <a:pt x="40" y="9"/>
                  </a:lnTo>
                  <a:lnTo>
                    <a:pt x="31" y="11"/>
                  </a:lnTo>
                  <a:lnTo>
                    <a:pt x="23" y="14"/>
                  </a:lnTo>
                  <a:lnTo>
                    <a:pt x="17" y="18"/>
                  </a:lnTo>
                  <a:lnTo>
                    <a:pt x="10" y="22"/>
                  </a:lnTo>
                  <a:lnTo>
                    <a:pt x="6" y="26"/>
                  </a:lnTo>
                  <a:lnTo>
                    <a:pt x="1" y="31"/>
                  </a:lnTo>
                  <a:lnTo>
                    <a:pt x="0" y="36"/>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086" name="Freeform 30"/>
            <p:cNvSpPr>
              <a:spLocks/>
            </p:cNvSpPr>
            <p:nvPr>
              <p:custDataLst>
                <p:tags r:id="rId28"/>
              </p:custDataLst>
            </p:nvPr>
          </p:nvSpPr>
          <p:spPr bwMode="auto">
            <a:xfrm>
              <a:off x="5270500" y="1831975"/>
              <a:ext cx="977900" cy="407988"/>
            </a:xfrm>
            <a:custGeom>
              <a:avLst/>
              <a:gdLst>
                <a:gd name="T0" fmla="*/ 2147483647 w 2006"/>
                <a:gd name="T1" fmla="*/ 2147483647 h 863"/>
                <a:gd name="T2" fmla="*/ 2147483647 w 2006"/>
                <a:gd name="T3" fmla="*/ 2147483647 h 863"/>
                <a:gd name="T4" fmla="*/ 2147483647 w 2006"/>
                <a:gd name="T5" fmla="*/ 2147483647 h 863"/>
                <a:gd name="T6" fmla="*/ 2147483647 w 2006"/>
                <a:gd name="T7" fmla="*/ 2147483647 h 863"/>
                <a:gd name="T8" fmla="*/ 2147483647 w 2006"/>
                <a:gd name="T9" fmla="*/ 2147483647 h 863"/>
                <a:gd name="T10" fmla="*/ 2147483647 w 2006"/>
                <a:gd name="T11" fmla="*/ 2147483647 h 863"/>
                <a:gd name="T12" fmla="*/ 2147483647 w 2006"/>
                <a:gd name="T13" fmla="*/ 2147483647 h 863"/>
                <a:gd name="T14" fmla="*/ 2147483647 w 2006"/>
                <a:gd name="T15" fmla="*/ 2147483647 h 863"/>
                <a:gd name="T16" fmla="*/ 2147483647 w 2006"/>
                <a:gd name="T17" fmla="*/ 2147483647 h 863"/>
                <a:gd name="T18" fmla="*/ 2147483647 w 2006"/>
                <a:gd name="T19" fmla="*/ 2147483647 h 863"/>
                <a:gd name="T20" fmla="*/ 2147483647 w 2006"/>
                <a:gd name="T21" fmla="*/ 2147483647 h 863"/>
                <a:gd name="T22" fmla="*/ 2147483647 w 2006"/>
                <a:gd name="T23" fmla="*/ 2147483647 h 863"/>
                <a:gd name="T24" fmla="*/ 2147483647 w 2006"/>
                <a:gd name="T25" fmla="*/ 2147483647 h 863"/>
                <a:gd name="T26" fmla="*/ 2147483647 w 2006"/>
                <a:gd name="T27" fmla="*/ 2147483647 h 863"/>
                <a:gd name="T28" fmla="*/ 2147483647 w 2006"/>
                <a:gd name="T29" fmla="*/ 2147483647 h 863"/>
                <a:gd name="T30" fmla="*/ 2147483647 w 2006"/>
                <a:gd name="T31" fmla="*/ 2147483647 h 863"/>
                <a:gd name="T32" fmla="*/ 2147483647 w 2006"/>
                <a:gd name="T33" fmla="*/ 2147483647 h 863"/>
                <a:gd name="T34" fmla="*/ 2147483647 w 2006"/>
                <a:gd name="T35" fmla="*/ 2147483647 h 863"/>
                <a:gd name="T36" fmla="*/ 2147483647 w 2006"/>
                <a:gd name="T37" fmla="*/ 2147483647 h 863"/>
                <a:gd name="T38" fmla="*/ 2147483647 w 2006"/>
                <a:gd name="T39" fmla="*/ 2147483647 h 863"/>
                <a:gd name="T40" fmla="*/ 2147483647 w 2006"/>
                <a:gd name="T41" fmla="*/ 2147483647 h 863"/>
                <a:gd name="T42" fmla="*/ 2147483647 w 2006"/>
                <a:gd name="T43" fmla="*/ 2147483647 h 863"/>
                <a:gd name="T44" fmla="*/ 2147483647 w 2006"/>
                <a:gd name="T45" fmla="*/ 2147483647 h 863"/>
                <a:gd name="T46" fmla="*/ 2147483647 w 2006"/>
                <a:gd name="T47" fmla="*/ 2147483647 h 863"/>
                <a:gd name="T48" fmla="*/ 2147483647 w 2006"/>
                <a:gd name="T49" fmla="*/ 2147483647 h 863"/>
                <a:gd name="T50" fmla="*/ 2147483647 w 2006"/>
                <a:gd name="T51" fmla="*/ 2147483647 h 863"/>
                <a:gd name="T52" fmla="*/ 2147483647 w 2006"/>
                <a:gd name="T53" fmla="*/ 2147483647 h 863"/>
                <a:gd name="T54" fmla="*/ 2147483647 w 2006"/>
                <a:gd name="T55" fmla="*/ 2147483647 h 863"/>
                <a:gd name="T56" fmla="*/ 2147483647 w 2006"/>
                <a:gd name="T57" fmla="*/ 2147483647 h 863"/>
                <a:gd name="T58" fmla="*/ 2147483647 w 2006"/>
                <a:gd name="T59" fmla="*/ 2147483647 h 863"/>
                <a:gd name="T60" fmla="*/ 2147483647 w 2006"/>
                <a:gd name="T61" fmla="*/ 2147483647 h 863"/>
                <a:gd name="T62" fmla="*/ 2147483647 w 2006"/>
                <a:gd name="T63" fmla="*/ 2147483647 h 863"/>
                <a:gd name="T64" fmla="*/ 2147483647 w 2006"/>
                <a:gd name="T65" fmla="*/ 2147483647 h 863"/>
                <a:gd name="T66" fmla="*/ 2147483647 w 2006"/>
                <a:gd name="T67" fmla="*/ 2147483647 h 863"/>
                <a:gd name="T68" fmla="*/ 2147483647 w 2006"/>
                <a:gd name="T69" fmla="*/ 2147483647 h 863"/>
                <a:gd name="T70" fmla="*/ 2147483647 w 2006"/>
                <a:gd name="T71" fmla="*/ 2147483647 h 863"/>
                <a:gd name="T72" fmla="*/ 2147483647 w 2006"/>
                <a:gd name="T73" fmla="*/ 2147483647 h 863"/>
                <a:gd name="T74" fmla="*/ 2147483647 w 2006"/>
                <a:gd name="T75" fmla="*/ 2147483647 h 863"/>
                <a:gd name="T76" fmla="*/ 2147483647 w 2006"/>
                <a:gd name="T77" fmla="*/ 2147483647 h 863"/>
                <a:gd name="T78" fmla="*/ 2147483647 w 2006"/>
                <a:gd name="T79" fmla="*/ 2147483647 h 863"/>
                <a:gd name="T80" fmla="*/ 2147483647 w 2006"/>
                <a:gd name="T81" fmla="*/ 2147483647 h 863"/>
                <a:gd name="T82" fmla="*/ 2147483647 w 2006"/>
                <a:gd name="T83" fmla="*/ 2147483647 h 863"/>
                <a:gd name="T84" fmla="*/ 2147483647 w 2006"/>
                <a:gd name="T85" fmla="*/ 2147483647 h 863"/>
                <a:gd name="T86" fmla="*/ 2147483647 w 2006"/>
                <a:gd name="T87" fmla="*/ 2147483647 h 863"/>
                <a:gd name="T88" fmla="*/ 2147483647 w 2006"/>
                <a:gd name="T89" fmla="*/ 2147483647 h 863"/>
                <a:gd name="T90" fmla="*/ 2147483647 w 2006"/>
                <a:gd name="T91" fmla="*/ 2147483647 h 863"/>
                <a:gd name="T92" fmla="*/ 2147483647 w 2006"/>
                <a:gd name="T93" fmla="*/ 2147483647 h 863"/>
                <a:gd name="T94" fmla="*/ 2147483647 w 2006"/>
                <a:gd name="T95" fmla="*/ 2147483647 h 863"/>
                <a:gd name="T96" fmla="*/ 2147483647 w 2006"/>
                <a:gd name="T97" fmla="*/ 2147483647 h 863"/>
                <a:gd name="T98" fmla="*/ 2147483647 w 2006"/>
                <a:gd name="T99" fmla="*/ 2147483647 h 863"/>
                <a:gd name="T100" fmla="*/ 2147483647 w 2006"/>
                <a:gd name="T101" fmla="*/ 2147483647 h 863"/>
                <a:gd name="T102" fmla="*/ 2147483647 w 2006"/>
                <a:gd name="T103" fmla="*/ 2147483647 h 863"/>
                <a:gd name="T104" fmla="*/ 2147483647 w 2006"/>
                <a:gd name="T105" fmla="*/ 2147483647 h 863"/>
                <a:gd name="T106" fmla="*/ 2147483647 w 2006"/>
                <a:gd name="T107" fmla="*/ 2147483647 h 863"/>
                <a:gd name="T108" fmla="*/ 2147483647 w 2006"/>
                <a:gd name="T109" fmla="*/ 2147483647 h 863"/>
                <a:gd name="T110" fmla="*/ 2147483647 w 2006"/>
                <a:gd name="T111" fmla="*/ 2147483647 h 863"/>
                <a:gd name="T112" fmla="*/ 2147483647 w 2006"/>
                <a:gd name="T113" fmla="*/ 2147483647 h 863"/>
                <a:gd name="T114" fmla="*/ 2147483647 w 2006"/>
                <a:gd name="T115" fmla="*/ 2147483647 h 8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06"/>
                <a:gd name="T175" fmla="*/ 0 h 863"/>
                <a:gd name="T176" fmla="*/ 2006 w 2006"/>
                <a:gd name="T177" fmla="*/ 863 h 86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06" h="863">
                  <a:moveTo>
                    <a:pt x="571" y="826"/>
                  </a:moveTo>
                  <a:lnTo>
                    <a:pt x="538" y="826"/>
                  </a:lnTo>
                  <a:lnTo>
                    <a:pt x="512" y="789"/>
                  </a:lnTo>
                  <a:lnTo>
                    <a:pt x="438" y="764"/>
                  </a:lnTo>
                  <a:lnTo>
                    <a:pt x="433" y="765"/>
                  </a:lnTo>
                  <a:lnTo>
                    <a:pt x="427" y="766"/>
                  </a:lnTo>
                  <a:lnTo>
                    <a:pt x="424" y="767"/>
                  </a:lnTo>
                  <a:lnTo>
                    <a:pt x="421" y="767"/>
                  </a:lnTo>
                  <a:lnTo>
                    <a:pt x="416" y="766"/>
                  </a:lnTo>
                  <a:lnTo>
                    <a:pt x="412" y="764"/>
                  </a:lnTo>
                  <a:lnTo>
                    <a:pt x="405" y="772"/>
                  </a:lnTo>
                  <a:lnTo>
                    <a:pt x="397" y="778"/>
                  </a:lnTo>
                  <a:lnTo>
                    <a:pt x="393" y="782"/>
                  </a:lnTo>
                  <a:lnTo>
                    <a:pt x="391" y="786"/>
                  </a:lnTo>
                  <a:lnTo>
                    <a:pt x="390" y="794"/>
                  </a:lnTo>
                  <a:lnTo>
                    <a:pt x="392" y="802"/>
                  </a:lnTo>
                  <a:lnTo>
                    <a:pt x="386" y="800"/>
                  </a:lnTo>
                  <a:lnTo>
                    <a:pt x="381" y="798"/>
                  </a:lnTo>
                  <a:lnTo>
                    <a:pt x="378" y="795"/>
                  </a:lnTo>
                  <a:lnTo>
                    <a:pt x="375" y="792"/>
                  </a:lnTo>
                  <a:lnTo>
                    <a:pt x="372" y="787"/>
                  </a:lnTo>
                  <a:lnTo>
                    <a:pt x="371" y="783"/>
                  </a:lnTo>
                  <a:lnTo>
                    <a:pt x="370" y="778"/>
                  </a:lnTo>
                  <a:lnTo>
                    <a:pt x="369" y="773"/>
                  </a:lnTo>
                  <a:lnTo>
                    <a:pt x="370" y="751"/>
                  </a:lnTo>
                  <a:lnTo>
                    <a:pt x="372" y="727"/>
                  </a:lnTo>
                  <a:lnTo>
                    <a:pt x="352" y="727"/>
                  </a:lnTo>
                  <a:lnTo>
                    <a:pt x="332" y="726"/>
                  </a:lnTo>
                  <a:lnTo>
                    <a:pt x="327" y="725"/>
                  </a:lnTo>
                  <a:lnTo>
                    <a:pt x="324" y="724"/>
                  </a:lnTo>
                  <a:lnTo>
                    <a:pt x="321" y="722"/>
                  </a:lnTo>
                  <a:lnTo>
                    <a:pt x="318" y="719"/>
                  </a:lnTo>
                  <a:lnTo>
                    <a:pt x="315" y="716"/>
                  </a:lnTo>
                  <a:lnTo>
                    <a:pt x="313" y="712"/>
                  </a:lnTo>
                  <a:lnTo>
                    <a:pt x="312" y="708"/>
                  </a:lnTo>
                  <a:lnTo>
                    <a:pt x="312" y="703"/>
                  </a:lnTo>
                  <a:lnTo>
                    <a:pt x="305" y="702"/>
                  </a:lnTo>
                  <a:lnTo>
                    <a:pt x="299" y="700"/>
                  </a:lnTo>
                  <a:lnTo>
                    <a:pt x="293" y="697"/>
                  </a:lnTo>
                  <a:lnTo>
                    <a:pt x="288" y="692"/>
                  </a:lnTo>
                  <a:lnTo>
                    <a:pt x="280" y="682"/>
                  </a:lnTo>
                  <a:lnTo>
                    <a:pt x="273" y="668"/>
                  </a:lnTo>
                  <a:lnTo>
                    <a:pt x="265" y="656"/>
                  </a:lnTo>
                  <a:lnTo>
                    <a:pt x="256" y="646"/>
                  </a:lnTo>
                  <a:lnTo>
                    <a:pt x="251" y="641"/>
                  </a:lnTo>
                  <a:lnTo>
                    <a:pt x="245" y="638"/>
                  </a:lnTo>
                  <a:lnTo>
                    <a:pt x="240" y="636"/>
                  </a:lnTo>
                  <a:lnTo>
                    <a:pt x="232" y="635"/>
                  </a:lnTo>
                  <a:lnTo>
                    <a:pt x="232" y="623"/>
                  </a:lnTo>
                  <a:lnTo>
                    <a:pt x="232" y="610"/>
                  </a:lnTo>
                  <a:lnTo>
                    <a:pt x="239" y="608"/>
                  </a:lnTo>
                  <a:lnTo>
                    <a:pt x="245" y="604"/>
                  </a:lnTo>
                  <a:lnTo>
                    <a:pt x="251" y="600"/>
                  </a:lnTo>
                  <a:lnTo>
                    <a:pt x="253" y="598"/>
                  </a:lnTo>
                  <a:lnTo>
                    <a:pt x="253" y="594"/>
                  </a:lnTo>
                  <a:lnTo>
                    <a:pt x="254" y="591"/>
                  </a:lnTo>
                  <a:lnTo>
                    <a:pt x="256" y="588"/>
                  </a:lnTo>
                  <a:lnTo>
                    <a:pt x="259" y="585"/>
                  </a:lnTo>
                  <a:lnTo>
                    <a:pt x="268" y="578"/>
                  </a:lnTo>
                  <a:lnTo>
                    <a:pt x="279" y="573"/>
                  </a:lnTo>
                  <a:lnTo>
                    <a:pt x="292" y="568"/>
                  </a:lnTo>
                  <a:lnTo>
                    <a:pt x="309" y="564"/>
                  </a:lnTo>
                  <a:lnTo>
                    <a:pt x="326" y="561"/>
                  </a:lnTo>
                  <a:lnTo>
                    <a:pt x="345" y="561"/>
                  </a:lnTo>
                  <a:lnTo>
                    <a:pt x="338" y="544"/>
                  </a:lnTo>
                  <a:lnTo>
                    <a:pt x="330" y="529"/>
                  </a:lnTo>
                  <a:lnTo>
                    <a:pt x="325" y="520"/>
                  </a:lnTo>
                  <a:lnTo>
                    <a:pt x="322" y="511"/>
                  </a:lnTo>
                  <a:lnTo>
                    <a:pt x="320" y="499"/>
                  </a:lnTo>
                  <a:lnTo>
                    <a:pt x="319" y="487"/>
                  </a:lnTo>
                  <a:lnTo>
                    <a:pt x="307" y="486"/>
                  </a:lnTo>
                  <a:lnTo>
                    <a:pt x="293" y="484"/>
                  </a:lnTo>
                  <a:lnTo>
                    <a:pt x="281" y="481"/>
                  </a:lnTo>
                  <a:lnTo>
                    <a:pt x="269" y="478"/>
                  </a:lnTo>
                  <a:lnTo>
                    <a:pt x="258" y="475"/>
                  </a:lnTo>
                  <a:lnTo>
                    <a:pt x="247" y="472"/>
                  </a:lnTo>
                  <a:lnTo>
                    <a:pt x="236" y="470"/>
                  </a:lnTo>
                  <a:lnTo>
                    <a:pt x="225" y="469"/>
                  </a:lnTo>
                  <a:lnTo>
                    <a:pt x="218" y="469"/>
                  </a:lnTo>
                  <a:lnTo>
                    <a:pt x="209" y="470"/>
                  </a:lnTo>
                  <a:lnTo>
                    <a:pt x="201" y="472"/>
                  </a:lnTo>
                  <a:lnTo>
                    <a:pt x="195" y="474"/>
                  </a:lnTo>
                  <a:lnTo>
                    <a:pt x="180" y="480"/>
                  </a:lnTo>
                  <a:lnTo>
                    <a:pt x="168" y="487"/>
                  </a:lnTo>
                  <a:lnTo>
                    <a:pt x="157" y="495"/>
                  </a:lnTo>
                  <a:lnTo>
                    <a:pt x="146" y="505"/>
                  </a:lnTo>
                  <a:lnTo>
                    <a:pt x="136" y="515"/>
                  </a:lnTo>
                  <a:lnTo>
                    <a:pt x="127" y="524"/>
                  </a:lnTo>
                  <a:lnTo>
                    <a:pt x="133" y="512"/>
                  </a:lnTo>
                  <a:lnTo>
                    <a:pt x="106" y="505"/>
                  </a:lnTo>
                  <a:lnTo>
                    <a:pt x="133" y="487"/>
                  </a:lnTo>
                  <a:lnTo>
                    <a:pt x="106" y="463"/>
                  </a:lnTo>
                  <a:lnTo>
                    <a:pt x="79" y="438"/>
                  </a:lnTo>
                  <a:lnTo>
                    <a:pt x="40" y="438"/>
                  </a:lnTo>
                  <a:lnTo>
                    <a:pt x="27" y="413"/>
                  </a:lnTo>
                  <a:lnTo>
                    <a:pt x="7" y="401"/>
                  </a:lnTo>
                  <a:lnTo>
                    <a:pt x="0" y="370"/>
                  </a:lnTo>
                  <a:lnTo>
                    <a:pt x="0" y="333"/>
                  </a:lnTo>
                  <a:lnTo>
                    <a:pt x="13" y="308"/>
                  </a:lnTo>
                  <a:lnTo>
                    <a:pt x="20" y="283"/>
                  </a:lnTo>
                  <a:lnTo>
                    <a:pt x="53" y="302"/>
                  </a:lnTo>
                  <a:lnTo>
                    <a:pt x="86" y="314"/>
                  </a:lnTo>
                  <a:lnTo>
                    <a:pt x="106" y="308"/>
                  </a:lnTo>
                  <a:lnTo>
                    <a:pt x="79" y="277"/>
                  </a:lnTo>
                  <a:lnTo>
                    <a:pt x="113" y="259"/>
                  </a:lnTo>
                  <a:lnTo>
                    <a:pt x="146" y="228"/>
                  </a:lnTo>
                  <a:lnTo>
                    <a:pt x="179" y="222"/>
                  </a:lnTo>
                  <a:lnTo>
                    <a:pt x="219" y="222"/>
                  </a:lnTo>
                  <a:lnTo>
                    <a:pt x="246" y="210"/>
                  </a:lnTo>
                  <a:lnTo>
                    <a:pt x="292" y="222"/>
                  </a:lnTo>
                  <a:lnTo>
                    <a:pt x="338" y="241"/>
                  </a:lnTo>
                  <a:lnTo>
                    <a:pt x="379" y="277"/>
                  </a:lnTo>
                  <a:lnTo>
                    <a:pt x="425" y="271"/>
                  </a:lnTo>
                  <a:lnTo>
                    <a:pt x="465" y="253"/>
                  </a:lnTo>
                  <a:lnTo>
                    <a:pt x="498" y="253"/>
                  </a:lnTo>
                  <a:lnTo>
                    <a:pt x="538" y="247"/>
                  </a:lnTo>
                  <a:lnTo>
                    <a:pt x="578" y="265"/>
                  </a:lnTo>
                  <a:lnTo>
                    <a:pt x="624" y="277"/>
                  </a:lnTo>
                  <a:lnTo>
                    <a:pt x="671" y="271"/>
                  </a:lnTo>
                  <a:lnTo>
                    <a:pt x="717" y="253"/>
                  </a:lnTo>
                  <a:lnTo>
                    <a:pt x="717" y="228"/>
                  </a:lnTo>
                  <a:lnTo>
                    <a:pt x="684" y="222"/>
                  </a:lnTo>
                  <a:lnTo>
                    <a:pt x="645" y="210"/>
                  </a:lnTo>
                  <a:lnTo>
                    <a:pt x="617" y="198"/>
                  </a:lnTo>
                  <a:lnTo>
                    <a:pt x="658" y="185"/>
                  </a:lnTo>
                  <a:lnTo>
                    <a:pt x="651" y="148"/>
                  </a:lnTo>
                  <a:lnTo>
                    <a:pt x="704" y="142"/>
                  </a:lnTo>
                  <a:lnTo>
                    <a:pt x="638" y="93"/>
                  </a:lnTo>
                  <a:lnTo>
                    <a:pt x="744" y="75"/>
                  </a:lnTo>
                  <a:lnTo>
                    <a:pt x="830" y="68"/>
                  </a:lnTo>
                  <a:lnTo>
                    <a:pt x="844" y="43"/>
                  </a:lnTo>
                  <a:lnTo>
                    <a:pt x="904" y="37"/>
                  </a:lnTo>
                  <a:lnTo>
                    <a:pt x="963" y="25"/>
                  </a:lnTo>
                  <a:lnTo>
                    <a:pt x="983" y="0"/>
                  </a:lnTo>
                  <a:lnTo>
                    <a:pt x="1050" y="13"/>
                  </a:lnTo>
                  <a:lnTo>
                    <a:pt x="1089" y="6"/>
                  </a:lnTo>
                  <a:lnTo>
                    <a:pt x="1116" y="25"/>
                  </a:lnTo>
                  <a:lnTo>
                    <a:pt x="1122" y="75"/>
                  </a:lnTo>
                  <a:lnTo>
                    <a:pt x="1163" y="75"/>
                  </a:lnTo>
                  <a:lnTo>
                    <a:pt x="1176" y="61"/>
                  </a:lnTo>
                  <a:lnTo>
                    <a:pt x="1196" y="75"/>
                  </a:lnTo>
                  <a:lnTo>
                    <a:pt x="1235" y="81"/>
                  </a:lnTo>
                  <a:lnTo>
                    <a:pt x="1255" y="81"/>
                  </a:lnTo>
                  <a:lnTo>
                    <a:pt x="1255" y="117"/>
                  </a:lnTo>
                  <a:lnTo>
                    <a:pt x="1296" y="111"/>
                  </a:lnTo>
                  <a:lnTo>
                    <a:pt x="1335" y="93"/>
                  </a:lnTo>
                  <a:lnTo>
                    <a:pt x="1375" y="61"/>
                  </a:lnTo>
                  <a:lnTo>
                    <a:pt x="1401" y="49"/>
                  </a:lnTo>
                  <a:lnTo>
                    <a:pt x="1401" y="81"/>
                  </a:lnTo>
                  <a:lnTo>
                    <a:pt x="1442" y="99"/>
                  </a:lnTo>
                  <a:lnTo>
                    <a:pt x="1488" y="117"/>
                  </a:lnTo>
                  <a:lnTo>
                    <a:pt x="1528" y="160"/>
                  </a:lnTo>
                  <a:lnTo>
                    <a:pt x="1581" y="204"/>
                  </a:lnTo>
                  <a:lnTo>
                    <a:pt x="1627" y="241"/>
                  </a:lnTo>
                  <a:lnTo>
                    <a:pt x="1647" y="271"/>
                  </a:lnTo>
                  <a:lnTo>
                    <a:pt x="1660" y="241"/>
                  </a:lnTo>
                  <a:lnTo>
                    <a:pt x="1688" y="235"/>
                  </a:lnTo>
                  <a:lnTo>
                    <a:pt x="1708" y="259"/>
                  </a:lnTo>
                  <a:lnTo>
                    <a:pt x="1747" y="271"/>
                  </a:lnTo>
                  <a:lnTo>
                    <a:pt x="1793" y="265"/>
                  </a:lnTo>
                  <a:lnTo>
                    <a:pt x="1821" y="253"/>
                  </a:lnTo>
                  <a:lnTo>
                    <a:pt x="1860" y="283"/>
                  </a:lnTo>
                  <a:lnTo>
                    <a:pt x="1906" y="308"/>
                  </a:lnTo>
                  <a:lnTo>
                    <a:pt x="1947" y="333"/>
                  </a:lnTo>
                  <a:lnTo>
                    <a:pt x="2000" y="339"/>
                  </a:lnTo>
                  <a:lnTo>
                    <a:pt x="2006" y="346"/>
                  </a:lnTo>
                  <a:lnTo>
                    <a:pt x="2005" y="358"/>
                  </a:lnTo>
                  <a:lnTo>
                    <a:pt x="2004" y="373"/>
                  </a:lnTo>
                  <a:lnTo>
                    <a:pt x="2004" y="377"/>
                  </a:lnTo>
                  <a:lnTo>
                    <a:pt x="2002" y="381"/>
                  </a:lnTo>
                  <a:lnTo>
                    <a:pt x="2000" y="385"/>
                  </a:lnTo>
                  <a:lnTo>
                    <a:pt x="1996" y="388"/>
                  </a:lnTo>
                  <a:lnTo>
                    <a:pt x="1993" y="392"/>
                  </a:lnTo>
                  <a:lnTo>
                    <a:pt x="1988" y="395"/>
                  </a:lnTo>
                  <a:lnTo>
                    <a:pt x="1981" y="399"/>
                  </a:lnTo>
                  <a:lnTo>
                    <a:pt x="1973" y="401"/>
                  </a:lnTo>
                  <a:lnTo>
                    <a:pt x="1969" y="401"/>
                  </a:lnTo>
                  <a:lnTo>
                    <a:pt x="1965" y="402"/>
                  </a:lnTo>
                  <a:lnTo>
                    <a:pt x="1962" y="403"/>
                  </a:lnTo>
                  <a:lnTo>
                    <a:pt x="1960" y="404"/>
                  </a:lnTo>
                  <a:lnTo>
                    <a:pt x="1959" y="406"/>
                  </a:lnTo>
                  <a:lnTo>
                    <a:pt x="1958" y="408"/>
                  </a:lnTo>
                  <a:lnTo>
                    <a:pt x="1958" y="410"/>
                  </a:lnTo>
                  <a:lnTo>
                    <a:pt x="1958" y="413"/>
                  </a:lnTo>
                  <a:lnTo>
                    <a:pt x="1963" y="425"/>
                  </a:lnTo>
                  <a:lnTo>
                    <a:pt x="1972" y="438"/>
                  </a:lnTo>
                  <a:lnTo>
                    <a:pt x="1977" y="445"/>
                  </a:lnTo>
                  <a:lnTo>
                    <a:pt x="1981" y="452"/>
                  </a:lnTo>
                  <a:lnTo>
                    <a:pt x="1983" y="460"/>
                  </a:lnTo>
                  <a:lnTo>
                    <a:pt x="1985" y="466"/>
                  </a:lnTo>
                  <a:lnTo>
                    <a:pt x="1985" y="469"/>
                  </a:lnTo>
                  <a:lnTo>
                    <a:pt x="1984" y="471"/>
                  </a:lnTo>
                  <a:lnTo>
                    <a:pt x="1983" y="474"/>
                  </a:lnTo>
                  <a:lnTo>
                    <a:pt x="1982" y="476"/>
                  </a:lnTo>
                  <a:lnTo>
                    <a:pt x="1979" y="478"/>
                  </a:lnTo>
                  <a:lnTo>
                    <a:pt x="1976" y="479"/>
                  </a:lnTo>
                  <a:lnTo>
                    <a:pt x="1971" y="480"/>
                  </a:lnTo>
                  <a:lnTo>
                    <a:pt x="1967" y="481"/>
                  </a:lnTo>
                  <a:lnTo>
                    <a:pt x="1954" y="481"/>
                  </a:lnTo>
                  <a:lnTo>
                    <a:pt x="1939" y="481"/>
                  </a:lnTo>
                  <a:lnTo>
                    <a:pt x="1932" y="481"/>
                  </a:lnTo>
                  <a:lnTo>
                    <a:pt x="1923" y="480"/>
                  </a:lnTo>
                  <a:lnTo>
                    <a:pt x="1913" y="478"/>
                  </a:lnTo>
                  <a:lnTo>
                    <a:pt x="1903" y="476"/>
                  </a:lnTo>
                  <a:lnTo>
                    <a:pt x="1893" y="474"/>
                  </a:lnTo>
                  <a:lnTo>
                    <a:pt x="1883" y="471"/>
                  </a:lnTo>
                  <a:lnTo>
                    <a:pt x="1875" y="467"/>
                  </a:lnTo>
                  <a:lnTo>
                    <a:pt x="1867" y="463"/>
                  </a:lnTo>
                  <a:lnTo>
                    <a:pt x="1865" y="468"/>
                  </a:lnTo>
                  <a:lnTo>
                    <a:pt x="1864" y="474"/>
                  </a:lnTo>
                  <a:lnTo>
                    <a:pt x="1865" y="482"/>
                  </a:lnTo>
                  <a:lnTo>
                    <a:pt x="1865" y="490"/>
                  </a:lnTo>
                  <a:lnTo>
                    <a:pt x="1869" y="508"/>
                  </a:lnTo>
                  <a:lnTo>
                    <a:pt x="1873" y="529"/>
                  </a:lnTo>
                  <a:lnTo>
                    <a:pt x="1878" y="548"/>
                  </a:lnTo>
                  <a:lnTo>
                    <a:pt x="1882" y="564"/>
                  </a:lnTo>
                  <a:lnTo>
                    <a:pt x="1882" y="572"/>
                  </a:lnTo>
                  <a:lnTo>
                    <a:pt x="1882" y="578"/>
                  </a:lnTo>
                  <a:lnTo>
                    <a:pt x="1882" y="583"/>
                  </a:lnTo>
                  <a:lnTo>
                    <a:pt x="1880" y="586"/>
                  </a:lnTo>
                  <a:lnTo>
                    <a:pt x="1854" y="584"/>
                  </a:lnTo>
                  <a:lnTo>
                    <a:pt x="1816" y="584"/>
                  </a:lnTo>
                  <a:lnTo>
                    <a:pt x="1806" y="585"/>
                  </a:lnTo>
                  <a:lnTo>
                    <a:pt x="1798" y="586"/>
                  </a:lnTo>
                  <a:lnTo>
                    <a:pt x="1789" y="588"/>
                  </a:lnTo>
                  <a:lnTo>
                    <a:pt x="1782" y="591"/>
                  </a:lnTo>
                  <a:lnTo>
                    <a:pt x="1776" y="594"/>
                  </a:lnTo>
                  <a:lnTo>
                    <a:pt x="1771" y="598"/>
                  </a:lnTo>
                  <a:lnTo>
                    <a:pt x="1769" y="601"/>
                  </a:lnTo>
                  <a:lnTo>
                    <a:pt x="1768" y="604"/>
                  </a:lnTo>
                  <a:lnTo>
                    <a:pt x="1767" y="607"/>
                  </a:lnTo>
                  <a:lnTo>
                    <a:pt x="1767" y="610"/>
                  </a:lnTo>
                  <a:lnTo>
                    <a:pt x="1778" y="612"/>
                  </a:lnTo>
                  <a:lnTo>
                    <a:pt x="1788" y="615"/>
                  </a:lnTo>
                  <a:lnTo>
                    <a:pt x="1795" y="619"/>
                  </a:lnTo>
                  <a:lnTo>
                    <a:pt x="1801" y="625"/>
                  </a:lnTo>
                  <a:lnTo>
                    <a:pt x="1805" y="631"/>
                  </a:lnTo>
                  <a:lnTo>
                    <a:pt x="1809" y="637"/>
                  </a:lnTo>
                  <a:lnTo>
                    <a:pt x="1812" y="644"/>
                  </a:lnTo>
                  <a:lnTo>
                    <a:pt x="1814" y="650"/>
                  </a:lnTo>
                  <a:lnTo>
                    <a:pt x="1817" y="664"/>
                  </a:lnTo>
                  <a:lnTo>
                    <a:pt x="1822" y="676"/>
                  </a:lnTo>
                  <a:lnTo>
                    <a:pt x="1824" y="682"/>
                  </a:lnTo>
                  <a:lnTo>
                    <a:pt x="1828" y="686"/>
                  </a:lnTo>
                  <a:lnTo>
                    <a:pt x="1834" y="689"/>
                  </a:lnTo>
                  <a:lnTo>
                    <a:pt x="1840" y="691"/>
                  </a:lnTo>
                  <a:lnTo>
                    <a:pt x="1838" y="695"/>
                  </a:lnTo>
                  <a:lnTo>
                    <a:pt x="1837" y="699"/>
                  </a:lnTo>
                  <a:lnTo>
                    <a:pt x="1837" y="702"/>
                  </a:lnTo>
                  <a:lnTo>
                    <a:pt x="1837" y="706"/>
                  </a:lnTo>
                  <a:lnTo>
                    <a:pt x="1839" y="713"/>
                  </a:lnTo>
                  <a:lnTo>
                    <a:pt x="1840" y="721"/>
                  </a:lnTo>
                  <a:lnTo>
                    <a:pt x="1840" y="735"/>
                  </a:lnTo>
                  <a:lnTo>
                    <a:pt x="1838" y="748"/>
                  </a:lnTo>
                  <a:lnTo>
                    <a:pt x="1837" y="754"/>
                  </a:lnTo>
                  <a:lnTo>
                    <a:pt x="1835" y="760"/>
                  </a:lnTo>
                  <a:lnTo>
                    <a:pt x="1832" y="765"/>
                  </a:lnTo>
                  <a:lnTo>
                    <a:pt x="1827" y="770"/>
                  </a:lnTo>
                  <a:lnTo>
                    <a:pt x="1814" y="764"/>
                  </a:lnTo>
                  <a:lnTo>
                    <a:pt x="1741" y="740"/>
                  </a:lnTo>
                  <a:lnTo>
                    <a:pt x="1674" y="740"/>
                  </a:lnTo>
                  <a:lnTo>
                    <a:pt x="1614" y="734"/>
                  </a:lnTo>
                  <a:lnTo>
                    <a:pt x="1534" y="727"/>
                  </a:lnTo>
                  <a:lnTo>
                    <a:pt x="1488" y="715"/>
                  </a:lnTo>
                  <a:lnTo>
                    <a:pt x="1475" y="764"/>
                  </a:lnTo>
                  <a:lnTo>
                    <a:pt x="1414" y="740"/>
                  </a:lnTo>
                  <a:lnTo>
                    <a:pt x="1368" y="734"/>
                  </a:lnTo>
                  <a:lnTo>
                    <a:pt x="1342" y="758"/>
                  </a:lnTo>
                  <a:lnTo>
                    <a:pt x="1342" y="770"/>
                  </a:lnTo>
                  <a:lnTo>
                    <a:pt x="1316" y="795"/>
                  </a:lnTo>
                  <a:lnTo>
                    <a:pt x="1282" y="808"/>
                  </a:lnTo>
                  <a:lnTo>
                    <a:pt x="1255" y="838"/>
                  </a:lnTo>
                  <a:lnTo>
                    <a:pt x="1235" y="863"/>
                  </a:lnTo>
                  <a:lnTo>
                    <a:pt x="1196" y="832"/>
                  </a:lnTo>
                  <a:lnTo>
                    <a:pt x="1142" y="838"/>
                  </a:lnTo>
                  <a:lnTo>
                    <a:pt x="1122" y="808"/>
                  </a:lnTo>
                  <a:lnTo>
                    <a:pt x="1083" y="746"/>
                  </a:lnTo>
                  <a:lnTo>
                    <a:pt x="1050" y="715"/>
                  </a:lnTo>
                  <a:lnTo>
                    <a:pt x="1003" y="685"/>
                  </a:lnTo>
                  <a:lnTo>
                    <a:pt x="963" y="697"/>
                  </a:lnTo>
                  <a:lnTo>
                    <a:pt x="917" y="691"/>
                  </a:lnTo>
                  <a:lnTo>
                    <a:pt x="857" y="697"/>
                  </a:lnTo>
                  <a:lnTo>
                    <a:pt x="730" y="616"/>
                  </a:lnTo>
                  <a:lnTo>
                    <a:pt x="682" y="595"/>
                  </a:lnTo>
                  <a:lnTo>
                    <a:pt x="684" y="586"/>
                  </a:lnTo>
                  <a:lnTo>
                    <a:pt x="638" y="548"/>
                  </a:lnTo>
                  <a:lnTo>
                    <a:pt x="610" y="580"/>
                  </a:lnTo>
                  <a:lnTo>
                    <a:pt x="525" y="604"/>
                  </a:lnTo>
                  <a:lnTo>
                    <a:pt x="565" y="826"/>
                  </a:lnTo>
                  <a:lnTo>
                    <a:pt x="584" y="832"/>
                  </a:lnTo>
                  <a:lnTo>
                    <a:pt x="571" y="826"/>
                  </a:lnTo>
                </a:path>
              </a:pathLst>
            </a:custGeom>
            <a:solidFill>
              <a:srgbClr val="FFC00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087" name="Freeform 31"/>
            <p:cNvSpPr>
              <a:spLocks/>
            </p:cNvSpPr>
            <p:nvPr>
              <p:custDataLst>
                <p:tags r:id="rId29"/>
              </p:custDataLst>
            </p:nvPr>
          </p:nvSpPr>
          <p:spPr bwMode="auto">
            <a:xfrm>
              <a:off x="5527675" y="2105025"/>
              <a:ext cx="457200" cy="225425"/>
            </a:xfrm>
            <a:custGeom>
              <a:avLst/>
              <a:gdLst>
                <a:gd name="T0" fmla="*/ 2147483647 w 950"/>
                <a:gd name="T1" fmla="*/ 2147483647 h 468"/>
                <a:gd name="T2" fmla="*/ 2147483647 w 950"/>
                <a:gd name="T3" fmla="*/ 2147483647 h 468"/>
                <a:gd name="T4" fmla="*/ 2147483647 w 950"/>
                <a:gd name="T5" fmla="*/ 2147483647 h 468"/>
                <a:gd name="T6" fmla="*/ 2147483647 w 950"/>
                <a:gd name="T7" fmla="*/ 2147483647 h 468"/>
                <a:gd name="T8" fmla="*/ 2147483647 w 950"/>
                <a:gd name="T9" fmla="*/ 2147483647 h 468"/>
                <a:gd name="T10" fmla="*/ 2147483647 w 950"/>
                <a:gd name="T11" fmla="*/ 2147483647 h 468"/>
                <a:gd name="T12" fmla="*/ 2147483647 w 950"/>
                <a:gd name="T13" fmla="*/ 2147483647 h 468"/>
                <a:gd name="T14" fmla="*/ 2147483647 w 950"/>
                <a:gd name="T15" fmla="*/ 2147483647 h 468"/>
                <a:gd name="T16" fmla="*/ 2147483647 w 950"/>
                <a:gd name="T17" fmla="*/ 2147483647 h 468"/>
                <a:gd name="T18" fmla="*/ 2147483647 w 950"/>
                <a:gd name="T19" fmla="*/ 2147483647 h 468"/>
                <a:gd name="T20" fmla="*/ 0 w 950"/>
                <a:gd name="T21" fmla="*/ 2147483647 h 468"/>
                <a:gd name="T22" fmla="*/ 2147483647 w 950"/>
                <a:gd name="T23" fmla="*/ 2147483647 h 468"/>
                <a:gd name="T24" fmla="*/ 2147483647 w 950"/>
                <a:gd name="T25" fmla="*/ 2147483647 h 468"/>
                <a:gd name="T26" fmla="*/ 2147483647 w 950"/>
                <a:gd name="T27" fmla="*/ 2147483647 h 468"/>
                <a:gd name="T28" fmla="*/ 2147483647 w 950"/>
                <a:gd name="T29" fmla="*/ 2147483647 h 468"/>
                <a:gd name="T30" fmla="*/ 2147483647 w 950"/>
                <a:gd name="T31" fmla="*/ 2147483647 h 468"/>
                <a:gd name="T32" fmla="*/ 2147483647 w 950"/>
                <a:gd name="T33" fmla="*/ 2147483647 h 468"/>
                <a:gd name="T34" fmla="*/ 2147483647 w 950"/>
                <a:gd name="T35" fmla="*/ 2147483647 h 468"/>
                <a:gd name="T36" fmla="*/ 2147483647 w 950"/>
                <a:gd name="T37" fmla="*/ 2147483647 h 468"/>
                <a:gd name="T38" fmla="*/ 2147483647 w 950"/>
                <a:gd name="T39" fmla="*/ 2147483647 h 468"/>
                <a:gd name="T40" fmla="*/ 2147483647 w 950"/>
                <a:gd name="T41" fmla="*/ 2147483647 h 468"/>
                <a:gd name="T42" fmla="*/ 2147483647 w 950"/>
                <a:gd name="T43" fmla="*/ 2147483647 h 468"/>
                <a:gd name="T44" fmla="*/ 2147483647 w 950"/>
                <a:gd name="T45" fmla="*/ 2147483647 h 468"/>
                <a:gd name="T46" fmla="*/ 2147483647 w 950"/>
                <a:gd name="T47" fmla="*/ 2147483647 h 468"/>
                <a:gd name="T48" fmla="*/ 2147483647 w 950"/>
                <a:gd name="T49" fmla="*/ 2147483647 h 468"/>
                <a:gd name="T50" fmla="*/ 2147483647 w 950"/>
                <a:gd name="T51" fmla="*/ 2147483647 h 468"/>
                <a:gd name="T52" fmla="*/ 2147483647 w 950"/>
                <a:gd name="T53" fmla="*/ 2147483647 h 468"/>
                <a:gd name="T54" fmla="*/ 2147483647 w 950"/>
                <a:gd name="T55" fmla="*/ 2147483647 h 468"/>
                <a:gd name="T56" fmla="*/ 2147483647 w 950"/>
                <a:gd name="T57" fmla="*/ 2147483647 h 468"/>
                <a:gd name="T58" fmla="*/ 2147483647 w 950"/>
                <a:gd name="T59" fmla="*/ 2147483647 h 468"/>
                <a:gd name="T60" fmla="*/ 2147483647 w 950"/>
                <a:gd name="T61" fmla="*/ 2147483647 h 468"/>
                <a:gd name="T62" fmla="*/ 2147483647 w 950"/>
                <a:gd name="T63" fmla="*/ 2147483647 h 468"/>
                <a:gd name="T64" fmla="*/ 2147483647 w 950"/>
                <a:gd name="T65" fmla="*/ 2147483647 h 468"/>
                <a:gd name="T66" fmla="*/ 2147483647 w 950"/>
                <a:gd name="T67" fmla="*/ 2147483647 h 468"/>
                <a:gd name="T68" fmla="*/ 2147483647 w 950"/>
                <a:gd name="T69" fmla="*/ 2147483647 h 468"/>
                <a:gd name="T70" fmla="*/ 2147483647 w 950"/>
                <a:gd name="T71" fmla="*/ 2147483647 h 4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50"/>
                <a:gd name="T109" fmla="*/ 0 h 468"/>
                <a:gd name="T110" fmla="*/ 950 w 950"/>
                <a:gd name="T111" fmla="*/ 468 h 4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50" h="468">
                  <a:moveTo>
                    <a:pt x="664" y="455"/>
                  </a:moveTo>
                  <a:lnTo>
                    <a:pt x="638" y="443"/>
                  </a:lnTo>
                  <a:lnTo>
                    <a:pt x="604" y="431"/>
                  </a:lnTo>
                  <a:lnTo>
                    <a:pt x="558" y="418"/>
                  </a:lnTo>
                  <a:lnTo>
                    <a:pt x="512" y="388"/>
                  </a:lnTo>
                  <a:lnTo>
                    <a:pt x="471" y="376"/>
                  </a:lnTo>
                  <a:lnTo>
                    <a:pt x="425" y="345"/>
                  </a:lnTo>
                  <a:lnTo>
                    <a:pt x="392" y="307"/>
                  </a:lnTo>
                  <a:lnTo>
                    <a:pt x="345" y="258"/>
                  </a:lnTo>
                  <a:lnTo>
                    <a:pt x="305" y="258"/>
                  </a:lnTo>
                  <a:lnTo>
                    <a:pt x="266" y="246"/>
                  </a:lnTo>
                  <a:lnTo>
                    <a:pt x="253" y="209"/>
                  </a:lnTo>
                  <a:lnTo>
                    <a:pt x="219" y="190"/>
                  </a:lnTo>
                  <a:lnTo>
                    <a:pt x="186" y="172"/>
                  </a:lnTo>
                  <a:lnTo>
                    <a:pt x="153" y="166"/>
                  </a:lnTo>
                  <a:lnTo>
                    <a:pt x="133" y="190"/>
                  </a:lnTo>
                  <a:lnTo>
                    <a:pt x="92" y="209"/>
                  </a:lnTo>
                  <a:lnTo>
                    <a:pt x="99" y="240"/>
                  </a:lnTo>
                  <a:lnTo>
                    <a:pt x="59" y="252"/>
                  </a:lnTo>
                  <a:lnTo>
                    <a:pt x="40" y="246"/>
                  </a:lnTo>
                  <a:lnTo>
                    <a:pt x="46" y="240"/>
                  </a:lnTo>
                  <a:lnTo>
                    <a:pt x="0" y="24"/>
                  </a:lnTo>
                  <a:lnTo>
                    <a:pt x="85" y="0"/>
                  </a:lnTo>
                  <a:lnTo>
                    <a:pt x="79" y="6"/>
                  </a:lnTo>
                  <a:lnTo>
                    <a:pt x="86" y="55"/>
                  </a:lnTo>
                  <a:lnTo>
                    <a:pt x="133" y="55"/>
                  </a:lnTo>
                  <a:lnTo>
                    <a:pt x="153" y="30"/>
                  </a:lnTo>
                  <a:lnTo>
                    <a:pt x="157" y="15"/>
                  </a:lnTo>
                  <a:lnTo>
                    <a:pt x="205" y="36"/>
                  </a:lnTo>
                  <a:lnTo>
                    <a:pt x="332" y="117"/>
                  </a:lnTo>
                  <a:lnTo>
                    <a:pt x="392" y="111"/>
                  </a:lnTo>
                  <a:lnTo>
                    <a:pt x="438" y="117"/>
                  </a:lnTo>
                  <a:lnTo>
                    <a:pt x="478" y="105"/>
                  </a:lnTo>
                  <a:lnTo>
                    <a:pt x="525" y="135"/>
                  </a:lnTo>
                  <a:lnTo>
                    <a:pt x="558" y="166"/>
                  </a:lnTo>
                  <a:lnTo>
                    <a:pt x="597" y="228"/>
                  </a:lnTo>
                  <a:lnTo>
                    <a:pt x="617" y="258"/>
                  </a:lnTo>
                  <a:lnTo>
                    <a:pt x="671" y="252"/>
                  </a:lnTo>
                  <a:lnTo>
                    <a:pt x="710" y="283"/>
                  </a:lnTo>
                  <a:lnTo>
                    <a:pt x="730" y="258"/>
                  </a:lnTo>
                  <a:lnTo>
                    <a:pt x="757" y="228"/>
                  </a:lnTo>
                  <a:lnTo>
                    <a:pt x="791" y="215"/>
                  </a:lnTo>
                  <a:lnTo>
                    <a:pt x="817" y="190"/>
                  </a:lnTo>
                  <a:lnTo>
                    <a:pt x="843" y="196"/>
                  </a:lnTo>
                  <a:lnTo>
                    <a:pt x="810" y="228"/>
                  </a:lnTo>
                  <a:lnTo>
                    <a:pt x="824" y="252"/>
                  </a:lnTo>
                  <a:lnTo>
                    <a:pt x="850" y="258"/>
                  </a:lnTo>
                  <a:lnTo>
                    <a:pt x="870" y="240"/>
                  </a:lnTo>
                  <a:lnTo>
                    <a:pt x="910" y="258"/>
                  </a:lnTo>
                  <a:lnTo>
                    <a:pt x="950" y="283"/>
                  </a:lnTo>
                  <a:lnTo>
                    <a:pt x="917" y="313"/>
                  </a:lnTo>
                  <a:lnTo>
                    <a:pt x="883" y="320"/>
                  </a:lnTo>
                  <a:lnTo>
                    <a:pt x="837" y="313"/>
                  </a:lnTo>
                  <a:lnTo>
                    <a:pt x="824" y="283"/>
                  </a:lnTo>
                  <a:lnTo>
                    <a:pt x="804" y="271"/>
                  </a:lnTo>
                  <a:lnTo>
                    <a:pt x="764" y="277"/>
                  </a:lnTo>
                  <a:lnTo>
                    <a:pt x="757" y="301"/>
                  </a:lnTo>
                  <a:lnTo>
                    <a:pt x="737" y="320"/>
                  </a:lnTo>
                  <a:lnTo>
                    <a:pt x="724" y="351"/>
                  </a:lnTo>
                  <a:lnTo>
                    <a:pt x="684" y="357"/>
                  </a:lnTo>
                  <a:lnTo>
                    <a:pt x="671" y="369"/>
                  </a:lnTo>
                  <a:lnTo>
                    <a:pt x="710" y="388"/>
                  </a:lnTo>
                  <a:lnTo>
                    <a:pt x="730" y="406"/>
                  </a:lnTo>
                  <a:lnTo>
                    <a:pt x="743" y="437"/>
                  </a:lnTo>
                  <a:lnTo>
                    <a:pt x="730" y="468"/>
                  </a:lnTo>
                  <a:lnTo>
                    <a:pt x="717" y="468"/>
                  </a:lnTo>
                  <a:lnTo>
                    <a:pt x="712" y="467"/>
                  </a:lnTo>
                  <a:lnTo>
                    <a:pt x="703" y="465"/>
                  </a:lnTo>
                  <a:lnTo>
                    <a:pt x="694" y="462"/>
                  </a:lnTo>
                  <a:lnTo>
                    <a:pt x="684" y="461"/>
                  </a:lnTo>
                  <a:lnTo>
                    <a:pt x="669" y="461"/>
                  </a:lnTo>
                  <a:lnTo>
                    <a:pt x="658" y="461"/>
                  </a:lnTo>
                  <a:lnTo>
                    <a:pt x="664" y="455"/>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088" name="Freeform 32"/>
            <p:cNvSpPr>
              <a:spLocks/>
            </p:cNvSpPr>
            <p:nvPr>
              <p:custDataLst>
                <p:tags r:id="rId30"/>
              </p:custDataLst>
            </p:nvPr>
          </p:nvSpPr>
          <p:spPr bwMode="auto">
            <a:xfrm>
              <a:off x="4195763" y="3011488"/>
              <a:ext cx="331787" cy="260350"/>
            </a:xfrm>
            <a:custGeom>
              <a:avLst/>
              <a:gdLst>
                <a:gd name="T0" fmla="*/ 2147483647 w 671"/>
                <a:gd name="T1" fmla="*/ 2147483647 h 549"/>
                <a:gd name="T2" fmla="*/ 2147483647 w 671"/>
                <a:gd name="T3" fmla="*/ 2147483647 h 549"/>
                <a:gd name="T4" fmla="*/ 2147483647 w 671"/>
                <a:gd name="T5" fmla="*/ 2147483647 h 549"/>
                <a:gd name="T6" fmla="*/ 2147483647 w 671"/>
                <a:gd name="T7" fmla="*/ 2147483647 h 549"/>
                <a:gd name="T8" fmla="*/ 2147483647 w 671"/>
                <a:gd name="T9" fmla="*/ 2147483647 h 549"/>
                <a:gd name="T10" fmla="*/ 2147483647 w 671"/>
                <a:gd name="T11" fmla="*/ 2147483647 h 549"/>
                <a:gd name="T12" fmla="*/ 2147483647 w 671"/>
                <a:gd name="T13" fmla="*/ 2147483647 h 549"/>
                <a:gd name="T14" fmla="*/ 2147483647 w 671"/>
                <a:gd name="T15" fmla="*/ 2147483647 h 549"/>
                <a:gd name="T16" fmla="*/ 2147483647 w 671"/>
                <a:gd name="T17" fmla="*/ 2147483647 h 549"/>
                <a:gd name="T18" fmla="*/ 2147483647 w 671"/>
                <a:gd name="T19" fmla="*/ 2147483647 h 549"/>
                <a:gd name="T20" fmla="*/ 2147483647 w 671"/>
                <a:gd name="T21" fmla="*/ 2147483647 h 549"/>
                <a:gd name="T22" fmla="*/ 2147483647 w 671"/>
                <a:gd name="T23" fmla="*/ 2147483647 h 549"/>
                <a:gd name="T24" fmla="*/ 2147483647 w 671"/>
                <a:gd name="T25" fmla="*/ 0 h 549"/>
                <a:gd name="T26" fmla="*/ 2147483647 w 671"/>
                <a:gd name="T27" fmla="*/ 2147483647 h 549"/>
                <a:gd name="T28" fmla="*/ 2147483647 w 671"/>
                <a:gd name="T29" fmla="*/ 2147483647 h 549"/>
                <a:gd name="T30" fmla="*/ 2147483647 w 671"/>
                <a:gd name="T31" fmla="*/ 2147483647 h 549"/>
                <a:gd name="T32" fmla="*/ 2147483647 w 671"/>
                <a:gd name="T33" fmla="*/ 2147483647 h 549"/>
                <a:gd name="T34" fmla="*/ 2147483647 w 671"/>
                <a:gd name="T35" fmla="*/ 2147483647 h 549"/>
                <a:gd name="T36" fmla="*/ 2147483647 w 671"/>
                <a:gd name="T37" fmla="*/ 2147483647 h 549"/>
                <a:gd name="T38" fmla="*/ 2147483647 w 671"/>
                <a:gd name="T39" fmla="*/ 2147483647 h 549"/>
                <a:gd name="T40" fmla="*/ 2147483647 w 671"/>
                <a:gd name="T41" fmla="*/ 2147483647 h 549"/>
                <a:gd name="T42" fmla="*/ 2147483647 w 671"/>
                <a:gd name="T43" fmla="*/ 2147483647 h 549"/>
                <a:gd name="T44" fmla="*/ 2147483647 w 671"/>
                <a:gd name="T45" fmla="*/ 2147483647 h 549"/>
                <a:gd name="T46" fmla="*/ 2147483647 w 671"/>
                <a:gd name="T47" fmla="*/ 2147483647 h 549"/>
                <a:gd name="T48" fmla="*/ 2147483647 w 671"/>
                <a:gd name="T49" fmla="*/ 2147483647 h 549"/>
                <a:gd name="T50" fmla="*/ 2147483647 w 671"/>
                <a:gd name="T51" fmla="*/ 2147483647 h 549"/>
                <a:gd name="T52" fmla="*/ 2147483647 w 671"/>
                <a:gd name="T53" fmla="*/ 2147483647 h 549"/>
                <a:gd name="T54" fmla="*/ 2147483647 w 671"/>
                <a:gd name="T55" fmla="*/ 2147483647 h 549"/>
                <a:gd name="T56" fmla="*/ 2147483647 w 671"/>
                <a:gd name="T57" fmla="*/ 2147483647 h 549"/>
                <a:gd name="T58" fmla="*/ 2147483647 w 671"/>
                <a:gd name="T59" fmla="*/ 2147483647 h 549"/>
                <a:gd name="T60" fmla="*/ 2147483647 w 671"/>
                <a:gd name="T61" fmla="*/ 2147483647 h 549"/>
                <a:gd name="T62" fmla="*/ 2147483647 w 671"/>
                <a:gd name="T63" fmla="*/ 2147483647 h 549"/>
                <a:gd name="T64" fmla="*/ 2147483647 w 671"/>
                <a:gd name="T65" fmla="*/ 2147483647 h 549"/>
                <a:gd name="T66" fmla="*/ 2147483647 w 671"/>
                <a:gd name="T67" fmla="*/ 2147483647 h 549"/>
                <a:gd name="T68" fmla="*/ 2147483647 w 671"/>
                <a:gd name="T69" fmla="*/ 2147483647 h 549"/>
                <a:gd name="T70" fmla="*/ 2147483647 w 671"/>
                <a:gd name="T71" fmla="*/ 2147483647 h 549"/>
                <a:gd name="T72" fmla="*/ 2147483647 w 671"/>
                <a:gd name="T73" fmla="*/ 2147483647 h 549"/>
                <a:gd name="T74" fmla="*/ 2147483647 w 671"/>
                <a:gd name="T75" fmla="*/ 2147483647 h 549"/>
                <a:gd name="T76" fmla="*/ 2147483647 w 671"/>
                <a:gd name="T77" fmla="*/ 2147483647 h 549"/>
                <a:gd name="T78" fmla="*/ 2147483647 w 671"/>
                <a:gd name="T79" fmla="*/ 2147483647 h 549"/>
                <a:gd name="T80" fmla="*/ 2147483647 w 671"/>
                <a:gd name="T81" fmla="*/ 2147483647 h 549"/>
                <a:gd name="T82" fmla="*/ 2147483647 w 671"/>
                <a:gd name="T83" fmla="*/ 2147483647 h 549"/>
                <a:gd name="T84" fmla="*/ 2147483647 w 671"/>
                <a:gd name="T85" fmla="*/ 2147483647 h 549"/>
                <a:gd name="T86" fmla="*/ 2147483647 w 671"/>
                <a:gd name="T87" fmla="*/ 2147483647 h 549"/>
                <a:gd name="T88" fmla="*/ 2147483647 w 671"/>
                <a:gd name="T89" fmla="*/ 2147483647 h 549"/>
                <a:gd name="T90" fmla="*/ 2147483647 w 671"/>
                <a:gd name="T91" fmla="*/ 2147483647 h 549"/>
                <a:gd name="T92" fmla="*/ 2147483647 w 671"/>
                <a:gd name="T93" fmla="*/ 2147483647 h 549"/>
                <a:gd name="T94" fmla="*/ 2147483647 w 671"/>
                <a:gd name="T95" fmla="*/ 2147483647 h 549"/>
                <a:gd name="T96" fmla="*/ 2147483647 w 671"/>
                <a:gd name="T97" fmla="*/ 2147483647 h 549"/>
                <a:gd name="T98" fmla="*/ 2147483647 w 671"/>
                <a:gd name="T99" fmla="*/ 2147483647 h 549"/>
                <a:gd name="T100" fmla="*/ 2147483647 w 671"/>
                <a:gd name="T101" fmla="*/ 2147483647 h 549"/>
                <a:gd name="T102" fmla="*/ 2147483647 w 671"/>
                <a:gd name="T103" fmla="*/ 2147483647 h 549"/>
                <a:gd name="T104" fmla="*/ 2147483647 w 671"/>
                <a:gd name="T105" fmla="*/ 2147483647 h 549"/>
                <a:gd name="T106" fmla="*/ 2147483647 w 671"/>
                <a:gd name="T107" fmla="*/ 2147483647 h 549"/>
                <a:gd name="T108" fmla="*/ 2147483647 w 671"/>
                <a:gd name="T109" fmla="*/ 2147483647 h 549"/>
                <a:gd name="T110" fmla="*/ 2147483647 w 671"/>
                <a:gd name="T111" fmla="*/ 2147483647 h 549"/>
                <a:gd name="T112" fmla="*/ 2147483647 w 671"/>
                <a:gd name="T113" fmla="*/ 2147483647 h 549"/>
                <a:gd name="T114" fmla="*/ 2147483647 w 671"/>
                <a:gd name="T115" fmla="*/ 2147483647 h 549"/>
                <a:gd name="T116" fmla="*/ 2147483647 w 671"/>
                <a:gd name="T117" fmla="*/ 2147483647 h 549"/>
                <a:gd name="T118" fmla="*/ 2147483647 w 671"/>
                <a:gd name="T119" fmla="*/ 2147483647 h 549"/>
                <a:gd name="T120" fmla="*/ 2147483647 w 671"/>
                <a:gd name="T121" fmla="*/ 2147483647 h 549"/>
                <a:gd name="T122" fmla="*/ 0 w 671"/>
                <a:gd name="T123" fmla="*/ 2147483647 h 5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71"/>
                <a:gd name="T187" fmla="*/ 0 h 549"/>
                <a:gd name="T188" fmla="*/ 671 w 671"/>
                <a:gd name="T189" fmla="*/ 549 h 54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71" h="549">
                  <a:moveTo>
                    <a:pt x="0" y="438"/>
                  </a:moveTo>
                  <a:lnTo>
                    <a:pt x="4" y="405"/>
                  </a:lnTo>
                  <a:lnTo>
                    <a:pt x="6" y="383"/>
                  </a:lnTo>
                  <a:lnTo>
                    <a:pt x="7" y="360"/>
                  </a:lnTo>
                  <a:lnTo>
                    <a:pt x="7" y="327"/>
                  </a:lnTo>
                  <a:lnTo>
                    <a:pt x="8" y="316"/>
                  </a:lnTo>
                  <a:lnTo>
                    <a:pt x="9" y="306"/>
                  </a:lnTo>
                  <a:lnTo>
                    <a:pt x="12" y="296"/>
                  </a:lnTo>
                  <a:lnTo>
                    <a:pt x="17" y="287"/>
                  </a:lnTo>
                  <a:lnTo>
                    <a:pt x="28" y="270"/>
                  </a:lnTo>
                  <a:lnTo>
                    <a:pt x="40" y="254"/>
                  </a:lnTo>
                  <a:lnTo>
                    <a:pt x="52" y="238"/>
                  </a:lnTo>
                  <a:lnTo>
                    <a:pt x="63" y="222"/>
                  </a:lnTo>
                  <a:lnTo>
                    <a:pt x="67" y="214"/>
                  </a:lnTo>
                  <a:lnTo>
                    <a:pt x="71" y="205"/>
                  </a:lnTo>
                  <a:lnTo>
                    <a:pt x="73" y="196"/>
                  </a:lnTo>
                  <a:lnTo>
                    <a:pt x="73" y="185"/>
                  </a:lnTo>
                  <a:lnTo>
                    <a:pt x="73" y="167"/>
                  </a:lnTo>
                  <a:lnTo>
                    <a:pt x="73" y="156"/>
                  </a:lnTo>
                  <a:lnTo>
                    <a:pt x="73" y="148"/>
                  </a:lnTo>
                  <a:lnTo>
                    <a:pt x="73" y="137"/>
                  </a:lnTo>
                  <a:lnTo>
                    <a:pt x="63" y="126"/>
                  </a:lnTo>
                  <a:lnTo>
                    <a:pt x="53" y="117"/>
                  </a:lnTo>
                  <a:lnTo>
                    <a:pt x="54" y="108"/>
                  </a:lnTo>
                  <a:lnTo>
                    <a:pt x="55" y="99"/>
                  </a:lnTo>
                  <a:lnTo>
                    <a:pt x="57" y="89"/>
                  </a:lnTo>
                  <a:lnTo>
                    <a:pt x="61" y="79"/>
                  </a:lnTo>
                  <a:lnTo>
                    <a:pt x="65" y="68"/>
                  </a:lnTo>
                  <a:lnTo>
                    <a:pt x="71" y="59"/>
                  </a:lnTo>
                  <a:lnTo>
                    <a:pt x="76" y="50"/>
                  </a:lnTo>
                  <a:lnTo>
                    <a:pt x="83" y="41"/>
                  </a:lnTo>
                  <a:lnTo>
                    <a:pt x="89" y="33"/>
                  </a:lnTo>
                  <a:lnTo>
                    <a:pt x="96" y="25"/>
                  </a:lnTo>
                  <a:lnTo>
                    <a:pt x="104" y="17"/>
                  </a:lnTo>
                  <a:lnTo>
                    <a:pt x="112" y="12"/>
                  </a:lnTo>
                  <a:lnTo>
                    <a:pt x="120" y="7"/>
                  </a:lnTo>
                  <a:lnTo>
                    <a:pt x="129" y="3"/>
                  </a:lnTo>
                  <a:lnTo>
                    <a:pt x="138" y="1"/>
                  </a:lnTo>
                  <a:lnTo>
                    <a:pt x="146" y="0"/>
                  </a:lnTo>
                  <a:lnTo>
                    <a:pt x="156" y="1"/>
                  </a:lnTo>
                  <a:lnTo>
                    <a:pt x="164" y="3"/>
                  </a:lnTo>
                  <a:lnTo>
                    <a:pt x="173" y="5"/>
                  </a:lnTo>
                  <a:lnTo>
                    <a:pt x="179" y="8"/>
                  </a:lnTo>
                  <a:lnTo>
                    <a:pt x="194" y="16"/>
                  </a:lnTo>
                  <a:lnTo>
                    <a:pt x="206" y="26"/>
                  </a:lnTo>
                  <a:lnTo>
                    <a:pt x="217" y="35"/>
                  </a:lnTo>
                  <a:lnTo>
                    <a:pt x="230" y="42"/>
                  </a:lnTo>
                  <a:lnTo>
                    <a:pt x="236" y="45"/>
                  </a:lnTo>
                  <a:lnTo>
                    <a:pt x="243" y="48"/>
                  </a:lnTo>
                  <a:lnTo>
                    <a:pt x="251" y="49"/>
                  </a:lnTo>
                  <a:lnTo>
                    <a:pt x="259" y="50"/>
                  </a:lnTo>
                  <a:lnTo>
                    <a:pt x="264" y="49"/>
                  </a:lnTo>
                  <a:lnTo>
                    <a:pt x="268" y="47"/>
                  </a:lnTo>
                  <a:lnTo>
                    <a:pt x="272" y="44"/>
                  </a:lnTo>
                  <a:lnTo>
                    <a:pt x="276" y="41"/>
                  </a:lnTo>
                  <a:lnTo>
                    <a:pt x="279" y="37"/>
                  </a:lnTo>
                  <a:lnTo>
                    <a:pt x="284" y="35"/>
                  </a:lnTo>
                  <a:lnTo>
                    <a:pt x="288" y="32"/>
                  </a:lnTo>
                  <a:lnTo>
                    <a:pt x="292" y="32"/>
                  </a:lnTo>
                  <a:lnTo>
                    <a:pt x="300" y="32"/>
                  </a:lnTo>
                  <a:lnTo>
                    <a:pt x="308" y="34"/>
                  </a:lnTo>
                  <a:lnTo>
                    <a:pt x="313" y="36"/>
                  </a:lnTo>
                  <a:lnTo>
                    <a:pt x="318" y="39"/>
                  </a:lnTo>
                  <a:lnTo>
                    <a:pt x="325" y="47"/>
                  </a:lnTo>
                  <a:lnTo>
                    <a:pt x="332" y="56"/>
                  </a:lnTo>
                  <a:lnTo>
                    <a:pt x="337" y="65"/>
                  </a:lnTo>
                  <a:lnTo>
                    <a:pt x="344" y="73"/>
                  </a:lnTo>
                  <a:lnTo>
                    <a:pt x="348" y="76"/>
                  </a:lnTo>
                  <a:lnTo>
                    <a:pt x="353" y="79"/>
                  </a:lnTo>
                  <a:lnTo>
                    <a:pt x="358" y="81"/>
                  </a:lnTo>
                  <a:lnTo>
                    <a:pt x="366" y="81"/>
                  </a:lnTo>
                  <a:lnTo>
                    <a:pt x="370" y="81"/>
                  </a:lnTo>
                  <a:lnTo>
                    <a:pt x="375" y="80"/>
                  </a:lnTo>
                  <a:lnTo>
                    <a:pt x="378" y="77"/>
                  </a:lnTo>
                  <a:lnTo>
                    <a:pt x="381" y="75"/>
                  </a:lnTo>
                  <a:lnTo>
                    <a:pt x="387" y="70"/>
                  </a:lnTo>
                  <a:lnTo>
                    <a:pt x="392" y="63"/>
                  </a:lnTo>
                  <a:lnTo>
                    <a:pt x="397" y="56"/>
                  </a:lnTo>
                  <a:lnTo>
                    <a:pt x="403" y="49"/>
                  </a:lnTo>
                  <a:lnTo>
                    <a:pt x="410" y="43"/>
                  </a:lnTo>
                  <a:lnTo>
                    <a:pt x="419" y="38"/>
                  </a:lnTo>
                  <a:lnTo>
                    <a:pt x="433" y="30"/>
                  </a:lnTo>
                  <a:lnTo>
                    <a:pt x="446" y="25"/>
                  </a:lnTo>
                  <a:lnTo>
                    <a:pt x="458" y="22"/>
                  </a:lnTo>
                  <a:lnTo>
                    <a:pt x="468" y="21"/>
                  </a:lnTo>
                  <a:lnTo>
                    <a:pt x="478" y="22"/>
                  </a:lnTo>
                  <a:lnTo>
                    <a:pt x="487" y="25"/>
                  </a:lnTo>
                  <a:lnTo>
                    <a:pt x="496" y="28"/>
                  </a:lnTo>
                  <a:lnTo>
                    <a:pt x="503" y="31"/>
                  </a:lnTo>
                  <a:lnTo>
                    <a:pt x="511" y="35"/>
                  </a:lnTo>
                  <a:lnTo>
                    <a:pt x="520" y="38"/>
                  </a:lnTo>
                  <a:lnTo>
                    <a:pt x="528" y="41"/>
                  </a:lnTo>
                  <a:lnTo>
                    <a:pt x="537" y="43"/>
                  </a:lnTo>
                  <a:lnTo>
                    <a:pt x="547" y="43"/>
                  </a:lnTo>
                  <a:lnTo>
                    <a:pt x="559" y="42"/>
                  </a:lnTo>
                  <a:lnTo>
                    <a:pt x="571" y="39"/>
                  </a:lnTo>
                  <a:lnTo>
                    <a:pt x="586" y="33"/>
                  </a:lnTo>
                  <a:lnTo>
                    <a:pt x="632" y="74"/>
                  </a:lnTo>
                  <a:lnTo>
                    <a:pt x="646" y="67"/>
                  </a:lnTo>
                  <a:lnTo>
                    <a:pt x="651" y="81"/>
                  </a:lnTo>
                  <a:lnTo>
                    <a:pt x="658" y="93"/>
                  </a:lnTo>
                  <a:lnTo>
                    <a:pt x="665" y="105"/>
                  </a:lnTo>
                  <a:lnTo>
                    <a:pt x="671" y="117"/>
                  </a:lnTo>
                  <a:lnTo>
                    <a:pt x="646" y="152"/>
                  </a:lnTo>
                  <a:lnTo>
                    <a:pt x="623" y="183"/>
                  </a:lnTo>
                  <a:lnTo>
                    <a:pt x="612" y="199"/>
                  </a:lnTo>
                  <a:lnTo>
                    <a:pt x="602" y="216"/>
                  </a:lnTo>
                  <a:lnTo>
                    <a:pt x="593" y="233"/>
                  </a:lnTo>
                  <a:lnTo>
                    <a:pt x="584" y="254"/>
                  </a:lnTo>
                  <a:lnTo>
                    <a:pt x="578" y="273"/>
                  </a:lnTo>
                  <a:lnTo>
                    <a:pt x="570" y="291"/>
                  </a:lnTo>
                  <a:lnTo>
                    <a:pt x="564" y="309"/>
                  </a:lnTo>
                  <a:lnTo>
                    <a:pt x="557" y="326"/>
                  </a:lnTo>
                  <a:lnTo>
                    <a:pt x="550" y="343"/>
                  </a:lnTo>
                  <a:lnTo>
                    <a:pt x="543" y="363"/>
                  </a:lnTo>
                  <a:lnTo>
                    <a:pt x="534" y="383"/>
                  </a:lnTo>
                  <a:lnTo>
                    <a:pt x="525" y="407"/>
                  </a:lnTo>
                  <a:lnTo>
                    <a:pt x="524" y="410"/>
                  </a:lnTo>
                  <a:lnTo>
                    <a:pt x="521" y="416"/>
                  </a:lnTo>
                  <a:lnTo>
                    <a:pt x="516" y="422"/>
                  </a:lnTo>
                  <a:lnTo>
                    <a:pt x="511" y="428"/>
                  </a:lnTo>
                  <a:lnTo>
                    <a:pt x="505" y="434"/>
                  </a:lnTo>
                  <a:lnTo>
                    <a:pt x="500" y="439"/>
                  </a:lnTo>
                  <a:lnTo>
                    <a:pt x="496" y="443"/>
                  </a:lnTo>
                  <a:lnTo>
                    <a:pt x="492" y="444"/>
                  </a:lnTo>
                  <a:lnTo>
                    <a:pt x="482" y="443"/>
                  </a:lnTo>
                  <a:lnTo>
                    <a:pt x="474" y="440"/>
                  </a:lnTo>
                  <a:lnTo>
                    <a:pt x="466" y="436"/>
                  </a:lnTo>
                  <a:lnTo>
                    <a:pt x="459" y="432"/>
                  </a:lnTo>
                  <a:lnTo>
                    <a:pt x="453" y="428"/>
                  </a:lnTo>
                  <a:lnTo>
                    <a:pt x="446" y="424"/>
                  </a:lnTo>
                  <a:lnTo>
                    <a:pt x="440" y="421"/>
                  </a:lnTo>
                  <a:lnTo>
                    <a:pt x="432" y="420"/>
                  </a:lnTo>
                  <a:lnTo>
                    <a:pt x="419" y="421"/>
                  </a:lnTo>
                  <a:lnTo>
                    <a:pt x="408" y="424"/>
                  </a:lnTo>
                  <a:lnTo>
                    <a:pt x="398" y="428"/>
                  </a:lnTo>
                  <a:lnTo>
                    <a:pt x="389" y="434"/>
                  </a:lnTo>
                  <a:lnTo>
                    <a:pt x="381" y="441"/>
                  </a:lnTo>
                  <a:lnTo>
                    <a:pt x="375" y="449"/>
                  </a:lnTo>
                  <a:lnTo>
                    <a:pt x="369" y="458"/>
                  </a:lnTo>
                  <a:lnTo>
                    <a:pt x="364" y="469"/>
                  </a:lnTo>
                  <a:lnTo>
                    <a:pt x="355" y="489"/>
                  </a:lnTo>
                  <a:lnTo>
                    <a:pt x="346" y="510"/>
                  </a:lnTo>
                  <a:lnTo>
                    <a:pt x="342" y="521"/>
                  </a:lnTo>
                  <a:lnTo>
                    <a:pt x="336" y="531"/>
                  </a:lnTo>
                  <a:lnTo>
                    <a:pt x="332" y="541"/>
                  </a:lnTo>
                  <a:lnTo>
                    <a:pt x="325" y="549"/>
                  </a:lnTo>
                  <a:lnTo>
                    <a:pt x="233" y="543"/>
                  </a:lnTo>
                  <a:lnTo>
                    <a:pt x="231" y="545"/>
                  </a:lnTo>
                  <a:lnTo>
                    <a:pt x="229" y="546"/>
                  </a:lnTo>
                  <a:lnTo>
                    <a:pt x="227" y="547"/>
                  </a:lnTo>
                  <a:lnTo>
                    <a:pt x="223" y="548"/>
                  </a:lnTo>
                  <a:lnTo>
                    <a:pt x="217" y="548"/>
                  </a:lnTo>
                  <a:lnTo>
                    <a:pt x="209" y="547"/>
                  </a:lnTo>
                  <a:lnTo>
                    <a:pt x="193" y="545"/>
                  </a:lnTo>
                  <a:lnTo>
                    <a:pt x="179" y="543"/>
                  </a:lnTo>
                  <a:lnTo>
                    <a:pt x="173" y="543"/>
                  </a:lnTo>
                  <a:lnTo>
                    <a:pt x="167" y="542"/>
                  </a:lnTo>
                  <a:lnTo>
                    <a:pt x="161" y="540"/>
                  </a:lnTo>
                  <a:lnTo>
                    <a:pt x="155" y="537"/>
                  </a:lnTo>
                  <a:lnTo>
                    <a:pt x="150" y="534"/>
                  </a:lnTo>
                  <a:lnTo>
                    <a:pt x="144" y="531"/>
                  </a:lnTo>
                  <a:lnTo>
                    <a:pt x="139" y="527"/>
                  </a:lnTo>
                  <a:lnTo>
                    <a:pt x="134" y="521"/>
                  </a:lnTo>
                  <a:lnTo>
                    <a:pt x="129" y="515"/>
                  </a:lnTo>
                  <a:lnTo>
                    <a:pt x="126" y="509"/>
                  </a:lnTo>
                  <a:lnTo>
                    <a:pt x="122" y="503"/>
                  </a:lnTo>
                  <a:lnTo>
                    <a:pt x="119" y="496"/>
                  </a:lnTo>
                  <a:lnTo>
                    <a:pt x="117" y="489"/>
                  </a:lnTo>
                  <a:lnTo>
                    <a:pt x="115" y="481"/>
                  </a:lnTo>
                  <a:lnTo>
                    <a:pt x="113" y="472"/>
                  </a:lnTo>
                  <a:lnTo>
                    <a:pt x="113" y="462"/>
                  </a:lnTo>
                  <a:lnTo>
                    <a:pt x="106" y="462"/>
                  </a:lnTo>
                  <a:lnTo>
                    <a:pt x="100" y="460"/>
                  </a:lnTo>
                  <a:lnTo>
                    <a:pt x="95" y="457"/>
                  </a:lnTo>
                  <a:lnTo>
                    <a:pt x="90" y="454"/>
                  </a:lnTo>
                  <a:lnTo>
                    <a:pt x="83" y="447"/>
                  </a:lnTo>
                  <a:lnTo>
                    <a:pt x="74" y="439"/>
                  </a:lnTo>
                  <a:lnTo>
                    <a:pt x="70" y="435"/>
                  </a:lnTo>
                  <a:lnTo>
                    <a:pt x="63" y="432"/>
                  </a:lnTo>
                  <a:lnTo>
                    <a:pt x="56" y="430"/>
                  </a:lnTo>
                  <a:lnTo>
                    <a:pt x="49" y="429"/>
                  </a:lnTo>
                  <a:lnTo>
                    <a:pt x="39" y="429"/>
                  </a:lnTo>
                  <a:lnTo>
                    <a:pt x="28" y="430"/>
                  </a:lnTo>
                  <a:lnTo>
                    <a:pt x="15" y="433"/>
                  </a:lnTo>
                  <a:lnTo>
                    <a:pt x="0" y="438"/>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089" name="Freeform 33"/>
            <p:cNvSpPr>
              <a:spLocks/>
            </p:cNvSpPr>
            <p:nvPr>
              <p:custDataLst>
                <p:tags r:id="rId31"/>
              </p:custDataLst>
            </p:nvPr>
          </p:nvSpPr>
          <p:spPr bwMode="auto">
            <a:xfrm>
              <a:off x="5137150" y="2887663"/>
              <a:ext cx="169863" cy="153987"/>
            </a:xfrm>
            <a:custGeom>
              <a:avLst/>
              <a:gdLst>
                <a:gd name="T0" fmla="*/ 2147483647 w 358"/>
                <a:gd name="T1" fmla="*/ 2147483647 h 327"/>
                <a:gd name="T2" fmla="*/ 2147483647 w 358"/>
                <a:gd name="T3" fmla="*/ 2147483647 h 327"/>
                <a:gd name="T4" fmla="*/ 2147483647 w 358"/>
                <a:gd name="T5" fmla="*/ 2147483647 h 327"/>
                <a:gd name="T6" fmla="*/ 2147483647 w 358"/>
                <a:gd name="T7" fmla="*/ 2147483647 h 327"/>
                <a:gd name="T8" fmla="*/ 2147483647 w 358"/>
                <a:gd name="T9" fmla="*/ 2147483647 h 327"/>
                <a:gd name="T10" fmla="*/ 2147483647 w 358"/>
                <a:gd name="T11" fmla="*/ 2147483647 h 327"/>
                <a:gd name="T12" fmla="*/ 2147483647 w 358"/>
                <a:gd name="T13" fmla="*/ 2147483647 h 327"/>
                <a:gd name="T14" fmla="*/ 2147483647 w 358"/>
                <a:gd name="T15" fmla="*/ 2147483647 h 327"/>
                <a:gd name="T16" fmla="*/ 2147483647 w 358"/>
                <a:gd name="T17" fmla="*/ 2147483647 h 327"/>
                <a:gd name="T18" fmla="*/ 2147483647 w 358"/>
                <a:gd name="T19" fmla="*/ 2147483647 h 327"/>
                <a:gd name="T20" fmla="*/ 2147483647 w 358"/>
                <a:gd name="T21" fmla="*/ 2147483647 h 327"/>
                <a:gd name="T22" fmla="*/ 2147483647 w 358"/>
                <a:gd name="T23" fmla="*/ 2147483647 h 327"/>
                <a:gd name="T24" fmla="*/ 2147483647 w 358"/>
                <a:gd name="T25" fmla="*/ 2147483647 h 327"/>
                <a:gd name="T26" fmla="*/ 2147483647 w 358"/>
                <a:gd name="T27" fmla="*/ 2147483647 h 327"/>
                <a:gd name="T28" fmla="*/ 2147483647 w 358"/>
                <a:gd name="T29" fmla="*/ 2147483647 h 327"/>
                <a:gd name="T30" fmla="*/ 2147483647 w 358"/>
                <a:gd name="T31" fmla="*/ 2147483647 h 327"/>
                <a:gd name="T32" fmla="*/ 2147483647 w 358"/>
                <a:gd name="T33" fmla="*/ 2147483647 h 327"/>
                <a:gd name="T34" fmla="*/ 2147483647 w 358"/>
                <a:gd name="T35" fmla="*/ 2147483647 h 327"/>
                <a:gd name="T36" fmla="*/ 2147483647 w 358"/>
                <a:gd name="T37" fmla="*/ 2147483647 h 327"/>
                <a:gd name="T38" fmla="*/ 2147483647 w 358"/>
                <a:gd name="T39" fmla="*/ 2147483647 h 327"/>
                <a:gd name="T40" fmla="*/ 2147483647 w 358"/>
                <a:gd name="T41" fmla="*/ 2147483647 h 327"/>
                <a:gd name="T42" fmla="*/ 2147483647 w 358"/>
                <a:gd name="T43" fmla="*/ 2147483647 h 327"/>
                <a:gd name="T44" fmla="*/ 2147483647 w 358"/>
                <a:gd name="T45" fmla="*/ 2147483647 h 327"/>
                <a:gd name="T46" fmla="*/ 2147483647 w 358"/>
                <a:gd name="T47" fmla="*/ 2147483647 h 327"/>
                <a:gd name="T48" fmla="*/ 2147483647 w 358"/>
                <a:gd name="T49" fmla="*/ 2147483647 h 327"/>
                <a:gd name="T50" fmla="*/ 2147483647 w 358"/>
                <a:gd name="T51" fmla="*/ 2147483647 h 327"/>
                <a:gd name="T52" fmla="*/ 2147483647 w 358"/>
                <a:gd name="T53" fmla="*/ 0 h 327"/>
                <a:gd name="T54" fmla="*/ 2147483647 w 358"/>
                <a:gd name="T55" fmla="*/ 2147483647 h 327"/>
                <a:gd name="T56" fmla="*/ 2147483647 w 358"/>
                <a:gd name="T57" fmla="*/ 2147483647 h 327"/>
                <a:gd name="T58" fmla="*/ 2147483647 w 358"/>
                <a:gd name="T59" fmla="*/ 2147483647 h 327"/>
                <a:gd name="T60" fmla="*/ 2147483647 w 358"/>
                <a:gd name="T61" fmla="*/ 2147483647 h 327"/>
                <a:gd name="T62" fmla="*/ 2147483647 w 358"/>
                <a:gd name="T63" fmla="*/ 2147483647 h 327"/>
                <a:gd name="T64" fmla="*/ 2147483647 w 358"/>
                <a:gd name="T65" fmla="*/ 2147483647 h 327"/>
                <a:gd name="T66" fmla="*/ 2147483647 w 358"/>
                <a:gd name="T67" fmla="*/ 2147483647 h 327"/>
                <a:gd name="T68" fmla="*/ 2147483647 w 358"/>
                <a:gd name="T69" fmla="*/ 2147483647 h 327"/>
                <a:gd name="T70" fmla="*/ 2147483647 w 358"/>
                <a:gd name="T71" fmla="*/ 2147483647 h 327"/>
                <a:gd name="T72" fmla="*/ 2147483647 w 358"/>
                <a:gd name="T73" fmla="*/ 2147483647 h 327"/>
                <a:gd name="T74" fmla="*/ 2147483647 w 358"/>
                <a:gd name="T75" fmla="*/ 2147483647 h 327"/>
                <a:gd name="T76" fmla="*/ 0 w 358"/>
                <a:gd name="T77" fmla="*/ 2147483647 h 327"/>
                <a:gd name="T78" fmla="*/ 0 w 358"/>
                <a:gd name="T79" fmla="*/ 2147483647 h 327"/>
                <a:gd name="T80" fmla="*/ 2147483647 w 358"/>
                <a:gd name="T81" fmla="*/ 2147483647 h 327"/>
                <a:gd name="T82" fmla="*/ 2147483647 w 358"/>
                <a:gd name="T83" fmla="*/ 2147483647 h 327"/>
                <a:gd name="T84" fmla="*/ 2147483647 w 358"/>
                <a:gd name="T85" fmla="*/ 2147483647 h 327"/>
                <a:gd name="T86" fmla="*/ 2147483647 w 358"/>
                <a:gd name="T87" fmla="*/ 2147483647 h 327"/>
                <a:gd name="T88" fmla="*/ 2147483647 w 358"/>
                <a:gd name="T89" fmla="*/ 2147483647 h 327"/>
                <a:gd name="T90" fmla="*/ 2147483647 w 358"/>
                <a:gd name="T91" fmla="*/ 2147483647 h 327"/>
                <a:gd name="T92" fmla="*/ 2147483647 w 358"/>
                <a:gd name="T93" fmla="*/ 2147483647 h 327"/>
                <a:gd name="T94" fmla="*/ 2147483647 w 358"/>
                <a:gd name="T95" fmla="*/ 2147483647 h 327"/>
                <a:gd name="T96" fmla="*/ 2147483647 w 358"/>
                <a:gd name="T97" fmla="*/ 2147483647 h 327"/>
                <a:gd name="T98" fmla="*/ 2147483647 w 358"/>
                <a:gd name="T99" fmla="*/ 2147483647 h 327"/>
                <a:gd name="T100" fmla="*/ 2147483647 w 358"/>
                <a:gd name="T101" fmla="*/ 2147483647 h 327"/>
                <a:gd name="T102" fmla="*/ 2147483647 w 358"/>
                <a:gd name="T103" fmla="*/ 2147483647 h 327"/>
                <a:gd name="T104" fmla="*/ 2147483647 w 358"/>
                <a:gd name="T105" fmla="*/ 2147483647 h 327"/>
                <a:gd name="T106" fmla="*/ 2147483647 w 358"/>
                <a:gd name="T107" fmla="*/ 2147483647 h 327"/>
                <a:gd name="T108" fmla="*/ 2147483647 w 358"/>
                <a:gd name="T109" fmla="*/ 2147483647 h 327"/>
                <a:gd name="T110" fmla="*/ 2147483647 w 358"/>
                <a:gd name="T111" fmla="*/ 2147483647 h 327"/>
                <a:gd name="T112" fmla="*/ 2147483647 w 358"/>
                <a:gd name="T113" fmla="*/ 2147483647 h 327"/>
                <a:gd name="T114" fmla="*/ 2147483647 w 358"/>
                <a:gd name="T115" fmla="*/ 2147483647 h 327"/>
                <a:gd name="T116" fmla="*/ 2147483647 w 358"/>
                <a:gd name="T117" fmla="*/ 2147483647 h 327"/>
                <a:gd name="T118" fmla="*/ 2147483647 w 358"/>
                <a:gd name="T119" fmla="*/ 2147483647 h 327"/>
                <a:gd name="T120" fmla="*/ 2147483647 w 358"/>
                <a:gd name="T121" fmla="*/ 2147483647 h 3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58"/>
                <a:gd name="T184" fmla="*/ 0 h 327"/>
                <a:gd name="T185" fmla="*/ 358 w 358"/>
                <a:gd name="T186" fmla="*/ 327 h 32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58" h="327">
                  <a:moveTo>
                    <a:pt x="325" y="327"/>
                  </a:moveTo>
                  <a:lnTo>
                    <a:pt x="326" y="324"/>
                  </a:lnTo>
                  <a:lnTo>
                    <a:pt x="329" y="322"/>
                  </a:lnTo>
                  <a:lnTo>
                    <a:pt x="331" y="321"/>
                  </a:lnTo>
                  <a:lnTo>
                    <a:pt x="332" y="321"/>
                  </a:lnTo>
                  <a:lnTo>
                    <a:pt x="337" y="318"/>
                  </a:lnTo>
                  <a:lnTo>
                    <a:pt x="342" y="317"/>
                  </a:lnTo>
                  <a:lnTo>
                    <a:pt x="346" y="318"/>
                  </a:lnTo>
                  <a:lnTo>
                    <a:pt x="351" y="319"/>
                  </a:lnTo>
                  <a:lnTo>
                    <a:pt x="356" y="324"/>
                  </a:lnTo>
                  <a:lnTo>
                    <a:pt x="358" y="327"/>
                  </a:lnTo>
                  <a:lnTo>
                    <a:pt x="319" y="285"/>
                  </a:lnTo>
                  <a:lnTo>
                    <a:pt x="302" y="265"/>
                  </a:lnTo>
                  <a:lnTo>
                    <a:pt x="278" y="235"/>
                  </a:lnTo>
                  <a:lnTo>
                    <a:pt x="265" y="219"/>
                  </a:lnTo>
                  <a:lnTo>
                    <a:pt x="253" y="204"/>
                  </a:lnTo>
                  <a:lnTo>
                    <a:pt x="241" y="193"/>
                  </a:lnTo>
                  <a:lnTo>
                    <a:pt x="232" y="186"/>
                  </a:lnTo>
                  <a:lnTo>
                    <a:pt x="225" y="182"/>
                  </a:lnTo>
                  <a:lnTo>
                    <a:pt x="219" y="181"/>
                  </a:lnTo>
                  <a:lnTo>
                    <a:pt x="213" y="180"/>
                  </a:lnTo>
                  <a:lnTo>
                    <a:pt x="208" y="180"/>
                  </a:lnTo>
                  <a:lnTo>
                    <a:pt x="205" y="180"/>
                  </a:lnTo>
                  <a:lnTo>
                    <a:pt x="201" y="179"/>
                  </a:lnTo>
                  <a:lnTo>
                    <a:pt x="200" y="177"/>
                  </a:lnTo>
                  <a:lnTo>
                    <a:pt x="199" y="174"/>
                  </a:lnTo>
                  <a:lnTo>
                    <a:pt x="199" y="172"/>
                  </a:lnTo>
                  <a:lnTo>
                    <a:pt x="198" y="170"/>
                  </a:lnTo>
                  <a:lnTo>
                    <a:pt x="197" y="169"/>
                  </a:lnTo>
                  <a:lnTo>
                    <a:pt x="195" y="169"/>
                  </a:lnTo>
                  <a:lnTo>
                    <a:pt x="190" y="170"/>
                  </a:lnTo>
                  <a:lnTo>
                    <a:pt x="184" y="172"/>
                  </a:lnTo>
                  <a:lnTo>
                    <a:pt x="178" y="173"/>
                  </a:lnTo>
                  <a:lnTo>
                    <a:pt x="171" y="172"/>
                  </a:lnTo>
                  <a:lnTo>
                    <a:pt x="168" y="170"/>
                  </a:lnTo>
                  <a:lnTo>
                    <a:pt x="165" y="168"/>
                  </a:lnTo>
                  <a:lnTo>
                    <a:pt x="162" y="165"/>
                  </a:lnTo>
                  <a:lnTo>
                    <a:pt x="160" y="161"/>
                  </a:lnTo>
                  <a:lnTo>
                    <a:pt x="156" y="152"/>
                  </a:lnTo>
                  <a:lnTo>
                    <a:pt x="152" y="144"/>
                  </a:lnTo>
                  <a:lnTo>
                    <a:pt x="147" y="138"/>
                  </a:lnTo>
                  <a:lnTo>
                    <a:pt x="143" y="131"/>
                  </a:lnTo>
                  <a:lnTo>
                    <a:pt x="138" y="125"/>
                  </a:lnTo>
                  <a:lnTo>
                    <a:pt x="133" y="119"/>
                  </a:lnTo>
                  <a:lnTo>
                    <a:pt x="129" y="112"/>
                  </a:lnTo>
                  <a:lnTo>
                    <a:pt x="127" y="105"/>
                  </a:lnTo>
                  <a:lnTo>
                    <a:pt x="123" y="96"/>
                  </a:lnTo>
                  <a:lnTo>
                    <a:pt x="122" y="84"/>
                  </a:lnTo>
                  <a:lnTo>
                    <a:pt x="121" y="69"/>
                  </a:lnTo>
                  <a:lnTo>
                    <a:pt x="119" y="53"/>
                  </a:lnTo>
                  <a:lnTo>
                    <a:pt x="118" y="37"/>
                  </a:lnTo>
                  <a:lnTo>
                    <a:pt x="117" y="23"/>
                  </a:lnTo>
                  <a:lnTo>
                    <a:pt x="115" y="10"/>
                  </a:lnTo>
                  <a:lnTo>
                    <a:pt x="112" y="0"/>
                  </a:lnTo>
                  <a:lnTo>
                    <a:pt x="93" y="0"/>
                  </a:lnTo>
                  <a:lnTo>
                    <a:pt x="73" y="26"/>
                  </a:lnTo>
                  <a:lnTo>
                    <a:pt x="70" y="28"/>
                  </a:lnTo>
                  <a:lnTo>
                    <a:pt x="61" y="33"/>
                  </a:lnTo>
                  <a:lnTo>
                    <a:pt x="48" y="41"/>
                  </a:lnTo>
                  <a:lnTo>
                    <a:pt x="33" y="50"/>
                  </a:lnTo>
                  <a:lnTo>
                    <a:pt x="27" y="55"/>
                  </a:lnTo>
                  <a:lnTo>
                    <a:pt x="21" y="61"/>
                  </a:lnTo>
                  <a:lnTo>
                    <a:pt x="18" y="66"/>
                  </a:lnTo>
                  <a:lnTo>
                    <a:pt x="17" y="72"/>
                  </a:lnTo>
                  <a:lnTo>
                    <a:pt x="16" y="78"/>
                  </a:lnTo>
                  <a:lnTo>
                    <a:pt x="16" y="83"/>
                  </a:lnTo>
                  <a:lnTo>
                    <a:pt x="18" y="88"/>
                  </a:lnTo>
                  <a:lnTo>
                    <a:pt x="20" y="93"/>
                  </a:lnTo>
                  <a:lnTo>
                    <a:pt x="21" y="96"/>
                  </a:lnTo>
                  <a:lnTo>
                    <a:pt x="22" y="100"/>
                  </a:lnTo>
                  <a:lnTo>
                    <a:pt x="22" y="104"/>
                  </a:lnTo>
                  <a:lnTo>
                    <a:pt x="20" y="110"/>
                  </a:lnTo>
                  <a:lnTo>
                    <a:pt x="18" y="117"/>
                  </a:lnTo>
                  <a:lnTo>
                    <a:pt x="15" y="123"/>
                  </a:lnTo>
                  <a:lnTo>
                    <a:pt x="11" y="130"/>
                  </a:lnTo>
                  <a:lnTo>
                    <a:pt x="7" y="136"/>
                  </a:lnTo>
                  <a:lnTo>
                    <a:pt x="3" y="146"/>
                  </a:lnTo>
                  <a:lnTo>
                    <a:pt x="0" y="155"/>
                  </a:lnTo>
                  <a:lnTo>
                    <a:pt x="0" y="164"/>
                  </a:lnTo>
                  <a:lnTo>
                    <a:pt x="0" y="174"/>
                  </a:lnTo>
                  <a:lnTo>
                    <a:pt x="1" y="176"/>
                  </a:lnTo>
                  <a:lnTo>
                    <a:pt x="5" y="182"/>
                  </a:lnTo>
                  <a:lnTo>
                    <a:pt x="8" y="185"/>
                  </a:lnTo>
                  <a:lnTo>
                    <a:pt x="11" y="187"/>
                  </a:lnTo>
                  <a:lnTo>
                    <a:pt x="15" y="187"/>
                  </a:lnTo>
                  <a:lnTo>
                    <a:pt x="20" y="186"/>
                  </a:lnTo>
                  <a:lnTo>
                    <a:pt x="31" y="177"/>
                  </a:lnTo>
                  <a:lnTo>
                    <a:pt x="44" y="168"/>
                  </a:lnTo>
                  <a:lnTo>
                    <a:pt x="55" y="163"/>
                  </a:lnTo>
                  <a:lnTo>
                    <a:pt x="60" y="161"/>
                  </a:lnTo>
                  <a:lnTo>
                    <a:pt x="73" y="149"/>
                  </a:lnTo>
                  <a:lnTo>
                    <a:pt x="76" y="150"/>
                  </a:lnTo>
                  <a:lnTo>
                    <a:pt x="84" y="155"/>
                  </a:lnTo>
                  <a:lnTo>
                    <a:pt x="93" y="159"/>
                  </a:lnTo>
                  <a:lnTo>
                    <a:pt x="99" y="161"/>
                  </a:lnTo>
                  <a:lnTo>
                    <a:pt x="110" y="164"/>
                  </a:lnTo>
                  <a:lnTo>
                    <a:pt x="126" y="170"/>
                  </a:lnTo>
                  <a:lnTo>
                    <a:pt x="142" y="180"/>
                  </a:lnTo>
                  <a:lnTo>
                    <a:pt x="153" y="186"/>
                  </a:lnTo>
                  <a:lnTo>
                    <a:pt x="163" y="190"/>
                  </a:lnTo>
                  <a:lnTo>
                    <a:pt x="179" y="199"/>
                  </a:lnTo>
                  <a:lnTo>
                    <a:pt x="196" y="209"/>
                  </a:lnTo>
                  <a:lnTo>
                    <a:pt x="206" y="216"/>
                  </a:lnTo>
                  <a:lnTo>
                    <a:pt x="219" y="225"/>
                  </a:lnTo>
                  <a:lnTo>
                    <a:pt x="232" y="235"/>
                  </a:lnTo>
                  <a:lnTo>
                    <a:pt x="245" y="244"/>
                  </a:lnTo>
                  <a:lnTo>
                    <a:pt x="252" y="247"/>
                  </a:lnTo>
                  <a:lnTo>
                    <a:pt x="256" y="254"/>
                  </a:lnTo>
                  <a:lnTo>
                    <a:pt x="266" y="265"/>
                  </a:lnTo>
                  <a:lnTo>
                    <a:pt x="267" y="270"/>
                  </a:lnTo>
                  <a:lnTo>
                    <a:pt x="268" y="274"/>
                  </a:lnTo>
                  <a:lnTo>
                    <a:pt x="269" y="279"/>
                  </a:lnTo>
                  <a:lnTo>
                    <a:pt x="269" y="283"/>
                  </a:lnTo>
                  <a:lnTo>
                    <a:pt x="269" y="286"/>
                  </a:lnTo>
                  <a:lnTo>
                    <a:pt x="269" y="289"/>
                  </a:lnTo>
                  <a:lnTo>
                    <a:pt x="270" y="290"/>
                  </a:lnTo>
                  <a:lnTo>
                    <a:pt x="273" y="291"/>
                  </a:lnTo>
                  <a:lnTo>
                    <a:pt x="276" y="292"/>
                  </a:lnTo>
                  <a:lnTo>
                    <a:pt x="284" y="296"/>
                  </a:lnTo>
                  <a:lnTo>
                    <a:pt x="292" y="302"/>
                  </a:lnTo>
                  <a:lnTo>
                    <a:pt x="301" y="309"/>
                  </a:lnTo>
                  <a:lnTo>
                    <a:pt x="318" y="321"/>
                  </a:lnTo>
                  <a:lnTo>
                    <a:pt x="325" y="327"/>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090" name="Freeform 34">
              <a:hlinkClick r:id="rId387"/>
            </p:cNvPr>
            <p:cNvSpPr>
              <a:spLocks/>
            </p:cNvSpPr>
            <p:nvPr>
              <p:custDataLst>
                <p:tags r:id="rId32"/>
              </p:custDataLst>
            </p:nvPr>
          </p:nvSpPr>
          <p:spPr bwMode="auto">
            <a:xfrm>
              <a:off x="4535488" y="1989138"/>
              <a:ext cx="139700" cy="52387"/>
            </a:xfrm>
            <a:custGeom>
              <a:avLst/>
              <a:gdLst>
                <a:gd name="T0" fmla="*/ 2147483647 w 292"/>
                <a:gd name="T1" fmla="*/ 0 h 99"/>
                <a:gd name="T2" fmla="*/ 2147483647 w 292"/>
                <a:gd name="T3" fmla="*/ 0 h 99"/>
                <a:gd name="T4" fmla="*/ 2147483647 w 292"/>
                <a:gd name="T5" fmla="*/ 2147483647 h 99"/>
                <a:gd name="T6" fmla="*/ 2147483647 w 292"/>
                <a:gd name="T7" fmla="*/ 2147483647 h 99"/>
                <a:gd name="T8" fmla="*/ 2147483647 w 292"/>
                <a:gd name="T9" fmla="*/ 2147483647 h 99"/>
                <a:gd name="T10" fmla="*/ 2147483647 w 292"/>
                <a:gd name="T11" fmla="*/ 2147483647 h 99"/>
                <a:gd name="T12" fmla="*/ 2147483647 w 292"/>
                <a:gd name="T13" fmla="*/ 2147483647 h 99"/>
                <a:gd name="T14" fmla="*/ 2147483647 w 292"/>
                <a:gd name="T15" fmla="*/ 2147483647 h 99"/>
                <a:gd name="T16" fmla="*/ 2147483647 w 292"/>
                <a:gd name="T17" fmla="*/ 2147483647 h 99"/>
                <a:gd name="T18" fmla="*/ 2147483647 w 292"/>
                <a:gd name="T19" fmla="*/ 2147483647 h 99"/>
                <a:gd name="T20" fmla="*/ 2147483647 w 292"/>
                <a:gd name="T21" fmla="*/ 2147483647 h 99"/>
                <a:gd name="T22" fmla="*/ 2147483647 w 292"/>
                <a:gd name="T23" fmla="*/ 2147483647 h 99"/>
                <a:gd name="T24" fmla="*/ 2147483647 w 292"/>
                <a:gd name="T25" fmla="*/ 2147483647 h 99"/>
                <a:gd name="T26" fmla="*/ 2147483647 w 292"/>
                <a:gd name="T27" fmla="*/ 2147483647 h 99"/>
                <a:gd name="T28" fmla="*/ 2147483647 w 292"/>
                <a:gd name="T29" fmla="*/ 2147483647 h 99"/>
                <a:gd name="T30" fmla="*/ 2147483647 w 292"/>
                <a:gd name="T31" fmla="*/ 2147483647 h 99"/>
                <a:gd name="T32" fmla="*/ 2147483647 w 292"/>
                <a:gd name="T33" fmla="*/ 2147483647 h 99"/>
                <a:gd name="T34" fmla="*/ 2147483647 w 292"/>
                <a:gd name="T35" fmla="*/ 2147483647 h 99"/>
                <a:gd name="T36" fmla="*/ 0 w 292"/>
                <a:gd name="T37" fmla="*/ 2147483647 h 99"/>
                <a:gd name="T38" fmla="*/ 2147483647 w 292"/>
                <a:gd name="T39" fmla="*/ 2147483647 h 99"/>
                <a:gd name="T40" fmla="*/ 2147483647 w 292"/>
                <a:gd name="T41" fmla="*/ 2147483647 h 99"/>
                <a:gd name="T42" fmla="*/ 2147483647 w 292"/>
                <a:gd name="T43" fmla="*/ 2147483647 h 99"/>
                <a:gd name="T44" fmla="*/ 2147483647 w 292"/>
                <a:gd name="T45" fmla="*/ 2147483647 h 99"/>
                <a:gd name="T46" fmla="*/ 2147483647 w 292"/>
                <a:gd name="T47" fmla="*/ 2147483647 h 99"/>
                <a:gd name="T48" fmla="*/ 2147483647 w 292"/>
                <a:gd name="T49" fmla="*/ 2147483647 h 99"/>
                <a:gd name="T50" fmla="*/ 2147483647 w 292"/>
                <a:gd name="T51" fmla="*/ 2147483647 h 99"/>
                <a:gd name="T52" fmla="*/ 2147483647 w 292"/>
                <a:gd name="T53" fmla="*/ 2147483647 h 99"/>
                <a:gd name="T54" fmla="*/ 2147483647 w 292"/>
                <a:gd name="T55" fmla="*/ 2147483647 h 99"/>
                <a:gd name="T56" fmla="*/ 2147483647 w 292"/>
                <a:gd name="T57" fmla="*/ 2147483647 h 99"/>
                <a:gd name="T58" fmla="*/ 2147483647 w 292"/>
                <a:gd name="T59" fmla="*/ 2147483647 h 99"/>
                <a:gd name="T60" fmla="*/ 2147483647 w 292"/>
                <a:gd name="T61" fmla="*/ 2147483647 h 99"/>
                <a:gd name="T62" fmla="*/ 2147483647 w 292"/>
                <a:gd name="T63" fmla="*/ 2147483647 h 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2"/>
                <a:gd name="T97" fmla="*/ 0 h 99"/>
                <a:gd name="T98" fmla="*/ 292 w 292"/>
                <a:gd name="T99" fmla="*/ 99 h 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2" h="99">
                  <a:moveTo>
                    <a:pt x="113" y="0"/>
                  </a:moveTo>
                  <a:lnTo>
                    <a:pt x="126" y="0"/>
                  </a:lnTo>
                  <a:lnTo>
                    <a:pt x="138" y="0"/>
                  </a:lnTo>
                  <a:lnTo>
                    <a:pt x="153" y="0"/>
                  </a:lnTo>
                  <a:lnTo>
                    <a:pt x="172" y="0"/>
                  </a:lnTo>
                  <a:lnTo>
                    <a:pt x="198" y="1"/>
                  </a:lnTo>
                  <a:lnTo>
                    <a:pt x="224" y="3"/>
                  </a:lnTo>
                  <a:lnTo>
                    <a:pt x="250" y="6"/>
                  </a:lnTo>
                  <a:lnTo>
                    <a:pt x="279" y="7"/>
                  </a:lnTo>
                  <a:lnTo>
                    <a:pt x="292" y="7"/>
                  </a:lnTo>
                  <a:lnTo>
                    <a:pt x="292" y="14"/>
                  </a:lnTo>
                  <a:lnTo>
                    <a:pt x="290" y="20"/>
                  </a:lnTo>
                  <a:lnTo>
                    <a:pt x="288" y="27"/>
                  </a:lnTo>
                  <a:lnTo>
                    <a:pt x="285" y="33"/>
                  </a:lnTo>
                  <a:lnTo>
                    <a:pt x="281" y="45"/>
                  </a:lnTo>
                  <a:lnTo>
                    <a:pt x="279" y="55"/>
                  </a:lnTo>
                  <a:lnTo>
                    <a:pt x="153" y="62"/>
                  </a:lnTo>
                  <a:lnTo>
                    <a:pt x="135" y="70"/>
                  </a:lnTo>
                  <a:lnTo>
                    <a:pt x="111" y="83"/>
                  </a:lnTo>
                  <a:lnTo>
                    <a:pt x="99" y="89"/>
                  </a:lnTo>
                  <a:lnTo>
                    <a:pt x="86" y="94"/>
                  </a:lnTo>
                  <a:lnTo>
                    <a:pt x="79" y="96"/>
                  </a:lnTo>
                  <a:lnTo>
                    <a:pt x="72" y="97"/>
                  </a:lnTo>
                  <a:lnTo>
                    <a:pt x="66" y="98"/>
                  </a:lnTo>
                  <a:lnTo>
                    <a:pt x="60" y="99"/>
                  </a:lnTo>
                  <a:lnTo>
                    <a:pt x="55" y="98"/>
                  </a:lnTo>
                  <a:lnTo>
                    <a:pt x="51" y="97"/>
                  </a:lnTo>
                  <a:lnTo>
                    <a:pt x="45" y="94"/>
                  </a:lnTo>
                  <a:lnTo>
                    <a:pt x="41" y="92"/>
                  </a:lnTo>
                  <a:lnTo>
                    <a:pt x="33" y="86"/>
                  </a:lnTo>
                  <a:lnTo>
                    <a:pt x="26" y="80"/>
                  </a:lnTo>
                  <a:lnTo>
                    <a:pt x="20" y="77"/>
                  </a:lnTo>
                  <a:lnTo>
                    <a:pt x="11" y="72"/>
                  </a:lnTo>
                  <a:lnTo>
                    <a:pt x="7" y="69"/>
                  </a:lnTo>
                  <a:lnTo>
                    <a:pt x="3" y="64"/>
                  </a:lnTo>
                  <a:lnTo>
                    <a:pt x="1" y="57"/>
                  </a:lnTo>
                  <a:lnTo>
                    <a:pt x="0" y="49"/>
                  </a:lnTo>
                  <a:lnTo>
                    <a:pt x="0" y="42"/>
                  </a:lnTo>
                  <a:lnTo>
                    <a:pt x="0" y="28"/>
                  </a:lnTo>
                  <a:lnTo>
                    <a:pt x="1" y="25"/>
                  </a:lnTo>
                  <a:lnTo>
                    <a:pt x="2" y="22"/>
                  </a:lnTo>
                  <a:lnTo>
                    <a:pt x="3" y="20"/>
                  </a:lnTo>
                  <a:lnTo>
                    <a:pt x="5" y="18"/>
                  </a:lnTo>
                  <a:lnTo>
                    <a:pt x="9" y="18"/>
                  </a:lnTo>
                  <a:lnTo>
                    <a:pt x="11" y="19"/>
                  </a:lnTo>
                  <a:lnTo>
                    <a:pt x="15" y="21"/>
                  </a:lnTo>
                  <a:lnTo>
                    <a:pt x="20" y="25"/>
                  </a:lnTo>
                  <a:lnTo>
                    <a:pt x="25" y="28"/>
                  </a:lnTo>
                  <a:lnTo>
                    <a:pt x="30" y="30"/>
                  </a:lnTo>
                  <a:lnTo>
                    <a:pt x="35" y="32"/>
                  </a:lnTo>
                  <a:lnTo>
                    <a:pt x="40" y="33"/>
                  </a:lnTo>
                  <a:lnTo>
                    <a:pt x="45" y="34"/>
                  </a:lnTo>
                  <a:lnTo>
                    <a:pt x="49" y="34"/>
                  </a:lnTo>
                  <a:lnTo>
                    <a:pt x="54" y="33"/>
                  </a:lnTo>
                  <a:lnTo>
                    <a:pt x="58" y="32"/>
                  </a:lnTo>
                  <a:lnTo>
                    <a:pt x="67" y="29"/>
                  </a:lnTo>
                  <a:lnTo>
                    <a:pt x="75" y="25"/>
                  </a:lnTo>
                  <a:lnTo>
                    <a:pt x="81" y="19"/>
                  </a:lnTo>
                  <a:lnTo>
                    <a:pt x="87" y="13"/>
                  </a:lnTo>
                  <a:lnTo>
                    <a:pt x="88" y="11"/>
                  </a:lnTo>
                  <a:lnTo>
                    <a:pt x="91" y="8"/>
                  </a:lnTo>
                  <a:lnTo>
                    <a:pt x="94" y="6"/>
                  </a:lnTo>
                  <a:lnTo>
                    <a:pt x="100" y="3"/>
                  </a:lnTo>
                  <a:lnTo>
                    <a:pt x="109" y="1"/>
                  </a:lnTo>
                  <a:lnTo>
                    <a:pt x="113" y="0"/>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091" name="Freeform 35"/>
            <p:cNvSpPr>
              <a:spLocks/>
            </p:cNvSpPr>
            <p:nvPr>
              <p:custDataLst>
                <p:tags r:id="rId33"/>
              </p:custDataLst>
            </p:nvPr>
          </p:nvSpPr>
          <p:spPr bwMode="auto">
            <a:xfrm>
              <a:off x="5500688" y="2641600"/>
              <a:ext cx="22225" cy="50800"/>
            </a:xfrm>
            <a:custGeom>
              <a:avLst/>
              <a:gdLst>
                <a:gd name="T0" fmla="*/ 2147483647 w 43"/>
                <a:gd name="T1" fmla="*/ 2147483647 h 93"/>
                <a:gd name="T2" fmla="*/ 2147483647 w 43"/>
                <a:gd name="T3" fmla="*/ 2147483647 h 93"/>
                <a:gd name="T4" fmla="*/ 2147483647 w 43"/>
                <a:gd name="T5" fmla="*/ 2147483647 h 93"/>
                <a:gd name="T6" fmla="*/ 2147483647 w 43"/>
                <a:gd name="T7" fmla="*/ 2147483647 h 93"/>
                <a:gd name="T8" fmla="*/ 2147483647 w 43"/>
                <a:gd name="T9" fmla="*/ 2147483647 h 93"/>
                <a:gd name="T10" fmla="*/ 2147483647 w 43"/>
                <a:gd name="T11" fmla="*/ 2147483647 h 93"/>
                <a:gd name="T12" fmla="*/ 2147483647 w 43"/>
                <a:gd name="T13" fmla="*/ 2147483647 h 93"/>
                <a:gd name="T14" fmla="*/ 2147483647 w 43"/>
                <a:gd name="T15" fmla="*/ 2147483647 h 93"/>
                <a:gd name="T16" fmla="*/ 2147483647 w 43"/>
                <a:gd name="T17" fmla="*/ 2147483647 h 93"/>
                <a:gd name="T18" fmla="*/ 2147483647 w 43"/>
                <a:gd name="T19" fmla="*/ 2147483647 h 93"/>
                <a:gd name="T20" fmla="*/ 2147483647 w 43"/>
                <a:gd name="T21" fmla="*/ 2147483647 h 93"/>
                <a:gd name="T22" fmla="*/ 2147483647 w 43"/>
                <a:gd name="T23" fmla="*/ 2147483647 h 93"/>
                <a:gd name="T24" fmla="*/ 2147483647 w 43"/>
                <a:gd name="T25" fmla="*/ 2147483647 h 93"/>
                <a:gd name="T26" fmla="*/ 2147483647 w 43"/>
                <a:gd name="T27" fmla="*/ 2147483647 h 93"/>
                <a:gd name="T28" fmla="*/ 0 w 43"/>
                <a:gd name="T29" fmla="*/ 2147483647 h 93"/>
                <a:gd name="T30" fmla="*/ 2147483647 w 43"/>
                <a:gd name="T31" fmla="*/ 2147483647 h 93"/>
                <a:gd name="T32" fmla="*/ 2147483647 w 43"/>
                <a:gd name="T33" fmla="*/ 2147483647 h 93"/>
                <a:gd name="T34" fmla="*/ 2147483647 w 43"/>
                <a:gd name="T35" fmla="*/ 2147483647 h 93"/>
                <a:gd name="T36" fmla="*/ 2147483647 w 43"/>
                <a:gd name="T37" fmla="*/ 2147483647 h 93"/>
                <a:gd name="T38" fmla="*/ 2147483647 w 43"/>
                <a:gd name="T39" fmla="*/ 2147483647 h 93"/>
                <a:gd name="T40" fmla="*/ 2147483647 w 43"/>
                <a:gd name="T41" fmla="*/ 2147483647 h 93"/>
                <a:gd name="T42" fmla="*/ 2147483647 w 43"/>
                <a:gd name="T43" fmla="*/ 2147483647 h 93"/>
                <a:gd name="T44" fmla="*/ 2147483647 w 43"/>
                <a:gd name="T45" fmla="*/ 2147483647 h 93"/>
                <a:gd name="T46" fmla="*/ 2147483647 w 43"/>
                <a:gd name="T47" fmla="*/ 2147483647 h 93"/>
                <a:gd name="T48" fmla="*/ 2147483647 w 43"/>
                <a:gd name="T49" fmla="*/ 2147483647 h 93"/>
                <a:gd name="T50" fmla="*/ 2147483647 w 43"/>
                <a:gd name="T51" fmla="*/ 2147483647 h 93"/>
                <a:gd name="T52" fmla="*/ 2147483647 w 43"/>
                <a:gd name="T53" fmla="*/ 2147483647 h 93"/>
                <a:gd name="T54" fmla="*/ 2147483647 w 43"/>
                <a:gd name="T55" fmla="*/ 0 h 93"/>
                <a:gd name="T56" fmla="*/ 2147483647 w 43"/>
                <a:gd name="T57" fmla="*/ 0 h 93"/>
                <a:gd name="T58" fmla="*/ 2147483647 w 43"/>
                <a:gd name="T59" fmla="*/ 2147483647 h 93"/>
                <a:gd name="T60" fmla="*/ 2147483647 w 43"/>
                <a:gd name="T61" fmla="*/ 2147483647 h 93"/>
                <a:gd name="T62" fmla="*/ 2147483647 w 43"/>
                <a:gd name="T63" fmla="*/ 2147483647 h 93"/>
                <a:gd name="T64" fmla="*/ 2147483647 w 43"/>
                <a:gd name="T65" fmla="*/ 2147483647 h 93"/>
                <a:gd name="T66" fmla="*/ 2147483647 w 43"/>
                <a:gd name="T67" fmla="*/ 2147483647 h 93"/>
                <a:gd name="T68" fmla="*/ 2147483647 w 43"/>
                <a:gd name="T69" fmla="*/ 2147483647 h 93"/>
                <a:gd name="T70" fmla="*/ 2147483647 w 43"/>
                <a:gd name="T71" fmla="*/ 2147483647 h 93"/>
                <a:gd name="T72" fmla="*/ 2147483647 w 43"/>
                <a:gd name="T73" fmla="*/ 2147483647 h 93"/>
                <a:gd name="T74" fmla="*/ 2147483647 w 43"/>
                <a:gd name="T75" fmla="*/ 2147483647 h 93"/>
                <a:gd name="T76" fmla="*/ 2147483647 w 43"/>
                <a:gd name="T77" fmla="*/ 2147483647 h 93"/>
                <a:gd name="T78" fmla="*/ 2147483647 w 43"/>
                <a:gd name="T79" fmla="*/ 2147483647 h 93"/>
                <a:gd name="T80" fmla="*/ 2147483647 w 43"/>
                <a:gd name="T81" fmla="*/ 2147483647 h 93"/>
                <a:gd name="T82" fmla="*/ 2147483647 w 43"/>
                <a:gd name="T83" fmla="*/ 2147483647 h 93"/>
                <a:gd name="T84" fmla="*/ 2147483647 w 43"/>
                <a:gd name="T85" fmla="*/ 2147483647 h 93"/>
                <a:gd name="T86" fmla="*/ 2147483647 w 43"/>
                <a:gd name="T87" fmla="*/ 2147483647 h 93"/>
                <a:gd name="T88" fmla="*/ 2147483647 w 43"/>
                <a:gd name="T89" fmla="*/ 2147483647 h 93"/>
                <a:gd name="T90" fmla="*/ 2147483647 w 43"/>
                <a:gd name="T91" fmla="*/ 2147483647 h 93"/>
                <a:gd name="T92" fmla="*/ 2147483647 w 43"/>
                <a:gd name="T93" fmla="*/ 2147483647 h 93"/>
                <a:gd name="T94" fmla="*/ 2147483647 w 43"/>
                <a:gd name="T95" fmla="*/ 2147483647 h 93"/>
                <a:gd name="T96" fmla="*/ 2147483647 w 43"/>
                <a:gd name="T97" fmla="*/ 2147483647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3"/>
                <a:gd name="T148" fmla="*/ 0 h 93"/>
                <a:gd name="T149" fmla="*/ 43 w 43"/>
                <a:gd name="T150" fmla="*/ 93 h 9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3" h="93">
                  <a:moveTo>
                    <a:pt x="39" y="93"/>
                  </a:moveTo>
                  <a:lnTo>
                    <a:pt x="31" y="91"/>
                  </a:lnTo>
                  <a:lnTo>
                    <a:pt x="26" y="89"/>
                  </a:lnTo>
                  <a:lnTo>
                    <a:pt x="21" y="87"/>
                  </a:lnTo>
                  <a:lnTo>
                    <a:pt x="18" y="84"/>
                  </a:lnTo>
                  <a:lnTo>
                    <a:pt x="15" y="79"/>
                  </a:lnTo>
                  <a:lnTo>
                    <a:pt x="14" y="73"/>
                  </a:lnTo>
                  <a:lnTo>
                    <a:pt x="13" y="65"/>
                  </a:lnTo>
                  <a:lnTo>
                    <a:pt x="11" y="55"/>
                  </a:lnTo>
                  <a:lnTo>
                    <a:pt x="11" y="48"/>
                  </a:lnTo>
                  <a:lnTo>
                    <a:pt x="9" y="42"/>
                  </a:lnTo>
                  <a:lnTo>
                    <a:pt x="6" y="38"/>
                  </a:lnTo>
                  <a:lnTo>
                    <a:pt x="4" y="36"/>
                  </a:lnTo>
                  <a:lnTo>
                    <a:pt x="2" y="34"/>
                  </a:lnTo>
                  <a:lnTo>
                    <a:pt x="0" y="32"/>
                  </a:lnTo>
                  <a:lnTo>
                    <a:pt x="2" y="29"/>
                  </a:lnTo>
                  <a:lnTo>
                    <a:pt x="5" y="24"/>
                  </a:lnTo>
                  <a:lnTo>
                    <a:pt x="6" y="28"/>
                  </a:lnTo>
                  <a:lnTo>
                    <a:pt x="7" y="29"/>
                  </a:lnTo>
                  <a:lnTo>
                    <a:pt x="8" y="30"/>
                  </a:lnTo>
                  <a:lnTo>
                    <a:pt x="9" y="29"/>
                  </a:lnTo>
                  <a:lnTo>
                    <a:pt x="11" y="25"/>
                  </a:lnTo>
                  <a:lnTo>
                    <a:pt x="14" y="19"/>
                  </a:lnTo>
                  <a:lnTo>
                    <a:pt x="16" y="12"/>
                  </a:lnTo>
                  <a:lnTo>
                    <a:pt x="20" y="6"/>
                  </a:lnTo>
                  <a:lnTo>
                    <a:pt x="22" y="4"/>
                  </a:lnTo>
                  <a:lnTo>
                    <a:pt x="25" y="2"/>
                  </a:lnTo>
                  <a:lnTo>
                    <a:pt x="28" y="0"/>
                  </a:lnTo>
                  <a:lnTo>
                    <a:pt x="32" y="0"/>
                  </a:lnTo>
                  <a:lnTo>
                    <a:pt x="33" y="10"/>
                  </a:lnTo>
                  <a:lnTo>
                    <a:pt x="33" y="16"/>
                  </a:lnTo>
                  <a:lnTo>
                    <a:pt x="33" y="20"/>
                  </a:lnTo>
                  <a:lnTo>
                    <a:pt x="32" y="23"/>
                  </a:lnTo>
                  <a:lnTo>
                    <a:pt x="32" y="27"/>
                  </a:lnTo>
                  <a:lnTo>
                    <a:pt x="32" y="31"/>
                  </a:lnTo>
                  <a:lnTo>
                    <a:pt x="35" y="36"/>
                  </a:lnTo>
                  <a:lnTo>
                    <a:pt x="39" y="43"/>
                  </a:lnTo>
                  <a:lnTo>
                    <a:pt x="38" y="44"/>
                  </a:lnTo>
                  <a:lnTo>
                    <a:pt x="37" y="45"/>
                  </a:lnTo>
                  <a:lnTo>
                    <a:pt x="37" y="48"/>
                  </a:lnTo>
                  <a:lnTo>
                    <a:pt x="38" y="51"/>
                  </a:lnTo>
                  <a:lnTo>
                    <a:pt x="39" y="59"/>
                  </a:lnTo>
                  <a:lnTo>
                    <a:pt x="41" y="68"/>
                  </a:lnTo>
                  <a:lnTo>
                    <a:pt x="42" y="76"/>
                  </a:lnTo>
                  <a:lnTo>
                    <a:pt x="43" y="85"/>
                  </a:lnTo>
                  <a:lnTo>
                    <a:pt x="43" y="88"/>
                  </a:lnTo>
                  <a:lnTo>
                    <a:pt x="42" y="91"/>
                  </a:lnTo>
                  <a:lnTo>
                    <a:pt x="40" y="92"/>
                  </a:lnTo>
                  <a:lnTo>
                    <a:pt x="39" y="93"/>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092" name="Freeform 36"/>
            <p:cNvSpPr>
              <a:spLocks/>
            </p:cNvSpPr>
            <p:nvPr>
              <p:custDataLst>
                <p:tags r:id="rId34"/>
              </p:custDataLst>
            </p:nvPr>
          </p:nvSpPr>
          <p:spPr bwMode="auto">
            <a:xfrm>
              <a:off x="5634038" y="2646363"/>
              <a:ext cx="15875" cy="50800"/>
            </a:xfrm>
            <a:custGeom>
              <a:avLst/>
              <a:gdLst>
                <a:gd name="T0" fmla="*/ 2147483647 w 40"/>
                <a:gd name="T1" fmla="*/ 2147483647 h 56"/>
                <a:gd name="T2" fmla="*/ 2147483647 w 40"/>
                <a:gd name="T3" fmla="*/ 2147483647 h 56"/>
                <a:gd name="T4" fmla="*/ 2147483647 w 40"/>
                <a:gd name="T5" fmla="*/ 2147483647 h 56"/>
                <a:gd name="T6" fmla="*/ 2147483647 w 40"/>
                <a:gd name="T7" fmla="*/ 2147483647 h 56"/>
                <a:gd name="T8" fmla="*/ 2147483647 w 40"/>
                <a:gd name="T9" fmla="*/ 2147483647 h 56"/>
                <a:gd name="T10" fmla="*/ 2147483647 w 40"/>
                <a:gd name="T11" fmla="*/ 2147483647 h 56"/>
                <a:gd name="T12" fmla="*/ 0 w 40"/>
                <a:gd name="T13" fmla="*/ 2147483647 h 56"/>
                <a:gd name="T14" fmla="*/ 2147483647 w 40"/>
                <a:gd name="T15" fmla="*/ 2147483647 h 56"/>
                <a:gd name="T16" fmla="*/ 2147483647 w 40"/>
                <a:gd name="T17" fmla="*/ 0 h 56"/>
                <a:gd name="T18" fmla="*/ 2147483647 w 40"/>
                <a:gd name="T19" fmla="*/ 2147483647 h 56"/>
                <a:gd name="T20" fmla="*/ 2147483647 w 40"/>
                <a:gd name="T21" fmla="*/ 2147483647 h 56"/>
                <a:gd name="T22" fmla="*/ 2147483647 w 40"/>
                <a:gd name="T23" fmla="*/ 2147483647 h 56"/>
                <a:gd name="T24" fmla="*/ 2147483647 w 40"/>
                <a:gd name="T25" fmla="*/ 2147483647 h 56"/>
                <a:gd name="T26" fmla="*/ 2147483647 w 40"/>
                <a:gd name="T27" fmla="*/ 2147483647 h 56"/>
                <a:gd name="T28" fmla="*/ 2147483647 w 40"/>
                <a:gd name="T29" fmla="*/ 2147483647 h 56"/>
                <a:gd name="T30" fmla="*/ 2147483647 w 40"/>
                <a:gd name="T31" fmla="*/ 2147483647 h 56"/>
                <a:gd name="T32" fmla="*/ 2147483647 w 40"/>
                <a:gd name="T33" fmla="*/ 2147483647 h 56"/>
                <a:gd name="T34" fmla="*/ 2147483647 w 40"/>
                <a:gd name="T35" fmla="*/ 2147483647 h 56"/>
                <a:gd name="T36" fmla="*/ 2147483647 w 40"/>
                <a:gd name="T37" fmla="*/ 2147483647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56"/>
                <a:gd name="T59" fmla="*/ 40 w 40"/>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56">
                  <a:moveTo>
                    <a:pt x="40" y="56"/>
                  </a:moveTo>
                  <a:lnTo>
                    <a:pt x="37" y="46"/>
                  </a:lnTo>
                  <a:lnTo>
                    <a:pt x="33" y="38"/>
                  </a:lnTo>
                  <a:lnTo>
                    <a:pt x="28" y="32"/>
                  </a:lnTo>
                  <a:lnTo>
                    <a:pt x="23" y="28"/>
                  </a:lnTo>
                  <a:lnTo>
                    <a:pt x="11" y="21"/>
                  </a:lnTo>
                  <a:lnTo>
                    <a:pt x="0" y="12"/>
                  </a:lnTo>
                  <a:lnTo>
                    <a:pt x="13" y="4"/>
                  </a:lnTo>
                  <a:lnTo>
                    <a:pt x="20" y="0"/>
                  </a:lnTo>
                  <a:lnTo>
                    <a:pt x="28" y="12"/>
                  </a:lnTo>
                  <a:lnTo>
                    <a:pt x="35" y="22"/>
                  </a:lnTo>
                  <a:lnTo>
                    <a:pt x="37" y="25"/>
                  </a:lnTo>
                  <a:lnTo>
                    <a:pt x="39" y="29"/>
                  </a:lnTo>
                  <a:lnTo>
                    <a:pt x="39" y="33"/>
                  </a:lnTo>
                  <a:lnTo>
                    <a:pt x="40" y="37"/>
                  </a:lnTo>
                  <a:lnTo>
                    <a:pt x="40" y="44"/>
                  </a:lnTo>
                  <a:lnTo>
                    <a:pt x="40" y="46"/>
                  </a:lnTo>
                  <a:lnTo>
                    <a:pt x="40" y="49"/>
                  </a:lnTo>
                  <a:lnTo>
                    <a:pt x="40" y="56"/>
                  </a:lnTo>
                </a:path>
              </a:pathLst>
            </a:custGeom>
            <a:solidFill>
              <a:srgbClr val="FFC00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093" name="Freeform 37"/>
            <p:cNvSpPr>
              <a:spLocks/>
            </p:cNvSpPr>
            <p:nvPr>
              <p:custDataLst>
                <p:tags r:id="rId35"/>
              </p:custDataLst>
            </p:nvPr>
          </p:nvSpPr>
          <p:spPr bwMode="auto">
            <a:xfrm>
              <a:off x="7294563" y="3241675"/>
              <a:ext cx="49212" cy="50800"/>
            </a:xfrm>
            <a:custGeom>
              <a:avLst/>
              <a:gdLst>
                <a:gd name="T0" fmla="*/ 0 w 106"/>
                <a:gd name="T1" fmla="*/ 2147483647 h 71"/>
                <a:gd name="T2" fmla="*/ 2147483647 w 106"/>
                <a:gd name="T3" fmla="*/ 2147483647 h 71"/>
                <a:gd name="T4" fmla="*/ 2147483647 w 106"/>
                <a:gd name="T5" fmla="*/ 2147483647 h 71"/>
                <a:gd name="T6" fmla="*/ 2147483647 w 106"/>
                <a:gd name="T7" fmla="*/ 2147483647 h 71"/>
                <a:gd name="T8" fmla="*/ 2147483647 w 106"/>
                <a:gd name="T9" fmla="*/ 2147483647 h 71"/>
                <a:gd name="T10" fmla="*/ 2147483647 w 106"/>
                <a:gd name="T11" fmla="*/ 2147483647 h 71"/>
                <a:gd name="T12" fmla="*/ 2147483647 w 106"/>
                <a:gd name="T13" fmla="*/ 2147483647 h 71"/>
                <a:gd name="T14" fmla="*/ 2147483647 w 106"/>
                <a:gd name="T15" fmla="*/ 2147483647 h 71"/>
                <a:gd name="T16" fmla="*/ 2147483647 w 106"/>
                <a:gd name="T17" fmla="*/ 0 h 71"/>
                <a:gd name="T18" fmla="*/ 2147483647 w 106"/>
                <a:gd name="T19" fmla="*/ 2147483647 h 71"/>
                <a:gd name="T20" fmla="*/ 2147483647 w 106"/>
                <a:gd name="T21" fmla="*/ 2147483647 h 71"/>
                <a:gd name="T22" fmla="*/ 2147483647 w 106"/>
                <a:gd name="T23" fmla="*/ 2147483647 h 71"/>
                <a:gd name="T24" fmla="*/ 2147483647 w 106"/>
                <a:gd name="T25" fmla="*/ 2147483647 h 71"/>
                <a:gd name="T26" fmla="*/ 2147483647 w 106"/>
                <a:gd name="T27" fmla="*/ 2147483647 h 71"/>
                <a:gd name="T28" fmla="*/ 2147483647 w 106"/>
                <a:gd name="T29" fmla="*/ 2147483647 h 71"/>
                <a:gd name="T30" fmla="*/ 2147483647 w 106"/>
                <a:gd name="T31" fmla="*/ 2147483647 h 71"/>
                <a:gd name="T32" fmla="*/ 2147483647 w 106"/>
                <a:gd name="T33" fmla="*/ 2147483647 h 71"/>
                <a:gd name="T34" fmla="*/ 2147483647 w 106"/>
                <a:gd name="T35" fmla="*/ 2147483647 h 71"/>
                <a:gd name="T36" fmla="*/ 2147483647 w 106"/>
                <a:gd name="T37" fmla="*/ 2147483647 h 71"/>
                <a:gd name="T38" fmla="*/ 2147483647 w 106"/>
                <a:gd name="T39" fmla="*/ 2147483647 h 71"/>
                <a:gd name="T40" fmla="*/ 2147483647 w 106"/>
                <a:gd name="T41" fmla="*/ 2147483647 h 71"/>
                <a:gd name="T42" fmla="*/ 2147483647 w 106"/>
                <a:gd name="T43" fmla="*/ 2147483647 h 71"/>
                <a:gd name="T44" fmla="*/ 2147483647 w 106"/>
                <a:gd name="T45" fmla="*/ 2147483647 h 71"/>
                <a:gd name="T46" fmla="*/ 2147483647 w 106"/>
                <a:gd name="T47" fmla="*/ 2147483647 h 71"/>
                <a:gd name="T48" fmla="*/ 2147483647 w 106"/>
                <a:gd name="T49" fmla="*/ 2147483647 h 71"/>
                <a:gd name="T50" fmla="*/ 2147483647 w 106"/>
                <a:gd name="T51" fmla="*/ 2147483647 h 71"/>
                <a:gd name="T52" fmla="*/ 2147483647 w 106"/>
                <a:gd name="T53" fmla="*/ 2147483647 h 71"/>
                <a:gd name="T54" fmla="*/ 2147483647 w 106"/>
                <a:gd name="T55" fmla="*/ 2147483647 h 71"/>
                <a:gd name="T56" fmla="*/ 2147483647 w 106"/>
                <a:gd name="T57" fmla="*/ 2147483647 h 71"/>
                <a:gd name="T58" fmla="*/ 2147483647 w 106"/>
                <a:gd name="T59" fmla="*/ 2147483647 h 71"/>
                <a:gd name="T60" fmla="*/ 2147483647 w 106"/>
                <a:gd name="T61" fmla="*/ 2147483647 h 71"/>
                <a:gd name="T62" fmla="*/ 2147483647 w 106"/>
                <a:gd name="T63" fmla="*/ 2147483647 h 71"/>
                <a:gd name="T64" fmla="*/ 2147483647 w 106"/>
                <a:gd name="T65" fmla="*/ 2147483647 h 71"/>
                <a:gd name="T66" fmla="*/ 2147483647 w 106"/>
                <a:gd name="T67" fmla="*/ 2147483647 h 71"/>
                <a:gd name="T68" fmla="*/ 2147483647 w 106"/>
                <a:gd name="T69" fmla="*/ 2147483647 h 71"/>
                <a:gd name="T70" fmla="*/ 2147483647 w 106"/>
                <a:gd name="T71" fmla="*/ 2147483647 h 71"/>
                <a:gd name="T72" fmla="*/ 2147483647 w 106"/>
                <a:gd name="T73" fmla="*/ 2147483647 h 71"/>
                <a:gd name="T74" fmla="*/ 2147483647 w 106"/>
                <a:gd name="T75" fmla="*/ 2147483647 h 71"/>
                <a:gd name="T76" fmla="*/ 2147483647 w 106"/>
                <a:gd name="T77" fmla="*/ 2147483647 h 71"/>
                <a:gd name="T78" fmla="*/ 2147483647 w 106"/>
                <a:gd name="T79" fmla="*/ 2147483647 h 71"/>
                <a:gd name="T80" fmla="*/ 2147483647 w 106"/>
                <a:gd name="T81" fmla="*/ 2147483647 h 71"/>
                <a:gd name="T82" fmla="*/ 2147483647 w 106"/>
                <a:gd name="T83" fmla="*/ 2147483647 h 71"/>
                <a:gd name="T84" fmla="*/ 2147483647 w 106"/>
                <a:gd name="T85" fmla="*/ 2147483647 h 71"/>
                <a:gd name="T86" fmla="*/ 2147483647 w 106"/>
                <a:gd name="T87" fmla="*/ 2147483647 h 71"/>
                <a:gd name="T88" fmla="*/ 2147483647 w 106"/>
                <a:gd name="T89" fmla="*/ 2147483647 h 71"/>
                <a:gd name="T90" fmla="*/ 0 w 106"/>
                <a:gd name="T91" fmla="*/ 2147483647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6"/>
                <a:gd name="T139" fmla="*/ 0 h 71"/>
                <a:gd name="T140" fmla="*/ 106 w 106"/>
                <a:gd name="T141" fmla="*/ 71 h 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6" h="71">
                  <a:moveTo>
                    <a:pt x="0" y="7"/>
                  </a:moveTo>
                  <a:lnTo>
                    <a:pt x="12" y="10"/>
                  </a:lnTo>
                  <a:lnTo>
                    <a:pt x="24" y="12"/>
                  </a:lnTo>
                  <a:lnTo>
                    <a:pt x="35" y="13"/>
                  </a:lnTo>
                  <a:lnTo>
                    <a:pt x="45" y="13"/>
                  </a:lnTo>
                  <a:lnTo>
                    <a:pt x="54" y="11"/>
                  </a:lnTo>
                  <a:lnTo>
                    <a:pt x="61" y="8"/>
                  </a:lnTo>
                  <a:lnTo>
                    <a:pt x="68" y="5"/>
                  </a:lnTo>
                  <a:lnTo>
                    <a:pt x="74" y="0"/>
                  </a:lnTo>
                  <a:lnTo>
                    <a:pt x="84" y="16"/>
                  </a:lnTo>
                  <a:lnTo>
                    <a:pt x="94" y="30"/>
                  </a:lnTo>
                  <a:lnTo>
                    <a:pt x="101" y="44"/>
                  </a:lnTo>
                  <a:lnTo>
                    <a:pt x="105" y="55"/>
                  </a:lnTo>
                  <a:lnTo>
                    <a:pt x="106" y="60"/>
                  </a:lnTo>
                  <a:lnTo>
                    <a:pt x="106" y="63"/>
                  </a:lnTo>
                  <a:lnTo>
                    <a:pt x="105" y="67"/>
                  </a:lnTo>
                  <a:lnTo>
                    <a:pt x="103" y="69"/>
                  </a:lnTo>
                  <a:lnTo>
                    <a:pt x="101" y="70"/>
                  </a:lnTo>
                  <a:lnTo>
                    <a:pt x="98" y="70"/>
                  </a:lnTo>
                  <a:lnTo>
                    <a:pt x="92" y="70"/>
                  </a:lnTo>
                  <a:lnTo>
                    <a:pt x="87" y="68"/>
                  </a:lnTo>
                  <a:lnTo>
                    <a:pt x="74" y="70"/>
                  </a:lnTo>
                  <a:lnTo>
                    <a:pt x="63" y="71"/>
                  </a:lnTo>
                  <a:lnTo>
                    <a:pt x="53" y="69"/>
                  </a:lnTo>
                  <a:lnTo>
                    <a:pt x="45" y="66"/>
                  </a:lnTo>
                  <a:lnTo>
                    <a:pt x="37" y="62"/>
                  </a:lnTo>
                  <a:lnTo>
                    <a:pt x="32" y="57"/>
                  </a:lnTo>
                  <a:lnTo>
                    <a:pt x="27" y="51"/>
                  </a:lnTo>
                  <a:lnTo>
                    <a:pt x="24" y="45"/>
                  </a:lnTo>
                  <a:lnTo>
                    <a:pt x="21" y="38"/>
                  </a:lnTo>
                  <a:lnTo>
                    <a:pt x="20" y="30"/>
                  </a:lnTo>
                  <a:lnTo>
                    <a:pt x="19" y="24"/>
                  </a:lnTo>
                  <a:lnTo>
                    <a:pt x="18" y="19"/>
                  </a:lnTo>
                  <a:lnTo>
                    <a:pt x="18" y="14"/>
                  </a:lnTo>
                  <a:lnTo>
                    <a:pt x="19" y="10"/>
                  </a:lnTo>
                  <a:lnTo>
                    <a:pt x="20" y="7"/>
                  </a:lnTo>
                  <a:lnTo>
                    <a:pt x="21" y="7"/>
                  </a:lnTo>
                  <a:lnTo>
                    <a:pt x="20" y="10"/>
                  </a:lnTo>
                  <a:lnTo>
                    <a:pt x="19" y="16"/>
                  </a:lnTo>
                  <a:lnTo>
                    <a:pt x="19" y="17"/>
                  </a:lnTo>
                  <a:lnTo>
                    <a:pt x="20" y="17"/>
                  </a:lnTo>
                  <a:lnTo>
                    <a:pt x="21" y="17"/>
                  </a:lnTo>
                  <a:lnTo>
                    <a:pt x="23" y="13"/>
                  </a:lnTo>
                  <a:lnTo>
                    <a:pt x="27" y="7"/>
                  </a:lnTo>
                  <a:lnTo>
                    <a:pt x="0" y="7"/>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grpSp>
          <p:nvGrpSpPr>
            <p:cNvPr id="21" name="Group 38"/>
            <p:cNvGrpSpPr>
              <a:grpSpLocks/>
            </p:cNvGrpSpPr>
            <p:nvPr>
              <p:custDataLst>
                <p:tags r:id="rId36"/>
              </p:custDataLst>
            </p:nvPr>
          </p:nvGrpSpPr>
          <p:grpSpPr bwMode="auto">
            <a:xfrm>
              <a:off x="2661976" y="4874509"/>
              <a:ext cx="72700" cy="50174"/>
              <a:chOff x="1654" y="3671"/>
              <a:chExt cx="49" cy="17"/>
            </a:xfrm>
            <a:solidFill>
              <a:srgbClr val="FFC000"/>
            </a:solidFill>
          </p:grpSpPr>
          <p:sp>
            <p:nvSpPr>
              <p:cNvPr id="4" name="Freeform 39"/>
              <p:cNvSpPr>
                <a:spLocks/>
              </p:cNvSpPr>
              <p:nvPr/>
            </p:nvSpPr>
            <p:spPr bwMode="auto">
              <a:xfrm>
                <a:off x="1654" y="3672"/>
                <a:ext cx="20" cy="14"/>
              </a:xfrm>
              <a:custGeom>
                <a:avLst/>
                <a:gdLst>
                  <a:gd name="T0" fmla="*/ 26 w 59"/>
                  <a:gd name="T1" fmla="*/ 43 h 43"/>
                  <a:gd name="T2" fmla="*/ 59 w 59"/>
                  <a:gd name="T3" fmla="*/ 18 h 43"/>
                  <a:gd name="T4" fmla="*/ 55 w 59"/>
                  <a:gd name="T5" fmla="*/ 14 h 43"/>
                  <a:gd name="T6" fmla="*/ 51 w 59"/>
                  <a:gd name="T7" fmla="*/ 9 h 43"/>
                  <a:gd name="T8" fmla="*/ 47 w 59"/>
                  <a:gd name="T9" fmla="*/ 5 h 43"/>
                  <a:gd name="T10" fmla="*/ 46 w 59"/>
                  <a:gd name="T11" fmla="*/ 0 h 43"/>
                  <a:gd name="T12" fmla="*/ 41 w 59"/>
                  <a:gd name="T13" fmla="*/ 1 h 43"/>
                  <a:gd name="T14" fmla="*/ 34 w 59"/>
                  <a:gd name="T15" fmla="*/ 4 h 43"/>
                  <a:gd name="T16" fmla="*/ 31 w 59"/>
                  <a:gd name="T17" fmla="*/ 6 h 43"/>
                  <a:gd name="T18" fmla="*/ 29 w 59"/>
                  <a:gd name="T19" fmla="*/ 8 h 43"/>
                  <a:gd name="T20" fmla="*/ 26 w 59"/>
                  <a:gd name="T21" fmla="*/ 10 h 43"/>
                  <a:gd name="T22" fmla="*/ 26 w 59"/>
                  <a:gd name="T23" fmla="*/ 12 h 43"/>
                  <a:gd name="T24" fmla="*/ 20 w 59"/>
                  <a:gd name="T25" fmla="*/ 13 h 43"/>
                  <a:gd name="T26" fmla="*/ 13 w 59"/>
                  <a:gd name="T27" fmla="*/ 16 h 43"/>
                  <a:gd name="T28" fmla="*/ 6 w 59"/>
                  <a:gd name="T29" fmla="*/ 20 h 43"/>
                  <a:gd name="T30" fmla="*/ 0 w 59"/>
                  <a:gd name="T31" fmla="*/ 24 h 43"/>
                  <a:gd name="T32" fmla="*/ 5 w 59"/>
                  <a:gd name="T33" fmla="*/ 29 h 43"/>
                  <a:gd name="T34" fmla="*/ 10 w 59"/>
                  <a:gd name="T35" fmla="*/ 34 h 43"/>
                  <a:gd name="T36" fmla="*/ 18 w 59"/>
                  <a:gd name="T37" fmla="*/ 39 h 43"/>
                  <a:gd name="T38" fmla="*/ 26 w 59"/>
                  <a:gd name="T3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43">
                    <a:moveTo>
                      <a:pt x="26" y="43"/>
                    </a:moveTo>
                    <a:lnTo>
                      <a:pt x="59" y="18"/>
                    </a:lnTo>
                    <a:lnTo>
                      <a:pt x="55" y="14"/>
                    </a:lnTo>
                    <a:lnTo>
                      <a:pt x="51" y="9"/>
                    </a:lnTo>
                    <a:lnTo>
                      <a:pt x="47" y="5"/>
                    </a:lnTo>
                    <a:lnTo>
                      <a:pt x="46" y="0"/>
                    </a:lnTo>
                    <a:lnTo>
                      <a:pt x="41" y="1"/>
                    </a:lnTo>
                    <a:lnTo>
                      <a:pt x="34" y="4"/>
                    </a:lnTo>
                    <a:lnTo>
                      <a:pt x="31" y="6"/>
                    </a:lnTo>
                    <a:lnTo>
                      <a:pt x="29" y="8"/>
                    </a:lnTo>
                    <a:lnTo>
                      <a:pt x="26" y="10"/>
                    </a:lnTo>
                    <a:lnTo>
                      <a:pt x="26" y="12"/>
                    </a:lnTo>
                    <a:lnTo>
                      <a:pt x="20" y="13"/>
                    </a:lnTo>
                    <a:lnTo>
                      <a:pt x="13" y="16"/>
                    </a:lnTo>
                    <a:lnTo>
                      <a:pt x="6" y="20"/>
                    </a:lnTo>
                    <a:lnTo>
                      <a:pt x="0" y="24"/>
                    </a:lnTo>
                    <a:lnTo>
                      <a:pt x="5" y="29"/>
                    </a:lnTo>
                    <a:lnTo>
                      <a:pt x="10" y="34"/>
                    </a:lnTo>
                    <a:lnTo>
                      <a:pt x="18" y="39"/>
                    </a:lnTo>
                    <a:lnTo>
                      <a:pt x="26" y="43"/>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5" name="Freeform 40"/>
              <p:cNvSpPr>
                <a:spLocks/>
              </p:cNvSpPr>
              <p:nvPr/>
            </p:nvSpPr>
            <p:spPr bwMode="auto">
              <a:xfrm>
                <a:off x="1681" y="3671"/>
                <a:ext cx="22" cy="17"/>
              </a:xfrm>
              <a:custGeom>
                <a:avLst/>
                <a:gdLst>
                  <a:gd name="T0" fmla="*/ 0 w 67"/>
                  <a:gd name="T1" fmla="*/ 2 h 51"/>
                  <a:gd name="T2" fmla="*/ 24 w 67"/>
                  <a:gd name="T3" fmla="*/ 1 h 51"/>
                  <a:gd name="T4" fmla="*/ 39 w 67"/>
                  <a:gd name="T5" fmla="*/ 0 h 51"/>
                  <a:gd name="T6" fmla="*/ 45 w 67"/>
                  <a:gd name="T7" fmla="*/ 1 h 51"/>
                  <a:gd name="T8" fmla="*/ 51 w 67"/>
                  <a:gd name="T9" fmla="*/ 2 h 51"/>
                  <a:gd name="T10" fmla="*/ 58 w 67"/>
                  <a:gd name="T11" fmla="*/ 4 h 51"/>
                  <a:gd name="T12" fmla="*/ 67 w 67"/>
                  <a:gd name="T13" fmla="*/ 8 h 51"/>
                  <a:gd name="T14" fmla="*/ 55 w 67"/>
                  <a:gd name="T15" fmla="*/ 13 h 51"/>
                  <a:gd name="T16" fmla="*/ 46 w 67"/>
                  <a:gd name="T17" fmla="*/ 19 h 51"/>
                  <a:gd name="T18" fmla="*/ 42 w 67"/>
                  <a:gd name="T19" fmla="*/ 22 h 51"/>
                  <a:gd name="T20" fmla="*/ 36 w 67"/>
                  <a:gd name="T21" fmla="*/ 24 h 51"/>
                  <a:gd name="T22" fmla="*/ 29 w 67"/>
                  <a:gd name="T23" fmla="*/ 26 h 51"/>
                  <a:gd name="T24" fmla="*/ 20 w 67"/>
                  <a:gd name="T25" fmla="*/ 26 h 51"/>
                  <a:gd name="T26" fmla="*/ 24 w 67"/>
                  <a:gd name="T27" fmla="*/ 26 h 51"/>
                  <a:gd name="T28" fmla="*/ 34 w 67"/>
                  <a:gd name="T29" fmla="*/ 26 h 51"/>
                  <a:gd name="T30" fmla="*/ 29 w 67"/>
                  <a:gd name="T31" fmla="*/ 34 h 51"/>
                  <a:gd name="T32" fmla="*/ 25 w 67"/>
                  <a:gd name="T33" fmla="*/ 40 h 51"/>
                  <a:gd name="T34" fmla="*/ 22 w 67"/>
                  <a:gd name="T35" fmla="*/ 44 h 51"/>
                  <a:gd name="T36" fmla="*/ 20 w 67"/>
                  <a:gd name="T37" fmla="*/ 46 h 51"/>
                  <a:gd name="T38" fmla="*/ 12 w 67"/>
                  <a:gd name="T39" fmla="*/ 48 h 51"/>
                  <a:gd name="T40" fmla="*/ 0 w 67"/>
                  <a:gd name="T41" fmla="*/ 51 h 51"/>
                  <a:gd name="T42" fmla="*/ 0 w 67"/>
                  <a:gd name="T43" fmla="*/ 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7" h="51">
                    <a:moveTo>
                      <a:pt x="0" y="2"/>
                    </a:moveTo>
                    <a:lnTo>
                      <a:pt x="24" y="1"/>
                    </a:lnTo>
                    <a:lnTo>
                      <a:pt x="39" y="0"/>
                    </a:lnTo>
                    <a:lnTo>
                      <a:pt x="45" y="1"/>
                    </a:lnTo>
                    <a:lnTo>
                      <a:pt x="51" y="2"/>
                    </a:lnTo>
                    <a:lnTo>
                      <a:pt x="58" y="4"/>
                    </a:lnTo>
                    <a:lnTo>
                      <a:pt x="67" y="8"/>
                    </a:lnTo>
                    <a:lnTo>
                      <a:pt x="55" y="13"/>
                    </a:lnTo>
                    <a:lnTo>
                      <a:pt x="46" y="19"/>
                    </a:lnTo>
                    <a:lnTo>
                      <a:pt x="42" y="22"/>
                    </a:lnTo>
                    <a:lnTo>
                      <a:pt x="36" y="24"/>
                    </a:lnTo>
                    <a:lnTo>
                      <a:pt x="29" y="26"/>
                    </a:lnTo>
                    <a:lnTo>
                      <a:pt x="20" y="26"/>
                    </a:lnTo>
                    <a:lnTo>
                      <a:pt x="24" y="26"/>
                    </a:lnTo>
                    <a:lnTo>
                      <a:pt x="34" y="26"/>
                    </a:lnTo>
                    <a:lnTo>
                      <a:pt x="29" y="34"/>
                    </a:lnTo>
                    <a:lnTo>
                      <a:pt x="25" y="40"/>
                    </a:lnTo>
                    <a:lnTo>
                      <a:pt x="22" y="44"/>
                    </a:lnTo>
                    <a:lnTo>
                      <a:pt x="20" y="46"/>
                    </a:lnTo>
                    <a:lnTo>
                      <a:pt x="12" y="48"/>
                    </a:lnTo>
                    <a:lnTo>
                      <a:pt x="0" y="51"/>
                    </a:lnTo>
                    <a:lnTo>
                      <a:pt x="0" y="2"/>
                    </a:lnTo>
                  </a:path>
                </a:pathLst>
              </a:custGeom>
              <a:grpFill/>
              <a:ln w="9525" cmpd="sng">
                <a:solidFill>
                  <a:schemeClr val="accent3"/>
                </a:solidFill>
                <a:prstDash val="solid"/>
                <a:round/>
                <a:headEnd/>
                <a:tailEnd/>
              </a:ln>
            </p:spPr>
            <p:txBody>
              <a:bodyPr/>
              <a:lstStyle/>
              <a:p>
                <a:pPr>
                  <a:defRPr/>
                </a:pPr>
                <a:endParaRPr lang="en-US" dirty="0">
                  <a:ea typeface="+mn-ea"/>
                </a:endParaRPr>
              </a:p>
            </p:txBody>
          </p:sp>
        </p:grpSp>
        <p:sp>
          <p:nvSpPr>
            <p:cNvPr id="2095" name="Freeform 41"/>
            <p:cNvSpPr>
              <a:spLocks/>
            </p:cNvSpPr>
            <p:nvPr>
              <p:custDataLst>
                <p:tags r:id="rId37"/>
              </p:custDataLst>
            </p:nvPr>
          </p:nvSpPr>
          <p:spPr bwMode="auto">
            <a:xfrm>
              <a:off x="2268538" y="2884488"/>
              <a:ext cx="36512" cy="52387"/>
            </a:xfrm>
            <a:custGeom>
              <a:avLst/>
              <a:gdLst>
                <a:gd name="T0" fmla="*/ 0 w 80"/>
                <a:gd name="T1" fmla="*/ 2147483647 h 34"/>
                <a:gd name="T2" fmla="*/ 2147483647 w 80"/>
                <a:gd name="T3" fmla="*/ 2147483647 h 34"/>
                <a:gd name="T4" fmla="*/ 2147483647 w 80"/>
                <a:gd name="T5" fmla="*/ 2147483647 h 34"/>
                <a:gd name="T6" fmla="*/ 2147483647 w 80"/>
                <a:gd name="T7" fmla="*/ 2147483647 h 34"/>
                <a:gd name="T8" fmla="*/ 2147483647 w 80"/>
                <a:gd name="T9" fmla="*/ 2147483647 h 34"/>
                <a:gd name="T10" fmla="*/ 2147483647 w 80"/>
                <a:gd name="T11" fmla="*/ 2147483647 h 34"/>
                <a:gd name="T12" fmla="*/ 2147483647 w 80"/>
                <a:gd name="T13" fmla="*/ 2147483647 h 34"/>
                <a:gd name="T14" fmla="*/ 2147483647 w 80"/>
                <a:gd name="T15" fmla="*/ 2147483647 h 34"/>
                <a:gd name="T16" fmla="*/ 2147483647 w 80"/>
                <a:gd name="T17" fmla="*/ 2147483647 h 34"/>
                <a:gd name="T18" fmla="*/ 2147483647 w 80"/>
                <a:gd name="T19" fmla="*/ 2147483647 h 34"/>
                <a:gd name="T20" fmla="*/ 2147483647 w 80"/>
                <a:gd name="T21" fmla="*/ 2147483647 h 34"/>
                <a:gd name="T22" fmla="*/ 2147483647 w 80"/>
                <a:gd name="T23" fmla="*/ 2147483647 h 34"/>
                <a:gd name="T24" fmla="*/ 2147483647 w 80"/>
                <a:gd name="T25" fmla="*/ 2147483647 h 34"/>
                <a:gd name="T26" fmla="*/ 2147483647 w 80"/>
                <a:gd name="T27" fmla="*/ 2147483647 h 34"/>
                <a:gd name="T28" fmla="*/ 2147483647 w 80"/>
                <a:gd name="T29" fmla="*/ 2147483647 h 34"/>
                <a:gd name="T30" fmla="*/ 2147483647 w 80"/>
                <a:gd name="T31" fmla="*/ 2147483647 h 34"/>
                <a:gd name="T32" fmla="*/ 2147483647 w 80"/>
                <a:gd name="T33" fmla="*/ 2147483647 h 34"/>
                <a:gd name="T34" fmla="*/ 2147483647 w 80"/>
                <a:gd name="T35" fmla="*/ 2147483647 h 34"/>
                <a:gd name="T36" fmla="*/ 2147483647 w 80"/>
                <a:gd name="T37" fmla="*/ 2147483647 h 34"/>
                <a:gd name="T38" fmla="*/ 2147483647 w 80"/>
                <a:gd name="T39" fmla="*/ 0 h 34"/>
                <a:gd name="T40" fmla="*/ 2147483647 w 80"/>
                <a:gd name="T41" fmla="*/ 0 h 34"/>
                <a:gd name="T42" fmla="*/ 2147483647 w 80"/>
                <a:gd name="T43" fmla="*/ 2147483647 h 34"/>
                <a:gd name="T44" fmla="*/ 2147483647 w 80"/>
                <a:gd name="T45" fmla="*/ 2147483647 h 34"/>
                <a:gd name="T46" fmla="*/ 2147483647 w 80"/>
                <a:gd name="T47" fmla="*/ 2147483647 h 34"/>
                <a:gd name="T48" fmla="*/ 2147483647 w 80"/>
                <a:gd name="T49" fmla="*/ 2147483647 h 34"/>
                <a:gd name="T50" fmla="*/ 2147483647 w 80"/>
                <a:gd name="T51" fmla="*/ 2147483647 h 34"/>
                <a:gd name="T52" fmla="*/ 2147483647 w 80"/>
                <a:gd name="T53" fmla="*/ 2147483647 h 34"/>
                <a:gd name="T54" fmla="*/ 2147483647 w 80"/>
                <a:gd name="T55" fmla="*/ 2147483647 h 34"/>
                <a:gd name="T56" fmla="*/ 2147483647 w 80"/>
                <a:gd name="T57" fmla="*/ 2147483647 h 34"/>
                <a:gd name="T58" fmla="*/ 2147483647 w 80"/>
                <a:gd name="T59" fmla="*/ 2147483647 h 34"/>
                <a:gd name="T60" fmla="*/ 0 w 80"/>
                <a:gd name="T61" fmla="*/ 2147483647 h 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0"/>
                <a:gd name="T94" fmla="*/ 0 h 34"/>
                <a:gd name="T95" fmla="*/ 80 w 80"/>
                <a:gd name="T96" fmla="*/ 34 h 3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0" h="34">
                  <a:moveTo>
                    <a:pt x="0" y="15"/>
                  </a:moveTo>
                  <a:lnTo>
                    <a:pt x="1" y="19"/>
                  </a:lnTo>
                  <a:lnTo>
                    <a:pt x="2" y="21"/>
                  </a:lnTo>
                  <a:lnTo>
                    <a:pt x="4" y="24"/>
                  </a:lnTo>
                  <a:lnTo>
                    <a:pt x="7" y="26"/>
                  </a:lnTo>
                  <a:lnTo>
                    <a:pt x="13" y="29"/>
                  </a:lnTo>
                  <a:lnTo>
                    <a:pt x="22" y="31"/>
                  </a:lnTo>
                  <a:lnTo>
                    <a:pt x="40" y="33"/>
                  </a:lnTo>
                  <a:lnTo>
                    <a:pt x="54" y="34"/>
                  </a:lnTo>
                  <a:lnTo>
                    <a:pt x="58" y="33"/>
                  </a:lnTo>
                  <a:lnTo>
                    <a:pt x="62" y="32"/>
                  </a:lnTo>
                  <a:lnTo>
                    <a:pt x="65" y="29"/>
                  </a:lnTo>
                  <a:lnTo>
                    <a:pt x="67" y="27"/>
                  </a:lnTo>
                  <a:lnTo>
                    <a:pt x="73" y="21"/>
                  </a:lnTo>
                  <a:lnTo>
                    <a:pt x="80" y="15"/>
                  </a:lnTo>
                  <a:lnTo>
                    <a:pt x="75" y="10"/>
                  </a:lnTo>
                  <a:lnTo>
                    <a:pt x="70" y="7"/>
                  </a:lnTo>
                  <a:lnTo>
                    <a:pt x="65" y="4"/>
                  </a:lnTo>
                  <a:lnTo>
                    <a:pt x="60" y="2"/>
                  </a:lnTo>
                  <a:lnTo>
                    <a:pt x="55" y="0"/>
                  </a:lnTo>
                  <a:lnTo>
                    <a:pt x="51" y="0"/>
                  </a:lnTo>
                  <a:lnTo>
                    <a:pt x="45" y="1"/>
                  </a:lnTo>
                  <a:lnTo>
                    <a:pt x="41" y="2"/>
                  </a:lnTo>
                  <a:lnTo>
                    <a:pt x="34" y="2"/>
                  </a:lnTo>
                  <a:lnTo>
                    <a:pt x="21" y="2"/>
                  </a:lnTo>
                  <a:lnTo>
                    <a:pt x="13" y="3"/>
                  </a:lnTo>
                  <a:lnTo>
                    <a:pt x="7" y="5"/>
                  </a:lnTo>
                  <a:lnTo>
                    <a:pt x="4" y="7"/>
                  </a:lnTo>
                  <a:lnTo>
                    <a:pt x="2" y="9"/>
                  </a:lnTo>
                  <a:lnTo>
                    <a:pt x="1" y="11"/>
                  </a:lnTo>
                  <a:lnTo>
                    <a:pt x="0" y="15"/>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096" name="Freeform 42"/>
            <p:cNvSpPr>
              <a:spLocks/>
            </p:cNvSpPr>
            <p:nvPr>
              <p:custDataLst>
                <p:tags r:id="rId38"/>
              </p:custDataLst>
            </p:nvPr>
          </p:nvSpPr>
          <p:spPr bwMode="auto">
            <a:xfrm>
              <a:off x="2330450" y="2887663"/>
              <a:ext cx="1588" cy="53975"/>
            </a:xfrm>
            <a:custGeom>
              <a:avLst/>
              <a:gdLst>
                <a:gd name="T0" fmla="*/ 0 w 7"/>
                <a:gd name="T1" fmla="*/ 0 h 13"/>
                <a:gd name="T2" fmla="*/ 2147483647 w 7"/>
                <a:gd name="T3" fmla="*/ 2147483647 h 13"/>
                <a:gd name="T4" fmla="*/ 2147483647 w 7"/>
                <a:gd name="T5" fmla="*/ 2147483647 h 13"/>
                <a:gd name="T6" fmla="*/ 0 60000 65536"/>
                <a:gd name="T7" fmla="*/ 0 60000 65536"/>
                <a:gd name="T8" fmla="*/ 0 60000 65536"/>
                <a:gd name="T9" fmla="*/ 0 w 7"/>
                <a:gd name="T10" fmla="*/ 0 h 13"/>
                <a:gd name="T11" fmla="*/ 7 w 7"/>
                <a:gd name="T12" fmla="*/ 13 h 13"/>
              </a:gdLst>
              <a:ahLst/>
              <a:cxnLst>
                <a:cxn ang="T6">
                  <a:pos x="T0" y="T1"/>
                </a:cxn>
                <a:cxn ang="T7">
                  <a:pos x="T2" y="T3"/>
                </a:cxn>
                <a:cxn ang="T8">
                  <a:pos x="T4" y="T5"/>
                </a:cxn>
              </a:cxnLst>
              <a:rect l="T9" t="T10" r="T11" b="T12"/>
              <a:pathLst>
                <a:path w="7" h="13">
                  <a:moveTo>
                    <a:pt x="0" y="0"/>
                  </a:moveTo>
                  <a:lnTo>
                    <a:pt x="7" y="13"/>
                  </a:lnTo>
                  <a:lnTo>
                    <a:pt x="7" y="7"/>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097" name="Freeform 43"/>
            <p:cNvSpPr>
              <a:spLocks/>
            </p:cNvSpPr>
            <p:nvPr>
              <p:custDataLst>
                <p:tags r:id="rId39"/>
              </p:custDataLst>
            </p:nvPr>
          </p:nvSpPr>
          <p:spPr bwMode="auto">
            <a:xfrm>
              <a:off x="2344738" y="2889250"/>
              <a:ext cx="7937" cy="55563"/>
            </a:xfrm>
            <a:custGeom>
              <a:avLst/>
              <a:gdLst>
                <a:gd name="T0" fmla="*/ 0 w 20"/>
                <a:gd name="T1" fmla="*/ 0 h 6"/>
                <a:gd name="T2" fmla="*/ 2147483647 w 20"/>
                <a:gd name="T3" fmla="*/ 2147483647 h 6"/>
                <a:gd name="T4" fmla="*/ 2147483647 w 20"/>
                <a:gd name="T5" fmla="*/ 2147483647 h 6"/>
                <a:gd name="T6" fmla="*/ 0 w 20"/>
                <a:gd name="T7" fmla="*/ 0 h 6"/>
                <a:gd name="T8" fmla="*/ 0 60000 65536"/>
                <a:gd name="T9" fmla="*/ 0 60000 65536"/>
                <a:gd name="T10" fmla="*/ 0 60000 65536"/>
                <a:gd name="T11" fmla="*/ 0 60000 65536"/>
                <a:gd name="T12" fmla="*/ 0 w 20"/>
                <a:gd name="T13" fmla="*/ 0 h 6"/>
                <a:gd name="T14" fmla="*/ 20 w 20"/>
                <a:gd name="T15" fmla="*/ 6 h 6"/>
              </a:gdLst>
              <a:ahLst/>
              <a:cxnLst>
                <a:cxn ang="T8">
                  <a:pos x="T0" y="T1"/>
                </a:cxn>
                <a:cxn ang="T9">
                  <a:pos x="T2" y="T3"/>
                </a:cxn>
                <a:cxn ang="T10">
                  <a:pos x="T4" y="T5"/>
                </a:cxn>
                <a:cxn ang="T11">
                  <a:pos x="T6" y="T7"/>
                </a:cxn>
              </a:cxnLst>
              <a:rect l="T12" t="T13" r="T14" b="T15"/>
              <a:pathLst>
                <a:path w="20" h="6">
                  <a:moveTo>
                    <a:pt x="0" y="0"/>
                  </a:moveTo>
                  <a:lnTo>
                    <a:pt x="7" y="3"/>
                  </a:lnTo>
                  <a:lnTo>
                    <a:pt x="20" y="6"/>
                  </a:lnTo>
                  <a:lnTo>
                    <a:pt x="0" y="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098" name="Freeform 44"/>
            <p:cNvSpPr>
              <a:spLocks/>
            </p:cNvSpPr>
            <p:nvPr>
              <p:custDataLst>
                <p:tags r:id="rId40"/>
              </p:custDataLst>
            </p:nvPr>
          </p:nvSpPr>
          <p:spPr bwMode="auto">
            <a:xfrm>
              <a:off x="2360613" y="2881313"/>
              <a:ext cx="9525" cy="50800"/>
            </a:xfrm>
            <a:custGeom>
              <a:avLst/>
              <a:gdLst>
                <a:gd name="T0" fmla="*/ 0 w 14"/>
                <a:gd name="T1" fmla="*/ 2147483647 h 12"/>
                <a:gd name="T2" fmla="*/ 2147483647 w 14"/>
                <a:gd name="T3" fmla="*/ 0 h 12"/>
                <a:gd name="T4" fmla="*/ 0 w 14"/>
                <a:gd name="T5" fmla="*/ 2147483647 h 12"/>
                <a:gd name="T6" fmla="*/ 0 60000 65536"/>
                <a:gd name="T7" fmla="*/ 0 60000 65536"/>
                <a:gd name="T8" fmla="*/ 0 60000 65536"/>
                <a:gd name="T9" fmla="*/ 0 w 14"/>
                <a:gd name="T10" fmla="*/ 0 h 12"/>
                <a:gd name="T11" fmla="*/ 14 w 14"/>
                <a:gd name="T12" fmla="*/ 12 h 12"/>
              </a:gdLst>
              <a:ahLst/>
              <a:cxnLst>
                <a:cxn ang="T6">
                  <a:pos x="T0" y="T1"/>
                </a:cxn>
                <a:cxn ang="T7">
                  <a:pos x="T2" y="T3"/>
                </a:cxn>
                <a:cxn ang="T8">
                  <a:pos x="T4" y="T5"/>
                </a:cxn>
              </a:cxnLst>
              <a:rect l="T9" t="T10" r="T11" b="T12"/>
              <a:pathLst>
                <a:path w="14" h="12">
                  <a:moveTo>
                    <a:pt x="0" y="12"/>
                  </a:moveTo>
                  <a:lnTo>
                    <a:pt x="14" y="0"/>
                  </a:lnTo>
                  <a:lnTo>
                    <a:pt x="0" y="12"/>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099" name="Freeform 45"/>
            <p:cNvSpPr>
              <a:spLocks/>
            </p:cNvSpPr>
            <p:nvPr>
              <p:custDataLst>
                <p:tags r:id="rId41"/>
              </p:custDataLst>
            </p:nvPr>
          </p:nvSpPr>
          <p:spPr bwMode="auto">
            <a:xfrm>
              <a:off x="2336800" y="2874963"/>
              <a:ext cx="14288" cy="53975"/>
            </a:xfrm>
            <a:custGeom>
              <a:avLst/>
              <a:gdLst>
                <a:gd name="T0" fmla="*/ 0 w 27"/>
                <a:gd name="T1" fmla="*/ 0 h 7"/>
                <a:gd name="T2" fmla="*/ 0 w 27"/>
                <a:gd name="T3" fmla="*/ 2147483647 h 7"/>
                <a:gd name="T4" fmla="*/ 2147483647 w 27"/>
                <a:gd name="T5" fmla="*/ 2147483647 h 7"/>
                <a:gd name="T6" fmla="*/ 2147483647 w 27"/>
                <a:gd name="T7" fmla="*/ 2147483647 h 7"/>
                <a:gd name="T8" fmla="*/ 2147483647 w 27"/>
                <a:gd name="T9" fmla="*/ 2147483647 h 7"/>
                <a:gd name="T10" fmla="*/ 2147483647 w 27"/>
                <a:gd name="T11" fmla="*/ 2147483647 h 7"/>
                <a:gd name="T12" fmla="*/ 2147483647 w 27"/>
                <a:gd name="T13" fmla="*/ 2147483647 h 7"/>
                <a:gd name="T14" fmla="*/ 2147483647 w 27"/>
                <a:gd name="T15" fmla="*/ 2147483647 h 7"/>
                <a:gd name="T16" fmla="*/ 2147483647 w 27"/>
                <a:gd name="T17" fmla="*/ 0 h 7"/>
                <a:gd name="T18" fmla="*/ 0 w 27"/>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7"/>
                <a:gd name="T32" fmla="*/ 27 w 27"/>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7">
                  <a:moveTo>
                    <a:pt x="0" y="0"/>
                  </a:moveTo>
                  <a:lnTo>
                    <a:pt x="0" y="4"/>
                  </a:lnTo>
                  <a:lnTo>
                    <a:pt x="2" y="6"/>
                  </a:lnTo>
                  <a:lnTo>
                    <a:pt x="7" y="7"/>
                  </a:lnTo>
                  <a:lnTo>
                    <a:pt x="10" y="7"/>
                  </a:lnTo>
                  <a:lnTo>
                    <a:pt x="15" y="6"/>
                  </a:lnTo>
                  <a:lnTo>
                    <a:pt x="19" y="4"/>
                  </a:lnTo>
                  <a:lnTo>
                    <a:pt x="23" y="2"/>
                  </a:lnTo>
                  <a:lnTo>
                    <a:pt x="27" y="0"/>
                  </a:lnTo>
                  <a:lnTo>
                    <a:pt x="0"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100" name="Freeform 46"/>
            <p:cNvSpPr>
              <a:spLocks/>
            </p:cNvSpPr>
            <p:nvPr>
              <p:custDataLst>
                <p:tags r:id="rId42"/>
              </p:custDataLst>
            </p:nvPr>
          </p:nvSpPr>
          <p:spPr bwMode="auto">
            <a:xfrm>
              <a:off x="2392363" y="2901950"/>
              <a:ext cx="15875" cy="52388"/>
            </a:xfrm>
            <a:custGeom>
              <a:avLst/>
              <a:gdLst>
                <a:gd name="T0" fmla="*/ 0 w 27"/>
                <a:gd name="T1" fmla="*/ 0 h 6"/>
                <a:gd name="T2" fmla="*/ 2147483647 w 27"/>
                <a:gd name="T3" fmla="*/ 2147483647 h 6"/>
                <a:gd name="T4" fmla="*/ 2147483647 w 27"/>
                <a:gd name="T5" fmla="*/ 2147483647 h 6"/>
                <a:gd name="T6" fmla="*/ 0 60000 65536"/>
                <a:gd name="T7" fmla="*/ 0 60000 65536"/>
                <a:gd name="T8" fmla="*/ 0 60000 65536"/>
                <a:gd name="T9" fmla="*/ 0 w 27"/>
                <a:gd name="T10" fmla="*/ 0 h 6"/>
                <a:gd name="T11" fmla="*/ 27 w 27"/>
                <a:gd name="T12" fmla="*/ 6 h 6"/>
              </a:gdLst>
              <a:ahLst/>
              <a:cxnLst>
                <a:cxn ang="T6">
                  <a:pos x="T0" y="T1"/>
                </a:cxn>
                <a:cxn ang="T7">
                  <a:pos x="T2" y="T3"/>
                </a:cxn>
                <a:cxn ang="T8">
                  <a:pos x="T4" y="T5"/>
                </a:cxn>
              </a:cxnLst>
              <a:rect l="T9" t="T10" r="T11" b="T12"/>
              <a:pathLst>
                <a:path w="27" h="6">
                  <a:moveTo>
                    <a:pt x="0" y="0"/>
                  </a:moveTo>
                  <a:lnTo>
                    <a:pt x="11" y="3"/>
                  </a:lnTo>
                  <a:lnTo>
                    <a:pt x="27" y="6"/>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101" name="Line 47"/>
            <p:cNvSpPr>
              <a:spLocks noChangeShapeType="1"/>
            </p:cNvSpPr>
            <p:nvPr>
              <p:custDataLst>
                <p:tags r:id="rId43"/>
              </p:custDataLst>
            </p:nvPr>
          </p:nvSpPr>
          <p:spPr bwMode="auto">
            <a:xfrm flipH="1" flipV="1">
              <a:off x="2401888" y="2897188"/>
              <a:ext cx="6350" cy="9525"/>
            </a:xfrm>
            <a:prstGeom prst="line">
              <a:avLst/>
            </a:prstGeom>
            <a:noFill/>
            <a:ln w="9525">
              <a:solidFill>
                <a:schemeClr val="accent3"/>
              </a:solidFill>
              <a:round/>
              <a:headEnd/>
              <a:tailEnd/>
            </a:ln>
          </p:spPr>
          <p:txBody>
            <a:bodyPr/>
            <a:lstStyle/>
            <a:p>
              <a:pPr>
                <a:defRPr/>
              </a:pPr>
              <a:endParaRPr lang="es-ES" dirty="0">
                <a:latin typeface="Arial" pitchFamily="34" charset="0"/>
                <a:ea typeface="ＭＳ Ｐゴシック" charset="-128"/>
              </a:endParaRPr>
            </a:p>
          </p:txBody>
        </p:sp>
        <p:sp>
          <p:nvSpPr>
            <p:cNvPr id="2102" name="Line 48"/>
            <p:cNvSpPr>
              <a:spLocks noChangeShapeType="1"/>
            </p:cNvSpPr>
            <p:nvPr>
              <p:custDataLst>
                <p:tags r:id="rId44"/>
              </p:custDataLst>
            </p:nvPr>
          </p:nvSpPr>
          <p:spPr bwMode="auto">
            <a:xfrm flipH="1">
              <a:off x="2401888" y="2921000"/>
              <a:ext cx="6350" cy="9525"/>
            </a:xfrm>
            <a:prstGeom prst="line">
              <a:avLst/>
            </a:prstGeom>
            <a:noFill/>
            <a:ln w="9525">
              <a:solidFill>
                <a:schemeClr val="accent3"/>
              </a:solidFill>
              <a:round/>
              <a:headEnd/>
              <a:tailEnd/>
            </a:ln>
          </p:spPr>
          <p:txBody>
            <a:bodyPr/>
            <a:lstStyle/>
            <a:p>
              <a:pPr>
                <a:defRPr/>
              </a:pPr>
              <a:endParaRPr lang="es-ES" dirty="0">
                <a:latin typeface="Arial" pitchFamily="34" charset="0"/>
                <a:ea typeface="ＭＳ Ｐゴシック" charset="-128"/>
              </a:endParaRPr>
            </a:p>
          </p:txBody>
        </p:sp>
        <p:sp>
          <p:nvSpPr>
            <p:cNvPr id="2103" name="Freeform 49"/>
            <p:cNvSpPr>
              <a:spLocks/>
            </p:cNvSpPr>
            <p:nvPr>
              <p:custDataLst>
                <p:tags r:id="rId45"/>
              </p:custDataLst>
            </p:nvPr>
          </p:nvSpPr>
          <p:spPr bwMode="auto">
            <a:xfrm>
              <a:off x="2401888" y="2916238"/>
              <a:ext cx="12700" cy="53975"/>
            </a:xfrm>
            <a:custGeom>
              <a:avLst/>
              <a:gdLst>
                <a:gd name="T0" fmla="*/ 0 w 20"/>
                <a:gd name="T1" fmla="*/ 2147483647 h 24"/>
                <a:gd name="T2" fmla="*/ 2147483647 w 20"/>
                <a:gd name="T3" fmla="*/ 2147483647 h 24"/>
                <a:gd name="T4" fmla="*/ 2147483647 w 20"/>
                <a:gd name="T5" fmla="*/ 2147483647 h 24"/>
                <a:gd name="T6" fmla="*/ 2147483647 w 20"/>
                <a:gd name="T7" fmla="*/ 2147483647 h 24"/>
                <a:gd name="T8" fmla="*/ 2147483647 w 20"/>
                <a:gd name="T9" fmla="*/ 2147483647 h 24"/>
                <a:gd name="T10" fmla="*/ 2147483647 w 20"/>
                <a:gd name="T11" fmla="*/ 2147483647 h 24"/>
                <a:gd name="T12" fmla="*/ 2147483647 w 20"/>
                <a:gd name="T13" fmla="*/ 2147483647 h 24"/>
                <a:gd name="T14" fmla="*/ 2147483647 w 20"/>
                <a:gd name="T15" fmla="*/ 2147483647 h 24"/>
                <a:gd name="T16" fmla="*/ 2147483647 w 20"/>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4"/>
                <a:gd name="T29" fmla="*/ 20 w 20"/>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4">
                  <a:moveTo>
                    <a:pt x="0" y="24"/>
                  </a:moveTo>
                  <a:lnTo>
                    <a:pt x="2" y="24"/>
                  </a:lnTo>
                  <a:lnTo>
                    <a:pt x="6" y="22"/>
                  </a:lnTo>
                  <a:lnTo>
                    <a:pt x="9" y="20"/>
                  </a:lnTo>
                  <a:lnTo>
                    <a:pt x="12" y="16"/>
                  </a:lnTo>
                  <a:lnTo>
                    <a:pt x="15" y="13"/>
                  </a:lnTo>
                  <a:lnTo>
                    <a:pt x="18" y="9"/>
                  </a:lnTo>
                  <a:lnTo>
                    <a:pt x="19" y="4"/>
                  </a:lnTo>
                  <a:lnTo>
                    <a:pt x="20" y="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104" name="Freeform 50"/>
            <p:cNvSpPr>
              <a:spLocks/>
            </p:cNvSpPr>
            <p:nvPr>
              <p:custDataLst>
                <p:tags r:id="rId46"/>
              </p:custDataLst>
            </p:nvPr>
          </p:nvSpPr>
          <p:spPr bwMode="auto">
            <a:xfrm>
              <a:off x="2408238" y="2941638"/>
              <a:ext cx="19050" cy="50800"/>
            </a:xfrm>
            <a:custGeom>
              <a:avLst/>
              <a:gdLst>
                <a:gd name="T0" fmla="*/ 2147483647 w 33"/>
                <a:gd name="T1" fmla="*/ 2147483647 h 25"/>
                <a:gd name="T2" fmla="*/ 0 w 33"/>
                <a:gd name="T3" fmla="*/ 2147483647 h 25"/>
                <a:gd name="T4" fmla="*/ 2147483647 w 33"/>
                <a:gd name="T5" fmla="*/ 2147483647 h 25"/>
                <a:gd name="T6" fmla="*/ 2147483647 w 33"/>
                <a:gd name="T7" fmla="*/ 2147483647 h 25"/>
                <a:gd name="T8" fmla="*/ 2147483647 w 33"/>
                <a:gd name="T9" fmla="*/ 2147483647 h 25"/>
                <a:gd name="T10" fmla="*/ 2147483647 w 33"/>
                <a:gd name="T11" fmla="*/ 2147483647 h 25"/>
                <a:gd name="T12" fmla="*/ 2147483647 w 33"/>
                <a:gd name="T13" fmla="*/ 0 h 25"/>
                <a:gd name="T14" fmla="*/ 2147483647 w 33"/>
                <a:gd name="T15" fmla="*/ 0 h 25"/>
                <a:gd name="T16" fmla="*/ 2147483647 w 33"/>
                <a:gd name="T17" fmla="*/ 214748364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25"/>
                <a:gd name="T29" fmla="*/ 33 w 33"/>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25">
                  <a:moveTo>
                    <a:pt x="13" y="7"/>
                  </a:moveTo>
                  <a:lnTo>
                    <a:pt x="0" y="19"/>
                  </a:lnTo>
                  <a:lnTo>
                    <a:pt x="10" y="20"/>
                  </a:lnTo>
                  <a:lnTo>
                    <a:pt x="19" y="22"/>
                  </a:lnTo>
                  <a:lnTo>
                    <a:pt x="27" y="25"/>
                  </a:lnTo>
                  <a:lnTo>
                    <a:pt x="33" y="25"/>
                  </a:lnTo>
                  <a:lnTo>
                    <a:pt x="33" y="0"/>
                  </a:lnTo>
                  <a:lnTo>
                    <a:pt x="27" y="0"/>
                  </a:lnTo>
                  <a:lnTo>
                    <a:pt x="13" y="7"/>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105" name="Freeform 51"/>
            <p:cNvSpPr>
              <a:spLocks/>
            </p:cNvSpPr>
            <p:nvPr>
              <p:custDataLst>
                <p:tags r:id="rId47"/>
              </p:custDataLst>
            </p:nvPr>
          </p:nvSpPr>
          <p:spPr bwMode="auto">
            <a:xfrm>
              <a:off x="2416175" y="2984500"/>
              <a:ext cx="17463" cy="50800"/>
            </a:xfrm>
            <a:custGeom>
              <a:avLst/>
              <a:gdLst>
                <a:gd name="T0" fmla="*/ 0 w 40"/>
                <a:gd name="T1" fmla="*/ 0 h 18"/>
                <a:gd name="T2" fmla="*/ 2147483647 w 40"/>
                <a:gd name="T3" fmla="*/ 2147483647 h 18"/>
                <a:gd name="T4" fmla="*/ 2147483647 w 40"/>
                <a:gd name="T5" fmla="*/ 2147483647 h 18"/>
                <a:gd name="T6" fmla="*/ 2147483647 w 40"/>
                <a:gd name="T7" fmla="*/ 2147483647 h 18"/>
                <a:gd name="T8" fmla="*/ 2147483647 w 40"/>
                <a:gd name="T9" fmla="*/ 2147483647 h 18"/>
                <a:gd name="T10" fmla="*/ 2147483647 w 40"/>
                <a:gd name="T11" fmla="*/ 2147483647 h 18"/>
                <a:gd name="T12" fmla="*/ 2147483647 w 40"/>
                <a:gd name="T13" fmla="*/ 2147483647 h 18"/>
                <a:gd name="T14" fmla="*/ 2147483647 w 40"/>
                <a:gd name="T15" fmla="*/ 0 h 18"/>
                <a:gd name="T16" fmla="*/ 2147483647 w 40"/>
                <a:gd name="T17" fmla="*/ 0 h 18"/>
                <a:gd name="T18" fmla="*/ 2147483647 w 40"/>
                <a:gd name="T19" fmla="*/ 0 h 18"/>
                <a:gd name="T20" fmla="*/ 2147483647 w 40"/>
                <a:gd name="T21" fmla="*/ 0 h 18"/>
                <a:gd name="T22" fmla="*/ 0 w 4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
                <a:gd name="T37" fmla="*/ 0 h 18"/>
                <a:gd name="T38" fmla="*/ 40 w 40"/>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 h="18">
                  <a:moveTo>
                    <a:pt x="0" y="0"/>
                  </a:moveTo>
                  <a:lnTo>
                    <a:pt x="3" y="6"/>
                  </a:lnTo>
                  <a:lnTo>
                    <a:pt x="6" y="11"/>
                  </a:lnTo>
                  <a:lnTo>
                    <a:pt x="10" y="14"/>
                  </a:lnTo>
                  <a:lnTo>
                    <a:pt x="15" y="16"/>
                  </a:lnTo>
                  <a:lnTo>
                    <a:pt x="27" y="18"/>
                  </a:lnTo>
                  <a:lnTo>
                    <a:pt x="40" y="18"/>
                  </a:lnTo>
                  <a:lnTo>
                    <a:pt x="40" y="0"/>
                  </a:lnTo>
                  <a:lnTo>
                    <a:pt x="30" y="0"/>
                  </a:lnTo>
                  <a:lnTo>
                    <a:pt x="20" y="0"/>
                  </a:lnTo>
                  <a:lnTo>
                    <a:pt x="10" y="0"/>
                  </a:lnTo>
                  <a:lnTo>
                    <a:pt x="0"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106" name="Freeform 52"/>
            <p:cNvSpPr>
              <a:spLocks/>
            </p:cNvSpPr>
            <p:nvPr>
              <p:custDataLst>
                <p:tags r:id="rId48"/>
              </p:custDataLst>
            </p:nvPr>
          </p:nvSpPr>
          <p:spPr bwMode="auto">
            <a:xfrm>
              <a:off x="2425700" y="3008313"/>
              <a:ext cx="3175" cy="50800"/>
            </a:xfrm>
            <a:custGeom>
              <a:avLst/>
              <a:gdLst>
                <a:gd name="T0" fmla="*/ 2147483647 w 11"/>
                <a:gd name="T1" fmla="*/ 2147483647 h 32"/>
                <a:gd name="T2" fmla="*/ 2147483647 w 11"/>
                <a:gd name="T3" fmla="*/ 2147483647 h 32"/>
                <a:gd name="T4" fmla="*/ 2147483647 w 11"/>
                <a:gd name="T5" fmla="*/ 2147483647 h 32"/>
                <a:gd name="T6" fmla="*/ 2147483647 w 11"/>
                <a:gd name="T7" fmla="*/ 2147483647 h 32"/>
                <a:gd name="T8" fmla="*/ 2147483647 w 11"/>
                <a:gd name="T9" fmla="*/ 2147483647 h 32"/>
                <a:gd name="T10" fmla="*/ 2147483647 w 11"/>
                <a:gd name="T11" fmla="*/ 2147483647 h 32"/>
                <a:gd name="T12" fmla="*/ 2147483647 w 11"/>
                <a:gd name="T13" fmla="*/ 0 h 32"/>
                <a:gd name="T14" fmla="*/ 2147483647 w 11"/>
                <a:gd name="T15" fmla="*/ 2147483647 h 32"/>
                <a:gd name="T16" fmla="*/ 2147483647 w 11"/>
                <a:gd name="T17" fmla="*/ 2147483647 h 32"/>
                <a:gd name="T18" fmla="*/ 2147483647 w 11"/>
                <a:gd name="T19" fmla="*/ 2147483647 h 32"/>
                <a:gd name="T20" fmla="*/ 0 w 11"/>
                <a:gd name="T21" fmla="*/ 2147483647 h 32"/>
                <a:gd name="T22" fmla="*/ 0 w 11"/>
                <a:gd name="T23" fmla="*/ 2147483647 h 32"/>
                <a:gd name="T24" fmla="*/ 2147483647 w 11"/>
                <a:gd name="T25" fmla="*/ 2147483647 h 32"/>
                <a:gd name="T26" fmla="*/ 2147483647 w 11"/>
                <a:gd name="T27" fmla="*/ 2147483647 h 32"/>
                <a:gd name="T28" fmla="*/ 2147483647 w 11"/>
                <a:gd name="T29" fmla="*/ 2147483647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
                <a:gd name="T46" fmla="*/ 0 h 32"/>
                <a:gd name="T47" fmla="*/ 11 w 11"/>
                <a:gd name="T48" fmla="*/ 32 h 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 h="32">
                  <a:moveTo>
                    <a:pt x="4" y="32"/>
                  </a:moveTo>
                  <a:lnTo>
                    <a:pt x="6" y="28"/>
                  </a:lnTo>
                  <a:lnTo>
                    <a:pt x="8" y="25"/>
                  </a:lnTo>
                  <a:lnTo>
                    <a:pt x="9" y="22"/>
                  </a:lnTo>
                  <a:lnTo>
                    <a:pt x="10" y="18"/>
                  </a:lnTo>
                  <a:lnTo>
                    <a:pt x="11" y="9"/>
                  </a:lnTo>
                  <a:lnTo>
                    <a:pt x="11" y="0"/>
                  </a:lnTo>
                  <a:lnTo>
                    <a:pt x="6" y="3"/>
                  </a:lnTo>
                  <a:lnTo>
                    <a:pt x="3" y="7"/>
                  </a:lnTo>
                  <a:lnTo>
                    <a:pt x="1" y="11"/>
                  </a:lnTo>
                  <a:lnTo>
                    <a:pt x="0" y="16"/>
                  </a:lnTo>
                  <a:lnTo>
                    <a:pt x="0" y="20"/>
                  </a:lnTo>
                  <a:lnTo>
                    <a:pt x="1" y="24"/>
                  </a:lnTo>
                  <a:lnTo>
                    <a:pt x="2" y="28"/>
                  </a:lnTo>
                  <a:lnTo>
                    <a:pt x="4" y="32"/>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107" name="Freeform 53"/>
            <p:cNvSpPr>
              <a:spLocks/>
            </p:cNvSpPr>
            <p:nvPr>
              <p:custDataLst>
                <p:tags r:id="rId49"/>
              </p:custDataLst>
            </p:nvPr>
          </p:nvSpPr>
          <p:spPr bwMode="auto">
            <a:xfrm>
              <a:off x="2451100" y="3035300"/>
              <a:ext cx="1588" cy="49213"/>
            </a:xfrm>
            <a:custGeom>
              <a:avLst/>
              <a:gdLst>
                <a:gd name="T0" fmla="*/ 0 w 14"/>
                <a:gd name="T1" fmla="*/ 0 h 24"/>
                <a:gd name="T2" fmla="*/ 0 w 14"/>
                <a:gd name="T3" fmla="*/ 2147483647 h 24"/>
                <a:gd name="T4" fmla="*/ 2147483647 w 14"/>
                <a:gd name="T5" fmla="*/ 2147483647 h 24"/>
                <a:gd name="T6" fmla="*/ 0 w 14"/>
                <a:gd name="T7" fmla="*/ 0 h 24"/>
                <a:gd name="T8" fmla="*/ 0 60000 65536"/>
                <a:gd name="T9" fmla="*/ 0 60000 65536"/>
                <a:gd name="T10" fmla="*/ 0 60000 65536"/>
                <a:gd name="T11" fmla="*/ 0 60000 65536"/>
                <a:gd name="T12" fmla="*/ 0 w 14"/>
                <a:gd name="T13" fmla="*/ 0 h 24"/>
                <a:gd name="T14" fmla="*/ 14 w 14"/>
                <a:gd name="T15" fmla="*/ 24 h 24"/>
              </a:gdLst>
              <a:ahLst/>
              <a:cxnLst>
                <a:cxn ang="T8">
                  <a:pos x="T0" y="T1"/>
                </a:cxn>
                <a:cxn ang="T9">
                  <a:pos x="T2" y="T3"/>
                </a:cxn>
                <a:cxn ang="T10">
                  <a:pos x="T4" y="T5"/>
                </a:cxn>
                <a:cxn ang="T11">
                  <a:pos x="T6" y="T7"/>
                </a:cxn>
              </a:cxnLst>
              <a:rect l="T12" t="T13" r="T14" b="T15"/>
              <a:pathLst>
                <a:path w="14" h="24">
                  <a:moveTo>
                    <a:pt x="0" y="0"/>
                  </a:moveTo>
                  <a:lnTo>
                    <a:pt x="0" y="24"/>
                  </a:lnTo>
                  <a:lnTo>
                    <a:pt x="14" y="12"/>
                  </a:lnTo>
                  <a:lnTo>
                    <a:pt x="0" y="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108" name="Freeform 54"/>
            <p:cNvSpPr>
              <a:spLocks/>
            </p:cNvSpPr>
            <p:nvPr>
              <p:custDataLst>
                <p:tags r:id="rId50"/>
              </p:custDataLst>
            </p:nvPr>
          </p:nvSpPr>
          <p:spPr bwMode="auto">
            <a:xfrm>
              <a:off x="2408238" y="3048000"/>
              <a:ext cx="17462" cy="50800"/>
            </a:xfrm>
            <a:custGeom>
              <a:avLst/>
              <a:gdLst>
                <a:gd name="T0" fmla="*/ 0 w 27"/>
                <a:gd name="T1" fmla="*/ 2147483647 h 18"/>
                <a:gd name="T2" fmla="*/ 2147483647 w 27"/>
                <a:gd name="T3" fmla="*/ 2147483647 h 18"/>
                <a:gd name="T4" fmla="*/ 2147483647 w 27"/>
                <a:gd name="T5" fmla="*/ 2147483647 h 18"/>
                <a:gd name="T6" fmla="*/ 2147483647 w 27"/>
                <a:gd name="T7" fmla="*/ 2147483647 h 18"/>
                <a:gd name="T8" fmla="*/ 2147483647 w 27"/>
                <a:gd name="T9" fmla="*/ 0 h 18"/>
                <a:gd name="T10" fmla="*/ 2147483647 w 27"/>
                <a:gd name="T11" fmla="*/ 0 h 18"/>
                <a:gd name="T12" fmla="*/ 2147483647 w 27"/>
                <a:gd name="T13" fmla="*/ 2147483647 h 18"/>
                <a:gd name="T14" fmla="*/ 2147483647 w 27"/>
                <a:gd name="T15" fmla="*/ 2147483647 h 18"/>
                <a:gd name="T16" fmla="*/ 2147483647 w 27"/>
                <a:gd name="T17" fmla="*/ 2147483647 h 18"/>
                <a:gd name="T18" fmla="*/ 2147483647 w 27"/>
                <a:gd name="T19" fmla="*/ 2147483647 h 18"/>
                <a:gd name="T20" fmla="*/ 0 w 27"/>
                <a:gd name="T21" fmla="*/ 2147483647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18"/>
                <a:gd name="T35" fmla="*/ 27 w 27"/>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18">
                  <a:moveTo>
                    <a:pt x="0" y="12"/>
                  </a:moveTo>
                  <a:lnTo>
                    <a:pt x="7" y="15"/>
                  </a:lnTo>
                  <a:lnTo>
                    <a:pt x="13" y="18"/>
                  </a:lnTo>
                  <a:lnTo>
                    <a:pt x="22" y="7"/>
                  </a:lnTo>
                  <a:lnTo>
                    <a:pt x="27" y="0"/>
                  </a:lnTo>
                  <a:lnTo>
                    <a:pt x="22" y="0"/>
                  </a:lnTo>
                  <a:lnTo>
                    <a:pt x="18" y="1"/>
                  </a:lnTo>
                  <a:lnTo>
                    <a:pt x="13" y="2"/>
                  </a:lnTo>
                  <a:lnTo>
                    <a:pt x="10" y="4"/>
                  </a:lnTo>
                  <a:lnTo>
                    <a:pt x="5" y="8"/>
                  </a:lnTo>
                  <a:lnTo>
                    <a:pt x="0" y="12"/>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109" name="Freeform 55"/>
            <p:cNvSpPr>
              <a:spLocks/>
            </p:cNvSpPr>
            <p:nvPr>
              <p:custDataLst>
                <p:tags r:id="rId51"/>
              </p:custDataLst>
            </p:nvPr>
          </p:nvSpPr>
          <p:spPr bwMode="auto">
            <a:xfrm>
              <a:off x="2392363" y="3105150"/>
              <a:ext cx="26987" cy="52388"/>
            </a:xfrm>
            <a:custGeom>
              <a:avLst/>
              <a:gdLst>
                <a:gd name="T0" fmla="*/ 0 w 47"/>
                <a:gd name="T1" fmla="*/ 2147483647 h 49"/>
                <a:gd name="T2" fmla="*/ 2147483647 w 47"/>
                <a:gd name="T3" fmla="*/ 2147483647 h 49"/>
                <a:gd name="T4" fmla="*/ 2147483647 w 47"/>
                <a:gd name="T5" fmla="*/ 2147483647 h 49"/>
                <a:gd name="T6" fmla="*/ 2147483647 w 47"/>
                <a:gd name="T7" fmla="*/ 2147483647 h 49"/>
                <a:gd name="T8" fmla="*/ 2147483647 w 47"/>
                <a:gd name="T9" fmla="*/ 2147483647 h 49"/>
                <a:gd name="T10" fmla="*/ 2147483647 w 47"/>
                <a:gd name="T11" fmla="*/ 2147483647 h 49"/>
                <a:gd name="T12" fmla="*/ 2147483647 w 47"/>
                <a:gd name="T13" fmla="*/ 2147483647 h 49"/>
                <a:gd name="T14" fmla="*/ 2147483647 w 47"/>
                <a:gd name="T15" fmla="*/ 2147483647 h 49"/>
                <a:gd name="T16" fmla="*/ 2147483647 w 47"/>
                <a:gd name="T17" fmla="*/ 2147483647 h 49"/>
                <a:gd name="T18" fmla="*/ 2147483647 w 47"/>
                <a:gd name="T19" fmla="*/ 2147483647 h 49"/>
                <a:gd name="T20" fmla="*/ 2147483647 w 47"/>
                <a:gd name="T21" fmla="*/ 2147483647 h 49"/>
                <a:gd name="T22" fmla="*/ 2147483647 w 47"/>
                <a:gd name="T23" fmla="*/ 2147483647 h 49"/>
                <a:gd name="T24" fmla="*/ 2147483647 w 47"/>
                <a:gd name="T25" fmla="*/ 2147483647 h 49"/>
                <a:gd name="T26" fmla="*/ 2147483647 w 47"/>
                <a:gd name="T27" fmla="*/ 2147483647 h 49"/>
                <a:gd name="T28" fmla="*/ 2147483647 w 47"/>
                <a:gd name="T29" fmla="*/ 2147483647 h 49"/>
                <a:gd name="T30" fmla="*/ 2147483647 w 47"/>
                <a:gd name="T31" fmla="*/ 2147483647 h 49"/>
                <a:gd name="T32" fmla="*/ 2147483647 w 47"/>
                <a:gd name="T33" fmla="*/ 0 h 49"/>
                <a:gd name="T34" fmla="*/ 2147483647 w 47"/>
                <a:gd name="T35" fmla="*/ 0 h 49"/>
                <a:gd name="T36" fmla="*/ 2147483647 w 47"/>
                <a:gd name="T37" fmla="*/ 2147483647 h 49"/>
                <a:gd name="T38" fmla="*/ 2147483647 w 47"/>
                <a:gd name="T39" fmla="*/ 2147483647 h 49"/>
                <a:gd name="T40" fmla="*/ 2147483647 w 47"/>
                <a:gd name="T41" fmla="*/ 2147483647 h 49"/>
                <a:gd name="T42" fmla="*/ 2147483647 w 47"/>
                <a:gd name="T43" fmla="*/ 2147483647 h 49"/>
                <a:gd name="T44" fmla="*/ 2147483647 w 47"/>
                <a:gd name="T45" fmla="*/ 2147483647 h 49"/>
                <a:gd name="T46" fmla="*/ 0 w 47"/>
                <a:gd name="T47" fmla="*/ 2147483647 h 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7"/>
                <a:gd name="T73" fmla="*/ 0 h 49"/>
                <a:gd name="T74" fmla="*/ 47 w 47"/>
                <a:gd name="T75" fmla="*/ 49 h 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7" h="49">
                  <a:moveTo>
                    <a:pt x="0" y="36"/>
                  </a:moveTo>
                  <a:lnTo>
                    <a:pt x="1" y="39"/>
                  </a:lnTo>
                  <a:lnTo>
                    <a:pt x="2" y="41"/>
                  </a:lnTo>
                  <a:lnTo>
                    <a:pt x="4" y="43"/>
                  </a:lnTo>
                  <a:lnTo>
                    <a:pt x="6" y="45"/>
                  </a:lnTo>
                  <a:lnTo>
                    <a:pt x="12" y="48"/>
                  </a:lnTo>
                  <a:lnTo>
                    <a:pt x="14" y="49"/>
                  </a:lnTo>
                  <a:lnTo>
                    <a:pt x="18" y="49"/>
                  </a:lnTo>
                  <a:lnTo>
                    <a:pt x="24" y="46"/>
                  </a:lnTo>
                  <a:lnTo>
                    <a:pt x="29" y="42"/>
                  </a:lnTo>
                  <a:lnTo>
                    <a:pt x="35" y="39"/>
                  </a:lnTo>
                  <a:lnTo>
                    <a:pt x="39" y="35"/>
                  </a:lnTo>
                  <a:lnTo>
                    <a:pt x="44" y="31"/>
                  </a:lnTo>
                  <a:lnTo>
                    <a:pt x="46" y="27"/>
                  </a:lnTo>
                  <a:lnTo>
                    <a:pt x="47" y="24"/>
                  </a:lnTo>
                  <a:lnTo>
                    <a:pt x="47" y="12"/>
                  </a:lnTo>
                  <a:lnTo>
                    <a:pt x="47" y="0"/>
                  </a:lnTo>
                  <a:lnTo>
                    <a:pt x="27" y="0"/>
                  </a:lnTo>
                  <a:lnTo>
                    <a:pt x="17" y="8"/>
                  </a:lnTo>
                  <a:lnTo>
                    <a:pt x="9" y="16"/>
                  </a:lnTo>
                  <a:lnTo>
                    <a:pt x="5" y="20"/>
                  </a:lnTo>
                  <a:lnTo>
                    <a:pt x="2" y="25"/>
                  </a:lnTo>
                  <a:lnTo>
                    <a:pt x="1" y="30"/>
                  </a:lnTo>
                  <a:lnTo>
                    <a:pt x="0" y="36"/>
                  </a:lnTo>
                </a:path>
              </a:pathLst>
            </a:custGeom>
            <a:solidFill>
              <a:schemeClr val="bg1">
                <a:lumMod val="85000"/>
              </a:schemeClr>
            </a:solidFill>
            <a:ln w="9525" cmpd="sng">
              <a:solidFill>
                <a:schemeClr val="bg1">
                  <a:lumMod val="85000"/>
                </a:schemeClr>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110" name="Freeform 56"/>
            <p:cNvSpPr>
              <a:spLocks/>
            </p:cNvSpPr>
            <p:nvPr>
              <p:custDataLst>
                <p:tags r:id="rId52"/>
              </p:custDataLst>
            </p:nvPr>
          </p:nvSpPr>
          <p:spPr bwMode="auto">
            <a:xfrm>
              <a:off x="2414588" y="3084513"/>
              <a:ext cx="12700" cy="50800"/>
            </a:xfrm>
            <a:custGeom>
              <a:avLst/>
              <a:gdLst>
                <a:gd name="T0" fmla="*/ 0 w 26"/>
                <a:gd name="T1" fmla="*/ 0 h 9"/>
                <a:gd name="T2" fmla="*/ 0 w 26"/>
                <a:gd name="T3" fmla="*/ 2147483647 h 9"/>
                <a:gd name="T4" fmla="*/ 2147483647 w 26"/>
                <a:gd name="T5" fmla="*/ 2147483647 h 9"/>
                <a:gd name="T6" fmla="*/ 2147483647 w 26"/>
                <a:gd name="T7" fmla="*/ 2147483647 h 9"/>
                <a:gd name="T8" fmla="*/ 2147483647 w 26"/>
                <a:gd name="T9" fmla="*/ 2147483647 h 9"/>
                <a:gd name="T10" fmla="*/ 2147483647 w 26"/>
                <a:gd name="T11" fmla="*/ 2147483647 h 9"/>
                <a:gd name="T12" fmla="*/ 2147483647 w 26"/>
                <a:gd name="T13" fmla="*/ 2147483647 h 9"/>
                <a:gd name="T14" fmla="*/ 2147483647 w 26"/>
                <a:gd name="T15" fmla="*/ 2147483647 h 9"/>
                <a:gd name="T16" fmla="*/ 2147483647 w 26"/>
                <a:gd name="T17" fmla="*/ 0 h 9"/>
                <a:gd name="T18" fmla="*/ 0 w 26"/>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9"/>
                <a:gd name="T32" fmla="*/ 26 w 26"/>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9">
                  <a:moveTo>
                    <a:pt x="0" y="0"/>
                  </a:moveTo>
                  <a:lnTo>
                    <a:pt x="0" y="4"/>
                  </a:lnTo>
                  <a:lnTo>
                    <a:pt x="3" y="7"/>
                  </a:lnTo>
                  <a:lnTo>
                    <a:pt x="6" y="8"/>
                  </a:lnTo>
                  <a:lnTo>
                    <a:pt x="11" y="9"/>
                  </a:lnTo>
                  <a:lnTo>
                    <a:pt x="15" y="8"/>
                  </a:lnTo>
                  <a:lnTo>
                    <a:pt x="20" y="7"/>
                  </a:lnTo>
                  <a:lnTo>
                    <a:pt x="23" y="4"/>
                  </a:lnTo>
                  <a:lnTo>
                    <a:pt x="26" y="0"/>
                  </a:lnTo>
                  <a:lnTo>
                    <a:pt x="0" y="0"/>
                  </a:lnTo>
                </a:path>
              </a:pathLst>
            </a:custGeom>
            <a:solidFill>
              <a:schemeClr val="bg1">
                <a:lumMod val="85000"/>
              </a:schemeClr>
            </a:solidFill>
            <a:ln w="9525" cmpd="sng">
              <a:solidFill>
                <a:schemeClr val="bg1">
                  <a:lumMod val="85000"/>
                </a:schemeClr>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111" name="Freeform 57"/>
            <p:cNvSpPr>
              <a:spLocks/>
            </p:cNvSpPr>
            <p:nvPr>
              <p:custDataLst>
                <p:tags r:id="rId53"/>
              </p:custDataLst>
            </p:nvPr>
          </p:nvSpPr>
          <p:spPr bwMode="auto">
            <a:xfrm>
              <a:off x="1835150" y="2786063"/>
              <a:ext cx="17463" cy="52387"/>
            </a:xfrm>
            <a:custGeom>
              <a:avLst/>
              <a:gdLst>
                <a:gd name="T0" fmla="*/ 0 w 39"/>
                <a:gd name="T1" fmla="*/ 0 h 18"/>
                <a:gd name="T2" fmla="*/ 0 w 39"/>
                <a:gd name="T3" fmla="*/ 2147483647 h 18"/>
                <a:gd name="T4" fmla="*/ 2147483647 w 39"/>
                <a:gd name="T5" fmla="*/ 2147483647 h 18"/>
                <a:gd name="T6" fmla="*/ 2147483647 w 39"/>
                <a:gd name="T7" fmla="*/ 2147483647 h 18"/>
                <a:gd name="T8" fmla="*/ 2147483647 w 39"/>
                <a:gd name="T9" fmla="*/ 2147483647 h 18"/>
                <a:gd name="T10" fmla="*/ 2147483647 w 39"/>
                <a:gd name="T11" fmla="*/ 2147483647 h 18"/>
                <a:gd name="T12" fmla="*/ 2147483647 w 39"/>
                <a:gd name="T13" fmla="*/ 2147483647 h 18"/>
                <a:gd name="T14" fmla="*/ 2147483647 w 39"/>
                <a:gd name="T15" fmla="*/ 2147483647 h 18"/>
                <a:gd name="T16" fmla="*/ 2147483647 w 39"/>
                <a:gd name="T17" fmla="*/ 2147483647 h 18"/>
                <a:gd name="T18" fmla="*/ 2147483647 w 39"/>
                <a:gd name="T19" fmla="*/ 2147483647 h 18"/>
                <a:gd name="T20" fmla="*/ 2147483647 w 39"/>
                <a:gd name="T21" fmla="*/ 2147483647 h 18"/>
                <a:gd name="T22" fmla="*/ 2147483647 w 39"/>
                <a:gd name="T23" fmla="*/ 2147483647 h 18"/>
                <a:gd name="T24" fmla="*/ 2147483647 w 39"/>
                <a:gd name="T25" fmla="*/ 0 h 18"/>
                <a:gd name="T26" fmla="*/ 0 w 39"/>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
                <a:gd name="T43" fmla="*/ 0 h 18"/>
                <a:gd name="T44" fmla="*/ 39 w 39"/>
                <a:gd name="T45" fmla="*/ 18 h 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 h="18">
                  <a:moveTo>
                    <a:pt x="0" y="0"/>
                  </a:moveTo>
                  <a:lnTo>
                    <a:pt x="0" y="18"/>
                  </a:lnTo>
                  <a:lnTo>
                    <a:pt x="6" y="18"/>
                  </a:lnTo>
                  <a:lnTo>
                    <a:pt x="13" y="18"/>
                  </a:lnTo>
                  <a:lnTo>
                    <a:pt x="23" y="17"/>
                  </a:lnTo>
                  <a:lnTo>
                    <a:pt x="30" y="14"/>
                  </a:lnTo>
                  <a:lnTo>
                    <a:pt x="34" y="12"/>
                  </a:lnTo>
                  <a:lnTo>
                    <a:pt x="37" y="10"/>
                  </a:lnTo>
                  <a:lnTo>
                    <a:pt x="38" y="8"/>
                  </a:lnTo>
                  <a:lnTo>
                    <a:pt x="39" y="6"/>
                  </a:lnTo>
                  <a:lnTo>
                    <a:pt x="29" y="5"/>
                  </a:lnTo>
                  <a:lnTo>
                    <a:pt x="19" y="3"/>
                  </a:lnTo>
                  <a:lnTo>
                    <a:pt x="10" y="0"/>
                  </a:lnTo>
                  <a:lnTo>
                    <a:pt x="0"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grpSp>
          <p:nvGrpSpPr>
            <p:cNvPr id="22" name="Group 58"/>
            <p:cNvGrpSpPr>
              <a:grpSpLocks/>
            </p:cNvGrpSpPr>
            <p:nvPr>
              <p:custDataLst>
                <p:tags r:id="rId54"/>
              </p:custDataLst>
            </p:nvPr>
          </p:nvGrpSpPr>
          <p:grpSpPr bwMode="auto">
            <a:xfrm>
              <a:off x="1975757" y="2636787"/>
              <a:ext cx="147175" cy="176323"/>
              <a:chOff x="1199" y="2121"/>
              <a:chExt cx="97" cy="123"/>
            </a:xfrm>
            <a:solidFill>
              <a:srgbClr val="0070C0"/>
            </a:solidFill>
          </p:grpSpPr>
          <p:sp>
            <p:nvSpPr>
              <p:cNvPr id="6" name="Freeform 59"/>
              <p:cNvSpPr>
                <a:spLocks/>
              </p:cNvSpPr>
              <p:nvPr/>
            </p:nvSpPr>
            <p:spPr bwMode="auto">
              <a:xfrm>
                <a:off x="1274" y="2236"/>
                <a:ext cx="16" cy="8"/>
              </a:xfrm>
              <a:custGeom>
                <a:avLst/>
                <a:gdLst>
                  <a:gd name="T0" fmla="*/ 0 w 52"/>
                  <a:gd name="T1" fmla="*/ 25 h 25"/>
                  <a:gd name="T2" fmla="*/ 7 w 52"/>
                  <a:gd name="T3" fmla="*/ 25 h 25"/>
                  <a:gd name="T4" fmla="*/ 15 w 52"/>
                  <a:gd name="T5" fmla="*/ 24 h 25"/>
                  <a:gd name="T6" fmla="*/ 23 w 52"/>
                  <a:gd name="T7" fmla="*/ 22 h 25"/>
                  <a:gd name="T8" fmla="*/ 30 w 52"/>
                  <a:gd name="T9" fmla="*/ 19 h 25"/>
                  <a:gd name="T10" fmla="*/ 38 w 52"/>
                  <a:gd name="T11" fmla="*/ 15 h 25"/>
                  <a:gd name="T12" fmla="*/ 43 w 52"/>
                  <a:gd name="T13" fmla="*/ 11 h 25"/>
                  <a:gd name="T14" fmla="*/ 49 w 52"/>
                  <a:gd name="T15" fmla="*/ 6 h 25"/>
                  <a:gd name="T16" fmla="*/ 52 w 52"/>
                  <a:gd name="T17" fmla="*/ 0 h 25"/>
                  <a:gd name="T18" fmla="*/ 40 w 52"/>
                  <a:gd name="T19" fmla="*/ 0 h 25"/>
                  <a:gd name="T20" fmla="*/ 31 w 52"/>
                  <a:gd name="T21" fmla="*/ 0 h 25"/>
                  <a:gd name="T22" fmla="*/ 23 w 52"/>
                  <a:gd name="T23" fmla="*/ 1 h 25"/>
                  <a:gd name="T24" fmla="*/ 16 w 52"/>
                  <a:gd name="T25" fmla="*/ 3 h 25"/>
                  <a:gd name="T26" fmla="*/ 11 w 52"/>
                  <a:gd name="T27" fmla="*/ 6 h 25"/>
                  <a:gd name="T28" fmla="*/ 5 w 52"/>
                  <a:gd name="T29" fmla="*/ 10 h 25"/>
                  <a:gd name="T30" fmla="*/ 2 w 52"/>
                  <a:gd name="T31" fmla="*/ 16 h 25"/>
                  <a:gd name="T32" fmla="*/ 0 w 52"/>
                  <a:gd name="T33"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25">
                    <a:moveTo>
                      <a:pt x="0" y="25"/>
                    </a:moveTo>
                    <a:lnTo>
                      <a:pt x="7" y="25"/>
                    </a:lnTo>
                    <a:lnTo>
                      <a:pt x="15" y="24"/>
                    </a:lnTo>
                    <a:lnTo>
                      <a:pt x="23" y="22"/>
                    </a:lnTo>
                    <a:lnTo>
                      <a:pt x="30" y="19"/>
                    </a:lnTo>
                    <a:lnTo>
                      <a:pt x="38" y="15"/>
                    </a:lnTo>
                    <a:lnTo>
                      <a:pt x="43" y="11"/>
                    </a:lnTo>
                    <a:lnTo>
                      <a:pt x="49" y="6"/>
                    </a:lnTo>
                    <a:lnTo>
                      <a:pt x="52" y="0"/>
                    </a:lnTo>
                    <a:lnTo>
                      <a:pt x="40" y="0"/>
                    </a:lnTo>
                    <a:lnTo>
                      <a:pt x="31" y="0"/>
                    </a:lnTo>
                    <a:lnTo>
                      <a:pt x="23" y="1"/>
                    </a:lnTo>
                    <a:lnTo>
                      <a:pt x="16" y="3"/>
                    </a:lnTo>
                    <a:lnTo>
                      <a:pt x="11" y="6"/>
                    </a:lnTo>
                    <a:lnTo>
                      <a:pt x="5" y="10"/>
                    </a:lnTo>
                    <a:lnTo>
                      <a:pt x="2" y="16"/>
                    </a:lnTo>
                    <a:lnTo>
                      <a:pt x="0" y="25"/>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7" name="Freeform 60"/>
              <p:cNvSpPr>
                <a:spLocks/>
              </p:cNvSpPr>
              <p:nvPr/>
            </p:nvSpPr>
            <p:spPr bwMode="auto">
              <a:xfrm>
                <a:off x="1199" y="2131"/>
                <a:ext cx="11" cy="4"/>
              </a:xfrm>
              <a:custGeom>
                <a:avLst/>
                <a:gdLst>
                  <a:gd name="T0" fmla="*/ 0 w 33"/>
                  <a:gd name="T1" fmla="*/ 0 h 13"/>
                  <a:gd name="T2" fmla="*/ 0 w 33"/>
                  <a:gd name="T3" fmla="*/ 6 h 13"/>
                  <a:gd name="T4" fmla="*/ 0 w 33"/>
                  <a:gd name="T5" fmla="*/ 13 h 13"/>
                  <a:gd name="T6" fmla="*/ 9 w 33"/>
                  <a:gd name="T7" fmla="*/ 13 h 13"/>
                  <a:gd name="T8" fmla="*/ 16 w 33"/>
                  <a:gd name="T9" fmla="*/ 13 h 13"/>
                  <a:gd name="T10" fmla="*/ 24 w 33"/>
                  <a:gd name="T11" fmla="*/ 11 h 13"/>
                  <a:gd name="T12" fmla="*/ 33 w 33"/>
                  <a:gd name="T13" fmla="*/ 6 h 13"/>
                  <a:gd name="T14" fmla="*/ 24 w 33"/>
                  <a:gd name="T15" fmla="*/ 3 h 13"/>
                  <a:gd name="T16" fmla="*/ 16 w 33"/>
                  <a:gd name="T17" fmla="*/ 1 h 13"/>
                  <a:gd name="T18" fmla="*/ 9 w 33"/>
                  <a:gd name="T19" fmla="*/ 0 h 13"/>
                  <a:gd name="T20" fmla="*/ 0 w 33"/>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13">
                    <a:moveTo>
                      <a:pt x="0" y="0"/>
                    </a:moveTo>
                    <a:lnTo>
                      <a:pt x="0" y="6"/>
                    </a:lnTo>
                    <a:lnTo>
                      <a:pt x="0" y="13"/>
                    </a:lnTo>
                    <a:lnTo>
                      <a:pt x="9" y="13"/>
                    </a:lnTo>
                    <a:lnTo>
                      <a:pt x="16" y="13"/>
                    </a:lnTo>
                    <a:lnTo>
                      <a:pt x="24" y="11"/>
                    </a:lnTo>
                    <a:lnTo>
                      <a:pt x="33" y="6"/>
                    </a:lnTo>
                    <a:lnTo>
                      <a:pt x="24" y="3"/>
                    </a:lnTo>
                    <a:lnTo>
                      <a:pt x="16" y="1"/>
                    </a:lnTo>
                    <a:lnTo>
                      <a:pt x="9" y="0"/>
                    </a:lnTo>
                    <a:lnTo>
                      <a:pt x="0"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8" name="Freeform 61"/>
              <p:cNvSpPr>
                <a:spLocks/>
              </p:cNvSpPr>
              <p:nvPr/>
            </p:nvSpPr>
            <p:spPr bwMode="auto">
              <a:xfrm>
                <a:off x="1210" y="2121"/>
                <a:ext cx="20" cy="28"/>
              </a:xfrm>
              <a:custGeom>
                <a:avLst/>
                <a:gdLst>
                  <a:gd name="T0" fmla="*/ 26 w 67"/>
                  <a:gd name="T1" fmla="*/ 18 h 86"/>
                  <a:gd name="T2" fmla="*/ 0 w 67"/>
                  <a:gd name="T3" fmla="*/ 0 h 86"/>
                  <a:gd name="T4" fmla="*/ 26 w 67"/>
                  <a:gd name="T5" fmla="*/ 0 h 86"/>
                  <a:gd name="T6" fmla="*/ 29 w 67"/>
                  <a:gd name="T7" fmla="*/ 4 h 86"/>
                  <a:gd name="T8" fmla="*/ 33 w 67"/>
                  <a:gd name="T9" fmla="*/ 8 h 86"/>
                  <a:gd name="T10" fmla="*/ 36 w 67"/>
                  <a:gd name="T11" fmla="*/ 11 h 86"/>
                  <a:gd name="T12" fmla="*/ 39 w 67"/>
                  <a:gd name="T13" fmla="*/ 14 h 86"/>
                  <a:gd name="T14" fmla="*/ 47 w 67"/>
                  <a:gd name="T15" fmla="*/ 17 h 86"/>
                  <a:gd name="T16" fmla="*/ 54 w 67"/>
                  <a:gd name="T17" fmla="*/ 18 h 86"/>
                  <a:gd name="T18" fmla="*/ 58 w 67"/>
                  <a:gd name="T19" fmla="*/ 30 h 86"/>
                  <a:gd name="T20" fmla="*/ 62 w 67"/>
                  <a:gd name="T21" fmla="*/ 40 h 86"/>
                  <a:gd name="T22" fmla="*/ 63 w 67"/>
                  <a:gd name="T23" fmla="*/ 45 h 86"/>
                  <a:gd name="T24" fmla="*/ 66 w 67"/>
                  <a:gd name="T25" fmla="*/ 50 h 86"/>
                  <a:gd name="T26" fmla="*/ 66 w 67"/>
                  <a:gd name="T27" fmla="*/ 55 h 86"/>
                  <a:gd name="T28" fmla="*/ 67 w 67"/>
                  <a:gd name="T29" fmla="*/ 61 h 86"/>
                  <a:gd name="T30" fmla="*/ 63 w 67"/>
                  <a:gd name="T31" fmla="*/ 74 h 86"/>
                  <a:gd name="T32" fmla="*/ 60 w 67"/>
                  <a:gd name="T33" fmla="*/ 86 h 86"/>
                  <a:gd name="T34" fmla="*/ 55 w 67"/>
                  <a:gd name="T35" fmla="*/ 69 h 86"/>
                  <a:gd name="T36" fmla="*/ 51 w 67"/>
                  <a:gd name="T37" fmla="*/ 54 h 86"/>
                  <a:gd name="T38" fmla="*/ 50 w 67"/>
                  <a:gd name="T39" fmla="*/ 47 h 86"/>
                  <a:gd name="T40" fmla="*/ 50 w 67"/>
                  <a:gd name="T41" fmla="*/ 41 h 86"/>
                  <a:gd name="T42" fmla="*/ 51 w 67"/>
                  <a:gd name="T43" fmla="*/ 35 h 86"/>
                  <a:gd name="T44" fmla="*/ 54 w 67"/>
                  <a:gd name="T45" fmla="*/ 30 h 86"/>
                  <a:gd name="T46" fmla="*/ 44 w 67"/>
                  <a:gd name="T47" fmla="*/ 30 h 86"/>
                  <a:gd name="T48" fmla="*/ 35 w 67"/>
                  <a:gd name="T49" fmla="*/ 29 h 86"/>
                  <a:gd name="T50" fmla="*/ 32 w 67"/>
                  <a:gd name="T51" fmla="*/ 27 h 86"/>
                  <a:gd name="T52" fmla="*/ 28 w 67"/>
                  <a:gd name="T53" fmla="*/ 25 h 86"/>
                  <a:gd name="T54" fmla="*/ 27 w 67"/>
                  <a:gd name="T55" fmla="*/ 22 h 86"/>
                  <a:gd name="T56" fmla="*/ 26 w 67"/>
                  <a:gd name="T57" fmla="*/ 1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 h="86">
                    <a:moveTo>
                      <a:pt x="26" y="18"/>
                    </a:moveTo>
                    <a:lnTo>
                      <a:pt x="0" y="0"/>
                    </a:lnTo>
                    <a:lnTo>
                      <a:pt x="26" y="0"/>
                    </a:lnTo>
                    <a:lnTo>
                      <a:pt x="29" y="4"/>
                    </a:lnTo>
                    <a:lnTo>
                      <a:pt x="33" y="8"/>
                    </a:lnTo>
                    <a:lnTo>
                      <a:pt x="36" y="11"/>
                    </a:lnTo>
                    <a:lnTo>
                      <a:pt x="39" y="14"/>
                    </a:lnTo>
                    <a:lnTo>
                      <a:pt x="47" y="17"/>
                    </a:lnTo>
                    <a:lnTo>
                      <a:pt x="54" y="18"/>
                    </a:lnTo>
                    <a:lnTo>
                      <a:pt x="58" y="30"/>
                    </a:lnTo>
                    <a:lnTo>
                      <a:pt x="62" y="40"/>
                    </a:lnTo>
                    <a:lnTo>
                      <a:pt x="63" y="45"/>
                    </a:lnTo>
                    <a:lnTo>
                      <a:pt x="66" y="50"/>
                    </a:lnTo>
                    <a:lnTo>
                      <a:pt x="66" y="55"/>
                    </a:lnTo>
                    <a:lnTo>
                      <a:pt x="67" y="61"/>
                    </a:lnTo>
                    <a:lnTo>
                      <a:pt x="63" y="74"/>
                    </a:lnTo>
                    <a:lnTo>
                      <a:pt x="60" y="86"/>
                    </a:lnTo>
                    <a:lnTo>
                      <a:pt x="55" y="69"/>
                    </a:lnTo>
                    <a:lnTo>
                      <a:pt x="51" y="54"/>
                    </a:lnTo>
                    <a:lnTo>
                      <a:pt x="50" y="47"/>
                    </a:lnTo>
                    <a:lnTo>
                      <a:pt x="50" y="41"/>
                    </a:lnTo>
                    <a:lnTo>
                      <a:pt x="51" y="35"/>
                    </a:lnTo>
                    <a:lnTo>
                      <a:pt x="54" y="30"/>
                    </a:lnTo>
                    <a:lnTo>
                      <a:pt x="44" y="30"/>
                    </a:lnTo>
                    <a:lnTo>
                      <a:pt x="35" y="29"/>
                    </a:lnTo>
                    <a:lnTo>
                      <a:pt x="32" y="27"/>
                    </a:lnTo>
                    <a:lnTo>
                      <a:pt x="28" y="25"/>
                    </a:lnTo>
                    <a:lnTo>
                      <a:pt x="27" y="22"/>
                    </a:lnTo>
                    <a:lnTo>
                      <a:pt x="26" y="18"/>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9" name="Freeform 62"/>
              <p:cNvSpPr>
                <a:spLocks/>
              </p:cNvSpPr>
              <p:nvPr/>
            </p:nvSpPr>
            <p:spPr bwMode="auto">
              <a:xfrm>
                <a:off x="1201" y="2159"/>
                <a:ext cx="16" cy="28"/>
              </a:xfrm>
              <a:custGeom>
                <a:avLst/>
                <a:gdLst>
                  <a:gd name="T0" fmla="*/ 27 w 49"/>
                  <a:gd name="T1" fmla="*/ 12 h 86"/>
                  <a:gd name="T2" fmla="*/ 20 w 49"/>
                  <a:gd name="T3" fmla="*/ 6 h 86"/>
                  <a:gd name="T4" fmla="*/ 14 w 49"/>
                  <a:gd name="T5" fmla="*/ 0 h 86"/>
                  <a:gd name="T6" fmla="*/ 9 w 49"/>
                  <a:gd name="T7" fmla="*/ 5 h 86"/>
                  <a:gd name="T8" fmla="*/ 5 w 49"/>
                  <a:gd name="T9" fmla="*/ 13 h 86"/>
                  <a:gd name="T10" fmla="*/ 1 w 49"/>
                  <a:gd name="T11" fmla="*/ 21 h 86"/>
                  <a:gd name="T12" fmla="*/ 0 w 49"/>
                  <a:gd name="T13" fmla="*/ 30 h 86"/>
                  <a:gd name="T14" fmla="*/ 0 w 49"/>
                  <a:gd name="T15" fmla="*/ 36 h 86"/>
                  <a:gd name="T16" fmla="*/ 3 w 49"/>
                  <a:gd name="T17" fmla="*/ 43 h 86"/>
                  <a:gd name="T18" fmla="*/ 5 w 49"/>
                  <a:gd name="T19" fmla="*/ 50 h 86"/>
                  <a:gd name="T20" fmla="*/ 8 w 49"/>
                  <a:gd name="T21" fmla="*/ 58 h 86"/>
                  <a:gd name="T22" fmla="*/ 12 w 49"/>
                  <a:gd name="T23" fmla="*/ 66 h 86"/>
                  <a:gd name="T24" fmla="*/ 17 w 49"/>
                  <a:gd name="T25" fmla="*/ 74 h 86"/>
                  <a:gd name="T26" fmla="*/ 22 w 49"/>
                  <a:gd name="T27" fmla="*/ 80 h 86"/>
                  <a:gd name="T28" fmla="*/ 27 w 49"/>
                  <a:gd name="T29" fmla="*/ 86 h 86"/>
                  <a:gd name="T30" fmla="*/ 31 w 49"/>
                  <a:gd name="T31" fmla="*/ 79 h 86"/>
                  <a:gd name="T32" fmla="*/ 37 w 49"/>
                  <a:gd name="T33" fmla="*/ 69 h 86"/>
                  <a:gd name="T34" fmla="*/ 42 w 49"/>
                  <a:gd name="T35" fmla="*/ 57 h 86"/>
                  <a:gd name="T36" fmla="*/ 46 w 49"/>
                  <a:gd name="T37" fmla="*/ 45 h 86"/>
                  <a:gd name="T38" fmla="*/ 49 w 49"/>
                  <a:gd name="T39" fmla="*/ 39 h 86"/>
                  <a:gd name="T40" fmla="*/ 49 w 49"/>
                  <a:gd name="T41" fmla="*/ 33 h 86"/>
                  <a:gd name="T42" fmla="*/ 49 w 49"/>
                  <a:gd name="T43" fmla="*/ 26 h 86"/>
                  <a:gd name="T44" fmla="*/ 48 w 49"/>
                  <a:gd name="T45" fmla="*/ 22 h 86"/>
                  <a:gd name="T46" fmla="*/ 44 w 49"/>
                  <a:gd name="T47" fmla="*/ 18 h 86"/>
                  <a:gd name="T48" fmla="*/ 40 w 49"/>
                  <a:gd name="T49" fmla="*/ 15 h 86"/>
                  <a:gd name="T50" fmla="*/ 34 w 49"/>
                  <a:gd name="T51" fmla="*/ 13 h 86"/>
                  <a:gd name="T52" fmla="*/ 27 w 49"/>
                  <a:gd name="T53" fmla="*/ 1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 h="86">
                    <a:moveTo>
                      <a:pt x="27" y="12"/>
                    </a:moveTo>
                    <a:lnTo>
                      <a:pt x="20" y="6"/>
                    </a:lnTo>
                    <a:lnTo>
                      <a:pt x="14" y="0"/>
                    </a:lnTo>
                    <a:lnTo>
                      <a:pt x="9" y="5"/>
                    </a:lnTo>
                    <a:lnTo>
                      <a:pt x="5" y="13"/>
                    </a:lnTo>
                    <a:lnTo>
                      <a:pt x="1" y="21"/>
                    </a:lnTo>
                    <a:lnTo>
                      <a:pt x="0" y="30"/>
                    </a:lnTo>
                    <a:lnTo>
                      <a:pt x="0" y="36"/>
                    </a:lnTo>
                    <a:lnTo>
                      <a:pt x="3" y="43"/>
                    </a:lnTo>
                    <a:lnTo>
                      <a:pt x="5" y="50"/>
                    </a:lnTo>
                    <a:lnTo>
                      <a:pt x="8" y="58"/>
                    </a:lnTo>
                    <a:lnTo>
                      <a:pt x="12" y="66"/>
                    </a:lnTo>
                    <a:lnTo>
                      <a:pt x="17" y="74"/>
                    </a:lnTo>
                    <a:lnTo>
                      <a:pt x="22" y="80"/>
                    </a:lnTo>
                    <a:lnTo>
                      <a:pt x="27" y="86"/>
                    </a:lnTo>
                    <a:lnTo>
                      <a:pt x="31" y="79"/>
                    </a:lnTo>
                    <a:lnTo>
                      <a:pt x="37" y="69"/>
                    </a:lnTo>
                    <a:lnTo>
                      <a:pt x="42" y="57"/>
                    </a:lnTo>
                    <a:lnTo>
                      <a:pt x="46" y="45"/>
                    </a:lnTo>
                    <a:lnTo>
                      <a:pt x="49" y="39"/>
                    </a:lnTo>
                    <a:lnTo>
                      <a:pt x="49" y="33"/>
                    </a:lnTo>
                    <a:lnTo>
                      <a:pt x="49" y="26"/>
                    </a:lnTo>
                    <a:lnTo>
                      <a:pt x="48" y="22"/>
                    </a:lnTo>
                    <a:lnTo>
                      <a:pt x="44" y="18"/>
                    </a:lnTo>
                    <a:lnTo>
                      <a:pt x="40" y="15"/>
                    </a:lnTo>
                    <a:lnTo>
                      <a:pt x="34" y="13"/>
                    </a:lnTo>
                    <a:lnTo>
                      <a:pt x="27" y="12"/>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n-US" dirty="0">
                  <a:ea typeface="+mn-ea"/>
                </a:endParaRPr>
              </a:p>
            </p:txBody>
          </p:sp>
          <p:sp>
            <p:nvSpPr>
              <p:cNvPr id="10" name="Freeform 63"/>
              <p:cNvSpPr>
                <a:spLocks/>
              </p:cNvSpPr>
              <p:nvPr/>
            </p:nvSpPr>
            <p:spPr bwMode="auto">
              <a:xfrm>
                <a:off x="1226" y="2161"/>
                <a:ext cx="2" cy="4"/>
              </a:xfrm>
              <a:custGeom>
                <a:avLst/>
                <a:gdLst>
                  <a:gd name="T0" fmla="*/ 0 w 6"/>
                  <a:gd name="T1" fmla="*/ 12 h 12"/>
                  <a:gd name="T2" fmla="*/ 6 w 6"/>
                  <a:gd name="T3" fmla="*/ 0 h 12"/>
                  <a:gd name="T4" fmla="*/ 4 w 6"/>
                  <a:gd name="T5" fmla="*/ 0 h 12"/>
                  <a:gd name="T6" fmla="*/ 2 w 6"/>
                  <a:gd name="T7" fmla="*/ 2 h 12"/>
                  <a:gd name="T8" fmla="*/ 1 w 6"/>
                  <a:gd name="T9" fmla="*/ 4 h 12"/>
                  <a:gd name="T10" fmla="*/ 0 w 6"/>
                  <a:gd name="T11" fmla="*/ 6 h 12"/>
                  <a:gd name="T12" fmla="*/ 0 w 6"/>
                  <a:gd name="T13" fmla="*/ 10 h 12"/>
                  <a:gd name="T14" fmla="*/ 0 w 6"/>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2">
                    <a:moveTo>
                      <a:pt x="0" y="12"/>
                    </a:moveTo>
                    <a:lnTo>
                      <a:pt x="6" y="0"/>
                    </a:lnTo>
                    <a:lnTo>
                      <a:pt x="4" y="0"/>
                    </a:lnTo>
                    <a:lnTo>
                      <a:pt x="2" y="2"/>
                    </a:lnTo>
                    <a:lnTo>
                      <a:pt x="1" y="4"/>
                    </a:lnTo>
                    <a:lnTo>
                      <a:pt x="0" y="6"/>
                    </a:lnTo>
                    <a:lnTo>
                      <a:pt x="0" y="10"/>
                    </a:lnTo>
                    <a:lnTo>
                      <a:pt x="0" y="12"/>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112" name="Freeform 64"/>
              <p:cNvSpPr>
                <a:spLocks/>
              </p:cNvSpPr>
              <p:nvPr/>
            </p:nvSpPr>
            <p:spPr bwMode="auto">
              <a:xfrm>
                <a:off x="1230" y="2154"/>
                <a:ext cx="13" cy="15"/>
              </a:xfrm>
              <a:custGeom>
                <a:avLst/>
                <a:gdLst>
                  <a:gd name="T0" fmla="*/ 0 w 39"/>
                  <a:gd name="T1" fmla="*/ 0 h 48"/>
                  <a:gd name="T2" fmla="*/ 11 w 39"/>
                  <a:gd name="T3" fmla="*/ 9 h 48"/>
                  <a:gd name="T4" fmla="*/ 22 w 39"/>
                  <a:gd name="T5" fmla="*/ 17 h 48"/>
                  <a:gd name="T6" fmla="*/ 32 w 39"/>
                  <a:gd name="T7" fmla="*/ 24 h 48"/>
                  <a:gd name="T8" fmla="*/ 39 w 39"/>
                  <a:gd name="T9" fmla="*/ 30 h 48"/>
                  <a:gd name="T10" fmla="*/ 36 w 39"/>
                  <a:gd name="T11" fmla="*/ 39 h 48"/>
                  <a:gd name="T12" fmla="*/ 33 w 39"/>
                  <a:gd name="T13" fmla="*/ 48 h 48"/>
                  <a:gd name="T14" fmla="*/ 18 w 39"/>
                  <a:gd name="T15" fmla="*/ 36 h 48"/>
                  <a:gd name="T16" fmla="*/ 8 w 39"/>
                  <a:gd name="T17" fmla="*/ 26 h 48"/>
                  <a:gd name="T18" fmla="*/ 4 w 39"/>
                  <a:gd name="T19" fmla="*/ 21 h 48"/>
                  <a:gd name="T20" fmla="*/ 2 w 39"/>
                  <a:gd name="T21" fmla="*/ 15 h 48"/>
                  <a:gd name="T22" fmla="*/ 0 w 39"/>
                  <a:gd name="T23" fmla="*/ 8 h 48"/>
                  <a:gd name="T24" fmla="*/ 0 w 39"/>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48">
                    <a:moveTo>
                      <a:pt x="0" y="0"/>
                    </a:moveTo>
                    <a:lnTo>
                      <a:pt x="11" y="9"/>
                    </a:lnTo>
                    <a:lnTo>
                      <a:pt x="22" y="17"/>
                    </a:lnTo>
                    <a:lnTo>
                      <a:pt x="32" y="24"/>
                    </a:lnTo>
                    <a:lnTo>
                      <a:pt x="39" y="30"/>
                    </a:lnTo>
                    <a:lnTo>
                      <a:pt x="36" y="39"/>
                    </a:lnTo>
                    <a:lnTo>
                      <a:pt x="33" y="48"/>
                    </a:lnTo>
                    <a:lnTo>
                      <a:pt x="18" y="36"/>
                    </a:lnTo>
                    <a:lnTo>
                      <a:pt x="8" y="26"/>
                    </a:lnTo>
                    <a:lnTo>
                      <a:pt x="4" y="21"/>
                    </a:lnTo>
                    <a:lnTo>
                      <a:pt x="2" y="15"/>
                    </a:lnTo>
                    <a:lnTo>
                      <a:pt x="0" y="8"/>
                    </a:lnTo>
                    <a:lnTo>
                      <a:pt x="0"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113" name="Freeform 65"/>
              <p:cNvSpPr>
                <a:spLocks/>
              </p:cNvSpPr>
              <p:nvPr/>
            </p:nvSpPr>
            <p:spPr bwMode="auto">
              <a:xfrm>
                <a:off x="1247" y="2167"/>
                <a:ext cx="6" cy="14"/>
              </a:xfrm>
              <a:custGeom>
                <a:avLst/>
                <a:gdLst>
                  <a:gd name="T0" fmla="*/ 7 w 16"/>
                  <a:gd name="T1" fmla="*/ 0 h 43"/>
                  <a:gd name="T2" fmla="*/ 11 w 16"/>
                  <a:gd name="T3" fmla="*/ 9 h 43"/>
                  <a:gd name="T4" fmla="*/ 15 w 16"/>
                  <a:gd name="T5" fmla="*/ 16 h 43"/>
                  <a:gd name="T6" fmla="*/ 16 w 16"/>
                  <a:gd name="T7" fmla="*/ 22 h 43"/>
                  <a:gd name="T8" fmla="*/ 16 w 16"/>
                  <a:gd name="T9" fmla="*/ 27 h 43"/>
                  <a:gd name="T10" fmla="*/ 15 w 16"/>
                  <a:gd name="T11" fmla="*/ 31 h 43"/>
                  <a:gd name="T12" fmla="*/ 11 w 16"/>
                  <a:gd name="T13" fmla="*/ 35 h 43"/>
                  <a:gd name="T14" fmla="*/ 7 w 16"/>
                  <a:gd name="T15" fmla="*/ 39 h 43"/>
                  <a:gd name="T16" fmla="*/ 0 w 16"/>
                  <a:gd name="T17" fmla="*/ 43 h 43"/>
                  <a:gd name="T18" fmla="*/ 2 w 16"/>
                  <a:gd name="T19" fmla="*/ 28 h 43"/>
                  <a:gd name="T20" fmla="*/ 4 w 16"/>
                  <a:gd name="T21" fmla="*/ 18 h 43"/>
                  <a:gd name="T22" fmla="*/ 6 w 16"/>
                  <a:gd name="T23" fmla="*/ 9 h 43"/>
                  <a:gd name="T24" fmla="*/ 7 w 16"/>
                  <a:gd name="T2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43">
                    <a:moveTo>
                      <a:pt x="7" y="0"/>
                    </a:moveTo>
                    <a:lnTo>
                      <a:pt x="11" y="9"/>
                    </a:lnTo>
                    <a:lnTo>
                      <a:pt x="15" y="16"/>
                    </a:lnTo>
                    <a:lnTo>
                      <a:pt x="16" y="22"/>
                    </a:lnTo>
                    <a:lnTo>
                      <a:pt x="16" y="27"/>
                    </a:lnTo>
                    <a:lnTo>
                      <a:pt x="15" y="31"/>
                    </a:lnTo>
                    <a:lnTo>
                      <a:pt x="11" y="35"/>
                    </a:lnTo>
                    <a:lnTo>
                      <a:pt x="7" y="39"/>
                    </a:lnTo>
                    <a:lnTo>
                      <a:pt x="0" y="43"/>
                    </a:lnTo>
                    <a:lnTo>
                      <a:pt x="2" y="28"/>
                    </a:lnTo>
                    <a:lnTo>
                      <a:pt x="4" y="18"/>
                    </a:lnTo>
                    <a:lnTo>
                      <a:pt x="6" y="9"/>
                    </a:lnTo>
                    <a:lnTo>
                      <a:pt x="7"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114" name="Freeform 66"/>
              <p:cNvSpPr>
                <a:spLocks/>
              </p:cNvSpPr>
              <p:nvPr/>
            </p:nvSpPr>
            <p:spPr bwMode="auto">
              <a:xfrm>
                <a:off x="1248" y="2190"/>
                <a:ext cx="8" cy="12"/>
              </a:xfrm>
              <a:custGeom>
                <a:avLst/>
                <a:gdLst>
                  <a:gd name="T0" fmla="*/ 24 w 24"/>
                  <a:gd name="T1" fmla="*/ 36 h 37"/>
                  <a:gd name="T2" fmla="*/ 19 w 24"/>
                  <a:gd name="T3" fmla="*/ 27 h 37"/>
                  <a:gd name="T4" fmla="*/ 15 w 24"/>
                  <a:gd name="T5" fmla="*/ 18 h 37"/>
                  <a:gd name="T6" fmla="*/ 12 w 24"/>
                  <a:gd name="T7" fmla="*/ 9 h 37"/>
                  <a:gd name="T8" fmla="*/ 11 w 24"/>
                  <a:gd name="T9" fmla="*/ 0 h 37"/>
                  <a:gd name="T10" fmla="*/ 6 w 24"/>
                  <a:gd name="T11" fmla="*/ 10 h 37"/>
                  <a:gd name="T12" fmla="*/ 3 w 24"/>
                  <a:gd name="T13" fmla="*/ 19 h 37"/>
                  <a:gd name="T14" fmla="*/ 1 w 24"/>
                  <a:gd name="T15" fmla="*/ 26 h 37"/>
                  <a:gd name="T16" fmla="*/ 0 w 24"/>
                  <a:gd name="T17" fmla="*/ 31 h 37"/>
                  <a:gd name="T18" fmla="*/ 1 w 24"/>
                  <a:gd name="T19" fmla="*/ 33 h 37"/>
                  <a:gd name="T20" fmla="*/ 2 w 24"/>
                  <a:gd name="T21" fmla="*/ 35 h 37"/>
                  <a:gd name="T22" fmla="*/ 4 w 24"/>
                  <a:gd name="T23" fmla="*/ 36 h 37"/>
                  <a:gd name="T24" fmla="*/ 6 w 24"/>
                  <a:gd name="T25" fmla="*/ 37 h 37"/>
                  <a:gd name="T26" fmla="*/ 14 w 24"/>
                  <a:gd name="T27" fmla="*/ 37 h 37"/>
                  <a:gd name="T28" fmla="*/ 24 w 24"/>
                  <a:gd name="T29"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37">
                    <a:moveTo>
                      <a:pt x="24" y="36"/>
                    </a:moveTo>
                    <a:lnTo>
                      <a:pt x="19" y="27"/>
                    </a:lnTo>
                    <a:lnTo>
                      <a:pt x="15" y="18"/>
                    </a:lnTo>
                    <a:lnTo>
                      <a:pt x="12" y="9"/>
                    </a:lnTo>
                    <a:lnTo>
                      <a:pt x="11" y="0"/>
                    </a:lnTo>
                    <a:lnTo>
                      <a:pt x="6" y="10"/>
                    </a:lnTo>
                    <a:lnTo>
                      <a:pt x="3" y="19"/>
                    </a:lnTo>
                    <a:lnTo>
                      <a:pt x="1" y="26"/>
                    </a:lnTo>
                    <a:lnTo>
                      <a:pt x="0" y="31"/>
                    </a:lnTo>
                    <a:lnTo>
                      <a:pt x="1" y="33"/>
                    </a:lnTo>
                    <a:lnTo>
                      <a:pt x="2" y="35"/>
                    </a:lnTo>
                    <a:lnTo>
                      <a:pt x="4" y="36"/>
                    </a:lnTo>
                    <a:lnTo>
                      <a:pt x="6" y="37"/>
                    </a:lnTo>
                    <a:lnTo>
                      <a:pt x="14" y="37"/>
                    </a:lnTo>
                    <a:lnTo>
                      <a:pt x="24" y="36"/>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115" name="Freeform 67"/>
              <p:cNvSpPr>
                <a:spLocks/>
              </p:cNvSpPr>
              <p:nvPr/>
            </p:nvSpPr>
            <p:spPr bwMode="auto">
              <a:xfrm>
                <a:off x="1265" y="2204"/>
                <a:ext cx="11" cy="17"/>
              </a:xfrm>
              <a:custGeom>
                <a:avLst/>
                <a:gdLst>
                  <a:gd name="T0" fmla="*/ 34 w 34"/>
                  <a:gd name="T1" fmla="*/ 0 h 55"/>
                  <a:gd name="T2" fmla="*/ 34 w 34"/>
                  <a:gd name="T3" fmla="*/ 13 h 55"/>
                  <a:gd name="T4" fmla="*/ 34 w 34"/>
                  <a:gd name="T5" fmla="*/ 25 h 55"/>
                  <a:gd name="T6" fmla="*/ 33 w 34"/>
                  <a:gd name="T7" fmla="*/ 32 h 55"/>
                  <a:gd name="T8" fmla="*/ 31 w 34"/>
                  <a:gd name="T9" fmla="*/ 38 h 55"/>
                  <a:gd name="T10" fmla="*/ 29 w 34"/>
                  <a:gd name="T11" fmla="*/ 43 h 55"/>
                  <a:gd name="T12" fmla="*/ 24 w 34"/>
                  <a:gd name="T13" fmla="*/ 47 h 55"/>
                  <a:gd name="T14" fmla="*/ 20 w 34"/>
                  <a:gd name="T15" fmla="*/ 51 h 55"/>
                  <a:gd name="T16" fmla="*/ 14 w 34"/>
                  <a:gd name="T17" fmla="*/ 53 h 55"/>
                  <a:gd name="T18" fmla="*/ 8 w 34"/>
                  <a:gd name="T19" fmla="*/ 55 h 55"/>
                  <a:gd name="T20" fmla="*/ 0 w 34"/>
                  <a:gd name="T21" fmla="*/ 55 h 55"/>
                  <a:gd name="T22" fmla="*/ 9 w 34"/>
                  <a:gd name="T23" fmla="*/ 36 h 55"/>
                  <a:gd name="T24" fmla="*/ 14 w 34"/>
                  <a:gd name="T25" fmla="*/ 21 h 55"/>
                  <a:gd name="T26" fmla="*/ 18 w 34"/>
                  <a:gd name="T27" fmla="*/ 16 h 55"/>
                  <a:gd name="T28" fmla="*/ 22 w 34"/>
                  <a:gd name="T29" fmla="*/ 10 h 55"/>
                  <a:gd name="T30" fmla="*/ 28 w 34"/>
                  <a:gd name="T31" fmla="*/ 5 h 55"/>
                  <a:gd name="T32" fmla="*/ 34 w 34"/>
                  <a:gd name="T3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55">
                    <a:moveTo>
                      <a:pt x="34" y="0"/>
                    </a:moveTo>
                    <a:lnTo>
                      <a:pt x="34" y="13"/>
                    </a:lnTo>
                    <a:lnTo>
                      <a:pt x="34" y="25"/>
                    </a:lnTo>
                    <a:lnTo>
                      <a:pt x="33" y="32"/>
                    </a:lnTo>
                    <a:lnTo>
                      <a:pt x="31" y="38"/>
                    </a:lnTo>
                    <a:lnTo>
                      <a:pt x="29" y="43"/>
                    </a:lnTo>
                    <a:lnTo>
                      <a:pt x="24" y="47"/>
                    </a:lnTo>
                    <a:lnTo>
                      <a:pt x="20" y="51"/>
                    </a:lnTo>
                    <a:lnTo>
                      <a:pt x="14" y="53"/>
                    </a:lnTo>
                    <a:lnTo>
                      <a:pt x="8" y="55"/>
                    </a:lnTo>
                    <a:lnTo>
                      <a:pt x="0" y="55"/>
                    </a:lnTo>
                    <a:lnTo>
                      <a:pt x="9" y="36"/>
                    </a:lnTo>
                    <a:lnTo>
                      <a:pt x="14" y="21"/>
                    </a:lnTo>
                    <a:lnTo>
                      <a:pt x="18" y="16"/>
                    </a:lnTo>
                    <a:lnTo>
                      <a:pt x="22" y="10"/>
                    </a:lnTo>
                    <a:lnTo>
                      <a:pt x="28" y="5"/>
                    </a:lnTo>
                    <a:lnTo>
                      <a:pt x="34"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116" name="Freeform 68"/>
              <p:cNvSpPr>
                <a:spLocks/>
              </p:cNvSpPr>
              <p:nvPr/>
            </p:nvSpPr>
            <p:spPr bwMode="auto">
              <a:xfrm>
                <a:off x="1285" y="2215"/>
                <a:ext cx="11" cy="4"/>
              </a:xfrm>
              <a:custGeom>
                <a:avLst/>
                <a:gdLst>
                  <a:gd name="T0" fmla="*/ 0 w 33"/>
                  <a:gd name="T1" fmla="*/ 0 h 12"/>
                  <a:gd name="T2" fmla="*/ 2 w 33"/>
                  <a:gd name="T3" fmla="*/ 4 h 12"/>
                  <a:gd name="T4" fmla="*/ 6 w 33"/>
                  <a:gd name="T5" fmla="*/ 7 h 12"/>
                  <a:gd name="T6" fmla="*/ 10 w 33"/>
                  <a:gd name="T7" fmla="*/ 9 h 12"/>
                  <a:gd name="T8" fmla="*/ 14 w 33"/>
                  <a:gd name="T9" fmla="*/ 11 h 12"/>
                  <a:gd name="T10" fmla="*/ 23 w 33"/>
                  <a:gd name="T11" fmla="*/ 12 h 12"/>
                  <a:gd name="T12" fmla="*/ 33 w 33"/>
                  <a:gd name="T13" fmla="*/ 12 h 12"/>
                  <a:gd name="T14" fmla="*/ 28 w 33"/>
                  <a:gd name="T15" fmla="*/ 8 h 12"/>
                  <a:gd name="T16" fmla="*/ 19 w 33"/>
                  <a:gd name="T17" fmla="*/ 4 h 12"/>
                  <a:gd name="T18" fmla="*/ 10 w 33"/>
                  <a:gd name="T19" fmla="*/ 1 h 12"/>
                  <a:gd name="T20" fmla="*/ 0 w 3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12">
                    <a:moveTo>
                      <a:pt x="0" y="0"/>
                    </a:moveTo>
                    <a:lnTo>
                      <a:pt x="2" y="4"/>
                    </a:lnTo>
                    <a:lnTo>
                      <a:pt x="6" y="7"/>
                    </a:lnTo>
                    <a:lnTo>
                      <a:pt x="10" y="9"/>
                    </a:lnTo>
                    <a:lnTo>
                      <a:pt x="14" y="11"/>
                    </a:lnTo>
                    <a:lnTo>
                      <a:pt x="23" y="12"/>
                    </a:lnTo>
                    <a:lnTo>
                      <a:pt x="33" y="12"/>
                    </a:lnTo>
                    <a:lnTo>
                      <a:pt x="28" y="8"/>
                    </a:lnTo>
                    <a:lnTo>
                      <a:pt x="19" y="4"/>
                    </a:lnTo>
                    <a:lnTo>
                      <a:pt x="10" y="1"/>
                    </a:lnTo>
                    <a:lnTo>
                      <a:pt x="0"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grpSp>
        <p:sp>
          <p:nvSpPr>
            <p:cNvPr id="11" name="Freeform 69"/>
            <p:cNvSpPr>
              <a:spLocks/>
            </p:cNvSpPr>
            <p:nvPr>
              <p:custDataLst>
                <p:tags r:id="rId55"/>
              </p:custDataLst>
            </p:nvPr>
          </p:nvSpPr>
          <p:spPr bwMode="auto">
            <a:xfrm>
              <a:off x="8469313" y="3925888"/>
              <a:ext cx="14287" cy="50800"/>
            </a:xfrm>
            <a:custGeom>
              <a:avLst/>
              <a:gdLst>
                <a:gd name="T0" fmla="*/ 0 w 33"/>
                <a:gd name="T1" fmla="*/ 2147483647 h 62"/>
                <a:gd name="T2" fmla="*/ 0 w 33"/>
                <a:gd name="T3" fmla="*/ 2147483647 h 62"/>
                <a:gd name="T4" fmla="*/ 0 w 33"/>
                <a:gd name="T5" fmla="*/ 2147483647 h 62"/>
                <a:gd name="T6" fmla="*/ 0 w 33"/>
                <a:gd name="T7" fmla="*/ 2147483647 h 62"/>
                <a:gd name="T8" fmla="*/ 0 w 33"/>
                <a:gd name="T9" fmla="*/ 2147483647 h 62"/>
                <a:gd name="T10" fmla="*/ 0 w 33"/>
                <a:gd name="T11" fmla="*/ 2147483647 h 62"/>
                <a:gd name="T12" fmla="*/ 2147483647 w 33"/>
                <a:gd name="T13" fmla="*/ 2147483647 h 62"/>
                <a:gd name="T14" fmla="*/ 2147483647 w 33"/>
                <a:gd name="T15" fmla="*/ 2147483647 h 62"/>
                <a:gd name="T16" fmla="*/ 2147483647 w 33"/>
                <a:gd name="T17" fmla="*/ 2147483647 h 62"/>
                <a:gd name="T18" fmla="*/ 2147483647 w 33"/>
                <a:gd name="T19" fmla="*/ 2147483647 h 62"/>
                <a:gd name="T20" fmla="*/ 2147483647 w 33"/>
                <a:gd name="T21" fmla="*/ 0 h 62"/>
                <a:gd name="T22" fmla="*/ 2147483647 w 33"/>
                <a:gd name="T23" fmla="*/ 2147483647 h 62"/>
                <a:gd name="T24" fmla="*/ 2147483647 w 33"/>
                <a:gd name="T25" fmla="*/ 2147483647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62"/>
                <a:gd name="T41" fmla="*/ 33 w 33"/>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62">
                  <a:moveTo>
                    <a:pt x="0" y="62"/>
                  </a:moveTo>
                  <a:lnTo>
                    <a:pt x="0" y="53"/>
                  </a:lnTo>
                  <a:lnTo>
                    <a:pt x="0" y="45"/>
                  </a:lnTo>
                  <a:lnTo>
                    <a:pt x="0" y="37"/>
                  </a:lnTo>
                  <a:lnTo>
                    <a:pt x="0" y="31"/>
                  </a:lnTo>
                  <a:lnTo>
                    <a:pt x="0" y="26"/>
                  </a:lnTo>
                  <a:lnTo>
                    <a:pt x="2" y="22"/>
                  </a:lnTo>
                  <a:lnTo>
                    <a:pt x="4" y="17"/>
                  </a:lnTo>
                  <a:lnTo>
                    <a:pt x="8" y="13"/>
                  </a:lnTo>
                  <a:lnTo>
                    <a:pt x="14" y="6"/>
                  </a:lnTo>
                  <a:lnTo>
                    <a:pt x="20" y="0"/>
                  </a:lnTo>
                  <a:lnTo>
                    <a:pt x="26" y="6"/>
                  </a:lnTo>
                  <a:lnTo>
                    <a:pt x="33" y="13"/>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7" name="Freeform 70"/>
            <p:cNvSpPr>
              <a:spLocks/>
            </p:cNvSpPr>
            <p:nvPr>
              <p:custDataLst>
                <p:tags r:id="rId56"/>
              </p:custDataLst>
            </p:nvPr>
          </p:nvSpPr>
          <p:spPr bwMode="auto">
            <a:xfrm>
              <a:off x="8478838" y="4006850"/>
              <a:ext cx="11112" cy="53975"/>
            </a:xfrm>
            <a:custGeom>
              <a:avLst/>
              <a:gdLst>
                <a:gd name="T0" fmla="*/ 0 w 26"/>
                <a:gd name="T1" fmla="*/ 2147483647 h 18"/>
                <a:gd name="T2" fmla="*/ 0 w 26"/>
                <a:gd name="T3" fmla="*/ 0 h 18"/>
                <a:gd name="T4" fmla="*/ 2147483647 w 26"/>
                <a:gd name="T5" fmla="*/ 0 h 18"/>
                <a:gd name="T6" fmla="*/ 2147483647 w 26"/>
                <a:gd name="T7" fmla="*/ 2147483647 h 18"/>
                <a:gd name="T8" fmla="*/ 2147483647 w 26"/>
                <a:gd name="T9" fmla="*/ 2147483647 h 18"/>
                <a:gd name="T10" fmla="*/ 0 60000 65536"/>
                <a:gd name="T11" fmla="*/ 0 60000 65536"/>
                <a:gd name="T12" fmla="*/ 0 60000 65536"/>
                <a:gd name="T13" fmla="*/ 0 60000 65536"/>
                <a:gd name="T14" fmla="*/ 0 60000 65536"/>
                <a:gd name="T15" fmla="*/ 0 w 26"/>
                <a:gd name="T16" fmla="*/ 0 h 18"/>
                <a:gd name="T17" fmla="*/ 26 w 26"/>
                <a:gd name="T18" fmla="*/ 18 h 18"/>
              </a:gdLst>
              <a:ahLst/>
              <a:cxnLst>
                <a:cxn ang="T10">
                  <a:pos x="T0" y="T1"/>
                </a:cxn>
                <a:cxn ang="T11">
                  <a:pos x="T2" y="T3"/>
                </a:cxn>
                <a:cxn ang="T12">
                  <a:pos x="T4" y="T5"/>
                </a:cxn>
                <a:cxn ang="T13">
                  <a:pos x="T6" y="T7"/>
                </a:cxn>
                <a:cxn ang="T14">
                  <a:pos x="T8" y="T9"/>
                </a:cxn>
              </a:cxnLst>
              <a:rect l="T15" t="T16" r="T17" b="T18"/>
              <a:pathLst>
                <a:path w="26" h="18">
                  <a:moveTo>
                    <a:pt x="0" y="18"/>
                  </a:moveTo>
                  <a:lnTo>
                    <a:pt x="0" y="0"/>
                  </a:lnTo>
                  <a:lnTo>
                    <a:pt x="26" y="0"/>
                  </a:lnTo>
                  <a:lnTo>
                    <a:pt x="6" y="12"/>
                  </a:lnTo>
                  <a:lnTo>
                    <a:pt x="6" y="6"/>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8" name="Freeform 71"/>
            <p:cNvSpPr>
              <a:spLocks/>
            </p:cNvSpPr>
            <p:nvPr>
              <p:custDataLst>
                <p:tags r:id="rId57"/>
              </p:custDataLst>
            </p:nvPr>
          </p:nvSpPr>
          <p:spPr bwMode="auto">
            <a:xfrm>
              <a:off x="8607425" y="3925888"/>
              <a:ext cx="87313" cy="117475"/>
            </a:xfrm>
            <a:custGeom>
              <a:avLst/>
              <a:gdLst>
                <a:gd name="T0" fmla="*/ 2147483647 w 180"/>
                <a:gd name="T1" fmla="*/ 2147483647 h 240"/>
                <a:gd name="T2" fmla="*/ 2147483647 w 180"/>
                <a:gd name="T3" fmla="*/ 2147483647 h 240"/>
                <a:gd name="T4" fmla="*/ 2147483647 w 180"/>
                <a:gd name="T5" fmla="*/ 2147483647 h 240"/>
                <a:gd name="T6" fmla="*/ 2147483647 w 180"/>
                <a:gd name="T7" fmla="*/ 2147483647 h 240"/>
                <a:gd name="T8" fmla="*/ 2147483647 w 180"/>
                <a:gd name="T9" fmla="*/ 2147483647 h 240"/>
                <a:gd name="T10" fmla="*/ 2147483647 w 180"/>
                <a:gd name="T11" fmla="*/ 2147483647 h 240"/>
                <a:gd name="T12" fmla="*/ 2147483647 w 180"/>
                <a:gd name="T13" fmla="*/ 2147483647 h 240"/>
                <a:gd name="T14" fmla="*/ 2147483647 w 180"/>
                <a:gd name="T15" fmla="*/ 2147483647 h 240"/>
                <a:gd name="T16" fmla="*/ 2147483647 w 180"/>
                <a:gd name="T17" fmla="*/ 2147483647 h 240"/>
                <a:gd name="T18" fmla="*/ 2147483647 w 180"/>
                <a:gd name="T19" fmla="*/ 2147483647 h 240"/>
                <a:gd name="T20" fmla="*/ 2147483647 w 180"/>
                <a:gd name="T21" fmla="*/ 2147483647 h 240"/>
                <a:gd name="T22" fmla="*/ 2147483647 w 180"/>
                <a:gd name="T23" fmla="*/ 2147483647 h 240"/>
                <a:gd name="T24" fmla="*/ 2147483647 w 180"/>
                <a:gd name="T25" fmla="*/ 2147483647 h 240"/>
                <a:gd name="T26" fmla="*/ 2147483647 w 180"/>
                <a:gd name="T27" fmla="*/ 2147483647 h 240"/>
                <a:gd name="T28" fmla="*/ 2147483647 w 180"/>
                <a:gd name="T29" fmla="*/ 2147483647 h 240"/>
                <a:gd name="T30" fmla="*/ 2147483647 w 180"/>
                <a:gd name="T31" fmla="*/ 2147483647 h 240"/>
                <a:gd name="T32" fmla="*/ 2147483647 w 180"/>
                <a:gd name="T33" fmla="*/ 2147483647 h 240"/>
                <a:gd name="T34" fmla="*/ 2147483647 w 180"/>
                <a:gd name="T35" fmla="*/ 2147483647 h 240"/>
                <a:gd name="T36" fmla="*/ 2147483647 w 180"/>
                <a:gd name="T37" fmla="*/ 2147483647 h 240"/>
                <a:gd name="T38" fmla="*/ 2147483647 w 180"/>
                <a:gd name="T39" fmla="*/ 2147483647 h 240"/>
                <a:gd name="T40" fmla="*/ 2147483647 w 180"/>
                <a:gd name="T41" fmla="*/ 2147483647 h 240"/>
                <a:gd name="T42" fmla="*/ 2147483647 w 180"/>
                <a:gd name="T43" fmla="*/ 2147483647 h 240"/>
                <a:gd name="T44" fmla="*/ 2147483647 w 180"/>
                <a:gd name="T45" fmla="*/ 2147483647 h 240"/>
                <a:gd name="T46" fmla="*/ 2147483647 w 180"/>
                <a:gd name="T47" fmla="*/ 2147483647 h 240"/>
                <a:gd name="T48" fmla="*/ 2147483647 w 180"/>
                <a:gd name="T49" fmla="*/ 2147483647 h 240"/>
                <a:gd name="T50" fmla="*/ 2147483647 w 180"/>
                <a:gd name="T51" fmla="*/ 2147483647 h 240"/>
                <a:gd name="T52" fmla="*/ 2147483647 w 180"/>
                <a:gd name="T53" fmla="*/ 2147483647 h 240"/>
                <a:gd name="T54" fmla="*/ 2147483647 w 180"/>
                <a:gd name="T55" fmla="*/ 2147483647 h 240"/>
                <a:gd name="T56" fmla="*/ 0 w 180"/>
                <a:gd name="T57" fmla="*/ 2147483647 h 240"/>
                <a:gd name="T58" fmla="*/ 0 w 180"/>
                <a:gd name="T59" fmla="*/ 2147483647 h 240"/>
                <a:gd name="T60" fmla="*/ 0 w 180"/>
                <a:gd name="T61" fmla="*/ 2147483647 h 240"/>
                <a:gd name="T62" fmla="*/ 0 w 180"/>
                <a:gd name="T63" fmla="*/ 2147483647 h 240"/>
                <a:gd name="T64" fmla="*/ 0 w 180"/>
                <a:gd name="T65" fmla="*/ 0 h 240"/>
                <a:gd name="T66" fmla="*/ 2147483647 w 180"/>
                <a:gd name="T67" fmla="*/ 2147483647 h 240"/>
                <a:gd name="T68" fmla="*/ 2147483647 w 180"/>
                <a:gd name="T69" fmla="*/ 2147483647 h 240"/>
                <a:gd name="T70" fmla="*/ 2147483647 w 180"/>
                <a:gd name="T71" fmla="*/ 2147483647 h 240"/>
                <a:gd name="T72" fmla="*/ 2147483647 w 180"/>
                <a:gd name="T73" fmla="*/ 2147483647 h 240"/>
                <a:gd name="T74" fmla="*/ 2147483647 w 180"/>
                <a:gd name="T75" fmla="*/ 2147483647 h 240"/>
                <a:gd name="T76" fmla="*/ 2147483647 w 180"/>
                <a:gd name="T77" fmla="*/ 2147483647 h 240"/>
                <a:gd name="T78" fmla="*/ 2147483647 w 180"/>
                <a:gd name="T79" fmla="*/ 2147483647 h 240"/>
                <a:gd name="T80" fmla="*/ 2147483647 w 180"/>
                <a:gd name="T81" fmla="*/ 2147483647 h 240"/>
                <a:gd name="T82" fmla="*/ 2147483647 w 180"/>
                <a:gd name="T83" fmla="*/ 2147483647 h 240"/>
                <a:gd name="T84" fmla="*/ 2147483647 w 180"/>
                <a:gd name="T85" fmla="*/ 2147483647 h 240"/>
                <a:gd name="T86" fmla="*/ 2147483647 w 180"/>
                <a:gd name="T87" fmla="*/ 2147483647 h 240"/>
                <a:gd name="T88" fmla="*/ 2147483647 w 180"/>
                <a:gd name="T89" fmla="*/ 2147483647 h 240"/>
                <a:gd name="T90" fmla="*/ 2147483647 w 180"/>
                <a:gd name="T91" fmla="*/ 2147483647 h 240"/>
                <a:gd name="T92" fmla="*/ 2147483647 w 180"/>
                <a:gd name="T93" fmla="*/ 2147483647 h 240"/>
                <a:gd name="T94" fmla="*/ 2147483647 w 180"/>
                <a:gd name="T95" fmla="*/ 2147483647 h 240"/>
                <a:gd name="T96" fmla="*/ 2147483647 w 180"/>
                <a:gd name="T97" fmla="*/ 2147483647 h 240"/>
                <a:gd name="T98" fmla="*/ 2147483647 w 180"/>
                <a:gd name="T99" fmla="*/ 2147483647 h 240"/>
                <a:gd name="T100" fmla="*/ 2147483647 w 180"/>
                <a:gd name="T101" fmla="*/ 2147483647 h 240"/>
                <a:gd name="T102" fmla="*/ 2147483647 w 180"/>
                <a:gd name="T103" fmla="*/ 2147483647 h 240"/>
                <a:gd name="T104" fmla="*/ 2147483647 w 180"/>
                <a:gd name="T105" fmla="*/ 2147483647 h 2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0"/>
                <a:gd name="T160" fmla="*/ 0 h 240"/>
                <a:gd name="T161" fmla="*/ 180 w 180"/>
                <a:gd name="T162" fmla="*/ 240 h 2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0" h="240">
                  <a:moveTo>
                    <a:pt x="180" y="222"/>
                  </a:moveTo>
                  <a:lnTo>
                    <a:pt x="175" y="223"/>
                  </a:lnTo>
                  <a:lnTo>
                    <a:pt x="171" y="223"/>
                  </a:lnTo>
                  <a:lnTo>
                    <a:pt x="167" y="225"/>
                  </a:lnTo>
                  <a:lnTo>
                    <a:pt x="164" y="227"/>
                  </a:lnTo>
                  <a:lnTo>
                    <a:pt x="158" y="232"/>
                  </a:lnTo>
                  <a:lnTo>
                    <a:pt x="153" y="240"/>
                  </a:lnTo>
                  <a:lnTo>
                    <a:pt x="140" y="232"/>
                  </a:lnTo>
                  <a:lnTo>
                    <a:pt x="131" y="223"/>
                  </a:lnTo>
                  <a:lnTo>
                    <a:pt x="123" y="214"/>
                  </a:lnTo>
                  <a:lnTo>
                    <a:pt x="118" y="206"/>
                  </a:lnTo>
                  <a:lnTo>
                    <a:pt x="112" y="195"/>
                  </a:lnTo>
                  <a:lnTo>
                    <a:pt x="106" y="185"/>
                  </a:lnTo>
                  <a:lnTo>
                    <a:pt x="98" y="174"/>
                  </a:lnTo>
                  <a:lnTo>
                    <a:pt x="87" y="161"/>
                  </a:lnTo>
                  <a:lnTo>
                    <a:pt x="82" y="153"/>
                  </a:lnTo>
                  <a:lnTo>
                    <a:pt x="75" y="146"/>
                  </a:lnTo>
                  <a:lnTo>
                    <a:pt x="70" y="139"/>
                  </a:lnTo>
                  <a:lnTo>
                    <a:pt x="62" y="133"/>
                  </a:lnTo>
                  <a:lnTo>
                    <a:pt x="48" y="121"/>
                  </a:lnTo>
                  <a:lnTo>
                    <a:pt x="33" y="110"/>
                  </a:lnTo>
                  <a:lnTo>
                    <a:pt x="27" y="104"/>
                  </a:lnTo>
                  <a:lnTo>
                    <a:pt x="21" y="98"/>
                  </a:lnTo>
                  <a:lnTo>
                    <a:pt x="15" y="92"/>
                  </a:lnTo>
                  <a:lnTo>
                    <a:pt x="10" y="84"/>
                  </a:lnTo>
                  <a:lnTo>
                    <a:pt x="6" y="77"/>
                  </a:lnTo>
                  <a:lnTo>
                    <a:pt x="4" y="68"/>
                  </a:lnTo>
                  <a:lnTo>
                    <a:pt x="1" y="60"/>
                  </a:lnTo>
                  <a:lnTo>
                    <a:pt x="0" y="50"/>
                  </a:lnTo>
                  <a:lnTo>
                    <a:pt x="0" y="35"/>
                  </a:lnTo>
                  <a:lnTo>
                    <a:pt x="0" y="25"/>
                  </a:lnTo>
                  <a:lnTo>
                    <a:pt x="0" y="15"/>
                  </a:lnTo>
                  <a:lnTo>
                    <a:pt x="0" y="0"/>
                  </a:lnTo>
                  <a:lnTo>
                    <a:pt x="10" y="8"/>
                  </a:lnTo>
                  <a:lnTo>
                    <a:pt x="19" y="17"/>
                  </a:lnTo>
                  <a:lnTo>
                    <a:pt x="27" y="27"/>
                  </a:lnTo>
                  <a:lnTo>
                    <a:pt x="34" y="38"/>
                  </a:lnTo>
                  <a:lnTo>
                    <a:pt x="41" y="48"/>
                  </a:lnTo>
                  <a:lnTo>
                    <a:pt x="46" y="58"/>
                  </a:lnTo>
                  <a:lnTo>
                    <a:pt x="51" y="66"/>
                  </a:lnTo>
                  <a:lnTo>
                    <a:pt x="54" y="74"/>
                  </a:lnTo>
                  <a:lnTo>
                    <a:pt x="60" y="86"/>
                  </a:lnTo>
                  <a:lnTo>
                    <a:pt x="66" y="98"/>
                  </a:lnTo>
                  <a:lnTo>
                    <a:pt x="74" y="107"/>
                  </a:lnTo>
                  <a:lnTo>
                    <a:pt x="82" y="116"/>
                  </a:lnTo>
                  <a:lnTo>
                    <a:pt x="100" y="133"/>
                  </a:lnTo>
                  <a:lnTo>
                    <a:pt x="119" y="149"/>
                  </a:lnTo>
                  <a:lnTo>
                    <a:pt x="139" y="164"/>
                  </a:lnTo>
                  <a:lnTo>
                    <a:pt x="155" y="180"/>
                  </a:lnTo>
                  <a:lnTo>
                    <a:pt x="163" y="189"/>
                  </a:lnTo>
                  <a:lnTo>
                    <a:pt x="169" y="199"/>
                  </a:lnTo>
                  <a:lnTo>
                    <a:pt x="175" y="210"/>
                  </a:lnTo>
                  <a:lnTo>
                    <a:pt x="180" y="222"/>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9" name="Freeform 72"/>
            <p:cNvSpPr>
              <a:spLocks/>
            </p:cNvSpPr>
            <p:nvPr>
              <p:custDataLst>
                <p:tags r:id="rId58"/>
              </p:custDataLst>
            </p:nvPr>
          </p:nvSpPr>
          <p:spPr bwMode="auto">
            <a:xfrm>
              <a:off x="8607425" y="3902075"/>
              <a:ext cx="15875" cy="50800"/>
            </a:xfrm>
            <a:custGeom>
              <a:avLst/>
              <a:gdLst>
                <a:gd name="T0" fmla="*/ 0 w 27"/>
                <a:gd name="T1" fmla="*/ 0 h 30"/>
                <a:gd name="T2" fmla="*/ 2147483647 w 27"/>
                <a:gd name="T3" fmla="*/ 2147483647 h 30"/>
                <a:gd name="T4" fmla="*/ 2147483647 w 27"/>
                <a:gd name="T5" fmla="*/ 2147483647 h 30"/>
                <a:gd name="T6" fmla="*/ 2147483647 w 27"/>
                <a:gd name="T7" fmla="*/ 2147483647 h 30"/>
                <a:gd name="T8" fmla="*/ 2147483647 w 27"/>
                <a:gd name="T9" fmla="*/ 2147483647 h 30"/>
                <a:gd name="T10" fmla="*/ 2147483647 w 27"/>
                <a:gd name="T11" fmla="*/ 2147483647 h 30"/>
                <a:gd name="T12" fmla="*/ 0 w 27"/>
                <a:gd name="T13" fmla="*/ 2147483647 h 30"/>
                <a:gd name="T14" fmla="*/ 2147483647 w 27"/>
                <a:gd name="T15" fmla="*/ 2147483647 h 30"/>
                <a:gd name="T16" fmla="*/ 2147483647 w 27"/>
                <a:gd name="T17" fmla="*/ 2147483647 h 30"/>
                <a:gd name="T18" fmla="*/ 2147483647 w 27"/>
                <a:gd name="T19" fmla="*/ 2147483647 h 30"/>
                <a:gd name="T20" fmla="*/ 2147483647 w 27"/>
                <a:gd name="T21" fmla="*/ 2147483647 h 30"/>
                <a:gd name="T22" fmla="*/ 2147483647 w 27"/>
                <a:gd name="T23" fmla="*/ 2147483647 h 30"/>
                <a:gd name="T24" fmla="*/ 2147483647 w 27"/>
                <a:gd name="T25" fmla="*/ 2147483647 h 30"/>
                <a:gd name="T26" fmla="*/ 2147483647 w 27"/>
                <a:gd name="T27" fmla="*/ 2147483647 h 30"/>
                <a:gd name="T28" fmla="*/ 0 w 27"/>
                <a:gd name="T29" fmla="*/ 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
                <a:gd name="T46" fmla="*/ 0 h 30"/>
                <a:gd name="T47" fmla="*/ 27 w 27"/>
                <a:gd name="T48" fmla="*/ 30 h 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 h="30">
                  <a:moveTo>
                    <a:pt x="0" y="0"/>
                  </a:moveTo>
                  <a:lnTo>
                    <a:pt x="1" y="5"/>
                  </a:lnTo>
                  <a:lnTo>
                    <a:pt x="3" y="11"/>
                  </a:lnTo>
                  <a:lnTo>
                    <a:pt x="4" y="14"/>
                  </a:lnTo>
                  <a:lnTo>
                    <a:pt x="4" y="19"/>
                  </a:lnTo>
                  <a:lnTo>
                    <a:pt x="3" y="24"/>
                  </a:lnTo>
                  <a:lnTo>
                    <a:pt x="0" y="30"/>
                  </a:lnTo>
                  <a:lnTo>
                    <a:pt x="17" y="27"/>
                  </a:lnTo>
                  <a:lnTo>
                    <a:pt x="27" y="24"/>
                  </a:lnTo>
                  <a:lnTo>
                    <a:pt x="23" y="20"/>
                  </a:lnTo>
                  <a:lnTo>
                    <a:pt x="17" y="12"/>
                  </a:lnTo>
                  <a:lnTo>
                    <a:pt x="11" y="8"/>
                  </a:lnTo>
                  <a:lnTo>
                    <a:pt x="7" y="4"/>
                  </a:lnTo>
                  <a:lnTo>
                    <a:pt x="4" y="1"/>
                  </a:lnTo>
                  <a:lnTo>
                    <a:pt x="0"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grpSp>
          <p:nvGrpSpPr>
            <p:cNvPr id="23" name="Group 73"/>
            <p:cNvGrpSpPr>
              <a:grpSpLocks/>
            </p:cNvGrpSpPr>
            <p:nvPr>
              <p:custDataLst>
                <p:tags r:id="rId59"/>
              </p:custDataLst>
            </p:nvPr>
          </p:nvGrpSpPr>
          <p:grpSpPr bwMode="auto">
            <a:xfrm>
              <a:off x="8261666" y="4371345"/>
              <a:ext cx="512447" cy="365547"/>
              <a:chOff x="5372" y="3323"/>
              <a:chExt cx="341" cy="253"/>
            </a:xfrm>
            <a:solidFill>
              <a:srgbClr val="0070C0"/>
            </a:solidFill>
          </p:grpSpPr>
          <p:sp>
            <p:nvSpPr>
              <p:cNvPr id="2122" name="Freeform 74"/>
              <p:cNvSpPr>
                <a:spLocks/>
              </p:cNvSpPr>
              <p:nvPr/>
            </p:nvSpPr>
            <p:spPr bwMode="auto">
              <a:xfrm>
                <a:off x="5372" y="3565"/>
                <a:ext cx="16" cy="11"/>
              </a:xfrm>
              <a:custGeom>
                <a:avLst/>
                <a:gdLst>
                  <a:gd name="T0" fmla="*/ 0 w 53"/>
                  <a:gd name="T1" fmla="*/ 31 h 33"/>
                  <a:gd name="T2" fmla="*/ 4 w 53"/>
                  <a:gd name="T3" fmla="*/ 26 h 33"/>
                  <a:gd name="T4" fmla="*/ 8 w 53"/>
                  <a:gd name="T5" fmla="*/ 21 h 33"/>
                  <a:gd name="T6" fmla="*/ 15 w 53"/>
                  <a:gd name="T7" fmla="*/ 16 h 33"/>
                  <a:gd name="T8" fmla="*/ 21 w 53"/>
                  <a:gd name="T9" fmla="*/ 11 h 33"/>
                  <a:gd name="T10" fmla="*/ 29 w 53"/>
                  <a:gd name="T11" fmla="*/ 7 h 33"/>
                  <a:gd name="T12" fmla="*/ 38 w 53"/>
                  <a:gd name="T13" fmla="*/ 3 h 33"/>
                  <a:gd name="T14" fmla="*/ 45 w 53"/>
                  <a:gd name="T15" fmla="*/ 1 h 33"/>
                  <a:gd name="T16" fmla="*/ 53 w 53"/>
                  <a:gd name="T17" fmla="*/ 0 h 33"/>
                  <a:gd name="T18" fmla="*/ 53 w 53"/>
                  <a:gd name="T19" fmla="*/ 18 h 33"/>
                  <a:gd name="T20" fmla="*/ 38 w 53"/>
                  <a:gd name="T21" fmla="*/ 24 h 33"/>
                  <a:gd name="T22" fmla="*/ 27 w 53"/>
                  <a:gd name="T23" fmla="*/ 30 h 33"/>
                  <a:gd name="T24" fmla="*/ 21 w 53"/>
                  <a:gd name="T25" fmla="*/ 32 h 33"/>
                  <a:gd name="T26" fmla="*/ 16 w 53"/>
                  <a:gd name="T27" fmla="*/ 33 h 33"/>
                  <a:gd name="T28" fmla="*/ 9 w 53"/>
                  <a:gd name="T29" fmla="*/ 33 h 33"/>
                  <a:gd name="T30" fmla="*/ 0 w 53"/>
                  <a:gd name="T31" fmla="*/ 3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33">
                    <a:moveTo>
                      <a:pt x="0" y="31"/>
                    </a:moveTo>
                    <a:lnTo>
                      <a:pt x="4" y="26"/>
                    </a:lnTo>
                    <a:lnTo>
                      <a:pt x="8" y="21"/>
                    </a:lnTo>
                    <a:lnTo>
                      <a:pt x="15" y="16"/>
                    </a:lnTo>
                    <a:lnTo>
                      <a:pt x="21" y="11"/>
                    </a:lnTo>
                    <a:lnTo>
                      <a:pt x="29" y="7"/>
                    </a:lnTo>
                    <a:lnTo>
                      <a:pt x="38" y="3"/>
                    </a:lnTo>
                    <a:lnTo>
                      <a:pt x="45" y="1"/>
                    </a:lnTo>
                    <a:lnTo>
                      <a:pt x="53" y="0"/>
                    </a:lnTo>
                    <a:lnTo>
                      <a:pt x="53" y="18"/>
                    </a:lnTo>
                    <a:lnTo>
                      <a:pt x="38" y="24"/>
                    </a:lnTo>
                    <a:lnTo>
                      <a:pt x="27" y="30"/>
                    </a:lnTo>
                    <a:lnTo>
                      <a:pt x="21" y="32"/>
                    </a:lnTo>
                    <a:lnTo>
                      <a:pt x="16" y="33"/>
                    </a:lnTo>
                    <a:lnTo>
                      <a:pt x="9" y="33"/>
                    </a:lnTo>
                    <a:lnTo>
                      <a:pt x="0" y="31"/>
                    </a:lnTo>
                  </a:path>
                </a:pathLst>
              </a:custGeom>
              <a:solidFill>
                <a:schemeClr val="bg1">
                  <a:lumMod val="85000"/>
                </a:schemeClr>
              </a:solid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123" name="Freeform 75"/>
              <p:cNvSpPr>
                <a:spLocks/>
              </p:cNvSpPr>
              <p:nvPr/>
            </p:nvSpPr>
            <p:spPr bwMode="auto">
              <a:xfrm>
                <a:off x="5379" y="3446"/>
                <a:ext cx="202" cy="117"/>
              </a:xfrm>
              <a:custGeom>
                <a:avLst/>
                <a:gdLst>
                  <a:gd name="T0" fmla="*/ 24 w 631"/>
                  <a:gd name="T1" fmla="*/ 296 h 358"/>
                  <a:gd name="T2" fmla="*/ 50 w 631"/>
                  <a:gd name="T3" fmla="*/ 290 h 358"/>
                  <a:gd name="T4" fmla="*/ 65 w 631"/>
                  <a:gd name="T5" fmla="*/ 277 h 358"/>
                  <a:gd name="T6" fmla="*/ 79 w 631"/>
                  <a:gd name="T7" fmla="*/ 253 h 358"/>
                  <a:gd name="T8" fmla="*/ 100 w 631"/>
                  <a:gd name="T9" fmla="*/ 256 h 358"/>
                  <a:gd name="T10" fmla="*/ 126 w 631"/>
                  <a:gd name="T11" fmla="*/ 253 h 358"/>
                  <a:gd name="T12" fmla="*/ 141 w 631"/>
                  <a:gd name="T13" fmla="*/ 247 h 358"/>
                  <a:gd name="T14" fmla="*/ 162 w 631"/>
                  <a:gd name="T15" fmla="*/ 229 h 358"/>
                  <a:gd name="T16" fmla="*/ 180 w 631"/>
                  <a:gd name="T17" fmla="*/ 208 h 358"/>
                  <a:gd name="T18" fmla="*/ 211 w 631"/>
                  <a:gd name="T19" fmla="*/ 192 h 358"/>
                  <a:gd name="T20" fmla="*/ 260 w 631"/>
                  <a:gd name="T21" fmla="*/ 175 h 358"/>
                  <a:gd name="T22" fmla="*/ 329 w 631"/>
                  <a:gd name="T23" fmla="*/ 152 h 358"/>
                  <a:gd name="T24" fmla="*/ 361 w 631"/>
                  <a:gd name="T25" fmla="*/ 137 h 358"/>
                  <a:gd name="T26" fmla="*/ 392 w 631"/>
                  <a:gd name="T27" fmla="*/ 130 h 358"/>
                  <a:gd name="T28" fmla="*/ 406 w 631"/>
                  <a:gd name="T29" fmla="*/ 127 h 358"/>
                  <a:gd name="T30" fmla="*/ 440 w 631"/>
                  <a:gd name="T31" fmla="*/ 107 h 358"/>
                  <a:gd name="T32" fmla="*/ 469 w 631"/>
                  <a:gd name="T33" fmla="*/ 80 h 358"/>
                  <a:gd name="T34" fmla="*/ 478 w 631"/>
                  <a:gd name="T35" fmla="*/ 63 h 358"/>
                  <a:gd name="T36" fmla="*/ 504 w 631"/>
                  <a:gd name="T37" fmla="*/ 58 h 358"/>
                  <a:gd name="T38" fmla="*/ 537 w 631"/>
                  <a:gd name="T39" fmla="*/ 36 h 358"/>
                  <a:gd name="T40" fmla="*/ 568 w 631"/>
                  <a:gd name="T41" fmla="*/ 11 h 358"/>
                  <a:gd name="T42" fmla="*/ 591 w 631"/>
                  <a:gd name="T43" fmla="*/ 0 h 358"/>
                  <a:gd name="T44" fmla="*/ 602 w 631"/>
                  <a:gd name="T45" fmla="*/ 22 h 358"/>
                  <a:gd name="T46" fmla="*/ 617 w 631"/>
                  <a:gd name="T47" fmla="*/ 30 h 358"/>
                  <a:gd name="T48" fmla="*/ 625 w 631"/>
                  <a:gd name="T49" fmla="*/ 46 h 358"/>
                  <a:gd name="T50" fmla="*/ 601 w 631"/>
                  <a:gd name="T51" fmla="*/ 88 h 358"/>
                  <a:gd name="T52" fmla="*/ 568 w 631"/>
                  <a:gd name="T53" fmla="*/ 125 h 358"/>
                  <a:gd name="T54" fmla="*/ 529 w 631"/>
                  <a:gd name="T55" fmla="*/ 154 h 358"/>
                  <a:gd name="T56" fmla="*/ 487 w 631"/>
                  <a:gd name="T57" fmla="*/ 173 h 358"/>
                  <a:gd name="T58" fmla="*/ 445 w 631"/>
                  <a:gd name="T59" fmla="*/ 180 h 358"/>
                  <a:gd name="T60" fmla="*/ 438 w 631"/>
                  <a:gd name="T61" fmla="*/ 197 h 358"/>
                  <a:gd name="T62" fmla="*/ 433 w 631"/>
                  <a:gd name="T63" fmla="*/ 200 h 358"/>
                  <a:gd name="T64" fmla="*/ 395 w 631"/>
                  <a:gd name="T65" fmla="*/ 199 h 358"/>
                  <a:gd name="T66" fmla="*/ 367 w 631"/>
                  <a:gd name="T67" fmla="*/ 210 h 358"/>
                  <a:gd name="T68" fmla="*/ 347 w 631"/>
                  <a:gd name="T69" fmla="*/ 212 h 358"/>
                  <a:gd name="T70" fmla="*/ 338 w 631"/>
                  <a:gd name="T71" fmla="*/ 204 h 358"/>
                  <a:gd name="T72" fmla="*/ 313 w 631"/>
                  <a:gd name="T73" fmla="*/ 241 h 358"/>
                  <a:gd name="T74" fmla="*/ 272 w 631"/>
                  <a:gd name="T75" fmla="*/ 280 h 358"/>
                  <a:gd name="T76" fmla="*/ 220 w 631"/>
                  <a:gd name="T77" fmla="*/ 315 h 358"/>
                  <a:gd name="T78" fmla="*/ 164 w 631"/>
                  <a:gd name="T79" fmla="*/ 343 h 358"/>
                  <a:gd name="T80" fmla="*/ 110 w 631"/>
                  <a:gd name="T81" fmla="*/ 357 h 358"/>
                  <a:gd name="T82" fmla="*/ 71 w 631"/>
                  <a:gd name="T83" fmla="*/ 356 h 358"/>
                  <a:gd name="T84" fmla="*/ 56 w 631"/>
                  <a:gd name="T85" fmla="*/ 348 h 358"/>
                  <a:gd name="T86" fmla="*/ 33 w 631"/>
                  <a:gd name="T87" fmla="*/ 34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1" h="358">
                    <a:moveTo>
                      <a:pt x="0" y="327"/>
                    </a:moveTo>
                    <a:lnTo>
                      <a:pt x="7" y="297"/>
                    </a:lnTo>
                    <a:lnTo>
                      <a:pt x="24" y="296"/>
                    </a:lnTo>
                    <a:lnTo>
                      <a:pt x="39" y="293"/>
                    </a:lnTo>
                    <a:lnTo>
                      <a:pt x="44" y="292"/>
                    </a:lnTo>
                    <a:lnTo>
                      <a:pt x="50" y="290"/>
                    </a:lnTo>
                    <a:lnTo>
                      <a:pt x="54" y="287"/>
                    </a:lnTo>
                    <a:lnTo>
                      <a:pt x="58" y="285"/>
                    </a:lnTo>
                    <a:lnTo>
                      <a:pt x="65" y="277"/>
                    </a:lnTo>
                    <a:lnTo>
                      <a:pt x="70" y="270"/>
                    </a:lnTo>
                    <a:lnTo>
                      <a:pt x="75" y="262"/>
                    </a:lnTo>
                    <a:lnTo>
                      <a:pt x="79" y="253"/>
                    </a:lnTo>
                    <a:lnTo>
                      <a:pt x="87" y="255"/>
                    </a:lnTo>
                    <a:lnTo>
                      <a:pt x="93" y="256"/>
                    </a:lnTo>
                    <a:lnTo>
                      <a:pt x="100" y="256"/>
                    </a:lnTo>
                    <a:lnTo>
                      <a:pt x="106" y="256"/>
                    </a:lnTo>
                    <a:lnTo>
                      <a:pt x="116" y="254"/>
                    </a:lnTo>
                    <a:lnTo>
                      <a:pt x="126" y="253"/>
                    </a:lnTo>
                    <a:lnTo>
                      <a:pt x="131" y="252"/>
                    </a:lnTo>
                    <a:lnTo>
                      <a:pt x="136" y="250"/>
                    </a:lnTo>
                    <a:lnTo>
                      <a:pt x="141" y="247"/>
                    </a:lnTo>
                    <a:lnTo>
                      <a:pt x="145" y="244"/>
                    </a:lnTo>
                    <a:lnTo>
                      <a:pt x="153" y="237"/>
                    </a:lnTo>
                    <a:lnTo>
                      <a:pt x="162" y="229"/>
                    </a:lnTo>
                    <a:lnTo>
                      <a:pt x="168" y="220"/>
                    </a:lnTo>
                    <a:lnTo>
                      <a:pt x="175" y="213"/>
                    </a:lnTo>
                    <a:lnTo>
                      <a:pt x="180" y="208"/>
                    </a:lnTo>
                    <a:lnTo>
                      <a:pt x="186" y="204"/>
                    </a:lnTo>
                    <a:lnTo>
                      <a:pt x="199" y="198"/>
                    </a:lnTo>
                    <a:lnTo>
                      <a:pt x="211" y="192"/>
                    </a:lnTo>
                    <a:lnTo>
                      <a:pt x="223" y="187"/>
                    </a:lnTo>
                    <a:lnTo>
                      <a:pt x="235" y="182"/>
                    </a:lnTo>
                    <a:lnTo>
                      <a:pt x="260" y="175"/>
                    </a:lnTo>
                    <a:lnTo>
                      <a:pt x="283" y="167"/>
                    </a:lnTo>
                    <a:lnTo>
                      <a:pt x="308" y="160"/>
                    </a:lnTo>
                    <a:lnTo>
                      <a:pt x="329" y="152"/>
                    </a:lnTo>
                    <a:lnTo>
                      <a:pt x="340" y="147"/>
                    </a:lnTo>
                    <a:lnTo>
                      <a:pt x="351" y="142"/>
                    </a:lnTo>
                    <a:lnTo>
                      <a:pt x="361" y="137"/>
                    </a:lnTo>
                    <a:lnTo>
                      <a:pt x="372" y="130"/>
                    </a:lnTo>
                    <a:lnTo>
                      <a:pt x="382" y="130"/>
                    </a:lnTo>
                    <a:lnTo>
                      <a:pt x="392" y="130"/>
                    </a:lnTo>
                    <a:lnTo>
                      <a:pt x="396" y="130"/>
                    </a:lnTo>
                    <a:lnTo>
                      <a:pt x="401" y="129"/>
                    </a:lnTo>
                    <a:lnTo>
                      <a:pt x="406" y="127"/>
                    </a:lnTo>
                    <a:lnTo>
                      <a:pt x="413" y="124"/>
                    </a:lnTo>
                    <a:lnTo>
                      <a:pt x="426" y="117"/>
                    </a:lnTo>
                    <a:lnTo>
                      <a:pt x="440" y="107"/>
                    </a:lnTo>
                    <a:lnTo>
                      <a:pt x="454" y="97"/>
                    </a:lnTo>
                    <a:lnTo>
                      <a:pt x="465" y="86"/>
                    </a:lnTo>
                    <a:lnTo>
                      <a:pt x="469" y="80"/>
                    </a:lnTo>
                    <a:lnTo>
                      <a:pt x="473" y="74"/>
                    </a:lnTo>
                    <a:lnTo>
                      <a:pt x="477" y="69"/>
                    </a:lnTo>
                    <a:lnTo>
                      <a:pt x="478" y="63"/>
                    </a:lnTo>
                    <a:lnTo>
                      <a:pt x="488" y="62"/>
                    </a:lnTo>
                    <a:lnTo>
                      <a:pt x="496" y="61"/>
                    </a:lnTo>
                    <a:lnTo>
                      <a:pt x="504" y="58"/>
                    </a:lnTo>
                    <a:lnTo>
                      <a:pt x="512" y="54"/>
                    </a:lnTo>
                    <a:lnTo>
                      <a:pt x="525" y="46"/>
                    </a:lnTo>
                    <a:lnTo>
                      <a:pt x="537" y="36"/>
                    </a:lnTo>
                    <a:lnTo>
                      <a:pt x="549" y="26"/>
                    </a:lnTo>
                    <a:lnTo>
                      <a:pt x="561" y="16"/>
                    </a:lnTo>
                    <a:lnTo>
                      <a:pt x="568" y="11"/>
                    </a:lnTo>
                    <a:lnTo>
                      <a:pt x="575" y="7"/>
                    </a:lnTo>
                    <a:lnTo>
                      <a:pt x="583" y="4"/>
                    </a:lnTo>
                    <a:lnTo>
                      <a:pt x="591" y="0"/>
                    </a:lnTo>
                    <a:lnTo>
                      <a:pt x="594" y="10"/>
                    </a:lnTo>
                    <a:lnTo>
                      <a:pt x="597" y="16"/>
                    </a:lnTo>
                    <a:lnTo>
                      <a:pt x="602" y="22"/>
                    </a:lnTo>
                    <a:lnTo>
                      <a:pt x="606" y="25"/>
                    </a:lnTo>
                    <a:lnTo>
                      <a:pt x="612" y="28"/>
                    </a:lnTo>
                    <a:lnTo>
                      <a:pt x="617" y="30"/>
                    </a:lnTo>
                    <a:lnTo>
                      <a:pt x="624" y="31"/>
                    </a:lnTo>
                    <a:lnTo>
                      <a:pt x="631" y="31"/>
                    </a:lnTo>
                    <a:lnTo>
                      <a:pt x="625" y="46"/>
                    </a:lnTo>
                    <a:lnTo>
                      <a:pt x="618" y="61"/>
                    </a:lnTo>
                    <a:lnTo>
                      <a:pt x="611" y="75"/>
                    </a:lnTo>
                    <a:lnTo>
                      <a:pt x="601" y="88"/>
                    </a:lnTo>
                    <a:lnTo>
                      <a:pt x="591" y="101"/>
                    </a:lnTo>
                    <a:lnTo>
                      <a:pt x="580" y="114"/>
                    </a:lnTo>
                    <a:lnTo>
                      <a:pt x="568" y="125"/>
                    </a:lnTo>
                    <a:lnTo>
                      <a:pt x="556" y="136"/>
                    </a:lnTo>
                    <a:lnTo>
                      <a:pt x="543" y="145"/>
                    </a:lnTo>
                    <a:lnTo>
                      <a:pt x="529" y="154"/>
                    </a:lnTo>
                    <a:lnTo>
                      <a:pt x="515" y="161"/>
                    </a:lnTo>
                    <a:lnTo>
                      <a:pt x="501" y="167"/>
                    </a:lnTo>
                    <a:lnTo>
                      <a:pt x="487" y="173"/>
                    </a:lnTo>
                    <a:lnTo>
                      <a:pt x="473" y="177"/>
                    </a:lnTo>
                    <a:lnTo>
                      <a:pt x="459" y="179"/>
                    </a:lnTo>
                    <a:lnTo>
                      <a:pt x="445" y="180"/>
                    </a:lnTo>
                    <a:lnTo>
                      <a:pt x="443" y="189"/>
                    </a:lnTo>
                    <a:lnTo>
                      <a:pt x="439" y="195"/>
                    </a:lnTo>
                    <a:lnTo>
                      <a:pt x="438" y="197"/>
                    </a:lnTo>
                    <a:lnTo>
                      <a:pt x="436" y="199"/>
                    </a:lnTo>
                    <a:lnTo>
                      <a:pt x="435" y="200"/>
                    </a:lnTo>
                    <a:lnTo>
                      <a:pt x="433" y="200"/>
                    </a:lnTo>
                    <a:lnTo>
                      <a:pt x="422" y="199"/>
                    </a:lnTo>
                    <a:lnTo>
                      <a:pt x="405" y="198"/>
                    </a:lnTo>
                    <a:lnTo>
                      <a:pt x="395" y="199"/>
                    </a:lnTo>
                    <a:lnTo>
                      <a:pt x="385" y="202"/>
                    </a:lnTo>
                    <a:lnTo>
                      <a:pt x="376" y="206"/>
                    </a:lnTo>
                    <a:lnTo>
                      <a:pt x="367" y="210"/>
                    </a:lnTo>
                    <a:lnTo>
                      <a:pt x="358" y="213"/>
                    </a:lnTo>
                    <a:lnTo>
                      <a:pt x="351" y="213"/>
                    </a:lnTo>
                    <a:lnTo>
                      <a:pt x="347" y="212"/>
                    </a:lnTo>
                    <a:lnTo>
                      <a:pt x="344" y="211"/>
                    </a:lnTo>
                    <a:lnTo>
                      <a:pt x="342" y="208"/>
                    </a:lnTo>
                    <a:lnTo>
                      <a:pt x="338" y="204"/>
                    </a:lnTo>
                    <a:lnTo>
                      <a:pt x="333" y="216"/>
                    </a:lnTo>
                    <a:lnTo>
                      <a:pt x="324" y="229"/>
                    </a:lnTo>
                    <a:lnTo>
                      <a:pt x="313" y="241"/>
                    </a:lnTo>
                    <a:lnTo>
                      <a:pt x="301" y="254"/>
                    </a:lnTo>
                    <a:lnTo>
                      <a:pt x="288" y="267"/>
                    </a:lnTo>
                    <a:lnTo>
                      <a:pt x="272" y="280"/>
                    </a:lnTo>
                    <a:lnTo>
                      <a:pt x="256" y="293"/>
                    </a:lnTo>
                    <a:lnTo>
                      <a:pt x="238" y="304"/>
                    </a:lnTo>
                    <a:lnTo>
                      <a:pt x="220" y="315"/>
                    </a:lnTo>
                    <a:lnTo>
                      <a:pt x="202" y="325"/>
                    </a:lnTo>
                    <a:lnTo>
                      <a:pt x="182" y="334"/>
                    </a:lnTo>
                    <a:lnTo>
                      <a:pt x="164" y="343"/>
                    </a:lnTo>
                    <a:lnTo>
                      <a:pt x="145" y="349"/>
                    </a:lnTo>
                    <a:lnTo>
                      <a:pt x="127" y="354"/>
                    </a:lnTo>
                    <a:lnTo>
                      <a:pt x="110" y="357"/>
                    </a:lnTo>
                    <a:lnTo>
                      <a:pt x="93" y="358"/>
                    </a:lnTo>
                    <a:lnTo>
                      <a:pt x="80" y="358"/>
                    </a:lnTo>
                    <a:lnTo>
                      <a:pt x="71" y="356"/>
                    </a:lnTo>
                    <a:lnTo>
                      <a:pt x="65" y="354"/>
                    </a:lnTo>
                    <a:lnTo>
                      <a:pt x="60" y="351"/>
                    </a:lnTo>
                    <a:lnTo>
                      <a:pt x="56" y="348"/>
                    </a:lnTo>
                    <a:lnTo>
                      <a:pt x="51" y="345"/>
                    </a:lnTo>
                    <a:lnTo>
                      <a:pt x="44" y="343"/>
                    </a:lnTo>
                    <a:lnTo>
                      <a:pt x="33" y="340"/>
                    </a:lnTo>
                    <a:lnTo>
                      <a:pt x="0" y="327"/>
                    </a:lnTo>
                  </a:path>
                </a:pathLst>
              </a:custGeom>
              <a:solidFill>
                <a:schemeClr val="bg1">
                  <a:lumMod val="85000"/>
                </a:schemeClr>
              </a:solid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124" name="Freeform 76"/>
              <p:cNvSpPr>
                <a:spLocks/>
              </p:cNvSpPr>
              <p:nvPr/>
            </p:nvSpPr>
            <p:spPr bwMode="auto">
              <a:xfrm>
                <a:off x="5597" y="3323"/>
                <a:ext cx="116" cy="141"/>
              </a:xfrm>
              <a:custGeom>
                <a:avLst/>
                <a:gdLst>
                  <a:gd name="T0" fmla="*/ 60 w 359"/>
                  <a:gd name="T1" fmla="*/ 288 h 431"/>
                  <a:gd name="T2" fmla="*/ 95 w 359"/>
                  <a:gd name="T3" fmla="*/ 269 h 431"/>
                  <a:gd name="T4" fmla="*/ 165 w 359"/>
                  <a:gd name="T5" fmla="*/ 209 h 431"/>
                  <a:gd name="T6" fmla="*/ 172 w 359"/>
                  <a:gd name="T7" fmla="*/ 168 h 431"/>
                  <a:gd name="T8" fmla="*/ 180 w 359"/>
                  <a:gd name="T9" fmla="*/ 149 h 431"/>
                  <a:gd name="T10" fmla="*/ 193 w 359"/>
                  <a:gd name="T11" fmla="*/ 137 h 431"/>
                  <a:gd name="T12" fmla="*/ 190 w 359"/>
                  <a:gd name="T13" fmla="*/ 126 h 431"/>
                  <a:gd name="T14" fmla="*/ 179 w 359"/>
                  <a:gd name="T15" fmla="*/ 94 h 431"/>
                  <a:gd name="T16" fmla="*/ 173 w 359"/>
                  <a:gd name="T17" fmla="*/ 34 h 431"/>
                  <a:gd name="T18" fmla="*/ 182 w 359"/>
                  <a:gd name="T19" fmla="*/ 0 h 431"/>
                  <a:gd name="T20" fmla="*/ 194 w 359"/>
                  <a:gd name="T21" fmla="*/ 11 h 431"/>
                  <a:gd name="T22" fmla="*/ 207 w 359"/>
                  <a:gd name="T23" fmla="*/ 29 h 431"/>
                  <a:gd name="T24" fmla="*/ 231 w 359"/>
                  <a:gd name="T25" fmla="*/ 56 h 431"/>
                  <a:gd name="T26" fmla="*/ 238 w 359"/>
                  <a:gd name="T27" fmla="*/ 73 h 431"/>
                  <a:gd name="T28" fmla="*/ 237 w 359"/>
                  <a:gd name="T29" fmla="*/ 88 h 431"/>
                  <a:gd name="T30" fmla="*/ 226 w 359"/>
                  <a:gd name="T31" fmla="*/ 102 h 431"/>
                  <a:gd name="T32" fmla="*/ 205 w 359"/>
                  <a:gd name="T33" fmla="*/ 120 h 431"/>
                  <a:gd name="T34" fmla="*/ 199 w 359"/>
                  <a:gd name="T35" fmla="*/ 131 h 431"/>
                  <a:gd name="T36" fmla="*/ 199 w 359"/>
                  <a:gd name="T37" fmla="*/ 149 h 431"/>
                  <a:gd name="T38" fmla="*/ 205 w 359"/>
                  <a:gd name="T39" fmla="*/ 159 h 431"/>
                  <a:gd name="T40" fmla="*/ 226 w 359"/>
                  <a:gd name="T41" fmla="*/ 160 h 431"/>
                  <a:gd name="T42" fmla="*/ 233 w 359"/>
                  <a:gd name="T43" fmla="*/ 153 h 431"/>
                  <a:gd name="T44" fmla="*/ 232 w 359"/>
                  <a:gd name="T45" fmla="*/ 135 h 431"/>
                  <a:gd name="T46" fmla="*/ 259 w 359"/>
                  <a:gd name="T47" fmla="*/ 193 h 431"/>
                  <a:gd name="T48" fmla="*/ 271 w 359"/>
                  <a:gd name="T49" fmla="*/ 208 h 431"/>
                  <a:gd name="T50" fmla="*/ 291 w 359"/>
                  <a:gd name="T51" fmla="*/ 219 h 431"/>
                  <a:gd name="T52" fmla="*/ 300 w 359"/>
                  <a:gd name="T53" fmla="*/ 217 h 431"/>
                  <a:gd name="T54" fmla="*/ 312 w 359"/>
                  <a:gd name="T55" fmla="*/ 206 h 431"/>
                  <a:gd name="T56" fmla="*/ 341 w 359"/>
                  <a:gd name="T57" fmla="*/ 194 h 431"/>
                  <a:gd name="T58" fmla="*/ 355 w 359"/>
                  <a:gd name="T59" fmla="*/ 206 h 431"/>
                  <a:gd name="T60" fmla="*/ 342 w 359"/>
                  <a:gd name="T61" fmla="*/ 240 h 431"/>
                  <a:gd name="T62" fmla="*/ 321 w 359"/>
                  <a:gd name="T63" fmla="*/ 261 h 431"/>
                  <a:gd name="T64" fmla="*/ 295 w 359"/>
                  <a:gd name="T65" fmla="*/ 275 h 431"/>
                  <a:gd name="T66" fmla="*/ 247 w 359"/>
                  <a:gd name="T67" fmla="*/ 288 h 431"/>
                  <a:gd name="T68" fmla="*/ 208 w 359"/>
                  <a:gd name="T69" fmla="*/ 299 h 431"/>
                  <a:gd name="T70" fmla="*/ 193 w 359"/>
                  <a:gd name="T71" fmla="*/ 308 h 431"/>
                  <a:gd name="T72" fmla="*/ 179 w 359"/>
                  <a:gd name="T73" fmla="*/ 339 h 431"/>
                  <a:gd name="T74" fmla="*/ 163 w 359"/>
                  <a:gd name="T75" fmla="*/ 356 h 431"/>
                  <a:gd name="T76" fmla="*/ 109 w 359"/>
                  <a:gd name="T77" fmla="*/ 394 h 431"/>
                  <a:gd name="T78" fmla="*/ 48 w 359"/>
                  <a:gd name="T79" fmla="*/ 424 h 431"/>
                  <a:gd name="T80" fmla="*/ 19 w 359"/>
                  <a:gd name="T81" fmla="*/ 431 h 431"/>
                  <a:gd name="T82" fmla="*/ 7 w 359"/>
                  <a:gd name="T83" fmla="*/ 426 h 431"/>
                  <a:gd name="T84" fmla="*/ 1 w 359"/>
                  <a:gd name="T85" fmla="*/ 415 h 431"/>
                  <a:gd name="T86" fmla="*/ 1 w 359"/>
                  <a:gd name="T87" fmla="*/ 402 h 431"/>
                  <a:gd name="T88" fmla="*/ 9 w 359"/>
                  <a:gd name="T89" fmla="*/ 391 h 431"/>
                  <a:gd name="T90" fmla="*/ 56 w 359"/>
                  <a:gd name="T91" fmla="*/ 374 h 431"/>
                  <a:gd name="T92" fmla="*/ 73 w 359"/>
                  <a:gd name="T93" fmla="*/ 351 h 431"/>
                  <a:gd name="T94" fmla="*/ 71 w 359"/>
                  <a:gd name="T95" fmla="*/ 335 h 431"/>
                  <a:gd name="T96" fmla="*/ 64 w 359"/>
                  <a:gd name="T97" fmla="*/ 326 h 431"/>
                  <a:gd name="T98" fmla="*/ 51 w 359"/>
                  <a:gd name="T99" fmla="*/ 320 h 431"/>
                  <a:gd name="T100" fmla="*/ 19 w 359"/>
                  <a:gd name="T101" fmla="*/ 32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9" h="431">
                    <a:moveTo>
                      <a:pt x="39" y="296"/>
                    </a:moveTo>
                    <a:lnTo>
                      <a:pt x="50" y="292"/>
                    </a:lnTo>
                    <a:lnTo>
                      <a:pt x="60" y="288"/>
                    </a:lnTo>
                    <a:lnTo>
                      <a:pt x="70" y="284"/>
                    </a:lnTo>
                    <a:lnTo>
                      <a:pt x="79" y="279"/>
                    </a:lnTo>
                    <a:lnTo>
                      <a:pt x="95" y="269"/>
                    </a:lnTo>
                    <a:lnTo>
                      <a:pt x="110" y="257"/>
                    </a:lnTo>
                    <a:lnTo>
                      <a:pt x="138" y="233"/>
                    </a:lnTo>
                    <a:lnTo>
                      <a:pt x="165" y="209"/>
                    </a:lnTo>
                    <a:lnTo>
                      <a:pt x="166" y="198"/>
                    </a:lnTo>
                    <a:lnTo>
                      <a:pt x="170" y="175"/>
                    </a:lnTo>
                    <a:lnTo>
                      <a:pt x="172" y="168"/>
                    </a:lnTo>
                    <a:lnTo>
                      <a:pt x="174" y="162"/>
                    </a:lnTo>
                    <a:lnTo>
                      <a:pt x="176" y="156"/>
                    </a:lnTo>
                    <a:lnTo>
                      <a:pt x="180" y="149"/>
                    </a:lnTo>
                    <a:lnTo>
                      <a:pt x="183" y="144"/>
                    </a:lnTo>
                    <a:lnTo>
                      <a:pt x="188" y="140"/>
                    </a:lnTo>
                    <a:lnTo>
                      <a:pt x="193" y="137"/>
                    </a:lnTo>
                    <a:lnTo>
                      <a:pt x="199" y="135"/>
                    </a:lnTo>
                    <a:lnTo>
                      <a:pt x="194" y="131"/>
                    </a:lnTo>
                    <a:lnTo>
                      <a:pt x="190" y="126"/>
                    </a:lnTo>
                    <a:lnTo>
                      <a:pt x="186" y="119"/>
                    </a:lnTo>
                    <a:lnTo>
                      <a:pt x="184" y="112"/>
                    </a:lnTo>
                    <a:lnTo>
                      <a:pt x="179" y="94"/>
                    </a:lnTo>
                    <a:lnTo>
                      <a:pt x="175" y="75"/>
                    </a:lnTo>
                    <a:lnTo>
                      <a:pt x="174" y="54"/>
                    </a:lnTo>
                    <a:lnTo>
                      <a:pt x="173" y="34"/>
                    </a:lnTo>
                    <a:lnTo>
                      <a:pt x="172" y="16"/>
                    </a:lnTo>
                    <a:lnTo>
                      <a:pt x="172" y="0"/>
                    </a:lnTo>
                    <a:lnTo>
                      <a:pt x="182" y="0"/>
                    </a:lnTo>
                    <a:lnTo>
                      <a:pt x="192" y="0"/>
                    </a:lnTo>
                    <a:lnTo>
                      <a:pt x="193" y="6"/>
                    </a:lnTo>
                    <a:lnTo>
                      <a:pt x="194" y="11"/>
                    </a:lnTo>
                    <a:lnTo>
                      <a:pt x="196" y="16"/>
                    </a:lnTo>
                    <a:lnTo>
                      <a:pt x="199" y="20"/>
                    </a:lnTo>
                    <a:lnTo>
                      <a:pt x="207" y="29"/>
                    </a:lnTo>
                    <a:lnTo>
                      <a:pt x="216" y="37"/>
                    </a:lnTo>
                    <a:lnTo>
                      <a:pt x="224" y="47"/>
                    </a:lnTo>
                    <a:lnTo>
                      <a:pt x="231" y="56"/>
                    </a:lnTo>
                    <a:lnTo>
                      <a:pt x="235" y="62"/>
                    </a:lnTo>
                    <a:lnTo>
                      <a:pt x="237" y="67"/>
                    </a:lnTo>
                    <a:lnTo>
                      <a:pt x="238" y="73"/>
                    </a:lnTo>
                    <a:lnTo>
                      <a:pt x="239" y="80"/>
                    </a:lnTo>
                    <a:lnTo>
                      <a:pt x="238" y="84"/>
                    </a:lnTo>
                    <a:lnTo>
                      <a:pt x="237" y="88"/>
                    </a:lnTo>
                    <a:lnTo>
                      <a:pt x="235" y="92"/>
                    </a:lnTo>
                    <a:lnTo>
                      <a:pt x="232" y="95"/>
                    </a:lnTo>
                    <a:lnTo>
                      <a:pt x="226" y="102"/>
                    </a:lnTo>
                    <a:lnTo>
                      <a:pt x="219" y="108"/>
                    </a:lnTo>
                    <a:lnTo>
                      <a:pt x="211" y="114"/>
                    </a:lnTo>
                    <a:lnTo>
                      <a:pt x="205" y="120"/>
                    </a:lnTo>
                    <a:lnTo>
                      <a:pt x="203" y="123"/>
                    </a:lnTo>
                    <a:lnTo>
                      <a:pt x="200" y="127"/>
                    </a:lnTo>
                    <a:lnTo>
                      <a:pt x="199" y="131"/>
                    </a:lnTo>
                    <a:lnTo>
                      <a:pt x="199" y="135"/>
                    </a:lnTo>
                    <a:lnTo>
                      <a:pt x="199" y="143"/>
                    </a:lnTo>
                    <a:lnTo>
                      <a:pt x="199" y="149"/>
                    </a:lnTo>
                    <a:lnTo>
                      <a:pt x="200" y="155"/>
                    </a:lnTo>
                    <a:lnTo>
                      <a:pt x="203" y="157"/>
                    </a:lnTo>
                    <a:lnTo>
                      <a:pt x="205" y="159"/>
                    </a:lnTo>
                    <a:lnTo>
                      <a:pt x="210" y="160"/>
                    </a:lnTo>
                    <a:lnTo>
                      <a:pt x="217" y="160"/>
                    </a:lnTo>
                    <a:lnTo>
                      <a:pt x="226" y="160"/>
                    </a:lnTo>
                    <a:lnTo>
                      <a:pt x="229" y="160"/>
                    </a:lnTo>
                    <a:lnTo>
                      <a:pt x="232" y="158"/>
                    </a:lnTo>
                    <a:lnTo>
                      <a:pt x="233" y="153"/>
                    </a:lnTo>
                    <a:lnTo>
                      <a:pt x="233" y="150"/>
                    </a:lnTo>
                    <a:lnTo>
                      <a:pt x="233" y="142"/>
                    </a:lnTo>
                    <a:lnTo>
                      <a:pt x="232" y="135"/>
                    </a:lnTo>
                    <a:lnTo>
                      <a:pt x="244" y="163"/>
                    </a:lnTo>
                    <a:lnTo>
                      <a:pt x="255" y="188"/>
                    </a:lnTo>
                    <a:lnTo>
                      <a:pt x="259" y="193"/>
                    </a:lnTo>
                    <a:lnTo>
                      <a:pt x="262" y="198"/>
                    </a:lnTo>
                    <a:lnTo>
                      <a:pt x="266" y="203"/>
                    </a:lnTo>
                    <a:lnTo>
                      <a:pt x="271" y="208"/>
                    </a:lnTo>
                    <a:lnTo>
                      <a:pt x="276" y="213"/>
                    </a:lnTo>
                    <a:lnTo>
                      <a:pt x="283" y="216"/>
                    </a:lnTo>
                    <a:lnTo>
                      <a:pt x="291" y="219"/>
                    </a:lnTo>
                    <a:lnTo>
                      <a:pt x="298" y="222"/>
                    </a:lnTo>
                    <a:lnTo>
                      <a:pt x="299" y="220"/>
                    </a:lnTo>
                    <a:lnTo>
                      <a:pt x="300" y="217"/>
                    </a:lnTo>
                    <a:lnTo>
                      <a:pt x="303" y="215"/>
                    </a:lnTo>
                    <a:lnTo>
                      <a:pt x="305" y="212"/>
                    </a:lnTo>
                    <a:lnTo>
                      <a:pt x="312" y="206"/>
                    </a:lnTo>
                    <a:lnTo>
                      <a:pt x="321" y="201"/>
                    </a:lnTo>
                    <a:lnTo>
                      <a:pt x="331" y="197"/>
                    </a:lnTo>
                    <a:lnTo>
                      <a:pt x="341" y="194"/>
                    </a:lnTo>
                    <a:lnTo>
                      <a:pt x="350" y="192"/>
                    </a:lnTo>
                    <a:lnTo>
                      <a:pt x="359" y="191"/>
                    </a:lnTo>
                    <a:lnTo>
                      <a:pt x="355" y="206"/>
                    </a:lnTo>
                    <a:lnTo>
                      <a:pt x="352" y="219"/>
                    </a:lnTo>
                    <a:lnTo>
                      <a:pt x="348" y="231"/>
                    </a:lnTo>
                    <a:lnTo>
                      <a:pt x="342" y="240"/>
                    </a:lnTo>
                    <a:lnTo>
                      <a:pt x="336" y="248"/>
                    </a:lnTo>
                    <a:lnTo>
                      <a:pt x="329" y="255"/>
                    </a:lnTo>
                    <a:lnTo>
                      <a:pt x="321" y="261"/>
                    </a:lnTo>
                    <a:lnTo>
                      <a:pt x="314" y="267"/>
                    </a:lnTo>
                    <a:lnTo>
                      <a:pt x="305" y="271"/>
                    </a:lnTo>
                    <a:lnTo>
                      <a:pt x="295" y="275"/>
                    </a:lnTo>
                    <a:lnTo>
                      <a:pt x="284" y="278"/>
                    </a:lnTo>
                    <a:lnTo>
                      <a:pt x="272" y="281"/>
                    </a:lnTo>
                    <a:lnTo>
                      <a:pt x="247" y="288"/>
                    </a:lnTo>
                    <a:lnTo>
                      <a:pt x="219" y="296"/>
                    </a:lnTo>
                    <a:lnTo>
                      <a:pt x="213" y="297"/>
                    </a:lnTo>
                    <a:lnTo>
                      <a:pt x="208" y="299"/>
                    </a:lnTo>
                    <a:lnTo>
                      <a:pt x="204" y="301"/>
                    </a:lnTo>
                    <a:lnTo>
                      <a:pt x="199" y="303"/>
                    </a:lnTo>
                    <a:lnTo>
                      <a:pt x="193" y="308"/>
                    </a:lnTo>
                    <a:lnTo>
                      <a:pt x="188" y="314"/>
                    </a:lnTo>
                    <a:lnTo>
                      <a:pt x="183" y="328"/>
                    </a:lnTo>
                    <a:lnTo>
                      <a:pt x="179" y="339"/>
                    </a:lnTo>
                    <a:lnTo>
                      <a:pt x="175" y="344"/>
                    </a:lnTo>
                    <a:lnTo>
                      <a:pt x="170" y="350"/>
                    </a:lnTo>
                    <a:lnTo>
                      <a:pt x="163" y="356"/>
                    </a:lnTo>
                    <a:lnTo>
                      <a:pt x="154" y="363"/>
                    </a:lnTo>
                    <a:lnTo>
                      <a:pt x="134" y="379"/>
                    </a:lnTo>
                    <a:lnTo>
                      <a:pt x="109" y="394"/>
                    </a:lnTo>
                    <a:lnTo>
                      <a:pt x="84" y="408"/>
                    </a:lnTo>
                    <a:lnTo>
                      <a:pt x="59" y="420"/>
                    </a:lnTo>
                    <a:lnTo>
                      <a:pt x="48" y="424"/>
                    </a:lnTo>
                    <a:lnTo>
                      <a:pt x="37" y="428"/>
                    </a:lnTo>
                    <a:lnTo>
                      <a:pt x="28" y="430"/>
                    </a:lnTo>
                    <a:lnTo>
                      <a:pt x="19" y="431"/>
                    </a:lnTo>
                    <a:lnTo>
                      <a:pt x="15" y="430"/>
                    </a:lnTo>
                    <a:lnTo>
                      <a:pt x="11" y="429"/>
                    </a:lnTo>
                    <a:lnTo>
                      <a:pt x="7" y="426"/>
                    </a:lnTo>
                    <a:lnTo>
                      <a:pt x="5" y="423"/>
                    </a:lnTo>
                    <a:lnTo>
                      <a:pt x="3" y="420"/>
                    </a:lnTo>
                    <a:lnTo>
                      <a:pt x="1" y="415"/>
                    </a:lnTo>
                    <a:lnTo>
                      <a:pt x="0" y="411"/>
                    </a:lnTo>
                    <a:lnTo>
                      <a:pt x="0" y="406"/>
                    </a:lnTo>
                    <a:lnTo>
                      <a:pt x="1" y="402"/>
                    </a:lnTo>
                    <a:lnTo>
                      <a:pt x="2" y="398"/>
                    </a:lnTo>
                    <a:lnTo>
                      <a:pt x="5" y="395"/>
                    </a:lnTo>
                    <a:lnTo>
                      <a:pt x="9" y="391"/>
                    </a:lnTo>
                    <a:lnTo>
                      <a:pt x="19" y="386"/>
                    </a:lnTo>
                    <a:lnTo>
                      <a:pt x="31" y="382"/>
                    </a:lnTo>
                    <a:lnTo>
                      <a:pt x="56" y="374"/>
                    </a:lnTo>
                    <a:lnTo>
                      <a:pt x="73" y="369"/>
                    </a:lnTo>
                    <a:lnTo>
                      <a:pt x="73" y="360"/>
                    </a:lnTo>
                    <a:lnTo>
                      <a:pt x="73" y="351"/>
                    </a:lnTo>
                    <a:lnTo>
                      <a:pt x="72" y="345"/>
                    </a:lnTo>
                    <a:lnTo>
                      <a:pt x="72" y="339"/>
                    </a:lnTo>
                    <a:lnTo>
                      <a:pt x="71" y="335"/>
                    </a:lnTo>
                    <a:lnTo>
                      <a:pt x="69" y="331"/>
                    </a:lnTo>
                    <a:lnTo>
                      <a:pt x="67" y="328"/>
                    </a:lnTo>
                    <a:lnTo>
                      <a:pt x="64" y="326"/>
                    </a:lnTo>
                    <a:lnTo>
                      <a:pt x="62" y="324"/>
                    </a:lnTo>
                    <a:lnTo>
                      <a:pt x="59" y="322"/>
                    </a:lnTo>
                    <a:lnTo>
                      <a:pt x="51" y="320"/>
                    </a:lnTo>
                    <a:lnTo>
                      <a:pt x="41" y="319"/>
                    </a:lnTo>
                    <a:lnTo>
                      <a:pt x="31" y="320"/>
                    </a:lnTo>
                    <a:lnTo>
                      <a:pt x="19" y="320"/>
                    </a:lnTo>
                    <a:lnTo>
                      <a:pt x="39" y="296"/>
                    </a:lnTo>
                  </a:path>
                </a:pathLst>
              </a:custGeom>
              <a:solidFill>
                <a:schemeClr val="bg1">
                  <a:lumMod val="85000"/>
                </a:schemeClr>
              </a:solid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grpSp>
        <p:sp>
          <p:nvSpPr>
            <p:cNvPr id="2118" name="Freeform 77"/>
            <p:cNvSpPr>
              <a:spLocks/>
            </p:cNvSpPr>
            <p:nvPr>
              <p:custDataLst>
                <p:tags r:id="rId60"/>
              </p:custDataLst>
            </p:nvPr>
          </p:nvSpPr>
          <p:spPr bwMode="auto">
            <a:xfrm>
              <a:off x="7862888" y="3157538"/>
              <a:ext cx="11112" cy="52387"/>
            </a:xfrm>
            <a:custGeom>
              <a:avLst/>
              <a:gdLst>
                <a:gd name="T0" fmla="*/ 0 w 21"/>
                <a:gd name="T1" fmla="*/ 2147483647 h 62"/>
                <a:gd name="T2" fmla="*/ 2147483647 w 21"/>
                <a:gd name="T3" fmla="*/ 2147483647 h 62"/>
                <a:gd name="T4" fmla="*/ 2147483647 w 21"/>
                <a:gd name="T5" fmla="*/ 2147483647 h 62"/>
                <a:gd name="T6" fmla="*/ 2147483647 w 21"/>
                <a:gd name="T7" fmla="*/ 2147483647 h 62"/>
                <a:gd name="T8" fmla="*/ 2147483647 w 21"/>
                <a:gd name="T9" fmla="*/ 2147483647 h 62"/>
                <a:gd name="T10" fmla="*/ 2147483647 w 21"/>
                <a:gd name="T11" fmla="*/ 2147483647 h 62"/>
                <a:gd name="T12" fmla="*/ 2147483647 w 21"/>
                <a:gd name="T13" fmla="*/ 0 h 62"/>
                <a:gd name="T14" fmla="*/ 2147483647 w 21"/>
                <a:gd name="T15" fmla="*/ 2147483647 h 62"/>
                <a:gd name="T16" fmla="*/ 2147483647 w 21"/>
                <a:gd name="T17" fmla="*/ 2147483647 h 62"/>
                <a:gd name="T18" fmla="*/ 2147483647 w 21"/>
                <a:gd name="T19" fmla="*/ 2147483647 h 62"/>
                <a:gd name="T20" fmla="*/ 2147483647 w 21"/>
                <a:gd name="T21" fmla="*/ 2147483647 h 62"/>
                <a:gd name="T22" fmla="*/ 2147483647 w 21"/>
                <a:gd name="T23" fmla="*/ 2147483647 h 62"/>
                <a:gd name="T24" fmla="*/ 0 w 21"/>
                <a:gd name="T25" fmla="*/ 2147483647 h 62"/>
                <a:gd name="T26" fmla="*/ 0 w 21"/>
                <a:gd name="T27" fmla="*/ 2147483647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
                <a:gd name="T43" fmla="*/ 0 h 62"/>
                <a:gd name="T44" fmla="*/ 21 w 21"/>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 h="62">
                  <a:moveTo>
                    <a:pt x="0" y="43"/>
                  </a:moveTo>
                  <a:lnTo>
                    <a:pt x="1" y="29"/>
                  </a:lnTo>
                  <a:lnTo>
                    <a:pt x="3" y="17"/>
                  </a:lnTo>
                  <a:lnTo>
                    <a:pt x="4" y="11"/>
                  </a:lnTo>
                  <a:lnTo>
                    <a:pt x="6" y="7"/>
                  </a:lnTo>
                  <a:lnTo>
                    <a:pt x="9" y="3"/>
                  </a:lnTo>
                  <a:lnTo>
                    <a:pt x="15" y="0"/>
                  </a:lnTo>
                  <a:lnTo>
                    <a:pt x="15" y="15"/>
                  </a:lnTo>
                  <a:lnTo>
                    <a:pt x="18" y="31"/>
                  </a:lnTo>
                  <a:lnTo>
                    <a:pt x="20" y="44"/>
                  </a:lnTo>
                  <a:lnTo>
                    <a:pt x="21" y="49"/>
                  </a:lnTo>
                  <a:lnTo>
                    <a:pt x="10" y="55"/>
                  </a:lnTo>
                  <a:lnTo>
                    <a:pt x="0" y="62"/>
                  </a:lnTo>
                  <a:lnTo>
                    <a:pt x="0" y="43"/>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119" name="Freeform 78"/>
            <p:cNvSpPr>
              <a:spLocks/>
            </p:cNvSpPr>
            <p:nvPr>
              <p:custDataLst>
                <p:tags r:id="rId61"/>
              </p:custDataLst>
            </p:nvPr>
          </p:nvSpPr>
          <p:spPr bwMode="auto">
            <a:xfrm>
              <a:off x="8674100" y="3973513"/>
              <a:ext cx="15875" cy="50800"/>
            </a:xfrm>
            <a:custGeom>
              <a:avLst/>
              <a:gdLst>
                <a:gd name="T0" fmla="*/ 0 w 33"/>
                <a:gd name="T1" fmla="*/ 0 h 24"/>
                <a:gd name="T2" fmla="*/ 2147483647 w 33"/>
                <a:gd name="T3" fmla="*/ 2147483647 h 24"/>
                <a:gd name="T4" fmla="*/ 2147483647 w 33"/>
                <a:gd name="T5" fmla="*/ 2147483647 h 24"/>
                <a:gd name="T6" fmla="*/ 2147483647 w 33"/>
                <a:gd name="T7" fmla="*/ 2147483647 h 24"/>
                <a:gd name="T8" fmla="*/ 2147483647 w 33"/>
                <a:gd name="T9" fmla="*/ 2147483647 h 24"/>
                <a:gd name="T10" fmla="*/ 2147483647 w 33"/>
                <a:gd name="T11" fmla="*/ 2147483647 h 24"/>
                <a:gd name="T12" fmla="*/ 2147483647 w 33"/>
                <a:gd name="T13" fmla="*/ 2147483647 h 24"/>
                <a:gd name="T14" fmla="*/ 2147483647 w 33"/>
                <a:gd name="T15" fmla="*/ 0 h 24"/>
                <a:gd name="T16" fmla="*/ 2147483647 w 33"/>
                <a:gd name="T17" fmla="*/ 0 h 24"/>
                <a:gd name="T18" fmla="*/ 2147483647 w 33"/>
                <a:gd name="T19" fmla="*/ 0 h 24"/>
                <a:gd name="T20" fmla="*/ 2147483647 w 33"/>
                <a:gd name="T21" fmla="*/ 0 h 24"/>
                <a:gd name="T22" fmla="*/ 0 w 33"/>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24"/>
                <a:gd name="T38" fmla="*/ 33 w 33"/>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24">
                  <a:moveTo>
                    <a:pt x="0" y="0"/>
                  </a:moveTo>
                  <a:lnTo>
                    <a:pt x="5" y="5"/>
                  </a:lnTo>
                  <a:lnTo>
                    <a:pt x="10" y="10"/>
                  </a:lnTo>
                  <a:lnTo>
                    <a:pt x="11" y="13"/>
                  </a:lnTo>
                  <a:lnTo>
                    <a:pt x="12" y="16"/>
                  </a:lnTo>
                  <a:lnTo>
                    <a:pt x="13" y="20"/>
                  </a:lnTo>
                  <a:lnTo>
                    <a:pt x="13" y="24"/>
                  </a:lnTo>
                  <a:lnTo>
                    <a:pt x="33" y="0"/>
                  </a:lnTo>
                  <a:lnTo>
                    <a:pt x="24" y="0"/>
                  </a:lnTo>
                  <a:lnTo>
                    <a:pt x="16" y="0"/>
                  </a:lnTo>
                  <a:lnTo>
                    <a:pt x="9" y="0"/>
                  </a:lnTo>
                  <a:lnTo>
                    <a:pt x="0"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120" name="Freeform 79"/>
            <p:cNvSpPr>
              <a:spLocks/>
            </p:cNvSpPr>
            <p:nvPr>
              <p:custDataLst>
                <p:tags r:id="rId62"/>
              </p:custDataLst>
            </p:nvPr>
          </p:nvSpPr>
          <p:spPr bwMode="auto">
            <a:xfrm>
              <a:off x="8699500" y="3981450"/>
              <a:ext cx="19050" cy="53975"/>
            </a:xfrm>
            <a:custGeom>
              <a:avLst/>
              <a:gdLst>
                <a:gd name="T0" fmla="*/ 2147483647 w 33"/>
                <a:gd name="T1" fmla="*/ 2147483647 h 25"/>
                <a:gd name="T2" fmla="*/ 2147483647 w 33"/>
                <a:gd name="T3" fmla="*/ 2147483647 h 25"/>
                <a:gd name="T4" fmla="*/ 2147483647 w 33"/>
                <a:gd name="T5" fmla="*/ 2147483647 h 25"/>
                <a:gd name="T6" fmla="*/ 2147483647 w 33"/>
                <a:gd name="T7" fmla="*/ 0 h 25"/>
                <a:gd name="T8" fmla="*/ 2147483647 w 33"/>
                <a:gd name="T9" fmla="*/ 0 h 25"/>
                <a:gd name="T10" fmla="*/ 2147483647 w 33"/>
                <a:gd name="T11" fmla="*/ 0 h 25"/>
                <a:gd name="T12" fmla="*/ 2147483647 w 33"/>
                <a:gd name="T13" fmla="*/ 0 h 25"/>
                <a:gd name="T14" fmla="*/ 0 w 33"/>
                <a:gd name="T15" fmla="*/ 0 h 25"/>
                <a:gd name="T16" fmla="*/ 2147483647 w 33"/>
                <a:gd name="T17" fmla="*/ 214748364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25"/>
                <a:gd name="T29" fmla="*/ 33 w 33"/>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25">
                  <a:moveTo>
                    <a:pt x="26" y="25"/>
                  </a:moveTo>
                  <a:lnTo>
                    <a:pt x="29" y="22"/>
                  </a:lnTo>
                  <a:lnTo>
                    <a:pt x="33" y="18"/>
                  </a:lnTo>
                  <a:lnTo>
                    <a:pt x="33" y="0"/>
                  </a:lnTo>
                  <a:lnTo>
                    <a:pt x="25" y="0"/>
                  </a:lnTo>
                  <a:lnTo>
                    <a:pt x="16" y="0"/>
                  </a:lnTo>
                  <a:lnTo>
                    <a:pt x="6" y="0"/>
                  </a:lnTo>
                  <a:lnTo>
                    <a:pt x="0" y="0"/>
                  </a:lnTo>
                  <a:lnTo>
                    <a:pt x="26" y="25"/>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121" name="Freeform 80"/>
            <p:cNvSpPr>
              <a:spLocks/>
            </p:cNvSpPr>
            <p:nvPr>
              <p:custDataLst>
                <p:tags r:id="rId63"/>
              </p:custDataLst>
            </p:nvPr>
          </p:nvSpPr>
          <p:spPr bwMode="auto">
            <a:xfrm>
              <a:off x="7934325" y="3148013"/>
              <a:ext cx="1588" cy="50800"/>
            </a:xfrm>
            <a:custGeom>
              <a:avLst/>
              <a:gdLst>
                <a:gd name="T0" fmla="*/ 0 w 7"/>
                <a:gd name="T1" fmla="*/ 0 h 55563"/>
                <a:gd name="T2" fmla="*/ 2147483647 w 7"/>
                <a:gd name="T3" fmla="*/ 0 h 55563"/>
                <a:gd name="T4" fmla="*/ 0 w 7"/>
                <a:gd name="T5" fmla="*/ 0 h 55563"/>
                <a:gd name="T6" fmla="*/ 0 60000 65536"/>
                <a:gd name="T7" fmla="*/ 0 60000 65536"/>
                <a:gd name="T8" fmla="*/ 0 60000 65536"/>
                <a:gd name="T9" fmla="*/ 0 w 7"/>
                <a:gd name="T10" fmla="*/ 0 h 55563"/>
                <a:gd name="T11" fmla="*/ 7 w 7"/>
                <a:gd name="T12" fmla="*/ 55563 h 55563"/>
              </a:gdLst>
              <a:ahLst/>
              <a:cxnLst>
                <a:cxn ang="T6">
                  <a:pos x="T0" y="T1"/>
                </a:cxn>
                <a:cxn ang="T7">
                  <a:pos x="T2" y="T3"/>
                </a:cxn>
                <a:cxn ang="T8">
                  <a:pos x="T4" y="T5"/>
                </a:cxn>
              </a:cxnLst>
              <a:rect l="T9" t="T10" r="T11" b="T12"/>
              <a:pathLst>
                <a:path w="7" h="55563">
                  <a:moveTo>
                    <a:pt x="0" y="0"/>
                  </a:moveTo>
                  <a:lnTo>
                    <a:pt x="7" y="0"/>
                  </a:lnTo>
                  <a:lnTo>
                    <a:pt x="0" y="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30" name="Freeform 81"/>
            <p:cNvSpPr>
              <a:spLocks/>
            </p:cNvSpPr>
            <p:nvPr>
              <p:custDataLst>
                <p:tags r:id="rId64"/>
              </p:custDataLst>
            </p:nvPr>
          </p:nvSpPr>
          <p:spPr bwMode="auto">
            <a:xfrm>
              <a:off x="7999413" y="3098800"/>
              <a:ext cx="7937" cy="50800"/>
            </a:xfrm>
            <a:custGeom>
              <a:avLst/>
              <a:gdLst>
                <a:gd name="T0" fmla="*/ 2147483647 w 16"/>
                <a:gd name="T1" fmla="*/ 0 h 25"/>
                <a:gd name="T2" fmla="*/ 2147483647 w 16"/>
                <a:gd name="T3" fmla="*/ 2147483647 h 25"/>
                <a:gd name="T4" fmla="*/ 2147483647 w 16"/>
                <a:gd name="T5" fmla="*/ 2147483647 h 25"/>
                <a:gd name="T6" fmla="*/ 2147483647 w 16"/>
                <a:gd name="T7" fmla="*/ 2147483647 h 25"/>
                <a:gd name="T8" fmla="*/ 2147483647 w 16"/>
                <a:gd name="T9" fmla="*/ 2147483647 h 25"/>
                <a:gd name="T10" fmla="*/ 2147483647 w 16"/>
                <a:gd name="T11" fmla="*/ 2147483647 h 25"/>
                <a:gd name="T12" fmla="*/ 2147483647 w 16"/>
                <a:gd name="T13" fmla="*/ 2147483647 h 25"/>
                <a:gd name="T14" fmla="*/ 2147483647 w 16"/>
                <a:gd name="T15" fmla="*/ 2147483647 h 25"/>
                <a:gd name="T16" fmla="*/ 0 w 16"/>
                <a:gd name="T17" fmla="*/ 2147483647 h 25"/>
                <a:gd name="T18" fmla="*/ 2147483647 w 16"/>
                <a:gd name="T19" fmla="*/ 2147483647 h 25"/>
                <a:gd name="T20" fmla="*/ 2147483647 w 16"/>
                <a:gd name="T21" fmla="*/ 2147483647 h 25"/>
                <a:gd name="T22" fmla="*/ 2147483647 w 16"/>
                <a:gd name="T23" fmla="*/ 2147483647 h 25"/>
                <a:gd name="T24" fmla="*/ 2147483647 w 16"/>
                <a:gd name="T25" fmla="*/ 2147483647 h 25"/>
                <a:gd name="T26" fmla="*/ 2147483647 w 16"/>
                <a:gd name="T27" fmla="*/ 2147483647 h 25"/>
                <a:gd name="T28" fmla="*/ 2147483647 w 16"/>
                <a:gd name="T29" fmla="*/ 0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25"/>
                <a:gd name="T47" fmla="*/ 16 w 16"/>
                <a:gd name="T48" fmla="*/ 25 h 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25">
                  <a:moveTo>
                    <a:pt x="16" y="0"/>
                  </a:moveTo>
                  <a:lnTo>
                    <a:pt x="16" y="6"/>
                  </a:lnTo>
                  <a:lnTo>
                    <a:pt x="14" y="13"/>
                  </a:lnTo>
                  <a:lnTo>
                    <a:pt x="13" y="16"/>
                  </a:lnTo>
                  <a:lnTo>
                    <a:pt x="11" y="20"/>
                  </a:lnTo>
                  <a:lnTo>
                    <a:pt x="7" y="23"/>
                  </a:lnTo>
                  <a:lnTo>
                    <a:pt x="3" y="25"/>
                  </a:lnTo>
                  <a:lnTo>
                    <a:pt x="1" y="24"/>
                  </a:lnTo>
                  <a:lnTo>
                    <a:pt x="0" y="21"/>
                  </a:lnTo>
                  <a:lnTo>
                    <a:pt x="1" y="18"/>
                  </a:lnTo>
                  <a:lnTo>
                    <a:pt x="2" y="13"/>
                  </a:lnTo>
                  <a:lnTo>
                    <a:pt x="4" y="9"/>
                  </a:lnTo>
                  <a:lnTo>
                    <a:pt x="7" y="4"/>
                  </a:lnTo>
                  <a:lnTo>
                    <a:pt x="11" y="1"/>
                  </a:lnTo>
                  <a:lnTo>
                    <a:pt x="16" y="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31" name="Freeform 82"/>
            <p:cNvSpPr>
              <a:spLocks/>
            </p:cNvSpPr>
            <p:nvPr>
              <p:custDataLst>
                <p:tags r:id="rId65"/>
              </p:custDataLst>
            </p:nvPr>
          </p:nvSpPr>
          <p:spPr bwMode="auto">
            <a:xfrm>
              <a:off x="8126413" y="2997200"/>
              <a:ext cx="3175" cy="52388"/>
            </a:xfrm>
            <a:custGeom>
              <a:avLst/>
              <a:gdLst>
                <a:gd name="T0" fmla="*/ 0 w 14"/>
                <a:gd name="T1" fmla="*/ 0 h 18"/>
                <a:gd name="T2" fmla="*/ 2147483647 w 14"/>
                <a:gd name="T3" fmla="*/ 2147483647 h 18"/>
                <a:gd name="T4" fmla="*/ 2147483647 w 14"/>
                <a:gd name="T5" fmla="*/ 2147483647 h 18"/>
                <a:gd name="T6" fmla="*/ 2147483647 w 14"/>
                <a:gd name="T7" fmla="*/ 2147483647 h 18"/>
                <a:gd name="T8" fmla="*/ 2147483647 w 14"/>
                <a:gd name="T9" fmla="*/ 2147483647 h 18"/>
                <a:gd name="T10" fmla="*/ 2147483647 w 14"/>
                <a:gd name="T11" fmla="*/ 2147483647 h 18"/>
                <a:gd name="T12" fmla="*/ 2147483647 w 14"/>
                <a:gd name="T13" fmla="*/ 2147483647 h 18"/>
                <a:gd name="T14" fmla="*/ 0 w 14"/>
                <a:gd name="T15" fmla="*/ 0 h 18"/>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18"/>
                <a:gd name="T26" fmla="*/ 14 w 14"/>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18">
                  <a:moveTo>
                    <a:pt x="0" y="0"/>
                  </a:moveTo>
                  <a:lnTo>
                    <a:pt x="3" y="1"/>
                  </a:lnTo>
                  <a:lnTo>
                    <a:pt x="5" y="2"/>
                  </a:lnTo>
                  <a:lnTo>
                    <a:pt x="7" y="4"/>
                  </a:lnTo>
                  <a:lnTo>
                    <a:pt x="9" y="7"/>
                  </a:lnTo>
                  <a:lnTo>
                    <a:pt x="13" y="13"/>
                  </a:lnTo>
                  <a:lnTo>
                    <a:pt x="14" y="18"/>
                  </a:lnTo>
                  <a:lnTo>
                    <a:pt x="0" y="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264" name="Freeform 83"/>
            <p:cNvSpPr>
              <a:spLocks/>
            </p:cNvSpPr>
            <p:nvPr>
              <p:custDataLst>
                <p:tags r:id="rId66"/>
              </p:custDataLst>
            </p:nvPr>
          </p:nvSpPr>
          <p:spPr bwMode="auto">
            <a:xfrm>
              <a:off x="8294688" y="3629025"/>
              <a:ext cx="30162" cy="52388"/>
            </a:xfrm>
            <a:custGeom>
              <a:avLst/>
              <a:gdLst>
                <a:gd name="T0" fmla="*/ 0 w 67"/>
                <a:gd name="T1" fmla="*/ 0 h 74"/>
                <a:gd name="T2" fmla="*/ 2147483647 w 67"/>
                <a:gd name="T3" fmla="*/ 2147483647 h 74"/>
                <a:gd name="T4" fmla="*/ 2147483647 w 67"/>
                <a:gd name="T5" fmla="*/ 2147483647 h 74"/>
                <a:gd name="T6" fmla="*/ 2147483647 w 67"/>
                <a:gd name="T7" fmla="*/ 2147483647 h 74"/>
                <a:gd name="T8" fmla="*/ 2147483647 w 67"/>
                <a:gd name="T9" fmla="*/ 2147483647 h 74"/>
                <a:gd name="T10" fmla="*/ 2147483647 w 67"/>
                <a:gd name="T11" fmla="*/ 2147483647 h 74"/>
                <a:gd name="T12" fmla="*/ 2147483647 w 67"/>
                <a:gd name="T13" fmla="*/ 2147483647 h 74"/>
                <a:gd name="T14" fmla="*/ 2147483647 w 67"/>
                <a:gd name="T15" fmla="*/ 2147483647 h 74"/>
                <a:gd name="T16" fmla="*/ 2147483647 w 67"/>
                <a:gd name="T17" fmla="*/ 2147483647 h 74"/>
                <a:gd name="T18" fmla="*/ 2147483647 w 67"/>
                <a:gd name="T19" fmla="*/ 2147483647 h 74"/>
                <a:gd name="T20" fmla="*/ 2147483647 w 67"/>
                <a:gd name="T21" fmla="*/ 2147483647 h 74"/>
                <a:gd name="T22" fmla="*/ 2147483647 w 67"/>
                <a:gd name="T23" fmla="*/ 2147483647 h 74"/>
                <a:gd name="T24" fmla="*/ 2147483647 w 67"/>
                <a:gd name="T25" fmla="*/ 2147483647 h 74"/>
                <a:gd name="T26" fmla="*/ 2147483647 w 67"/>
                <a:gd name="T27" fmla="*/ 2147483647 h 74"/>
                <a:gd name="T28" fmla="*/ 2147483647 w 67"/>
                <a:gd name="T29" fmla="*/ 2147483647 h 74"/>
                <a:gd name="T30" fmla="*/ 2147483647 w 67"/>
                <a:gd name="T31" fmla="*/ 2147483647 h 74"/>
                <a:gd name="T32" fmla="*/ 2147483647 w 67"/>
                <a:gd name="T33" fmla="*/ 2147483647 h 74"/>
                <a:gd name="T34" fmla="*/ 2147483647 w 67"/>
                <a:gd name="T35" fmla="*/ 2147483647 h 74"/>
                <a:gd name="T36" fmla="*/ 2147483647 w 67"/>
                <a:gd name="T37" fmla="*/ 0 h 74"/>
                <a:gd name="T38" fmla="*/ 2147483647 w 67"/>
                <a:gd name="T39" fmla="*/ 0 h 74"/>
                <a:gd name="T40" fmla="*/ 2147483647 w 67"/>
                <a:gd name="T41" fmla="*/ 0 h 74"/>
                <a:gd name="T42" fmla="*/ 2147483647 w 67"/>
                <a:gd name="T43" fmla="*/ 0 h 74"/>
                <a:gd name="T44" fmla="*/ 0 w 67"/>
                <a:gd name="T45" fmla="*/ 0 h 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7"/>
                <a:gd name="T70" fmla="*/ 0 h 74"/>
                <a:gd name="T71" fmla="*/ 67 w 67"/>
                <a:gd name="T72" fmla="*/ 74 h 7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7" h="74">
                  <a:moveTo>
                    <a:pt x="0" y="0"/>
                  </a:moveTo>
                  <a:lnTo>
                    <a:pt x="1" y="17"/>
                  </a:lnTo>
                  <a:lnTo>
                    <a:pt x="3" y="30"/>
                  </a:lnTo>
                  <a:lnTo>
                    <a:pt x="7" y="41"/>
                  </a:lnTo>
                  <a:lnTo>
                    <a:pt x="12" y="50"/>
                  </a:lnTo>
                  <a:lnTo>
                    <a:pt x="17" y="58"/>
                  </a:lnTo>
                  <a:lnTo>
                    <a:pt x="23" y="64"/>
                  </a:lnTo>
                  <a:lnTo>
                    <a:pt x="28" y="69"/>
                  </a:lnTo>
                  <a:lnTo>
                    <a:pt x="33" y="74"/>
                  </a:lnTo>
                  <a:lnTo>
                    <a:pt x="44" y="65"/>
                  </a:lnTo>
                  <a:lnTo>
                    <a:pt x="55" y="55"/>
                  </a:lnTo>
                  <a:lnTo>
                    <a:pt x="59" y="49"/>
                  </a:lnTo>
                  <a:lnTo>
                    <a:pt x="63" y="43"/>
                  </a:lnTo>
                  <a:lnTo>
                    <a:pt x="66" y="37"/>
                  </a:lnTo>
                  <a:lnTo>
                    <a:pt x="67" y="30"/>
                  </a:lnTo>
                  <a:lnTo>
                    <a:pt x="67" y="25"/>
                  </a:lnTo>
                  <a:lnTo>
                    <a:pt x="67" y="18"/>
                  </a:lnTo>
                  <a:lnTo>
                    <a:pt x="67" y="9"/>
                  </a:lnTo>
                  <a:lnTo>
                    <a:pt x="67" y="0"/>
                  </a:lnTo>
                  <a:lnTo>
                    <a:pt x="48" y="0"/>
                  </a:lnTo>
                  <a:lnTo>
                    <a:pt x="33" y="0"/>
                  </a:lnTo>
                  <a:lnTo>
                    <a:pt x="17" y="0"/>
                  </a:lnTo>
                  <a:lnTo>
                    <a:pt x="0"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125" name="Freeform 84"/>
            <p:cNvSpPr>
              <a:spLocks/>
            </p:cNvSpPr>
            <p:nvPr>
              <p:custDataLst>
                <p:tags r:id="rId67"/>
              </p:custDataLst>
            </p:nvPr>
          </p:nvSpPr>
          <p:spPr bwMode="auto">
            <a:xfrm>
              <a:off x="8366125" y="3640138"/>
              <a:ext cx="14288" cy="52387"/>
            </a:xfrm>
            <a:custGeom>
              <a:avLst/>
              <a:gdLst>
                <a:gd name="T0" fmla="*/ 0 w 34"/>
                <a:gd name="T1" fmla="*/ 0 h 38"/>
                <a:gd name="T2" fmla="*/ 2147483647 w 34"/>
                <a:gd name="T3" fmla="*/ 2147483647 h 38"/>
                <a:gd name="T4" fmla="*/ 2147483647 w 34"/>
                <a:gd name="T5" fmla="*/ 2147483647 h 38"/>
                <a:gd name="T6" fmla="*/ 2147483647 w 34"/>
                <a:gd name="T7" fmla="*/ 2147483647 h 38"/>
                <a:gd name="T8" fmla="*/ 2147483647 w 34"/>
                <a:gd name="T9" fmla="*/ 2147483647 h 38"/>
                <a:gd name="T10" fmla="*/ 2147483647 w 34"/>
                <a:gd name="T11" fmla="*/ 2147483647 h 38"/>
                <a:gd name="T12" fmla="*/ 2147483647 w 34"/>
                <a:gd name="T13" fmla="*/ 2147483647 h 38"/>
                <a:gd name="T14" fmla="*/ 2147483647 w 34"/>
                <a:gd name="T15" fmla="*/ 2147483647 h 38"/>
                <a:gd name="T16" fmla="*/ 2147483647 w 34"/>
                <a:gd name="T17" fmla="*/ 2147483647 h 38"/>
                <a:gd name="T18" fmla="*/ 2147483647 w 34"/>
                <a:gd name="T19" fmla="*/ 2147483647 h 38"/>
                <a:gd name="T20" fmla="*/ 2147483647 w 34"/>
                <a:gd name="T21" fmla="*/ 2147483647 h 38"/>
                <a:gd name="T22" fmla="*/ 2147483647 w 34"/>
                <a:gd name="T23" fmla="*/ 2147483647 h 38"/>
                <a:gd name="T24" fmla="*/ 2147483647 w 34"/>
                <a:gd name="T25" fmla="*/ 2147483647 h 38"/>
                <a:gd name="T26" fmla="*/ 2147483647 w 34"/>
                <a:gd name="T27" fmla="*/ 2147483647 h 38"/>
                <a:gd name="T28" fmla="*/ 2147483647 w 34"/>
                <a:gd name="T29" fmla="*/ 2147483647 h 38"/>
                <a:gd name="T30" fmla="*/ 2147483647 w 34"/>
                <a:gd name="T31" fmla="*/ 2147483647 h 38"/>
                <a:gd name="T32" fmla="*/ 2147483647 w 34"/>
                <a:gd name="T33" fmla="*/ 2147483647 h 38"/>
                <a:gd name="T34" fmla="*/ 2147483647 w 34"/>
                <a:gd name="T35" fmla="*/ 2147483647 h 38"/>
                <a:gd name="T36" fmla="*/ 2147483647 w 34"/>
                <a:gd name="T37" fmla="*/ 2147483647 h 38"/>
                <a:gd name="T38" fmla="*/ 2147483647 w 34"/>
                <a:gd name="T39" fmla="*/ 2147483647 h 38"/>
                <a:gd name="T40" fmla="*/ 2147483647 w 34"/>
                <a:gd name="T41" fmla="*/ 0 h 38"/>
                <a:gd name="T42" fmla="*/ 2147483647 w 34"/>
                <a:gd name="T43" fmla="*/ 0 h 38"/>
                <a:gd name="T44" fmla="*/ 0 w 34"/>
                <a:gd name="T45" fmla="*/ 0 h 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
                <a:gd name="T70" fmla="*/ 0 h 38"/>
                <a:gd name="T71" fmla="*/ 34 w 34"/>
                <a:gd name="T72" fmla="*/ 38 h 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 h="38">
                  <a:moveTo>
                    <a:pt x="0" y="0"/>
                  </a:moveTo>
                  <a:lnTo>
                    <a:pt x="2" y="3"/>
                  </a:lnTo>
                  <a:lnTo>
                    <a:pt x="4" y="7"/>
                  </a:lnTo>
                  <a:lnTo>
                    <a:pt x="5" y="11"/>
                  </a:lnTo>
                  <a:lnTo>
                    <a:pt x="6" y="16"/>
                  </a:lnTo>
                  <a:lnTo>
                    <a:pt x="10" y="28"/>
                  </a:lnTo>
                  <a:lnTo>
                    <a:pt x="13" y="38"/>
                  </a:lnTo>
                  <a:lnTo>
                    <a:pt x="16" y="37"/>
                  </a:lnTo>
                  <a:lnTo>
                    <a:pt x="20" y="36"/>
                  </a:lnTo>
                  <a:lnTo>
                    <a:pt x="23" y="34"/>
                  </a:lnTo>
                  <a:lnTo>
                    <a:pt x="26" y="31"/>
                  </a:lnTo>
                  <a:lnTo>
                    <a:pt x="28" y="28"/>
                  </a:lnTo>
                  <a:lnTo>
                    <a:pt x="32" y="24"/>
                  </a:lnTo>
                  <a:lnTo>
                    <a:pt x="33" y="21"/>
                  </a:lnTo>
                  <a:lnTo>
                    <a:pt x="34" y="19"/>
                  </a:lnTo>
                  <a:lnTo>
                    <a:pt x="31" y="18"/>
                  </a:lnTo>
                  <a:lnTo>
                    <a:pt x="28" y="17"/>
                  </a:lnTo>
                  <a:lnTo>
                    <a:pt x="26" y="14"/>
                  </a:lnTo>
                  <a:lnTo>
                    <a:pt x="24" y="12"/>
                  </a:lnTo>
                  <a:lnTo>
                    <a:pt x="19" y="6"/>
                  </a:lnTo>
                  <a:lnTo>
                    <a:pt x="13" y="0"/>
                  </a:lnTo>
                  <a:lnTo>
                    <a:pt x="6" y="0"/>
                  </a:lnTo>
                  <a:lnTo>
                    <a:pt x="0"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126" name="Freeform 85"/>
            <p:cNvSpPr>
              <a:spLocks/>
            </p:cNvSpPr>
            <p:nvPr>
              <p:custDataLst>
                <p:tags r:id="rId68"/>
              </p:custDataLst>
            </p:nvPr>
          </p:nvSpPr>
          <p:spPr bwMode="auto">
            <a:xfrm>
              <a:off x="8205788" y="3440113"/>
              <a:ext cx="30162" cy="49212"/>
            </a:xfrm>
            <a:custGeom>
              <a:avLst/>
              <a:gdLst>
                <a:gd name="T0" fmla="*/ 2147483647 w 53"/>
                <a:gd name="T1" fmla="*/ 2147483647 h 23"/>
                <a:gd name="T2" fmla="*/ 2147483647 w 53"/>
                <a:gd name="T3" fmla="*/ 2147483647 h 23"/>
                <a:gd name="T4" fmla="*/ 2147483647 w 53"/>
                <a:gd name="T5" fmla="*/ 2147483647 h 23"/>
                <a:gd name="T6" fmla="*/ 2147483647 w 53"/>
                <a:gd name="T7" fmla="*/ 2147483647 h 23"/>
                <a:gd name="T8" fmla="*/ 2147483647 w 53"/>
                <a:gd name="T9" fmla="*/ 0 h 23"/>
                <a:gd name="T10" fmla="*/ 2147483647 w 53"/>
                <a:gd name="T11" fmla="*/ 0 h 23"/>
                <a:gd name="T12" fmla="*/ 2147483647 w 53"/>
                <a:gd name="T13" fmla="*/ 2147483647 h 23"/>
                <a:gd name="T14" fmla="*/ 2147483647 w 53"/>
                <a:gd name="T15" fmla="*/ 2147483647 h 23"/>
                <a:gd name="T16" fmla="*/ 2147483647 w 53"/>
                <a:gd name="T17" fmla="*/ 2147483647 h 23"/>
                <a:gd name="T18" fmla="*/ 0 w 53"/>
                <a:gd name="T19" fmla="*/ 2147483647 h 23"/>
                <a:gd name="T20" fmla="*/ 2147483647 w 53"/>
                <a:gd name="T21" fmla="*/ 2147483647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
                <a:gd name="T34" fmla="*/ 0 h 23"/>
                <a:gd name="T35" fmla="*/ 53 w 53"/>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 h="23">
                  <a:moveTo>
                    <a:pt x="53" y="23"/>
                  </a:moveTo>
                  <a:lnTo>
                    <a:pt x="53" y="4"/>
                  </a:lnTo>
                  <a:lnTo>
                    <a:pt x="49" y="2"/>
                  </a:lnTo>
                  <a:lnTo>
                    <a:pt x="45" y="1"/>
                  </a:lnTo>
                  <a:lnTo>
                    <a:pt x="42" y="0"/>
                  </a:lnTo>
                  <a:lnTo>
                    <a:pt x="38" y="0"/>
                  </a:lnTo>
                  <a:lnTo>
                    <a:pt x="31" y="1"/>
                  </a:lnTo>
                  <a:lnTo>
                    <a:pt x="24" y="4"/>
                  </a:lnTo>
                  <a:lnTo>
                    <a:pt x="11" y="13"/>
                  </a:lnTo>
                  <a:lnTo>
                    <a:pt x="0" y="23"/>
                  </a:lnTo>
                  <a:lnTo>
                    <a:pt x="53" y="23"/>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127" name="Freeform 86"/>
            <p:cNvSpPr>
              <a:spLocks/>
            </p:cNvSpPr>
            <p:nvPr>
              <p:custDataLst>
                <p:tags r:id="rId69"/>
              </p:custDataLst>
            </p:nvPr>
          </p:nvSpPr>
          <p:spPr bwMode="auto">
            <a:xfrm>
              <a:off x="8142288" y="3416300"/>
              <a:ext cx="12700" cy="50800"/>
            </a:xfrm>
            <a:custGeom>
              <a:avLst/>
              <a:gdLst>
                <a:gd name="T0" fmla="*/ 0 w 26"/>
                <a:gd name="T1" fmla="*/ 0 h 12"/>
                <a:gd name="T2" fmla="*/ 2147483647 w 26"/>
                <a:gd name="T3" fmla="*/ 2147483647 h 12"/>
                <a:gd name="T4" fmla="*/ 2147483647 w 26"/>
                <a:gd name="T5" fmla="*/ 2147483647 h 12"/>
                <a:gd name="T6" fmla="*/ 2147483647 w 26"/>
                <a:gd name="T7" fmla="*/ 2147483647 h 12"/>
                <a:gd name="T8" fmla="*/ 2147483647 w 26"/>
                <a:gd name="T9" fmla="*/ 2147483647 h 12"/>
                <a:gd name="T10" fmla="*/ 2147483647 w 26"/>
                <a:gd name="T11" fmla="*/ 2147483647 h 12"/>
                <a:gd name="T12" fmla="*/ 2147483647 w 26"/>
                <a:gd name="T13" fmla="*/ 2147483647 h 12"/>
                <a:gd name="T14" fmla="*/ 2147483647 w 26"/>
                <a:gd name="T15" fmla="*/ 2147483647 h 12"/>
                <a:gd name="T16" fmla="*/ 2147483647 w 26"/>
                <a:gd name="T17" fmla="*/ 2147483647 h 12"/>
                <a:gd name="T18" fmla="*/ 2147483647 w 26"/>
                <a:gd name="T19" fmla="*/ 2147483647 h 12"/>
                <a:gd name="T20" fmla="*/ 0 w 26"/>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12"/>
                <a:gd name="T35" fmla="*/ 26 w 2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12">
                  <a:moveTo>
                    <a:pt x="0" y="0"/>
                  </a:moveTo>
                  <a:lnTo>
                    <a:pt x="4" y="4"/>
                  </a:lnTo>
                  <a:lnTo>
                    <a:pt x="11" y="8"/>
                  </a:lnTo>
                  <a:lnTo>
                    <a:pt x="14" y="9"/>
                  </a:lnTo>
                  <a:lnTo>
                    <a:pt x="18" y="11"/>
                  </a:lnTo>
                  <a:lnTo>
                    <a:pt x="22" y="11"/>
                  </a:lnTo>
                  <a:lnTo>
                    <a:pt x="26" y="12"/>
                  </a:lnTo>
                  <a:lnTo>
                    <a:pt x="21" y="7"/>
                  </a:lnTo>
                  <a:lnTo>
                    <a:pt x="13" y="3"/>
                  </a:lnTo>
                  <a:lnTo>
                    <a:pt x="5" y="1"/>
                  </a:lnTo>
                  <a:lnTo>
                    <a:pt x="0" y="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128" name="Freeform 87"/>
            <p:cNvSpPr>
              <a:spLocks/>
            </p:cNvSpPr>
            <p:nvPr>
              <p:custDataLst>
                <p:tags r:id="rId70"/>
              </p:custDataLst>
            </p:nvPr>
          </p:nvSpPr>
          <p:spPr bwMode="auto">
            <a:xfrm>
              <a:off x="8366125" y="3716338"/>
              <a:ext cx="36513" cy="50800"/>
            </a:xfrm>
            <a:custGeom>
              <a:avLst/>
              <a:gdLst>
                <a:gd name="T0" fmla="*/ 0 w 73"/>
                <a:gd name="T1" fmla="*/ 0 h 57150"/>
                <a:gd name="T2" fmla="*/ 2147483647 w 73"/>
                <a:gd name="T3" fmla="*/ 0 h 57150"/>
                <a:gd name="T4" fmla="*/ 2147483647 w 73"/>
                <a:gd name="T5" fmla="*/ 0 h 57150"/>
                <a:gd name="T6" fmla="*/ 2147483647 w 73"/>
                <a:gd name="T7" fmla="*/ 0 h 57150"/>
                <a:gd name="T8" fmla="*/ 2147483647 w 73"/>
                <a:gd name="T9" fmla="*/ 0 h 57150"/>
                <a:gd name="T10" fmla="*/ 0 60000 65536"/>
                <a:gd name="T11" fmla="*/ 0 60000 65536"/>
                <a:gd name="T12" fmla="*/ 0 60000 65536"/>
                <a:gd name="T13" fmla="*/ 0 60000 65536"/>
                <a:gd name="T14" fmla="*/ 0 60000 65536"/>
                <a:gd name="T15" fmla="*/ 0 w 73"/>
                <a:gd name="T16" fmla="*/ 0 h 57150"/>
                <a:gd name="T17" fmla="*/ 73 w 73"/>
                <a:gd name="T18" fmla="*/ 57150 h 57150"/>
              </a:gdLst>
              <a:ahLst/>
              <a:cxnLst>
                <a:cxn ang="T10">
                  <a:pos x="T0" y="T1"/>
                </a:cxn>
                <a:cxn ang="T11">
                  <a:pos x="T2" y="T3"/>
                </a:cxn>
                <a:cxn ang="T12">
                  <a:pos x="T4" y="T5"/>
                </a:cxn>
                <a:cxn ang="T13">
                  <a:pos x="T6" y="T7"/>
                </a:cxn>
                <a:cxn ang="T14">
                  <a:pos x="T8" y="T9"/>
                </a:cxn>
              </a:cxnLst>
              <a:rect l="T15" t="T16" r="T17" b="T18"/>
              <a:pathLst>
                <a:path w="73" h="57150">
                  <a:moveTo>
                    <a:pt x="0" y="0"/>
                  </a:moveTo>
                  <a:lnTo>
                    <a:pt x="20" y="0"/>
                  </a:lnTo>
                  <a:lnTo>
                    <a:pt x="37" y="0"/>
                  </a:lnTo>
                  <a:lnTo>
                    <a:pt x="55" y="0"/>
                  </a:lnTo>
                  <a:lnTo>
                    <a:pt x="73" y="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129" name="Freeform 88"/>
            <p:cNvSpPr>
              <a:spLocks/>
            </p:cNvSpPr>
            <p:nvPr>
              <p:custDataLst>
                <p:tags r:id="rId71"/>
              </p:custDataLst>
            </p:nvPr>
          </p:nvSpPr>
          <p:spPr bwMode="auto">
            <a:xfrm>
              <a:off x="8315325" y="3706813"/>
              <a:ext cx="25400" cy="50800"/>
            </a:xfrm>
            <a:custGeom>
              <a:avLst/>
              <a:gdLst>
                <a:gd name="T0" fmla="*/ 0 w 53"/>
                <a:gd name="T1" fmla="*/ 0 h 3"/>
                <a:gd name="T2" fmla="*/ 2147483647 w 53"/>
                <a:gd name="T3" fmla="*/ 0 h 3"/>
                <a:gd name="T4" fmla="*/ 2147483647 w 53"/>
                <a:gd name="T5" fmla="*/ 2147483647 h 3"/>
                <a:gd name="T6" fmla="*/ 2147483647 w 53"/>
                <a:gd name="T7" fmla="*/ 2147483647 h 3"/>
                <a:gd name="T8" fmla="*/ 2147483647 w 53"/>
                <a:gd name="T9" fmla="*/ 2147483647 h 3"/>
                <a:gd name="T10" fmla="*/ 2147483647 w 53"/>
                <a:gd name="T11" fmla="*/ 2147483647 h 3"/>
                <a:gd name="T12" fmla="*/ 2147483647 w 53"/>
                <a:gd name="T13" fmla="*/ 0 h 3"/>
                <a:gd name="T14" fmla="*/ 0 60000 65536"/>
                <a:gd name="T15" fmla="*/ 0 60000 65536"/>
                <a:gd name="T16" fmla="*/ 0 60000 65536"/>
                <a:gd name="T17" fmla="*/ 0 60000 65536"/>
                <a:gd name="T18" fmla="*/ 0 60000 65536"/>
                <a:gd name="T19" fmla="*/ 0 60000 65536"/>
                <a:gd name="T20" fmla="*/ 0 60000 65536"/>
                <a:gd name="T21" fmla="*/ 0 w 53"/>
                <a:gd name="T22" fmla="*/ 0 h 3"/>
                <a:gd name="T23" fmla="*/ 53 w 5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3">
                  <a:moveTo>
                    <a:pt x="0" y="0"/>
                  </a:moveTo>
                  <a:lnTo>
                    <a:pt x="14" y="0"/>
                  </a:lnTo>
                  <a:lnTo>
                    <a:pt x="27" y="3"/>
                  </a:lnTo>
                  <a:lnTo>
                    <a:pt x="32" y="3"/>
                  </a:lnTo>
                  <a:lnTo>
                    <a:pt x="39" y="3"/>
                  </a:lnTo>
                  <a:lnTo>
                    <a:pt x="45" y="1"/>
                  </a:lnTo>
                  <a:lnTo>
                    <a:pt x="53"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130" name="Line 89"/>
            <p:cNvSpPr>
              <a:spLocks noChangeShapeType="1"/>
            </p:cNvSpPr>
            <p:nvPr>
              <p:custDataLst>
                <p:tags r:id="rId72"/>
              </p:custDataLst>
            </p:nvPr>
          </p:nvSpPr>
          <p:spPr bwMode="auto">
            <a:xfrm>
              <a:off x="8353425" y="3692525"/>
              <a:ext cx="23813" cy="6350"/>
            </a:xfrm>
            <a:prstGeom prst="line">
              <a:avLst/>
            </a:prstGeom>
            <a:noFill/>
            <a:ln w="9525">
              <a:solidFill>
                <a:schemeClr val="accent3"/>
              </a:solidFill>
              <a:round/>
              <a:headEnd/>
              <a:tailEnd/>
            </a:ln>
          </p:spPr>
          <p:txBody>
            <a:bodyPr/>
            <a:lstStyle/>
            <a:p>
              <a:pPr>
                <a:defRPr/>
              </a:pPr>
              <a:endParaRPr lang="es-ES" dirty="0">
                <a:latin typeface="Arial" pitchFamily="34" charset="0"/>
                <a:ea typeface="ＭＳ Ｐゴシック" charset="-128"/>
              </a:endParaRPr>
            </a:p>
          </p:txBody>
        </p:sp>
        <p:sp>
          <p:nvSpPr>
            <p:cNvPr id="2131" name="Freeform 90"/>
            <p:cNvSpPr>
              <a:spLocks/>
            </p:cNvSpPr>
            <p:nvPr>
              <p:custDataLst>
                <p:tags r:id="rId73"/>
              </p:custDataLst>
            </p:nvPr>
          </p:nvSpPr>
          <p:spPr bwMode="auto">
            <a:xfrm>
              <a:off x="8377238" y="3698875"/>
              <a:ext cx="1587" cy="50800"/>
            </a:xfrm>
            <a:custGeom>
              <a:avLst/>
              <a:gdLst>
                <a:gd name="T0" fmla="*/ 0 w 1588"/>
                <a:gd name="T1" fmla="*/ 0 h 13"/>
                <a:gd name="T2" fmla="*/ 0 w 1588"/>
                <a:gd name="T3" fmla="*/ 2147483647 h 13"/>
                <a:gd name="T4" fmla="*/ 0 w 1588"/>
                <a:gd name="T5" fmla="*/ 2147483647 h 13"/>
                <a:gd name="T6" fmla="*/ 0 60000 65536"/>
                <a:gd name="T7" fmla="*/ 0 60000 65536"/>
                <a:gd name="T8" fmla="*/ 0 60000 65536"/>
                <a:gd name="T9" fmla="*/ 0 w 1588"/>
                <a:gd name="T10" fmla="*/ 0 h 13"/>
                <a:gd name="T11" fmla="*/ 1588 w 1588"/>
                <a:gd name="T12" fmla="*/ 13 h 13"/>
              </a:gdLst>
              <a:ahLst/>
              <a:cxnLst>
                <a:cxn ang="T6">
                  <a:pos x="T0" y="T1"/>
                </a:cxn>
                <a:cxn ang="T7">
                  <a:pos x="T2" y="T3"/>
                </a:cxn>
                <a:cxn ang="T8">
                  <a:pos x="T4" y="T5"/>
                </a:cxn>
              </a:cxnLst>
              <a:rect l="T9" t="T10" r="T11" b="T12"/>
              <a:pathLst>
                <a:path w="1588" h="13">
                  <a:moveTo>
                    <a:pt x="0" y="0"/>
                  </a:moveTo>
                  <a:lnTo>
                    <a:pt x="0" y="6"/>
                  </a:lnTo>
                  <a:lnTo>
                    <a:pt x="0" y="13"/>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132" name="Freeform 91"/>
            <p:cNvSpPr>
              <a:spLocks/>
            </p:cNvSpPr>
            <p:nvPr>
              <p:custDataLst>
                <p:tags r:id="rId74"/>
              </p:custDataLst>
            </p:nvPr>
          </p:nvSpPr>
          <p:spPr bwMode="auto">
            <a:xfrm>
              <a:off x="8324850" y="3692525"/>
              <a:ext cx="15875" cy="53975"/>
            </a:xfrm>
            <a:custGeom>
              <a:avLst/>
              <a:gdLst>
                <a:gd name="T0" fmla="*/ 0 w 26"/>
                <a:gd name="T1" fmla="*/ 0 h 58738"/>
                <a:gd name="T2" fmla="*/ 2147483647 w 26"/>
                <a:gd name="T3" fmla="*/ 0 h 58738"/>
                <a:gd name="T4" fmla="*/ 2147483647 w 26"/>
                <a:gd name="T5" fmla="*/ 0 h 58738"/>
                <a:gd name="T6" fmla="*/ 0 60000 65536"/>
                <a:gd name="T7" fmla="*/ 0 60000 65536"/>
                <a:gd name="T8" fmla="*/ 0 60000 65536"/>
                <a:gd name="T9" fmla="*/ 0 w 26"/>
                <a:gd name="T10" fmla="*/ 0 h 58738"/>
                <a:gd name="T11" fmla="*/ 26 w 26"/>
                <a:gd name="T12" fmla="*/ 58738 h 58738"/>
              </a:gdLst>
              <a:ahLst/>
              <a:cxnLst>
                <a:cxn ang="T6">
                  <a:pos x="T0" y="T1"/>
                </a:cxn>
                <a:cxn ang="T7">
                  <a:pos x="T2" y="T3"/>
                </a:cxn>
                <a:cxn ang="T8">
                  <a:pos x="T4" y="T5"/>
                </a:cxn>
              </a:cxnLst>
              <a:rect l="T9" t="T10" r="T11" b="T12"/>
              <a:pathLst>
                <a:path w="26" h="58738">
                  <a:moveTo>
                    <a:pt x="0" y="0"/>
                  </a:moveTo>
                  <a:lnTo>
                    <a:pt x="15" y="0"/>
                  </a:lnTo>
                  <a:lnTo>
                    <a:pt x="26" y="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133" name="Freeform 92"/>
            <p:cNvSpPr>
              <a:spLocks/>
            </p:cNvSpPr>
            <p:nvPr>
              <p:custDataLst>
                <p:tags r:id="rId75"/>
              </p:custDataLst>
            </p:nvPr>
          </p:nvSpPr>
          <p:spPr bwMode="auto">
            <a:xfrm>
              <a:off x="8318500" y="3676650"/>
              <a:ext cx="6350" cy="53975"/>
            </a:xfrm>
            <a:custGeom>
              <a:avLst/>
              <a:gdLst>
                <a:gd name="T0" fmla="*/ 2147483647 w 20"/>
                <a:gd name="T1" fmla="*/ 0 h 25"/>
                <a:gd name="T2" fmla="*/ 0 w 20"/>
                <a:gd name="T3" fmla="*/ 2147483647 h 25"/>
                <a:gd name="T4" fmla="*/ 2147483647 w 20"/>
                <a:gd name="T5" fmla="*/ 2147483647 h 25"/>
                <a:gd name="T6" fmla="*/ 2147483647 w 20"/>
                <a:gd name="T7" fmla="*/ 2147483647 h 25"/>
                <a:gd name="T8" fmla="*/ 2147483647 w 20"/>
                <a:gd name="T9" fmla="*/ 2147483647 h 25"/>
                <a:gd name="T10" fmla="*/ 2147483647 w 20"/>
                <a:gd name="T11" fmla="*/ 2147483647 h 25"/>
                <a:gd name="T12" fmla="*/ 2147483647 w 20"/>
                <a:gd name="T13" fmla="*/ 0 h 25"/>
                <a:gd name="T14" fmla="*/ 0 60000 65536"/>
                <a:gd name="T15" fmla="*/ 0 60000 65536"/>
                <a:gd name="T16" fmla="*/ 0 60000 65536"/>
                <a:gd name="T17" fmla="*/ 0 60000 65536"/>
                <a:gd name="T18" fmla="*/ 0 60000 65536"/>
                <a:gd name="T19" fmla="*/ 0 60000 65536"/>
                <a:gd name="T20" fmla="*/ 0 60000 65536"/>
                <a:gd name="T21" fmla="*/ 0 w 20"/>
                <a:gd name="T22" fmla="*/ 0 h 25"/>
                <a:gd name="T23" fmla="*/ 20 w 20"/>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25">
                  <a:moveTo>
                    <a:pt x="20" y="0"/>
                  </a:moveTo>
                  <a:lnTo>
                    <a:pt x="0" y="13"/>
                  </a:lnTo>
                  <a:lnTo>
                    <a:pt x="4" y="18"/>
                  </a:lnTo>
                  <a:lnTo>
                    <a:pt x="10" y="21"/>
                  </a:lnTo>
                  <a:lnTo>
                    <a:pt x="14" y="24"/>
                  </a:lnTo>
                  <a:lnTo>
                    <a:pt x="20" y="25"/>
                  </a:lnTo>
                  <a:lnTo>
                    <a:pt x="20"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134" name="Freeform 93"/>
            <p:cNvSpPr>
              <a:spLocks/>
            </p:cNvSpPr>
            <p:nvPr>
              <p:custDataLst>
                <p:tags r:id="rId76"/>
              </p:custDataLst>
            </p:nvPr>
          </p:nvSpPr>
          <p:spPr bwMode="auto">
            <a:xfrm>
              <a:off x="8407400" y="3429000"/>
              <a:ext cx="3175" cy="52388"/>
            </a:xfrm>
            <a:custGeom>
              <a:avLst/>
              <a:gdLst>
                <a:gd name="T0" fmla="*/ 0 w 6"/>
                <a:gd name="T1" fmla="*/ 2147483647 h 24"/>
                <a:gd name="T2" fmla="*/ 0 w 6"/>
                <a:gd name="T3" fmla="*/ 0 h 24"/>
                <a:gd name="T4" fmla="*/ 2147483647 w 6"/>
                <a:gd name="T5" fmla="*/ 2147483647 h 24"/>
                <a:gd name="T6" fmla="*/ 0 w 6"/>
                <a:gd name="T7" fmla="*/ 2147483647 h 24"/>
                <a:gd name="T8" fmla="*/ 0 60000 65536"/>
                <a:gd name="T9" fmla="*/ 0 60000 65536"/>
                <a:gd name="T10" fmla="*/ 0 60000 65536"/>
                <a:gd name="T11" fmla="*/ 0 60000 65536"/>
                <a:gd name="T12" fmla="*/ 0 w 6"/>
                <a:gd name="T13" fmla="*/ 0 h 24"/>
                <a:gd name="T14" fmla="*/ 6 w 6"/>
                <a:gd name="T15" fmla="*/ 24 h 24"/>
              </a:gdLst>
              <a:ahLst/>
              <a:cxnLst>
                <a:cxn ang="T8">
                  <a:pos x="T0" y="T1"/>
                </a:cxn>
                <a:cxn ang="T9">
                  <a:pos x="T2" y="T3"/>
                </a:cxn>
                <a:cxn ang="T10">
                  <a:pos x="T4" y="T5"/>
                </a:cxn>
                <a:cxn ang="T11">
                  <a:pos x="T6" y="T7"/>
                </a:cxn>
              </a:cxnLst>
              <a:rect l="T12" t="T13" r="T14" b="T15"/>
              <a:pathLst>
                <a:path w="6" h="24">
                  <a:moveTo>
                    <a:pt x="0" y="24"/>
                  </a:moveTo>
                  <a:lnTo>
                    <a:pt x="0" y="0"/>
                  </a:lnTo>
                  <a:lnTo>
                    <a:pt x="6" y="12"/>
                  </a:lnTo>
                  <a:lnTo>
                    <a:pt x="0" y="24"/>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grpSp>
          <p:nvGrpSpPr>
            <p:cNvPr id="24" name="Group 94"/>
            <p:cNvGrpSpPr>
              <a:grpSpLocks/>
            </p:cNvGrpSpPr>
            <p:nvPr>
              <p:custDataLst>
                <p:tags r:id="rId77"/>
              </p:custDataLst>
            </p:nvPr>
          </p:nvGrpSpPr>
          <p:grpSpPr bwMode="auto">
            <a:xfrm>
              <a:off x="8268758" y="3132784"/>
              <a:ext cx="182636" cy="103213"/>
              <a:chOff x="5379" y="2466"/>
              <a:chExt cx="122" cy="71"/>
            </a:xfrm>
            <a:solidFill>
              <a:srgbClr val="0070C0"/>
            </a:solidFill>
          </p:grpSpPr>
          <p:sp>
            <p:nvSpPr>
              <p:cNvPr id="2143" name="Freeform 95"/>
              <p:cNvSpPr>
                <a:spLocks/>
              </p:cNvSpPr>
              <p:nvPr/>
            </p:nvSpPr>
            <p:spPr bwMode="auto">
              <a:xfrm>
                <a:off x="5428" y="2492"/>
                <a:ext cx="6" cy="9"/>
              </a:xfrm>
              <a:custGeom>
                <a:avLst/>
                <a:gdLst>
                  <a:gd name="T0" fmla="*/ 19 w 19"/>
                  <a:gd name="T1" fmla="*/ 25 h 25"/>
                  <a:gd name="T2" fmla="*/ 18 w 19"/>
                  <a:gd name="T3" fmla="*/ 20 h 25"/>
                  <a:gd name="T4" fmla="*/ 17 w 19"/>
                  <a:gd name="T5" fmla="*/ 12 h 25"/>
                  <a:gd name="T6" fmla="*/ 16 w 19"/>
                  <a:gd name="T7" fmla="*/ 9 h 25"/>
                  <a:gd name="T8" fmla="*/ 17 w 19"/>
                  <a:gd name="T9" fmla="*/ 6 h 25"/>
                  <a:gd name="T10" fmla="*/ 17 w 19"/>
                  <a:gd name="T11" fmla="*/ 3 h 25"/>
                  <a:gd name="T12" fmla="*/ 19 w 19"/>
                  <a:gd name="T13" fmla="*/ 0 h 25"/>
                  <a:gd name="T14" fmla="*/ 0 w 19"/>
                  <a:gd name="T15" fmla="*/ 0 h 25"/>
                  <a:gd name="T16" fmla="*/ 1 w 19"/>
                  <a:gd name="T17" fmla="*/ 7 h 25"/>
                  <a:gd name="T18" fmla="*/ 5 w 19"/>
                  <a:gd name="T19" fmla="*/ 15 h 25"/>
                  <a:gd name="T20" fmla="*/ 7 w 19"/>
                  <a:gd name="T21" fmla="*/ 19 h 25"/>
                  <a:gd name="T22" fmla="*/ 11 w 19"/>
                  <a:gd name="T23" fmla="*/ 23 h 25"/>
                  <a:gd name="T24" fmla="*/ 15 w 19"/>
                  <a:gd name="T25" fmla="*/ 25 h 25"/>
                  <a:gd name="T26" fmla="*/ 19 w 19"/>
                  <a:gd name="T2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25">
                    <a:moveTo>
                      <a:pt x="19" y="25"/>
                    </a:moveTo>
                    <a:lnTo>
                      <a:pt x="18" y="20"/>
                    </a:lnTo>
                    <a:lnTo>
                      <a:pt x="17" y="12"/>
                    </a:lnTo>
                    <a:lnTo>
                      <a:pt x="16" y="9"/>
                    </a:lnTo>
                    <a:lnTo>
                      <a:pt x="17" y="6"/>
                    </a:lnTo>
                    <a:lnTo>
                      <a:pt x="17" y="3"/>
                    </a:lnTo>
                    <a:lnTo>
                      <a:pt x="19" y="0"/>
                    </a:lnTo>
                    <a:lnTo>
                      <a:pt x="0" y="0"/>
                    </a:lnTo>
                    <a:lnTo>
                      <a:pt x="1" y="7"/>
                    </a:lnTo>
                    <a:lnTo>
                      <a:pt x="5" y="15"/>
                    </a:lnTo>
                    <a:lnTo>
                      <a:pt x="7" y="19"/>
                    </a:lnTo>
                    <a:lnTo>
                      <a:pt x="11" y="23"/>
                    </a:lnTo>
                    <a:lnTo>
                      <a:pt x="15" y="25"/>
                    </a:lnTo>
                    <a:lnTo>
                      <a:pt x="19" y="25"/>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144" name="Freeform 96"/>
              <p:cNvSpPr>
                <a:spLocks/>
              </p:cNvSpPr>
              <p:nvPr/>
            </p:nvSpPr>
            <p:spPr bwMode="auto">
              <a:xfrm>
                <a:off x="5379" y="2505"/>
                <a:ext cx="7" cy="6"/>
              </a:xfrm>
              <a:custGeom>
                <a:avLst/>
                <a:gdLst>
                  <a:gd name="T0" fmla="*/ 26 w 26"/>
                  <a:gd name="T1" fmla="*/ 18 h 18"/>
                  <a:gd name="T2" fmla="*/ 7 w 26"/>
                  <a:gd name="T3" fmla="*/ 18 h 18"/>
                  <a:gd name="T4" fmla="*/ 3 w 26"/>
                  <a:gd name="T5" fmla="*/ 9 h 18"/>
                  <a:gd name="T6" fmla="*/ 0 w 26"/>
                  <a:gd name="T7" fmla="*/ 0 h 18"/>
                  <a:gd name="T8" fmla="*/ 6 w 26"/>
                  <a:gd name="T9" fmla="*/ 2 h 18"/>
                  <a:gd name="T10" fmla="*/ 13 w 26"/>
                  <a:gd name="T11" fmla="*/ 6 h 18"/>
                  <a:gd name="T12" fmla="*/ 20 w 26"/>
                  <a:gd name="T13" fmla="*/ 12 h 18"/>
                  <a:gd name="T14" fmla="*/ 26 w 26"/>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8">
                    <a:moveTo>
                      <a:pt x="26" y="18"/>
                    </a:moveTo>
                    <a:lnTo>
                      <a:pt x="7" y="18"/>
                    </a:lnTo>
                    <a:lnTo>
                      <a:pt x="3" y="9"/>
                    </a:lnTo>
                    <a:lnTo>
                      <a:pt x="0" y="0"/>
                    </a:lnTo>
                    <a:lnTo>
                      <a:pt x="6" y="2"/>
                    </a:lnTo>
                    <a:lnTo>
                      <a:pt x="13" y="6"/>
                    </a:lnTo>
                    <a:lnTo>
                      <a:pt x="20" y="12"/>
                    </a:lnTo>
                    <a:lnTo>
                      <a:pt x="26" y="18"/>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145" name="Freeform 97"/>
              <p:cNvSpPr>
                <a:spLocks/>
              </p:cNvSpPr>
              <p:nvPr/>
            </p:nvSpPr>
            <p:spPr bwMode="auto">
              <a:xfrm>
                <a:off x="5392" y="2466"/>
                <a:ext cx="5" cy="6"/>
              </a:xfrm>
              <a:custGeom>
                <a:avLst/>
                <a:gdLst>
                  <a:gd name="T0" fmla="*/ 0 w 13"/>
                  <a:gd name="T1" fmla="*/ 18 h 18"/>
                  <a:gd name="T2" fmla="*/ 13 w 13"/>
                  <a:gd name="T3" fmla="*/ 0 h 18"/>
                  <a:gd name="T4" fmla="*/ 0 w 13"/>
                  <a:gd name="T5" fmla="*/ 18 h 18"/>
                </a:gdLst>
                <a:ahLst/>
                <a:cxnLst>
                  <a:cxn ang="0">
                    <a:pos x="T0" y="T1"/>
                  </a:cxn>
                  <a:cxn ang="0">
                    <a:pos x="T2" y="T3"/>
                  </a:cxn>
                  <a:cxn ang="0">
                    <a:pos x="T4" y="T5"/>
                  </a:cxn>
                </a:cxnLst>
                <a:rect l="0" t="0" r="r" b="b"/>
                <a:pathLst>
                  <a:path w="13" h="18">
                    <a:moveTo>
                      <a:pt x="0" y="18"/>
                    </a:moveTo>
                    <a:lnTo>
                      <a:pt x="13" y="0"/>
                    </a:lnTo>
                    <a:lnTo>
                      <a:pt x="0" y="18"/>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146" name="Freeform 98"/>
              <p:cNvSpPr>
                <a:spLocks/>
              </p:cNvSpPr>
              <p:nvPr/>
            </p:nvSpPr>
            <p:spPr bwMode="auto">
              <a:xfrm>
                <a:off x="5426" y="2468"/>
                <a:ext cx="8" cy="8"/>
              </a:xfrm>
              <a:custGeom>
                <a:avLst/>
                <a:gdLst>
                  <a:gd name="T0" fmla="*/ 0 w 26"/>
                  <a:gd name="T1" fmla="*/ 24 h 24"/>
                  <a:gd name="T2" fmla="*/ 3 w 26"/>
                  <a:gd name="T3" fmla="*/ 23 h 24"/>
                  <a:gd name="T4" fmla="*/ 7 w 26"/>
                  <a:gd name="T5" fmla="*/ 22 h 24"/>
                  <a:gd name="T6" fmla="*/ 11 w 26"/>
                  <a:gd name="T7" fmla="*/ 19 h 24"/>
                  <a:gd name="T8" fmla="*/ 16 w 26"/>
                  <a:gd name="T9" fmla="*/ 16 h 24"/>
                  <a:gd name="T10" fmla="*/ 20 w 26"/>
                  <a:gd name="T11" fmla="*/ 13 h 24"/>
                  <a:gd name="T12" fmla="*/ 23 w 26"/>
                  <a:gd name="T13" fmla="*/ 9 h 24"/>
                  <a:gd name="T14" fmla="*/ 25 w 26"/>
                  <a:gd name="T15" fmla="*/ 4 h 24"/>
                  <a:gd name="T16" fmla="*/ 26 w 26"/>
                  <a:gd name="T17" fmla="*/ 0 h 24"/>
                  <a:gd name="T18" fmla="*/ 0 w 26"/>
                  <a:gd name="T1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4">
                    <a:moveTo>
                      <a:pt x="0" y="24"/>
                    </a:moveTo>
                    <a:lnTo>
                      <a:pt x="3" y="23"/>
                    </a:lnTo>
                    <a:lnTo>
                      <a:pt x="7" y="22"/>
                    </a:lnTo>
                    <a:lnTo>
                      <a:pt x="11" y="19"/>
                    </a:lnTo>
                    <a:lnTo>
                      <a:pt x="16" y="16"/>
                    </a:lnTo>
                    <a:lnTo>
                      <a:pt x="20" y="13"/>
                    </a:lnTo>
                    <a:lnTo>
                      <a:pt x="23" y="9"/>
                    </a:lnTo>
                    <a:lnTo>
                      <a:pt x="25" y="4"/>
                    </a:lnTo>
                    <a:lnTo>
                      <a:pt x="26" y="0"/>
                    </a:lnTo>
                    <a:lnTo>
                      <a:pt x="0" y="24"/>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147" name="Freeform 99"/>
              <p:cNvSpPr>
                <a:spLocks/>
              </p:cNvSpPr>
              <p:nvPr/>
            </p:nvSpPr>
            <p:spPr bwMode="auto">
              <a:xfrm>
                <a:off x="5490" y="2490"/>
                <a:ext cx="11" cy="2"/>
              </a:xfrm>
              <a:custGeom>
                <a:avLst/>
                <a:gdLst>
                  <a:gd name="T0" fmla="*/ 0 w 34"/>
                  <a:gd name="T1" fmla="*/ 6 h 6"/>
                  <a:gd name="T2" fmla="*/ 10 w 34"/>
                  <a:gd name="T3" fmla="*/ 6 h 6"/>
                  <a:gd name="T4" fmla="*/ 17 w 34"/>
                  <a:gd name="T5" fmla="*/ 5 h 6"/>
                  <a:gd name="T6" fmla="*/ 25 w 34"/>
                  <a:gd name="T7" fmla="*/ 4 h 6"/>
                  <a:gd name="T8" fmla="*/ 34 w 34"/>
                  <a:gd name="T9" fmla="*/ 0 h 6"/>
                </a:gdLst>
                <a:ahLst/>
                <a:cxnLst>
                  <a:cxn ang="0">
                    <a:pos x="T0" y="T1"/>
                  </a:cxn>
                  <a:cxn ang="0">
                    <a:pos x="T2" y="T3"/>
                  </a:cxn>
                  <a:cxn ang="0">
                    <a:pos x="T4" y="T5"/>
                  </a:cxn>
                  <a:cxn ang="0">
                    <a:pos x="T6" y="T7"/>
                  </a:cxn>
                  <a:cxn ang="0">
                    <a:pos x="T8" y="T9"/>
                  </a:cxn>
                </a:cxnLst>
                <a:rect l="0" t="0" r="r" b="b"/>
                <a:pathLst>
                  <a:path w="34" h="6">
                    <a:moveTo>
                      <a:pt x="0" y="6"/>
                    </a:moveTo>
                    <a:lnTo>
                      <a:pt x="10" y="6"/>
                    </a:lnTo>
                    <a:lnTo>
                      <a:pt x="17" y="5"/>
                    </a:lnTo>
                    <a:lnTo>
                      <a:pt x="25" y="4"/>
                    </a:lnTo>
                    <a:lnTo>
                      <a:pt x="34"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148" name="Line 100"/>
              <p:cNvSpPr>
                <a:spLocks noChangeShapeType="1"/>
              </p:cNvSpPr>
              <p:nvPr/>
            </p:nvSpPr>
            <p:spPr bwMode="auto">
              <a:xfrm flipH="1">
                <a:off x="5495" y="2490"/>
                <a:ext cx="6" cy="1"/>
              </a:xfrm>
              <a:prstGeom prst="line">
                <a:avLst/>
              </a:prstGeom>
              <a:grpFill/>
              <a:ln w="9525">
                <a:solidFill>
                  <a:schemeClr val="accent3"/>
                </a:solidFill>
                <a:round/>
                <a:headEnd/>
                <a:tailEnd/>
              </a:ln>
              <a:extLst/>
            </p:spPr>
            <p:txBody>
              <a:bodyPr/>
              <a:lstStyle/>
              <a:p>
                <a:pPr>
                  <a:defRPr/>
                </a:pPr>
                <a:endParaRPr lang="en-US" dirty="0">
                  <a:ea typeface="+mn-ea"/>
                </a:endParaRPr>
              </a:p>
            </p:txBody>
          </p:sp>
          <p:sp>
            <p:nvSpPr>
              <p:cNvPr id="2149" name="Freeform 101"/>
              <p:cNvSpPr>
                <a:spLocks/>
              </p:cNvSpPr>
              <p:nvPr/>
            </p:nvSpPr>
            <p:spPr bwMode="auto">
              <a:xfrm>
                <a:off x="5464" y="2530"/>
                <a:ext cx="1" cy="7"/>
              </a:xfrm>
              <a:custGeom>
                <a:avLst/>
                <a:gdLst>
                  <a:gd name="T0" fmla="*/ 19 h 19"/>
                  <a:gd name="T1" fmla="*/ 9 h 19"/>
                  <a:gd name="T2" fmla="*/ 0 h 19"/>
                </a:gdLst>
                <a:ahLst/>
                <a:cxnLst>
                  <a:cxn ang="0">
                    <a:pos x="0" y="T0"/>
                  </a:cxn>
                  <a:cxn ang="0">
                    <a:pos x="0" y="T1"/>
                  </a:cxn>
                  <a:cxn ang="0">
                    <a:pos x="0" y="T2"/>
                  </a:cxn>
                </a:cxnLst>
                <a:rect l="0" t="0" r="r" b="b"/>
                <a:pathLst>
                  <a:path h="19">
                    <a:moveTo>
                      <a:pt x="0" y="19"/>
                    </a:moveTo>
                    <a:lnTo>
                      <a:pt x="0" y="9"/>
                    </a:lnTo>
                    <a:lnTo>
                      <a:pt x="0"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150" name="Line 102"/>
              <p:cNvSpPr>
                <a:spLocks noChangeShapeType="1"/>
              </p:cNvSpPr>
              <p:nvPr/>
            </p:nvSpPr>
            <p:spPr bwMode="auto">
              <a:xfrm>
                <a:off x="5464" y="2530"/>
                <a:ext cx="6" cy="1"/>
              </a:xfrm>
              <a:prstGeom prst="line">
                <a:avLst/>
              </a:prstGeom>
              <a:grpFill/>
              <a:ln w="9525">
                <a:solidFill>
                  <a:schemeClr val="accent3"/>
                </a:solidFill>
                <a:round/>
                <a:headEnd/>
                <a:tailEnd/>
              </a:ln>
              <a:extLst/>
            </p:spPr>
            <p:txBody>
              <a:bodyPr/>
              <a:lstStyle/>
              <a:p>
                <a:pPr>
                  <a:defRPr/>
                </a:pPr>
                <a:endParaRPr lang="en-US" dirty="0">
                  <a:ea typeface="+mn-ea"/>
                </a:endParaRPr>
              </a:p>
            </p:txBody>
          </p:sp>
          <p:sp>
            <p:nvSpPr>
              <p:cNvPr id="2151" name="Freeform 103"/>
              <p:cNvSpPr>
                <a:spLocks/>
              </p:cNvSpPr>
              <p:nvPr/>
            </p:nvSpPr>
            <p:spPr bwMode="auto">
              <a:xfrm>
                <a:off x="5466" y="2530"/>
                <a:ext cx="4" cy="2"/>
              </a:xfrm>
              <a:custGeom>
                <a:avLst/>
                <a:gdLst>
                  <a:gd name="T0" fmla="*/ 14 w 14"/>
                  <a:gd name="T1" fmla="*/ 0 h 6"/>
                  <a:gd name="T2" fmla="*/ 7 w 14"/>
                  <a:gd name="T3" fmla="*/ 3 h 6"/>
                  <a:gd name="T4" fmla="*/ 0 w 14"/>
                  <a:gd name="T5" fmla="*/ 6 h 6"/>
                </a:gdLst>
                <a:ahLst/>
                <a:cxnLst>
                  <a:cxn ang="0">
                    <a:pos x="T0" y="T1"/>
                  </a:cxn>
                  <a:cxn ang="0">
                    <a:pos x="T2" y="T3"/>
                  </a:cxn>
                  <a:cxn ang="0">
                    <a:pos x="T4" y="T5"/>
                  </a:cxn>
                </a:cxnLst>
                <a:rect l="0" t="0" r="r" b="b"/>
                <a:pathLst>
                  <a:path w="14" h="6">
                    <a:moveTo>
                      <a:pt x="14" y="0"/>
                    </a:moveTo>
                    <a:lnTo>
                      <a:pt x="7" y="3"/>
                    </a:lnTo>
                    <a:lnTo>
                      <a:pt x="0" y="6"/>
                    </a:lnTo>
                  </a:path>
                </a:pathLst>
              </a:custGeom>
              <a:grpFill/>
              <a:ln w="9525" cmpd="sng">
                <a:solidFill>
                  <a:schemeClr val="accent3"/>
                </a:solidFill>
                <a:prstDash val="solid"/>
                <a:round/>
                <a:headEnd/>
                <a:tailEnd/>
              </a:ln>
            </p:spPr>
            <p:txBody>
              <a:bodyPr/>
              <a:lstStyle/>
              <a:p>
                <a:pPr>
                  <a:defRPr/>
                </a:pPr>
                <a:endParaRPr lang="en-US" dirty="0">
                  <a:ea typeface="+mn-ea"/>
                </a:endParaRPr>
              </a:p>
            </p:txBody>
          </p:sp>
        </p:grpSp>
        <p:sp>
          <p:nvSpPr>
            <p:cNvPr id="2136" name="Freeform 104"/>
            <p:cNvSpPr>
              <a:spLocks/>
            </p:cNvSpPr>
            <p:nvPr>
              <p:custDataLst>
                <p:tags r:id="rId78"/>
              </p:custDataLst>
            </p:nvPr>
          </p:nvSpPr>
          <p:spPr bwMode="auto">
            <a:xfrm>
              <a:off x="6688138" y="3008313"/>
              <a:ext cx="4762" cy="50800"/>
            </a:xfrm>
            <a:custGeom>
              <a:avLst/>
              <a:gdLst>
                <a:gd name="T0" fmla="*/ 2147483647 w 26"/>
                <a:gd name="T1" fmla="*/ 2147483647 h 111"/>
                <a:gd name="T2" fmla="*/ 2147483647 w 26"/>
                <a:gd name="T3" fmla="*/ 2147483647 h 111"/>
                <a:gd name="T4" fmla="*/ 2147483647 w 26"/>
                <a:gd name="T5" fmla="*/ 2147483647 h 111"/>
                <a:gd name="T6" fmla="*/ 2147483647 w 26"/>
                <a:gd name="T7" fmla="*/ 2147483647 h 111"/>
                <a:gd name="T8" fmla="*/ 2147483647 w 26"/>
                <a:gd name="T9" fmla="*/ 2147483647 h 111"/>
                <a:gd name="T10" fmla="*/ 0 w 26"/>
                <a:gd name="T11" fmla="*/ 2147483647 h 111"/>
                <a:gd name="T12" fmla="*/ 0 w 26"/>
                <a:gd name="T13" fmla="*/ 2147483647 h 111"/>
                <a:gd name="T14" fmla="*/ 0 w 26"/>
                <a:gd name="T15" fmla="*/ 2147483647 h 111"/>
                <a:gd name="T16" fmla="*/ 2147483647 w 26"/>
                <a:gd name="T17" fmla="*/ 2147483647 h 111"/>
                <a:gd name="T18" fmla="*/ 2147483647 w 26"/>
                <a:gd name="T19" fmla="*/ 2147483647 h 111"/>
                <a:gd name="T20" fmla="*/ 2147483647 w 26"/>
                <a:gd name="T21" fmla="*/ 2147483647 h 111"/>
                <a:gd name="T22" fmla="*/ 2147483647 w 26"/>
                <a:gd name="T23" fmla="*/ 2147483647 h 111"/>
                <a:gd name="T24" fmla="*/ 2147483647 w 26"/>
                <a:gd name="T25" fmla="*/ 2147483647 h 111"/>
                <a:gd name="T26" fmla="*/ 2147483647 w 26"/>
                <a:gd name="T27" fmla="*/ 2147483647 h 111"/>
                <a:gd name="T28" fmla="*/ 2147483647 w 26"/>
                <a:gd name="T29" fmla="*/ 0 h 111"/>
                <a:gd name="T30" fmla="*/ 2147483647 w 26"/>
                <a:gd name="T31" fmla="*/ 2147483647 h 111"/>
                <a:gd name="T32" fmla="*/ 2147483647 w 26"/>
                <a:gd name="T33" fmla="*/ 2147483647 h 111"/>
                <a:gd name="T34" fmla="*/ 2147483647 w 26"/>
                <a:gd name="T35" fmla="*/ 2147483647 h 111"/>
                <a:gd name="T36" fmla="*/ 2147483647 w 26"/>
                <a:gd name="T37" fmla="*/ 2147483647 h 111"/>
                <a:gd name="T38" fmla="*/ 2147483647 w 26"/>
                <a:gd name="T39" fmla="*/ 2147483647 h 111"/>
                <a:gd name="T40" fmla="*/ 2147483647 w 26"/>
                <a:gd name="T41" fmla="*/ 2147483647 h 111"/>
                <a:gd name="T42" fmla="*/ 2147483647 w 26"/>
                <a:gd name="T43" fmla="*/ 2147483647 h 111"/>
                <a:gd name="T44" fmla="*/ 2147483647 w 26"/>
                <a:gd name="T45" fmla="*/ 2147483647 h 111"/>
                <a:gd name="T46" fmla="*/ 2147483647 w 26"/>
                <a:gd name="T47" fmla="*/ 2147483647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
                <a:gd name="T73" fmla="*/ 0 h 111"/>
                <a:gd name="T74" fmla="*/ 26 w 26"/>
                <a:gd name="T75" fmla="*/ 111 h 11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 h="111">
                  <a:moveTo>
                    <a:pt x="13" y="111"/>
                  </a:moveTo>
                  <a:lnTo>
                    <a:pt x="9" y="103"/>
                  </a:lnTo>
                  <a:lnTo>
                    <a:pt x="4" y="95"/>
                  </a:lnTo>
                  <a:lnTo>
                    <a:pt x="2" y="91"/>
                  </a:lnTo>
                  <a:lnTo>
                    <a:pt x="1" y="87"/>
                  </a:lnTo>
                  <a:lnTo>
                    <a:pt x="0" y="80"/>
                  </a:lnTo>
                  <a:lnTo>
                    <a:pt x="0" y="74"/>
                  </a:lnTo>
                  <a:lnTo>
                    <a:pt x="0" y="61"/>
                  </a:lnTo>
                  <a:lnTo>
                    <a:pt x="1" y="51"/>
                  </a:lnTo>
                  <a:lnTo>
                    <a:pt x="3" y="41"/>
                  </a:lnTo>
                  <a:lnTo>
                    <a:pt x="5" y="33"/>
                  </a:lnTo>
                  <a:lnTo>
                    <a:pt x="9" y="24"/>
                  </a:lnTo>
                  <a:lnTo>
                    <a:pt x="14" y="17"/>
                  </a:lnTo>
                  <a:lnTo>
                    <a:pt x="20" y="9"/>
                  </a:lnTo>
                  <a:lnTo>
                    <a:pt x="26" y="0"/>
                  </a:lnTo>
                  <a:lnTo>
                    <a:pt x="26" y="6"/>
                  </a:lnTo>
                  <a:lnTo>
                    <a:pt x="26" y="13"/>
                  </a:lnTo>
                  <a:lnTo>
                    <a:pt x="26" y="22"/>
                  </a:lnTo>
                  <a:lnTo>
                    <a:pt x="26" y="32"/>
                  </a:lnTo>
                  <a:lnTo>
                    <a:pt x="25" y="44"/>
                  </a:lnTo>
                  <a:lnTo>
                    <a:pt x="22" y="56"/>
                  </a:lnTo>
                  <a:lnTo>
                    <a:pt x="18" y="67"/>
                  </a:lnTo>
                  <a:lnTo>
                    <a:pt x="13" y="80"/>
                  </a:lnTo>
                  <a:lnTo>
                    <a:pt x="13" y="111"/>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137" name="Freeform 105"/>
            <p:cNvSpPr>
              <a:spLocks/>
            </p:cNvSpPr>
            <p:nvPr>
              <p:custDataLst>
                <p:tags r:id="rId79"/>
              </p:custDataLst>
            </p:nvPr>
          </p:nvSpPr>
          <p:spPr bwMode="auto">
            <a:xfrm>
              <a:off x="3224213" y="4941888"/>
              <a:ext cx="58737" cy="50800"/>
            </a:xfrm>
            <a:custGeom>
              <a:avLst/>
              <a:gdLst>
                <a:gd name="T0" fmla="*/ 0 w 126"/>
                <a:gd name="T1" fmla="*/ 2147483647 h 62"/>
                <a:gd name="T2" fmla="*/ 2147483647 w 126"/>
                <a:gd name="T3" fmla="*/ 2147483647 h 62"/>
                <a:gd name="T4" fmla="*/ 2147483647 w 126"/>
                <a:gd name="T5" fmla="*/ 2147483647 h 62"/>
                <a:gd name="T6" fmla="*/ 2147483647 w 126"/>
                <a:gd name="T7" fmla="*/ 2147483647 h 62"/>
                <a:gd name="T8" fmla="*/ 2147483647 w 126"/>
                <a:gd name="T9" fmla="*/ 2147483647 h 62"/>
                <a:gd name="T10" fmla="*/ 2147483647 w 126"/>
                <a:gd name="T11" fmla="*/ 2147483647 h 62"/>
                <a:gd name="T12" fmla="*/ 2147483647 w 126"/>
                <a:gd name="T13" fmla="*/ 2147483647 h 62"/>
                <a:gd name="T14" fmla="*/ 2147483647 w 126"/>
                <a:gd name="T15" fmla="*/ 2147483647 h 62"/>
                <a:gd name="T16" fmla="*/ 2147483647 w 126"/>
                <a:gd name="T17" fmla="*/ 2147483647 h 62"/>
                <a:gd name="T18" fmla="*/ 2147483647 w 126"/>
                <a:gd name="T19" fmla="*/ 2147483647 h 62"/>
                <a:gd name="T20" fmla="*/ 2147483647 w 126"/>
                <a:gd name="T21" fmla="*/ 2147483647 h 62"/>
                <a:gd name="T22" fmla="*/ 2147483647 w 126"/>
                <a:gd name="T23" fmla="*/ 2147483647 h 62"/>
                <a:gd name="T24" fmla="*/ 2147483647 w 126"/>
                <a:gd name="T25" fmla="*/ 2147483647 h 62"/>
                <a:gd name="T26" fmla="*/ 2147483647 w 126"/>
                <a:gd name="T27" fmla="*/ 2147483647 h 62"/>
                <a:gd name="T28" fmla="*/ 2147483647 w 126"/>
                <a:gd name="T29" fmla="*/ 2147483647 h 62"/>
                <a:gd name="T30" fmla="*/ 2147483647 w 126"/>
                <a:gd name="T31" fmla="*/ 2147483647 h 62"/>
                <a:gd name="T32" fmla="*/ 2147483647 w 126"/>
                <a:gd name="T33" fmla="*/ 2147483647 h 62"/>
                <a:gd name="T34" fmla="*/ 2147483647 w 126"/>
                <a:gd name="T35" fmla="*/ 2147483647 h 62"/>
                <a:gd name="T36" fmla="*/ 2147483647 w 126"/>
                <a:gd name="T37" fmla="*/ 2147483647 h 62"/>
                <a:gd name="T38" fmla="*/ 2147483647 w 126"/>
                <a:gd name="T39" fmla="*/ 2147483647 h 62"/>
                <a:gd name="T40" fmla="*/ 2147483647 w 126"/>
                <a:gd name="T41" fmla="*/ 2147483647 h 62"/>
                <a:gd name="T42" fmla="*/ 2147483647 w 126"/>
                <a:gd name="T43" fmla="*/ 2147483647 h 62"/>
                <a:gd name="T44" fmla="*/ 2147483647 w 126"/>
                <a:gd name="T45" fmla="*/ 2147483647 h 62"/>
                <a:gd name="T46" fmla="*/ 2147483647 w 126"/>
                <a:gd name="T47" fmla="*/ 2147483647 h 62"/>
                <a:gd name="T48" fmla="*/ 2147483647 w 126"/>
                <a:gd name="T49" fmla="*/ 0 h 62"/>
                <a:gd name="T50" fmla="*/ 0 w 126"/>
                <a:gd name="T51" fmla="*/ 0 h 62"/>
                <a:gd name="T52" fmla="*/ 0 w 126"/>
                <a:gd name="T53" fmla="*/ 2147483647 h 62"/>
                <a:gd name="T54" fmla="*/ 0 w 126"/>
                <a:gd name="T55" fmla="*/ 2147483647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6"/>
                <a:gd name="T85" fmla="*/ 0 h 62"/>
                <a:gd name="T86" fmla="*/ 126 w 126"/>
                <a:gd name="T87" fmla="*/ 62 h 6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6" h="62">
                  <a:moveTo>
                    <a:pt x="0" y="19"/>
                  </a:moveTo>
                  <a:lnTo>
                    <a:pt x="11" y="20"/>
                  </a:lnTo>
                  <a:lnTo>
                    <a:pt x="21" y="21"/>
                  </a:lnTo>
                  <a:lnTo>
                    <a:pt x="29" y="23"/>
                  </a:lnTo>
                  <a:lnTo>
                    <a:pt x="36" y="26"/>
                  </a:lnTo>
                  <a:lnTo>
                    <a:pt x="50" y="33"/>
                  </a:lnTo>
                  <a:lnTo>
                    <a:pt x="61" y="40"/>
                  </a:lnTo>
                  <a:lnTo>
                    <a:pt x="70" y="48"/>
                  </a:lnTo>
                  <a:lnTo>
                    <a:pt x="79" y="55"/>
                  </a:lnTo>
                  <a:lnTo>
                    <a:pt x="84" y="58"/>
                  </a:lnTo>
                  <a:lnTo>
                    <a:pt x="89" y="60"/>
                  </a:lnTo>
                  <a:lnTo>
                    <a:pt x="95" y="61"/>
                  </a:lnTo>
                  <a:lnTo>
                    <a:pt x="100" y="62"/>
                  </a:lnTo>
                  <a:lnTo>
                    <a:pt x="105" y="61"/>
                  </a:lnTo>
                  <a:lnTo>
                    <a:pt x="109" y="60"/>
                  </a:lnTo>
                  <a:lnTo>
                    <a:pt x="113" y="58"/>
                  </a:lnTo>
                  <a:lnTo>
                    <a:pt x="117" y="56"/>
                  </a:lnTo>
                  <a:lnTo>
                    <a:pt x="122" y="51"/>
                  </a:lnTo>
                  <a:lnTo>
                    <a:pt x="126" y="49"/>
                  </a:lnTo>
                  <a:lnTo>
                    <a:pt x="110" y="33"/>
                  </a:lnTo>
                  <a:lnTo>
                    <a:pt x="96" y="21"/>
                  </a:lnTo>
                  <a:lnTo>
                    <a:pt x="89" y="15"/>
                  </a:lnTo>
                  <a:lnTo>
                    <a:pt x="81" y="9"/>
                  </a:lnTo>
                  <a:lnTo>
                    <a:pt x="72" y="5"/>
                  </a:lnTo>
                  <a:lnTo>
                    <a:pt x="61" y="0"/>
                  </a:lnTo>
                  <a:lnTo>
                    <a:pt x="0" y="0"/>
                  </a:lnTo>
                  <a:lnTo>
                    <a:pt x="0" y="9"/>
                  </a:lnTo>
                  <a:lnTo>
                    <a:pt x="0" y="19"/>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138" name="Freeform 107"/>
            <p:cNvSpPr>
              <a:spLocks/>
            </p:cNvSpPr>
            <p:nvPr>
              <p:custDataLst>
                <p:tags r:id="rId80"/>
              </p:custDataLst>
            </p:nvPr>
          </p:nvSpPr>
          <p:spPr bwMode="auto">
            <a:xfrm>
              <a:off x="8201025" y="1878013"/>
              <a:ext cx="22225" cy="52387"/>
            </a:xfrm>
            <a:custGeom>
              <a:avLst/>
              <a:gdLst>
                <a:gd name="T0" fmla="*/ 2147483647 w 46"/>
                <a:gd name="T1" fmla="*/ 0 h 16"/>
                <a:gd name="T2" fmla="*/ 2147483647 w 46"/>
                <a:gd name="T3" fmla="*/ 2147483647 h 16"/>
                <a:gd name="T4" fmla="*/ 2147483647 w 46"/>
                <a:gd name="T5" fmla="*/ 2147483647 h 16"/>
                <a:gd name="T6" fmla="*/ 2147483647 w 46"/>
                <a:gd name="T7" fmla="*/ 2147483647 h 16"/>
                <a:gd name="T8" fmla="*/ 2147483647 w 46"/>
                <a:gd name="T9" fmla="*/ 2147483647 h 16"/>
                <a:gd name="T10" fmla="*/ 2147483647 w 46"/>
                <a:gd name="T11" fmla="*/ 2147483647 h 16"/>
                <a:gd name="T12" fmla="*/ 2147483647 w 46"/>
                <a:gd name="T13" fmla="*/ 2147483647 h 16"/>
                <a:gd name="T14" fmla="*/ 2147483647 w 46"/>
                <a:gd name="T15" fmla="*/ 2147483647 h 16"/>
                <a:gd name="T16" fmla="*/ 2147483647 w 46"/>
                <a:gd name="T17" fmla="*/ 2147483647 h 16"/>
                <a:gd name="T18" fmla="*/ 2147483647 w 46"/>
                <a:gd name="T19" fmla="*/ 2147483647 h 16"/>
                <a:gd name="T20" fmla="*/ 0 w 46"/>
                <a:gd name="T21" fmla="*/ 0 h 16"/>
                <a:gd name="T22" fmla="*/ 2147483647 w 4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
                <a:gd name="T37" fmla="*/ 0 h 16"/>
                <a:gd name="T38" fmla="*/ 46 w 4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 h="16">
                  <a:moveTo>
                    <a:pt x="46" y="0"/>
                  </a:moveTo>
                  <a:lnTo>
                    <a:pt x="40" y="7"/>
                  </a:lnTo>
                  <a:lnTo>
                    <a:pt x="35" y="13"/>
                  </a:lnTo>
                  <a:lnTo>
                    <a:pt x="31" y="14"/>
                  </a:lnTo>
                  <a:lnTo>
                    <a:pt x="29" y="15"/>
                  </a:lnTo>
                  <a:lnTo>
                    <a:pt x="26" y="16"/>
                  </a:lnTo>
                  <a:lnTo>
                    <a:pt x="23" y="16"/>
                  </a:lnTo>
                  <a:lnTo>
                    <a:pt x="16" y="14"/>
                  </a:lnTo>
                  <a:lnTo>
                    <a:pt x="11" y="11"/>
                  </a:lnTo>
                  <a:lnTo>
                    <a:pt x="5" y="6"/>
                  </a:lnTo>
                  <a:lnTo>
                    <a:pt x="0" y="0"/>
                  </a:lnTo>
                  <a:lnTo>
                    <a:pt x="46" y="0"/>
                  </a:lnTo>
                </a:path>
              </a:pathLst>
            </a:custGeom>
            <a:solidFill>
              <a:srgbClr val="7030A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139" name="Freeform 108"/>
            <p:cNvSpPr>
              <a:spLocks/>
            </p:cNvSpPr>
            <p:nvPr>
              <p:custDataLst>
                <p:tags r:id="rId81"/>
              </p:custDataLst>
            </p:nvPr>
          </p:nvSpPr>
          <p:spPr bwMode="auto">
            <a:xfrm>
              <a:off x="8397875" y="1908175"/>
              <a:ext cx="17463" cy="52388"/>
            </a:xfrm>
            <a:custGeom>
              <a:avLst/>
              <a:gdLst>
                <a:gd name="T0" fmla="*/ 2147483647 w 39"/>
                <a:gd name="T1" fmla="*/ 2147483647 h 26"/>
                <a:gd name="T2" fmla="*/ 2147483647 w 39"/>
                <a:gd name="T3" fmla="*/ 2147483647 h 26"/>
                <a:gd name="T4" fmla="*/ 2147483647 w 39"/>
                <a:gd name="T5" fmla="*/ 2147483647 h 26"/>
                <a:gd name="T6" fmla="*/ 2147483647 w 39"/>
                <a:gd name="T7" fmla="*/ 2147483647 h 26"/>
                <a:gd name="T8" fmla="*/ 2147483647 w 39"/>
                <a:gd name="T9" fmla="*/ 2147483647 h 26"/>
                <a:gd name="T10" fmla="*/ 2147483647 w 39"/>
                <a:gd name="T11" fmla="*/ 2147483647 h 26"/>
                <a:gd name="T12" fmla="*/ 2147483647 w 39"/>
                <a:gd name="T13" fmla="*/ 2147483647 h 26"/>
                <a:gd name="T14" fmla="*/ 2147483647 w 39"/>
                <a:gd name="T15" fmla="*/ 2147483647 h 26"/>
                <a:gd name="T16" fmla="*/ 2147483647 w 39"/>
                <a:gd name="T17" fmla="*/ 2147483647 h 26"/>
                <a:gd name="T18" fmla="*/ 2147483647 w 39"/>
                <a:gd name="T19" fmla="*/ 2147483647 h 26"/>
                <a:gd name="T20" fmla="*/ 0 w 39"/>
                <a:gd name="T21" fmla="*/ 0 h 26"/>
                <a:gd name="T22" fmla="*/ 2147483647 w 39"/>
                <a:gd name="T23" fmla="*/ 2147483647 h 26"/>
                <a:gd name="T24" fmla="*/ 2147483647 w 39"/>
                <a:gd name="T25" fmla="*/ 2147483647 h 26"/>
                <a:gd name="T26" fmla="*/ 2147483647 w 39"/>
                <a:gd name="T27" fmla="*/ 2147483647 h 26"/>
                <a:gd name="T28" fmla="*/ 2147483647 w 39"/>
                <a:gd name="T29" fmla="*/ 2147483647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
                <a:gd name="T46" fmla="*/ 0 h 26"/>
                <a:gd name="T47" fmla="*/ 39 w 39"/>
                <a:gd name="T48" fmla="*/ 26 h 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 h="26">
                  <a:moveTo>
                    <a:pt x="39" y="25"/>
                  </a:moveTo>
                  <a:lnTo>
                    <a:pt x="36" y="26"/>
                  </a:lnTo>
                  <a:lnTo>
                    <a:pt x="32" y="26"/>
                  </a:lnTo>
                  <a:lnTo>
                    <a:pt x="28" y="26"/>
                  </a:lnTo>
                  <a:lnTo>
                    <a:pt x="25" y="25"/>
                  </a:lnTo>
                  <a:lnTo>
                    <a:pt x="18" y="22"/>
                  </a:lnTo>
                  <a:lnTo>
                    <a:pt x="12" y="18"/>
                  </a:lnTo>
                  <a:lnTo>
                    <a:pt x="7" y="13"/>
                  </a:lnTo>
                  <a:lnTo>
                    <a:pt x="3" y="7"/>
                  </a:lnTo>
                  <a:lnTo>
                    <a:pt x="1" y="3"/>
                  </a:lnTo>
                  <a:lnTo>
                    <a:pt x="0" y="0"/>
                  </a:lnTo>
                  <a:lnTo>
                    <a:pt x="11" y="6"/>
                  </a:lnTo>
                  <a:lnTo>
                    <a:pt x="22" y="13"/>
                  </a:lnTo>
                  <a:lnTo>
                    <a:pt x="33" y="20"/>
                  </a:lnTo>
                  <a:lnTo>
                    <a:pt x="39" y="25"/>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140" name="Freeform 109"/>
            <p:cNvSpPr>
              <a:spLocks/>
            </p:cNvSpPr>
            <p:nvPr>
              <p:custDataLst>
                <p:tags r:id="rId82"/>
              </p:custDataLst>
            </p:nvPr>
          </p:nvSpPr>
          <p:spPr bwMode="auto">
            <a:xfrm>
              <a:off x="7781925" y="2116138"/>
              <a:ext cx="6350" cy="53975"/>
            </a:xfrm>
            <a:custGeom>
              <a:avLst/>
              <a:gdLst>
                <a:gd name="T0" fmla="*/ 2147483647 w 11"/>
                <a:gd name="T1" fmla="*/ 0 h 25"/>
                <a:gd name="T2" fmla="*/ 2147483647 w 11"/>
                <a:gd name="T3" fmla="*/ 2147483647 h 25"/>
                <a:gd name="T4" fmla="*/ 2147483647 w 11"/>
                <a:gd name="T5" fmla="*/ 2147483647 h 25"/>
                <a:gd name="T6" fmla="*/ 2147483647 w 11"/>
                <a:gd name="T7" fmla="*/ 2147483647 h 25"/>
                <a:gd name="T8" fmla="*/ 2147483647 w 11"/>
                <a:gd name="T9" fmla="*/ 2147483647 h 25"/>
                <a:gd name="T10" fmla="*/ 2147483647 w 11"/>
                <a:gd name="T11" fmla="*/ 2147483647 h 25"/>
                <a:gd name="T12" fmla="*/ 2147483647 w 11"/>
                <a:gd name="T13" fmla="*/ 2147483647 h 25"/>
                <a:gd name="T14" fmla="*/ 0 w 11"/>
                <a:gd name="T15" fmla="*/ 2147483647 h 25"/>
                <a:gd name="T16" fmla="*/ 0 w 11"/>
                <a:gd name="T17" fmla="*/ 2147483647 h 25"/>
                <a:gd name="T18" fmla="*/ 2147483647 w 11"/>
                <a:gd name="T19" fmla="*/ 2147483647 h 25"/>
                <a:gd name="T20" fmla="*/ 2147483647 w 11"/>
                <a:gd name="T21" fmla="*/ 2147483647 h 25"/>
                <a:gd name="T22" fmla="*/ 2147483647 w 11"/>
                <a:gd name="T23" fmla="*/ 2147483647 h 25"/>
                <a:gd name="T24" fmla="*/ 2147483647 w 11"/>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25"/>
                <a:gd name="T41" fmla="*/ 11 w 11"/>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25">
                  <a:moveTo>
                    <a:pt x="11" y="0"/>
                  </a:moveTo>
                  <a:lnTo>
                    <a:pt x="11" y="5"/>
                  </a:lnTo>
                  <a:lnTo>
                    <a:pt x="10" y="12"/>
                  </a:lnTo>
                  <a:lnTo>
                    <a:pt x="9" y="20"/>
                  </a:lnTo>
                  <a:lnTo>
                    <a:pt x="4" y="25"/>
                  </a:lnTo>
                  <a:lnTo>
                    <a:pt x="2" y="23"/>
                  </a:lnTo>
                  <a:lnTo>
                    <a:pt x="1" y="20"/>
                  </a:lnTo>
                  <a:lnTo>
                    <a:pt x="0" y="15"/>
                  </a:lnTo>
                  <a:lnTo>
                    <a:pt x="0" y="12"/>
                  </a:lnTo>
                  <a:lnTo>
                    <a:pt x="1" y="9"/>
                  </a:lnTo>
                  <a:lnTo>
                    <a:pt x="3" y="5"/>
                  </a:lnTo>
                  <a:lnTo>
                    <a:pt x="6" y="2"/>
                  </a:lnTo>
                  <a:lnTo>
                    <a:pt x="11" y="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141" name="Freeform 110"/>
            <p:cNvSpPr>
              <a:spLocks/>
            </p:cNvSpPr>
            <p:nvPr>
              <p:custDataLst>
                <p:tags r:id="rId83"/>
              </p:custDataLst>
            </p:nvPr>
          </p:nvSpPr>
          <p:spPr bwMode="auto">
            <a:xfrm>
              <a:off x="7575550" y="2624138"/>
              <a:ext cx="15875" cy="52387"/>
            </a:xfrm>
            <a:custGeom>
              <a:avLst/>
              <a:gdLst>
                <a:gd name="T0" fmla="*/ 2147483647 w 20"/>
                <a:gd name="T1" fmla="*/ 0 h 31"/>
                <a:gd name="T2" fmla="*/ 2147483647 w 20"/>
                <a:gd name="T3" fmla="*/ 2147483647 h 31"/>
                <a:gd name="T4" fmla="*/ 2147483647 w 20"/>
                <a:gd name="T5" fmla="*/ 2147483647 h 31"/>
                <a:gd name="T6" fmla="*/ 2147483647 w 20"/>
                <a:gd name="T7" fmla="*/ 2147483647 h 31"/>
                <a:gd name="T8" fmla="*/ 0 w 20"/>
                <a:gd name="T9" fmla="*/ 2147483647 h 31"/>
                <a:gd name="T10" fmla="*/ 0 w 20"/>
                <a:gd name="T11" fmla="*/ 2147483647 h 31"/>
                <a:gd name="T12" fmla="*/ 2147483647 w 20"/>
                <a:gd name="T13" fmla="*/ 2147483647 h 31"/>
                <a:gd name="T14" fmla="*/ 2147483647 w 20"/>
                <a:gd name="T15" fmla="*/ 2147483647 h 31"/>
                <a:gd name="T16" fmla="*/ 2147483647 w 20"/>
                <a:gd name="T17" fmla="*/ 2147483647 h 31"/>
                <a:gd name="T18" fmla="*/ 2147483647 w 20"/>
                <a:gd name="T19" fmla="*/ 2147483647 h 31"/>
                <a:gd name="T20" fmla="*/ 2147483647 w 20"/>
                <a:gd name="T21" fmla="*/ 2147483647 h 31"/>
                <a:gd name="T22" fmla="*/ 2147483647 w 20"/>
                <a:gd name="T23" fmla="*/ 0 h 31"/>
                <a:gd name="T24" fmla="*/ 2147483647 w 20"/>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31"/>
                <a:gd name="T41" fmla="*/ 20 w 20"/>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31">
                  <a:moveTo>
                    <a:pt x="20" y="0"/>
                  </a:moveTo>
                  <a:lnTo>
                    <a:pt x="16" y="12"/>
                  </a:lnTo>
                  <a:lnTo>
                    <a:pt x="10" y="20"/>
                  </a:lnTo>
                  <a:lnTo>
                    <a:pt x="5" y="26"/>
                  </a:lnTo>
                  <a:lnTo>
                    <a:pt x="0" y="31"/>
                  </a:lnTo>
                  <a:lnTo>
                    <a:pt x="0" y="25"/>
                  </a:lnTo>
                  <a:lnTo>
                    <a:pt x="1" y="19"/>
                  </a:lnTo>
                  <a:lnTo>
                    <a:pt x="2" y="13"/>
                  </a:lnTo>
                  <a:lnTo>
                    <a:pt x="5" y="9"/>
                  </a:lnTo>
                  <a:lnTo>
                    <a:pt x="8" y="6"/>
                  </a:lnTo>
                  <a:lnTo>
                    <a:pt x="11" y="3"/>
                  </a:lnTo>
                  <a:lnTo>
                    <a:pt x="16" y="0"/>
                  </a:lnTo>
                  <a:lnTo>
                    <a:pt x="20"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142" name="Freeform 111"/>
            <p:cNvSpPr>
              <a:spLocks/>
            </p:cNvSpPr>
            <p:nvPr>
              <p:custDataLst>
                <p:tags r:id="rId84"/>
              </p:custDataLst>
            </p:nvPr>
          </p:nvSpPr>
          <p:spPr bwMode="auto">
            <a:xfrm>
              <a:off x="7596188" y="2565400"/>
              <a:ext cx="17462" cy="52388"/>
            </a:xfrm>
            <a:custGeom>
              <a:avLst/>
              <a:gdLst>
                <a:gd name="T0" fmla="*/ 2147483647 w 26"/>
                <a:gd name="T1" fmla="*/ 2147483647 h 37"/>
                <a:gd name="T2" fmla="*/ 0 w 26"/>
                <a:gd name="T3" fmla="*/ 2147483647 h 37"/>
                <a:gd name="T4" fmla="*/ 2147483647 w 26"/>
                <a:gd name="T5" fmla="*/ 2147483647 h 37"/>
                <a:gd name="T6" fmla="*/ 2147483647 w 26"/>
                <a:gd name="T7" fmla="*/ 2147483647 h 37"/>
                <a:gd name="T8" fmla="*/ 2147483647 w 26"/>
                <a:gd name="T9" fmla="*/ 2147483647 h 37"/>
                <a:gd name="T10" fmla="*/ 2147483647 w 26"/>
                <a:gd name="T11" fmla="*/ 0 h 37"/>
                <a:gd name="T12" fmla="*/ 2147483647 w 26"/>
                <a:gd name="T13" fmla="*/ 2147483647 h 37"/>
                <a:gd name="T14" fmla="*/ 2147483647 w 26"/>
                <a:gd name="T15" fmla="*/ 2147483647 h 37"/>
                <a:gd name="T16" fmla="*/ 2147483647 w 26"/>
                <a:gd name="T17" fmla="*/ 2147483647 h 37"/>
                <a:gd name="T18" fmla="*/ 2147483647 w 26"/>
                <a:gd name="T19" fmla="*/ 2147483647 h 37"/>
                <a:gd name="T20" fmla="*/ 2147483647 w 26"/>
                <a:gd name="T21" fmla="*/ 2147483647 h 37"/>
                <a:gd name="T22" fmla="*/ 2147483647 w 26"/>
                <a:gd name="T23" fmla="*/ 2147483647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37"/>
                <a:gd name="T38" fmla="*/ 26 w 26"/>
                <a:gd name="T39" fmla="*/ 37 h 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37">
                  <a:moveTo>
                    <a:pt x="13" y="37"/>
                  </a:moveTo>
                  <a:lnTo>
                    <a:pt x="0" y="12"/>
                  </a:lnTo>
                  <a:lnTo>
                    <a:pt x="6" y="7"/>
                  </a:lnTo>
                  <a:lnTo>
                    <a:pt x="13" y="4"/>
                  </a:lnTo>
                  <a:lnTo>
                    <a:pt x="21" y="1"/>
                  </a:lnTo>
                  <a:lnTo>
                    <a:pt x="26" y="0"/>
                  </a:lnTo>
                  <a:lnTo>
                    <a:pt x="26" y="6"/>
                  </a:lnTo>
                  <a:lnTo>
                    <a:pt x="25" y="11"/>
                  </a:lnTo>
                  <a:lnTo>
                    <a:pt x="24" y="17"/>
                  </a:lnTo>
                  <a:lnTo>
                    <a:pt x="23" y="21"/>
                  </a:lnTo>
                  <a:lnTo>
                    <a:pt x="18" y="29"/>
                  </a:lnTo>
                  <a:lnTo>
                    <a:pt x="13" y="37"/>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320" name="Freeform 112"/>
            <p:cNvSpPr>
              <a:spLocks/>
            </p:cNvSpPr>
            <p:nvPr>
              <p:custDataLst>
                <p:tags r:id="rId85"/>
              </p:custDataLst>
            </p:nvPr>
          </p:nvSpPr>
          <p:spPr bwMode="auto">
            <a:xfrm>
              <a:off x="7470775" y="2428875"/>
              <a:ext cx="1588" cy="53975"/>
            </a:xfrm>
            <a:custGeom>
              <a:avLst/>
              <a:gdLst>
                <a:gd name="T0" fmla="*/ 0 w 7"/>
                <a:gd name="T1" fmla="*/ 2147483647 h 18"/>
                <a:gd name="T2" fmla="*/ 0 w 7"/>
                <a:gd name="T3" fmla="*/ 0 h 18"/>
                <a:gd name="T4" fmla="*/ 2147483647 w 7"/>
                <a:gd name="T5" fmla="*/ 2147483647 h 18"/>
                <a:gd name="T6" fmla="*/ 0 w 7"/>
                <a:gd name="T7" fmla="*/ 2147483647 h 18"/>
                <a:gd name="T8" fmla="*/ 0 60000 65536"/>
                <a:gd name="T9" fmla="*/ 0 60000 65536"/>
                <a:gd name="T10" fmla="*/ 0 60000 65536"/>
                <a:gd name="T11" fmla="*/ 0 60000 65536"/>
                <a:gd name="T12" fmla="*/ 0 w 7"/>
                <a:gd name="T13" fmla="*/ 0 h 18"/>
                <a:gd name="T14" fmla="*/ 7 w 7"/>
                <a:gd name="T15" fmla="*/ 18 h 18"/>
              </a:gdLst>
              <a:ahLst/>
              <a:cxnLst>
                <a:cxn ang="T8">
                  <a:pos x="T0" y="T1"/>
                </a:cxn>
                <a:cxn ang="T9">
                  <a:pos x="T2" y="T3"/>
                </a:cxn>
                <a:cxn ang="T10">
                  <a:pos x="T4" y="T5"/>
                </a:cxn>
                <a:cxn ang="T11">
                  <a:pos x="T6" y="T7"/>
                </a:cxn>
              </a:cxnLst>
              <a:rect l="T12" t="T13" r="T14" b="T15"/>
              <a:pathLst>
                <a:path w="7" h="18">
                  <a:moveTo>
                    <a:pt x="0" y="18"/>
                  </a:moveTo>
                  <a:lnTo>
                    <a:pt x="0" y="0"/>
                  </a:lnTo>
                  <a:lnTo>
                    <a:pt x="7" y="12"/>
                  </a:lnTo>
                  <a:lnTo>
                    <a:pt x="0" y="18"/>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322" name="Freeform 113"/>
            <p:cNvSpPr>
              <a:spLocks/>
            </p:cNvSpPr>
            <p:nvPr>
              <p:custDataLst>
                <p:tags r:id="rId86"/>
              </p:custDataLst>
            </p:nvPr>
          </p:nvSpPr>
          <p:spPr bwMode="auto">
            <a:xfrm>
              <a:off x="3954463" y="1641475"/>
              <a:ext cx="11112" cy="50800"/>
            </a:xfrm>
            <a:custGeom>
              <a:avLst/>
              <a:gdLst>
                <a:gd name="T0" fmla="*/ 0 w 33"/>
                <a:gd name="T1" fmla="*/ 2147483647 h 31"/>
                <a:gd name="T2" fmla="*/ 2147483647 w 33"/>
                <a:gd name="T3" fmla="*/ 0 h 31"/>
                <a:gd name="T4" fmla="*/ 2147483647 w 33"/>
                <a:gd name="T5" fmla="*/ 2147483647 h 31"/>
                <a:gd name="T6" fmla="*/ 2147483647 w 33"/>
                <a:gd name="T7" fmla="*/ 2147483647 h 31"/>
                <a:gd name="T8" fmla="*/ 2147483647 w 33"/>
                <a:gd name="T9" fmla="*/ 2147483647 h 31"/>
                <a:gd name="T10" fmla="*/ 2147483647 w 33"/>
                <a:gd name="T11" fmla="*/ 2147483647 h 31"/>
                <a:gd name="T12" fmla="*/ 2147483647 w 33"/>
                <a:gd name="T13" fmla="*/ 2147483647 h 31"/>
                <a:gd name="T14" fmla="*/ 2147483647 w 33"/>
                <a:gd name="T15" fmla="*/ 2147483647 h 31"/>
                <a:gd name="T16" fmla="*/ 2147483647 w 33"/>
                <a:gd name="T17" fmla="*/ 2147483647 h 31"/>
                <a:gd name="T18" fmla="*/ 2147483647 w 33"/>
                <a:gd name="T19" fmla="*/ 2147483647 h 31"/>
                <a:gd name="T20" fmla="*/ 2147483647 w 33"/>
                <a:gd name="T21" fmla="*/ 2147483647 h 31"/>
                <a:gd name="T22" fmla="*/ 0 w 33"/>
                <a:gd name="T23" fmla="*/ 2147483647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31"/>
                <a:gd name="T38" fmla="*/ 33 w 33"/>
                <a:gd name="T39" fmla="*/ 31 h 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31">
                  <a:moveTo>
                    <a:pt x="0" y="12"/>
                  </a:moveTo>
                  <a:lnTo>
                    <a:pt x="19" y="0"/>
                  </a:lnTo>
                  <a:lnTo>
                    <a:pt x="24" y="5"/>
                  </a:lnTo>
                  <a:lnTo>
                    <a:pt x="28" y="12"/>
                  </a:lnTo>
                  <a:lnTo>
                    <a:pt x="32" y="22"/>
                  </a:lnTo>
                  <a:lnTo>
                    <a:pt x="33" y="31"/>
                  </a:lnTo>
                  <a:lnTo>
                    <a:pt x="27" y="30"/>
                  </a:lnTo>
                  <a:lnTo>
                    <a:pt x="22" y="28"/>
                  </a:lnTo>
                  <a:lnTo>
                    <a:pt x="16" y="25"/>
                  </a:lnTo>
                  <a:lnTo>
                    <a:pt x="11" y="22"/>
                  </a:lnTo>
                  <a:lnTo>
                    <a:pt x="3" y="15"/>
                  </a:lnTo>
                  <a:lnTo>
                    <a:pt x="0" y="12"/>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327" name="Freeform 114"/>
            <p:cNvSpPr>
              <a:spLocks/>
            </p:cNvSpPr>
            <p:nvPr>
              <p:custDataLst>
                <p:tags r:id="rId87"/>
              </p:custDataLst>
            </p:nvPr>
          </p:nvSpPr>
          <p:spPr bwMode="auto">
            <a:xfrm>
              <a:off x="3938588" y="1430338"/>
              <a:ext cx="3175" cy="52387"/>
            </a:xfrm>
            <a:custGeom>
              <a:avLst/>
              <a:gdLst>
                <a:gd name="T0" fmla="*/ 2147483647 w 14"/>
                <a:gd name="T1" fmla="*/ 0 h 6"/>
                <a:gd name="T2" fmla="*/ 0 w 14"/>
                <a:gd name="T3" fmla="*/ 2147483647 h 6"/>
                <a:gd name="T4" fmla="*/ 2147483647 w 14"/>
                <a:gd name="T5" fmla="*/ 0 h 6"/>
                <a:gd name="T6" fmla="*/ 0 60000 65536"/>
                <a:gd name="T7" fmla="*/ 0 60000 65536"/>
                <a:gd name="T8" fmla="*/ 0 60000 65536"/>
                <a:gd name="T9" fmla="*/ 0 w 14"/>
                <a:gd name="T10" fmla="*/ 0 h 6"/>
                <a:gd name="T11" fmla="*/ 14 w 14"/>
                <a:gd name="T12" fmla="*/ 6 h 6"/>
              </a:gdLst>
              <a:ahLst/>
              <a:cxnLst>
                <a:cxn ang="T6">
                  <a:pos x="T0" y="T1"/>
                </a:cxn>
                <a:cxn ang="T7">
                  <a:pos x="T2" y="T3"/>
                </a:cxn>
                <a:cxn ang="T8">
                  <a:pos x="T4" y="T5"/>
                </a:cxn>
              </a:cxnLst>
              <a:rect l="T9" t="T10" r="T11" b="T12"/>
              <a:pathLst>
                <a:path w="14" h="6">
                  <a:moveTo>
                    <a:pt x="14" y="0"/>
                  </a:moveTo>
                  <a:lnTo>
                    <a:pt x="0" y="6"/>
                  </a:lnTo>
                  <a:lnTo>
                    <a:pt x="14" y="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328" name="Freeform 115"/>
            <p:cNvSpPr>
              <a:spLocks/>
            </p:cNvSpPr>
            <p:nvPr>
              <p:custDataLst>
                <p:tags r:id="rId88"/>
              </p:custDataLst>
            </p:nvPr>
          </p:nvSpPr>
          <p:spPr bwMode="auto">
            <a:xfrm>
              <a:off x="5592763" y="3035300"/>
              <a:ext cx="28575" cy="50800"/>
            </a:xfrm>
            <a:custGeom>
              <a:avLst/>
              <a:gdLst>
                <a:gd name="T0" fmla="*/ 2147483647 w 59"/>
                <a:gd name="T1" fmla="*/ 2147483647 h 31"/>
                <a:gd name="T2" fmla="*/ 2147483647 w 59"/>
                <a:gd name="T3" fmla="*/ 2147483647 h 31"/>
                <a:gd name="T4" fmla="*/ 2147483647 w 59"/>
                <a:gd name="T5" fmla="*/ 2147483647 h 31"/>
                <a:gd name="T6" fmla="*/ 2147483647 w 59"/>
                <a:gd name="T7" fmla="*/ 2147483647 h 31"/>
                <a:gd name="T8" fmla="*/ 2147483647 w 59"/>
                <a:gd name="T9" fmla="*/ 2147483647 h 31"/>
                <a:gd name="T10" fmla="*/ 2147483647 w 59"/>
                <a:gd name="T11" fmla="*/ 2147483647 h 31"/>
                <a:gd name="T12" fmla="*/ 2147483647 w 59"/>
                <a:gd name="T13" fmla="*/ 2147483647 h 31"/>
                <a:gd name="T14" fmla="*/ 2147483647 w 59"/>
                <a:gd name="T15" fmla="*/ 2147483647 h 31"/>
                <a:gd name="T16" fmla="*/ 2147483647 w 59"/>
                <a:gd name="T17" fmla="*/ 2147483647 h 31"/>
                <a:gd name="T18" fmla="*/ 2147483647 w 59"/>
                <a:gd name="T19" fmla="*/ 2147483647 h 31"/>
                <a:gd name="T20" fmla="*/ 2147483647 w 59"/>
                <a:gd name="T21" fmla="*/ 2147483647 h 31"/>
                <a:gd name="T22" fmla="*/ 2147483647 w 59"/>
                <a:gd name="T23" fmla="*/ 2147483647 h 31"/>
                <a:gd name="T24" fmla="*/ 2147483647 w 59"/>
                <a:gd name="T25" fmla="*/ 2147483647 h 31"/>
                <a:gd name="T26" fmla="*/ 2147483647 w 59"/>
                <a:gd name="T27" fmla="*/ 2147483647 h 31"/>
                <a:gd name="T28" fmla="*/ 0 w 59"/>
                <a:gd name="T29" fmla="*/ 2147483647 h 31"/>
                <a:gd name="T30" fmla="*/ 2147483647 w 59"/>
                <a:gd name="T31" fmla="*/ 2147483647 h 31"/>
                <a:gd name="T32" fmla="*/ 2147483647 w 59"/>
                <a:gd name="T33" fmla="*/ 2147483647 h 31"/>
                <a:gd name="T34" fmla="*/ 2147483647 w 59"/>
                <a:gd name="T35" fmla="*/ 2147483647 h 31"/>
                <a:gd name="T36" fmla="*/ 2147483647 w 59"/>
                <a:gd name="T37" fmla="*/ 2147483647 h 31"/>
                <a:gd name="T38" fmla="*/ 2147483647 w 59"/>
                <a:gd name="T39" fmla="*/ 2147483647 h 31"/>
                <a:gd name="T40" fmla="*/ 2147483647 w 59"/>
                <a:gd name="T41" fmla="*/ 0 h 31"/>
                <a:gd name="T42" fmla="*/ 2147483647 w 59"/>
                <a:gd name="T43" fmla="*/ 0 h 31"/>
                <a:gd name="T44" fmla="*/ 2147483647 w 59"/>
                <a:gd name="T45" fmla="*/ 2147483647 h 31"/>
                <a:gd name="T46" fmla="*/ 2147483647 w 59"/>
                <a:gd name="T47" fmla="*/ 2147483647 h 31"/>
                <a:gd name="T48" fmla="*/ 2147483647 w 59"/>
                <a:gd name="T49" fmla="*/ 2147483647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
                <a:gd name="T76" fmla="*/ 0 h 31"/>
                <a:gd name="T77" fmla="*/ 59 w 59"/>
                <a:gd name="T78" fmla="*/ 31 h 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482" name="Freeform 116"/>
            <p:cNvSpPr>
              <a:spLocks/>
            </p:cNvSpPr>
            <p:nvPr>
              <p:custDataLst>
                <p:tags r:id="rId89"/>
              </p:custDataLst>
            </p:nvPr>
          </p:nvSpPr>
          <p:spPr bwMode="auto">
            <a:xfrm>
              <a:off x="5260975" y="2911475"/>
              <a:ext cx="20638" cy="53975"/>
            </a:xfrm>
            <a:custGeom>
              <a:avLst/>
              <a:gdLst>
                <a:gd name="T0" fmla="*/ 2147483647 w 47"/>
                <a:gd name="T1" fmla="*/ 0 h 68"/>
                <a:gd name="T2" fmla="*/ 2147483647 w 47"/>
                <a:gd name="T3" fmla="*/ 2147483647 h 68"/>
                <a:gd name="T4" fmla="*/ 2147483647 w 47"/>
                <a:gd name="T5" fmla="*/ 2147483647 h 68"/>
                <a:gd name="T6" fmla="*/ 2147483647 w 47"/>
                <a:gd name="T7" fmla="*/ 2147483647 h 68"/>
                <a:gd name="T8" fmla="*/ 0 w 47"/>
                <a:gd name="T9" fmla="*/ 2147483647 h 68"/>
                <a:gd name="T10" fmla="*/ 0 w 47"/>
                <a:gd name="T11" fmla="*/ 2147483647 h 68"/>
                <a:gd name="T12" fmla="*/ 2147483647 w 47"/>
                <a:gd name="T13" fmla="*/ 2147483647 h 68"/>
                <a:gd name="T14" fmla="*/ 2147483647 w 47"/>
                <a:gd name="T15" fmla="*/ 2147483647 h 68"/>
                <a:gd name="T16" fmla="*/ 2147483647 w 47"/>
                <a:gd name="T17" fmla="*/ 2147483647 h 68"/>
                <a:gd name="T18" fmla="*/ 2147483647 w 47"/>
                <a:gd name="T19" fmla="*/ 2147483647 h 68"/>
                <a:gd name="T20" fmla="*/ 2147483647 w 47"/>
                <a:gd name="T21" fmla="*/ 2147483647 h 68"/>
                <a:gd name="T22" fmla="*/ 2147483647 w 47"/>
                <a:gd name="T23" fmla="*/ 2147483647 h 68"/>
                <a:gd name="T24" fmla="*/ 2147483647 w 47"/>
                <a:gd name="T25" fmla="*/ 2147483647 h 68"/>
                <a:gd name="T26" fmla="*/ 2147483647 w 47"/>
                <a:gd name="T27" fmla="*/ 2147483647 h 68"/>
                <a:gd name="T28" fmla="*/ 2147483647 w 47"/>
                <a:gd name="T29" fmla="*/ 2147483647 h 68"/>
                <a:gd name="T30" fmla="*/ 2147483647 w 47"/>
                <a:gd name="T31" fmla="*/ 2147483647 h 68"/>
                <a:gd name="T32" fmla="*/ 2147483647 w 47"/>
                <a:gd name="T33" fmla="*/ 2147483647 h 68"/>
                <a:gd name="T34" fmla="*/ 2147483647 w 47"/>
                <a:gd name="T35" fmla="*/ 2147483647 h 68"/>
                <a:gd name="T36" fmla="*/ 2147483647 w 47"/>
                <a:gd name="T37" fmla="*/ 2147483647 h 68"/>
                <a:gd name="T38" fmla="*/ 2147483647 w 47"/>
                <a:gd name="T39" fmla="*/ 2147483647 h 68"/>
                <a:gd name="T40" fmla="*/ 2147483647 w 47"/>
                <a:gd name="T41" fmla="*/ 2147483647 h 68"/>
                <a:gd name="T42" fmla="*/ 2147483647 w 47"/>
                <a:gd name="T43" fmla="*/ 2147483647 h 68"/>
                <a:gd name="T44" fmla="*/ 2147483647 w 47"/>
                <a:gd name="T45" fmla="*/ 2147483647 h 68"/>
                <a:gd name="T46" fmla="*/ 2147483647 w 47"/>
                <a:gd name="T47" fmla="*/ 2147483647 h 68"/>
                <a:gd name="T48" fmla="*/ 2147483647 w 47"/>
                <a:gd name="T49" fmla="*/ 0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
                <a:gd name="T76" fmla="*/ 0 h 68"/>
                <a:gd name="T77" fmla="*/ 47 w 47"/>
                <a:gd name="T78" fmla="*/ 68 h 6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 h="68">
                  <a:moveTo>
                    <a:pt x="14" y="0"/>
                  </a:moveTo>
                  <a:lnTo>
                    <a:pt x="8" y="10"/>
                  </a:lnTo>
                  <a:lnTo>
                    <a:pt x="4" y="19"/>
                  </a:lnTo>
                  <a:lnTo>
                    <a:pt x="2" y="28"/>
                  </a:lnTo>
                  <a:lnTo>
                    <a:pt x="0" y="37"/>
                  </a:lnTo>
                  <a:lnTo>
                    <a:pt x="0" y="42"/>
                  </a:lnTo>
                  <a:lnTo>
                    <a:pt x="2" y="47"/>
                  </a:lnTo>
                  <a:lnTo>
                    <a:pt x="3" y="51"/>
                  </a:lnTo>
                  <a:lnTo>
                    <a:pt x="5" y="55"/>
                  </a:lnTo>
                  <a:lnTo>
                    <a:pt x="7" y="58"/>
                  </a:lnTo>
                  <a:lnTo>
                    <a:pt x="9" y="60"/>
                  </a:lnTo>
                  <a:lnTo>
                    <a:pt x="13" y="62"/>
                  </a:lnTo>
                  <a:lnTo>
                    <a:pt x="16" y="64"/>
                  </a:lnTo>
                  <a:lnTo>
                    <a:pt x="22" y="67"/>
                  </a:lnTo>
                  <a:lnTo>
                    <a:pt x="31" y="68"/>
                  </a:lnTo>
                  <a:lnTo>
                    <a:pt x="39" y="68"/>
                  </a:lnTo>
                  <a:lnTo>
                    <a:pt x="47" y="68"/>
                  </a:lnTo>
                  <a:lnTo>
                    <a:pt x="41" y="58"/>
                  </a:lnTo>
                  <a:lnTo>
                    <a:pt x="38" y="48"/>
                  </a:lnTo>
                  <a:lnTo>
                    <a:pt x="36" y="43"/>
                  </a:lnTo>
                  <a:lnTo>
                    <a:pt x="35" y="38"/>
                  </a:lnTo>
                  <a:lnTo>
                    <a:pt x="33" y="31"/>
                  </a:lnTo>
                  <a:lnTo>
                    <a:pt x="33" y="25"/>
                  </a:lnTo>
                  <a:lnTo>
                    <a:pt x="24" y="13"/>
                  </a:lnTo>
                  <a:lnTo>
                    <a:pt x="14"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grpSp>
          <p:nvGrpSpPr>
            <p:cNvPr id="25" name="Group 117"/>
            <p:cNvGrpSpPr>
              <a:grpSpLocks/>
            </p:cNvGrpSpPr>
            <p:nvPr>
              <p:custDataLst>
                <p:tags r:id="rId90"/>
              </p:custDataLst>
            </p:nvPr>
          </p:nvGrpSpPr>
          <p:grpSpPr bwMode="auto">
            <a:xfrm>
              <a:off x="6123215" y="3081178"/>
              <a:ext cx="51422" cy="338311"/>
              <a:chOff x="3950" y="2430"/>
              <a:chExt cx="36" cy="234"/>
            </a:xfrm>
            <a:solidFill>
              <a:srgbClr val="0070C0"/>
            </a:solidFill>
          </p:grpSpPr>
          <p:sp>
            <p:nvSpPr>
              <p:cNvPr id="2166" name="Freeform 118"/>
              <p:cNvSpPr>
                <a:spLocks/>
              </p:cNvSpPr>
              <p:nvPr/>
            </p:nvSpPr>
            <p:spPr bwMode="auto">
              <a:xfrm>
                <a:off x="3975" y="2658"/>
                <a:ext cx="6" cy="6"/>
              </a:xfrm>
              <a:custGeom>
                <a:avLst/>
                <a:gdLst>
                  <a:gd name="T0" fmla="*/ 0 w 19"/>
                  <a:gd name="T1" fmla="*/ 0 h 20"/>
                  <a:gd name="T2" fmla="*/ 0 w 19"/>
                  <a:gd name="T3" fmla="*/ 20 h 20"/>
                  <a:gd name="T4" fmla="*/ 19 w 19"/>
                  <a:gd name="T5" fmla="*/ 14 h 20"/>
                  <a:gd name="T6" fmla="*/ 14 w 19"/>
                  <a:gd name="T7" fmla="*/ 8 h 20"/>
                  <a:gd name="T8" fmla="*/ 10 w 19"/>
                  <a:gd name="T9" fmla="*/ 4 h 20"/>
                  <a:gd name="T10" fmla="*/ 4 w 19"/>
                  <a:gd name="T11" fmla="*/ 1 h 20"/>
                  <a:gd name="T12" fmla="*/ 0 w 1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9" h="20">
                    <a:moveTo>
                      <a:pt x="0" y="0"/>
                    </a:moveTo>
                    <a:lnTo>
                      <a:pt x="0" y="20"/>
                    </a:lnTo>
                    <a:lnTo>
                      <a:pt x="19" y="14"/>
                    </a:lnTo>
                    <a:lnTo>
                      <a:pt x="14" y="8"/>
                    </a:lnTo>
                    <a:lnTo>
                      <a:pt x="10" y="4"/>
                    </a:lnTo>
                    <a:lnTo>
                      <a:pt x="4" y="1"/>
                    </a:lnTo>
                    <a:lnTo>
                      <a:pt x="0"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167" name="Freeform 119"/>
              <p:cNvSpPr>
                <a:spLocks/>
              </p:cNvSpPr>
              <p:nvPr/>
            </p:nvSpPr>
            <p:spPr bwMode="auto">
              <a:xfrm>
                <a:off x="3975" y="2644"/>
                <a:ext cx="6" cy="4"/>
              </a:xfrm>
              <a:custGeom>
                <a:avLst/>
                <a:gdLst>
                  <a:gd name="T0" fmla="*/ 13 w 19"/>
                  <a:gd name="T1" fmla="*/ 12 h 12"/>
                  <a:gd name="T2" fmla="*/ 19 w 19"/>
                  <a:gd name="T3" fmla="*/ 0 h 12"/>
                  <a:gd name="T4" fmla="*/ 0 w 19"/>
                  <a:gd name="T5" fmla="*/ 0 h 12"/>
                  <a:gd name="T6" fmla="*/ 13 w 19"/>
                  <a:gd name="T7" fmla="*/ 12 h 12"/>
                </a:gdLst>
                <a:ahLst/>
                <a:cxnLst>
                  <a:cxn ang="0">
                    <a:pos x="T0" y="T1"/>
                  </a:cxn>
                  <a:cxn ang="0">
                    <a:pos x="T2" y="T3"/>
                  </a:cxn>
                  <a:cxn ang="0">
                    <a:pos x="T4" y="T5"/>
                  </a:cxn>
                  <a:cxn ang="0">
                    <a:pos x="T6" y="T7"/>
                  </a:cxn>
                </a:cxnLst>
                <a:rect l="0" t="0" r="r" b="b"/>
                <a:pathLst>
                  <a:path w="19" h="12">
                    <a:moveTo>
                      <a:pt x="13" y="12"/>
                    </a:moveTo>
                    <a:lnTo>
                      <a:pt x="19" y="0"/>
                    </a:lnTo>
                    <a:lnTo>
                      <a:pt x="0" y="0"/>
                    </a:lnTo>
                    <a:lnTo>
                      <a:pt x="13" y="12"/>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168" name="Freeform 120"/>
              <p:cNvSpPr>
                <a:spLocks/>
              </p:cNvSpPr>
              <p:nvPr/>
            </p:nvSpPr>
            <p:spPr bwMode="auto">
              <a:xfrm>
                <a:off x="3975" y="2637"/>
                <a:ext cx="6" cy="1"/>
              </a:xfrm>
              <a:custGeom>
                <a:avLst/>
                <a:gdLst>
                  <a:gd name="T0" fmla="*/ 0 w 19"/>
                  <a:gd name="T1" fmla="*/ 10 w 19"/>
                  <a:gd name="T2" fmla="*/ 19 w 19"/>
                  <a:gd name="T3" fmla="*/ 10 w 19"/>
                  <a:gd name="T4" fmla="*/ 0 w 19"/>
                </a:gdLst>
                <a:ahLst/>
                <a:cxnLst>
                  <a:cxn ang="0">
                    <a:pos x="T0" y="0"/>
                  </a:cxn>
                  <a:cxn ang="0">
                    <a:pos x="T1" y="0"/>
                  </a:cxn>
                  <a:cxn ang="0">
                    <a:pos x="T2" y="0"/>
                  </a:cxn>
                  <a:cxn ang="0">
                    <a:pos x="T3" y="0"/>
                  </a:cxn>
                  <a:cxn ang="0">
                    <a:pos x="T4" y="0"/>
                  </a:cxn>
                </a:cxnLst>
                <a:rect l="0" t="0" r="r" b="b"/>
                <a:pathLst>
                  <a:path w="19">
                    <a:moveTo>
                      <a:pt x="0" y="0"/>
                    </a:moveTo>
                    <a:lnTo>
                      <a:pt x="10" y="0"/>
                    </a:lnTo>
                    <a:lnTo>
                      <a:pt x="19" y="0"/>
                    </a:lnTo>
                    <a:lnTo>
                      <a:pt x="10" y="0"/>
                    </a:lnTo>
                    <a:lnTo>
                      <a:pt x="0"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169" name="Rectangle 121"/>
              <p:cNvSpPr>
                <a:spLocks noChangeArrowheads="1"/>
              </p:cNvSpPr>
              <p:nvPr/>
            </p:nvSpPr>
            <p:spPr bwMode="auto">
              <a:xfrm>
                <a:off x="3975" y="2632"/>
                <a:ext cx="8" cy="2"/>
              </a:xfrm>
              <a:prstGeom prst="rect">
                <a:avLst/>
              </a:prstGeom>
              <a:grpFill/>
              <a:ln w="9525">
                <a:solidFill>
                  <a:schemeClr val="accent3"/>
                </a:solidFill>
                <a:miter lim="800000"/>
                <a:headEnd/>
                <a:tailEnd/>
              </a:ln>
            </p:spPr>
            <p:txBody>
              <a:bodyPr/>
              <a:lstStyle/>
              <a:p>
                <a:pPr>
                  <a:defRPr/>
                </a:pPr>
                <a:endParaRPr lang="en-US" dirty="0">
                  <a:ea typeface="+mn-ea"/>
                </a:endParaRPr>
              </a:p>
            </p:txBody>
          </p:sp>
          <p:sp>
            <p:nvSpPr>
              <p:cNvPr id="2170" name="Line 122"/>
              <p:cNvSpPr>
                <a:spLocks noChangeShapeType="1"/>
              </p:cNvSpPr>
              <p:nvPr/>
            </p:nvSpPr>
            <p:spPr bwMode="auto">
              <a:xfrm flipV="1">
                <a:off x="3972" y="2595"/>
                <a:ext cx="5" cy="4"/>
              </a:xfrm>
              <a:prstGeom prst="line">
                <a:avLst/>
              </a:prstGeom>
              <a:grpFill/>
              <a:ln w="9525">
                <a:solidFill>
                  <a:schemeClr val="accent3"/>
                </a:solidFill>
                <a:round/>
                <a:headEnd/>
                <a:tailEnd/>
              </a:ln>
              <a:extLst/>
            </p:spPr>
            <p:txBody>
              <a:bodyPr/>
              <a:lstStyle/>
              <a:p>
                <a:pPr>
                  <a:defRPr/>
                </a:pPr>
                <a:endParaRPr lang="en-US" dirty="0">
                  <a:ea typeface="+mn-ea"/>
                </a:endParaRPr>
              </a:p>
            </p:txBody>
          </p:sp>
          <p:sp>
            <p:nvSpPr>
              <p:cNvPr id="2171" name="Freeform 123"/>
              <p:cNvSpPr>
                <a:spLocks/>
              </p:cNvSpPr>
              <p:nvPr/>
            </p:nvSpPr>
            <p:spPr bwMode="auto">
              <a:xfrm>
                <a:off x="3975" y="2595"/>
                <a:ext cx="2" cy="1"/>
              </a:xfrm>
              <a:custGeom>
                <a:avLst/>
                <a:gdLst>
                  <a:gd name="T0" fmla="*/ 6 w 6"/>
                  <a:gd name="T1" fmla="*/ 0 h 3"/>
                  <a:gd name="T2" fmla="*/ 5 w 6"/>
                  <a:gd name="T3" fmla="*/ 1 h 3"/>
                  <a:gd name="T4" fmla="*/ 3 w 6"/>
                  <a:gd name="T5" fmla="*/ 2 h 3"/>
                  <a:gd name="T6" fmla="*/ 1 w 6"/>
                  <a:gd name="T7" fmla="*/ 3 h 3"/>
                  <a:gd name="T8" fmla="*/ 0 w 6"/>
                  <a:gd name="T9" fmla="*/ 2 h 3"/>
                  <a:gd name="T10" fmla="*/ 0 w 6"/>
                  <a:gd name="T11" fmla="*/ 2 h 3"/>
                  <a:gd name="T12" fmla="*/ 0 w 6"/>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6" h="3">
                    <a:moveTo>
                      <a:pt x="6" y="0"/>
                    </a:moveTo>
                    <a:lnTo>
                      <a:pt x="5" y="1"/>
                    </a:lnTo>
                    <a:lnTo>
                      <a:pt x="3" y="2"/>
                    </a:lnTo>
                    <a:lnTo>
                      <a:pt x="1" y="3"/>
                    </a:lnTo>
                    <a:lnTo>
                      <a:pt x="0" y="2"/>
                    </a:lnTo>
                    <a:lnTo>
                      <a:pt x="0" y="2"/>
                    </a:lnTo>
                    <a:lnTo>
                      <a:pt x="0"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172" name="Freeform 124"/>
              <p:cNvSpPr>
                <a:spLocks/>
              </p:cNvSpPr>
              <p:nvPr/>
            </p:nvSpPr>
            <p:spPr bwMode="auto">
              <a:xfrm>
                <a:off x="3981" y="2555"/>
                <a:ext cx="5" cy="8"/>
              </a:xfrm>
              <a:custGeom>
                <a:avLst/>
                <a:gdLst>
                  <a:gd name="T0" fmla="*/ 14 w 14"/>
                  <a:gd name="T1" fmla="*/ 0 h 24"/>
                  <a:gd name="T2" fmla="*/ 13 w 14"/>
                  <a:gd name="T3" fmla="*/ 5 h 24"/>
                  <a:gd name="T4" fmla="*/ 9 w 14"/>
                  <a:gd name="T5" fmla="*/ 12 h 24"/>
                  <a:gd name="T6" fmla="*/ 5 w 14"/>
                  <a:gd name="T7" fmla="*/ 19 h 24"/>
                  <a:gd name="T8" fmla="*/ 0 w 14"/>
                  <a:gd name="T9" fmla="*/ 24 h 24"/>
                  <a:gd name="T10" fmla="*/ 0 w 14"/>
                  <a:gd name="T11" fmla="*/ 16 h 24"/>
                  <a:gd name="T12" fmla="*/ 0 w 14"/>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14" h="24">
                    <a:moveTo>
                      <a:pt x="14" y="0"/>
                    </a:moveTo>
                    <a:lnTo>
                      <a:pt x="13" y="5"/>
                    </a:lnTo>
                    <a:lnTo>
                      <a:pt x="9" y="12"/>
                    </a:lnTo>
                    <a:lnTo>
                      <a:pt x="5" y="19"/>
                    </a:lnTo>
                    <a:lnTo>
                      <a:pt x="0" y="24"/>
                    </a:lnTo>
                    <a:lnTo>
                      <a:pt x="0" y="16"/>
                    </a:lnTo>
                    <a:lnTo>
                      <a:pt x="0" y="12"/>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173" name="Line 125"/>
              <p:cNvSpPr>
                <a:spLocks noChangeShapeType="1"/>
              </p:cNvSpPr>
              <p:nvPr/>
            </p:nvSpPr>
            <p:spPr bwMode="auto">
              <a:xfrm>
                <a:off x="3981" y="2559"/>
                <a:ext cx="2" cy="1"/>
              </a:xfrm>
              <a:prstGeom prst="line">
                <a:avLst/>
              </a:prstGeom>
              <a:grpFill/>
              <a:ln w="9525">
                <a:solidFill>
                  <a:schemeClr val="accent3"/>
                </a:solidFill>
                <a:round/>
                <a:headEnd/>
                <a:tailEnd/>
              </a:ln>
              <a:extLst/>
            </p:spPr>
            <p:txBody>
              <a:bodyPr/>
              <a:lstStyle/>
              <a:p>
                <a:pPr>
                  <a:defRPr/>
                </a:pPr>
                <a:endParaRPr lang="en-US" dirty="0">
                  <a:ea typeface="+mn-ea"/>
                </a:endParaRPr>
              </a:p>
            </p:txBody>
          </p:sp>
          <p:sp>
            <p:nvSpPr>
              <p:cNvPr id="2174" name="Freeform 126"/>
              <p:cNvSpPr>
                <a:spLocks/>
              </p:cNvSpPr>
              <p:nvPr/>
            </p:nvSpPr>
            <p:spPr bwMode="auto">
              <a:xfrm>
                <a:off x="3977" y="2572"/>
                <a:ext cx="4" cy="3"/>
              </a:xfrm>
              <a:custGeom>
                <a:avLst/>
                <a:gdLst>
                  <a:gd name="T0" fmla="*/ 13 w 13"/>
                  <a:gd name="T1" fmla="*/ 12 h 12"/>
                  <a:gd name="T2" fmla="*/ 0 w 13"/>
                  <a:gd name="T3" fmla="*/ 0 h 12"/>
                  <a:gd name="T4" fmla="*/ 13 w 13"/>
                  <a:gd name="T5" fmla="*/ 12 h 12"/>
                </a:gdLst>
                <a:ahLst/>
                <a:cxnLst>
                  <a:cxn ang="0">
                    <a:pos x="T0" y="T1"/>
                  </a:cxn>
                  <a:cxn ang="0">
                    <a:pos x="T2" y="T3"/>
                  </a:cxn>
                  <a:cxn ang="0">
                    <a:pos x="T4" y="T5"/>
                  </a:cxn>
                </a:cxnLst>
                <a:rect l="0" t="0" r="r" b="b"/>
                <a:pathLst>
                  <a:path w="13" h="12">
                    <a:moveTo>
                      <a:pt x="13" y="12"/>
                    </a:moveTo>
                    <a:lnTo>
                      <a:pt x="0" y="0"/>
                    </a:lnTo>
                    <a:lnTo>
                      <a:pt x="13" y="12"/>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175" name="Freeform 127"/>
              <p:cNvSpPr>
                <a:spLocks/>
              </p:cNvSpPr>
              <p:nvPr/>
            </p:nvSpPr>
            <p:spPr bwMode="auto">
              <a:xfrm>
                <a:off x="3981" y="2585"/>
                <a:ext cx="2" cy="6"/>
              </a:xfrm>
              <a:custGeom>
                <a:avLst/>
                <a:gdLst>
                  <a:gd name="T0" fmla="*/ 0 w 7"/>
                  <a:gd name="T1" fmla="*/ 0 h 19"/>
                  <a:gd name="T2" fmla="*/ 0 w 7"/>
                  <a:gd name="T3" fmla="*/ 19 h 19"/>
                  <a:gd name="T4" fmla="*/ 0 w 7"/>
                  <a:gd name="T5" fmla="*/ 0 h 19"/>
                  <a:gd name="T6" fmla="*/ 7 w 7"/>
                  <a:gd name="T7" fmla="*/ 0 h 19"/>
                </a:gdLst>
                <a:ahLst/>
                <a:cxnLst>
                  <a:cxn ang="0">
                    <a:pos x="T0" y="T1"/>
                  </a:cxn>
                  <a:cxn ang="0">
                    <a:pos x="T2" y="T3"/>
                  </a:cxn>
                  <a:cxn ang="0">
                    <a:pos x="T4" y="T5"/>
                  </a:cxn>
                  <a:cxn ang="0">
                    <a:pos x="T6" y="T7"/>
                  </a:cxn>
                </a:cxnLst>
                <a:rect l="0" t="0" r="r" b="b"/>
                <a:pathLst>
                  <a:path w="7" h="19">
                    <a:moveTo>
                      <a:pt x="0" y="0"/>
                    </a:moveTo>
                    <a:lnTo>
                      <a:pt x="0" y="19"/>
                    </a:lnTo>
                    <a:lnTo>
                      <a:pt x="0" y="0"/>
                    </a:lnTo>
                    <a:lnTo>
                      <a:pt x="7"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176" name="Line 128"/>
              <p:cNvSpPr>
                <a:spLocks noChangeShapeType="1"/>
              </p:cNvSpPr>
              <p:nvPr/>
            </p:nvSpPr>
            <p:spPr bwMode="auto">
              <a:xfrm flipV="1">
                <a:off x="3981" y="2599"/>
                <a:ext cx="1" cy="4"/>
              </a:xfrm>
              <a:prstGeom prst="line">
                <a:avLst/>
              </a:prstGeom>
              <a:grpFill/>
              <a:ln w="9525">
                <a:solidFill>
                  <a:schemeClr val="accent3"/>
                </a:solidFill>
                <a:round/>
                <a:headEnd/>
                <a:tailEnd/>
              </a:ln>
              <a:extLst/>
            </p:spPr>
            <p:txBody>
              <a:bodyPr/>
              <a:lstStyle/>
              <a:p>
                <a:pPr>
                  <a:defRPr/>
                </a:pPr>
                <a:endParaRPr lang="en-US" dirty="0">
                  <a:ea typeface="+mn-ea"/>
                </a:endParaRPr>
              </a:p>
            </p:txBody>
          </p:sp>
          <p:sp>
            <p:nvSpPr>
              <p:cNvPr id="2177" name="Freeform 129"/>
              <p:cNvSpPr>
                <a:spLocks/>
              </p:cNvSpPr>
              <p:nvPr/>
            </p:nvSpPr>
            <p:spPr bwMode="auto">
              <a:xfrm>
                <a:off x="3970" y="2545"/>
                <a:ext cx="2" cy="6"/>
              </a:xfrm>
              <a:custGeom>
                <a:avLst/>
                <a:gdLst>
                  <a:gd name="T0" fmla="*/ 0 w 8"/>
                  <a:gd name="T1" fmla="*/ 18 h 18"/>
                  <a:gd name="T2" fmla="*/ 8 w 8"/>
                  <a:gd name="T3" fmla="*/ 6 h 18"/>
                  <a:gd name="T4" fmla="*/ 0 w 8"/>
                  <a:gd name="T5" fmla="*/ 0 h 18"/>
                  <a:gd name="T6" fmla="*/ 0 w 8"/>
                  <a:gd name="T7" fmla="*/ 18 h 18"/>
                </a:gdLst>
                <a:ahLst/>
                <a:cxnLst>
                  <a:cxn ang="0">
                    <a:pos x="T0" y="T1"/>
                  </a:cxn>
                  <a:cxn ang="0">
                    <a:pos x="T2" y="T3"/>
                  </a:cxn>
                  <a:cxn ang="0">
                    <a:pos x="T4" y="T5"/>
                  </a:cxn>
                  <a:cxn ang="0">
                    <a:pos x="T6" y="T7"/>
                  </a:cxn>
                </a:cxnLst>
                <a:rect l="0" t="0" r="r" b="b"/>
                <a:pathLst>
                  <a:path w="8" h="18">
                    <a:moveTo>
                      <a:pt x="0" y="18"/>
                    </a:moveTo>
                    <a:lnTo>
                      <a:pt x="8" y="6"/>
                    </a:lnTo>
                    <a:lnTo>
                      <a:pt x="0" y="0"/>
                    </a:lnTo>
                    <a:lnTo>
                      <a:pt x="0" y="18"/>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178" name="Freeform 130"/>
              <p:cNvSpPr>
                <a:spLocks/>
              </p:cNvSpPr>
              <p:nvPr/>
            </p:nvSpPr>
            <p:spPr bwMode="auto">
              <a:xfrm>
                <a:off x="3968" y="2532"/>
                <a:ext cx="2" cy="7"/>
              </a:xfrm>
              <a:custGeom>
                <a:avLst/>
                <a:gdLst>
                  <a:gd name="T0" fmla="*/ 0 w 6"/>
                  <a:gd name="T1" fmla="*/ 0 h 19"/>
                  <a:gd name="T2" fmla="*/ 0 w 6"/>
                  <a:gd name="T3" fmla="*/ 19 h 19"/>
                  <a:gd name="T4" fmla="*/ 6 w 6"/>
                  <a:gd name="T5" fmla="*/ 13 h 19"/>
                </a:gdLst>
                <a:ahLst/>
                <a:cxnLst>
                  <a:cxn ang="0">
                    <a:pos x="T0" y="T1"/>
                  </a:cxn>
                  <a:cxn ang="0">
                    <a:pos x="T2" y="T3"/>
                  </a:cxn>
                  <a:cxn ang="0">
                    <a:pos x="T4" y="T5"/>
                  </a:cxn>
                </a:cxnLst>
                <a:rect l="0" t="0" r="r" b="b"/>
                <a:pathLst>
                  <a:path w="6" h="19">
                    <a:moveTo>
                      <a:pt x="0" y="0"/>
                    </a:moveTo>
                    <a:lnTo>
                      <a:pt x="0" y="19"/>
                    </a:lnTo>
                    <a:lnTo>
                      <a:pt x="6" y="13"/>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179" name="Freeform 131"/>
              <p:cNvSpPr>
                <a:spLocks/>
              </p:cNvSpPr>
              <p:nvPr/>
            </p:nvSpPr>
            <p:spPr bwMode="auto">
              <a:xfrm>
                <a:off x="3965" y="2513"/>
                <a:ext cx="10" cy="5"/>
              </a:xfrm>
              <a:custGeom>
                <a:avLst/>
                <a:gdLst>
                  <a:gd name="T0" fmla="*/ 0 w 28"/>
                  <a:gd name="T1" fmla="*/ 0 h 19"/>
                  <a:gd name="T2" fmla="*/ 0 w 28"/>
                  <a:gd name="T3" fmla="*/ 19 h 19"/>
                  <a:gd name="T4" fmla="*/ 28 w 28"/>
                  <a:gd name="T5" fmla="*/ 19 h 19"/>
                </a:gdLst>
                <a:ahLst/>
                <a:cxnLst>
                  <a:cxn ang="0">
                    <a:pos x="T0" y="T1"/>
                  </a:cxn>
                  <a:cxn ang="0">
                    <a:pos x="T2" y="T3"/>
                  </a:cxn>
                  <a:cxn ang="0">
                    <a:pos x="T4" y="T5"/>
                  </a:cxn>
                </a:cxnLst>
                <a:rect l="0" t="0" r="r" b="b"/>
                <a:pathLst>
                  <a:path w="28" h="19">
                    <a:moveTo>
                      <a:pt x="0" y="0"/>
                    </a:moveTo>
                    <a:lnTo>
                      <a:pt x="0" y="19"/>
                    </a:lnTo>
                    <a:lnTo>
                      <a:pt x="28" y="19"/>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180" name="Freeform 132"/>
              <p:cNvSpPr>
                <a:spLocks/>
              </p:cNvSpPr>
              <p:nvPr/>
            </p:nvSpPr>
            <p:spPr bwMode="auto">
              <a:xfrm>
                <a:off x="3970" y="2513"/>
                <a:ext cx="5" cy="5"/>
              </a:xfrm>
              <a:custGeom>
                <a:avLst/>
                <a:gdLst>
                  <a:gd name="T0" fmla="*/ 15 w 15"/>
                  <a:gd name="T1" fmla="*/ 19 h 19"/>
                  <a:gd name="T2" fmla="*/ 8 w 15"/>
                  <a:gd name="T3" fmla="*/ 9 h 19"/>
                  <a:gd name="T4" fmla="*/ 0 w 15"/>
                  <a:gd name="T5" fmla="*/ 0 h 19"/>
                </a:gdLst>
                <a:ahLst/>
                <a:cxnLst>
                  <a:cxn ang="0">
                    <a:pos x="T0" y="T1"/>
                  </a:cxn>
                  <a:cxn ang="0">
                    <a:pos x="T2" y="T3"/>
                  </a:cxn>
                  <a:cxn ang="0">
                    <a:pos x="T4" y="T5"/>
                  </a:cxn>
                </a:cxnLst>
                <a:rect l="0" t="0" r="r" b="b"/>
                <a:pathLst>
                  <a:path w="15" h="19">
                    <a:moveTo>
                      <a:pt x="15" y="19"/>
                    </a:moveTo>
                    <a:lnTo>
                      <a:pt x="8" y="9"/>
                    </a:lnTo>
                    <a:lnTo>
                      <a:pt x="0"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181" name="Freeform 133"/>
              <p:cNvSpPr>
                <a:spLocks/>
              </p:cNvSpPr>
              <p:nvPr/>
            </p:nvSpPr>
            <p:spPr bwMode="auto">
              <a:xfrm>
                <a:off x="3975" y="2658"/>
                <a:ext cx="6" cy="6"/>
              </a:xfrm>
              <a:custGeom>
                <a:avLst/>
                <a:gdLst>
                  <a:gd name="T0" fmla="*/ 0 w 19"/>
                  <a:gd name="T1" fmla="*/ 0 h 20"/>
                  <a:gd name="T2" fmla="*/ 0 w 19"/>
                  <a:gd name="T3" fmla="*/ 20 h 20"/>
                  <a:gd name="T4" fmla="*/ 19 w 19"/>
                  <a:gd name="T5" fmla="*/ 14 h 20"/>
                  <a:gd name="T6" fmla="*/ 14 w 19"/>
                  <a:gd name="T7" fmla="*/ 8 h 20"/>
                  <a:gd name="T8" fmla="*/ 10 w 19"/>
                  <a:gd name="T9" fmla="*/ 4 h 20"/>
                  <a:gd name="T10" fmla="*/ 4 w 19"/>
                  <a:gd name="T11" fmla="*/ 1 h 20"/>
                  <a:gd name="T12" fmla="*/ 0 w 1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9" h="20">
                    <a:moveTo>
                      <a:pt x="0" y="0"/>
                    </a:moveTo>
                    <a:lnTo>
                      <a:pt x="0" y="20"/>
                    </a:lnTo>
                    <a:lnTo>
                      <a:pt x="19" y="14"/>
                    </a:lnTo>
                    <a:lnTo>
                      <a:pt x="14" y="8"/>
                    </a:lnTo>
                    <a:lnTo>
                      <a:pt x="10" y="4"/>
                    </a:lnTo>
                    <a:lnTo>
                      <a:pt x="4" y="1"/>
                    </a:lnTo>
                    <a:lnTo>
                      <a:pt x="0"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182" name="Freeform 134"/>
              <p:cNvSpPr>
                <a:spLocks/>
              </p:cNvSpPr>
              <p:nvPr/>
            </p:nvSpPr>
            <p:spPr bwMode="auto">
              <a:xfrm>
                <a:off x="3975" y="2644"/>
                <a:ext cx="6" cy="4"/>
              </a:xfrm>
              <a:custGeom>
                <a:avLst/>
                <a:gdLst>
                  <a:gd name="T0" fmla="*/ 13 w 19"/>
                  <a:gd name="T1" fmla="*/ 12 h 12"/>
                  <a:gd name="T2" fmla="*/ 19 w 19"/>
                  <a:gd name="T3" fmla="*/ 0 h 12"/>
                  <a:gd name="T4" fmla="*/ 0 w 19"/>
                  <a:gd name="T5" fmla="*/ 0 h 12"/>
                  <a:gd name="T6" fmla="*/ 13 w 19"/>
                  <a:gd name="T7" fmla="*/ 12 h 12"/>
                </a:gdLst>
                <a:ahLst/>
                <a:cxnLst>
                  <a:cxn ang="0">
                    <a:pos x="T0" y="T1"/>
                  </a:cxn>
                  <a:cxn ang="0">
                    <a:pos x="T2" y="T3"/>
                  </a:cxn>
                  <a:cxn ang="0">
                    <a:pos x="T4" y="T5"/>
                  </a:cxn>
                  <a:cxn ang="0">
                    <a:pos x="T6" y="T7"/>
                  </a:cxn>
                </a:cxnLst>
                <a:rect l="0" t="0" r="r" b="b"/>
                <a:pathLst>
                  <a:path w="19" h="12">
                    <a:moveTo>
                      <a:pt x="13" y="12"/>
                    </a:moveTo>
                    <a:lnTo>
                      <a:pt x="19" y="0"/>
                    </a:lnTo>
                    <a:lnTo>
                      <a:pt x="0" y="0"/>
                    </a:lnTo>
                    <a:lnTo>
                      <a:pt x="13" y="12"/>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183" name="Freeform 135"/>
              <p:cNvSpPr>
                <a:spLocks/>
              </p:cNvSpPr>
              <p:nvPr/>
            </p:nvSpPr>
            <p:spPr bwMode="auto">
              <a:xfrm>
                <a:off x="3975" y="2637"/>
                <a:ext cx="6" cy="1"/>
              </a:xfrm>
              <a:custGeom>
                <a:avLst/>
                <a:gdLst>
                  <a:gd name="T0" fmla="*/ 0 w 19"/>
                  <a:gd name="T1" fmla="*/ 10 w 19"/>
                  <a:gd name="T2" fmla="*/ 19 w 19"/>
                  <a:gd name="T3" fmla="*/ 10 w 19"/>
                  <a:gd name="T4" fmla="*/ 0 w 19"/>
                </a:gdLst>
                <a:ahLst/>
                <a:cxnLst>
                  <a:cxn ang="0">
                    <a:pos x="T0" y="0"/>
                  </a:cxn>
                  <a:cxn ang="0">
                    <a:pos x="T1" y="0"/>
                  </a:cxn>
                  <a:cxn ang="0">
                    <a:pos x="T2" y="0"/>
                  </a:cxn>
                  <a:cxn ang="0">
                    <a:pos x="T3" y="0"/>
                  </a:cxn>
                  <a:cxn ang="0">
                    <a:pos x="T4" y="0"/>
                  </a:cxn>
                </a:cxnLst>
                <a:rect l="0" t="0" r="r" b="b"/>
                <a:pathLst>
                  <a:path w="19">
                    <a:moveTo>
                      <a:pt x="0" y="0"/>
                    </a:moveTo>
                    <a:lnTo>
                      <a:pt x="10" y="0"/>
                    </a:lnTo>
                    <a:lnTo>
                      <a:pt x="19" y="0"/>
                    </a:lnTo>
                    <a:lnTo>
                      <a:pt x="10" y="0"/>
                    </a:lnTo>
                    <a:lnTo>
                      <a:pt x="0"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184" name="Rectangle 136"/>
              <p:cNvSpPr>
                <a:spLocks noChangeArrowheads="1"/>
              </p:cNvSpPr>
              <p:nvPr/>
            </p:nvSpPr>
            <p:spPr bwMode="auto">
              <a:xfrm>
                <a:off x="3975" y="2632"/>
                <a:ext cx="8" cy="2"/>
              </a:xfrm>
              <a:prstGeom prst="rect">
                <a:avLst/>
              </a:prstGeom>
              <a:grpFill/>
              <a:ln w="9525">
                <a:solidFill>
                  <a:schemeClr val="accent3"/>
                </a:solidFill>
                <a:miter lim="800000"/>
                <a:headEnd/>
                <a:tailEnd/>
              </a:ln>
            </p:spPr>
            <p:txBody>
              <a:bodyPr/>
              <a:lstStyle/>
              <a:p>
                <a:pPr>
                  <a:defRPr/>
                </a:pPr>
                <a:endParaRPr lang="en-US" dirty="0">
                  <a:ea typeface="+mn-ea"/>
                </a:endParaRPr>
              </a:p>
            </p:txBody>
          </p:sp>
          <p:sp>
            <p:nvSpPr>
              <p:cNvPr id="2185" name="Line 137"/>
              <p:cNvSpPr>
                <a:spLocks noChangeShapeType="1"/>
              </p:cNvSpPr>
              <p:nvPr/>
            </p:nvSpPr>
            <p:spPr bwMode="auto">
              <a:xfrm flipV="1">
                <a:off x="3972" y="2595"/>
                <a:ext cx="5" cy="4"/>
              </a:xfrm>
              <a:prstGeom prst="line">
                <a:avLst/>
              </a:prstGeom>
              <a:grpFill/>
              <a:ln w="9525">
                <a:solidFill>
                  <a:schemeClr val="accent3"/>
                </a:solidFill>
                <a:round/>
                <a:headEnd/>
                <a:tailEnd/>
              </a:ln>
              <a:extLst/>
            </p:spPr>
            <p:txBody>
              <a:bodyPr/>
              <a:lstStyle/>
              <a:p>
                <a:pPr>
                  <a:defRPr/>
                </a:pPr>
                <a:endParaRPr lang="en-US" dirty="0">
                  <a:ea typeface="+mn-ea"/>
                </a:endParaRPr>
              </a:p>
            </p:txBody>
          </p:sp>
          <p:sp>
            <p:nvSpPr>
              <p:cNvPr id="2186" name="Freeform 138"/>
              <p:cNvSpPr>
                <a:spLocks/>
              </p:cNvSpPr>
              <p:nvPr/>
            </p:nvSpPr>
            <p:spPr bwMode="auto">
              <a:xfrm>
                <a:off x="3975" y="2595"/>
                <a:ext cx="2" cy="1"/>
              </a:xfrm>
              <a:custGeom>
                <a:avLst/>
                <a:gdLst>
                  <a:gd name="T0" fmla="*/ 6 w 6"/>
                  <a:gd name="T1" fmla="*/ 0 h 3"/>
                  <a:gd name="T2" fmla="*/ 5 w 6"/>
                  <a:gd name="T3" fmla="*/ 1 h 3"/>
                  <a:gd name="T4" fmla="*/ 3 w 6"/>
                  <a:gd name="T5" fmla="*/ 2 h 3"/>
                  <a:gd name="T6" fmla="*/ 1 w 6"/>
                  <a:gd name="T7" fmla="*/ 3 h 3"/>
                  <a:gd name="T8" fmla="*/ 0 w 6"/>
                  <a:gd name="T9" fmla="*/ 2 h 3"/>
                  <a:gd name="T10" fmla="*/ 0 w 6"/>
                  <a:gd name="T11" fmla="*/ 2 h 3"/>
                  <a:gd name="T12" fmla="*/ 0 w 6"/>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6" h="3">
                    <a:moveTo>
                      <a:pt x="6" y="0"/>
                    </a:moveTo>
                    <a:lnTo>
                      <a:pt x="5" y="1"/>
                    </a:lnTo>
                    <a:lnTo>
                      <a:pt x="3" y="2"/>
                    </a:lnTo>
                    <a:lnTo>
                      <a:pt x="1" y="3"/>
                    </a:lnTo>
                    <a:lnTo>
                      <a:pt x="0" y="2"/>
                    </a:lnTo>
                    <a:lnTo>
                      <a:pt x="0" y="2"/>
                    </a:lnTo>
                    <a:lnTo>
                      <a:pt x="0"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187" name="Freeform 139"/>
              <p:cNvSpPr>
                <a:spLocks/>
              </p:cNvSpPr>
              <p:nvPr/>
            </p:nvSpPr>
            <p:spPr bwMode="auto">
              <a:xfrm>
                <a:off x="3981" y="2555"/>
                <a:ext cx="5" cy="8"/>
              </a:xfrm>
              <a:custGeom>
                <a:avLst/>
                <a:gdLst>
                  <a:gd name="T0" fmla="*/ 14 w 14"/>
                  <a:gd name="T1" fmla="*/ 0 h 24"/>
                  <a:gd name="T2" fmla="*/ 13 w 14"/>
                  <a:gd name="T3" fmla="*/ 5 h 24"/>
                  <a:gd name="T4" fmla="*/ 9 w 14"/>
                  <a:gd name="T5" fmla="*/ 12 h 24"/>
                  <a:gd name="T6" fmla="*/ 5 w 14"/>
                  <a:gd name="T7" fmla="*/ 19 h 24"/>
                  <a:gd name="T8" fmla="*/ 0 w 14"/>
                  <a:gd name="T9" fmla="*/ 24 h 24"/>
                  <a:gd name="T10" fmla="*/ 0 w 14"/>
                  <a:gd name="T11" fmla="*/ 16 h 24"/>
                  <a:gd name="T12" fmla="*/ 0 w 14"/>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14" h="24">
                    <a:moveTo>
                      <a:pt x="14" y="0"/>
                    </a:moveTo>
                    <a:lnTo>
                      <a:pt x="13" y="5"/>
                    </a:lnTo>
                    <a:lnTo>
                      <a:pt x="9" y="12"/>
                    </a:lnTo>
                    <a:lnTo>
                      <a:pt x="5" y="19"/>
                    </a:lnTo>
                    <a:lnTo>
                      <a:pt x="0" y="24"/>
                    </a:lnTo>
                    <a:lnTo>
                      <a:pt x="0" y="16"/>
                    </a:lnTo>
                    <a:lnTo>
                      <a:pt x="0" y="12"/>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188" name="Line 140"/>
              <p:cNvSpPr>
                <a:spLocks noChangeShapeType="1"/>
              </p:cNvSpPr>
              <p:nvPr/>
            </p:nvSpPr>
            <p:spPr bwMode="auto">
              <a:xfrm>
                <a:off x="3981" y="2559"/>
                <a:ext cx="2" cy="1"/>
              </a:xfrm>
              <a:prstGeom prst="line">
                <a:avLst/>
              </a:prstGeom>
              <a:grpFill/>
              <a:ln w="9525">
                <a:solidFill>
                  <a:schemeClr val="accent3"/>
                </a:solidFill>
                <a:round/>
                <a:headEnd/>
                <a:tailEnd/>
              </a:ln>
              <a:extLst/>
            </p:spPr>
            <p:txBody>
              <a:bodyPr/>
              <a:lstStyle/>
              <a:p>
                <a:pPr>
                  <a:defRPr/>
                </a:pPr>
                <a:endParaRPr lang="en-US" dirty="0">
                  <a:ea typeface="+mn-ea"/>
                </a:endParaRPr>
              </a:p>
            </p:txBody>
          </p:sp>
          <p:sp>
            <p:nvSpPr>
              <p:cNvPr id="2189" name="Freeform 141"/>
              <p:cNvSpPr>
                <a:spLocks/>
              </p:cNvSpPr>
              <p:nvPr/>
            </p:nvSpPr>
            <p:spPr bwMode="auto">
              <a:xfrm>
                <a:off x="3977" y="2572"/>
                <a:ext cx="4" cy="3"/>
              </a:xfrm>
              <a:custGeom>
                <a:avLst/>
                <a:gdLst>
                  <a:gd name="T0" fmla="*/ 13 w 13"/>
                  <a:gd name="T1" fmla="*/ 12 h 12"/>
                  <a:gd name="T2" fmla="*/ 0 w 13"/>
                  <a:gd name="T3" fmla="*/ 0 h 12"/>
                  <a:gd name="T4" fmla="*/ 13 w 13"/>
                  <a:gd name="T5" fmla="*/ 12 h 12"/>
                </a:gdLst>
                <a:ahLst/>
                <a:cxnLst>
                  <a:cxn ang="0">
                    <a:pos x="T0" y="T1"/>
                  </a:cxn>
                  <a:cxn ang="0">
                    <a:pos x="T2" y="T3"/>
                  </a:cxn>
                  <a:cxn ang="0">
                    <a:pos x="T4" y="T5"/>
                  </a:cxn>
                </a:cxnLst>
                <a:rect l="0" t="0" r="r" b="b"/>
                <a:pathLst>
                  <a:path w="13" h="12">
                    <a:moveTo>
                      <a:pt x="13" y="12"/>
                    </a:moveTo>
                    <a:lnTo>
                      <a:pt x="0" y="0"/>
                    </a:lnTo>
                    <a:lnTo>
                      <a:pt x="13" y="12"/>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190" name="Freeform 142"/>
              <p:cNvSpPr>
                <a:spLocks/>
              </p:cNvSpPr>
              <p:nvPr/>
            </p:nvSpPr>
            <p:spPr bwMode="auto">
              <a:xfrm>
                <a:off x="3981" y="2585"/>
                <a:ext cx="2" cy="6"/>
              </a:xfrm>
              <a:custGeom>
                <a:avLst/>
                <a:gdLst>
                  <a:gd name="T0" fmla="*/ 0 w 7"/>
                  <a:gd name="T1" fmla="*/ 0 h 19"/>
                  <a:gd name="T2" fmla="*/ 0 w 7"/>
                  <a:gd name="T3" fmla="*/ 19 h 19"/>
                  <a:gd name="T4" fmla="*/ 0 w 7"/>
                  <a:gd name="T5" fmla="*/ 0 h 19"/>
                  <a:gd name="T6" fmla="*/ 7 w 7"/>
                  <a:gd name="T7" fmla="*/ 0 h 19"/>
                </a:gdLst>
                <a:ahLst/>
                <a:cxnLst>
                  <a:cxn ang="0">
                    <a:pos x="T0" y="T1"/>
                  </a:cxn>
                  <a:cxn ang="0">
                    <a:pos x="T2" y="T3"/>
                  </a:cxn>
                  <a:cxn ang="0">
                    <a:pos x="T4" y="T5"/>
                  </a:cxn>
                  <a:cxn ang="0">
                    <a:pos x="T6" y="T7"/>
                  </a:cxn>
                </a:cxnLst>
                <a:rect l="0" t="0" r="r" b="b"/>
                <a:pathLst>
                  <a:path w="7" h="19">
                    <a:moveTo>
                      <a:pt x="0" y="0"/>
                    </a:moveTo>
                    <a:lnTo>
                      <a:pt x="0" y="19"/>
                    </a:lnTo>
                    <a:lnTo>
                      <a:pt x="0" y="0"/>
                    </a:lnTo>
                    <a:lnTo>
                      <a:pt x="7"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191" name="Line 143"/>
              <p:cNvSpPr>
                <a:spLocks noChangeShapeType="1"/>
              </p:cNvSpPr>
              <p:nvPr/>
            </p:nvSpPr>
            <p:spPr bwMode="auto">
              <a:xfrm flipV="1">
                <a:off x="3981" y="2599"/>
                <a:ext cx="1" cy="4"/>
              </a:xfrm>
              <a:prstGeom prst="line">
                <a:avLst/>
              </a:prstGeom>
              <a:grpFill/>
              <a:ln w="9525">
                <a:solidFill>
                  <a:schemeClr val="accent3"/>
                </a:solidFill>
                <a:round/>
                <a:headEnd/>
                <a:tailEnd/>
              </a:ln>
              <a:extLst/>
            </p:spPr>
            <p:txBody>
              <a:bodyPr/>
              <a:lstStyle/>
              <a:p>
                <a:pPr>
                  <a:defRPr/>
                </a:pPr>
                <a:endParaRPr lang="en-US" dirty="0">
                  <a:ea typeface="+mn-ea"/>
                </a:endParaRPr>
              </a:p>
            </p:txBody>
          </p:sp>
          <p:sp>
            <p:nvSpPr>
              <p:cNvPr id="2192" name="Freeform 144"/>
              <p:cNvSpPr>
                <a:spLocks/>
              </p:cNvSpPr>
              <p:nvPr/>
            </p:nvSpPr>
            <p:spPr bwMode="auto">
              <a:xfrm>
                <a:off x="3970" y="2545"/>
                <a:ext cx="2" cy="6"/>
              </a:xfrm>
              <a:custGeom>
                <a:avLst/>
                <a:gdLst>
                  <a:gd name="T0" fmla="*/ 0 w 8"/>
                  <a:gd name="T1" fmla="*/ 18 h 18"/>
                  <a:gd name="T2" fmla="*/ 8 w 8"/>
                  <a:gd name="T3" fmla="*/ 6 h 18"/>
                  <a:gd name="T4" fmla="*/ 0 w 8"/>
                  <a:gd name="T5" fmla="*/ 0 h 18"/>
                  <a:gd name="T6" fmla="*/ 0 w 8"/>
                  <a:gd name="T7" fmla="*/ 18 h 18"/>
                </a:gdLst>
                <a:ahLst/>
                <a:cxnLst>
                  <a:cxn ang="0">
                    <a:pos x="T0" y="T1"/>
                  </a:cxn>
                  <a:cxn ang="0">
                    <a:pos x="T2" y="T3"/>
                  </a:cxn>
                  <a:cxn ang="0">
                    <a:pos x="T4" y="T5"/>
                  </a:cxn>
                  <a:cxn ang="0">
                    <a:pos x="T6" y="T7"/>
                  </a:cxn>
                </a:cxnLst>
                <a:rect l="0" t="0" r="r" b="b"/>
                <a:pathLst>
                  <a:path w="8" h="18">
                    <a:moveTo>
                      <a:pt x="0" y="18"/>
                    </a:moveTo>
                    <a:lnTo>
                      <a:pt x="8" y="6"/>
                    </a:lnTo>
                    <a:lnTo>
                      <a:pt x="0" y="0"/>
                    </a:lnTo>
                    <a:lnTo>
                      <a:pt x="0" y="18"/>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193" name="Freeform 145"/>
              <p:cNvSpPr>
                <a:spLocks/>
              </p:cNvSpPr>
              <p:nvPr/>
            </p:nvSpPr>
            <p:spPr bwMode="auto">
              <a:xfrm>
                <a:off x="3968" y="2532"/>
                <a:ext cx="2" cy="7"/>
              </a:xfrm>
              <a:custGeom>
                <a:avLst/>
                <a:gdLst>
                  <a:gd name="T0" fmla="*/ 0 w 6"/>
                  <a:gd name="T1" fmla="*/ 0 h 19"/>
                  <a:gd name="T2" fmla="*/ 0 w 6"/>
                  <a:gd name="T3" fmla="*/ 19 h 19"/>
                  <a:gd name="T4" fmla="*/ 6 w 6"/>
                  <a:gd name="T5" fmla="*/ 13 h 19"/>
                </a:gdLst>
                <a:ahLst/>
                <a:cxnLst>
                  <a:cxn ang="0">
                    <a:pos x="T0" y="T1"/>
                  </a:cxn>
                  <a:cxn ang="0">
                    <a:pos x="T2" y="T3"/>
                  </a:cxn>
                  <a:cxn ang="0">
                    <a:pos x="T4" y="T5"/>
                  </a:cxn>
                </a:cxnLst>
                <a:rect l="0" t="0" r="r" b="b"/>
                <a:pathLst>
                  <a:path w="6" h="19">
                    <a:moveTo>
                      <a:pt x="0" y="0"/>
                    </a:moveTo>
                    <a:lnTo>
                      <a:pt x="0" y="19"/>
                    </a:lnTo>
                    <a:lnTo>
                      <a:pt x="6" y="13"/>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194" name="Freeform 146"/>
              <p:cNvSpPr>
                <a:spLocks/>
              </p:cNvSpPr>
              <p:nvPr/>
            </p:nvSpPr>
            <p:spPr bwMode="auto">
              <a:xfrm>
                <a:off x="3965" y="2513"/>
                <a:ext cx="10" cy="5"/>
              </a:xfrm>
              <a:custGeom>
                <a:avLst/>
                <a:gdLst>
                  <a:gd name="T0" fmla="*/ 0 w 28"/>
                  <a:gd name="T1" fmla="*/ 0 h 19"/>
                  <a:gd name="T2" fmla="*/ 0 w 28"/>
                  <a:gd name="T3" fmla="*/ 19 h 19"/>
                  <a:gd name="T4" fmla="*/ 28 w 28"/>
                  <a:gd name="T5" fmla="*/ 19 h 19"/>
                </a:gdLst>
                <a:ahLst/>
                <a:cxnLst>
                  <a:cxn ang="0">
                    <a:pos x="T0" y="T1"/>
                  </a:cxn>
                  <a:cxn ang="0">
                    <a:pos x="T2" y="T3"/>
                  </a:cxn>
                  <a:cxn ang="0">
                    <a:pos x="T4" y="T5"/>
                  </a:cxn>
                </a:cxnLst>
                <a:rect l="0" t="0" r="r" b="b"/>
                <a:pathLst>
                  <a:path w="28" h="19">
                    <a:moveTo>
                      <a:pt x="0" y="0"/>
                    </a:moveTo>
                    <a:lnTo>
                      <a:pt x="0" y="19"/>
                    </a:lnTo>
                    <a:lnTo>
                      <a:pt x="28" y="19"/>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195" name="Freeform 147"/>
              <p:cNvSpPr>
                <a:spLocks/>
              </p:cNvSpPr>
              <p:nvPr/>
            </p:nvSpPr>
            <p:spPr bwMode="auto">
              <a:xfrm>
                <a:off x="3970" y="2513"/>
                <a:ext cx="5" cy="5"/>
              </a:xfrm>
              <a:custGeom>
                <a:avLst/>
                <a:gdLst>
                  <a:gd name="T0" fmla="*/ 15 w 15"/>
                  <a:gd name="T1" fmla="*/ 19 h 19"/>
                  <a:gd name="T2" fmla="*/ 8 w 15"/>
                  <a:gd name="T3" fmla="*/ 9 h 19"/>
                  <a:gd name="T4" fmla="*/ 0 w 15"/>
                  <a:gd name="T5" fmla="*/ 0 h 19"/>
                </a:gdLst>
                <a:ahLst/>
                <a:cxnLst>
                  <a:cxn ang="0">
                    <a:pos x="T0" y="T1"/>
                  </a:cxn>
                  <a:cxn ang="0">
                    <a:pos x="T2" y="T3"/>
                  </a:cxn>
                  <a:cxn ang="0">
                    <a:pos x="T4" y="T5"/>
                  </a:cxn>
                </a:cxnLst>
                <a:rect l="0" t="0" r="r" b="b"/>
                <a:pathLst>
                  <a:path w="15" h="19">
                    <a:moveTo>
                      <a:pt x="15" y="19"/>
                    </a:moveTo>
                    <a:lnTo>
                      <a:pt x="8" y="9"/>
                    </a:lnTo>
                    <a:lnTo>
                      <a:pt x="0"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196" name="Freeform 148"/>
              <p:cNvSpPr>
                <a:spLocks/>
              </p:cNvSpPr>
              <p:nvPr/>
            </p:nvSpPr>
            <p:spPr bwMode="auto">
              <a:xfrm>
                <a:off x="3950" y="2430"/>
                <a:ext cx="7" cy="6"/>
              </a:xfrm>
              <a:custGeom>
                <a:avLst/>
                <a:gdLst>
                  <a:gd name="T0" fmla="*/ 13 w 20"/>
                  <a:gd name="T1" fmla="*/ 18 h 18"/>
                  <a:gd name="T2" fmla="*/ 20 w 20"/>
                  <a:gd name="T3" fmla="*/ 0 h 18"/>
                  <a:gd name="T4" fmla="*/ 0 w 20"/>
                  <a:gd name="T5" fmla="*/ 0 h 18"/>
                  <a:gd name="T6" fmla="*/ 13 w 20"/>
                  <a:gd name="T7" fmla="*/ 18 h 18"/>
                </a:gdLst>
                <a:ahLst/>
                <a:cxnLst>
                  <a:cxn ang="0">
                    <a:pos x="T0" y="T1"/>
                  </a:cxn>
                  <a:cxn ang="0">
                    <a:pos x="T2" y="T3"/>
                  </a:cxn>
                  <a:cxn ang="0">
                    <a:pos x="T4" y="T5"/>
                  </a:cxn>
                  <a:cxn ang="0">
                    <a:pos x="T6" y="T7"/>
                  </a:cxn>
                </a:cxnLst>
                <a:rect l="0" t="0" r="r" b="b"/>
                <a:pathLst>
                  <a:path w="20" h="18">
                    <a:moveTo>
                      <a:pt x="13" y="18"/>
                    </a:moveTo>
                    <a:lnTo>
                      <a:pt x="20" y="0"/>
                    </a:lnTo>
                    <a:lnTo>
                      <a:pt x="0" y="0"/>
                    </a:lnTo>
                    <a:lnTo>
                      <a:pt x="13" y="18"/>
                    </a:lnTo>
                  </a:path>
                </a:pathLst>
              </a:custGeom>
              <a:grpFill/>
              <a:ln w="9525" cmpd="sng">
                <a:solidFill>
                  <a:schemeClr val="accent3"/>
                </a:solidFill>
                <a:prstDash val="solid"/>
                <a:round/>
                <a:headEnd/>
                <a:tailEnd/>
              </a:ln>
            </p:spPr>
            <p:txBody>
              <a:bodyPr/>
              <a:lstStyle/>
              <a:p>
                <a:pPr>
                  <a:defRPr/>
                </a:pPr>
                <a:endParaRPr lang="en-US" dirty="0">
                  <a:ea typeface="+mn-ea"/>
                </a:endParaRPr>
              </a:p>
            </p:txBody>
          </p:sp>
        </p:grpSp>
        <p:grpSp>
          <p:nvGrpSpPr>
            <p:cNvPr id="26" name="Group 149"/>
            <p:cNvGrpSpPr>
              <a:grpSpLocks/>
            </p:cNvGrpSpPr>
            <p:nvPr>
              <p:custDataLst>
                <p:tags r:id="rId91"/>
              </p:custDataLst>
            </p:nvPr>
          </p:nvGrpSpPr>
          <p:grpSpPr bwMode="auto">
            <a:xfrm>
              <a:off x="8430117" y="3532736"/>
              <a:ext cx="207462" cy="193526"/>
              <a:chOff x="5486" y="2743"/>
              <a:chExt cx="137" cy="132"/>
            </a:xfrm>
            <a:solidFill>
              <a:srgbClr val="0070C0"/>
            </a:solidFill>
          </p:grpSpPr>
          <p:sp>
            <p:nvSpPr>
              <p:cNvPr id="2198" name="Freeform 150"/>
              <p:cNvSpPr>
                <a:spLocks/>
              </p:cNvSpPr>
              <p:nvPr/>
            </p:nvSpPr>
            <p:spPr bwMode="auto">
              <a:xfrm>
                <a:off x="5595" y="2806"/>
                <a:ext cx="13" cy="28"/>
              </a:xfrm>
              <a:custGeom>
                <a:avLst/>
                <a:gdLst>
                  <a:gd name="T0" fmla="*/ 0 w 40"/>
                  <a:gd name="T1" fmla="*/ 31 h 87"/>
                  <a:gd name="T2" fmla="*/ 0 w 40"/>
                  <a:gd name="T3" fmla="*/ 42 h 87"/>
                  <a:gd name="T4" fmla="*/ 2 w 40"/>
                  <a:gd name="T5" fmla="*/ 51 h 87"/>
                  <a:gd name="T6" fmla="*/ 5 w 40"/>
                  <a:gd name="T7" fmla="*/ 59 h 87"/>
                  <a:gd name="T8" fmla="*/ 10 w 40"/>
                  <a:gd name="T9" fmla="*/ 66 h 87"/>
                  <a:gd name="T10" fmla="*/ 15 w 40"/>
                  <a:gd name="T11" fmla="*/ 72 h 87"/>
                  <a:gd name="T12" fmla="*/ 22 w 40"/>
                  <a:gd name="T13" fmla="*/ 77 h 87"/>
                  <a:gd name="T14" fmla="*/ 31 w 40"/>
                  <a:gd name="T15" fmla="*/ 82 h 87"/>
                  <a:gd name="T16" fmla="*/ 40 w 40"/>
                  <a:gd name="T17" fmla="*/ 87 h 87"/>
                  <a:gd name="T18" fmla="*/ 35 w 40"/>
                  <a:gd name="T19" fmla="*/ 82 h 87"/>
                  <a:gd name="T20" fmla="*/ 32 w 40"/>
                  <a:gd name="T21" fmla="*/ 77 h 87"/>
                  <a:gd name="T22" fmla="*/ 29 w 40"/>
                  <a:gd name="T23" fmla="*/ 71 h 87"/>
                  <a:gd name="T24" fmla="*/ 26 w 40"/>
                  <a:gd name="T25" fmla="*/ 65 h 87"/>
                  <a:gd name="T26" fmla="*/ 22 w 40"/>
                  <a:gd name="T27" fmla="*/ 52 h 87"/>
                  <a:gd name="T28" fmla="*/ 20 w 40"/>
                  <a:gd name="T29" fmla="*/ 39 h 87"/>
                  <a:gd name="T30" fmla="*/ 18 w 40"/>
                  <a:gd name="T31" fmla="*/ 27 h 87"/>
                  <a:gd name="T32" fmla="*/ 13 w 40"/>
                  <a:gd name="T33" fmla="*/ 16 h 87"/>
                  <a:gd name="T34" fmla="*/ 11 w 40"/>
                  <a:gd name="T35" fmla="*/ 11 h 87"/>
                  <a:gd name="T36" fmla="*/ 8 w 40"/>
                  <a:gd name="T37" fmla="*/ 6 h 87"/>
                  <a:gd name="T38" fmla="*/ 4 w 40"/>
                  <a:gd name="T39" fmla="*/ 3 h 87"/>
                  <a:gd name="T40" fmla="*/ 0 w 40"/>
                  <a:gd name="T41" fmla="*/ 0 h 87"/>
                  <a:gd name="T42" fmla="*/ 0 w 40"/>
                  <a:gd name="T43" fmla="*/ 9 h 87"/>
                  <a:gd name="T44" fmla="*/ 0 w 40"/>
                  <a:gd name="T45" fmla="*/ 16 h 87"/>
                  <a:gd name="T46" fmla="*/ 0 w 40"/>
                  <a:gd name="T47" fmla="*/ 23 h 87"/>
                  <a:gd name="T48" fmla="*/ 0 w 40"/>
                  <a:gd name="T49" fmla="*/ 3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87">
                    <a:moveTo>
                      <a:pt x="0" y="31"/>
                    </a:moveTo>
                    <a:lnTo>
                      <a:pt x="0" y="42"/>
                    </a:lnTo>
                    <a:lnTo>
                      <a:pt x="2" y="51"/>
                    </a:lnTo>
                    <a:lnTo>
                      <a:pt x="5" y="59"/>
                    </a:lnTo>
                    <a:lnTo>
                      <a:pt x="10" y="66"/>
                    </a:lnTo>
                    <a:lnTo>
                      <a:pt x="15" y="72"/>
                    </a:lnTo>
                    <a:lnTo>
                      <a:pt x="22" y="77"/>
                    </a:lnTo>
                    <a:lnTo>
                      <a:pt x="31" y="82"/>
                    </a:lnTo>
                    <a:lnTo>
                      <a:pt x="40" y="87"/>
                    </a:lnTo>
                    <a:lnTo>
                      <a:pt x="35" y="82"/>
                    </a:lnTo>
                    <a:lnTo>
                      <a:pt x="32" y="77"/>
                    </a:lnTo>
                    <a:lnTo>
                      <a:pt x="29" y="71"/>
                    </a:lnTo>
                    <a:lnTo>
                      <a:pt x="26" y="65"/>
                    </a:lnTo>
                    <a:lnTo>
                      <a:pt x="22" y="52"/>
                    </a:lnTo>
                    <a:lnTo>
                      <a:pt x="20" y="39"/>
                    </a:lnTo>
                    <a:lnTo>
                      <a:pt x="18" y="27"/>
                    </a:lnTo>
                    <a:lnTo>
                      <a:pt x="13" y="16"/>
                    </a:lnTo>
                    <a:lnTo>
                      <a:pt x="11" y="11"/>
                    </a:lnTo>
                    <a:lnTo>
                      <a:pt x="8" y="6"/>
                    </a:lnTo>
                    <a:lnTo>
                      <a:pt x="4" y="3"/>
                    </a:lnTo>
                    <a:lnTo>
                      <a:pt x="0" y="0"/>
                    </a:lnTo>
                    <a:lnTo>
                      <a:pt x="0" y="9"/>
                    </a:lnTo>
                    <a:lnTo>
                      <a:pt x="0" y="16"/>
                    </a:lnTo>
                    <a:lnTo>
                      <a:pt x="0" y="23"/>
                    </a:lnTo>
                    <a:lnTo>
                      <a:pt x="0" y="31"/>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199" name="Freeform 151"/>
              <p:cNvSpPr>
                <a:spLocks/>
              </p:cNvSpPr>
              <p:nvPr/>
            </p:nvSpPr>
            <p:spPr bwMode="auto">
              <a:xfrm>
                <a:off x="5603" y="2842"/>
                <a:ext cx="20" cy="12"/>
              </a:xfrm>
              <a:custGeom>
                <a:avLst/>
                <a:gdLst>
                  <a:gd name="T0" fmla="*/ 0 w 61"/>
                  <a:gd name="T1" fmla="*/ 31 h 37"/>
                  <a:gd name="T2" fmla="*/ 19 w 61"/>
                  <a:gd name="T3" fmla="*/ 32 h 37"/>
                  <a:gd name="T4" fmla="*/ 35 w 61"/>
                  <a:gd name="T5" fmla="*/ 34 h 37"/>
                  <a:gd name="T6" fmla="*/ 49 w 61"/>
                  <a:gd name="T7" fmla="*/ 36 h 37"/>
                  <a:gd name="T8" fmla="*/ 61 w 61"/>
                  <a:gd name="T9" fmla="*/ 37 h 37"/>
                  <a:gd name="T10" fmla="*/ 55 w 61"/>
                  <a:gd name="T11" fmla="*/ 29 h 37"/>
                  <a:gd name="T12" fmla="*/ 49 w 61"/>
                  <a:gd name="T13" fmla="*/ 22 h 37"/>
                  <a:gd name="T14" fmla="*/ 42 w 61"/>
                  <a:gd name="T15" fmla="*/ 17 h 37"/>
                  <a:gd name="T16" fmla="*/ 35 w 61"/>
                  <a:gd name="T17" fmla="*/ 12 h 37"/>
                  <a:gd name="T18" fmla="*/ 28 w 61"/>
                  <a:gd name="T19" fmla="*/ 9 h 37"/>
                  <a:gd name="T20" fmla="*/ 19 w 61"/>
                  <a:gd name="T21" fmla="*/ 5 h 37"/>
                  <a:gd name="T22" fmla="*/ 10 w 61"/>
                  <a:gd name="T23" fmla="*/ 2 h 37"/>
                  <a:gd name="T24" fmla="*/ 0 w 61"/>
                  <a:gd name="T25" fmla="*/ 0 h 37"/>
                  <a:gd name="T26" fmla="*/ 0 w 61"/>
                  <a:gd name="T27" fmla="*/ 3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37">
                    <a:moveTo>
                      <a:pt x="0" y="31"/>
                    </a:moveTo>
                    <a:lnTo>
                      <a:pt x="19" y="32"/>
                    </a:lnTo>
                    <a:lnTo>
                      <a:pt x="35" y="34"/>
                    </a:lnTo>
                    <a:lnTo>
                      <a:pt x="49" y="36"/>
                    </a:lnTo>
                    <a:lnTo>
                      <a:pt x="61" y="37"/>
                    </a:lnTo>
                    <a:lnTo>
                      <a:pt x="55" y="29"/>
                    </a:lnTo>
                    <a:lnTo>
                      <a:pt x="49" y="22"/>
                    </a:lnTo>
                    <a:lnTo>
                      <a:pt x="42" y="17"/>
                    </a:lnTo>
                    <a:lnTo>
                      <a:pt x="35" y="12"/>
                    </a:lnTo>
                    <a:lnTo>
                      <a:pt x="28" y="9"/>
                    </a:lnTo>
                    <a:lnTo>
                      <a:pt x="19" y="5"/>
                    </a:lnTo>
                    <a:lnTo>
                      <a:pt x="10" y="2"/>
                    </a:lnTo>
                    <a:lnTo>
                      <a:pt x="0" y="0"/>
                    </a:lnTo>
                    <a:lnTo>
                      <a:pt x="0" y="31"/>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n-US" dirty="0">
                  <a:ea typeface="+mn-ea"/>
                </a:endParaRPr>
              </a:p>
            </p:txBody>
          </p:sp>
          <p:sp>
            <p:nvSpPr>
              <p:cNvPr id="2200" name="Freeform 152"/>
              <p:cNvSpPr>
                <a:spLocks/>
              </p:cNvSpPr>
              <p:nvPr/>
            </p:nvSpPr>
            <p:spPr bwMode="auto">
              <a:xfrm>
                <a:off x="5568" y="2865"/>
                <a:ext cx="13" cy="10"/>
              </a:xfrm>
              <a:custGeom>
                <a:avLst/>
                <a:gdLst>
                  <a:gd name="T0" fmla="*/ 40 w 40"/>
                  <a:gd name="T1" fmla="*/ 30 h 30"/>
                  <a:gd name="T2" fmla="*/ 33 w 40"/>
                  <a:gd name="T3" fmla="*/ 28 h 30"/>
                  <a:gd name="T4" fmla="*/ 26 w 40"/>
                  <a:gd name="T5" fmla="*/ 25 h 30"/>
                  <a:gd name="T6" fmla="*/ 21 w 40"/>
                  <a:gd name="T7" fmla="*/ 22 h 30"/>
                  <a:gd name="T8" fmla="*/ 15 w 40"/>
                  <a:gd name="T9" fmla="*/ 19 h 30"/>
                  <a:gd name="T10" fmla="*/ 11 w 40"/>
                  <a:gd name="T11" fmla="*/ 16 h 30"/>
                  <a:gd name="T12" fmla="*/ 6 w 40"/>
                  <a:gd name="T13" fmla="*/ 11 h 30"/>
                  <a:gd name="T14" fmla="*/ 3 w 40"/>
                  <a:gd name="T15" fmla="*/ 6 h 30"/>
                  <a:gd name="T16" fmla="*/ 0 w 40"/>
                  <a:gd name="T17" fmla="*/ 0 h 30"/>
                  <a:gd name="T18" fmla="*/ 8 w 40"/>
                  <a:gd name="T19" fmla="*/ 2 h 30"/>
                  <a:gd name="T20" fmla="*/ 15 w 40"/>
                  <a:gd name="T21" fmla="*/ 6 h 30"/>
                  <a:gd name="T22" fmla="*/ 22 w 40"/>
                  <a:gd name="T23" fmla="*/ 10 h 30"/>
                  <a:gd name="T24" fmla="*/ 27 w 40"/>
                  <a:gd name="T25" fmla="*/ 15 h 30"/>
                  <a:gd name="T26" fmla="*/ 33 w 40"/>
                  <a:gd name="T27" fmla="*/ 19 h 30"/>
                  <a:gd name="T28" fmla="*/ 36 w 40"/>
                  <a:gd name="T29" fmla="*/ 23 h 30"/>
                  <a:gd name="T30" fmla="*/ 39 w 40"/>
                  <a:gd name="T31" fmla="*/ 27 h 30"/>
                  <a:gd name="T32" fmla="*/ 40 w 40"/>
                  <a:gd name="T3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30">
                    <a:moveTo>
                      <a:pt x="40" y="30"/>
                    </a:moveTo>
                    <a:lnTo>
                      <a:pt x="33" y="28"/>
                    </a:lnTo>
                    <a:lnTo>
                      <a:pt x="26" y="25"/>
                    </a:lnTo>
                    <a:lnTo>
                      <a:pt x="21" y="22"/>
                    </a:lnTo>
                    <a:lnTo>
                      <a:pt x="15" y="19"/>
                    </a:lnTo>
                    <a:lnTo>
                      <a:pt x="11" y="16"/>
                    </a:lnTo>
                    <a:lnTo>
                      <a:pt x="6" y="11"/>
                    </a:lnTo>
                    <a:lnTo>
                      <a:pt x="3" y="6"/>
                    </a:lnTo>
                    <a:lnTo>
                      <a:pt x="0" y="0"/>
                    </a:lnTo>
                    <a:lnTo>
                      <a:pt x="8" y="2"/>
                    </a:lnTo>
                    <a:lnTo>
                      <a:pt x="15" y="6"/>
                    </a:lnTo>
                    <a:lnTo>
                      <a:pt x="22" y="10"/>
                    </a:lnTo>
                    <a:lnTo>
                      <a:pt x="27" y="15"/>
                    </a:lnTo>
                    <a:lnTo>
                      <a:pt x="33" y="19"/>
                    </a:lnTo>
                    <a:lnTo>
                      <a:pt x="36" y="23"/>
                    </a:lnTo>
                    <a:lnTo>
                      <a:pt x="39" y="27"/>
                    </a:lnTo>
                    <a:lnTo>
                      <a:pt x="40" y="3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201" name="Freeform 153"/>
              <p:cNvSpPr>
                <a:spLocks/>
              </p:cNvSpPr>
              <p:nvPr/>
            </p:nvSpPr>
            <p:spPr bwMode="auto">
              <a:xfrm>
                <a:off x="5515" y="2789"/>
                <a:ext cx="24" cy="26"/>
              </a:xfrm>
              <a:custGeom>
                <a:avLst/>
                <a:gdLst>
                  <a:gd name="T0" fmla="*/ 74 w 74"/>
                  <a:gd name="T1" fmla="*/ 80 h 80"/>
                  <a:gd name="T2" fmla="*/ 72 w 74"/>
                  <a:gd name="T3" fmla="*/ 73 h 80"/>
                  <a:gd name="T4" fmla="*/ 71 w 74"/>
                  <a:gd name="T5" fmla="*/ 66 h 80"/>
                  <a:gd name="T6" fmla="*/ 69 w 74"/>
                  <a:gd name="T7" fmla="*/ 60 h 80"/>
                  <a:gd name="T8" fmla="*/ 66 w 74"/>
                  <a:gd name="T9" fmla="*/ 53 h 80"/>
                  <a:gd name="T10" fmla="*/ 58 w 74"/>
                  <a:gd name="T11" fmla="*/ 42 h 80"/>
                  <a:gd name="T12" fmla="*/ 48 w 74"/>
                  <a:gd name="T13" fmla="*/ 33 h 80"/>
                  <a:gd name="T14" fmla="*/ 38 w 74"/>
                  <a:gd name="T15" fmla="*/ 25 h 80"/>
                  <a:gd name="T16" fmla="*/ 29 w 74"/>
                  <a:gd name="T17" fmla="*/ 17 h 80"/>
                  <a:gd name="T18" fmla="*/ 20 w 74"/>
                  <a:gd name="T19" fmla="*/ 9 h 80"/>
                  <a:gd name="T20" fmla="*/ 13 w 74"/>
                  <a:gd name="T21" fmla="*/ 0 h 80"/>
                  <a:gd name="T22" fmla="*/ 9 w 74"/>
                  <a:gd name="T23" fmla="*/ 5 h 80"/>
                  <a:gd name="T24" fmla="*/ 4 w 74"/>
                  <a:gd name="T25" fmla="*/ 10 h 80"/>
                  <a:gd name="T26" fmla="*/ 1 w 74"/>
                  <a:gd name="T27" fmla="*/ 14 h 80"/>
                  <a:gd name="T28" fmla="*/ 0 w 74"/>
                  <a:gd name="T29" fmla="*/ 19 h 80"/>
                  <a:gd name="T30" fmla="*/ 0 w 74"/>
                  <a:gd name="T31" fmla="*/ 25 h 80"/>
                  <a:gd name="T32" fmla="*/ 2 w 74"/>
                  <a:gd name="T33" fmla="*/ 30 h 80"/>
                  <a:gd name="T34" fmla="*/ 4 w 74"/>
                  <a:gd name="T35" fmla="*/ 36 h 80"/>
                  <a:gd name="T36" fmla="*/ 7 w 74"/>
                  <a:gd name="T37" fmla="*/ 41 h 80"/>
                  <a:gd name="T38" fmla="*/ 10 w 74"/>
                  <a:gd name="T39" fmla="*/ 46 h 80"/>
                  <a:gd name="T40" fmla="*/ 14 w 74"/>
                  <a:gd name="T41" fmla="*/ 51 h 80"/>
                  <a:gd name="T42" fmla="*/ 19 w 74"/>
                  <a:gd name="T43" fmla="*/ 56 h 80"/>
                  <a:gd name="T44" fmla="*/ 24 w 74"/>
                  <a:gd name="T45" fmla="*/ 61 h 80"/>
                  <a:gd name="T46" fmla="*/ 30 w 74"/>
                  <a:gd name="T47" fmla="*/ 66 h 80"/>
                  <a:gd name="T48" fmla="*/ 35 w 74"/>
                  <a:gd name="T49" fmla="*/ 69 h 80"/>
                  <a:gd name="T50" fmla="*/ 42 w 74"/>
                  <a:gd name="T51" fmla="*/ 72 h 80"/>
                  <a:gd name="T52" fmla="*/ 47 w 74"/>
                  <a:gd name="T53" fmla="*/ 75 h 80"/>
                  <a:gd name="T54" fmla="*/ 54 w 74"/>
                  <a:gd name="T55" fmla="*/ 77 h 80"/>
                  <a:gd name="T56" fmla="*/ 60 w 74"/>
                  <a:gd name="T57" fmla="*/ 79 h 80"/>
                  <a:gd name="T58" fmla="*/ 67 w 74"/>
                  <a:gd name="T59" fmla="*/ 80 h 80"/>
                  <a:gd name="T60" fmla="*/ 74 w 74"/>
                  <a:gd name="T6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 h="80">
                    <a:moveTo>
                      <a:pt x="74" y="80"/>
                    </a:moveTo>
                    <a:lnTo>
                      <a:pt x="72" y="73"/>
                    </a:lnTo>
                    <a:lnTo>
                      <a:pt x="71" y="66"/>
                    </a:lnTo>
                    <a:lnTo>
                      <a:pt x="69" y="60"/>
                    </a:lnTo>
                    <a:lnTo>
                      <a:pt x="66" y="53"/>
                    </a:lnTo>
                    <a:lnTo>
                      <a:pt x="58" y="42"/>
                    </a:lnTo>
                    <a:lnTo>
                      <a:pt x="48" y="33"/>
                    </a:lnTo>
                    <a:lnTo>
                      <a:pt x="38" y="25"/>
                    </a:lnTo>
                    <a:lnTo>
                      <a:pt x="29" y="17"/>
                    </a:lnTo>
                    <a:lnTo>
                      <a:pt x="20" y="9"/>
                    </a:lnTo>
                    <a:lnTo>
                      <a:pt x="13" y="0"/>
                    </a:lnTo>
                    <a:lnTo>
                      <a:pt x="9" y="5"/>
                    </a:lnTo>
                    <a:lnTo>
                      <a:pt x="4" y="10"/>
                    </a:lnTo>
                    <a:lnTo>
                      <a:pt x="1" y="14"/>
                    </a:lnTo>
                    <a:lnTo>
                      <a:pt x="0" y="19"/>
                    </a:lnTo>
                    <a:lnTo>
                      <a:pt x="0" y="25"/>
                    </a:lnTo>
                    <a:lnTo>
                      <a:pt x="2" y="30"/>
                    </a:lnTo>
                    <a:lnTo>
                      <a:pt x="4" y="36"/>
                    </a:lnTo>
                    <a:lnTo>
                      <a:pt x="7" y="41"/>
                    </a:lnTo>
                    <a:lnTo>
                      <a:pt x="10" y="46"/>
                    </a:lnTo>
                    <a:lnTo>
                      <a:pt x="14" y="51"/>
                    </a:lnTo>
                    <a:lnTo>
                      <a:pt x="19" y="56"/>
                    </a:lnTo>
                    <a:lnTo>
                      <a:pt x="24" y="61"/>
                    </a:lnTo>
                    <a:lnTo>
                      <a:pt x="30" y="66"/>
                    </a:lnTo>
                    <a:lnTo>
                      <a:pt x="35" y="69"/>
                    </a:lnTo>
                    <a:lnTo>
                      <a:pt x="42" y="72"/>
                    </a:lnTo>
                    <a:lnTo>
                      <a:pt x="47" y="75"/>
                    </a:lnTo>
                    <a:lnTo>
                      <a:pt x="54" y="77"/>
                    </a:lnTo>
                    <a:lnTo>
                      <a:pt x="60" y="79"/>
                    </a:lnTo>
                    <a:lnTo>
                      <a:pt x="67" y="80"/>
                    </a:lnTo>
                    <a:lnTo>
                      <a:pt x="74" y="8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n-US" dirty="0">
                  <a:ea typeface="+mn-ea"/>
                </a:endParaRPr>
              </a:p>
            </p:txBody>
          </p:sp>
          <p:sp>
            <p:nvSpPr>
              <p:cNvPr id="2202" name="Freeform 154"/>
              <p:cNvSpPr>
                <a:spLocks/>
              </p:cNvSpPr>
              <p:nvPr/>
            </p:nvSpPr>
            <p:spPr bwMode="auto">
              <a:xfrm>
                <a:off x="5555" y="2785"/>
                <a:ext cx="26" cy="27"/>
              </a:xfrm>
              <a:custGeom>
                <a:avLst/>
                <a:gdLst>
                  <a:gd name="T0" fmla="*/ 52 w 86"/>
                  <a:gd name="T1" fmla="*/ 80 h 80"/>
                  <a:gd name="T2" fmla="*/ 86 w 86"/>
                  <a:gd name="T3" fmla="*/ 80 h 80"/>
                  <a:gd name="T4" fmla="*/ 86 w 86"/>
                  <a:gd name="T5" fmla="*/ 61 h 80"/>
                  <a:gd name="T6" fmla="*/ 79 w 86"/>
                  <a:gd name="T7" fmla="*/ 59 h 80"/>
                  <a:gd name="T8" fmla="*/ 72 w 86"/>
                  <a:gd name="T9" fmla="*/ 56 h 80"/>
                  <a:gd name="T10" fmla="*/ 67 w 86"/>
                  <a:gd name="T11" fmla="*/ 53 h 80"/>
                  <a:gd name="T12" fmla="*/ 61 w 86"/>
                  <a:gd name="T13" fmla="*/ 49 h 80"/>
                  <a:gd name="T14" fmla="*/ 51 w 86"/>
                  <a:gd name="T15" fmla="*/ 41 h 80"/>
                  <a:gd name="T16" fmla="*/ 43 w 86"/>
                  <a:gd name="T17" fmla="*/ 33 h 80"/>
                  <a:gd name="T18" fmla="*/ 34 w 86"/>
                  <a:gd name="T19" fmla="*/ 25 h 80"/>
                  <a:gd name="T20" fmla="*/ 24 w 86"/>
                  <a:gd name="T21" fmla="*/ 16 h 80"/>
                  <a:gd name="T22" fmla="*/ 13 w 86"/>
                  <a:gd name="T23" fmla="*/ 7 h 80"/>
                  <a:gd name="T24" fmla="*/ 0 w 86"/>
                  <a:gd name="T25" fmla="*/ 0 h 80"/>
                  <a:gd name="T26" fmla="*/ 1 w 86"/>
                  <a:gd name="T27" fmla="*/ 8 h 80"/>
                  <a:gd name="T28" fmla="*/ 5 w 86"/>
                  <a:gd name="T29" fmla="*/ 20 h 80"/>
                  <a:gd name="T30" fmla="*/ 11 w 86"/>
                  <a:gd name="T31" fmla="*/ 32 h 80"/>
                  <a:gd name="T32" fmla="*/ 18 w 86"/>
                  <a:gd name="T33" fmla="*/ 44 h 80"/>
                  <a:gd name="T34" fmla="*/ 27 w 86"/>
                  <a:gd name="T35" fmla="*/ 57 h 80"/>
                  <a:gd name="T36" fmla="*/ 36 w 86"/>
                  <a:gd name="T37" fmla="*/ 67 h 80"/>
                  <a:gd name="T38" fmla="*/ 40 w 86"/>
                  <a:gd name="T39" fmla="*/ 72 h 80"/>
                  <a:gd name="T40" fmla="*/ 45 w 86"/>
                  <a:gd name="T41" fmla="*/ 76 h 80"/>
                  <a:gd name="T42" fmla="*/ 49 w 86"/>
                  <a:gd name="T43" fmla="*/ 79 h 80"/>
                  <a:gd name="T44" fmla="*/ 52 w 86"/>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80">
                    <a:moveTo>
                      <a:pt x="52" y="80"/>
                    </a:moveTo>
                    <a:lnTo>
                      <a:pt x="86" y="80"/>
                    </a:lnTo>
                    <a:lnTo>
                      <a:pt x="86" y="61"/>
                    </a:lnTo>
                    <a:lnTo>
                      <a:pt x="79" y="59"/>
                    </a:lnTo>
                    <a:lnTo>
                      <a:pt x="72" y="56"/>
                    </a:lnTo>
                    <a:lnTo>
                      <a:pt x="67" y="53"/>
                    </a:lnTo>
                    <a:lnTo>
                      <a:pt x="61" y="49"/>
                    </a:lnTo>
                    <a:lnTo>
                      <a:pt x="51" y="41"/>
                    </a:lnTo>
                    <a:lnTo>
                      <a:pt x="43" y="33"/>
                    </a:lnTo>
                    <a:lnTo>
                      <a:pt x="34" y="25"/>
                    </a:lnTo>
                    <a:lnTo>
                      <a:pt x="24" y="16"/>
                    </a:lnTo>
                    <a:lnTo>
                      <a:pt x="13" y="7"/>
                    </a:lnTo>
                    <a:lnTo>
                      <a:pt x="0" y="0"/>
                    </a:lnTo>
                    <a:lnTo>
                      <a:pt x="1" y="8"/>
                    </a:lnTo>
                    <a:lnTo>
                      <a:pt x="5" y="20"/>
                    </a:lnTo>
                    <a:lnTo>
                      <a:pt x="11" y="32"/>
                    </a:lnTo>
                    <a:lnTo>
                      <a:pt x="18" y="44"/>
                    </a:lnTo>
                    <a:lnTo>
                      <a:pt x="27" y="57"/>
                    </a:lnTo>
                    <a:lnTo>
                      <a:pt x="36" y="67"/>
                    </a:lnTo>
                    <a:lnTo>
                      <a:pt x="40" y="72"/>
                    </a:lnTo>
                    <a:lnTo>
                      <a:pt x="45" y="76"/>
                    </a:lnTo>
                    <a:lnTo>
                      <a:pt x="49" y="79"/>
                    </a:lnTo>
                    <a:lnTo>
                      <a:pt x="52" y="8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n-US" dirty="0">
                  <a:ea typeface="+mn-ea"/>
                </a:endParaRPr>
              </a:p>
            </p:txBody>
          </p:sp>
          <p:sp>
            <p:nvSpPr>
              <p:cNvPr id="2203" name="Freeform 155"/>
              <p:cNvSpPr>
                <a:spLocks/>
              </p:cNvSpPr>
              <p:nvPr/>
            </p:nvSpPr>
            <p:spPr bwMode="auto">
              <a:xfrm>
                <a:off x="5570" y="2825"/>
                <a:ext cx="25" cy="11"/>
              </a:xfrm>
              <a:custGeom>
                <a:avLst/>
                <a:gdLst>
                  <a:gd name="T0" fmla="*/ 0 w 74"/>
                  <a:gd name="T1" fmla="*/ 7 h 31"/>
                  <a:gd name="T2" fmla="*/ 3 w 74"/>
                  <a:gd name="T3" fmla="*/ 11 h 31"/>
                  <a:gd name="T4" fmla="*/ 5 w 74"/>
                  <a:gd name="T5" fmla="*/ 15 h 31"/>
                  <a:gd name="T6" fmla="*/ 9 w 74"/>
                  <a:gd name="T7" fmla="*/ 18 h 31"/>
                  <a:gd name="T8" fmla="*/ 14 w 74"/>
                  <a:gd name="T9" fmla="*/ 21 h 31"/>
                  <a:gd name="T10" fmla="*/ 18 w 74"/>
                  <a:gd name="T11" fmla="*/ 24 h 31"/>
                  <a:gd name="T12" fmla="*/ 23 w 74"/>
                  <a:gd name="T13" fmla="*/ 26 h 31"/>
                  <a:gd name="T14" fmla="*/ 29 w 74"/>
                  <a:gd name="T15" fmla="*/ 28 h 31"/>
                  <a:gd name="T16" fmla="*/ 34 w 74"/>
                  <a:gd name="T17" fmla="*/ 29 h 31"/>
                  <a:gd name="T18" fmla="*/ 47 w 74"/>
                  <a:gd name="T19" fmla="*/ 31 h 31"/>
                  <a:gd name="T20" fmla="*/ 58 w 74"/>
                  <a:gd name="T21" fmla="*/ 31 h 31"/>
                  <a:gd name="T22" fmla="*/ 63 w 74"/>
                  <a:gd name="T23" fmla="*/ 30 h 31"/>
                  <a:gd name="T24" fmla="*/ 67 w 74"/>
                  <a:gd name="T25" fmla="*/ 29 h 31"/>
                  <a:gd name="T26" fmla="*/ 71 w 74"/>
                  <a:gd name="T27" fmla="*/ 27 h 31"/>
                  <a:gd name="T28" fmla="*/ 74 w 74"/>
                  <a:gd name="T29" fmla="*/ 25 h 31"/>
                  <a:gd name="T30" fmla="*/ 64 w 74"/>
                  <a:gd name="T31" fmla="*/ 18 h 31"/>
                  <a:gd name="T32" fmla="*/ 55 w 74"/>
                  <a:gd name="T33" fmla="*/ 13 h 31"/>
                  <a:gd name="T34" fmla="*/ 51 w 74"/>
                  <a:gd name="T35" fmla="*/ 10 h 31"/>
                  <a:gd name="T36" fmla="*/ 47 w 74"/>
                  <a:gd name="T37" fmla="*/ 8 h 31"/>
                  <a:gd name="T38" fmla="*/ 43 w 74"/>
                  <a:gd name="T39" fmla="*/ 5 h 31"/>
                  <a:gd name="T40" fmla="*/ 41 w 74"/>
                  <a:gd name="T41" fmla="*/ 0 h 31"/>
                  <a:gd name="T42" fmla="*/ 33 w 74"/>
                  <a:gd name="T43" fmla="*/ 1 h 31"/>
                  <a:gd name="T44" fmla="*/ 28 w 74"/>
                  <a:gd name="T45" fmla="*/ 1 h 31"/>
                  <a:gd name="T46" fmla="*/ 22 w 74"/>
                  <a:gd name="T47" fmla="*/ 1 h 31"/>
                  <a:gd name="T48" fmla="*/ 18 w 74"/>
                  <a:gd name="T49" fmla="*/ 0 h 31"/>
                  <a:gd name="T50" fmla="*/ 14 w 74"/>
                  <a:gd name="T51" fmla="*/ 0 h 31"/>
                  <a:gd name="T52" fmla="*/ 10 w 74"/>
                  <a:gd name="T53" fmla="*/ 0 h 31"/>
                  <a:gd name="T54" fmla="*/ 6 w 74"/>
                  <a:gd name="T55" fmla="*/ 3 h 31"/>
                  <a:gd name="T56" fmla="*/ 0 w 74"/>
                  <a:gd name="T57" fmla="*/ 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4" h="31">
                    <a:moveTo>
                      <a:pt x="0" y="7"/>
                    </a:moveTo>
                    <a:lnTo>
                      <a:pt x="3" y="11"/>
                    </a:lnTo>
                    <a:lnTo>
                      <a:pt x="5" y="15"/>
                    </a:lnTo>
                    <a:lnTo>
                      <a:pt x="9" y="18"/>
                    </a:lnTo>
                    <a:lnTo>
                      <a:pt x="14" y="21"/>
                    </a:lnTo>
                    <a:lnTo>
                      <a:pt x="18" y="24"/>
                    </a:lnTo>
                    <a:lnTo>
                      <a:pt x="23" y="26"/>
                    </a:lnTo>
                    <a:lnTo>
                      <a:pt x="29" y="28"/>
                    </a:lnTo>
                    <a:lnTo>
                      <a:pt x="34" y="29"/>
                    </a:lnTo>
                    <a:lnTo>
                      <a:pt x="47" y="31"/>
                    </a:lnTo>
                    <a:lnTo>
                      <a:pt x="58" y="31"/>
                    </a:lnTo>
                    <a:lnTo>
                      <a:pt x="63" y="30"/>
                    </a:lnTo>
                    <a:lnTo>
                      <a:pt x="67" y="29"/>
                    </a:lnTo>
                    <a:lnTo>
                      <a:pt x="71" y="27"/>
                    </a:lnTo>
                    <a:lnTo>
                      <a:pt x="74" y="25"/>
                    </a:lnTo>
                    <a:lnTo>
                      <a:pt x="64" y="18"/>
                    </a:lnTo>
                    <a:lnTo>
                      <a:pt x="55" y="13"/>
                    </a:lnTo>
                    <a:lnTo>
                      <a:pt x="51" y="10"/>
                    </a:lnTo>
                    <a:lnTo>
                      <a:pt x="47" y="8"/>
                    </a:lnTo>
                    <a:lnTo>
                      <a:pt x="43" y="5"/>
                    </a:lnTo>
                    <a:lnTo>
                      <a:pt x="41" y="0"/>
                    </a:lnTo>
                    <a:lnTo>
                      <a:pt x="33" y="1"/>
                    </a:lnTo>
                    <a:lnTo>
                      <a:pt x="28" y="1"/>
                    </a:lnTo>
                    <a:lnTo>
                      <a:pt x="22" y="1"/>
                    </a:lnTo>
                    <a:lnTo>
                      <a:pt x="18" y="0"/>
                    </a:lnTo>
                    <a:lnTo>
                      <a:pt x="14" y="0"/>
                    </a:lnTo>
                    <a:lnTo>
                      <a:pt x="10" y="0"/>
                    </a:lnTo>
                    <a:lnTo>
                      <a:pt x="6" y="3"/>
                    </a:lnTo>
                    <a:lnTo>
                      <a:pt x="0" y="7"/>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n-US" dirty="0">
                  <a:ea typeface="+mn-ea"/>
                </a:endParaRPr>
              </a:p>
            </p:txBody>
          </p:sp>
          <p:sp>
            <p:nvSpPr>
              <p:cNvPr id="2204" name="Freeform 156"/>
              <p:cNvSpPr>
                <a:spLocks/>
              </p:cNvSpPr>
              <p:nvPr/>
            </p:nvSpPr>
            <p:spPr bwMode="auto">
              <a:xfrm>
                <a:off x="5562" y="2819"/>
                <a:ext cx="6" cy="1"/>
              </a:xfrm>
              <a:custGeom>
                <a:avLst/>
                <a:gdLst>
                  <a:gd name="T0" fmla="*/ 20 w 20"/>
                  <a:gd name="T1" fmla="*/ 0 w 20"/>
                  <a:gd name="T2" fmla="*/ 10 w 20"/>
                  <a:gd name="T3" fmla="*/ 20 w 20"/>
                </a:gdLst>
                <a:ahLst/>
                <a:cxnLst>
                  <a:cxn ang="0">
                    <a:pos x="T0" y="0"/>
                  </a:cxn>
                  <a:cxn ang="0">
                    <a:pos x="T1" y="0"/>
                  </a:cxn>
                  <a:cxn ang="0">
                    <a:pos x="T2" y="0"/>
                  </a:cxn>
                  <a:cxn ang="0">
                    <a:pos x="T3" y="0"/>
                  </a:cxn>
                </a:cxnLst>
                <a:rect l="0" t="0" r="r" b="b"/>
                <a:pathLst>
                  <a:path w="20">
                    <a:moveTo>
                      <a:pt x="20" y="0"/>
                    </a:moveTo>
                    <a:lnTo>
                      <a:pt x="0" y="0"/>
                    </a:lnTo>
                    <a:lnTo>
                      <a:pt x="10" y="0"/>
                    </a:lnTo>
                    <a:lnTo>
                      <a:pt x="20"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205" name="Freeform 157"/>
              <p:cNvSpPr>
                <a:spLocks/>
              </p:cNvSpPr>
              <p:nvPr/>
            </p:nvSpPr>
            <p:spPr bwMode="auto">
              <a:xfrm>
                <a:off x="5509" y="2769"/>
                <a:ext cx="32" cy="21"/>
              </a:xfrm>
              <a:custGeom>
                <a:avLst/>
                <a:gdLst>
                  <a:gd name="T0" fmla="*/ 7 w 100"/>
                  <a:gd name="T1" fmla="*/ 25 h 65"/>
                  <a:gd name="T2" fmla="*/ 35 w 100"/>
                  <a:gd name="T3" fmla="*/ 40 h 65"/>
                  <a:gd name="T4" fmla="*/ 61 w 100"/>
                  <a:gd name="T5" fmla="*/ 55 h 65"/>
                  <a:gd name="T6" fmla="*/ 72 w 100"/>
                  <a:gd name="T7" fmla="*/ 60 h 65"/>
                  <a:gd name="T8" fmla="*/ 83 w 100"/>
                  <a:gd name="T9" fmla="*/ 65 h 65"/>
                  <a:gd name="T10" fmla="*/ 87 w 100"/>
                  <a:gd name="T11" fmla="*/ 65 h 65"/>
                  <a:gd name="T12" fmla="*/ 91 w 100"/>
                  <a:gd name="T13" fmla="*/ 65 h 65"/>
                  <a:gd name="T14" fmla="*/ 96 w 100"/>
                  <a:gd name="T15" fmla="*/ 65 h 65"/>
                  <a:gd name="T16" fmla="*/ 100 w 100"/>
                  <a:gd name="T17" fmla="*/ 62 h 65"/>
                  <a:gd name="T18" fmla="*/ 94 w 100"/>
                  <a:gd name="T19" fmla="*/ 60 h 65"/>
                  <a:gd name="T20" fmla="*/ 88 w 100"/>
                  <a:gd name="T21" fmla="*/ 56 h 65"/>
                  <a:gd name="T22" fmla="*/ 83 w 100"/>
                  <a:gd name="T23" fmla="*/ 52 h 65"/>
                  <a:gd name="T24" fmla="*/ 78 w 100"/>
                  <a:gd name="T25" fmla="*/ 46 h 65"/>
                  <a:gd name="T26" fmla="*/ 67 w 100"/>
                  <a:gd name="T27" fmla="*/ 34 h 65"/>
                  <a:gd name="T28" fmla="*/ 57 w 100"/>
                  <a:gd name="T29" fmla="*/ 21 h 65"/>
                  <a:gd name="T30" fmla="*/ 52 w 100"/>
                  <a:gd name="T31" fmla="*/ 15 h 65"/>
                  <a:gd name="T32" fmla="*/ 46 w 100"/>
                  <a:gd name="T33" fmla="*/ 10 h 65"/>
                  <a:gd name="T34" fmla="*/ 40 w 100"/>
                  <a:gd name="T35" fmla="*/ 4 h 65"/>
                  <a:gd name="T36" fmla="*/ 33 w 100"/>
                  <a:gd name="T37" fmla="*/ 1 h 65"/>
                  <a:gd name="T38" fmla="*/ 27 w 100"/>
                  <a:gd name="T39" fmla="*/ 0 h 65"/>
                  <a:gd name="T40" fmla="*/ 18 w 100"/>
                  <a:gd name="T41" fmla="*/ 0 h 65"/>
                  <a:gd name="T42" fmla="*/ 10 w 100"/>
                  <a:gd name="T43" fmla="*/ 2 h 65"/>
                  <a:gd name="T44" fmla="*/ 0 w 100"/>
                  <a:gd name="T45" fmla="*/ 6 h 65"/>
                  <a:gd name="T46" fmla="*/ 7 w 100"/>
                  <a:gd name="T47" fmla="*/ 2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 h="65">
                    <a:moveTo>
                      <a:pt x="7" y="25"/>
                    </a:moveTo>
                    <a:lnTo>
                      <a:pt x="35" y="40"/>
                    </a:lnTo>
                    <a:lnTo>
                      <a:pt x="61" y="55"/>
                    </a:lnTo>
                    <a:lnTo>
                      <a:pt x="72" y="60"/>
                    </a:lnTo>
                    <a:lnTo>
                      <a:pt x="83" y="65"/>
                    </a:lnTo>
                    <a:lnTo>
                      <a:pt x="87" y="65"/>
                    </a:lnTo>
                    <a:lnTo>
                      <a:pt x="91" y="65"/>
                    </a:lnTo>
                    <a:lnTo>
                      <a:pt x="96" y="65"/>
                    </a:lnTo>
                    <a:lnTo>
                      <a:pt x="100" y="62"/>
                    </a:lnTo>
                    <a:lnTo>
                      <a:pt x="94" y="60"/>
                    </a:lnTo>
                    <a:lnTo>
                      <a:pt x="88" y="56"/>
                    </a:lnTo>
                    <a:lnTo>
                      <a:pt x="83" y="52"/>
                    </a:lnTo>
                    <a:lnTo>
                      <a:pt x="78" y="46"/>
                    </a:lnTo>
                    <a:lnTo>
                      <a:pt x="67" y="34"/>
                    </a:lnTo>
                    <a:lnTo>
                      <a:pt x="57" y="21"/>
                    </a:lnTo>
                    <a:lnTo>
                      <a:pt x="52" y="15"/>
                    </a:lnTo>
                    <a:lnTo>
                      <a:pt x="46" y="10"/>
                    </a:lnTo>
                    <a:lnTo>
                      <a:pt x="40" y="4"/>
                    </a:lnTo>
                    <a:lnTo>
                      <a:pt x="33" y="1"/>
                    </a:lnTo>
                    <a:lnTo>
                      <a:pt x="27" y="0"/>
                    </a:lnTo>
                    <a:lnTo>
                      <a:pt x="18" y="0"/>
                    </a:lnTo>
                    <a:lnTo>
                      <a:pt x="10" y="2"/>
                    </a:lnTo>
                    <a:lnTo>
                      <a:pt x="0" y="6"/>
                    </a:lnTo>
                    <a:lnTo>
                      <a:pt x="7" y="25"/>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n-US" dirty="0">
                  <a:ea typeface="+mn-ea"/>
                </a:endParaRPr>
              </a:p>
            </p:txBody>
          </p:sp>
          <p:sp>
            <p:nvSpPr>
              <p:cNvPr id="2206" name="Freeform 158"/>
              <p:cNvSpPr>
                <a:spLocks/>
              </p:cNvSpPr>
              <p:nvPr/>
            </p:nvSpPr>
            <p:spPr bwMode="auto">
              <a:xfrm>
                <a:off x="5486" y="2743"/>
                <a:ext cx="24" cy="34"/>
              </a:xfrm>
              <a:custGeom>
                <a:avLst/>
                <a:gdLst>
                  <a:gd name="T0" fmla="*/ 72 w 79"/>
                  <a:gd name="T1" fmla="*/ 85 h 104"/>
                  <a:gd name="T2" fmla="*/ 56 w 79"/>
                  <a:gd name="T3" fmla="*/ 61 h 104"/>
                  <a:gd name="T4" fmla="*/ 43 w 79"/>
                  <a:gd name="T5" fmla="*/ 41 h 104"/>
                  <a:gd name="T6" fmla="*/ 29 w 79"/>
                  <a:gd name="T7" fmla="*/ 20 h 104"/>
                  <a:gd name="T8" fmla="*/ 12 w 79"/>
                  <a:gd name="T9" fmla="*/ 0 h 104"/>
                  <a:gd name="T10" fmla="*/ 6 w 79"/>
                  <a:gd name="T11" fmla="*/ 16 h 104"/>
                  <a:gd name="T12" fmla="*/ 2 w 79"/>
                  <a:gd name="T13" fmla="*/ 33 h 104"/>
                  <a:gd name="T14" fmla="*/ 0 w 79"/>
                  <a:gd name="T15" fmla="*/ 40 h 104"/>
                  <a:gd name="T16" fmla="*/ 0 w 79"/>
                  <a:gd name="T17" fmla="*/ 48 h 104"/>
                  <a:gd name="T18" fmla="*/ 0 w 79"/>
                  <a:gd name="T19" fmla="*/ 55 h 104"/>
                  <a:gd name="T20" fmla="*/ 0 w 79"/>
                  <a:gd name="T21" fmla="*/ 62 h 104"/>
                  <a:gd name="T22" fmla="*/ 1 w 79"/>
                  <a:gd name="T23" fmla="*/ 68 h 104"/>
                  <a:gd name="T24" fmla="*/ 3 w 79"/>
                  <a:gd name="T25" fmla="*/ 74 h 104"/>
                  <a:gd name="T26" fmla="*/ 6 w 79"/>
                  <a:gd name="T27" fmla="*/ 79 h 104"/>
                  <a:gd name="T28" fmla="*/ 10 w 79"/>
                  <a:gd name="T29" fmla="*/ 83 h 104"/>
                  <a:gd name="T30" fmla="*/ 14 w 79"/>
                  <a:gd name="T31" fmla="*/ 88 h 104"/>
                  <a:gd name="T32" fmla="*/ 20 w 79"/>
                  <a:gd name="T33" fmla="*/ 90 h 104"/>
                  <a:gd name="T34" fmla="*/ 25 w 79"/>
                  <a:gd name="T35" fmla="*/ 92 h 104"/>
                  <a:gd name="T36" fmla="*/ 33 w 79"/>
                  <a:gd name="T37" fmla="*/ 92 h 104"/>
                  <a:gd name="T38" fmla="*/ 43 w 79"/>
                  <a:gd name="T39" fmla="*/ 93 h 104"/>
                  <a:gd name="T40" fmla="*/ 54 w 79"/>
                  <a:gd name="T41" fmla="*/ 96 h 104"/>
                  <a:gd name="T42" fmla="*/ 65 w 79"/>
                  <a:gd name="T43" fmla="*/ 100 h 104"/>
                  <a:gd name="T44" fmla="*/ 79 w 79"/>
                  <a:gd name="T45" fmla="*/ 104 h 104"/>
                  <a:gd name="T46" fmla="*/ 72 w 79"/>
                  <a:gd name="T47" fmla="*/ 8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9" h="104">
                    <a:moveTo>
                      <a:pt x="72" y="85"/>
                    </a:moveTo>
                    <a:lnTo>
                      <a:pt x="56" y="61"/>
                    </a:lnTo>
                    <a:lnTo>
                      <a:pt x="43" y="41"/>
                    </a:lnTo>
                    <a:lnTo>
                      <a:pt x="29" y="20"/>
                    </a:lnTo>
                    <a:lnTo>
                      <a:pt x="12" y="0"/>
                    </a:lnTo>
                    <a:lnTo>
                      <a:pt x="6" y="16"/>
                    </a:lnTo>
                    <a:lnTo>
                      <a:pt x="2" y="33"/>
                    </a:lnTo>
                    <a:lnTo>
                      <a:pt x="0" y="40"/>
                    </a:lnTo>
                    <a:lnTo>
                      <a:pt x="0" y="48"/>
                    </a:lnTo>
                    <a:lnTo>
                      <a:pt x="0" y="55"/>
                    </a:lnTo>
                    <a:lnTo>
                      <a:pt x="0" y="62"/>
                    </a:lnTo>
                    <a:lnTo>
                      <a:pt x="1" y="68"/>
                    </a:lnTo>
                    <a:lnTo>
                      <a:pt x="3" y="74"/>
                    </a:lnTo>
                    <a:lnTo>
                      <a:pt x="6" y="79"/>
                    </a:lnTo>
                    <a:lnTo>
                      <a:pt x="10" y="83"/>
                    </a:lnTo>
                    <a:lnTo>
                      <a:pt x="14" y="88"/>
                    </a:lnTo>
                    <a:lnTo>
                      <a:pt x="20" y="90"/>
                    </a:lnTo>
                    <a:lnTo>
                      <a:pt x="25" y="92"/>
                    </a:lnTo>
                    <a:lnTo>
                      <a:pt x="33" y="92"/>
                    </a:lnTo>
                    <a:lnTo>
                      <a:pt x="43" y="93"/>
                    </a:lnTo>
                    <a:lnTo>
                      <a:pt x="54" y="96"/>
                    </a:lnTo>
                    <a:lnTo>
                      <a:pt x="65" y="100"/>
                    </a:lnTo>
                    <a:lnTo>
                      <a:pt x="79" y="104"/>
                    </a:lnTo>
                    <a:lnTo>
                      <a:pt x="72" y="85"/>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n-US" dirty="0">
                  <a:ea typeface="+mn-ea"/>
                </a:endParaRPr>
              </a:p>
            </p:txBody>
          </p:sp>
        </p:grpSp>
        <p:sp>
          <p:nvSpPr>
            <p:cNvPr id="2483" name="Freeform 159"/>
            <p:cNvSpPr>
              <a:spLocks/>
            </p:cNvSpPr>
            <p:nvPr>
              <p:custDataLst>
                <p:tags r:id="rId92"/>
              </p:custDataLst>
            </p:nvPr>
          </p:nvSpPr>
          <p:spPr bwMode="auto">
            <a:xfrm>
              <a:off x="4349750" y="3295650"/>
              <a:ext cx="11113" cy="50800"/>
            </a:xfrm>
            <a:custGeom>
              <a:avLst/>
              <a:gdLst>
                <a:gd name="T0" fmla="*/ 2147483647 w 27"/>
                <a:gd name="T1" fmla="*/ 0 h 19"/>
                <a:gd name="T2" fmla="*/ 2147483647 w 27"/>
                <a:gd name="T3" fmla="*/ 2147483647 h 19"/>
                <a:gd name="T4" fmla="*/ 2147483647 w 27"/>
                <a:gd name="T5" fmla="*/ 2147483647 h 19"/>
                <a:gd name="T6" fmla="*/ 2147483647 w 27"/>
                <a:gd name="T7" fmla="*/ 2147483647 h 19"/>
                <a:gd name="T8" fmla="*/ 0 w 27"/>
                <a:gd name="T9" fmla="*/ 2147483647 h 19"/>
                <a:gd name="T10" fmla="*/ 2147483647 w 27"/>
                <a:gd name="T11" fmla="*/ 2147483647 h 19"/>
                <a:gd name="T12" fmla="*/ 2147483647 w 27"/>
                <a:gd name="T13" fmla="*/ 0 h 19"/>
                <a:gd name="T14" fmla="*/ 0 60000 65536"/>
                <a:gd name="T15" fmla="*/ 0 60000 65536"/>
                <a:gd name="T16" fmla="*/ 0 60000 65536"/>
                <a:gd name="T17" fmla="*/ 0 60000 65536"/>
                <a:gd name="T18" fmla="*/ 0 60000 65536"/>
                <a:gd name="T19" fmla="*/ 0 60000 65536"/>
                <a:gd name="T20" fmla="*/ 0 60000 65536"/>
                <a:gd name="T21" fmla="*/ 0 w 27"/>
                <a:gd name="T22" fmla="*/ 0 h 19"/>
                <a:gd name="T23" fmla="*/ 27 w 27"/>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19">
                  <a:moveTo>
                    <a:pt x="27" y="0"/>
                  </a:moveTo>
                  <a:lnTo>
                    <a:pt x="27" y="12"/>
                  </a:lnTo>
                  <a:lnTo>
                    <a:pt x="27" y="19"/>
                  </a:lnTo>
                  <a:lnTo>
                    <a:pt x="9" y="19"/>
                  </a:lnTo>
                  <a:lnTo>
                    <a:pt x="0" y="19"/>
                  </a:lnTo>
                  <a:lnTo>
                    <a:pt x="9" y="12"/>
                  </a:lnTo>
                  <a:lnTo>
                    <a:pt x="27" y="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484" name="Freeform 160"/>
            <p:cNvSpPr>
              <a:spLocks/>
            </p:cNvSpPr>
            <p:nvPr>
              <p:custDataLst>
                <p:tags r:id="rId93"/>
              </p:custDataLst>
            </p:nvPr>
          </p:nvSpPr>
          <p:spPr bwMode="auto">
            <a:xfrm>
              <a:off x="4262438" y="3421063"/>
              <a:ext cx="17462" cy="52387"/>
            </a:xfrm>
            <a:custGeom>
              <a:avLst/>
              <a:gdLst>
                <a:gd name="T0" fmla="*/ 0 w 39"/>
                <a:gd name="T1" fmla="*/ 0 h 35"/>
                <a:gd name="T2" fmla="*/ 2147483647 w 39"/>
                <a:gd name="T3" fmla="*/ 0 h 35"/>
                <a:gd name="T4" fmla="*/ 2147483647 w 39"/>
                <a:gd name="T5" fmla="*/ 2147483647 h 35"/>
                <a:gd name="T6" fmla="*/ 2147483647 w 39"/>
                <a:gd name="T7" fmla="*/ 2147483647 h 35"/>
                <a:gd name="T8" fmla="*/ 2147483647 w 39"/>
                <a:gd name="T9" fmla="*/ 2147483647 h 35"/>
                <a:gd name="T10" fmla="*/ 2147483647 w 39"/>
                <a:gd name="T11" fmla="*/ 2147483647 h 35"/>
                <a:gd name="T12" fmla="*/ 2147483647 w 39"/>
                <a:gd name="T13" fmla="*/ 2147483647 h 35"/>
                <a:gd name="T14" fmla="*/ 2147483647 w 39"/>
                <a:gd name="T15" fmla="*/ 2147483647 h 35"/>
                <a:gd name="T16" fmla="*/ 2147483647 w 39"/>
                <a:gd name="T17" fmla="*/ 2147483647 h 35"/>
                <a:gd name="T18" fmla="*/ 2147483647 w 39"/>
                <a:gd name="T19" fmla="*/ 2147483647 h 35"/>
                <a:gd name="T20" fmla="*/ 2147483647 w 39"/>
                <a:gd name="T21" fmla="*/ 2147483647 h 35"/>
                <a:gd name="T22" fmla="*/ 2147483647 w 39"/>
                <a:gd name="T23" fmla="*/ 2147483647 h 35"/>
                <a:gd name="T24" fmla="*/ 2147483647 w 39"/>
                <a:gd name="T25" fmla="*/ 2147483647 h 35"/>
                <a:gd name="T26" fmla="*/ 0 w 39"/>
                <a:gd name="T27" fmla="*/ 0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
                <a:gd name="T43" fmla="*/ 0 h 35"/>
                <a:gd name="T44" fmla="*/ 39 w 39"/>
                <a:gd name="T45" fmla="*/ 35 h 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 h="35">
                  <a:moveTo>
                    <a:pt x="0" y="0"/>
                  </a:moveTo>
                  <a:lnTo>
                    <a:pt x="39" y="0"/>
                  </a:lnTo>
                  <a:lnTo>
                    <a:pt x="36" y="9"/>
                  </a:lnTo>
                  <a:lnTo>
                    <a:pt x="33" y="19"/>
                  </a:lnTo>
                  <a:lnTo>
                    <a:pt x="27" y="28"/>
                  </a:lnTo>
                  <a:lnTo>
                    <a:pt x="22" y="34"/>
                  </a:lnTo>
                  <a:lnTo>
                    <a:pt x="19" y="35"/>
                  </a:lnTo>
                  <a:lnTo>
                    <a:pt x="16" y="35"/>
                  </a:lnTo>
                  <a:lnTo>
                    <a:pt x="13" y="34"/>
                  </a:lnTo>
                  <a:lnTo>
                    <a:pt x="11" y="31"/>
                  </a:lnTo>
                  <a:lnTo>
                    <a:pt x="7" y="26"/>
                  </a:lnTo>
                  <a:lnTo>
                    <a:pt x="5" y="20"/>
                  </a:lnTo>
                  <a:lnTo>
                    <a:pt x="2" y="11"/>
                  </a:lnTo>
                  <a:lnTo>
                    <a:pt x="0"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152" name="Freeform 161"/>
            <p:cNvSpPr>
              <a:spLocks/>
            </p:cNvSpPr>
            <p:nvPr>
              <p:custDataLst>
                <p:tags r:id="rId94"/>
              </p:custDataLst>
            </p:nvPr>
          </p:nvSpPr>
          <p:spPr bwMode="auto">
            <a:xfrm>
              <a:off x="6272213" y="1911350"/>
              <a:ext cx="812800" cy="300038"/>
            </a:xfrm>
            <a:custGeom>
              <a:avLst/>
              <a:gdLst>
                <a:gd name="T0" fmla="*/ 2147483647 w 1688"/>
                <a:gd name="T1" fmla="*/ 2147483647 h 630"/>
                <a:gd name="T2" fmla="*/ 2147483647 w 1688"/>
                <a:gd name="T3" fmla="*/ 2147483647 h 630"/>
                <a:gd name="T4" fmla="*/ 2147483647 w 1688"/>
                <a:gd name="T5" fmla="*/ 2147483647 h 630"/>
                <a:gd name="T6" fmla="*/ 2147483647 w 1688"/>
                <a:gd name="T7" fmla="*/ 2147483647 h 630"/>
                <a:gd name="T8" fmla="*/ 2147483647 w 1688"/>
                <a:gd name="T9" fmla="*/ 2147483647 h 630"/>
                <a:gd name="T10" fmla="*/ 2147483647 w 1688"/>
                <a:gd name="T11" fmla="*/ 2147483647 h 630"/>
                <a:gd name="T12" fmla="*/ 2147483647 w 1688"/>
                <a:gd name="T13" fmla="*/ 2147483647 h 630"/>
                <a:gd name="T14" fmla="*/ 2147483647 w 1688"/>
                <a:gd name="T15" fmla="*/ 2147483647 h 630"/>
                <a:gd name="T16" fmla="*/ 2147483647 w 1688"/>
                <a:gd name="T17" fmla="*/ 2147483647 h 630"/>
                <a:gd name="T18" fmla="*/ 2147483647 w 1688"/>
                <a:gd name="T19" fmla="*/ 2147483647 h 630"/>
                <a:gd name="T20" fmla="*/ 2147483647 w 1688"/>
                <a:gd name="T21" fmla="*/ 2147483647 h 630"/>
                <a:gd name="T22" fmla="*/ 2147483647 w 1688"/>
                <a:gd name="T23" fmla="*/ 2147483647 h 630"/>
                <a:gd name="T24" fmla="*/ 2147483647 w 1688"/>
                <a:gd name="T25" fmla="*/ 2147483647 h 630"/>
                <a:gd name="T26" fmla="*/ 2147483647 w 1688"/>
                <a:gd name="T27" fmla="*/ 2147483647 h 630"/>
                <a:gd name="T28" fmla="*/ 2147483647 w 1688"/>
                <a:gd name="T29" fmla="*/ 2147483647 h 630"/>
                <a:gd name="T30" fmla="*/ 2147483647 w 1688"/>
                <a:gd name="T31" fmla="*/ 2147483647 h 630"/>
                <a:gd name="T32" fmla="*/ 2147483647 w 1688"/>
                <a:gd name="T33" fmla="*/ 2147483647 h 630"/>
                <a:gd name="T34" fmla="*/ 2147483647 w 1688"/>
                <a:gd name="T35" fmla="*/ 2147483647 h 630"/>
                <a:gd name="T36" fmla="*/ 2147483647 w 1688"/>
                <a:gd name="T37" fmla="*/ 2147483647 h 630"/>
                <a:gd name="T38" fmla="*/ 2147483647 w 1688"/>
                <a:gd name="T39" fmla="*/ 2147483647 h 630"/>
                <a:gd name="T40" fmla="*/ 2147483647 w 1688"/>
                <a:gd name="T41" fmla="*/ 2147483647 h 630"/>
                <a:gd name="T42" fmla="*/ 2147483647 w 1688"/>
                <a:gd name="T43" fmla="*/ 2147483647 h 630"/>
                <a:gd name="T44" fmla="*/ 2147483647 w 1688"/>
                <a:gd name="T45" fmla="*/ 2147483647 h 630"/>
                <a:gd name="T46" fmla="*/ 2147483647 w 1688"/>
                <a:gd name="T47" fmla="*/ 2147483647 h 630"/>
                <a:gd name="T48" fmla="*/ 2147483647 w 1688"/>
                <a:gd name="T49" fmla="*/ 2147483647 h 630"/>
                <a:gd name="T50" fmla="*/ 2147483647 w 1688"/>
                <a:gd name="T51" fmla="*/ 2147483647 h 630"/>
                <a:gd name="T52" fmla="*/ 2147483647 w 1688"/>
                <a:gd name="T53" fmla="*/ 2147483647 h 630"/>
                <a:gd name="T54" fmla="*/ 2147483647 w 1688"/>
                <a:gd name="T55" fmla="*/ 2147483647 h 630"/>
                <a:gd name="T56" fmla="*/ 2147483647 w 1688"/>
                <a:gd name="T57" fmla="*/ 2147483647 h 630"/>
                <a:gd name="T58" fmla="*/ 2147483647 w 1688"/>
                <a:gd name="T59" fmla="*/ 2147483647 h 630"/>
                <a:gd name="T60" fmla="*/ 2147483647 w 1688"/>
                <a:gd name="T61" fmla="*/ 2147483647 h 630"/>
                <a:gd name="T62" fmla="*/ 2147483647 w 1688"/>
                <a:gd name="T63" fmla="*/ 2147483647 h 630"/>
                <a:gd name="T64" fmla="*/ 2147483647 w 1688"/>
                <a:gd name="T65" fmla="*/ 2147483647 h 630"/>
                <a:gd name="T66" fmla="*/ 2147483647 w 1688"/>
                <a:gd name="T67" fmla="*/ 2147483647 h 630"/>
                <a:gd name="T68" fmla="*/ 2147483647 w 1688"/>
                <a:gd name="T69" fmla="*/ 2147483647 h 630"/>
                <a:gd name="T70" fmla="*/ 2147483647 w 1688"/>
                <a:gd name="T71" fmla="*/ 2147483647 h 630"/>
                <a:gd name="T72" fmla="*/ 2147483647 w 1688"/>
                <a:gd name="T73" fmla="*/ 2147483647 h 630"/>
                <a:gd name="T74" fmla="*/ 2147483647 w 1688"/>
                <a:gd name="T75" fmla="*/ 2147483647 h 630"/>
                <a:gd name="T76" fmla="*/ 2147483647 w 1688"/>
                <a:gd name="T77" fmla="*/ 2147483647 h 630"/>
                <a:gd name="T78" fmla="*/ 2147483647 w 1688"/>
                <a:gd name="T79" fmla="*/ 2147483647 h 630"/>
                <a:gd name="T80" fmla="*/ 2147483647 w 1688"/>
                <a:gd name="T81" fmla="*/ 2147483647 h 630"/>
                <a:gd name="T82" fmla="*/ 2147483647 w 1688"/>
                <a:gd name="T83" fmla="*/ 2147483647 h 630"/>
                <a:gd name="T84" fmla="*/ 2147483647 w 1688"/>
                <a:gd name="T85" fmla="*/ 2147483647 h 630"/>
                <a:gd name="T86" fmla="*/ 2147483647 w 1688"/>
                <a:gd name="T87" fmla="*/ 2147483647 h 630"/>
                <a:gd name="T88" fmla="*/ 2147483647 w 1688"/>
                <a:gd name="T89" fmla="*/ 2147483647 h 630"/>
                <a:gd name="T90" fmla="*/ 2147483647 w 1688"/>
                <a:gd name="T91" fmla="*/ 2147483647 h 630"/>
                <a:gd name="T92" fmla="*/ 2147483647 w 1688"/>
                <a:gd name="T93" fmla="*/ 2147483647 h 630"/>
                <a:gd name="T94" fmla="*/ 2147483647 w 1688"/>
                <a:gd name="T95" fmla="*/ 2147483647 h 630"/>
                <a:gd name="T96" fmla="*/ 2147483647 w 1688"/>
                <a:gd name="T97" fmla="*/ 2147483647 h 630"/>
                <a:gd name="T98" fmla="*/ 2147483647 w 1688"/>
                <a:gd name="T99" fmla="*/ 2147483647 h 630"/>
                <a:gd name="T100" fmla="*/ 2147483647 w 1688"/>
                <a:gd name="T101" fmla="*/ 2147483647 h 630"/>
                <a:gd name="T102" fmla="*/ 2147483647 w 1688"/>
                <a:gd name="T103" fmla="*/ 2147483647 h 630"/>
                <a:gd name="T104" fmla="*/ 2147483647 w 1688"/>
                <a:gd name="T105" fmla="*/ 2147483647 h 630"/>
                <a:gd name="T106" fmla="*/ 2147483647 w 1688"/>
                <a:gd name="T107" fmla="*/ 2147483647 h 630"/>
                <a:gd name="T108" fmla="*/ 2147483647 w 1688"/>
                <a:gd name="T109" fmla="*/ 2147483647 h 630"/>
                <a:gd name="T110" fmla="*/ 2147483647 w 1688"/>
                <a:gd name="T111" fmla="*/ 2147483647 h 630"/>
                <a:gd name="T112" fmla="*/ 2147483647 w 1688"/>
                <a:gd name="T113" fmla="*/ 2147483647 h 630"/>
                <a:gd name="T114" fmla="*/ 2147483647 w 1688"/>
                <a:gd name="T115" fmla="*/ 2147483647 h 630"/>
                <a:gd name="T116" fmla="*/ 2147483647 w 1688"/>
                <a:gd name="T117" fmla="*/ 2147483647 h 6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88"/>
                <a:gd name="T178" fmla="*/ 0 h 630"/>
                <a:gd name="T179" fmla="*/ 1688 w 1688"/>
                <a:gd name="T180" fmla="*/ 630 h 63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88" h="630">
                  <a:moveTo>
                    <a:pt x="0" y="180"/>
                  </a:moveTo>
                  <a:lnTo>
                    <a:pt x="7" y="190"/>
                  </a:lnTo>
                  <a:lnTo>
                    <a:pt x="15" y="199"/>
                  </a:lnTo>
                  <a:lnTo>
                    <a:pt x="22" y="208"/>
                  </a:lnTo>
                  <a:lnTo>
                    <a:pt x="32" y="216"/>
                  </a:lnTo>
                  <a:lnTo>
                    <a:pt x="41" y="224"/>
                  </a:lnTo>
                  <a:lnTo>
                    <a:pt x="51" y="232"/>
                  </a:lnTo>
                  <a:lnTo>
                    <a:pt x="62" y="238"/>
                  </a:lnTo>
                  <a:lnTo>
                    <a:pt x="74" y="244"/>
                  </a:lnTo>
                  <a:lnTo>
                    <a:pt x="86" y="249"/>
                  </a:lnTo>
                  <a:lnTo>
                    <a:pt x="99" y="253"/>
                  </a:lnTo>
                  <a:lnTo>
                    <a:pt x="112" y="257"/>
                  </a:lnTo>
                  <a:lnTo>
                    <a:pt x="126" y="260"/>
                  </a:lnTo>
                  <a:lnTo>
                    <a:pt x="140" y="262"/>
                  </a:lnTo>
                  <a:lnTo>
                    <a:pt x="155" y="264"/>
                  </a:lnTo>
                  <a:lnTo>
                    <a:pt x="171" y="265"/>
                  </a:lnTo>
                  <a:lnTo>
                    <a:pt x="187" y="266"/>
                  </a:lnTo>
                  <a:lnTo>
                    <a:pt x="187" y="270"/>
                  </a:lnTo>
                  <a:lnTo>
                    <a:pt x="189" y="276"/>
                  </a:lnTo>
                  <a:lnTo>
                    <a:pt x="191" y="281"/>
                  </a:lnTo>
                  <a:lnTo>
                    <a:pt x="196" y="288"/>
                  </a:lnTo>
                  <a:lnTo>
                    <a:pt x="205" y="300"/>
                  </a:lnTo>
                  <a:lnTo>
                    <a:pt x="215" y="312"/>
                  </a:lnTo>
                  <a:lnTo>
                    <a:pt x="227" y="323"/>
                  </a:lnTo>
                  <a:lnTo>
                    <a:pt x="238" y="331"/>
                  </a:lnTo>
                  <a:lnTo>
                    <a:pt x="242" y="335"/>
                  </a:lnTo>
                  <a:lnTo>
                    <a:pt x="246" y="337"/>
                  </a:lnTo>
                  <a:lnTo>
                    <a:pt x="251" y="340"/>
                  </a:lnTo>
                  <a:lnTo>
                    <a:pt x="253" y="340"/>
                  </a:lnTo>
                  <a:lnTo>
                    <a:pt x="253" y="349"/>
                  </a:lnTo>
                  <a:lnTo>
                    <a:pt x="253" y="358"/>
                  </a:lnTo>
                  <a:lnTo>
                    <a:pt x="253" y="365"/>
                  </a:lnTo>
                  <a:lnTo>
                    <a:pt x="253" y="370"/>
                  </a:lnTo>
                  <a:lnTo>
                    <a:pt x="253" y="379"/>
                  </a:lnTo>
                  <a:lnTo>
                    <a:pt x="254" y="386"/>
                  </a:lnTo>
                  <a:lnTo>
                    <a:pt x="256" y="394"/>
                  </a:lnTo>
                  <a:lnTo>
                    <a:pt x="260" y="402"/>
                  </a:lnTo>
                  <a:lnTo>
                    <a:pt x="262" y="404"/>
                  </a:lnTo>
                  <a:lnTo>
                    <a:pt x="266" y="406"/>
                  </a:lnTo>
                  <a:lnTo>
                    <a:pt x="273" y="408"/>
                  </a:lnTo>
                  <a:lnTo>
                    <a:pt x="280" y="410"/>
                  </a:lnTo>
                  <a:lnTo>
                    <a:pt x="296" y="413"/>
                  </a:lnTo>
                  <a:lnTo>
                    <a:pt x="307" y="414"/>
                  </a:lnTo>
                  <a:lnTo>
                    <a:pt x="323" y="414"/>
                  </a:lnTo>
                  <a:lnTo>
                    <a:pt x="341" y="416"/>
                  </a:lnTo>
                  <a:lnTo>
                    <a:pt x="356" y="419"/>
                  </a:lnTo>
                  <a:lnTo>
                    <a:pt x="373" y="422"/>
                  </a:lnTo>
                  <a:lnTo>
                    <a:pt x="403" y="431"/>
                  </a:lnTo>
                  <a:lnTo>
                    <a:pt x="433" y="441"/>
                  </a:lnTo>
                  <a:lnTo>
                    <a:pt x="463" y="452"/>
                  </a:lnTo>
                  <a:lnTo>
                    <a:pt x="490" y="461"/>
                  </a:lnTo>
                  <a:lnTo>
                    <a:pt x="504" y="464"/>
                  </a:lnTo>
                  <a:lnTo>
                    <a:pt x="518" y="467"/>
                  </a:lnTo>
                  <a:lnTo>
                    <a:pt x="532" y="469"/>
                  </a:lnTo>
                  <a:lnTo>
                    <a:pt x="546" y="469"/>
                  </a:lnTo>
                  <a:lnTo>
                    <a:pt x="548" y="477"/>
                  </a:lnTo>
                  <a:lnTo>
                    <a:pt x="554" y="485"/>
                  </a:lnTo>
                  <a:lnTo>
                    <a:pt x="559" y="493"/>
                  </a:lnTo>
                  <a:lnTo>
                    <a:pt x="566" y="501"/>
                  </a:lnTo>
                  <a:lnTo>
                    <a:pt x="575" y="510"/>
                  </a:lnTo>
                  <a:lnTo>
                    <a:pt x="583" y="517"/>
                  </a:lnTo>
                  <a:lnTo>
                    <a:pt x="592" y="524"/>
                  </a:lnTo>
                  <a:lnTo>
                    <a:pt x="602" y="531"/>
                  </a:lnTo>
                  <a:lnTo>
                    <a:pt x="612" y="537"/>
                  </a:lnTo>
                  <a:lnTo>
                    <a:pt x="622" y="542"/>
                  </a:lnTo>
                  <a:lnTo>
                    <a:pt x="633" y="547"/>
                  </a:lnTo>
                  <a:lnTo>
                    <a:pt x="643" y="550"/>
                  </a:lnTo>
                  <a:lnTo>
                    <a:pt x="653" y="553"/>
                  </a:lnTo>
                  <a:lnTo>
                    <a:pt x="661" y="555"/>
                  </a:lnTo>
                  <a:lnTo>
                    <a:pt x="670" y="555"/>
                  </a:lnTo>
                  <a:lnTo>
                    <a:pt x="679" y="555"/>
                  </a:lnTo>
                  <a:lnTo>
                    <a:pt x="738" y="568"/>
                  </a:lnTo>
                  <a:lnTo>
                    <a:pt x="904" y="568"/>
                  </a:lnTo>
                  <a:lnTo>
                    <a:pt x="910" y="572"/>
                  </a:lnTo>
                  <a:lnTo>
                    <a:pt x="917" y="576"/>
                  </a:lnTo>
                  <a:lnTo>
                    <a:pt x="928" y="580"/>
                  </a:lnTo>
                  <a:lnTo>
                    <a:pt x="940" y="585"/>
                  </a:lnTo>
                  <a:lnTo>
                    <a:pt x="970" y="595"/>
                  </a:lnTo>
                  <a:lnTo>
                    <a:pt x="1003" y="605"/>
                  </a:lnTo>
                  <a:lnTo>
                    <a:pt x="1037" y="614"/>
                  </a:lnTo>
                  <a:lnTo>
                    <a:pt x="1070" y="623"/>
                  </a:lnTo>
                  <a:lnTo>
                    <a:pt x="1084" y="626"/>
                  </a:lnTo>
                  <a:lnTo>
                    <a:pt x="1097" y="628"/>
                  </a:lnTo>
                  <a:lnTo>
                    <a:pt x="1108" y="629"/>
                  </a:lnTo>
                  <a:lnTo>
                    <a:pt x="1117" y="630"/>
                  </a:lnTo>
                  <a:lnTo>
                    <a:pt x="1121" y="629"/>
                  </a:lnTo>
                  <a:lnTo>
                    <a:pt x="1127" y="627"/>
                  </a:lnTo>
                  <a:lnTo>
                    <a:pt x="1134" y="625"/>
                  </a:lnTo>
                  <a:lnTo>
                    <a:pt x="1140" y="622"/>
                  </a:lnTo>
                  <a:lnTo>
                    <a:pt x="1157" y="613"/>
                  </a:lnTo>
                  <a:lnTo>
                    <a:pt x="1174" y="603"/>
                  </a:lnTo>
                  <a:lnTo>
                    <a:pt x="1209" y="583"/>
                  </a:lnTo>
                  <a:lnTo>
                    <a:pt x="1237" y="568"/>
                  </a:lnTo>
                  <a:lnTo>
                    <a:pt x="1337" y="568"/>
                  </a:lnTo>
                  <a:lnTo>
                    <a:pt x="1344" y="564"/>
                  </a:lnTo>
                  <a:lnTo>
                    <a:pt x="1355" y="556"/>
                  </a:lnTo>
                  <a:lnTo>
                    <a:pt x="1366" y="546"/>
                  </a:lnTo>
                  <a:lnTo>
                    <a:pt x="1377" y="534"/>
                  </a:lnTo>
                  <a:lnTo>
                    <a:pt x="1387" y="522"/>
                  </a:lnTo>
                  <a:lnTo>
                    <a:pt x="1395" y="510"/>
                  </a:lnTo>
                  <a:lnTo>
                    <a:pt x="1398" y="503"/>
                  </a:lnTo>
                  <a:lnTo>
                    <a:pt x="1400" y="497"/>
                  </a:lnTo>
                  <a:lnTo>
                    <a:pt x="1403" y="492"/>
                  </a:lnTo>
                  <a:lnTo>
                    <a:pt x="1403" y="487"/>
                  </a:lnTo>
                  <a:lnTo>
                    <a:pt x="1403" y="483"/>
                  </a:lnTo>
                  <a:lnTo>
                    <a:pt x="1401" y="479"/>
                  </a:lnTo>
                  <a:lnTo>
                    <a:pt x="1399" y="475"/>
                  </a:lnTo>
                  <a:lnTo>
                    <a:pt x="1397" y="471"/>
                  </a:lnTo>
                  <a:lnTo>
                    <a:pt x="1392" y="463"/>
                  </a:lnTo>
                  <a:lnTo>
                    <a:pt x="1386" y="455"/>
                  </a:lnTo>
                  <a:lnTo>
                    <a:pt x="1379" y="445"/>
                  </a:lnTo>
                  <a:lnTo>
                    <a:pt x="1374" y="434"/>
                  </a:lnTo>
                  <a:lnTo>
                    <a:pt x="1373" y="429"/>
                  </a:lnTo>
                  <a:lnTo>
                    <a:pt x="1371" y="422"/>
                  </a:lnTo>
                  <a:lnTo>
                    <a:pt x="1370" y="415"/>
                  </a:lnTo>
                  <a:lnTo>
                    <a:pt x="1370" y="408"/>
                  </a:lnTo>
                  <a:lnTo>
                    <a:pt x="1483" y="408"/>
                  </a:lnTo>
                  <a:lnTo>
                    <a:pt x="1486" y="404"/>
                  </a:lnTo>
                  <a:lnTo>
                    <a:pt x="1491" y="399"/>
                  </a:lnTo>
                  <a:lnTo>
                    <a:pt x="1499" y="394"/>
                  </a:lnTo>
                  <a:lnTo>
                    <a:pt x="1508" y="388"/>
                  </a:lnTo>
                  <a:lnTo>
                    <a:pt x="1529" y="376"/>
                  </a:lnTo>
                  <a:lnTo>
                    <a:pt x="1551" y="364"/>
                  </a:lnTo>
                  <a:lnTo>
                    <a:pt x="1574" y="352"/>
                  </a:lnTo>
                  <a:lnTo>
                    <a:pt x="1594" y="343"/>
                  </a:lnTo>
                  <a:lnTo>
                    <a:pt x="1608" y="335"/>
                  </a:lnTo>
                  <a:lnTo>
                    <a:pt x="1616" y="333"/>
                  </a:lnTo>
                  <a:lnTo>
                    <a:pt x="1628" y="332"/>
                  </a:lnTo>
                  <a:lnTo>
                    <a:pt x="1640" y="329"/>
                  </a:lnTo>
                  <a:lnTo>
                    <a:pt x="1651" y="325"/>
                  </a:lnTo>
                  <a:lnTo>
                    <a:pt x="1662" y="319"/>
                  </a:lnTo>
                  <a:lnTo>
                    <a:pt x="1670" y="314"/>
                  </a:lnTo>
                  <a:lnTo>
                    <a:pt x="1679" y="308"/>
                  </a:lnTo>
                  <a:lnTo>
                    <a:pt x="1685" y="302"/>
                  </a:lnTo>
                  <a:lnTo>
                    <a:pt x="1688" y="297"/>
                  </a:lnTo>
                  <a:lnTo>
                    <a:pt x="1680" y="294"/>
                  </a:lnTo>
                  <a:lnTo>
                    <a:pt x="1674" y="291"/>
                  </a:lnTo>
                  <a:lnTo>
                    <a:pt x="1667" y="288"/>
                  </a:lnTo>
                  <a:lnTo>
                    <a:pt x="1661" y="284"/>
                  </a:lnTo>
                  <a:lnTo>
                    <a:pt x="1656" y="279"/>
                  </a:lnTo>
                  <a:lnTo>
                    <a:pt x="1652" y="275"/>
                  </a:lnTo>
                  <a:lnTo>
                    <a:pt x="1650" y="270"/>
                  </a:lnTo>
                  <a:lnTo>
                    <a:pt x="1648" y="266"/>
                  </a:lnTo>
                  <a:lnTo>
                    <a:pt x="1632" y="258"/>
                  </a:lnTo>
                  <a:lnTo>
                    <a:pt x="1619" y="252"/>
                  </a:lnTo>
                  <a:lnTo>
                    <a:pt x="1613" y="250"/>
                  </a:lnTo>
                  <a:lnTo>
                    <a:pt x="1608" y="249"/>
                  </a:lnTo>
                  <a:lnTo>
                    <a:pt x="1602" y="248"/>
                  </a:lnTo>
                  <a:lnTo>
                    <a:pt x="1596" y="247"/>
                  </a:lnTo>
                  <a:lnTo>
                    <a:pt x="1583" y="248"/>
                  </a:lnTo>
                  <a:lnTo>
                    <a:pt x="1574" y="249"/>
                  </a:lnTo>
                  <a:lnTo>
                    <a:pt x="1567" y="251"/>
                  </a:lnTo>
                  <a:lnTo>
                    <a:pt x="1563" y="253"/>
                  </a:lnTo>
                  <a:lnTo>
                    <a:pt x="1558" y="256"/>
                  </a:lnTo>
                  <a:lnTo>
                    <a:pt x="1553" y="258"/>
                  </a:lnTo>
                  <a:lnTo>
                    <a:pt x="1546" y="259"/>
                  </a:lnTo>
                  <a:lnTo>
                    <a:pt x="1535" y="259"/>
                  </a:lnTo>
                  <a:lnTo>
                    <a:pt x="1521" y="259"/>
                  </a:lnTo>
                  <a:lnTo>
                    <a:pt x="1509" y="258"/>
                  </a:lnTo>
                  <a:lnTo>
                    <a:pt x="1497" y="256"/>
                  </a:lnTo>
                  <a:lnTo>
                    <a:pt x="1487" y="253"/>
                  </a:lnTo>
                  <a:lnTo>
                    <a:pt x="1478" y="249"/>
                  </a:lnTo>
                  <a:lnTo>
                    <a:pt x="1471" y="245"/>
                  </a:lnTo>
                  <a:lnTo>
                    <a:pt x="1463" y="240"/>
                  </a:lnTo>
                  <a:lnTo>
                    <a:pt x="1457" y="235"/>
                  </a:lnTo>
                  <a:lnTo>
                    <a:pt x="1452" y="228"/>
                  </a:lnTo>
                  <a:lnTo>
                    <a:pt x="1448" y="220"/>
                  </a:lnTo>
                  <a:lnTo>
                    <a:pt x="1443" y="213"/>
                  </a:lnTo>
                  <a:lnTo>
                    <a:pt x="1440" y="205"/>
                  </a:lnTo>
                  <a:lnTo>
                    <a:pt x="1434" y="187"/>
                  </a:lnTo>
                  <a:lnTo>
                    <a:pt x="1429" y="167"/>
                  </a:lnTo>
                  <a:lnTo>
                    <a:pt x="1422" y="136"/>
                  </a:lnTo>
                  <a:lnTo>
                    <a:pt x="1412" y="134"/>
                  </a:lnTo>
                  <a:lnTo>
                    <a:pt x="1385" y="127"/>
                  </a:lnTo>
                  <a:lnTo>
                    <a:pt x="1367" y="124"/>
                  </a:lnTo>
                  <a:lnTo>
                    <a:pt x="1347" y="121"/>
                  </a:lnTo>
                  <a:lnTo>
                    <a:pt x="1326" y="119"/>
                  </a:lnTo>
                  <a:lnTo>
                    <a:pt x="1303" y="118"/>
                  </a:lnTo>
                  <a:lnTo>
                    <a:pt x="1294" y="119"/>
                  </a:lnTo>
                  <a:lnTo>
                    <a:pt x="1286" y="120"/>
                  </a:lnTo>
                  <a:lnTo>
                    <a:pt x="1281" y="123"/>
                  </a:lnTo>
                  <a:lnTo>
                    <a:pt x="1275" y="126"/>
                  </a:lnTo>
                  <a:lnTo>
                    <a:pt x="1267" y="134"/>
                  </a:lnTo>
                  <a:lnTo>
                    <a:pt x="1262" y="142"/>
                  </a:lnTo>
                  <a:lnTo>
                    <a:pt x="1260" y="147"/>
                  </a:lnTo>
                  <a:lnTo>
                    <a:pt x="1257" y="151"/>
                  </a:lnTo>
                  <a:lnTo>
                    <a:pt x="1252" y="156"/>
                  </a:lnTo>
                  <a:lnTo>
                    <a:pt x="1248" y="159"/>
                  </a:lnTo>
                  <a:lnTo>
                    <a:pt x="1242" y="162"/>
                  </a:lnTo>
                  <a:lnTo>
                    <a:pt x="1236" y="165"/>
                  </a:lnTo>
                  <a:lnTo>
                    <a:pt x="1227" y="166"/>
                  </a:lnTo>
                  <a:lnTo>
                    <a:pt x="1217" y="167"/>
                  </a:lnTo>
                  <a:lnTo>
                    <a:pt x="1199" y="167"/>
                  </a:lnTo>
                  <a:lnTo>
                    <a:pt x="1184" y="167"/>
                  </a:lnTo>
                  <a:lnTo>
                    <a:pt x="1168" y="167"/>
                  </a:lnTo>
                  <a:lnTo>
                    <a:pt x="1150" y="167"/>
                  </a:lnTo>
                  <a:lnTo>
                    <a:pt x="1130" y="167"/>
                  </a:lnTo>
                  <a:lnTo>
                    <a:pt x="1106" y="167"/>
                  </a:lnTo>
                  <a:lnTo>
                    <a:pt x="1078" y="167"/>
                  </a:lnTo>
                  <a:lnTo>
                    <a:pt x="1044" y="167"/>
                  </a:lnTo>
                  <a:lnTo>
                    <a:pt x="1034" y="164"/>
                  </a:lnTo>
                  <a:lnTo>
                    <a:pt x="1025" y="160"/>
                  </a:lnTo>
                  <a:lnTo>
                    <a:pt x="1015" y="156"/>
                  </a:lnTo>
                  <a:lnTo>
                    <a:pt x="1005" y="151"/>
                  </a:lnTo>
                  <a:lnTo>
                    <a:pt x="986" y="140"/>
                  </a:lnTo>
                  <a:lnTo>
                    <a:pt x="967" y="129"/>
                  </a:lnTo>
                  <a:lnTo>
                    <a:pt x="956" y="123"/>
                  </a:lnTo>
                  <a:lnTo>
                    <a:pt x="945" y="118"/>
                  </a:lnTo>
                  <a:lnTo>
                    <a:pt x="934" y="112"/>
                  </a:lnTo>
                  <a:lnTo>
                    <a:pt x="922" y="108"/>
                  </a:lnTo>
                  <a:lnTo>
                    <a:pt x="908" y="104"/>
                  </a:lnTo>
                  <a:lnTo>
                    <a:pt x="895" y="102"/>
                  </a:lnTo>
                  <a:lnTo>
                    <a:pt x="880" y="100"/>
                  </a:lnTo>
                  <a:lnTo>
                    <a:pt x="865" y="99"/>
                  </a:lnTo>
                  <a:lnTo>
                    <a:pt x="852" y="100"/>
                  </a:lnTo>
                  <a:lnTo>
                    <a:pt x="841" y="102"/>
                  </a:lnTo>
                  <a:lnTo>
                    <a:pt x="832" y="105"/>
                  </a:lnTo>
                  <a:lnTo>
                    <a:pt x="822" y="108"/>
                  </a:lnTo>
                  <a:lnTo>
                    <a:pt x="811" y="112"/>
                  </a:lnTo>
                  <a:lnTo>
                    <a:pt x="801" y="114"/>
                  </a:lnTo>
                  <a:lnTo>
                    <a:pt x="790" y="118"/>
                  </a:lnTo>
                  <a:lnTo>
                    <a:pt x="778" y="118"/>
                  </a:lnTo>
                  <a:lnTo>
                    <a:pt x="765" y="118"/>
                  </a:lnTo>
                  <a:lnTo>
                    <a:pt x="753" y="117"/>
                  </a:lnTo>
                  <a:lnTo>
                    <a:pt x="740" y="116"/>
                  </a:lnTo>
                  <a:lnTo>
                    <a:pt x="729" y="114"/>
                  </a:lnTo>
                  <a:lnTo>
                    <a:pt x="720" y="111"/>
                  </a:lnTo>
                  <a:lnTo>
                    <a:pt x="710" y="108"/>
                  </a:lnTo>
                  <a:lnTo>
                    <a:pt x="701" y="105"/>
                  </a:lnTo>
                  <a:lnTo>
                    <a:pt x="692" y="101"/>
                  </a:lnTo>
                  <a:lnTo>
                    <a:pt x="686" y="96"/>
                  </a:lnTo>
                  <a:lnTo>
                    <a:pt x="678" y="90"/>
                  </a:lnTo>
                  <a:lnTo>
                    <a:pt x="672" y="84"/>
                  </a:lnTo>
                  <a:lnTo>
                    <a:pt x="667" y="76"/>
                  </a:lnTo>
                  <a:lnTo>
                    <a:pt x="662" y="68"/>
                  </a:lnTo>
                  <a:lnTo>
                    <a:pt x="658" y="58"/>
                  </a:lnTo>
                  <a:lnTo>
                    <a:pt x="655" y="49"/>
                  </a:lnTo>
                  <a:lnTo>
                    <a:pt x="652" y="38"/>
                  </a:lnTo>
                  <a:lnTo>
                    <a:pt x="459" y="0"/>
                  </a:lnTo>
                  <a:lnTo>
                    <a:pt x="446" y="7"/>
                  </a:lnTo>
                  <a:lnTo>
                    <a:pt x="446" y="16"/>
                  </a:lnTo>
                  <a:lnTo>
                    <a:pt x="446" y="23"/>
                  </a:lnTo>
                  <a:lnTo>
                    <a:pt x="446" y="30"/>
                  </a:lnTo>
                  <a:lnTo>
                    <a:pt x="446" y="38"/>
                  </a:lnTo>
                  <a:lnTo>
                    <a:pt x="446" y="44"/>
                  </a:lnTo>
                  <a:lnTo>
                    <a:pt x="448" y="50"/>
                  </a:lnTo>
                  <a:lnTo>
                    <a:pt x="451" y="55"/>
                  </a:lnTo>
                  <a:lnTo>
                    <a:pt x="454" y="61"/>
                  </a:lnTo>
                  <a:lnTo>
                    <a:pt x="463" y="71"/>
                  </a:lnTo>
                  <a:lnTo>
                    <a:pt x="471" y="79"/>
                  </a:lnTo>
                  <a:lnTo>
                    <a:pt x="476" y="84"/>
                  </a:lnTo>
                  <a:lnTo>
                    <a:pt x="480" y="89"/>
                  </a:lnTo>
                  <a:lnTo>
                    <a:pt x="485" y="94"/>
                  </a:lnTo>
                  <a:lnTo>
                    <a:pt x="488" y="100"/>
                  </a:lnTo>
                  <a:lnTo>
                    <a:pt x="490" y="106"/>
                  </a:lnTo>
                  <a:lnTo>
                    <a:pt x="492" y="113"/>
                  </a:lnTo>
                  <a:lnTo>
                    <a:pt x="493" y="122"/>
                  </a:lnTo>
                  <a:lnTo>
                    <a:pt x="492" y="130"/>
                  </a:lnTo>
                  <a:lnTo>
                    <a:pt x="313" y="130"/>
                  </a:lnTo>
                  <a:lnTo>
                    <a:pt x="307" y="122"/>
                  </a:lnTo>
                  <a:lnTo>
                    <a:pt x="300" y="113"/>
                  </a:lnTo>
                  <a:lnTo>
                    <a:pt x="298" y="108"/>
                  </a:lnTo>
                  <a:lnTo>
                    <a:pt x="296" y="102"/>
                  </a:lnTo>
                  <a:lnTo>
                    <a:pt x="294" y="95"/>
                  </a:lnTo>
                  <a:lnTo>
                    <a:pt x="294" y="87"/>
                  </a:lnTo>
                  <a:lnTo>
                    <a:pt x="279" y="87"/>
                  </a:lnTo>
                  <a:lnTo>
                    <a:pt x="266" y="87"/>
                  </a:lnTo>
                  <a:lnTo>
                    <a:pt x="240" y="99"/>
                  </a:lnTo>
                  <a:lnTo>
                    <a:pt x="233" y="99"/>
                  </a:lnTo>
                  <a:lnTo>
                    <a:pt x="225" y="97"/>
                  </a:lnTo>
                  <a:lnTo>
                    <a:pt x="219" y="95"/>
                  </a:lnTo>
                  <a:lnTo>
                    <a:pt x="211" y="93"/>
                  </a:lnTo>
                  <a:lnTo>
                    <a:pt x="204" y="91"/>
                  </a:lnTo>
                  <a:lnTo>
                    <a:pt x="195" y="89"/>
                  </a:lnTo>
                  <a:lnTo>
                    <a:pt x="185" y="88"/>
                  </a:lnTo>
                  <a:lnTo>
                    <a:pt x="174" y="87"/>
                  </a:lnTo>
                  <a:lnTo>
                    <a:pt x="164" y="88"/>
                  </a:lnTo>
                  <a:lnTo>
                    <a:pt x="155" y="90"/>
                  </a:lnTo>
                  <a:lnTo>
                    <a:pt x="146" y="93"/>
                  </a:lnTo>
                  <a:lnTo>
                    <a:pt x="138" y="97"/>
                  </a:lnTo>
                  <a:lnTo>
                    <a:pt x="122" y="106"/>
                  </a:lnTo>
                  <a:lnTo>
                    <a:pt x="107" y="118"/>
                  </a:lnTo>
                  <a:lnTo>
                    <a:pt x="92" y="129"/>
                  </a:lnTo>
                  <a:lnTo>
                    <a:pt x="76" y="139"/>
                  </a:lnTo>
                  <a:lnTo>
                    <a:pt x="68" y="143"/>
                  </a:lnTo>
                  <a:lnTo>
                    <a:pt x="60" y="146"/>
                  </a:lnTo>
                  <a:lnTo>
                    <a:pt x="50" y="148"/>
                  </a:lnTo>
                  <a:lnTo>
                    <a:pt x="41" y="149"/>
                  </a:lnTo>
                  <a:lnTo>
                    <a:pt x="37" y="149"/>
                  </a:lnTo>
                  <a:lnTo>
                    <a:pt x="31" y="151"/>
                  </a:lnTo>
                  <a:lnTo>
                    <a:pt x="25" y="153"/>
                  </a:lnTo>
                  <a:lnTo>
                    <a:pt x="18" y="157"/>
                  </a:lnTo>
                  <a:lnTo>
                    <a:pt x="11" y="161"/>
                  </a:lnTo>
                  <a:lnTo>
                    <a:pt x="6" y="166"/>
                  </a:lnTo>
                  <a:lnTo>
                    <a:pt x="4" y="169"/>
                  </a:lnTo>
                  <a:lnTo>
                    <a:pt x="3" y="173"/>
                  </a:lnTo>
                  <a:lnTo>
                    <a:pt x="1" y="177"/>
                  </a:lnTo>
                  <a:lnTo>
                    <a:pt x="0" y="180"/>
                  </a:lnTo>
                </a:path>
              </a:pathLst>
            </a:custGeom>
            <a:solidFill>
              <a:srgbClr val="7030A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153" name="Freeform 162"/>
            <p:cNvSpPr>
              <a:spLocks/>
            </p:cNvSpPr>
            <p:nvPr>
              <p:custDataLst>
                <p:tags r:id="rId95"/>
              </p:custDataLst>
            </p:nvPr>
          </p:nvSpPr>
          <p:spPr bwMode="auto">
            <a:xfrm>
              <a:off x="2168525" y="3687763"/>
              <a:ext cx="368300" cy="376237"/>
            </a:xfrm>
            <a:custGeom>
              <a:avLst/>
              <a:gdLst>
                <a:gd name="T0" fmla="*/ 2147483647 w 758"/>
                <a:gd name="T1" fmla="*/ 2147483647 h 795"/>
                <a:gd name="T2" fmla="*/ 2147483647 w 758"/>
                <a:gd name="T3" fmla="*/ 2147483647 h 795"/>
                <a:gd name="T4" fmla="*/ 2147483647 w 758"/>
                <a:gd name="T5" fmla="*/ 2147483647 h 795"/>
                <a:gd name="T6" fmla="*/ 2147483647 w 758"/>
                <a:gd name="T7" fmla="*/ 2147483647 h 795"/>
                <a:gd name="T8" fmla="*/ 2147483647 w 758"/>
                <a:gd name="T9" fmla="*/ 2147483647 h 795"/>
                <a:gd name="T10" fmla="*/ 2147483647 w 758"/>
                <a:gd name="T11" fmla="*/ 2147483647 h 795"/>
                <a:gd name="T12" fmla="*/ 2147483647 w 758"/>
                <a:gd name="T13" fmla="*/ 2147483647 h 795"/>
                <a:gd name="T14" fmla="*/ 2147483647 w 758"/>
                <a:gd name="T15" fmla="*/ 2147483647 h 795"/>
                <a:gd name="T16" fmla="*/ 2147483647 w 758"/>
                <a:gd name="T17" fmla="*/ 2147483647 h 795"/>
                <a:gd name="T18" fmla="*/ 2147483647 w 758"/>
                <a:gd name="T19" fmla="*/ 2147483647 h 795"/>
                <a:gd name="T20" fmla="*/ 2147483647 w 758"/>
                <a:gd name="T21" fmla="*/ 2147483647 h 795"/>
                <a:gd name="T22" fmla="*/ 2147483647 w 758"/>
                <a:gd name="T23" fmla="*/ 2147483647 h 795"/>
                <a:gd name="T24" fmla="*/ 2147483647 w 758"/>
                <a:gd name="T25" fmla="*/ 2147483647 h 795"/>
                <a:gd name="T26" fmla="*/ 2147483647 w 758"/>
                <a:gd name="T27" fmla="*/ 2147483647 h 795"/>
                <a:gd name="T28" fmla="*/ 2147483647 w 758"/>
                <a:gd name="T29" fmla="*/ 2147483647 h 795"/>
                <a:gd name="T30" fmla="*/ 2147483647 w 758"/>
                <a:gd name="T31" fmla="*/ 2147483647 h 795"/>
                <a:gd name="T32" fmla="*/ 2147483647 w 758"/>
                <a:gd name="T33" fmla="*/ 2147483647 h 795"/>
                <a:gd name="T34" fmla="*/ 2147483647 w 758"/>
                <a:gd name="T35" fmla="*/ 2147483647 h 795"/>
                <a:gd name="T36" fmla="*/ 2147483647 w 758"/>
                <a:gd name="T37" fmla="*/ 2147483647 h 795"/>
                <a:gd name="T38" fmla="*/ 2147483647 w 758"/>
                <a:gd name="T39" fmla="*/ 2147483647 h 795"/>
                <a:gd name="T40" fmla="*/ 2147483647 w 758"/>
                <a:gd name="T41" fmla="*/ 2147483647 h 795"/>
                <a:gd name="T42" fmla="*/ 2147483647 w 758"/>
                <a:gd name="T43" fmla="*/ 2147483647 h 795"/>
                <a:gd name="T44" fmla="*/ 2147483647 w 758"/>
                <a:gd name="T45" fmla="*/ 2147483647 h 795"/>
                <a:gd name="T46" fmla="*/ 2147483647 w 758"/>
                <a:gd name="T47" fmla="*/ 2147483647 h 795"/>
                <a:gd name="T48" fmla="*/ 2147483647 w 758"/>
                <a:gd name="T49" fmla="*/ 2147483647 h 795"/>
                <a:gd name="T50" fmla="*/ 2147483647 w 758"/>
                <a:gd name="T51" fmla="*/ 2147483647 h 795"/>
                <a:gd name="T52" fmla="*/ 2147483647 w 758"/>
                <a:gd name="T53" fmla="*/ 2147483647 h 795"/>
                <a:gd name="T54" fmla="*/ 2147483647 w 758"/>
                <a:gd name="T55" fmla="*/ 2147483647 h 795"/>
                <a:gd name="T56" fmla="*/ 2147483647 w 758"/>
                <a:gd name="T57" fmla="*/ 2147483647 h 795"/>
                <a:gd name="T58" fmla="*/ 2147483647 w 758"/>
                <a:gd name="T59" fmla="*/ 2147483647 h 795"/>
                <a:gd name="T60" fmla="*/ 2147483647 w 758"/>
                <a:gd name="T61" fmla="*/ 2147483647 h 795"/>
                <a:gd name="T62" fmla="*/ 2147483647 w 758"/>
                <a:gd name="T63" fmla="*/ 2147483647 h 795"/>
                <a:gd name="T64" fmla="*/ 2147483647 w 758"/>
                <a:gd name="T65" fmla="*/ 2147483647 h 795"/>
                <a:gd name="T66" fmla="*/ 2147483647 w 758"/>
                <a:gd name="T67" fmla="*/ 2147483647 h 795"/>
                <a:gd name="T68" fmla="*/ 2147483647 w 758"/>
                <a:gd name="T69" fmla="*/ 2147483647 h 795"/>
                <a:gd name="T70" fmla="*/ 2147483647 w 758"/>
                <a:gd name="T71" fmla="*/ 2147483647 h 795"/>
                <a:gd name="T72" fmla="*/ 2147483647 w 758"/>
                <a:gd name="T73" fmla="*/ 2147483647 h 795"/>
                <a:gd name="T74" fmla="*/ 2147483647 w 758"/>
                <a:gd name="T75" fmla="*/ 2147483647 h 795"/>
                <a:gd name="T76" fmla="*/ 2147483647 w 758"/>
                <a:gd name="T77" fmla="*/ 2147483647 h 795"/>
                <a:gd name="T78" fmla="*/ 2147483647 w 758"/>
                <a:gd name="T79" fmla="*/ 2147483647 h 795"/>
                <a:gd name="T80" fmla="*/ 2147483647 w 758"/>
                <a:gd name="T81" fmla="*/ 2147483647 h 795"/>
                <a:gd name="T82" fmla="*/ 2147483647 w 758"/>
                <a:gd name="T83" fmla="*/ 2147483647 h 795"/>
                <a:gd name="T84" fmla="*/ 2147483647 w 758"/>
                <a:gd name="T85" fmla="*/ 2147483647 h 795"/>
                <a:gd name="T86" fmla="*/ 2147483647 w 758"/>
                <a:gd name="T87" fmla="*/ 2147483647 h 795"/>
                <a:gd name="T88" fmla="*/ 2147483647 w 758"/>
                <a:gd name="T89" fmla="*/ 2147483647 h 795"/>
                <a:gd name="T90" fmla="*/ 2147483647 w 758"/>
                <a:gd name="T91" fmla="*/ 2147483647 h 795"/>
                <a:gd name="T92" fmla="*/ 2147483647 w 758"/>
                <a:gd name="T93" fmla="*/ 2147483647 h 795"/>
                <a:gd name="T94" fmla="*/ 2147483647 w 758"/>
                <a:gd name="T95" fmla="*/ 2147483647 h 795"/>
                <a:gd name="T96" fmla="*/ 2147483647 w 758"/>
                <a:gd name="T97" fmla="*/ 2147483647 h 795"/>
                <a:gd name="T98" fmla="*/ 2147483647 w 758"/>
                <a:gd name="T99" fmla="*/ 2147483647 h 795"/>
                <a:gd name="T100" fmla="*/ 2147483647 w 758"/>
                <a:gd name="T101" fmla="*/ 2147483647 h 795"/>
                <a:gd name="T102" fmla="*/ 2147483647 w 758"/>
                <a:gd name="T103" fmla="*/ 2147483647 h 795"/>
                <a:gd name="T104" fmla="*/ 2147483647 w 758"/>
                <a:gd name="T105" fmla="*/ 2147483647 h 795"/>
                <a:gd name="T106" fmla="*/ 2147483647 w 758"/>
                <a:gd name="T107" fmla="*/ 2147483647 h 795"/>
                <a:gd name="T108" fmla="*/ 2147483647 w 758"/>
                <a:gd name="T109" fmla="*/ 2147483647 h 795"/>
                <a:gd name="T110" fmla="*/ 2147483647 w 758"/>
                <a:gd name="T111" fmla="*/ 2147483647 h 795"/>
                <a:gd name="T112" fmla="*/ 2147483647 w 758"/>
                <a:gd name="T113" fmla="*/ 2147483647 h 795"/>
                <a:gd name="T114" fmla="*/ 2147483647 w 758"/>
                <a:gd name="T115" fmla="*/ 2147483647 h 795"/>
                <a:gd name="T116" fmla="*/ 2147483647 w 758"/>
                <a:gd name="T117" fmla="*/ 2147483647 h 795"/>
                <a:gd name="T118" fmla="*/ 0 w 758"/>
                <a:gd name="T119" fmla="*/ 2147483647 h 7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58"/>
                <a:gd name="T181" fmla="*/ 0 h 795"/>
                <a:gd name="T182" fmla="*/ 758 w 758"/>
                <a:gd name="T183" fmla="*/ 795 h 79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58" h="795">
                  <a:moveTo>
                    <a:pt x="0" y="80"/>
                  </a:moveTo>
                  <a:lnTo>
                    <a:pt x="10" y="80"/>
                  </a:lnTo>
                  <a:lnTo>
                    <a:pt x="20" y="80"/>
                  </a:lnTo>
                  <a:lnTo>
                    <a:pt x="26" y="80"/>
                  </a:lnTo>
                  <a:lnTo>
                    <a:pt x="31" y="81"/>
                  </a:lnTo>
                  <a:lnTo>
                    <a:pt x="37" y="83"/>
                  </a:lnTo>
                  <a:lnTo>
                    <a:pt x="43" y="85"/>
                  </a:lnTo>
                  <a:lnTo>
                    <a:pt x="49" y="88"/>
                  </a:lnTo>
                  <a:lnTo>
                    <a:pt x="55" y="92"/>
                  </a:lnTo>
                  <a:lnTo>
                    <a:pt x="61" y="97"/>
                  </a:lnTo>
                  <a:lnTo>
                    <a:pt x="66" y="102"/>
                  </a:lnTo>
                  <a:lnTo>
                    <a:pt x="72" y="108"/>
                  </a:lnTo>
                  <a:lnTo>
                    <a:pt x="77" y="113"/>
                  </a:lnTo>
                  <a:lnTo>
                    <a:pt x="82" y="120"/>
                  </a:lnTo>
                  <a:lnTo>
                    <a:pt x="86" y="127"/>
                  </a:lnTo>
                  <a:lnTo>
                    <a:pt x="88" y="134"/>
                  </a:lnTo>
                  <a:lnTo>
                    <a:pt x="92" y="142"/>
                  </a:lnTo>
                  <a:lnTo>
                    <a:pt x="93" y="152"/>
                  </a:lnTo>
                  <a:lnTo>
                    <a:pt x="94" y="161"/>
                  </a:lnTo>
                  <a:lnTo>
                    <a:pt x="93" y="169"/>
                  </a:lnTo>
                  <a:lnTo>
                    <a:pt x="92" y="175"/>
                  </a:lnTo>
                  <a:lnTo>
                    <a:pt x="89" y="180"/>
                  </a:lnTo>
                  <a:lnTo>
                    <a:pt x="87" y="183"/>
                  </a:lnTo>
                  <a:lnTo>
                    <a:pt x="84" y="186"/>
                  </a:lnTo>
                  <a:lnTo>
                    <a:pt x="82" y="190"/>
                  </a:lnTo>
                  <a:lnTo>
                    <a:pt x="81" y="193"/>
                  </a:lnTo>
                  <a:lnTo>
                    <a:pt x="81" y="197"/>
                  </a:lnTo>
                  <a:lnTo>
                    <a:pt x="81" y="205"/>
                  </a:lnTo>
                  <a:lnTo>
                    <a:pt x="82" y="214"/>
                  </a:lnTo>
                  <a:lnTo>
                    <a:pt x="83" y="221"/>
                  </a:lnTo>
                  <a:lnTo>
                    <a:pt x="84" y="227"/>
                  </a:lnTo>
                  <a:lnTo>
                    <a:pt x="88" y="240"/>
                  </a:lnTo>
                  <a:lnTo>
                    <a:pt x="94" y="252"/>
                  </a:lnTo>
                  <a:lnTo>
                    <a:pt x="97" y="262"/>
                  </a:lnTo>
                  <a:lnTo>
                    <a:pt x="100" y="271"/>
                  </a:lnTo>
                  <a:lnTo>
                    <a:pt x="95" y="278"/>
                  </a:lnTo>
                  <a:lnTo>
                    <a:pt x="92" y="285"/>
                  </a:lnTo>
                  <a:lnTo>
                    <a:pt x="88" y="293"/>
                  </a:lnTo>
                  <a:lnTo>
                    <a:pt x="85" y="300"/>
                  </a:lnTo>
                  <a:lnTo>
                    <a:pt x="83" y="308"/>
                  </a:lnTo>
                  <a:lnTo>
                    <a:pt x="82" y="318"/>
                  </a:lnTo>
                  <a:lnTo>
                    <a:pt x="81" y="328"/>
                  </a:lnTo>
                  <a:lnTo>
                    <a:pt x="81" y="339"/>
                  </a:lnTo>
                  <a:lnTo>
                    <a:pt x="81" y="352"/>
                  </a:lnTo>
                  <a:lnTo>
                    <a:pt x="83" y="363"/>
                  </a:lnTo>
                  <a:lnTo>
                    <a:pt x="85" y="374"/>
                  </a:lnTo>
                  <a:lnTo>
                    <a:pt x="88" y="382"/>
                  </a:lnTo>
                  <a:lnTo>
                    <a:pt x="93" y="390"/>
                  </a:lnTo>
                  <a:lnTo>
                    <a:pt x="97" y="396"/>
                  </a:lnTo>
                  <a:lnTo>
                    <a:pt x="101" y="402"/>
                  </a:lnTo>
                  <a:lnTo>
                    <a:pt x="107" y="407"/>
                  </a:lnTo>
                  <a:lnTo>
                    <a:pt x="99" y="415"/>
                  </a:lnTo>
                  <a:lnTo>
                    <a:pt x="94" y="424"/>
                  </a:lnTo>
                  <a:lnTo>
                    <a:pt x="89" y="433"/>
                  </a:lnTo>
                  <a:lnTo>
                    <a:pt x="85" y="441"/>
                  </a:lnTo>
                  <a:lnTo>
                    <a:pt x="78" y="457"/>
                  </a:lnTo>
                  <a:lnTo>
                    <a:pt x="73" y="474"/>
                  </a:lnTo>
                  <a:lnTo>
                    <a:pt x="88" y="493"/>
                  </a:lnTo>
                  <a:lnTo>
                    <a:pt x="101" y="511"/>
                  </a:lnTo>
                  <a:lnTo>
                    <a:pt x="113" y="529"/>
                  </a:lnTo>
                  <a:lnTo>
                    <a:pt x="124" y="548"/>
                  </a:lnTo>
                  <a:lnTo>
                    <a:pt x="130" y="558"/>
                  </a:lnTo>
                  <a:lnTo>
                    <a:pt x="134" y="567"/>
                  </a:lnTo>
                  <a:lnTo>
                    <a:pt x="138" y="577"/>
                  </a:lnTo>
                  <a:lnTo>
                    <a:pt x="141" y="588"/>
                  </a:lnTo>
                  <a:lnTo>
                    <a:pt x="143" y="599"/>
                  </a:lnTo>
                  <a:lnTo>
                    <a:pt x="145" y="611"/>
                  </a:lnTo>
                  <a:lnTo>
                    <a:pt x="146" y="622"/>
                  </a:lnTo>
                  <a:lnTo>
                    <a:pt x="146" y="634"/>
                  </a:lnTo>
                  <a:lnTo>
                    <a:pt x="148" y="640"/>
                  </a:lnTo>
                  <a:lnTo>
                    <a:pt x="149" y="648"/>
                  </a:lnTo>
                  <a:lnTo>
                    <a:pt x="152" y="659"/>
                  </a:lnTo>
                  <a:lnTo>
                    <a:pt x="156" y="670"/>
                  </a:lnTo>
                  <a:lnTo>
                    <a:pt x="166" y="696"/>
                  </a:lnTo>
                  <a:lnTo>
                    <a:pt x="179" y="724"/>
                  </a:lnTo>
                  <a:lnTo>
                    <a:pt x="187" y="738"/>
                  </a:lnTo>
                  <a:lnTo>
                    <a:pt x="194" y="750"/>
                  </a:lnTo>
                  <a:lnTo>
                    <a:pt x="201" y="763"/>
                  </a:lnTo>
                  <a:lnTo>
                    <a:pt x="208" y="774"/>
                  </a:lnTo>
                  <a:lnTo>
                    <a:pt x="214" y="782"/>
                  </a:lnTo>
                  <a:lnTo>
                    <a:pt x="221" y="789"/>
                  </a:lnTo>
                  <a:lnTo>
                    <a:pt x="224" y="792"/>
                  </a:lnTo>
                  <a:lnTo>
                    <a:pt x="228" y="793"/>
                  </a:lnTo>
                  <a:lnTo>
                    <a:pt x="230" y="794"/>
                  </a:lnTo>
                  <a:lnTo>
                    <a:pt x="233" y="795"/>
                  </a:lnTo>
                  <a:lnTo>
                    <a:pt x="239" y="794"/>
                  </a:lnTo>
                  <a:lnTo>
                    <a:pt x="244" y="793"/>
                  </a:lnTo>
                  <a:lnTo>
                    <a:pt x="251" y="790"/>
                  </a:lnTo>
                  <a:lnTo>
                    <a:pt x="256" y="787"/>
                  </a:lnTo>
                  <a:lnTo>
                    <a:pt x="266" y="780"/>
                  </a:lnTo>
                  <a:lnTo>
                    <a:pt x="278" y="771"/>
                  </a:lnTo>
                  <a:lnTo>
                    <a:pt x="289" y="761"/>
                  </a:lnTo>
                  <a:lnTo>
                    <a:pt x="302" y="753"/>
                  </a:lnTo>
                  <a:lnTo>
                    <a:pt x="309" y="750"/>
                  </a:lnTo>
                  <a:lnTo>
                    <a:pt x="317" y="747"/>
                  </a:lnTo>
                  <a:lnTo>
                    <a:pt x="324" y="746"/>
                  </a:lnTo>
                  <a:lnTo>
                    <a:pt x="332" y="745"/>
                  </a:lnTo>
                  <a:lnTo>
                    <a:pt x="341" y="746"/>
                  </a:lnTo>
                  <a:lnTo>
                    <a:pt x="348" y="747"/>
                  </a:lnTo>
                  <a:lnTo>
                    <a:pt x="355" y="748"/>
                  </a:lnTo>
                  <a:lnTo>
                    <a:pt x="361" y="750"/>
                  </a:lnTo>
                  <a:lnTo>
                    <a:pt x="371" y="756"/>
                  </a:lnTo>
                  <a:lnTo>
                    <a:pt x="380" y="763"/>
                  </a:lnTo>
                  <a:lnTo>
                    <a:pt x="388" y="770"/>
                  </a:lnTo>
                  <a:lnTo>
                    <a:pt x="395" y="777"/>
                  </a:lnTo>
                  <a:lnTo>
                    <a:pt x="403" y="783"/>
                  </a:lnTo>
                  <a:lnTo>
                    <a:pt x="412" y="789"/>
                  </a:lnTo>
                  <a:lnTo>
                    <a:pt x="418" y="780"/>
                  </a:lnTo>
                  <a:lnTo>
                    <a:pt x="422" y="773"/>
                  </a:lnTo>
                  <a:lnTo>
                    <a:pt x="427" y="767"/>
                  </a:lnTo>
                  <a:lnTo>
                    <a:pt x="432" y="761"/>
                  </a:lnTo>
                  <a:lnTo>
                    <a:pt x="437" y="758"/>
                  </a:lnTo>
                  <a:lnTo>
                    <a:pt x="443" y="754"/>
                  </a:lnTo>
                  <a:lnTo>
                    <a:pt x="448" y="752"/>
                  </a:lnTo>
                  <a:lnTo>
                    <a:pt x="454" y="750"/>
                  </a:lnTo>
                  <a:lnTo>
                    <a:pt x="478" y="745"/>
                  </a:lnTo>
                  <a:lnTo>
                    <a:pt x="505" y="739"/>
                  </a:lnTo>
                  <a:lnTo>
                    <a:pt x="525" y="647"/>
                  </a:lnTo>
                  <a:lnTo>
                    <a:pt x="525" y="637"/>
                  </a:lnTo>
                  <a:lnTo>
                    <a:pt x="525" y="622"/>
                  </a:lnTo>
                  <a:lnTo>
                    <a:pt x="526" y="616"/>
                  </a:lnTo>
                  <a:lnTo>
                    <a:pt x="529" y="610"/>
                  </a:lnTo>
                  <a:lnTo>
                    <a:pt x="533" y="604"/>
                  </a:lnTo>
                  <a:lnTo>
                    <a:pt x="539" y="600"/>
                  </a:lnTo>
                  <a:lnTo>
                    <a:pt x="547" y="594"/>
                  </a:lnTo>
                  <a:lnTo>
                    <a:pt x="555" y="590"/>
                  </a:lnTo>
                  <a:lnTo>
                    <a:pt x="565" y="587"/>
                  </a:lnTo>
                  <a:lnTo>
                    <a:pt x="575" y="584"/>
                  </a:lnTo>
                  <a:lnTo>
                    <a:pt x="597" y="579"/>
                  </a:lnTo>
                  <a:lnTo>
                    <a:pt x="621" y="575"/>
                  </a:lnTo>
                  <a:lnTo>
                    <a:pt x="644" y="574"/>
                  </a:lnTo>
                  <a:lnTo>
                    <a:pt x="665" y="573"/>
                  </a:lnTo>
                  <a:lnTo>
                    <a:pt x="671" y="573"/>
                  </a:lnTo>
                  <a:lnTo>
                    <a:pt x="678" y="575"/>
                  </a:lnTo>
                  <a:lnTo>
                    <a:pt x="682" y="577"/>
                  </a:lnTo>
                  <a:lnTo>
                    <a:pt x="687" y="579"/>
                  </a:lnTo>
                  <a:lnTo>
                    <a:pt x="691" y="581"/>
                  </a:lnTo>
                  <a:lnTo>
                    <a:pt x="695" y="583"/>
                  </a:lnTo>
                  <a:lnTo>
                    <a:pt x="700" y="585"/>
                  </a:lnTo>
                  <a:lnTo>
                    <a:pt x="704" y="585"/>
                  </a:lnTo>
                  <a:lnTo>
                    <a:pt x="738" y="598"/>
                  </a:lnTo>
                  <a:lnTo>
                    <a:pt x="738" y="589"/>
                  </a:lnTo>
                  <a:lnTo>
                    <a:pt x="740" y="581"/>
                  </a:lnTo>
                  <a:lnTo>
                    <a:pt x="744" y="573"/>
                  </a:lnTo>
                  <a:lnTo>
                    <a:pt x="748" y="566"/>
                  </a:lnTo>
                  <a:lnTo>
                    <a:pt x="751" y="559"/>
                  </a:lnTo>
                  <a:lnTo>
                    <a:pt x="755" y="550"/>
                  </a:lnTo>
                  <a:lnTo>
                    <a:pt x="757" y="541"/>
                  </a:lnTo>
                  <a:lnTo>
                    <a:pt x="758" y="530"/>
                  </a:lnTo>
                  <a:lnTo>
                    <a:pt x="757" y="518"/>
                  </a:lnTo>
                  <a:lnTo>
                    <a:pt x="756" y="508"/>
                  </a:lnTo>
                  <a:lnTo>
                    <a:pt x="752" y="499"/>
                  </a:lnTo>
                  <a:lnTo>
                    <a:pt x="749" y="492"/>
                  </a:lnTo>
                  <a:lnTo>
                    <a:pt x="740" y="478"/>
                  </a:lnTo>
                  <a:lnTo>
                    <a:pt x="731" y="467"/>
                  </a:lnTo>
                  <a:lnTo>
                    <a:pt x="726" y="462"/>
                  </a:lnTo>
                  <a:lnTo>
                    <a:pt x="722" y="456"/>
                  </a:lnTo>
                  <a:lnTo>
                    <a:pt x="716" y="450"/>
                  </a:lnTo>
                  <a:lnTo>
                    <a:pt x="713" y="443"/>
                  </a:lnTo>
                  <a:lnTo>
                    <a:pt x="710" y="435"/>
                  </a:lnTo>
                  <a:lnTo>
                    <a:pt x="706" y="424"/>
                  </a:lnTo>
                  <a:lnTo>
                    <a:pt x="705" y="413"/>
                  </a:lnTo>
                  <a:lnTo>
                    <a:pt x="704" y="401"/>
                  </a:lnTo>
                  <a:lnTo>
                    <a:pt x="671" y="401"/>
                  </a:lnTo>
                  <a:lnTo>
                    <a:pt x="660" y="403"/>
                  </a:lnTo>
                  <a:lnTo>
                    <a:pt x="650" y="403"/>
                  </a:lnTo>
                  <a:lnTo>
                    <a:pt x="641" y="402"/>
                  </a:lnTo>
                  <a:lnTo>
                    <a:pt x="633" y="399"/>
                  </a:lnTo>
                  <a:lnTo>
                    <a:pt x="625" y="395"/>
                  </a:lnTo>
                  <a:lnTo>
                    <a:pt x="617" y="390"/>
                  </a:lnTo>
                  <a:lnTo>
                    <a:pt x="611" y="384"/>
                  </a:lnTo>
                  <a:lnTo>
                    <a:pt x="605" y="378"/>
                  </a:lnTo>
                  <a:lnTo>
                    <a:pt x="601" y="370"/>
                  </a:lnTo>
                  <a:lnTo>
                    <a:pt x="597" y="363"/>
                  </a:lnTo>
                  <a:lnTo>
                    <a:pt x="593" y="356"/>
                  </a:lnTo>
                  <a:lnTo>
                    <a:pt x="590" y="349"/>
                  </a:lnTo>
                  <a:lnTo>
                    <a:pt x="586" y="336"/>
                  </a:lnTo>
                  <a:lnTo>
                    <a:pt x="585" y="327"/>
                  </a:lnTo>
                  <a:lnTo>
                    <a:pt x="585" y="321"/>
                  </a:lnTo>
                  <a:lnTo>
                    <a:pt x="585" y="311"/>
                  </a:lnTo>
                  <a:lnTo>
                    <a:pt x="585" y="297"/>
                  </a:lnTo>
                  <a:lnTo>
                    <a:pt x="585" y="278"/>
                  </a:lnTo>
                  <a:lnTo>
                    <a:pt x="585" y="274"/>
                  </a:lnTo>
                  <a:lnTo>
                    <a:pt x="583" y="269"/>
                  </a:lnTo>
                  <a:lnTo>
                    <a:pt x="581" y="265"/>
                  </a:lnTo>
                  <a:lnTo>
                    <a:pt x="578" y="260"/>
                  </a:lnTo>
                  <a:lnTo>
                    <a:pt x="570" y="251"/>
                  </a:lnTo>
                  <a:lnTo>
                    <a:pt x="560" y="242"/>
                  </a:lnTo>
                  <a:lnTo>
                    <a:pt x="548" y="233"/>
                  </a:lnTo>
                  <a:lnTo>
                    <a:pt x="534" y="223"/>
                  </a:lnTo>
                  <a:lnTo>
                    <a:pt x="520" y="215"/>
                  </a:lnTo>
                  <a:lnTo>
                    <a:pt x="503" y="205"/>
                  </a:lnTo>
                  <a:lnTo>
                    <a:pt x="487" y="197"/>
                  </a:lnTo>
                  <a:lnTo>
                    <a:pt x="470" y="190"/>
                  </a:lnTo>
                  <a:lnTo>
                    <a:pt x="455" y="183"/>
                  </a:lnTo>
                  <a:lnTo>
                    <a:pt x="440" y="178"/>
                  </a:lnTo>
                  <a:lnTo>
                    <a:pt x="425" y="173"/>
                  </a:lnTo>
                  <a:lnTo>
                    <a:pt x="412" y="170"/>
                  </a:lnTo>
                  <a:lnTo>
                    <a:pt x="401" y="167"/>
                  </a:lnTo>
                  <a:lnTo>
                    <a:pt x="392" y="167"/>
                  </a:lnTo>
                  <a:lnTo>
                    <a:pt x="384" y="166"/>
                  </a:lnTo>
                  <a:lnTo>
                    <a:pt x="375" y="165"/>
                  </a:lnTo>
                  <a:lnTo>
                    <a:pt x="367" y="164"/>
                  </a:lnTo>
                  <a:lnTo>
                    <a:pt x="359" y="161"/>
                  </a:lnTo>
                  <a:lnTo>
                    <a:pt x="351" y="158"/>
                  </a:lnTo>
                  <a:lnTo>
                    <a:pt x="344" y="155"/>
                  </a:lnTo>
                  <a:lnTo>
                    <a:pt x="336" y="151"/>
                  </a:lnTo>
                  <a:lnTo>
                    <a:pt x="330" y="145"/>
                  </a:lnTo>
                  <a:lnTo>
                    <a:pt x="323" y="140"/>
                  </a:lnTo>
                  <a:lnTo>
                    <a:pt x="318" y="135"/>
                  </a:lnTo>
                  <a:lnTo>
                    <a:pt x="312" y="129"/>
                  </a:lnTo>
                  <a:lnTo>
                    <a:pt x="307" y="122"/>
                  </a:lnTo>
                  <a:lnTo>
                    <a:pt x="302" y="115"/>
                  </a:lnTo>
                  <a:lnTo>
                    <a:pt x="299" y="108"/>
                  </a:lnTo>
                  <a:lnTo>
                    <a:pt x="296" y="101"/>
                  </a:lnTo>
                  <a:lnTo>
                    <a:pt x="292" y="92"/>
                  </a:lnTo>
                  <a:lnTo>
                    <a:pt x="289" y="63"/>
                  </a:lnTo>
                  <a:lnTo>
                    <a:pt x="285" y="32"/>
                  </a:lnTo>
                  <a:lnTo>
                    <a:pt x="283" y="25"/>
                  </a:lnTo>
                  <a:lnTo>
                    <a:pt x="279" y="19"/>
                  </a:lnTo>
                  <a:lnTo>
                    <a:pt x="276" y="14"/>
                  </a:lnTo>
                  <a:lnTo>
                    <a:pt x="272" y="9"/>
                  </a:lnTo>
                  <a:lnTo>
                    <a:pt x="267" y="6"/>
                  </a:lnTo>
                  <a:lnTo>
                    <a:pt x="261" y="3"/>
                  </a:lnTo>
                  <a:lnTo>
                    <a:pt x="254" y="1"/>
                  </a:lnTo>
                  <a:lnTo>
                    <a:pt x="246" y="0"/>
                  </a:lnTo>
                  <a:lnTo>
                    <a:pt x="236" y="1"/>
                  </a:lnTo>
                  <a:lnTo>
                    <a:pt x="227" y="3"/>
                  </a:lnTo>
                  <a:lnTo>
                    <a:pt x="218" y="5"/>
                  </a:lnTo>
                  <a:lnTo>
                    <a:pt x="208" y="9"/>
                  </a:lnTo>
                  <a:lnTo>
                    <a:pt x="190" y="18"/>
                  </a:lnTo>
                  <a:lnTo>
                    <a:pt x="173" y="30"/>
                  </a:lnTo>
                  <a:lnTo>
                    <a:pt x="155" y="43"/>
                  </a:lnTo>
                  <a:lnTo>
                    <a:pt x="138" y="55"/>
                  </a:lnTo>
                  <a:lnTo>
                    <a:pt x="129" y="60"/>
                  </a:lnTo>
                  <a:lnTo>
                    <a:pt x="119" y="66"/>
                  </a:lnTo>
                  <a:lnTo>
                    <a:pt x="110" y="70"/>
                  </a:lnTo>
                  <a:lnTo>
                    <a:pt x="100" y="74"/>
                  </a:lnTo>
                  <a:lnTo>
                    <a:pt x="20" y="80"/>
                  </a:lnTo>
                  <a:lnTo>
                    <a:pt x="0" y="80"/>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154" name="Freeform 163"/>
            <p:cNvSpPr>
              <a:spLocks/>
            </p:cNvSpPr>
            <p:nvPr>
              <p:custDataLst>
                <p:tags r:id="rId96"/>
              </p:custDataLst>
            </p:nvPr>
          </p:nvSpPr>
          <p:spPr bwMode="auto">
            <a:xfrm>
              <a:off x="2408238" y="3171825"/>
              <a:ext cx="131762" cy="196850"/>
            </a:xfrm>
            <a:custGeom>
              <a:avLst/>
              <a:gdLst>
                <a:gd name="T0" fmla="*/ 2147483647 w 273"/>
                <a:gd name="T1" fmla="*/ 2147483647 h 414"/>
                <a:gd name="T2" fmla="*/ 2147483647 w 273"/>
                <a:gd name="T3" fmla="*/ 2147483647 h 414"/>
                <a:gd name="T4" fmla="*/ 2147483647 w 273"/>
                <a:gd name="T5" fmla="*/ 2147483647 h 414"/>
                <a:gd name="T6" fmla="*/ 2147483647 w 273"/>
                <a:gd name="T7" fmla="*/ 2147483647 h 414"/>
                <a:gd name="T8" fmla="*/ 2147483647 w 273"/>
                <a:gd name="T9" fmla="*/ 2147483647 h 414"/>
                <a:gd name="T10" fmla="*/ 2147483647 w 273"/>
                <a:gd name="T11" fmla="*/ 2147483647 h 414"/>
                <a:gd name="T12" fmla="*/ 2147483647 w 273"/>
                <a:gd name="T13" fmla="*/ 2147483647 h 414"/>
                <a:gd name="T14" fmla="*/ 2147483647 w 273"/>
                <a:gd name="T15" fmla="*/ 2147483647 h 414"/>
                <a:gd name="T16" fmla="*/ 2147483647 w 273"/>
                <a:gd name="T17" fmla="*/ 2147483647 h 414"/>
                <a:gd name="T18" fmla="*/ 2147483647 w 273"/>
                <a:gd name="T19" fmla="*/ 2147483647 h 414"/>
                <a:gd name="T20" fmla="*/ 2147483647 w 273"/>
                <a:gd name="T21" fmla="*/ 2147483647 h 414"/>
                <a:gd name="T22" fmla="*/ 2147483647 w 273"/>
                <a:gd name="T23" fmla="*/ 2147483647 h 414"/>
                <a:gd name="T24" fmla="*/ 2147483647 w 273"/>
                <a:gd name="T25" fmla="*/ 2147483647 h 414"/>
                <a:gd name="T26" fmla="*/ 2147483647 w 273"/>
                <a:gd name="T27" fmla="*/ 2147483647 h 414"/>
                <a:gd name="T28" fmla="*/ 2147483647 w 273"/>
                <a:gd name="T29" fmla="*/ 2147483647 h 414"/>
                <a:gd name="T30" fmla="*/ 2147483647 w 273"/>
                <a:gd name="T31" fmla="*/ 2147483647 h 414"/>
                <a:gd name="T32" fmla="*/ 2147483647 w 273"/>
                <a:gd name="T33" fmla="*/ 2147483647 h 414"/>
                <a:gd name="T34" fmla="*/ 2147483647 w 273"/>
                <a:gd name="T35" fmla="*/ 2147483647 h 414"/>
                <a:gd name="T36" fmla="*/ 2147483647 w 273"/>
                <a:gd name="T37" fmla="*/ 2147483647 h 414"/>
                <a:gd name="T38" fmla="*/ 2147483647 w 273"/>
                <a:gd name="T39" fmla="*/ 2147483647 h 414"/>
                <a:gd name="T40" fmla="*/ 2147483647 w 273"/>
                <a:gd name="T41" fmla="*/ 2147483647 h 414"/>
                <a:gd name="T42" fmla="*/ 2147483647 w 273"/>
                <a:gd name="T43" fmla="*/ 2147483647 h 414"/>
                <a:gd name="T44" fmla="*/ 2147483647 w 273"/>
                <a:gd name="T45" fmla="*/ 2147483647 h 414"/>
                <a:gd name="T46" fmla="*/ 2147483647 w 273"/>
                <a:gd name="T47" fmla="*/ 2147483647 h 414"/>
                <a:gd name="T48" fmla="*/ 2147483647 w 273"/>
                <a:gd name="T49" fmla="*/ 2147483647 h 414"/>
                <a:gd name="T50" fmla="*/ 2147483647 w 273"/>
                <a:gd name="T51" fmla="*/ 2147483647 h 414"/>
                <a:gd name="T52" fmla="*/ 2147483647 w 273"/>
                <a:gd name="T53" fmla="*/ 2147483647 h 414"/>
                <a:gd name="T54" fmla="*/ 2147483647 w 273"/>
                <a:gd name="T55" fmla="*/ 2147483647 h 414"/>
                <a:gd name="T56" fmla="*/ 2147483647 w 273"/>
                <a:gd name="T57" fmla="*/ 2147483647 h 414"/>
                <a:gd name="T58" fmla="*/ 2147483647 w 273"/>
                <a:gd name="T59" fmla="*/ 2147483647 h 414"/>
                <a:gd name="T60" fmla="*/ 2147483647 w 273"/>
                <a:gd name="T61" fmla="*/ 2147483647 h 414"/>
                <a:gd name="T62" fmla="*/ 2147483647 w 273"/>
                <a:gd name="T63" fmla="*/ 2147483647 h 414"/>
                <a:gd name="T64" fmla="*/ 2147483647 w 273"/>
                <a:gd name="T65" fmla="*/ 2147483647 h 414"/>
                <a:gd name="T66" fmla="*/ 2147483647 w 273"/>
                <a:gd name="T67" fmla="*/ 2147483647 h 414"/>
                <a:gd name="T68" fmla="*/ 2147483647 w 273"/>
                <a:gd name="T69" fmla="*/ 2147483647 h 414"/>
                <a:gd name="T70" fmla="*/ 2147483647 w 273"/>
                <a:gd name="T71" fmla="*/ 2147483647 h 414"/>
                <a:gd name="T72" fmla="*/ 2147483647 w 273"/>
                <a:gd name="T73" fmla="*/ 2147483647 h 414"/>
                <a:gd name="T74" fmla="*/ 2147483647 w 273"/>
                <a:gd name="T75" fmla="*/ 2147483647 h 414"/>
                <a:gd name="T76" fmla="*/ 2147483647 w 273"/>
                <a:gd name="T77" fmla="*/ 2147483647 h 414"/>
                <a:gd name="T78" fmla="*/ 2147483647 w 273"/>
                <a:gd name="T79" fmla="*/ 2147483647 h 414"/>
                <a:gd name="T80" fmla="*/ 2147483647 w 273"/>
                <a:gd name="T81" fmla="*/ 2147483647 h 414"/>
                <a:gd name="T82" fmla="*/ 2147483647 w 273"/>
                <a:gd name="T83" fmla="*/ 2147483647 h 414"/>
                <a:gd name="T84" fmla="*/ 2147483647 w 273"/>
                <a:gd name="T85" fmla="*/ 2147483647 h 414"/>
                <a:gd name="T86" fmla="*/ 2147483647 w 273"/>
                <a:gd name="T87" fmla="*/ 2147483647 h 414"/>
                <a:gd name="T88" fmla="*/ 2147483647 w 273"/>
                <a:gd name="T89" fmla="*/ 2147483647 h 414"/>
                <a:gd name="T90" fmla="*/ 2147483647 w 273"/>
                <a:gd name="T91" fmla="*/ 2147483647 h 414"/>
                <a:gd name="T92" fmla="*/ 2147483647 w 273"/>
                <a:gd name="T93" fmla="*/ 2147483647 h 414"/>
                <a:gd name="T94" fmla="*/ 2147483647 w 273"/>
                <a:gd name="T95" fmla="*/ 2147483647 h 414"/>
                <a:gd name="T96" fmla="*/ 2147483647 w 273"/>
                <a:gd name="T97" fmla="*/ 2147483647 h 414"/>
                <a:gd name="T98" fmla="*/ 2147483647 w 273"/>
                <a:gd name="T99" fmla="*/ 2147483647 h 414"/>
                <a:gd name="T100" fmla="*/ 2147483647 w 273"/>
                <a:gd name="T101" fmla="*/ 2147483647 h 414"/>
                <a:gd name="T102" fmla="*/ 2147483647 w 273"/>
                <a:gd name="T103" fmla="*/ 2147483647 h 414"/>
                <a:gd name="T104" fmla="*/ 2147483647 w 273"/>
                <a:gd name="T105" fmla="*/ 2147483647 h 414"/>
                <a:gd name="T106" fmla="*/ 2147483647 w 273"/>
                <a:gd name="T107" fmla="*/ 2147483647 h 414"/>
                <a:gd name="T108" fmla="*/ 2147483647 w 273"/>
                <a:gd name="T109" fmla="*/ 2147483647 h 41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73"/>
                <a:gd name="T166" fmla="*/ 0 h 414"/>
                <a:gd name="T167" fmla="*/ 273 w 273"/>
                <a:gd name="T168" fmla="*/ 414 h 41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73" h="414">
                  <a:moveTo>
                    <a:pt x="232" y="142"/>
                  </a:moveTo>
                  <a:lnTo>
                    <a:pt x="225" y="140"/>
                  </a:lnTo>
                  <a:lnTo>
                    <a:pt x="219" y="137"/>
                  </a:lnTo>
                  <a:lnTo>
                    <a:pt x="213" y="133"/>
                  </a:lnTo>
                  <a:lnTo>
                    <a:pt x="209" y="130"/>
                  </a:lnTo>
                  <a:lnTo>
                    <a:pt x="201" y="121"/>
                  </a:lnTo>
                  <a:lnTo>
                    <a:pt x="195" y="113"/>
                  </a:lnTo>
                  <a:lnTo>
                    <a:pt x="190" y="105"/>
                  </a:lnTo>
                  <a:lnTo>
                    <a:pt x="185" y="99"/>
                  </a:lnTo>
                  <a:lnTo>
                    <a:pt x="183" y="96"/>
                  </a:lnTo>
                  <a:lnTo>
                    <a:pt x="179" y="95"/>
                  </a:lnTo>
                  <a:lnTo>
                    <a:pt x="176" y="93"/>
                  </a:lnTo>
                  <a:lnTo>
                    <a:pt x="173" y="93"/>
                  </a:lnTo>
                  <a:lnTo>
                    <a:pt x="167" y="94"/>
                  </a:lnTo>
                  <a:lnTo>
                    <a:pt x="164" y="97"/>
                  </a:lnTo>
                  <a:lnTo>
                    <a:pt x="161" y="101"/>
                  </a:lnTo>
                  <a:lnTo>
                    <a:pt x="159" y="105"/>
                  </a:lnTo>
                  <a:lnTo>
                    <a:pt x="153" y="86"/>
                  </a:lnTo>
                  <a:lnTo>
                    <a:pt x="147" y="68"/>
                  </a:lnTo>
                  <a:lnTo>
                    <a:pt x="142" y="54"/>
                  </a:lnTo>
                  <a:lnTo>
                    <a:pt x="135" y="41"/>
                  </a:lnTo>
                  <a:lnTo>
                    <a:pt x="132" y="36"/>
                  </a:lnTo>
                  <a:lnTo>
                    <a:pt x="128" y="30"/>
                  </a:lnTo>
                  <a:lnTo>
                    <a:pt x="123" y="25"/>
                  </a:lnTo>
                  <a:lnTo>
                    <a:pt x="118" y="20"/>
                  </a:lnTo>
                  <a:lnTo>
                    <a:pt x="111" y="14"/>
                  </a:lnTo>
                  <a:lnTo>
                    <a:pt x="103" y="9"/>
                  </a:lnTo>
                  <a:lnTo>
                    <a:pt x="96" y="5"/>
                  </a:lnTo>
                  <a:lnTo>
                    <a:pt x="86" y="0"/>
                  </a:lnTo>
                  <a:lnTo>
                    <a:pt x="80" y="7"/>
                  </a:lnTo>
                  <a:lnTo>
                    <a:pt x="73" y="15"/>
                  </a:lnTo>
                  <a:lnTo>
                    <a:pt x="69" y="19"/>
                  </a:lnTo>
                  <a:lnTo>
                    <a:pt x="66" y="23"/>
                  </a:lnTo>
                  <a:lnTo>
                    <a:pt x="63" y="25"/>
                  </a:lnTo>
                  <a:lnTo>
                    <a:pt x="60" y="25"/>
                  </a:lnTo>
                  <a:lnTo>
                    <a:pt x="57" y="32"/>
                  </a:lnTo>
                  <a:lnTo>
                    <a:pt x="57" y="37"/>
                  </a:lnTo>
                  <a:lnTo>
                    <a:pt x="56" y="42"/>
                  </a:lnTo>
                  <a:lnTo>
                    <a:pt x="57" y="47"/>
                  </a:lnTo>
                  <a:lnTo>
                    <a:pt x="58" y="59"/>
                  </a:lnTo>
                  <a:lnTo>
                    <a:pt x="60" y="75"/>
                  </a:lnTo>
                  <a:lnTo>
                    <a:pt x="52" y="78"/>
                  </a:lnTo>
                  <a:lnTo>
                    <a:pt x="43" y="83"/>
                  </a:lnTo>
                  <a:lnTo>
                    <a:pt x="33" y="90"/>
                  </a:lnTo>
                  <a:lnTo>
                    <a:pt x="24" y="97"/>
                  </a:lnTo>
                  <a:lnTo>
                    <a:pt x="17" y="104"/>
                  </a:lnTo>
                  <a:lnTo>
                    <a:pt x="9" y="111"/>
                  </a:lnTo>
                  <a:lnTo>
                    <a:pt x="4" y="118"/>
                  </a:lnTo>
                  <a:lnTo>
                    <a:pt x="0" y="123"/>
                  </a:lnTo>
                  <a:lnTo>
                    <a:pt x="40" y="198"/>
                  </a:lnTo>
                  <a:lnTo>
                    <a:pt x="57" y="201"/>
                  </a:lnTo>
                  <a:lnTo>
                    <a:pt x="73" y="205"/>
                  </a:lnTo>
                  <a:lnTo>
                    <a:pt x="78" y="207"/>
                  </a:lnTo>
                  <a:lnTo>
                    <a:pt x="84" y="210"/>
                  </a:lnTo>
                  <a:lnTo>
                    <a:pt x="89" y="214"/>
                  </a:lnTo>
                  <a:lnTo>
                    <a:pt x="93" y="218"/>
                  </a:lnTo>
                  <a:lnTo>
                    <a:pt x="96" y="222"/>
                  </a:lnTo>
                  <a:lnTo>
                    <a:pt x="99" y="226"/>
                  </a:lnTo>
                  <a:lnTo>
                    <a:pt x="101" y="231"/>
                  </a:lnTo>
                  <a:lnTo>
                    <a:pt x="103" y="237"/>
                  </a:lnTo>
                  <a:lnTo>
                    <a:pt x="106" y="251"/>
                  </a:lnTo>
                  <a:lnTo>
                    <a:pt x="106" y="265"/>
                  </a:lnTo>
                  <a:lnTo>
                    <a:pt x="106" y="272"/>
                  </a:lnTo>
                  <a:lnTo>
                    <a:pt x="103" y="279"/>
                  </a:lnTo>
                  <a:lnTo>
                    <a:pt x="100" y="286"/>
                  </a:lnTo>
                  <a:lnTo>
                    <a:pt x="96" y="293"/>
                  </a:lnTo>
                  <a:lnTo>
                    <a:pt x="93" y="301"/>
                  </a:lnTo>
                  <a:lnTo>
                    <a:pt x="89" y="307"/>
                  </a:lnTo>
                  <a:lnTo>
                    <a:pt x="87" y="314"/>
                  </a:lnTo>
                  <a:lnTo>
                    <a:pt x="86" y="321"/>
                  </a:lnTo>
                  <a:lnTo>
                    <a:pt x="88" y="330"/>
                  </a:lnTo>
                  <a:lnTo>
                    <a:pt x="91" y="343"/>
                  </a:lnTo>
                  <a:lnTo>
                    <a:pt x="98" y="359"/>
                  </a:lnTo>
                  <a:lnTo>
                    <a:pt x="107" y="374"/>
                  </a:lnTo>
                  <a:lnTo>
                    <a:pt x="112" y="382"/>
                  </a:lnTo>
                  <a:lnTo>
                    <a:pt x="117" y="389"/>
                  </a:lnTo>
                  <a:lnTo>
                    <a:pt x="122" y="395"/>
                  </a:lnTo>
                  <a:lnTo>
                    <a:pt x="129" y="401"/>
                  </a:lnTo>
                  <a:lnTo>
                    <a:pt x="134" y="406"/>
                  </a:lnTo>
                  <a:lnTo>
                    <a:pt x="141" y="411"/>
                  </a:lnTo>
                  <a:lnTo>
                    <a:pt x="146" y="413"/>
                  </a:lnTo>
                  <a:lnTo>
                    <a:pt x="153" y="414"/>
                  </a:lnTo>
                  <a:lnTo>
                    <a:pt x="174" y="410"/>
                  </a:lnTo>
                  <a:lnTo>
                    <a:pt x="215" y="398"/>
                  </a:lnTo>
                  <a:lnTo>
                    <a:pt x="236" y="392"/>
                  </a:lnTo>
                  <a:lnTo>
                    <a:pt x="255" y="385"/>
                  </a:lnTo>
                  <a:lnTo>
                    <a:pt x="262" y="381"/>
                  </a:lnTo>
                  <a:lnTo>
                    <a:pt x="267" y="377"/>
                  </a:lnTo>
                  <a:lnTo>
                    <a:pt x="271" y="374"/>
                  </a:lnTo>
                  <a:lnTo>
                    <a:pt x="273" y="370"/>
                  </a:lnTo>
                  <a:lnTo>
                    <a:pt x="271" y="361"/>
                  </a:lnTo>
                  <a:lnTo>
                    <a:pt x="269" y="352"/>
                  </a:lnTo>
                  <a:lnTo>
                    <a:pt x="267" y="343"/>
                  </a:lnTo>
                  <a:lnTo>
                    <a:pt x="263" y="335"/>
                  </a:lnTo>
                  <a:lnTo>
                    <a:pt x="253" y="321"/>
                  </a:lnTo>
                  <a:lnTo>
                    <a:pt x="242" y="309"/>
                  </a:lnTo>
                  <a:lnTo>
                    <a:pt x="231" y="295"/>
                  </a:lnTo>
                  <a:lnTo>
                    <a:pt x="222" y="282"/>
                  </a:lnTo>
                  <a:lnTo>
                    <a:pt x="218" y="274"/>
                  </a:lnTo>
                  <a:lnTo>
                    <a:pt x="215" y="266"/>
                  </a:lnTo>
                  <a:lnTo>
                    <a:pt x="213" y="257"/>
                  </a:lnTo>
                  <a:lnTo>
                    <a:pt x="212" y="247"/>
                  </a:lnTo>
                  <a:lnTo>
                    <a:pt x="213" y="229"/>
                  </a:lnTo>
                  <a:lnTo>
                    <a:pt x="215" y="215"/>
                  </a:lnTo>
                  <a:lnTo>
                    <a:pt x="219" y="202"/>
                  </a:lnTo>
                  <a:lnTo>
                    <a:pt x="222" y="190"/>
                  </a:lnTo>
                  <a:lnTo>
                    <a:pt x="226" y="178"/>
                  </a:lnTo>
                  <a:lnTo>
                    <a:pt x="230" y="167"/>
                  </a:lnTo>
                  <a:lnTo>
                    <a:pt x="232" y="155"/>
                  </a:lnTo>
                  <a:lnTo>
                    <a:pt x="232" y="142"/>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grpSp>
          <p:nvGrpSpPr>
            <p:cNvPr id="2393" name="Group 164"/>
            <p:cNvGrpSpPr>
              <a:grpSpLocks/>
            </p:cNvGrpSpPr>
            <p:nvPr>
              <p:custDataLst>
                <p:tags r:id="rId97"/>
              </p:custDataLst>
            </p:nvPr>
          </p:nvGrpSpPr>
          <p:grpSpPr bwMode="auto">
            <a:xfrm>
              <a:off x="2089239" y="3023836"/>
              <a:ext cx="361728" cy="362680"/>
              <a:chOff x="1486" y="2412"/>
              <a:chExt cx="244" cy="256"/>
            </a:xfrm>
            <a:solidFill>
              <a:srgbClr val="0070C0"/>
            </a:solidFill>
          </p:grpSpPr>
          <p:sp>
            <p:nvSpPr>
              <p:cNvPr id="2213" name="Freeform 165"/>
              <p:cNvSpPr>
                <a:spLocks/>
              </p:cNvSpPr>
              <p:nvPr/>
            </p:nvSpPr>
            <p:spPr bwMode="auto">
              <a:xfrm>
                <a:off x="1639" y="2457"/>
                <a:ext cx="18" cy="7"/>
              </a:xfrm>
              <a:custGeom>
                <a:avLst/>
                <a:gdLst>
                  <a:gd name="T0" fmla="*/ 0 w 54"/>
                  <a:gd name="T1" fmla="*/ 0 h 22"/>
                  <a:gd name="T2" fmla="*/ 0 w 54"/>
                  <a:gd name="T3" fmla="*/ 18 h 22"/>
                  <a:gd name="T4" fmla="*/ 6 w 54"/>
                  <a:gd name="T5" fmla="*/ 20 h 22"/>
                  <a:gd name="T6" fmla="*/ 10 w 54"/>
                  <a:gd name="T7" fmla="*/ 21 h 22"/>
                  <a:gd name="T8" fmla="*/ 14 w 54"/>
                  <a:gd name="T9" fmla="*/ 22 h 22"/>
                  <a:gd name="T10" fmla="*/ 20 w 54"/>
                  <a:gd name="T11" fmla="*/ 22 h 22"/>
                  <a:gd name="T12" fmla="*/ 23 w 54"/>
                  <a:gd name="T13" fmla="*/ 22 h 22"/>
                  <a:gd name="T14" fmla="*/ 27 w 54"/>
                  <a:gd name="T15" fmla="*/ 21 h 22"/>
                  <a:gd name="T16" fmla="*/ 31 w 54"/>
                  <a:gd name="T17" fmla="*/ 20 h 22"/>
                  <a:gd name="T18" fmla="*/ 33 w 54"/>
                  <a:gd name="T19" fmla="*/ 18 h 22"/>
                  <a:gd name="T20" fmla="*/ 35 w 54"/>
                  <a:gd name="T21" fmla="*/ 16 h 22"/>
                  <a:gd name="T22" fmla="*/ 41 w 54"/>
                  <a:gd name="T23" fmla="*/ 12 h 22"/>
                  <a:gd name="T24" fmla="*/ 47 w 54"/>
                  <a:gd name="T25" fmla="*/ 8 h 22"/>
                  <a:gd name="T26" fmla="*/ 54 w 54"/>
                  <a:gd name="T27" fmla="*/ 6 h 22"/>
                  <a:gd name="T28" fmla="*/ 36 w 54"/>
                  <a:gd name="T29" fmla="*/ 5 h 22"/>
                  <a:gd name="T30" fmla="*/ 20 w 54"/>
                  <a:gd name="T31" fmla="*/ 3 h 22"/>
                  <a:gd name="T32" fmla="*/ 6 w 54"/>
                  <a:gd name="T33" fmla="*/ 1 h 22"/>
                  <a:gd name="T34" fmla="*/ 0 w 54"/>
                  <a:gd name="T3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22">
                    <a:moveTo>
                      <a:pt x="0" y="0"/>
                    </a:moveTo>
                    <a:lnTo>
                      <a:pt x="0" y="18"/>
                    </a:lnTo>
                    <a:lnTo>
                      <a:pt x="6" y="20"/>
                    </a:lnTo>
                    <a:lnTo>
                      <a:pt x="10" y="21"/>
                    </a:lnTo>
                    <a:lnTo>
                      <a:pt x="14" y="22"/>
                    </a:lnTo>
                    <a:lnTo>
                      <a:pt x="20" y="22"/>
                    </a:lnTo>
                    <a:lnTo>
                      <a:pt x="23" y="22"/>
                    </a:lnTo>
                    <a:lnTo>
                      <a:pt x="27" y="21"/>
                    </a:lnTo>
                    <a:lnTo>
                      <a:pt x="31" y="20"/>
                    </a:lnTo>
                    <a:lnTo>
                      <a:pt x="33" y="18"/>
                    </a:lnTo>
                    <a:lnTo>
                      <a:pt x="35" y="16"/>
                    </a:lnTo>
                    <a:lnTo>
                      <a:pt x="41" y="12"/>
                    </a:lnTo>
                    <a:lnTo>
                      <a:pt x="47" y="8"/>
                    </a:lnTo>
                    <a:lnTo>
                      <a:pt x="54" y="6"/>
                    </a:lnTo>
                    <a:lnTo>
                      <a:pt x="36" y="5"/>
                    </a:lnTo>
                    <a:lnTo>
                      <a:pt x="20" y="3"/>
                    </a:lnTo>
                    <a:lnTo>
                      <a:pt x="6" y="1"/>
                    </a:lnTo>
                    <a:lnTo>
                      <a:pt x="0" y="0"/>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214" name="Freeform 166"/>
              <p:cNvSpPr>
                <a:spLocks/>
              </p:cNvSpPr>
              <p:nvPr/>
            </p:nvSpPr>
            <p:spPr bwMode="auto">
              <a:xfrm>
                <a:off x="1526" y="2412"/>
                <a:ext cx="2" cy="8"/>
              </a:xfrm>
              <a:custGeom>
                <a:avLst/>
                <a:gdLst>
                  <a:gd name="T0" fmla="*/ 6 w 6"/>
                  <a:gd name="T1" fmla="*/ 24 h 24"/>
                  <a:gd name="T2" fmla="*/ 6 w 6"/>
                  <a:gd name="T3" fmla="*/ 0 h 24"/>
                  <a:gd name="T4" fmla="*/ 4 w 6"/>
                  <a:gd name="T5" fmla="*/ 1 h 24"/>
                  <a:gd name="T6" fmla="*/ 1 w 6"/>
                  <a:gd name="T7" fmla="*/ 3 h 24"/>
                  <a:gd name="T8" fmla="*/ 0 w 6"/>
                  <a:gd name="T9" fmla="*/ 7 h 24"/>
                  <a:gd name="T10" fmla="*/ 0 w 6"/>
                  <a:gd name="T11" fmla="*/ 12 h 24"/>
                  <a:gd name="T12" fmla="*/ 0 w 6"/>
                  <a:gd name="T13" fmla="*/ 16 h 24"/>
                  <a:gd name="T14" fmla="*/ 1 w 6"/>
                  <a:gd name="T15" fmla="*/ 20 h 24"/>
                  <a:gd name="T16" fmla="*/ 4 w 6"/>
                  <a:gd name="T17" fmla="*/ 23 h 24"/>
                  <a:gd name="T18" fmla="*/ 6 w 6"/>
                  <a:gd name="T1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24">
                    <a:moveTo>
                      <a:pt x="6" y="24"/>
                    </a:moveTo>
                    <a:lnTo>
                      <a:pt x="6" y="0"/>
                    </a:lnTo>
                    <a:lnTo>
                      <a:pt x="4" y="1"/>
                    </a:lnTo>
                    <a:lnTo>
                      <a:pt x="1" y="3"/>
                    </a:lnTo>
                    <a:lnTo>
                      <a:pt x="0" y="7"/>
                    </a:lnTo>
                    <a:lnTo>
                      <a:pt x="0" y="12"/>
                    </a:lnTo>
                    <a:lnTo>
                      <a:pt x="0" y="16"/>
                    </a:lnTo>
                    <a:lnTo>
                      <a:pt x="1" y="20"/>
                    </a:lnTo>
                    <a:lnTo>
                      <a:pt x="4" y="23"/>
                    </a:lnTo>
                    <a:lnTo>
                      <a:pt x="6" y="24"/>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215" name="Freeform 167"/>
              <p:cNvSpPr>
                <a:spLocks/>
              </p:cNvSpPr>
              <p:nvPr/>
            </p:nvSpPr>
            <p:spPr bwMode="auto">
              <a:xfrm>
                <a:off x="1557" y="2438"/>
                <a:ext cx="8" cy="4"/>
              </a:xfrm>
              <a:custGeom>
                <a:avLst/>
                <a:gdLst>
                  <a:gd name="T0" fmla="*/ 0 w 27"/>
                  <a:gd name="T1" fmla="*/ 12 h 12"/>
                  <a:gd name="T2" fmla="*/ 27 w 27"/>
                  <a:gd name="T3" fmla="*/ 12 h 12"/>
                  <a:gd name="T4" fmla="*/ 14 w 27"/>
                  <a:gd name="T5" fmla="*/ 0 h 12"/>
                  <a:gd name="T6" fmla="*/ 0 w 27"/>
                  <a:gd name="T7" fmla="*/ 12 h 12"/>
                </a:gdLst>
                <a:ahLst/>
                <a:cxnLst>
                  <a:cxn ang="0">
                    <a:pos x="T0" y="T1"/>
                  </a:cxn>
                  <a:cxn ang="0">
                    <a:pos x="T2" y="T3"/>
                  </a:cxn>
                  <a:cxn ang="0">
                    <a:pos x="T4" y="T5"/>
                  </a:cxn>
                  <a:cxn ang="0">
                    <a:pos x="T6" y="T7"/>
                  </a:cxn>
                </a:cxnLst>
                <a:rect l="0" t="0" r="r" b="b"/>
                <a:pathLst>
                  <a:path w="27" h="12">
                    <a:moveTo>
                      <a:pt x="0" y="12"/>
                    </a:moveTo>
                    <a:lnTo>
                      <a:pt x="27" y="12"/>
                    </a:lnTo>
                    <a:lnTo>
                      <a:pt x="14" y="0"/>
                    </a:lnTo>
                    <a:lnTo>
                      <a:pt x="0" y="12"/>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216" name="Freeform 168"/>
              <p:cNvSpPr>
                <a:spLocks/>
              </p:cNvSpPr>
              <p:nvPr/>
            </p:nvSpPr>
            <p:spPr bwMode="auto">
              <a:xfrm>
                <a:off x="1486" y="2444"/>
                <a:ext cx="244" cy="224"/>
              </a:xfrm>
              <a:custGeom>
                <a:avLst/>
                <a:gdLst>
                  <a:gd name="T0" fmla="*/ 9 w 743"/>
                  <a:gd name="T1" fmla="*/ 208 h 672"/>
                  <a:gd name="T2" fmla="*/ 50 w 743"/>
                  <a:gd name="T3" fmla="*/ 266 h 672"/>
                  <a:gd name="T4" fmla="*/ 121 w 743"/>
                  <a:gd name="T5" fmla="*/ 294 h 672"/>
                  <a:gd name="T6" fmla="*/ 166 w 743"/>
                  <a:gd name="T7" fmla="*/ 316 h 672"/>
                  <a:gd name="T8" fmla="*/ 198 w 743"/>
                  <a:gd name="T9" fmla="*/ 346 h 672"/>
                  <a:gd name="T10" fmla="*/ 296 w 743"/>
                  <a:gd name="T11" fmla="*/ 379 h 672"/>
                  <a:gd name="T12" fmla="*/ 286 w 743"/>
                  <a:gd name="T13" fmla="*/ 420 h 672"/>
                  <a:gd name="T14" fmla="*/ 311 w 743"/>
                  <a:gd name="T15" fmla="*/ 513 h 672"/>
                  <a:gd name="T16" fmla="*/ 303 w 743"/>
                  <a:gd name="T17" fmla="*/ 535 h 672"/>
                  <a:gd name="T18" fmla="*/ 302 w 743"/>
                  <a:gd name="T19" fmla="*/ 566 h 672"/>
                  <a:gd name="T20" fmla="*/ 328 w 743"/>
                  <a:gd name="T21" fmla="*/ 617 h 672"/>
                  <a:gd name="T22" fmla="*/ 371 w 743"/>
                  <a:gd name="T23" fmla="*/ 659 h 672"/>
                  <a:gd name="T24" fmla="*/ 415 w 743"/>
                  <a:gd name="T25" fmla="*/ 671 h 672"/>
                  <a:gd name="T26" fmla="*/ 465 w 743"/>
                  <a:gd name="T27" fmla="*/ 653 h 672"/>
                  <a:gd name="T28" fmla="*/ 507 w 743"/>
                  <a:gd name="T29" fmla="*/ 619 h 672"/>
                  <a:gd name="T30" fmla="*/ 524 w 743"/>
                  <a:gd name="T31" fmla="*/ 586 h 672"/>
                  <a:gd name="T32" fmla="*/ 477 w 743"/>
                  <a:gd name="T33" fmla="*/ 469 h 672"/>
                  <a:gd name="T34" fmla="*/ 577 w 743"/>
                  <a:gd name="T35" fmla="*/ 500 h 672"/>
                  <a:gd name="T36" fmla="*/ 600 w 743"/>
                  <a:gd name="T37" fmla="*/ 477 h 672"/>
                  <a:gd name="T38" fmla="*/ 652 w 743"/>
                  <a:gd name="T39" fmla="*/ 445 h 672"/>
                  <a:gd name="T40" fmla="*/ 669 w 743"/>
                  <a:gd name="T41" fmla="*/ 441 h 672"/>
                  <a:gd name="T42" fmla="*/ 685 w 743"/>
                  <a:gd name="T43" fmla="*/ 435 h 672"/>
                  <a:gd name="T44" fmla="*/ 666 w 743"/>
                  <a:gd name="T45" fmla="*/ 327 h 672"/>
                  <a:gd name="T46" fmla="*/ 709 w 743"/>
                  <a:gd name="T47" fmla="*/ 294 h 672"/>
                  <a:gd name="T48" fmla="*/ 714 w 743"/>
                  <a:gd name="T49" fmla="*/ 253 h 672"/>
                  <a:gd name="T50" fmla="*/ 726 w 743"/>
                  <a:gd name="T51" fmla="*/ 235 h 672"/>
                  <a:gd name="T52" fmla="*/ 728 w 743"/>
                  <a:gd name="T53" fmla="*/ 213 h 672"/>
                  <a:gd name="T54" fmla="*/ 700 w 743"/>
                  <a:gd name="T55" fmla="*/ 196 h 672"/>
                  <a:gd name="T56" fmla="*/ 686 w 743"/>
                  <a:gd name="T57" fmla="*/ 168 h 672"/>
                  <a:gd name="T58" fmla="*/ 670 w 743"/>
                  <a:gd name="T59" fmla="*/ 145 h 672"/>
                  <a:gd name="T60" fmla="*/ 639 w 743"/>
                  <a:gd name="T61" fmla="*/ 152 h 672"/>
                  <a:gd name="T62" fmla="*/ 630 w 743"/>
                  <a:gd name="T63" fmla="*/ 134 h 672"/>
                  <a:gd name="T64" fmla="*/ 602 w 743"/>
                  <a:gd name="T65" fmla="*/ 115 h 672"/>
                  <a:gd name="T66" fmla="*/ 584 w 743"/>
                  <a:gd name="T67" fmla="*/ 97 h 672"/>
                  <a:gd name="T68" fmla="*/ 536 w 743"/>
                  <a:gd name="T69" fmla="*/ 75 h 672"/>
                  <a:gd name="T70" fmla="*/ 490 w 743"/>
                  <a:gd name="T71" fmla="*/ 87 h 672"/>
                  <a:gd name="T72" fmla="*/ 472 w 743"/>
                  <a:gd name="T73" fmla="*/ 101 h 672"/>
                  <a:gd name="T74" fmla="*/ 434 w 743"/>
                  <a:gd name="T75" fmla="*/ 116 h 672"/>
                  <a:gd name="T76" fmla="*/ 418 w 743"/>
                  <a:gd name="T77" fmla="*/ 104 h 672"/>
                  <a:gd name="T78" fmla="*/ 393 w 743"/>
                  <a:gd name="T79" fmla="*/ 102 h 672"/>
                  <a:gd name="T80" fmla="*/ 359 w 743"/>
                  <a:gd name="T81" fmla="*/ 83 h 672"/>
                  <a:gd name="T82" fmla="*/ 317 w 743"/>
                  <a:gd name="T83" fmla="*/ 85 h 672"/>
                  <a:gd name="T84" fmla="*/ 291 w 743"/>
                  <a:gd name="T85" fmla="*/ 92 h 672"/>
                  <a:gd name="T86" fmla="*/ 252 w 743"/>
                  <a:gd name="T87" fmla="*/ 93 h 672"/>
                  <a:gd name="T88" fmla="*/ 233 w 743"/>
                  <a:gd name="T89" fmla="*/ 52 h 672"/>
                  <a:gd name="T90" fmla="*/ 179 w 743"/>
                  <a:gd name="T91" fmla="*/ 22 h 672"/>
                  <a:gd name="T92" fmla="*/ 148 w 743"/>
                  <a:gd name="T93" fmla="*/ 10 h 672"/>
                  <a:gd name="T94" fmla="*/ 136 w 743"/>
                  <a:gd name="T95" fmla="*/ 46 h 672"/>
                  <a:gd name="T96" fmla="*/ 119 w 743"/>
                  <a:gd name="T97" fmla="*/ 69 h 672"/>
                  <a:gd name="T98" fmla="*/ 119 w 743"/>
                  <a:gd name="T99" fmla="*/ 137 h 672"/>
                  <a:gd name="T100" fmla="*/ 104 w 743"/>
                  <a:gd name="T101" fmla="*/ 194 h 672"/>
                  <a:gd name="T102" fmla="*/ 87 w 743"/>
                  <a:gd name="T103" fmla="*/ 190 h 672"/>
                  <a:gd name="T104" fmla="*/ 70 w 743"/>
                  <a:gd name="T105" fmla="*/ 184 h 672"/>
                  <a:gd name="T106" fmla="*/ 57 w 743"/>
                  <a:gd name="T107" fmla="*/ 169 h 672"/>
                  <a:gd name="T108" fmla="*/ 52 w 743"/>
                  <a:gd name="T109" fmla="*/ 119 h 672"/>
                  <a:gd name="T110" fmla="*/ 73 w 743"/>
                  <a:gd name="T111" fmla="*/ 61 h 672"/>
                  <a:gd name="T112" fmla="*/ 97 w 743"/>
                  <a:gd name="T113" fmla="*/ 15 h 672"/>
                  <a:gd name="T114" fmla="*/ 52 w 743"/>
                  <a:gd name="T115" fmla="*/ 30 h 672"/>
                  <a:gd name="T116" fmla="*/ 16 w 743"/>
                  <a:gd name="T117" fmla="*/ 70 h 672"/>
                  <a:gd name="T118" fmla="*/ 1 w 743"/>
                  <a:gd name="T119" fmla="*/ 12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3" h="672">
                    <a:moveTo>
                      <a:pt x="0" y="143"/>
                    </a:moveTo>
                    <a:lnTo>
                      <a:pt x="0" y="160"/>
                    </a:lnTo>
                    <a:lnTo>
                      <a:pt x="2" y="177"/>
                    </a:lnTo>
                    <a:lnTo>
                      <a:pt x="5" y="194"/>
                    </a:lnTo>
                    <a:lnTo>
                      <a:pt x="9" y="208"/>
                    </a:lnTo>
                    <a:lnTo>
                      <a:pt x="15" y="222"/>
                    </a:lnTo>
                    <a:lnTo>
                      <a:pt x="22" y="235"/>
                    </a:lnTo>
                    <a:lnTo>
                      <a:pt x="29" y="246"/>
                    </a:lnTo>
                    <a:lnTo>
                      <a:pt x="39" y="257"/>
                    </a:lnTo>
                    <a:lnTo>
                      <a:pt x="50" y="266"/>
                    </a:lnTo>
                    <a:lnTo>
                      <a:pt x="61" y="274"/>
                    </a:lnTo>
                    <a:lnTo>
                      <a:pt x="74" y="280"/>
                    </a:lnTo>
                    <a:lnTo>
                      <a:pt x="89" y="286"/>
                    </a:lnTo>
                    <a:lnTo>
                      <a:pt x="104" y="291"/>
                    </a:lnTo>
                    <a:lnTo>
                      <a:pt x="121" y="294"/>
                    </a:lnTo>
                    <a:lnTo>
                      <a:pt x="139" y="296"/>
                    </a:lnTo>
                    <a:lnTo>
                      <a:pt x="159" y="297"/>
                    </a:lnTo>
                    <a:lnTo>
                      <a:pt x="160" y="302"/>
                    </a:lnTo>
                    <a:lnTo>
                      <a:pt x="162" y="309"/>
                    </a:lnTo>
                    <a:lnTo>
                      <a:pt x="166" y="316"/>
                    </a:lnTo>
                    <a:lnTo>
                      <a:pt x="171" y="323"/>
                    </a:lnTo>
                    <a:lnTo>
                      <a:pt x="177" y="331"/>
                    </a:lnTo>
                    <a:lnTo>
                      <a:pt x="184" y="337"/>
                    </a:lnTo>
                    <a:lnTo>
                      <a:pt x="191" y="342"/>
                    </a:lnTo>
                    <a:lnTo>
                      <a:pt x="198" y="346"/>
                    </a:lnTo>
                    <a:lnTo>
                      <a:pt x="311" y="346"/>
                    </a:lnTo>
                    <a:lnTo>
                      <a:pt x="308" y="357"/>
                    </a:lnTo>
                    <a:lnTo>
                      <a:pt x="305" y="365"/>
                    </a:lnTo>
                    <a:lnTo>
                      <a:pt x="300" y="372"/>
                    </a:lnTo>
                    <a:lnTo>
                      <a:pt x="296" y="379"/>
                    </a:lnTo>
                    <a:lnTo>
                      <a:pt x="292" y="385"/>
                    </a:lnTo>
                    <a:lnTo>
                      <a:pt x="288" y="391"/>
                    </a:lnTo>
                    <a:lnTo>
                      <a:pt x="286" y="399"/>
                    </a:lnTo>
                    <a:lnTo>
                      <a:pt x="285" y="408"/>
                    </a:lnTo>
                    <a:lnTo>
                      <a:pt x="286" y="420"/>
                    </a:lnTo>
                    <a:lnTo>
                      <a:pt x="289" y="435"/>
                    </a:lnTo>
                    <a:lnTo>
                      <a:pt x="293" y="451"/>
                    </a:lnTo>
                    <a:lnTo>
                      <a:pt x="298" y="467"/>
                    </a:lnTo>
                    <a:lnTo>
                      <a:pt x="307" y="495"/>
                    </a:lnTo>
                    <a:lnTo>
                      <a:pt x="311" y="513"/>
                    </a:lnTo>
                    <a:lnTo>
                      <a:pt x="310" y="517"/>
                    </a:lnTo>
                    <a:lnTo>
                      <a:pt x="309" y="522"/>
                    </a:lnTo>
                    <a:lnTo>
                      <a:pt x="307" y="526"/>
                    </a:lnTo>
                    <a:lnTo>
                      <a:pt x="305" y="531"/>
                    </a:lnTo>
                    <a:lnTo>
                      <a:pt x="303" y="535"/>
                    </a:lnTo>
                    <a:lnTo>
                      <a:pt x="300" y="540"/>
                    </a:lnTo>
                    <a:lnTo>
                      <a:pt x="298" y="544"/>
                    </a:lnTo>
                    <a:lnTo>
                      <a:pt x="298" y="549"/>
                    </a:lnTo>
                    <a:lnTo>
                      <a:pt x="299" y="557"/>
                    </a:lnTo>
                    <a:lnTo>
                      <a:pt x="302" y="566"/>
                    </a:lnTo>
                    <a:lnTo>
                      <a:pt x="305" y="577"/>
                    </a:lnTo>
                    <a:lnTo>
                      <a:pt x="309" y="587"/>
                    </a:lnTo>
                    <a:lnTo>
                      <a:pt x="315" y="597"/>
                    </a:lnTo>
                    <a:lnTo>
                      <a:pt x="321" y="607"/>
                    </a:lnTo>
                    <a:lnTo>
                      <a:pt x="328" y="617"/>
                    </a:lnTo>
                    <a:lnTo>
                      <a:pt x="337" y="627"/>
                    </a:lnTo>
                    <a:lnTo>
                      <a:pt x="344" y="637"/>
                    </a:lnTo>
                    <a:lnTo>
                      <a:pt x="353" y="645"/>
                    </a:lnTo>
                    <a:lnTo>
                      <a:pt x="362" y="653"/>
                    </a:lnTo>
                    <a:lnTo>
                      <a:pt x="371" y="659"/>
                    </a:lnTo>
                    <a:lnTo>
                      <a:pt x="379" y="664"/>
                    </a:lnTo>
                    <a:lnTo>
                      <a:pt x="388" y="669"/>
                    </a:lnTo>
                    <a:lnTo>
                      <a:pt x="397" y="671"/>
                    </a:lnTo>
                    <a:lnTo>
                      <a:pt x="405" y="672"/>
                    </a:lnTo>
                    <a:lnTo>
                      <a:pt x="415" y="671"/>
                    </a:lnTo>
                    <a:lnTo>
                      <a:pt x="424" y="670"/>
                    </a:lnTo>
                    <a:lnTo>
                      <a:pt x="435" y="667"/>
                    </a:lnTo>
                    <a:lnTo>
                      <a:pt x="445" y="663"/>
                    </a:lnTo>
                    <a:lnTo>
                      <a:pt x="455" y="658"/>
                    </a:lnTo>
                    <a:lnTo>
                      <a:pt x="465" y="653"/>
                    </a:lnTo>
                    <a:lnTo>
                      <a:pt x="475" y="647"/>
                    </a:lnTo>
                    <a:lnTo>
                      <a:pt x="484" y="641"/>
                    </a:lnTo>
                    <a:lnTo>
                      <a:pt x="493" y="634"/>
                    </a:lnTo>
                    <a:lnTo>
                      <a:pt x="500" y="627"/>
                    </a:lnTo>
                    <a:lnTo>
                      <a:pt x="507" y="619"/>
                    </a:lnTo>
                    <a:lnTo>
                      <a:pt x="512" y="612"/>
                    </a:lnTo>
                    <a:lnTo>
                      <a:pt x="518" y="605"/>
                    </a:lnTo>
                    <a:lnTo>
                      <a:pt x="521" y="599"/>
                    </a:lnTo>
                    <a:lnTo>
                      <a:pt x="523" y="592"/>
                    </a:lnTo>
                    <a:lnTo>
                      <a:pt x="524" y="586"/>
                    </a:lnTo>
                    <a:lnTo>
                      <a:pt x="518" y="574"/>
                    </a:lnTo>
                    <a:lnTo>
                      <a:pt x="504" y="551"/>
                    </a:lnTo>
                    <a:lnTo>
                      <a:pt x="487" y="528"/>
                    </a:lnTo>
                    <a:lnTo>
                      <a:pt x="477" y="513"/>
                    </a:lnTo>
                    <a:lnTo>
                      <a:pt x="477" y="469"/>
                    </a:lnTo>
                    <a:lnTo>
                      <a:pt x="504" y="469"/>
                    </a:lnTo>
                    <a:lnTo>
                      <a:pt x="518" y="476"/>
                    </a:lnTo>
                    <a:lnTo>
                      <a:pt x="541" y="484"/>
                    </a:lnTo>
                    <a:lnTo>
                      <a:pt x="564" y="493"/>
                    </a:lnTo>
                    <a:lnTo>
                      <a:pt x="577" y="500"/>
                    </a:lnTo>
                    <a:lnTo>
                      <a:pt x="578" y="496"/>
                    </a:lnTo>
                    <a:lnTo>
                      <a:pt x="580" y="493"/>
                    </a:lnTo>
                    <a:lnTo>
                      <a:pt x="584" y="489"/>
                    </a:lnTo>
                    <a:lnTo>
                      <a:pt x="589" y="485"/>
                    </a:lnTo>
                    <a:lnTo>
                      <a:pt x="600" y="477"/>
                    </a:lnTo>
                    <a:lnTo>
                      <a:pt x="614" y="469"/>
                    </a:lnTo>
                    <a:lnTo>
                      <a:pt x="629" y="461"/>
                    </a:lnTo>
                    <a:lnTo>
                      <a:pt x="642" y="453"/>
                    </a:lnTo>
                    <a:lnTo>
                      <a:pt x="647" y="449"/>
                    </a:lnTo>
                    <a:lnTo>
                      <a:pt x="652" y="445"/>
                    </a:lnTo>
                    <a:lnTo>
                      <a:pt x="655" y="442"/>
                    </a:lnTo>
                    <a:lnTo>
                      <a:pt x="657" y="438"/>
                    </a:lnTo>
                    <a:lnTo>
                      <a:pt x="662" y="440"/>
                    </a:lnTo>
                    <a:lnTo>
                      <a:pt x="666" y="441"/>
                    </a:lnTo>
                    <a:lnTo>
                      <a:pt x="669" y="441"/>
                    </a:lnTo>
                    <a:lnTo>
                      <a:pt x="674" y="441"/>
                    </a:lnTo>
                    <a:lnTo>
                      <a:pt x="677" y="440"/>
                    </a:lnTo>
                    <a:lnTo>
                      <a:pt x="679" y="439"/>
                    </a:lnTo>
                    <a:lnTo>
                      <a:pt x="681" y="437"/>
                    </a:lnTo>
                    <a:lnTo>
                      <a:pt x="685" y="435"/>
                    </a:lnTo>
                    <a:lnTo>
                      <a:pt x="691" y="424"/>
                    </a:lnTo>
                    <a:lnTo>
                      <a:pt x="697" y="414"/>
                    </a:lnTo>
                    <a:lnTo>
                      <a:pt x="657" y="339"/>
                    </a:lnTo>
                    <a:lnTo>
                      <a:pt x="661" y="334"/>
                    </a:lnTo>
                    <a:lnTo>
                      <a:pt x="666" y="327"/>
                    </a:lnTo>
                    <a:lnTo>
                      <a:pt x="674" y="320"/>
                    </a:lnTo>
                    <a:lnTo>
                      <a:pt x="681" y="313"/>
                    </a:lnTo>
                    <a:lnTo>
                      <a:pt x="690" y="306"/>
                    </a:lnTo>
                    <a:lnTo>
                      <a:pt x="700" y="299"/>
                    </a:lnTo>
                    <a:lnTo>
                      <a:pt x="709" y="294"/>
                    </a:lnTo>
                    <a:lnTo>
                      <a:pt x="717" y="291"/>
                    </a:lnTo>
                    <a:lnTo>
                      <a:pt x="715" y="275"/>
                    </a:lnTo>
                    <a:lnTo>
                      <a:pt x="714" y="263"/>
                    </a:lnTo>
                    <a:lnTo>
                      <a:pt x="713" y="258"/>
                    </a:lnTo>
                    <a:lnTo>
                      <a:pt x="714" y="253"/>
                    </a:lnTo>
                    <a:lnTo>
                      <a:pt x="714" y="248"/>
                    </a:lnTo>
                    <a:lnTo>
                      <a:pt x="717" y="241"/>
                    </a:lnTo>
                    <a:lnTo>
                      <a:pt x="720" y="241"/>
                    </a:lnTo>
                    <a:lnTo>
                      <a:pt x="723" y="239"/>
                    </a:lnTo>
                    <a:lnTo>
                      <a:pt x="726" y="235"/>
                    </a:lnTo>
                    <a:lnTo>
                      <a:pt x="730" y="231"/>
                    </a:lnTo>
                    <a:lnTo>
                      <a:pt x="737" y="223"/>
                    </a:lnTo>
                    <a:lnTo>
                      <a:pt x="743" y="216"/>
                    </a:lnTo>
                    <a:lnTo>
                      <a:pt x="735" y="215"/>
                    </a:lnTo>
                    <a:lnTo>
                      <a:pt x="728" y="213"/>
                    </a:lnTo>
                    <a:lnTo>
                      <a:pt x="721" y="210"/>
                    </a:lnTo>
                    <a:lnTo>
                      <a:pt x="714" y="207"/>
                    </a:lnTo>
                    <a:lnTo>
                      <a:pt x="709" y="204"/>
                    </a:lnTo>
                    <a:lnTo>
                      <a:pt x="703" y="200"/>
                    </a:lnTo>
                    <a:lnTo>
                      <a:pt x="700" y="196"/>
                    </a:lnTo>
                    <a:lnTo>
                      <a:pt x="696" y="191"/>
                    </a:lnTo>
                    <a:lnTo>
                      <a:pt x="692" y="186"/>
                    </a:lnTo>
                    <a:lnTo>
                      <a:pt x="690" y="181"/>
                    </a:lnTo>
                    <a:lnTo>
                      <a:pt x="688" y="174"/>
                    </a:lnTo>
                    <a:lnTo>
                      <a:pt x="686" y="168"/>
                    </a:lnTo>
                    <a:lnTo>
                      <a:pt x="684" y="156"/>
                    </a:lnTo>
                    <a:lnTo>
                      <a:pt x="684" y="143"/>
                    </a:lnTo>
                    <a:lnTo>
                      <a:pt x="679" y="143"/>
                    </a:lnTo>
                    <a:lnTo>
                      <a:pt x="675" y="144"/>
                    </a:lnTo>
                    <a:lnTo>
                      <a:pt x="670" y="145"/>
                    </a:lnTo>
                    <a:lnTo>
                      <a:pt x="667" y="146"/>
                    </a:lnTo>
                    <a:lnTo>
                      <a:pt x="662" y="150"/>
                    </a:lnTo>
                    <a:lnTo>
                      <a:pt x="657" y="155"/>
                    </a:lnTo>
                    <a:lnTo>
                      <a:pt x="646" y="154"/>
                    </a:lnTo>
                    <a:lnTo>
                      <a:pt x="639" y="152"/>
                    </a:lnTo>
                    <a:lnTo>
                      <a:pt x="636" y="150"/>
                    </a:lnTo>
                    <a:lnTo>
                      <a:pt x="634" y="148"/>
                    </a:lnTo>
                    <a:lnTo>
                      <a:pt x="632" y="146"/>
                    </a:lnTo>
                    <a:lnTo>
                      <a:pt x="631" y="144"/>
                    </a:lnTo>
                    <a:lnTo>
                      <a:pt x="630" y="134"/>
                    </a:lnTo>
                    <a:lnTo>
                      <a:pt x="630" y="124"/>
                    </a:lnTo>
                    <a:lnTo>
                      <a:pt x="624" y="124"/>
                    </a:lnTo>
                    <a:lnTo>
                      <a:pt x="618" y="121"/>
                    </a:lnTo>
                    <a:lnTo>
                      <a:pt x="610" y="119"/>
                    </a:lnTo>
                    <a:lnTo>
                      <a:pt x="602" y="115"/>
                    </a:lnTo>
                    <a:lnTo>
                      <a:pt x="595" y="111"/>
                    </a:lnTo>
                    <a:lnTo>
                      <a:pt x="589" y="106"/>
                    </a:lnTo>
                    <a:lnTo>
                      <a:pt x="587" y="103"/>
                    </a:lnTo>
                    <a:lnTo>
                      <a:pt x="585" y="100"/>
                    </a:lnTo>
                    <a:lnTo>
                      <a:pt x="584" y="97"/>
                    </a:lnTo>
                    <a:lnTo>
                      <a:pt x="584" y="93"/>
                    </a:lnTo>
                    <a:lnTo>
                      <a:pt x="587" y="83"/>
                    </a:lnTo>
                    <a:lnTo>
                      <a:pt x="590" y="69"/>
                    </a:lnTo>
                    <a:lnTo>
                      <a:pt x="544" y="69"/>
                    </a:lnTo>
                    <a:lnTo>
                      <a:pt x="536" y="75"/>
                    </a:lnTo>
                    <a:lnTo>
                      <a:pt x="530" y="80"/>
                    </a:lnTo>
                    <a:lnTo>
                      <a:pt x="523" y="83"/>
                    </a:lnTo>
                    <a:lnTo>
                      <a:pt x="518" y="85"/>
                    </a:lnTo>
                    <a:lnTo>
                      <a:pt x="505" y="87"/>
                    </a:lnTo>
                    <a:lnTo>
                      <a:pt x="490" y="87"/>
                    </a:lnTo>
                    <a:lnTo>
                      <a:pt x="485" y="88"/>
                    </a:lnTo>
                    <a:lnTo>
                      <a:pt x="478" y="92"/>
                    </a:lnTo>
                    <a:lnTo>
                      <a:pt x="475" y="94"/>
                    </a:lnTo>
                    <a:lnTo>
                      <a:pt x="473" y="97"/>
                    </a:lnTo>
                    <a:lnTo>
                      <a:pt x="472" y="101"/>
                    </a:lnTo>
                    <a:lnTo>
                      <a:pt x="471" y="105"/>
                    </a:lnTo>
                    <a:lnTo>
                      <a:pt x="457" y="111"/>
                    </a:lnTo>
                    <a:lnTo>
                      <a:pt x="444" y="117"/>
                    </a:lnTo>
                    <a:lnTo>
                      <a:pt x="439" y="117"/>
                    </a:lnTo>
                    <a:lnTo>
                      <a:pt x="434" y="116"/>
                    </a:lnTo>
                    <a:lnTo>
                      <a:pt x="430" y="115"/>
                    </a:lnTo>
                    <a:lnTo>
                      <a:pt x="426" y="113"/>
                    </a:lnTo>
                    <a:lnTo>
                      <a:pt x="422" y="110"/>
                    </a:lnTo>
                    <a:lnTo>
                      <a:pt x="420" y="107"/>
                    </a:lnTo>
                    <a:lnTo>
                      <a:pt x="418" y="104"/>
                    </a:lnTo>
                    <a:lnTo>
                      <a:pt x="418" y="99"/>
                    </a:lnTo>
                    <a:lnTo>
                      <a:pt x="410" y="103"/>
                    </a:lnTo>
                    <a:lnTo>
                      <a:pt x="404" y="104"/>
                    </a:lnTo>
                    <a:lnTo>
                      <a:pt x="398" y="104"/>
                    </a:lnTo>
                    <a:lnTo>
                      <a:pt x="393" y="102"/>
                    </a:lnTo>
                    <a:lnTo>
                      <a:pt x="388" y="98"/>
                    </a:lnTo>
                    <a:lnTo>
                      <a:pt x="384" y="93"/>
                    </a:lnTo>
                    <a:lnTo>
                      <a:pt x="381" y="88"/>
                    </a:lnTo>
                    <a:lnTo>
                      <a:pt x="378" y="81"/>
                    </a:lnTo>
                    <a:lnTo>
                      <a:pt x="359" y="83"/>
                    </a:lnTo>
                    <a:lnTo>
                      <a:pt x="340" y="86"/>
                    </a:lnTo>
                    <a:lnTo>
                      <a:pt x="331" y="86"/>
                    </a:lnTo>
                    <a:lnTo>
                      <a:pt x="323" y="86"/>
                    </a:lnTo>
                    <a:lnTo>
                      <a:pt x="320" y="86"/>
                    </a:lnTo>
                    <a:lnTo>
                      <a:pt x="317" y="85"/>
                    </a:lnTo>
                    <a:lnTo>
                      <a:pt x="314" y="83"/>
                    </a:lnTo>
                    <a:lnTo>
                      <a:pt x="311" y="81"/>
                    </a:lnTo>
                    <a:lnTo>
                      <a:pt x="305" y="86"/>
                    </a:lnTo>
                    <a:lnTo>
                      <a:pt x="298" y="89"/>
                    </a:lnTo>
                    <a:lnTo>
                      <a:pt x="291" y="92"/>
                    </a:lnTo>
                    <a:lnTo>
                      <a:pt x="285" y="93"/>
                    </a:lnTo>
                    <a:lnTo>
                      <a:pt x="275" y="93"/>
                    </a:lnTo>
                    <a:lnTo>
                      <a:pt x="265" y="93"/>
                    </a:lnTo>
                    <a:lnTo>
                      <a:pt x="258" y="93"/>
                    </a:lnTo>
                    <a:lnTo>
                      <a:pt x="252" y="93"/>
                    </a:lnTo>
                    <a:lnTo>
                      <a:pt x="251" y="83"/>
                    </a:lnTo>
                    <a:lnTo>
                      <a:pt x="249" y="73"/>
                    </a:lnTo>
                    <a:lnTo>
                      <a:pt x="244" y="65"/>
                    </a:lnTo>
                    <a:lnTo>
                      <a:pt x="240" y="58"/>
                    </a:lnTo>
                    <a:lnTo>
                      <a:pt x="233" y="52"/>
                    </a:lnTo>
                    <a:lnTo>
                      <a:pt x="227" y="47"/>
                    </a:lnTo>
                    <a:lnTo>
                      <a:pt x="219" y="42"/>
                    </a:lnTo>
                    <a:lnTo>
                      <a:pt x="211" y="38"/>
                    </a:lnTo>
                    <a:lnTo>
                      <a:pt x="195" y="30"/>
                    </a:lnTo>
                    <a:lnTo>
                      <a:pt x="179" y="22"/>
                    </a:lnTo>
                    <a:lnTo>
                      <a:pt x="171" y="18"/>
                    </a:lnTo>
                    <a:lnTo>
                      <a:pt x="164" y="13"/>
                    </a:lnTo>
                    <a:lnTo>
                      <a:pt x="158" y="7"/>
                    </a:lnTo>
                    <a:lnTo>
                      <a:pt x="152" y="0"/>
                    </a:lnTo>
                    <a:lnTo>
                      <a:pt x="148" y="10"/>
                    </a:lnTo>
                    <a:lnTo>
                      <a:pt x="146" y="20"/>
                    </a:lnTo>
                    <a:lnTo>
                      <a:pt x="146" y="31"/>
                    </a:lnTo>
                    <a:lnTo>
                      <a:pt x="146" y="44"/>
                    </a:lnTo>
                    <a:lnTo>
                      <a:pt x="140" y="44"/>
                    </a:lnTo>
                    <a:lnTo>
                      <a:pt x="136" y="46"/>
                    </a:lnTo>
                    <a:lnTo>
                      <a:pt x="131" y="49"/>
                    </a:lnTo>
                    <a:lnTo>
                      <a:pt x="127" y="52"/>
                    </a:lnTo>
                    <a:lnTo>
                      <a:pt x="124" y="57"/>
                    </a:lnTo>
                    <a:lnTo>
                      <a:pt x="121" y="62"/>
                    </a:lnTo>
                    <a:lnTo>
                      <a:pt x="119" y="69"/>
                    </a:lnTo>
                    <a:lnTo>
                      <a:pt x="119" y="75"/>
                    </a:lnTo>
                    <a:lnTo>
                      <a:pt x="119" y="96"/>
                    </a:lnTo>
                    <a:lnTo>
                      <a:pt x="119" y="108"/>
                    </a:lnTo>
                    <a:lnTo>
                      <a:pt x="119" y="118"/>
                    </a:lnTo>
                    <a:lnTo>
                      <a:pt x="119" y="137"/>
                    </a:lnTo>
                    <a:lnTo>
                      <a:pt x="116" y="150"/>
                    </a:lnTo>
                    <a:lnTo>
                      <a:pt x="109" y="169"/>
                    </a:lnTo>
                    <a:lnTo>
                      <a:pt x="107" y="180"/>
                    </a:lnTo>
                    <a:lnTo>
                      <a:pt x="105" y="188"/>
                    </a:lnTo>
                    <a:lnTo>
                      <a:pt x="104" y="194"/>
                    </a:lnTo>
                    <a:lnTo>
                      <a:pt x="105" y="198"/>
                    </a:lnTo>
                    <a:lnTo>
                      <a:pt x="99" y="197"/>
                    </a:lnTo>
                    <a:lnTo>
                      <a:pt x="93" y="194"/>
                    </a:lnTo>
                    <a:lnTo>
                      <a:pt x="90" y="193"/>
                    </a:lnTo>
                    <a:lnTo>
                      <a:pt x="87" y="190"/>
                    </a:lnTo>
                    <a:lnTo>
                      <a:pt x="86" y="188"/>
                    </a:lnTo>
                    <a:lnTo>
                      <a:pt x="85" y="186"/>
                    </a:lnTo>
                    <a:lnTo>
                      <a:pt x="80" y="186"/>
                    </a:lnTo>
                    <a:lnTo>
                      <a:pt x="74" y="185"/>
                    </a:lnTo>
                    <a:lnTo>
                      <a:pt x="70" y="184"/>
                    </a:lnTo>
                    <a:lnTo>
                      <a:pt x="67" y="182"/>
                    </a:lnTo>
                    <a:lnTo>
                      <a:pt x="63" y="179"/>
                    </a:lnTo>
                    <a:lnTo>
                      <a:pt x="60" y="176"/>
                    </a:lnTo>
                    <a:lnTo>
                      <a:pt x="58" y="173"/>
                    </a:lnTo>
                    <a:lnTo>
                      <a:pt x="57" y="169"/>
                    </a:lnTo>
                    <a:lnTo>
                      <a:pt x="54" y="161"/>
                    </a:lnTo>
                    <a:lnTo>
                      <a:pt x="52" y="152"/>
                    </a:lnTo>
                    <a:lnTo>
                      <a:pt x="52" y="142"/>
                    </a:lnTo>
                    <a:lnTo>
                      <a:pt x="52" y="131"/>
                    </a:lnTo>
                    <a:lnTo>
                      <a:pt x="52" y="119"/>
                    </a:lnTo>
                    <a:lnTo>
                      <a:pt x="54" y="109"/>
                    </a:lnTo>
                    <a:lnTo>
                      <a:pt x="56" y="100"/>
                    </a:lnTo>
                    <a:lnTo>
                      <a:pt x="59" y="91"/>
                    </a:lnTo>
                    <a:lnTo>
                      <a:pt x="65" y="76"/>
                    </a:lnTo>
                    <a:lnTo>
                      <a:pt x="73" y="61"/>
                    </a:lnTo>
                    <a:lnTo>
                      <a:pt x="81" y="49"/>
                    </a:lnTo>
                    <a:lnTo>
                      <a:pt x="89" y="36"/>
                    </a:lnTo>
                    <a:lnTo>
                      <a:pt x="92" y="29"/>
                    </a:lnTo>
                    <a:lnTo>
                      <a:pt x="95" y="22"/>
                    </a:lnTo>
                    <a:lnTo>
                      <a:pt x="97" y="15"/>
                    </a:lnTo>
                    <a:lnTo>
                      <a:pt x="98" y="7"/>
                    </a:lnTo>
                    <a:lnTo>
                      <a:pt x="85" y="12"/>
                    </a:lnTo>
                    <a:lnTo>
                      <a:pt x="73" y="18"/>
                    </a:lnTo>
                    <a:lnTo>
                      <a:pt x="62" y="24"/>
                    </a:lnTo>
                    <a:lnTo>
                      <a:pt x="52" y="30"/>
                    </a:lnTo>
                    <a:lnTo>
                      <a:pt x="43" y="37"/>
                    </a:lnTo>
                    <a:lnTo>
                      <a:pt x="35" y="44"/>
                    </a:lnTo>
                    <a:lnTo>
                      <a:pt x="28" y="52"/>
                    </a:lnTo>
                    <a:lnTo>
                      <a:pt x="22" y="60"/>
                    </a:lnTo>
                    <a:lnTo>
                      <a:pt x="16" y="70"/>
                    </a:lnTo>
                    <a:lnTo>
                      <a:pt x="12" y="79"/>
                    </a:lnTo>
                    <a:lnTo>
                      <a:pt x="7" y="89"/>
                    </a:lnTo>
                    <a:lnTo>
                      <a:pt x="4" y="99"/>
                    </a:lnTo>
                    <a:lnTo>
                      <a:pt x="2" y="109"/>
                    </a:lnTo>
                    <a:lnTo>
                      <a:pt x="1" y="120"/>
                    </a:lnTo>
                    <a:lnTo>
                      <a:pt x="0" y="131"/>
                    </a:lnTo>
                    <a:lnTo>
                      <a:pt x="0" y="143"/>
                    </a:lnTo>
                  </a:path>
                </a:pathLst>
              </a:custGeom>
              <a:solidFill>
                <a:schemeClr val="bg1">
                  <a:lumMod val="85000"/>
                </a:schemeClr>
              </a:solid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grpSp>
        <p:sp>
          <p:nvSpPr>
            <p:cNvPr id="2156" name="Freeform 169"/>
            <p:cNvSpPr>
              <a:spLocks/>
            </p:cNvSpPr>
            <p:nvPr>
              <p:custDataLst>
                <p:tags r:id="rId98"/>
              </p:custDataLst>
            </p:nvPr>
          </p:nvSpPr>
          <p:spPr bwMode="auto">
            <a:xfrm>
              <a:off x="7697788" y="4414838"/>
              <a:ext cx="36512" cy="9525"/>
            </a:xfrm>
            <a:custGeom>
              <a:avLst/>
              <a:gdLst>
                <a:gd name="T0" fmla="*/ 0 w 79"/>
                <a:gd name="T1" fmla="*/ 2147483647 h 23"/>
                <a:gd name="T2" fmla="*/ 2147483647 w 79"/>
                <a:gd name="T3" fmla="*/ 2147483647 h 23"/>
                <a:gd name="T4" fmla="*/ 2147483647 w 79"/>
                <a:gd name="T5" fmla="*/ 2147483647 h 23"/>
                <a:gd name="T6" fmla="*/ 2147483647 w 79"/>
                <a:gd name="T7" fmla="*/ 2147483647 h 23"/>
                <a:gd name="T8" fmla="*/ 2147483647 w 79"/>
                <a:gd name="T9" fmla="*/ 0 h 23"/>
                <a:gd name="T10" fmla="*/ 2147483647 w 79"/>
                <a:gd name="T11" fmla="*/ 0 h 23"/>
                <a:gd name="T12" fmla="*/ 2147483647 w 79"/>
                <a:gd name="T13" fmla="*/ 2147483647 h 23"/>
                <a:gd name="T14" fmla="*/ 2147483647 w 79"/>
                <a:gd name="T15" fmla="*/ 2147483647 h 23"/>
                <a:gd name="T16" fmla="*/ 2147483647 w 79"/>
                <a:gd name="T17" fmla="*/ 2147483647 h 23"/>
                <a:gd name="T18" fmla="*/ 2147483647 w 79"/>
                <a:gd name="T19" fmla="*/ 2147483647 h 23"/>
                <a:gd name="T20" fmla="*/ 2147483647 w 79"/>
                <a:gd name="T21" fmla="*/ 2147483647 h 23"/>
                <a:gd name="T22" fmla="*/ 2147483647 w 79"/>
                <a:gd name="T23" fmla="*/ 2147483647 h 23"/>
                <a:gd name="T24" fmla="*/ 2147483647 w 79"/>
                <a:gd name="T25" fmla="*/ 2147483647 h 23"/>
                <a:gd name="T26" fmla="*/ 2147483647 w 79"/>
                <a:gd name="T27" fmla="*/ 2147483647 h 23"/>
                <a:gd name="T28" fmla="*/ 2147483647 w 79"/>
                <a:gd name="T29" fmla="*/ 2147483647 h 23"/>
                <a:gd name="T30" fmla="*/ 2147483647 w 79"/>
                <a:gd name="T31" fmla="*/ 2147483647 h 23"/>
                <a:gd name="T32" fmla="*/ 2147483647 w 79"/>
                <a:gd name="T33" fmla="*/ 2147483647 h 23"/>
                <a:gd name="T34" fmla="*/ 2147483647 w 79"/>
                <a:gd name="T35" fmla="*/ 2147483647 h 23"/>
                <a:gd name="T36" fmla="*/ 2147483647 w 79"/>
                <a:gd name="T37" fmla="*/ 2147483647 h 23"/>
                <a:gd name="T38" fmla="*/ 2147483647 w 79"/>
                <a:gd name="T39" fmla="*/ 2147483647 h 23"/>
                <a:gd name="T40" fmla="*/ 2147483647 w 79"/>
                <a:gd name="T41" fmla="*/ 2147483647 h 23"/>
                <a:gd name="T42" fmla="*/ 2147483647 w 79"/>
                <a:gd name="T43" fmla="*/ 2147483647 h 23"/>
                <a:gd name="T44" fmla="*/ 2147483647 w 79"/>
                <a:gd name="T45" fmla="*/ 2147483647 h 23"/>
                <a:gd name="T46" fmla="*/ 2147483647 w 79"/>
                <a:gd name="T47" fmla="*/ 2147483647 h 23"/>
                <a:gd name="T48" fmla="*/ 0 w 79"/>
                <a:gd name="T49" fmla="*/ 2147483647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
                <a:gd name="T76" fmla="*/ 0 h 23"/>
                <a:gd name="T77" fmla="*/ 79 w 79"/>
                <a:gd name="T78" fmla="*/ 23 h 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 h="23">
                  <a:moveTo>
                    <a:pt x="0" y="23"/>
                  </a:moveTo>
                  <a:lnTo>
                    <a:pt x="22" y="13"/>
                  </a:lnTo>
                  <a:lnTo>
                    <a:pt x="45" y="4"/>
                  </a:lnTo>
                  <a:lnTo>
                    <a:pt x="56" y="1"/>
                  </a:lnTo>
                  <a:lnTo>
                    <a:pt x="65" y="0"/>
                  </a:lnTo>
                  <a:lnTo>
                    <a:pt x="69" y="0"/>
                  </a:lnTo>
                  <a:lnTo>
                    <a:pt x="74" y="1"/>
                  </a:lnTo>
                  <a:lnTo>
                    <a:pt x="77" y="2"/>
                  </a:lnTo>
                  <a:lnTo>
                    <a:pt x="79" y="4"/>
                  </a:lnTo>
                  <a:lnTo>
                    <a:pt x="77" y="8"/>
                  </a:lnTo>
                  <a:lnTo>
                    <a:pt x="75" y="13"/>
                  </a:lnTo>
                  <a:lnTo>
                    <a:pt x="72" y="16"/>
                  </a:lnTo>
                  <a:lnTo>
                    <a:pt x="68" y="19"/>
                  </a:lnTo>
                  <a:lnTo>
                    <a:pt x="64" y="21"/>
                  </a:lnTo>
                  <a:lnTo>
                    <a:pt x="59" y="22"/>
                  </a:lnTo>
                  <a:lnTo>
                    <a:pt x="53" y="23"/>
                  </a:lnTo>
                  <a:lnTo>
                    <a:pt x="46" y="23"/>
                  </a:lnTo>
                  <a:lnTo>
                    <a:pt x="37" y="23"/>
                  </a:lnTo>
                  <a:lnTo>
                    <a:pt x="32" y="21"/>
                  </a:lnTo>
                  <a:lnTo>
                    <a:pt x="26" y="20"/>
                  </a:lnTo>
                  <a:lnTo>
                    <a:pt x="23" y="19"/>
                  </a:lnTo>
                  <a:lnTo>
                    <a:pt x="19" y="18"/>
                  </a:lnTo>
                  <a:lnTo>
                    <a:pt x="14" y="18"/>
                  </a:lnTo>
                  <a:lnTo>
                    <a:pt x="9" y="20"/>
                  </a:lnTo>
                  <a:lnTo>
                    <a:pt x="0" y="23"/>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157" name="Freeform 170"/>
            <p:cNvSpPr>
              <a:spLocks/>
            </p:cNvSpPr>
            <p:nvPr>
              <p:custDataLst>
                <p:tags r:id="rId99"/>
              </p:custDataLst>
            </p:nvPr>
          </p:nvSpPr>
          <p:spPr bwMode="auto">
            <a:xfrm>
              <a:off x="7827963" y="4533900"/>
              <a:ext cx="0" cy="4763"/>
            </a:xfrm>
            <a:custGeom>
              <a:avLst/>
              <a:gdLst>
                <a:gd name="T0" fmla="*/ 0 w 1588"/>
                <a:gd name="T1" fmla="*/ 0 h 6"/>
                <a:gd name="T2" fmla="*/ 0 w 1588"/>
                <a:gd name="T3" fmla="*/ 2147483647 h 6"/>
                <a:gd name="T4" fmla="*/ 0 w 1588"/>
                <a:gd name="T5" fmla="*/ 0 h 6"/>
                <a:gd name="T6" fmla="*/ 0 60000 65536"/>
                <a:gd name="T7" fmla="*/ 0 60000 65536"/>
                <a:gd name="T8" fmla="*/ 0 60000 65536"/>
                <a:gd name="T9" fmla="*/ 0 w 1588"/>
                <a:gd name="T10" fmla="*/ 0 h 6"/>
                <a:gd name="T11" fmla="*/ 1588 w 1588"/>
                <a:gd name="T12" fmla="*/ 6 h 6"/>
              </a:gdLst>
              <a:ahLst/>
              <a:cxnLst>
                <a:cxn ang="T6">
                  <a:pos x="T0" y="T1"/>
                </a:cxn>
                <a:cxn ang="T7">
                  <a:pos x="T2" y="T3"/>
                </a:cxn>
                <a:cxn ang="T8">
                  <a:pos x="T4" y="T5"/>
                </a:cxn>
              </a:cxnLst>
              <a:rect l="T9" t="T10" r="T11" b="T12"/>
              <a:pathLst>
                <a:path w="1588" h="6">
                  <a:moveTo>
                    <a:pt x="0" y="0"/>
                  </a:moveTo>
                  <a:lnTo>
                    <a:pt x="0" y="6"/>
                  </a:lnTo>
                  <a:lnTo>
                    <a:pt x="0" y="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158" name="Line 171"/>
            <p:cNvSpPr>
              <a:spLocks noChangeShapeType="1"/>
            </p:cNvSpPr>
            <p:nvPr>
              <p:custDataLst>
                <p:tags r:id="rId100"/>
              </p:custDataLst>
            </p:nvPr>
          </p:nvSpPr>
          <p:spPr bwMode="auto">
            <a:xfrm flipV="1">
              <a:off x="7927975" y="4533900"/>
              <a:ext cx="1588" cy="11113"/>
            </a:xfrm>
            <a:prstGeom prst="line">
              <a:avLst/>
            </a:prstGeom>
            <a:noFill/>
            <a:ln w="9525">
              <a:solidFill>
                <a:schemeClr val="accent3"/>
              </a:solidFill>
              <a:round/>
              <a:headEnd/>
              <a:tailEnd/>
            </a:ln>
          </p:spPr>
          <p:txBody>
            <a:bodyPr/>
            <a:lstStyle/>
            <a:p>
              <a:pPr>
                <a:defRPr/>
              </a:pPr>
              <a:endParaRPr lang="es-ES" dirty="0">
                <a:latin typeface="Arial" pitchFamily="34" charset="0"/>
                <a:ea typeface="ＭＳ Ｐゴシック" charset="-128"/>
              </a:endParaRPr>
            </a:p>
          </p:txBody>
        </p:sp>
        <p:sp>
          <p:nvSpPr>
            <p:cNvPr id="2159" name="Freeform 172"/>
            <p:cNvSpPr>
              <a:spLocks/>
            </p:cNvSpPr>
            <p:nvPr>
              <p:custDataLst>
                <p:tags r:id="rId101"/>
              </p:custDataLst>
            </p:nvPr>
          </p:nvSpPr>
          <p:spPr bwMode="auto">
            <a:xfrm>
              <a:off x="7927975" y="4533900"/>
              <a:ext cx="3175" cy="12700"/>
            </a:xfrm>
            <a:custGeom>
              <a:avLst/>
              <a:gdLst>
                <a:gd name="T0" fmla="*/ 0 w 5"/>
                <a:gd name="T1" fmla="*/ 0 h 30"/>
                <a:gd name="T2" fmla="*/ 2147483647 w 5"/>
                <a:gd name="T3" fmla="*/ 2147483647 h 30"/>
                <a:gd name="T4" fmla="*/ 2147483647 w 5"/>
                <a:gd name="T5" fmla="*/ 2147483647 h 30"/>
                <a:gd name="T6" fmla="*/ 2147483647 w 5"/>
                <a:gd name="T7" fmla="*/ 2147483647 h 30"/>
                <a:gd name="T8" fmla="*/ 2147483647 w 5"/>
                <a:gd name="T9" fmla="*/ 2147483647 h 30"/>
                <a:gd name="T10" fmla="*/ 2147483647 w 5"/>
                <a:gd name="T11" fmla="*/ 2147483647 h 30"/>
                <a:gd name="T12" fmla="*/ 2147483647 w 5"/>
                <a:gd name="T13" fmla="*/ 2147483647 h 30"/>
                <a:gd name="T14" fmla="*/ 2147483647 w 5"/>
                <a:gd name="T15" fmla="*/ 2147483647 h 30"/>
                <a:gd name="T16" fmla="*/ 0 w 5"/>
                <a:gd name="T17" fmla="*/ 2147483647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30"/>
                <a:gd name="T29" fmla="*/ 5 w 5"/>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30">
                  <a:moveTo>
                    <a:pt x="0" y="0"/>
                  </a:moveTo>
                  <a:lnTo>
                    <a:pt x="2" y="1"/>
                  </a:lnTo>
                  <a:lnTo>
                    <a:pt x="4" y="4"/>
                  </a:lnTo>
                  <a:lnTo>
                    <a:pt x="5" y="8"/>
                  </a:lnTo>
                  <a:lnTo>
                    <a:pt x="5" y="13"/>
                  </a:lnTo>
                  <a:lnTo>
                    <a:pt x="5" y="18"/>
                  </a:lnTo>
                  <a:lnTo>
                    <a:pt x="4" y="23"/>
                  </a:lnTo>
                  <a:lnTo>
                    <a:pt x="2" y="27"/>
                  </a:lnTo>
                  <a:lnTo>
                    <a:pt x="0" y="3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160" name="Freeform 173"/>
            <p:cNvSpPr>
              <a:spLocks/>
            </p:cNvSpPr>
            <p:nvPr>
              <p:custDataLst>
                <p:tags r:id="rId102"/>
              </p:custDataLst>
            </p:nvPr>
          </p:nvSpPr>
          <p:spPr bwMode="auto">
            <a:xfrm>
              <a:off x="8261350" y="4054475"/>
              <a:ext cx="25400" cy="25400"/>
            </a:xfrm>
            <a:custGeom>
              <a:avLst/>
              <a:gdLst>
                <a:gd name="T0" fmla="*/ 0 w 53"/>
                <a:gd name="T1" fmla="*/ 2147483647 h 55"/>
                <a:gd name="T2" fmla="*/ 2147483647 w 53"/>
                <a:gd name="T3" fmla="*/ 2147483647 h 55"/>
                <a:gd name="T4" fmla="*/ 2147483647 w 53"/>
                <a:gd name="T5" fmla="*/ 2147483647 h 55"/>
                <a:gd name="T6" fmla="*/ 2147483647 w 53"/>
                <a:gd name="T7" fmla="*/ 2147483647 h 55"/>
                <a:gd name="T8" fmla="*/ 2147483647 w 53"/>
                <a:gd name="T9" fmla="*/ 2147483647 h 55"/>
                <a:gd name="T10" fmla="*/ 2147483647 w 53"/>
                <a:gd name="T11" fmla="*/ 2147483647 h 55"/>
                <a:gd name="T12" fmla="*/ 2147483647 w 53"/>
                <a:gd name="T13" fmla="*/ 2147483647 h 55"/>
                <a:gd name="T14" fmla="*/ 2147483647 w 53"/>
                <a:gd name="T15" fmla="*/ 2147483647 h 55"/>
                <a:gd name="T16" fmla="*/ 2147483647 w 53"/>
                <a:gd name="T17" fmla="*/ 2147483647 h 55"/>
                <a:gd name="T18" fmla="*/ 2147483647 w 53"/>
                <a:gd name="T19" fmla="*/ 2147483647 h 55"/>
                <a:gd name="T20" fmla="*/ 2147483647 w 53"/>
                <a:gd name="T21" fmla="*/ 2147483647 h 55"/>
                <a:gd name="T22" fmla="*/ 2147483647 w 53"/>
                <a:gd name="T23" fmla="*/ 2147483647 h 55"/>
                <a:gd name="T24" fmla="*/ 2147483647 w 53"/>
                <a:gd name="T25" fmla="*/ 2147483647 h 55"/>
                <a:gd name="T26" fmla="*/ 2147483647 w 53"/>
                <a:gd name="T27" fmla="*/ 0 h 55"/>
                <a:gd name="T28" fmla="*/ 2147483647 w 53"/>
                <a:gd name="T29" fmla="*/ 2147483647 h 55"/>
                <a:gd name="T30" fmla="*/ 0 w 53"/>
                <a:gd name="T31" fmla="*/ 2147483647 h 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
                <a:gd name="T49" fmla="*/ 0 h 55"/>
                <a:gd name="T50" fmla="*/ 53 w 53"/>
                <a:gd name="T51" fmla="*/ 55 h 5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 h="55">
                  <a:moveTo>
                    <a:pt x="0" y="12"/>
                  </a:moveTo>
                  <a:lnTo>
                    <a:pt x="1" y="17"/>
                  </a:lnTo>
                  <a:lnTo>
                    <a:pt x="5" y="22"/>
                  </a:lnTo>
                  <a:lnTo>
                    <a:pt x="9" y="27"/>
                  </a:lnTo>
                  <a:lnTo>
                    <a:pt x="15" y="33"/>
                  </a:lnTo>
                  <a:lnTo>
                    <a:pt x="26" y="44"/>
                  </a:lnTo>
                  <a:lnTo>
                    <a:pt x="33" y="55"/>
                  </a:lnTo>
                  <a:lnTo>
                    <a:pt x="53" y="55"/>
                  </a:lnTo>
                  <a:lnTo>
                    <a:pt x="40" y="41"/>
                  </a:lnTo>
                  <a:lnTo>
                    <a:pt x="28" y="29"/>
                  </a:lnTo>
                  <a:lnTo>
                    <a:pt x="23" y="23"/>
                  </a:lnTo>
                  <a:lnTo>
                    <a:pt x="19" y="16"/>
                  </a:lnTo>
                  <a:lnTo>
                    <a:pt x="16" y="8"/>
                  </a:lnTo>
                  <a:lnTo>
                    <a:pt x="14" y="0"/>
                  </a:lnTo>
                  <a:lnTo>
                    <a:pt x="7" y="6"/>
                  </a:lnTo>
                  <a:lnTo>
                    <a:pt x="0" y="12"/>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161" name="Freeform 174"/>
            <p:cNvSpPr>
              <a:spLocks/>
            </p:cNvSpPr>
            <p:nvPr>
              <p:custDataLst>
                <p:tags r:id="rId103"/>
              </p:custDataLst>
            </p:nvPr>
          </p:nvSpPr>
          <p:spPr bwMode="auto">
            <a:xfrm>
              <a:off x="8640763" y="3746500"/>
              <a:ext cx="30162" cy="34925"/>
            </a:xfrm>
            <a:custGeom>
              <a:avLst/>
              <a:gdLst>
                <a:gd name="T0" fmla="*/ 0 w 65"/>
                <a:gd name="T1" fmla="*/ 2147483647 h 75"/>
                <a:gd name="T2" fmla="*/ 2147483647 w 65"/>
                <a:gd name="T3" fmla="*/ 2147483647 h 75"/>
                <a:gd name="T4" fmla="*/ 2147483647 w 65"/>
                <a:gd name="T5" fmla="*/ 2147483647 h 75"/>
                <a:gd name="T6" fmla="*/ 2147483647 w 65"/>
                <a:gd name="T7" fmla="*/ 2147483647 h 75"/>
                <a:gd name="T8" fmla="*/ 2147483647 w 65"/>
                <a:gd name="T9" fmla="*/ 2147483647 h 75"/>
                <a:gd name="T10" fmla="*/ 2147483647 w 65"/>
                <a:gd name="T11" fmla="*/ 2147483647 h 75"/>
                <a:gd name="T12" fmla="*/ 2147483647 w 65"/>
                <a:gd name="T13" fmla="*/ 2147483647 h 75"/>
                <a:gd name="T14" fmla="*/ 2147483647 w 65"/>
                <a:gd name="T15" fmla="*/ 2147483647 h 75"/>
                <a:gd name="T16" fmla="*/ 2147483647 w 65"/>
                <a:gd name="T17" fmla="*/ 2147483647 h 75"/>
                <a:gd name="T18" fmla="*/ 2147483647 w 65"/>
                <a:gd name="T19" fmla="*/ 2147483647 h 75"/>
                <a:gd name="T20" fmla="*/ 2147483647 w 65"/>
                <a:gd name="T21" fmla="*/ 2147483647 h 75"/>
                <a:gd name="T22" fmla="*/ 2147483647 w 65"/>
                <a:gd name="T23" fmla="*/ 2147483647 h 75"/>
                <a:gd name="T24" fmla="*/ 2147483647 w 65"/>
                <a:gd name="T25" fmla="*/ 2147483647 h 75"/>
                <a:gd name="T26" fmla="*/ 2147483647 w 65"/>
                <a:gd name="T27" fmla="*/ 2147483647 h 75"/>
                <a:gd name="T28" fmla="*/ 2147483647 w 65"/>
                <a:gd name="T29" fmla="*/ 2147483647 h 75"/>
                <a:gd name="T30" fmla="*/ 2147483647 w 65"/>
                <a:gd name="T31" fmla="*/ 2147483647 h 75"/>
                <a:gd name="T32" fmla="*/ 2147483647 w 65"/>
                <a:gd name="T33" fmla="*/ 2147483647 h 75"/>
                <a:gd name="T34" fmla="*/ 2147483647 w 65"/>
                <a:gd name="T35" fmla="*/ 2147483647 h 75"/>
                <a:gd name="T36" fmla="*/ 2147483647 w 65"/>
                <a:gd name="T37" fmla="*/ 0 h 75"/>
                <a:gd name="T38" fmla="*/ 2147483647 w 65"/>
                <a:gd name="T39" fmla="*/ 0 h 75"/>
                <a:gd name="T40" fmla="*/ 2147483647 w 65"/>
                <a:gd name="T41" fmla="*/ 0 h 75"/>
                <a:gd name="T42" fmla="*/ 2147483647 w 65"/>
                <a:gd name="T43" fmla="*/ 2147483647 h 75"/>
                <a:gd name="T44" fmla="*/ 2147483647 w 65"/>
                <a:gd name="T45" fmla="*/ 2147483647 h 75"/>
                <a:gd name="T46" fmla="*/ 2147483647 w 65"/>
                <a:gd name="T47" fmla="*/ 2147483647 h 75"/>
                <a:gd name="T48" fmla="*/ 2147483647 w 65"/>
                <a:gd name="T49" fmla="*/ 2147483647 h 75"/>
                <a:gd name="T50" fmla="*/ 2147483647 w 65"/>
                <a:gd name="T51" fmla="*/ 2147483647 h 75"/>
                <a:gd name="T52" fmla="*/ 2147483647 w 65"/>
                <a:gd name="T53" fmla="*/ 2147483647 h 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5"/>
                <a:gd name="T82" fmla="*/ 0 h 75"/>
                <a:gd name="T83" fmla="*/ 65 w 65"/>
                <a:gd name="T84" fmla="*/ 75 h 7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5" h="75">
                  <a:moveTo>
                    <a:pt x="0" y="32"/>
                  </a:moveTo>
                  <a:lnTo>
                    <a:pt x="9" y="43"/>
                  </a:lnTo>
                  <a:lnTo>
                    <a:pt x="20" y="55"/>
                  </a:lnTo>
                  <a:lnTo>
                    <a:pt x="26" y="61"/>
                  </a:lnTo>
                  <a:lnTo>
                    <a:pt x="32" y="67"/>
                  </a:lnTo>
                  <a:lnTo>
                    <a:pt x="39" y="71"/>
                  </a:lnTo>
                  <a:lnTo>
                    <a:pt x="46" y="75"/>
                  </a:lnTo>
                  <a:lnTo>
                    <a:pt x="51" y="61"/>
                  </a:lnTo>
                  <a:lnTo>
                    <a:pt x="58" y="48"/>
                  </a:lnTo>
                  <a:lnTo>
                    <a:pt x="61" y="42"/>
                  </a:lnTo>
                  <a:lnTo>
                    <a:pt x="63" y="36"/>
                  </a:lnTo>
                  <a:lnTo>
                    <a:pt x="65" y="31"/>
                  </a:lnTo>
                  <a:lnTo>
                    <a:pt x="65" y="26"/>
                  </a:lnTo>
                  <a:lnTo>
                    <a:pt x="65" y="21"/>
                  </a:lnTo>
                  <a:lnTo>
                    <a:pt x="63" y="18"/>
                  </a:lnTo>
                  <a:lnTo>
                    <a:pt x="61" y="13"/>
                  </a:lnTo>
                  <a:lnTo>
                    <a:pt x="58" y="10"/>
                  </a:lnTo>
                  <a:lnTo>
                    <a:pt x="51" y="5"/>
                  </a:lnTo>
                  <a:lnTo>
                    <a:pt x="46" y="0"/>
                  </a:lnTo>
                  <a:lnTo>
                    <a:pt x="34" y="0"/>
                  </a:lnTo>
                  <a:lnTo>
                    <a:pt x="26" y="0"/>
                  </a:lnTo>
                  <a:lnTo>
                    <a:pt x="25" y="2"/>
                  </a:lnTo>
                  <a:lnTo>
                    <a:pt x="24" y="7"/>
                  </a:lnTo>
                  <a:lnTo>
                    <a:pt x="23" y="9"/>
                  </a:lnTo>
                  <a:lnTo>
                    <a:pt x="23" y="11"/>
                  </a:lnTo>
                  <a:lnTo>
                    <a:pt x="24" y="12"/>
                  </a:lnTo>
                  <a:lnTo>
                    <a:pt x="26" y="13"/>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162" name="Freeform 175"/>
            <p:cNvSpPr>
              <a:spLocks/>
            </p:cNvSpPr>
            <p:nvPr>
              <p:custDataLst>
                <p:tags r:id="rId104"/>
              </p:custDataLst>
            </p:nvPr>
          </p:nvSpPr>
          <p:spPr bwMode="auto">
            <a:xfrm>
              <a:off x="8242300" y="3967163"/>
              <a:ext cx="19050" cy="26987"/>
            </a:xfrm>
            <a:custGeom>
              <a:avLst/>
              <a:gdLst>
                <a:gd name="T0" fmla="*/ 0 w 40"/>
                <a:gd name="T1" fmla="*/ 2147483647 h 62"/>
                <a:gd name="T2" fmla="*/ 2147483647 w 40"/>
                <a:gd name="T3" fmla="*/ 2147483647 h 62"/>
                <a:gd name="T4" fmla="*/ 2147483647 w 40"/>
                <a:gd name="T5" fmla="*/ 2147483647 h 62"/>
                <a:gd name="T6" fmla="*/ 2147483647 w 40"/>
                <a:gd name="T7" fmla="*/ 2147483647 h 62"/>
                <a:gd name="T8" fmla="*/ 2147483647 w 40"/>
                <a:gd name="T9" fmla="*/ 2147483647 h 62"/>
                <a:gd name="T10" fmla="*/ 2147483647 w 40"/>
                <a:gd name="T11" fmla="*/ 2147483647 h 62"/>
                <a:gd name="T12" fmla="*/ 2147483647 w 40"/>
                <a:gd name="T13" fmla="*/ 2147483647 h 62"/>
                <a:gd name="T14" fmla="*/ 2147483647 w 40"/>
                <a:gd name="T15" fmla="*/ 2147483647 h 62"/>
                <a:gd name="T16" fmla="*/ 2147483647 w 40"/>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62"/>
                <a:gd name="T29" fmla="*/ 40 w 40"/>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62">
                  <a:moveTo>
                    <a:pt x="0" y="62"/>
                  </a:moveTo>
                  <a:lnTo>
                    <a:pt x="3" y="52"/>
                  </a:lnTo>
                  <a:lnTo>
                    <a:pt x="7" y="43"/>
                  </a:lnTo>
                  <a:lnTo>
                    <a:pt x="12" y="33"/>
                  </a:lnTo>
                  <a:lnTo>
                    <a:pt x="17" y="25"/>
                  </a:lnTo>
                  <a:lnTo>
                    <a:pt x="23" y="17"/>
                  </a:lnTo>
                  <a:lnTo>
                    <a:pt x="29" y="9"/>
                  </a:lnTo>
                  <a:lnTo>
                    <a:pt x="35" y="3"/>
                  </a:lnTo>
                  <a:lnTo>
                    <a:pt x="40" y="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163" name="Freeform 176"/>
            <p:cNvSpPr>
              <a:spLocks/>
            </p:cNvSpPr>
            <p:nvPr>
              <p:custDataLst>
                <p:tags r:id="rId105"/>
              </p:custDataLst>
            </p:nvPr>
          </p:nvSpPr>
          <p:spPr bwMode="auto">
            <a:xfrm>
              <a:off x="8640763" y="3624263"/>
              <a:ext cx="77787" cy="125412"/>
            </a:xfrm>
            <a:custGeom>
              <a:avLst/>
              <a:gdLst>
                <a:gd name="T0" fmla="*/ 2147483647 w 159"/>
                <a:gd name="T1" fmla="*/ 2147483647 h 259"/>
                <a:gd name="T2" fmla="*/ 2147483647 w 159"/>
                <a:gd name="T3" fmla="*/ 2147483647 h 259"/>
                <a:gd name="T4" fmla="*/ 2147483647 w 159"/>
                <a:gd name="T5" fmla="*/ 2147483647 h 259"/>
                <a:gd name="T6" fmla="*/ 2147483647 w 159"/>
                <a:gd name="T7" fmla="*/ 2147483647 h 259"/>
                <a:gd name="T8" fmla="*/ 2147483647 w 159"/>
                <a:gd name="T9" fmla="*/ 2147483647 h 259"/>
                <a:gd name="T10" fmla="*/ 2147483647 w 159"/>
                <a:gd name="T11" fmla="*/ 2147483647 h 259"/>
                <a:gd name="T12" fmla="*/ 2147483647 w 159"/>
                <a:gd name="T13" fmla="*/ 2147483647 h 259"/>
                <a:gd name="T14" fmla="*/ 2147483647 w 159"/>
                <a:gd name="T15" fmla="*/ 2147483647 h 259"/>
                <a:gd name="T16" fmla="*/ 2147483647 w 159"/>
                <a:gd name="T17" fmla="*/ 2147483647 h 259"/>
                <a:gd name="T18" fmla="*/ 2147483647 w 159"/>
                <a:gd name="T19" fmla="*/ 2147483647 h 259"/>
                <a:gd name="T20" fmla="*/ 2147483647 w 159"/>
                <a:gd name="T21" fmla="*/ 2147483647 h 259"/>
                <a:gd name="T22" fmla="*/ 2147483647 w 159"/>
                <a:gd name="T23" fmla="*/ 2147483647 h 259"/>
                <a:gd name="T24" fmla="*/ 2147483647 w 159"/>
                <a:gd name="T25" fmla="*/ 2147483647 h 259"/>
                <a:gd name="T26" fmla="*/ 2147483647 w 159"/>
                <a:gd name="T27" fmla="*/ 2147483647 h 259"/>
                <a:gd name="T28" fmla="*/ 2147483647 w 159"/>
                <a:gd name="T29" fmla="*/ 2147483647 h 259"/>
                <a:gd name="T30" fmla="*/ 2147483647 w 159"/>
                <a:gd name="T31" fmla="*/ 2147483647 h 259"/>
                <a:gd name="T32" fmla="*/ 2147483647 w 159"/>
                <a:gd name="T33" fmla="*/ 2147483647 h 259"/>
                <a:gd name="T34" fmla="*/ 2147483647 w 159"/>
                <a:gd name="T35" fmla="*/ 2147483647 h 259"/>
                <a:gd name="T36" fmla="*/ 2147483647 w 159"/>
                <a:gd name="T37" fmla="*/ 2147483647 h 259"/>
                <a:gd name="T38" fmla="*/ 2147483647 w 159"/>
                <a:gd name="T39" fmla="*/ 2147483647 h 259"/>
                <a:gd name="T40" fmla="*/ 2147483647 w 159"/>
                <a:gd name="T41" fmla="*/ 2147483647 h 259"/>
                <a:gd name="T42" fmla="*/ 2147483647 w 159"/>
                <a:gd name="T43" fmla="*/ 2147483647 h 259"/>
                <a:gd name="T44" fmla="*/ 2147483647 w 159"/>
                <a:gd name="T45" fmla="*/ 2147483647 h 259"/>
                <a:gd name="T46" fmla="*/ 2147483647 w 159"/>
                <a:gd name="T47" fmla="*/ 2147483647 h 259"/>
                <a:gd name="T48" fmla="*/ 2147483647 w 159"/>
                <a:gd name="T49" fmla="*/ 2147483647 h 259"/>
                <a:gd name="T50" fmla="*/ 2147483647 w 159"/>
                <a:gd name="T51" fmla="*/ 2147483647 h 259"/>
                <a:gd name="T52" fmla="*/ 2147483647 w 159"/>
                <a:gd name="T53" fmla="*/ 2147483647 h 259"/>
                <a:gd name="T54" fmla="*/ 2147483647 w 159"/>
                <a:gd name="T55" fmla="*/ 2147483647 h 259"/>
                <a:gd name="T56" fmla="*/ 2147483647 w 159"/>
                <a:gd name="T57" fmla="*/ 2147483647 h 259"/>
                <a:gd name="T58" fmla="*/ 2147483647 w 159"/>
                <a:gd name="T59" fmla="*/ 2147483647 h 259"/>
                <a:gd name="T60" fmla="*/ 2147483647 w 159"/>
                <a:gd name="T61" fmla="*/ 2147483647 h 259"/>
                <a:gd name="T62" fmla="*/ 2147483647 w 159"/>
                <a:gd name="T63" fmla="*/ 2147483647 h 259"/>
                <a:gd name="T64" fmla="*/ 2147483647 w 159"/>
                <a:gd name="T65" fmla="*/ 2147483647 h 259"/>
                <a:gd name="T66" fmla="*/ 2147483647 w 159"/>
                <a:gd name="T67" fmla="*/ 2147483647 h 259"/>
                <a:gd name="T68" fmla="*/ 2147483647 w 159"/>
                <a:gd name="T69" fmla="*/ 2147483647 h 259"/>
                <a:gd name="T70" fmla="*/ 0 w 159"/>
                <a:gd name="T71" fmla="*/ 2147483647 h 259"/>
                <a:gd name="T72" fmla="*/ 0 w 159"/>
                <a:gd name="T73" fmla="*/ 0 h 2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9"/>
                <a:gd name="T112" fmla="*/ 0 h 259"/>
                <a:gd name="T113" fmla="*/ 159 w 159"/>
                <a:gd name="T114" fmla="*/ 259 h 2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9" h="259">
                  <a:moveTo>
                    <a:pt x="159" y="259"/>
                  </a:moveTo>
                  <a:lnTo>
                    <a:pt x="159" y="251"/>
                  </a:lnTo>
                  <a:lnTo>
                    <a:pt x="159" y="244"/>
                  </a:lnTo>
                  <a:lnTo>
                    <a:pt x="159" y="236"/>
                  </a:lnTo>
                  <a:lnTo>
                    <a:pt x="159" y="228"/>
                  </a:lnTo>
                  <a:lnTo>
                    <a:pt x="159" y="224"/>
                  </a:lnTo>
                  <a:lnTo>
                    <a:pt x="158" y="219"/>
                  </a:lnTo>
                  <a:lnTo>
                    <a:pt x="156" y="215"/>
                  </a:lnTo>
                  <a:lnTo>
                    <a:pt x="153" y="210"/>
                  </a:lnTo>
                  <a:lnTo>
                    <a:pt x="145" y="202"/>
                  </a:lnTo>
                  <a:lnTo>
                    <a:pt x="135" y="195"/>
                  </a:lnTo>
                  <a:lnTo>
                    <a:pt x="124" y="189"/>
                  </a:lnTo>
                  <a:lnTo>
                    <a:pt x="112" y="184"/>
                  </a:lnTo>
                  <a:lnTo>
                    <a:pt x="99" y="180"/>
                  </a:lnTo>
                  <a:lnTo>
                    <a:pt x="87" y="179"/>
                  </a:lnTo>
                  <a:lnTo>
                    <a:pt x="85" y="178"/>
                  </a:lnTo>
                  <a:lnTo>
                    <a:pt x="82" y="177"/>
                  </a:lnTo>
                  <a:lnTo>
                    <a:pt x="81" y="175"/>
                  </a:lnTo>
                  <a:lnTo>
                    <a:pt x="80" y="173"/>
                  </a:lnTo>
                  <a:lnTo>
                    <a:pt x="80" y="167"/>
                  </a:lnTo>
                  <a:lnTo>
                    <a:pt x="81" y="161"/>
                  </a:lnTo>
                  <a:lnTo>
                    <a:pt x="85" y="148"/>
                  </a:lnTo>
                  <a:lnTo>
                    <a:pt x="87" y="142"/>
                  </a:lnTo>
                  <a:lnTo>
                    <a:pt x="73" y="141"/>
                  </a:lnTo>
                  <a:lnTo>
                    <a:pt x="59" y="139"/>
                  </a:lnTo>
                  <a:lnTo>
                    <a:pt x="48" y="135"/>
                  </a:lnTo>
                  <a:lnTo>
                    <a:pt x="40" y="129"/>
                  </a:lnTo>
                  <a:lnTo>
                    <a:pt x="31" y="121"/>
                  </a:lnTo>
                  <a:lnTo>
                    <a:pt x="24" y="113"/>
                  </a:lnTo>
                  <a:lnTo>
                    <a:pt x="18" y="104"/>
                  </a:lnTo>
                  <a:lnTo>
                    <a:pt x="13" y="94"/>
                  </a:lnTo>
                  <a:lnTo>
                    <a:pt x="9" y="84"/>
                  </a:lnTo>
                  <a:lnTo>
                    <a:pt x="7" y="73"/>
                  </a:lnTo>
                  <a:lnTo>
                    <a:pt x="5" y="60"/>
                  </a:lnTo>
                  <a:lnTo>
                    <a:pt x="2" y="48"/>
                  </a:lnTo>
                  <a:lnTo>
                    <a:pt x="0" y="25"/>
                  </a:lnTo>
                  <a:lnTo>
                    <a:pt x="0"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164" name="Line 177"/>
            <p:cNvSpPr>
              <a:spLocks noChangeShapeType="1"/>
            </p:cNvSpPr>
            <p:nvPr>
              <p:custDataLst>
                <p:tags r:id="rId106"/>
              </p:custDataLst>
            </p:nvPr>
          </p:nvSpPr>
          <p:spPr bwMode="auto">
            <a:xfrm flipH="1" flipV="1">
              <a:off x="8145463" y="3827463"/>
              <a:ext cx="6350" cy="28575"/>
            </a:xfrm>
            <a:prstGeom prst="line">
              <a:avLst/>
            </a:prstGeom>
            <a:noFill/>
            <a:ln w="9525">
              <a:solidFill>
                <a:schemeClr val="accent3"/>
              </a:solidFill>
              <a:round/>
              <a:headEnd/>
              <a:tailEnd/>
            </a:ln>
          </p:spPr>
          <p:txBody>
            <a:bodyPr/>
            <a:lstStyle/>
            <a:p>
              <a:pPr>
                <a:defRPr/>
              </a:pPr>
              <a:endParaRPr lang="es-ES" dirty="0">
                <a:latin typeface="Arial" pitchFamily="34" charset="0"/>
                <a:ea typeface="ＭＳ Ｐゴシック" charset="-128"/>
              </a:endParaRPr>
            </a:p>
          </p:txBody>
        </p:sp>
        <p:sp>
          <p:nvSpPr>
            <p:cNvPr id="2165" name="Freeform 178"/>
            <p:cNvSpPr>
              <a:spLocks/>
            </p:cNvSpPr>
            <p:nvPr>
              <p:custDataLst>
                <p:tags r:id="rId107"/>
              </p:custDataLst>
            </p:nvPr>
          </p:nvSpPr>
          <p:spPr bwMode="auto">
            <a:xfrm>
              <a:off x="8145463" y="3811588"/>
              <a:ext cx="6350" cy="15875"/>
            </a:xfrm>
            <a:custGeom>
              <a:avLst/>
              <a:gdLst>
                <a:gd name="T0" fmla="*/ 0 w 13"/>
                <a:gd name="T1" fmla="*/ 2147483647 h 25"/>
                <a:gd name="T2" fmla="*/ 2147483647 w 13"/>
                <a:gd name="T3" fmla="*/ 2147483647 h 25"/>
                <a:gd name="T4" fmla="*/ 2147483647 w 13"/>
                <a:gd name="T5" fmla="*/ 2147483647 h 25"/>
                <a:gd name="T6" fmla="*/ 2147483647 w 13"/>
                <a:gd name="T7" fmla="*/ 2147483647 h 25"/>
                <a:gd name="T8" fmla="*/ 2147483647 w 13"/>
                <a:gd name="T9" fmla="*/ 0 h 25"/>
                <a:gd name="T10" fmla="*/ 0 60000 65536"/>
                <a:gd name="T11" fmla="*/ 0 60000 65536"/>
                <a:gd name="T12" fmla="*/ 0 60000 65536"/>
                <a:gd name="T13" fmla="*/ 0 60000 65536"/>
                <a:gd name="T14" fmla="*/ 0 60000 65536"/>
                <a:gd name="T15" fmla="*/ 0 w 13"/>
                <a:gd name="T16" fmla="*/ 0 h 25"/>
                <a:gd name="T17" fmla="*/ 13 w 13"/>
                <a:gd name="T18" fmla="*/ 25 h 25"/>
              </a:gdLst>
              <a:ahLst/>
              <a:cxnLst>
                <a:cxn ang="T10">
                  <a:pos x="T0" y="T1"/>
                </a:cxn>
                <a:cxn ang="T11">
                  <a:pos x="T2" y="T3"/>
                </a:cxn>
                <a:cxn ang="T12">
                  <a:pos x="T4" y="T5"/>
                </a:cxn>
                <a:cxn ang="T13">
                  <a:pos x="T6" y="T7"/>
                </a:cxn>
                <a:cxn ang="T14">
                  <a:pos x="T8" y="T9"/>
                </a:cxn>
              </a:cxnLst>
              <a:rect l="T15" t="T16" r="T17" b="T18"/>
              <a:pathLst>
                <a:path w="13" h="25">
                  <a:moveTo>
                    <a:pt x="0" y="25"/>
                  </a:moveTo>
                  <a:lnTo>
                    <a:pt x="1" y="19"/>
                  </a:lnTo>
                  <a:lnTo>
                    <a:pt x="4" y="13"/>
                  </a:lnTo>
                  <a:lnTo>
                    <a:pt x="8" y="6"/>
                  </a:lnTo>
                  <a:lnTo>
                    <a:pt x="13" y="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485" name="Line 179"/>
            <p:cNvSpPr>
              <a:spLocks noChangeShapeType="1"/>
            </p:cNvSpPr>
            <p:nvPr>
              <p:custDataLst>
                <p:tags r:id="rId108"/>
              </p:custDataLst>
            </p:nvPr>
          </p:nvSpPr>
          <p:spPr bwMode="auto">
            <a:xfrm flipV="1">
              <a:off x="8151813" y="3802063"/>
              <a:ext cx="0" cy="9525"/>
            </a:xfrm>
            <a:prstGeom prst="line">
              <a:avLst/>
            </a:prstGeom>
            <a:noFill/>
            <a:ln w="9525">
              <a:solidFill>
                <a:schemeClr val="accent3"/>
              </a:solidFill>
              <a:round/>
              <a:headEnd/>
              <a:tailEnd/>
            </a:ln>
          </p:spPr>
          <p:txBody>
            <a:bodyPr/>
            <a:lstStyle/>
            <a:p>
              <a:pPr>
                <a:defRPr/>
              </a:pPr>
              <a:endParaRPr lang="es-ES" dirty="0">
                <a:latin typeface="Arial" pitchFamily="34" charset="0"/>
                <a:ea typeface="ＭＳ Ｐゴシック" charset="-128"/>
              </a:endParaRPr>
            </a:p>
          </p:txBody>
        </p:sp>
        <p:sp>
          <p:nvSpPr>
            <p:cNvPr id="2486" name="Freeform 180"/>
            <p:cNvSpPr>
              <a:spLocks/>
            </p:cNvSpPr>
            <p:nvPr>
              <p:custDataLst>
                <p:tags r:id="rId109"/>
              </p:custDataLst>
            </p:nvPr>
          </p:nvSpPr>
          <p:spPr bwMode="auto">
            <a:xfrm>
              <a:off x="7639050" y="3376613"/>
              <a:ext cx="50800" cy="60325"/>
            </a:xfrm>
            <a:custGeom>
              <a:avLst/>
              <a:gdLst>
                <a:gd name="T0" fmla="*/ 2147483647 w 100"/>
                <a:gd name="T1" fmla="*/ 2147483647 h 123"/>
                <a:gd name="T2" fmla="*/ 2147483647 w 100"/>
                <a:gd name="T3" fmla="*/ 2147483647 h 123"/>
                <a:gd name="T4" fmla="*/ 2147483647 w 100"/>
                <a:gd name="T5" fmla="*/ 2147483647 h 123"/>
                <a:gd name="T6" fmla="*/ 2147483647 w 100"/>
                <a:gd name="T7" fmla="*/ 2147483647 h 123"/>
                <a:gd name="T8" fmla="*/ 2147483647 w 100"/>
                <a:gd name="T9" fmla="*/ 2147483647 h 123"/>
                <a:gd name="T10" fmla="*/ 2147483647 w 100"/>
                <a:gd name="T11" fmla="*/ 2147483647 h 123"/>
                <a:gd name="T12" fmla="*/ 2147483647 w 100"/>
                <a:gd name="T13" fmla="*/ 2147483647 h 123"/>
                <a:gd name="T14" fmla="*/ 2147483647 w 100"/>
                <a:gd name="T15" fmla="*/ 2147483647 h 123"/>
                <a:gd name="T16" fmla="*/ 2147483647 w 100"/>
                <a:gd name="T17" fmla="*/ 2147483647 h 123"/>
                <a:gd name="T18" fmla="*/ 2147483647 w 100"/>
                <a:gd name="T19" fmla="*/ 2147483647 h 123"/>
                <a:gd name="T20" fmla="*/ 2147483647 w 100"/>
                <a:gd name="T21" fmla="*/ 2147483647 h 123"/>
                <a:gd name="T22" fmla="*/ 2147483647 w 100"/>
                <a:gd name="T23" fmla="*/ 2147483647 h 123"/>
                <a:gd name="T24" fmla="*/ 0 w 100"/>
                <a:gd name="T25" fmla="*/ 2147483647 h 123"/>
                <a:gd name="T26" fmla="*/ 2147483647 w 100"/>
                <a:gd name="T27" fmla="*/ 2147483647 h 123"/>
                <a:gd name="T28" fmla="*/ 2147483647 w 100"/>
                <a:gd name="T29" fmla="*/ 2147483647 h 123"/>
                <a:gd name="T30" fmla="*/ 2147483647 w 100"/>
                <a:gd name="T31" fmla="*/ 2147483647 h 123"/>
                <a:gd name="T32" fmla="*/ 2147483647 w 100"/>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0"/>
                <a:gd name="T52" fmla="*/ 0 h 123"/>
                <a:gd name="T53" fmla="*/ 100 w 100"/>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0" h="123">
                  <a:moveTo>
                    <a:pt x="100" y="123"/>
                  </a:moveTo>
                  <a:lnTo>
                    <a:pt x="90" y="122"/>
                  </a:lnTo>
                  <a:lnTo>
                    <a:pt x="76" y="119"/>
                  </a:lnTo>
                  <a:lnTo>
                    <a:pt x="60" y="114"/>
                  </a:lnTo>
                  <a:lnTo>
                    <a:pt x="43" y="107"/>
                  </a:lnTo>
                  <a:lnTo>
                    <a:pt x="34" y="103"/>
                  </a:lnTo>
                  <a:lnTo>
                    <a:pt x="27" y="99"/>
                  </a:lnTo>
                  <a:lnTo>
                    <a:pt x="20" y="94"/>
                  </a:lnTo>
                  <a:lnTo>
                    <a:pt x="13" y="89"/>
                  </a:lnTo>
                  <a:lnTo>
                    <a:pt x="8" y="84"/>
                  </a:lnTo>
                  <a:lnTo>
                    <a:pt x="4" y="79"/>
                  </a:lnTo>
                  <a:lnTo>
                    <a:pt x="1" y="73"/>
                  </a:lnTo>
                  <a:lnTo>
                    <a:pt x="0" y="68"/>
                  </a:lnTo>
                  <a:lnTo>
                    <a:pt x="2" y="55"/>
                  </a:lnTo>
                  <a:lnTo>
                    <a:pt x="7" y="36"/>
                  </a:lnTo>
                  <a:lnTo>
                    <a:pt x="11" y="17"/>
                  </a:lnTo>
                  <a:lnTo>
                    <a:pt x="13"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490" name="Freeform 181"/>
            <p:cNvSpPr>
              <a:spLocks/>
            </p:cNvSpPr>
            <p:nvPr>
              <p:custDataLst>
                <p:tags r:id="rId110"/>
              </p:custDataLst>
            </p:nvPr>
          </p:nvSpPr>
          <p:spPr bwMode="auto">
            <a:xfrm>
              <a:off x="8116888" y="3689350"/>
              <a:ext cx="1587" cy="46038"/>
            </a:xfrm>
            <a:custGeom>
              <a:avLst/>
              <a:gdLst>
                <a:gd name="T0" fmla="*/ 2147483647 w 5"/>
                <a:gd name="T1" fmla="*/ 0 h 99"/>
                <a:gd name="T2" fmla="*/ 2147483647 w 5"/>
                <a:gd name="T3" fmla="*/ 2147483647 h 99"/>
                <a:gd name="T4" fmla="*/ 2147483647 w 5"/>
                <a:gd name="T5" fmla="*/ 2147483647 h 99"/>
                <a:gd name="T6" fmla="*/ 0 w 5"/>
                <a:gd name="T7" fmla="*/ 2147483647 h 99"/>
                <a:gd name="T8" fmla="*/ 0 w 5"/>
                <a:gd name="T9" fmla="*/ 2147483647 h 99"/>
                <a:gd name="T10" fmla="*/ 2147483647 w 5"/>
                <a:gd name="T11" fmla="*/ 2147483647 h 99"/>
                <a:gd name="T12" fmla="*/ 2147483647 w 5"/>
                <a:gd name="T13" fmla="*/ 2147483647 h 99"/>
                <a:gd name="T14" fmla="*/ 0 60000 65536"/>
                <a:gd name="T15" fmla="*/ 0 60000 65536"/>
                <a:gd name="T16" fmla="*/ 0 60000 65536"/>
                <a:gd name="T17" fmla="*/ 0 60000 65536"/>
                <a:gd name="T18" fmla="*/ 0 60000 65536"/>
                <a:gd name="T19" fmla="*/ 0 60000 65536"/>
                <a:gd name="T20" fmla="*/ 0 60000 65536"/>
                <a:gd name="T21" fmla="*/ 0 w 5"/>
                <a:gd name="T22" fmla="*/ 0 h 99"/>
                <a:gd name="T23" fmla="*/ 5 w 5"/>
                <a:gd name="T24" fmla="*/ 99 h 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99">
                  <a:moveTo>
                    <a:pt x="5" y="0"/>
                  </a:moveTo>
                  <a:lnTo>
                    <a:pt x="4" y="34"/>
                  </a:lnTo>
                  <a:lnTo>
                    <a:pt x="1" y="59"/>
                  </a:lnTo>
                  <a:lnTo>
                    <a:pt x="0" y="69"/>
                  </a:lnTo>
                  <a:lnTo>
                    <a:pt x="0" y="78"/>
                  </a:lnTo>
                  <a:lnTo>
                    <a:pt x="2" y="87"/>
                  </a:lnTo>
                  <a:lnTo>
                    <a:pt x="5" y="99"/>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491" name="Freeform 182"/>
            <p:cNvSpPr>
              <a:spLocks/>
            </p:cNvSpPr>
            <p:nvPr>
              <p:custDataLst>
                <p:tags r:id="rId111"/>
              </p:custDataLst>
            </p:nvPr>
          </p:nvSpPr>
          <p:spPr bwMode="auto">
            <a:xfrm>
              <a:off x="8123238" y="3683000"/>
              <a:ext cx="7937" cy="33338"/>
            </a:xfrm>
            <a:custGeom>
              <a:avLst/>
              <a:gdLst>
                <a:gd name="T0" fmla="*/ 2147483647 w 14"/>
                <a:gd name="T1" fmla="*/ 0 h 68"/>
                <a:gd name="T2" fmla="*/ 2147483647 w 14"/>
                <a:gd name="T3" fmla="*/ 2147483647 h 68"/>
                <a:gd name="T4" fmla="*/ 2147483647 w 14"/>
                <a:gd name="T5" fmla="*/ 2147483647 h 68"/>
                <a:gd name="T6" fmla="*/ 2147483647 w 14"/>
                <a:gd name="T7" fmla="*/ 2147483647 h 68"/>
                <a:gd name="T8" fmla="*/ 0 w 14"/>
                <a:gd name="T9" fmla="*/ 2147483647 h 68"/>
                <a:gd name="T10" fmla="*/ 0 60000 65536"/>
                <a:gd name="T11" fmla="*/ 0 60000 65536"/>
                <a:gd name="T12" fmla="*/ 0 60000 65536"/>
                <a:gd name="T13" fmla="*/ 0 60000 65536"/>
                <a:gd name="T14" fmla="*/ 0 60000 65536"/>
                <a:gd name="T15" fmla="*/ 0 w 14"/>
                <a:gd name="T16" fmla="*/ 0 h 68"/>
                <a:gd name="T17" fmla="*/ 14 w 14"/>
                <a:gd name="T18" fmla="*/ 68 h 68"/>
              </a:gdLst>
              <a:ahLst/>
              <a:cxnLst>
                <a:cxn ang="T10">
                  <a:pos x="T0" y="T1"/>
                </a:cxn>
                <a:cxn ang="T11">
                  <a:pos x="T2" y="T3"/>
                </a:cxn>
                <a:cxn ang="T12">
                  <a:pos x="T4" y="T5"/>
                </a:cxn>
                <a:cxn ang="T13">
                  <a:pos x="T6" y="T7"/>
                </a:cxn>
                <a:cxn ang="T14">
                  <a:pos x="T8" y="T9"/>
                </a:cxn>
              </a:cxnLst>
              <a:rect l="T15" t="T16" r="T17" b="T18"/>
              <a:pathLst>
                <a:path w="14" h="68">
                  <a:moveTo>
                    <a:pt x="14" y="0"/>
                  </a:moveTo>
                  <a:lnTo>
                    <a:pt x="8" y="16"/>
                  </a:lnTo>
                  <a:lnTo>
                    <a:pt x="4" y="33"/>
                  </a:lnTo>
                  <a:lnTo>
                    <a:pt x="2" y="52"/>
                  </a:lnTo>
                  <a:lnTo>
                    <a:pt x="0" y="68"/>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492" name="Freeform 183"/>
            <p:cNvSpPr>
              <a:spLocks/>
            </p:cNvSpPr>
            <p:nvPr>
              <p:custDataLst>
                <p:tags r:id="rId112"/>
              </p:custDataLst>
            </p:nvPr>
          </p:nvSpPr>
          <p:spPr bwMode="auto">
            <a:xfrm>
              <a:off x="8140700" y="3665538"/>
              <a:ext cx="1588" cy="20637"/>
            </a:xfrm>
            <a:custGeom>
              <a:avLst/>
              <a:gdLst>
                <a:gd name="T0" fmla="*/ 0 w 1587"/>
                <a:gd name="T1" fmla="*/ 0 h 43"/>
                <a:gd name="T2" fmla="*/ 0 w 1587"/>
                <a:gd name="T3" fmla="*/ 2147483647 h 43"/>
                <a:gd name="T4" fmla="*/ 0 w 1587"/>
                <a:gd name="T5" fmla="*/ 2147483647 h 43"/>
                <a:gd name="T6" fmla="*/ 0 w 1587"/>
                <a:gd name="T7" fmla="*/ 2147483647 h 43"/>
                <a:gd name="T8" fmla="*/ 0 w 1587"/>
                <a:gd name="T9" fmla="*/ 2147483647 h 43"/>
                <a:gd name="T10" fmla="*/ 0 60000 65536"/>
                <a:gd name="T11" fmla="*/ 0 60000 65536"/>
                <a:gd name="T12" fmla="*/ 0 60000 65536"/>
                <a:gd name="T13" fmla="*/ 0 60000 65536"/>
                <a:gd name="T14" fmla="*/ 0 60000 65536"/>
                <a:gd name="T15" fmla="*/ 0 w 1587"/>
                <a:gd name="T16" fmla="*/ 0 h 43"/>
                <a:gd name="T17" fmla="*/ 1587 w 1587"/>
                <a:gd name="T18" fmla="*/ 43 h 43"/>
              </a:gdLst>
              <a:ahLst/>
              <a:cxnLst>
                <a:cxn ang="T10">
                  <a:pos x="T0" y="T1"/>
                </a:cxn>
                <a:cxn ang="T11">
                  <a:pos x="T2" y="T3"/>
                </a:cxn>
                <a:cxn ang="T12">
                  <a:pos x="T4" y="T5"/>
                </a:cxn>
                <a:cxn ang="T13">
                  <a:pos x="T6" y="T7"/>
                </a:cxn>
                <a:cxn ang="T14">
                  <a:pos x="T8" y="T9"/>
                </a:cxn>
              </a:cxnLst>
              <a:rect l="T15" t="T16" r="T17" b="T18"/>
              <a:pathLst>
                <a:path w="1587" h="43">
                  <a:moveTo>
                    <a:pt x="0" y="0"/>
                  </a:moveTo>
                  <a:lnTo>
                    <a:pt x="0" y="13"/>
                  </a:lnTo>
                  <a:lnTo>
                    <a:pt x="0" y="26"/>
                  </a:lnTo>
                  <a:lnTo>
                    <a:pt x="0" y="37"/>
                  </a:lnTo>
                  <a:lnTo>
                    <a:pt x="0" y="43"/>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493" name="Line 184"/>
            <p:cNvSpPr>
              <a:spLocks noChangeShapeType="1"/>
            </p:cNvSpPr>
            <p:nvPr>
              <p:custDataLst>
                <p:tags r:id="rId113"/>
              </p:custDataLst>
            </p:nvPr>
          </p:nvSpPr>
          <p:spPr bwMode="auto">
            <a:xfrm flipV="1">
              <a:off x="8140700" y="3683000"/>
              <a:ext cx="1588" cy="3175"/>
            </a:xfrm>
            <a:prstGeom prst="line">
              <a:avLst/>
            </a:prstGeom>
            <a:noFill/>
            <a:ln w="9525">
              <a:solidFill>
                <a:schemeClr val="accent3"/>
              </a:solidFill>
              <a:round/>
              <a:headEnd/>
              <a:tailEnd/>
            </a:ln>
          </p:spPr>
          <p:txBody>
            <a:bodyPr/>
            <a:lstStyle/>
            <a:p>
              <a:pPr>
                <a:defRPr/>
              </a:pPr>
              <a:endParaRPr lang="es-ES" dirty="0">
                <a:latin typeface="Arial" pitchFamily="34" charset="0"/>
                <a:ea typeface="ＭＳ Ｐゴシック" charset="-128"/>
              </a:endParaRPr>
            </a:p>
          </p:txBody>
        </p:sp>
        <p:sp>
          <p:nvSpPr>
            <p:cNvPr id="2494" name="Freeform 185"/>
            <p:cNvSpPr>
              <a:spLocks/>
            </p:cNvSpPr>
            <p:nvPr>
              <p:custDataLst>
                <p:tags r:id="rId114"/>
              </p:custDataLst>
            </p:nvPr>
          </p:nvSpPr>
          <p:spPr bwMode="auto">
            <a:xfrm>
              <a:off x="8123238" y="3670300"/>
              <a:ext cx="3175" cy="12700"/>
            </a:xfrm>
            <a:custGeom>
              <a:avLst/>
              <a:gdLst>
                <a:gd name="T0" fmla="*/ 0 w 1587"/>
                <a:gd name="T1" fmla="*/ 2147483647 h 31"/>
                <a:gd name="T2" fmla="*/ 0 w 1587"/>
                <a:gd name="T3" fmla="*/ 2147483647 h 31"/>
                <a:gd name="T4" fmla="*/ 0 w 1587"/>
                <a:gd name="T5" fmla="*/ 2147483647 h 31"/>
                <a:gd name="T6" fmla="*/ 0 w 1587"/>
                <a:gd name="T7" fmla="*/ 2147483647 h 31"/>
                <a:gd name="T8" fmla="*/ 0 w 1587"/>
                <a:gd name="T9" fmla="*/ 0 h 31"/>
                <a:gd name="T10" fmla="*/ 0 60000 65536"/>
                <a:gd name="T11" fmla="*/ 0 60000 65536"/>
                <a:gd name="T12" fmla="*/ 0 60000 65536"/>
                <a:gd name="T13" fmla="*/ 0 60000 65536"/>
                <a:gd name="T14" fmla="*/ 0 60000 65536"/>
                <a:gd name="T15" fmla="*/ 0 w 1587"/>
                <a:gd name="T16" fmla="*/ 0 h 31"/>
                <a:gd name="T17" fmla="*/ 1587 w 1587"/>
                <a:gd name="T18" fmla="*/ 31 h 31"/>
              </a:gdLst>
              <a:ahLst/>
              <a:cxnLst>
                <a:cxn ang="T10">
                  <a:pos x="T0" y="T1"/>
                </a:cxn>
                <a:cxn ang="T11">
                  <a:pos x="T2" y="T3"/>
                </a:cxn>
                <a:cxn ang="T12">
                  <a:pos x="T4" y="T5"/>
                </a:cxn>
                <a:cxn ang="T13">
                  <a:pos x="T6" y="T7"/>
                </a:cxn>
                <a:cxn ang="T14">
                  <a:pos x="T8" y="T9"/>
                </a:cxn>
              </a:cxnLst>
              <a:rect l="T15" t="T16" r="T17" b="T18"/>
              <a:pathLst>
                <a:path w="1587" h="31">
                  <a:moveTo>
                    <a:pt x="0" y="31"/>
                  </a:moveTo>
                  <a:lnTo>
                    <a:pt x="0" y="22"/>
                  </a:lnTo>
                  <a:lnTo>
                    <a:pt x="0" y="15"/>
                  </a:lnTo>
                  <a:lnTo>
                    <a:pt x="0" y="8"/>
                  </a:lnTo>
                  <a:lnTo>
                    <a:pt x="0" y="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495" name="Freeform 186"/>
            <p:cNvSpPr>
              <a:spLocks/>
            </p:cNvSpPr>
            <p:nvPr>
              <p:custDataLst>
                <p:tags r:id="rId115"/>
              </p:custDataLst>
            </p:nvPr>
          </p:nvSpPr>
          <p:spPr bwMode="auto">
            <a:xfrm>
              <a:off x="7810500" y="4560888"/>
              <a:ext cx="109538" cy="80962"/>
            </a:xfrm>
            <a:custGeom>
              <a:avLst/>
              <a:gdLst>
                <a:gd name="T0" fmla="*/ 2147483647 w 225"/>
                <a:gd name="T1" fmla="*/ 2147483647 h 167"/>
                <a:gd name="T2" fmla="*/ 2147483647 w 225"/>
                <a:gd name="T3" fmla="*/ 2147483647 h 167"/>
                <a:gd name="T4" fmla="*/ 0 w 225"/>
                <a:gd name="T5" fmla="*/ 2147483647 h 167"/>
                <a:gd name="T6" fmla="*/ 2147483647 w 225"/>
                <a:gd name="T7" fmla="*/ 2147483647 h 167"/>
                <a:gd name="T8" fmla="*/ 2147483647 w 225"/>
                <a:gd name="T9" fmla="*/ 2147483647 h 167"/>
                <a:gd name="T10" fmla="*/ 2147483647 w 225"/>
                <a:gd name="T11" fmla="*/ 2147483647 h 167"/>
                <a:gd name="T12" fmla="*/ 2147483647 w 225"/>
                <a:gd name="T13" fmla="*/ 2147483647 h 167"/>
                <a:gd name="T14" fmla="*/ 2147483647 w 225"/>
                <a:gd name="T15" fmla="*/ 2147483647 h 167"/>
                <a:gd name="T16" fmla="*/ 2147483647 w 225"/>
                <a:gd name="T17" fmla="*/ 2147483647 h 167"/>
                <a:gd name="T18" fmla="*/ 2147483647 w 225"/>
                <a:gd name="T19" fmla="*/ 2147483647 h 167"/>
                <a:gd name="T20" fmla="*/ 2147483647 w 225"/>
                <a:gd name="T21" fmla="*/ 2147483647 h 167"/>
                <a:gd name="T22" fmla="*/ 2147483647 w 225"/>
                <a:gd name="T23" fmla="*/ 2147483647 h 167"/>
                <a:gd name="T24" fmla="*/ 2147483647 w 225"/>
                <a:gd name="T25" fmla="*/ 2147483647 h 167"/>
                <a:gd name="T26" fmla="*/ 2147483647 w 225"/>
                <a:gd name="T27" fmla="*/ 2147483647 h 167"/>
                <a:gd name="T28" fmla="*/ 2147483647 w 225"/>
                <a:gd name="T29" fmla="*/ 2147483647 h 167"/>
                <a:gd name="T30" fmla="*/ 2147483647 w 225"/>
                <a:gd name="T31" fmla="*/ 2147483647 h 167"/>
                <a:gd name="T32" fmla="*/ 2147483647 w 225"/>
                <a:gd name="T33" fmla="*/ 2147483647 h 167"/>
                <a:gd name="T34" fmla="*/ 2147483647 w 225"/>
                <a:gd name="T35" fmla="*/ 0 h 167"/>
                <a:gd name="T36" fmla="*/ 2147483647 w 225"/>
                <a:gd name="T37" fmla="*/ 2147483647 h 167"/>
                <a:gd name="T38" fmla="*/ 2147483647 w 225"/>
                <a:gd name="T39" fmla="*/ 2147483647 h 167"/>
                <a:gd name="T40" fmla="*/ 2147483647 w 225"/>
                <a:gd name="T41" fmla="*/ 2147483647 h 167"/>
                <a:gd name="T42" fmla="*/ 2147483647 w 225"/>
                <a:gd name="T43" fmla="*/ 2147483647 h 167"/>
                <a:gd name="T44" fmla="*/ 2147483647 w 225"/>
                <a:gd name="T45" fmla="*/ 2147483647 h 167"/>
                <a:gd name="T46" fmla="*/ 2147483647 w 225"/>
                <a:gd name="T47" fmla="*/ 2147483647 h 167"/>
                <a:gd name="T48" fmla="*/ 2147483647 w 225"/>
                <a:gd name="T49" fmla="*/ 2147483647 h 167"/>
                <a:gd name="T50" fmla="*/ 2147483647 w 225"/>
                <a:gd name="T51" fmla="*/ 2147483647 h 167"/>
                <a:gd name="T52" fmla="*/ 2147483647 w 225"/>
                <a:gd name="T53" fmla="*/ 2147483647 h 167"/>
                <a:gd name="T54" fmla="*/ 2147483647 w 225"/>
                <a:gd name="T55" fmla="*/ 2147483647 h 167"/>
                <a:gd name="T56" fmla="*/ 2147483647 w 225"/>
                <a:gd name="T57" fmla="*/ 2147483647 h 167"/>
                <a:gd name="T58" fmla="*/ 2147483647 w 225"/>
                <a:gd name="T59" fmla="*/ 2147483647 h 167"/>
                <a:gd name="T60" fmla="*/ 2147483647 w 225"/>
                <a:gd name="T61" fmla="*/ 2147483647 h 167"/>
                <a:gd name="T62" fmla="*/ 2147483647 w 225"/>
                <a:gd name="T63" fmla="*/ 2147483647 h 167"/>
                <a:gd name="T64" fmla="*/ 2147483647 w 225"/>
                <a:gd name="T65" fmla="*/ 2147483647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5"/>
                <a:gd name="T100" fmla="*/ 0 h 167"/>
                <a:gd name="T101" fmla="*/ 225 w 225"/>
                <a:gd name="T102" fmla="*/ 167 h 1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5" h="167">
                  <a:moveTo>
                    <a:pt x="26" y="167"/>
                  </a:moveTo>
                  <a:lnTo>
                    <a:pt x="19" y="158"/>
                  </a:lnTo>
                  <a:lnTo>
                    <a:pt x="10" y="148"/>
                  </a:lnTo>
                  <a:lnTo>
                    <a:pt x="7" y="142"/>
                  </a:lnTo>
                  <a:lnTo>
                    <a:pt x="3" y="136"/>
                  </a:lnTo>
                  <a:lnTo>
                    <a:pt x="0" y="130"/>
                  </a:lnTo>
                  <a:lnTo>
                    <a:pt x="0" y="123"/>
                  </a:lnTo>
                  <a:lnTo>
                    <a:pt x="1" y="108"/>
                  </a:lnTo>
                  <a:lnTo>
                    <a:pt x="5" y="89"/>
                  </a:lnTo>
                  <a:lnTo>
                    <a:pt x="11" y="68"/>
                  </a:lnTo>
                  <a:lnTo>
                    <a:pt x="20" y="48"/>
                  </a:lnTo>
                  <a:lnTo>
                    <a:pt x="24" y="39"/>
                  </a:lnTo>
                  <a:lnTo>
                    <a:pt x="28" y="29"/>
                  </a:lnTo>
                  <a:lnTo>
                    <a:pt x="34" y="21"/>
                  </a:lnTo>
                  <a:lnTo>
                    <a:pt x="38" y="14"/>
                  </a:lnTo>
                  <a:lnTo>
                    <a:pt x="44" y="9"/>
                  </a:lnTo>
                  <a:lnTo>
                    <a:pt x="49" y="4"/>
                  </a:lnTo>
                  <a:lnTo>
                    <a:pt x="54" y="1"/>
                  </a:lnTo>
                  <a:lnTo>
                    <a:pt x="59" y="0"/>
                  </a:lnTo>
                  <a:lnTo>
                    <a:pt x="65" y="1"/>
                  </a:lnTo>
                  <a:lnTo>
                    <a:pt x="70" y="1"/>
                  </a:lnTo>
                  <a:lnTo>
                    <a:pt x="76" y="3"/>
                  </a:lnTo>
                  <a:lnTo>
                    <a:pt x="80" y="4"/>
                  </a:lnTo>
                  <a:lnTo>
                    <a:pt x="88" y="8"/>
                  </a:lnTo>
                  <a:lnTo>
                    <a:pt x="94" y="13"/>
                  </a:lnTo>
                  <a:lnTo>
                    <a:pt x="100" y="17"/>
                  </a:lnTo>
                  <a:lnTo>
                    <a:pt x="106" y="21"/>
                  </a:lnTo>
                  <a:lnTo>
                    <a:pt x="112" y="24"/>
                  </a:lnTo>
                  <a:lnTo>
                    <a:pt x="120" y="25"/>
                  </a:lnTo>
                  <a:lnTo>
                    <a:pt x="128" y="24"/>
                  </a:lnTo>
                  <a:lnTo>
                    <a:pt x="137" y="22"/>
                  </a:lnTo>
                  <a:lnTo>
                    <a:pt x="145" y="19"/>
                  </a:lnTo>
                  <a:lnTo>
                    <a:pt x="151" y="15"/>
                  </a:lnTo>
                  <a:lnTo>
                    <a:pt x="165" y="7"/>
                  </a:lnTo>
                  <a:lnTo>
                    <a:pt x="179" y="0"/>
                  </a:lnTo>
                  <a:lnTo>
                    <a:pt x="225" y="0"/>
                  </a:lnTo>
                  <a:lnTo>
                    <a:pt x="221" y="11"/>
                  </a:lnTo>
                  <a:lnTo>
                    <a:pt x="215" y="22"/>
                  </a:lnTo>
                  <a:lnTo>
                    <a:pt x="209" y="31"/>
                  </a:lnTo>
                  <a:lnTo>
                    <a:pt x="201" y="41"/>
                  </a:lnTo>
                  <a:lnTo>
                    <a:pt x="185" y="57"/>
                  </a:lnTo>
                  <a:lnTo>
                    <a:pt x="168" y="72"/>
                  </a:lnTo>
                  <a:lnTo>
                    <a:pt x="151" y="86"/>
                  </a:lnTo>
                  <a:lnTo>
                    <a:pt x="138" y="100"/>
                  </a:lnTo>
                  <a:lnTo>
                    <a:pt x="133" y="107"/>
                  </a:lnTo>
                  <a:lnTo>
                    <a:pt x="129" y="114"/>
                  </a:lnTo>
                  <a:lnTo>
                    <a:pt x="126" y="122"/>
                  </a:lnTo>
                  <a:lnTo>
                    <a:pt x="126" y="130"/>
                  </a:lnTo>
                  <a:lnTo>
                    <a:pt x="125" y="129"/>
                  </a:lnTo>
                  <a:lnTo>
                    <a:pt x="123" y="126"/>
                  </a:lnTo>
                  <a:lnTo>
                    <a:pt x="120" y="122"/>
                  </a:lnTo>
                  <a:lnTo>
                    <a:pt x="120" y="117"/>
                  </a:lnTo>
                  <a:lnTo>
                    <a:pt x="112" y="119"/>
                  </a:lnTo>
                  <a:lnTo>
                    <a:pt x="106" y="121"/>
                  </a:lnTo>
                  <a:lnTo>
                    <a:pt x="101" y="124"/>
                  </a:lnTo>
                  <a:lnTo>
                    <a:pt x="97" y="128"/>
                  </a:lnTo>
                  <a:lnTo>
                    <a:pt x="88" y="135"/>
                  </a:lnTo>
                  <a:lnTo>
                    <a:pt x="80" y="145"/>
                  </a:lnTo>
                  <a:lnTo>
                    <a:pt x="76" y="149"/>
                  </a:lnTo>
                  <a:lnTo>
                    <a:pt x="71" y="153"/>
                  </a:lnTo>
                  <a:lnTo>
                    <a:pt x="66" y="157"/>
                  </a:lnTo>
                  <a:lnTo>
                    <a:pt x="60" y="160"/>
                  </a:lnTo>
                  <a:lnTo>
                    <a:pt x="54" y="163"/>
                  </a:lnTo>
                  <a:lnTo>
                    <a:pt x="46" y="165"/>
                  </a:lnTo>
                  <a:lnTo>
                    <a:pt x="36" y="166"/>
                  </a:lnTo>
                  <a:lnTo>
                    <a:pt x="26" y="167"/>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560" name="Freeform 187"/>
            <p:cNvSpPr>
              <a:spLocks/>
            </p:cNvSpPr>
            <p:nvPr>
              <p:custDataLst>
                <p:tags r:id="rId116"/>
              </p:custDataLst>
            </p:nvPr>
          </p:nvSpPr>
          <p:spPr bwMode="auto">
            <a:xfrm>
              <a:off x="7966075" y="3856038"/>
              <a:ext cx="3175" cy="15875"/>
            </a:xfrm>
            <a:custGeom>
              <a:avLst/>
              <a:gdLst>
                <a:gd name="T0" fmla="*/ 0 w 7"/>
                <a:gd name="T1" fmla="*/ 2147483647 h 31"/>
                <a:gd name="T2" fmla="*/ 2147483647 w 7"/>
                <a:gd name="T3" fmla="*/ 2147483647 h 31"/>
                <a:gd name="T4" fmla="*/ 2147483647 w 7"/>
                <a:gd name="T5" fmla="*/ 2147483647 h 31"/>
                <a:gd name="T6" fmla="*/ 2147483647 w 7"/>
                <a:gd name="T7" fmla="*/ 2147483647 h 31"/>
                <a:gd name="T8" fmla="*/ 2147483647 w 7"/>
                <a:gd name="T9" fmla="*/ 0 h 31"/>
                <a:gd name="T10" fmla="*/ 2147483647 w 7"/>
                <a:gd name="T11" fmla="*/ 2147483647 h 31"/>
                <a:gd name="T12" fmla="*/ 2147483647 w 7"/>
                <a:gd name="T13" fmla="*/ 2147483647 h 31"/>
                <a:gd name="T14" fmla="*/ 2147483647 w 7"/>
                <a:gd name="T15" fmla="*/ 2147483647 h 31"/>
                <a:gd name="T16" fmla="*/ 0 w 7"/>
                <a:gd name="T17" fmla="*/ 2147483647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31"/>
                <a:gd name="T29" fmla="*/ 7 w 7"/>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31">
                  <a:moveTo>
                    <a:pt x="0" y="31"/>
                  </a:moveTo>
                  <a:lnTo>
                    <a:pt x="5" y="22"/>
                  </a:lnTo>
                  <a:lnTo>
                    <a:pt x="6" y="13"/>
                  </a:lnTo>
                  <a:lnTo>
                    <a:pt x="7" y="6"/>
                  </a:lnTo>
                  <a:lnTo>
                    <a:pt x="7" y="0"/>
                  </a:lnTo>
                  <a:lnTo>
                    <a:pt x="6" y="6"/>
                  </a:lnTo>
                  <a:lnTo>
                    <a:pt x="4" y="13"/>
                  </a:lnTo>
                  <a:lnTo>
                    <a:pt x="1" y="22"/>
                  </a:lnTo>
                  <a:lnTo>
                    <a:pt x="0" y="31"/>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561" name="Freeform 188"/>
            <p:cNvSpPr>
              <a:spLocks/>
            </p:cNvSpPr>
            <p:nvPr>
              <p:custDataLst>
                <p:tags r:id="rId117"/>
              </p:custDataLst>
            </p:nvPr>
          </p:nvSpPr>
          <p:spPr bwMode="auto">
            <a:xfrm>
              <a:off x="7891463" y="3786188"/>
              <a:ext cx="17462" cy="15875"/>
            </a:xfrm>
            <a:custGeom>
              <a:avLst/>
              <a:gdLst>
                <a:gd name="T0" fmla="*/ 2147483647 w 33"/>
                <a:gd name="T1" fmla="*/ 2147483647 h 31"/>
                <a:gd name="T2" fmla="*/ 2147483647 w 33"/>
                <a:gd name="T3" fmla="*/ 0 h 31"/>
                <a:gd name="T4" fmla="*/ 2147483647 w 33"/>
                <a:gd name="T5" fmla="*/ 0 h 31"/>
                <a:gd name="T6" fmla="*/ 2147483647 w 33"/>
                <a:gd name="T7" fmla="*/ 2147483647 h 31"/>
                <a:gd name="T8" fmla="*/ 2147483647 w 33"/>
                <a:gd name="T9" fmla="*/ 2147483647 h 31"/>
                <a:gd name="T10" fmla="*/ 2147483647 w 33"/>
                <a:gd name="T11" fmla="*/ 2147483647 h 31"/>
                <a:gd name="T12" fmla="*/ 2147483647 w 33"/>
                <a:gd name="T13" fmla="*/ 2147483647 h 31"/>
                <a:gd name="T14" fmla="*/ 2147483647 w 33"/>
                <a:gd name="T15" fmla="*/ 2147483647 h 31"/>
                <a:gd name="T16" fmla="*/ 2147483647 w 33"/>
                <a:gd name="T17" fmla="*/ 2147483647 h 31"/>
                <a:gd name="T18" fmla="*/ 0 w 33"/>
                <a:gd name="T19" fmla="*/ 2147483647 h 31"/>
                <a:gd name="T20" fmla="*/ 2147483647 w 33"/>
                <a:gd name="T21" fmla="*/ 2147483647 h 31"/>
                <a:gd name="T22" fmla="*/ 2147483647 w 33"/>
                <a:gd name="T23" fmla="*/ 2147483647 h 31"/>
                <a:gd name="T24" fmla="*/ 2147483647 w 33"/>
                <a:gd name="T25" fmla="*/ 2147483647 h 31"/>
                <a:gd name="T26" fmla="*/ 2147483647 w 33"/>
                <a:gd name="T27" fmla="*/ 2147483647 h 31"/>
                <a:gd name="T28" fmla="*/ 2147483647 w 33"/>
                <a:gd name="T29" fmla="*/ 2147483647 h 31"/>
                <a:gd name="T30" fmla="*/ 2147483647 w 33"/>
                <a:gd name="T31" fmla="*/ 2147483647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
                <a:gd name="T49" fmla="*/ 0 h 31"/>
                <a:gd name="T50" fmla="*/ 33 w 33"/>
                <a:gd name="T51" fmla="*/ 31 h 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 h="31">
                  <a:moveTo>
                    <a:pt x="33" y="31"/>
                  </a:moveTo>
                  <a:lnTo>
                    <a:pt x="33" y="0"/>
                  </a:lnTo>
                  <a:lnTo>
                    <a:pt x="27" y="0"/>
                  </a:lnTo>
                  <a:lnTo>
                    <a:pt x="22" y="2"/>
                  </a:lnTo>
                  <a:lnTo>
                    <a:pt x="16" y="5"/>
                  </a:lnTo>
                  <a:lnTo>
                    <a:pt x="11" y="8"/>
                  </a:lnTo>
                  <a:lnTo>
                    <a:pt x="6" y="12"/>
                  </a:lnTo>
                  <a:lnTo>
                    <a:pt x="3" y="16"/>
                  </a:lnTo>
                  <a:lnTo>
                    <a:pt x="1" y="21"/>
                  </a:lnTo>
                  <a:lnTo>
                    <a:pt x="0" y="25"/>
                  </a:lnTo>
                  <a:lnTo>
                    <a:pt x="1" y="27"/>
                  </a:lnTo>
                  <a:lnTo>
                    <a:pt x="3" y="29"/>
                  </a:lnTo>
                  <a:lnTo>
                    <a:pt x="6" y="30"/>
                  </a:lnTo>
                  <a:lnTo>
                    <a:pt x="11" y="30"/>
                  </a:lnTo>
                  <a:lnTo>
                    <a:pt x="22" y="31"/>
                  </a:lnTo>
                  <a:lnTo>
                    <a:pt x="33" y="31"/>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562" name="Freeform 189"/>
            <p:cNvSpPr>
              <a:spLocks/>
            </p:cNvSpPr>
            <p:nvPr>
              <p:custDataLst>
                <p:tags r:id="rId118"/>
              </p:custDataLst>
            </p:nvPr>
          </p:nvSpPr>
          <p:spPr bwMode="auto">
            <a:xfrm>
              <a:off x="7908925" y="3706813"/>
              <a:ext cx="3175" cy="9525"/>
            </a:xfrm>
            <a:custGeom>
              <a:avLst/>
              <a:gdLst>
                <a:gd name="T0" fmla="*/ 0 w 13"/>
                <a:gd name="T1" fmla="*/ 2147483647 h 19"/>
                <a:gd name="T2" fmla="*/ 2147483647 w 13"/>
                <a:gd name="T3" fmla="*/ 2147483647 h 19"/>
                <a:gd name="T4" fmla="*/ 2147483647 w 13"/>
                <a:gd name="T5" fmla="*/ 2147483647 h 19"/>
                <a:gd name="T6" fmla="*/ 2147483647 w 13"/>
                <a:gd name="T7" fmla="*/ 2147483647 h 19"/>
                <a:gd name="T8" fmla="*/ 2147483647 w 13"/>
                <a:gd name="T9" fmla="*/ 2147483647 h 19"/>
                <a:gd name="T10" fmla="*/ 2147483647 w 13"/>
                <a:gd name="T11" fmla="*/ 2147483647 h 19"/>
                <a:gd name="T12" fmla="*/ 2147483647 w 13"/>
                <a:gd name="T13" fmla="*/ 0 h 19"/>
                <a:gd name="T14" fmla="*/ 0 w 13"/>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19"/>
                <a:gd name="T26" fmla="*/ 13 w 13"/>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19">
                  <a:moveTo>
                    <a:pt x="0" y="19"/>
                  </a:moveTo>
                  <a:lnTo>
                    <a:pt x="2" y="18"/>
                  </a:lnTo>
                  <a:lnTo>
                    <a:pt x="5" y="17"/>
                  </a:lnTo>
                  <a:lnTo>
                    <a:pt x="7" y="15"/>
                  </a:lnTo>
                  <a:lnTo>
                    <a:pt x="8" y="12"/>
                  </a:lnTo>
                  <a:lnTo>
                    <a:pt x="12" y="6"/>
                  </a:lnTo>
                  <a:lnTo>
                    <a:pt x="13" y="0"/>
                  </a:lnTo>
                  <a:lnTo>
                    <a:pt x="0" y="19"/>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563" name="Freeform 190"/>
            <p:cNvSpPr>
              <a:spLocks/>
            </p:cNvSpPr>
            <p:nvPr>
              <p:custDataLst>
                <p:tags r:id="rId119"/>
              </p:custDataLst>
            </p:nvPr>
          </p:nvSpPr>
          <p:spPr bwMode="auto">
            <a:xfrm>
              <a:off x="7729538" y="3709988"/>
              <a:ext cx="41275" cy="20637"/>
            </a:xfrm>
            <a:custGeom>
              <a:avLst/>
              <a:gdLst>
                <a:gd name="T0" fmla="*/ 2147483647 w 87"/>
                <a:gd name="T1" fmla="*/ 2147483647 h 42"/>
                <a:gd name="T2" fmla="*/ 2147483647 w 87"/>
                <a:gd name="T3" fmla="*/ 2147483647 h 42"/>
                <a:gd name="T4" fmla="*/ 2147483647 w 87"/>
                <a:gd name="T5" fmla="*/ 2147483647 h 42"/>
                <a:gd name="T6" fmla="*/ 2147483647 w 87"/>
                <a:gd name="T7" fmla="*/ 2147483647 h 42"/>
                <a:gd name="T8" fmla="*/ 2147483647 w 87"/>
                <a:gd name="T9" fmla="*/ 2147483647 h 42"/>
                <a:gd name="T10" fmla="*/ 2147483647 w 87"/>
                <a:gd name="T11" fmla="*/ 2147483647 h 42"/>
                <a:gd name="T12" fmla="*/ 2147483647 w 87"/>
                <a:gd name="T13" fmla="*/ 2147483647 h 42"/>
                <a:gd name="T14" fmla="*/ 2147483647 w 87"/>
                <a:gd name="T15" fmla="*/ 2147483647 h 42"/>
                <a:gd name="T16" fmla="*/ 2147483647 w 87"/>
                <a:gd name="T17" fmla="*/ 2147483647 h 42"/>
                <a:gd name="T18" fmla="*/ 2147483647 w 87"/>
                <a:gd name="T19" fmla="*/ 2147483647 h 42"/>
                <a:gd name="T20" fmla="*/ 2147483647 w 87"/>
                <a:gd name="T21" fmla="*/ 2147483647 h 42"/>
                <a:gd name="T22" fmla="*/ 2147483647 w 87"/>
                <a:gd name="T23" fmla="*/ 2147483647 h 42"/>
                <a:gd name="T24" fmla="*/ 2147483647 w 87"/>
                <a:gd name="T25" fmla="*/ 0 h 42"/>
                <a:gd name="T26" fmla="*/ 2147483647 w 87"/>
                <a:gd name="T27" fmla="*/ 0 h 42"/>
                <a:gd name="T28" fmla="*/ 2147483647 w 87"/>
                <a:gd name="T29" fmla="*/ 0 h 42"/>
                <a:gd name="T30" fmla="*/ 2147483647 w 87"/>
                <a:gd name="T31" fmla="*/ 0 h 42"/>
                <a:gd name="T32" fmla="*/ 2147483647 w 87"/>
                <a:gd name="T33" fmla="*/ 2147483647 h 42"/>
                <a:gd name="T34" fmla="*/ 2147483647 w 87"/>
                <a:gd name="T35" fmla="*/ 2147483647 h 42"/>
                <a:gd name="T36" fmla="*/ 2147483647 w 87"/>
                <a:gd name="T37" fmla="*/ 2147483647 h 42"/>
                <a:gd name="T38" fmla="*/ 2147483647 w 87"/>
                <a:gd name="T39" fmla="*/ 2147483647 h 42"/>
                <a:gd name="T40" fmla="*/ 0 w 87"/>
                <a:gd name="T41" fmla="*/ 2147483647 h 42"/>
                <a:gd name="T42" fmla="*/ 2147483647 w 87"/>
                <a:gd name="T43" fmla="*/ 2147483647 h 42"/>
                <a:gd name="T44" fmla="*/ 2147483647 w 87"/>
                <a:gd name="T45" fmla="*/ 2147483647 h 42"/>
                <a:gd name="T46" fmla="*/ 2147483647 w 87"/>
                <a:gd name="T47" fmla="*/ 2147483647 h 42"/>
                <a:gd name="T48" fmla="*/ 2147483647 w 87"/>
                <a:gd name="T49" fmla="*/ 2147483647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7"/>
                <a:gd name="T76" fmla="*/ 0 h 42"/>
                <a:gd name="T77" fmla="*/ 87 w 87"/>
                <a:gd name="T78" fmla="*/ 42 h 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7" h="42">
                  <a:moveTo>
                    <a:pt x="54" y="42"/>
                  </a:moveTo>
                  <a:lnTo>
                    <a:pt x="59" y="42"/>
                  </a:lnTo>
                  <a:lnTo>
                    <a:pt x="64" y="41"/>
                  </a:lnTo>
                  <a:lnTo>
                    <a:pt x="68" y="40"/>
                  </a:lnTo>
                  <a:lnTo>
                    <a:pt x="71" y="38"/>
                  </a:lnTo>
                  <a:lnTo>
                    <a:pt x="75" y="34"/>
                  </a:lnTo>
                  <a:lnTo>
                    <a:pt x="78" y="28"/>
                  </a:lnTo>
                  <a:lnTo>
                    <a:pt x="79" y="22"/>
                  </a:lnTo>
                  <a:lnTo>
                    <a:pt x="80" y="16"/>
                  </a:lnTo>
                  <a:lnTo>
                    <a:pt x="82" y="11"/>
                  </a:lnTo>
                  <a:lnTo>
                    <a:pt x="87" y="6"/>
                  </a:lnTo>
                  <a:lnTo>
                    <a:pt x="77" y="2"/>
                  </a:lnTo>
                  <a:lnTo>
                    <a:pt x="67" y="0"/>
                  </a:lnTo>
                  <a:lnTo>
                    <a:pt x="57" y="0"/>
                  </a:lnTo>
                  <a:lnTo>
                    <a:pt x="47" y="0"/>
                  </a:lnTo>
                  <a:lnTo>
                    <a:pt x="40" y="0"/>
                  </a:lnTo>
                  <a:lnTo>
                    <a:pt x="32" y="2"/>
                  </a:lnTo>
                  <a:lnTo>
                    <a:pt x="25" y="4"/>
                  </a:lnTo>
                  <a:lnTo>
                    <a:pt x="19" y="6"/>
                  </a:lnTo>
                  <a:lnTo>
                    <a:pt x="8" y="12"/>
                  </a:lnTo>
                  <a:lnTo>
                    <a:pt x="0" y="18"/>
                  </a:lnTo>
                  <a:lnTo>
                    <a:pt x="11" y="24"/>
                  </a:lnTo>
                  <a:lnTo>
                    <a:pt x="27" y="32"/>
                  </a:lnTo>
                  <a:lnTo>
                    <a:pt x="43" y="39"/>
                  </a:lnTo>
                  <a:lnTo>
                    <a:pt x="54" y="42"/>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564" name="Freeform 191"/>
            <p:cNvSpPr>
              <a:spLocks/>
            </p:cNvSpPr>
            <p:nvPr>
              <p:custDataLst>
                <p:tags r:id="rId120"/>
              </p:custDataLst>
            </p:nvPr>
          </p:nvSpPr>
          <p:spPr bwMode="auto">
            <a:xfrm>
              <a:off x="8002588" y="4129088"/>
              <a:ext cx="1587" cy="12700"/>
            </a:xfrm>
            <a:custGeom>
              <a:avLst/>
              <a:gdLst>
                <a:gd name="T0" fmla="*/ 0 w 7"/>
                <a:gd name="T1" fmla="*/ 0 h 31"/>
                <a:gd name="T2" fmla="*/ 2147483647 w 7"/>
                <a:gd name="T3" fmla="*/ 0 h 31"/>
                <a:gd name="T4" fmla="*/ 2147483647 w 7"/>
                <a:gd name="T5" fmla="*/ 2147483647 h 31"/>
                <a:gd name="T6" fmla="*/ 0 w 7"/>
                <a:gd name="T7" fmla="*/ 2147483647 h 31"/>
                <a:gd name="T8" fmla="*/ 0 w 7"/>
                <a:gd name="T9" fmla="*/ 0 h 31"/>
                <a:gd name="T10" fmla="*/ 0 60000 65536"/>
                <a:gd name="T11" fmla="*/ 0 60000 65536"/>
                <a:gd name="T12" fmla="*/ 0 60000 65536"/>
                <a:gd name="T13" fmla="*/ 0 60000 65536"/>
                <a:gd name="T14" fmla="*/ 0 60000 65536"/>
                <a:gd name="T15" fmla="*/ 0 w 7"/>
                <a:gd name="T16" fmla="*/ 0 h 31"/>
                <a:gd name="T17" fmla="*/ 7 w 7"/>
                <a:gd name="T18" fmla="*/ 31 h 31"/>
              </a:gdLst>
              <a:ahLst/>
              <a:cxnLst>
                <a:cxn ang="T10">
                  <a:pos x="T0" y="T1"/>
                </a:cxn>
                <a:cxn ang="T11">
                  <a:pos x="T2" y="T3"/>
                </a:cxn>
                <a:cxn ang="T12">
                  <a:pos x="T4" y="T5"/>
                </a:cxn>
                <a:cxn ang="T13">
                  <a:pos x="T6" y="T7"/>
                </a:cxn>
                <a:cxn ang="T14">
                  <a:pos x="T8" y="T9"/>
                </a:cxn>
              </a:cxnLst>
              <a:rect l="T15" t="T16" r="T17" b="T18"/>
              <a:pathLst>
                <a:path w="7" h="31">
                  <a:moveTo>
                    <a:pt x="0" y="0"/>
                  </a:moveTo>
                  <a:lnTo>
                    <a:pt x="7" y="0"/>
                  </a:lnTo>
                  <a:lnTo>
                    <a:pt x="7" y="18"/>
                  </a:lnTo>
                  <a:lnTo>
                    <a:pt x="0" y="31"/>
                  </a:lnTo>
                  <a:lnTo>
                    <a:pt x="0" y="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565" name="Freeform 192">
              <a:hlinkClick r:id="rId388"/>
            </p:cNvPr>
            <p:cNvSpPr>
              <a:spLocks/>
            </p:cNvSpPr>
            <p:nvPr>
              <p:custDataLst>
                <p:tags r:id="rId121"/>
              </p:custDataLst>
            </p:nvPr>
          </p:nvSpPr>
          <p:spPr bwMode="auto">
            <a:xfrm>
              <a:off x="7150100" y="3683000"/>
              <a:ext cx="1138238" cy="820738"/>
            </a:xfrm>
            <a:custGeom>
              <a:avLst/>
              <a:gdLst>
                <a:gd name="T0" fmla="*/ 2147483647 w 2332"/>
                <a:gd name="T1" fmla="*/ 2147483647 h 1731"/>
                <a:gd name="T2" fmla="*/ 2147483647 w 2332"/>
                <a:gd name="T3" fmla="*/ 2147483647 h 1731"/>
                <a:gd name="T4" fmla="*/ 2147483647 w 2332"/>
                <a:gd name="T5" fmla="*/ 2147483647 h 1731"/>
                <a:gd name="T6" fmla="*/ 2147483647 w 2332"/>
                <a:gd name="T7" fmla="*/ 2147483647 h 1731"/>
                <a:gd name="T8" fmla="*/ 2147483647 w 2332"/>
                <a:gd name="T9" fmla="*/ 2147483647 h 1731"/>
                <a:gd name="T10" fmla="*/ 2147483647 w 2332"/>
                <a:gd name="T11" fmla="*/ 2147483647 h 1731"/>
                <a:gd name="T12" fmla="*/ 2147483647 w 2332"/>
                <a:gd name="T13" fmla="*/ 2147483647 h 1731"/>
                <a:gd name="T14" fmla="*/ 2147483647 w 2332"/>
                <a:gd name="T15" fmla="*/ 2147483647 h 1731"/>
                <a:gd name="T16" fmla="*/ 2147483647 w 2332"/>
                <a:gd name="T17" fmla="*/ 2147483647 h 1731"/>
                <a:gd name="T18" fmla="*/ 2147483647 w 2332"/>
                <a:gd name="T19" fmla="*/ 2147483647 h 1731"/>
                <a:gd name="T20" fmla="*/ 2147483647 w 2332"/>
                <a:gd name="T21" fmla="*/ 2147483647 h 1731"/>
                <a:gd name="T22" fmla="*/ 2147483647 w 2332"/>
                <a:gd name="T23" fmla="*/ 2147483647 h 1731"/>
                <a:gd name="T24" fmla="*/ 2147483647 w 2332"/>
                <a:gd name="T25" fmla="*/ 2147483647 h 1731"/>
                <a:gd name="T26" fmla="*/ 2147483647 w 2332"/>
                <a:gd name="T27" fmla="*/ 2147483647 h 1731"/>
                <a:gd name="T28" fmla="*/ 2147483647 w 2332"/>
                <a:gd name="T29" fmla="*/ 2147483647 h 1731"/>
                <a:gd name="T30" fmla="*/ 2147483647 w 2332"/>
                <a:gd name="T31" fmla="*/ 2147483647 h 1731"/>
                <a:gd name="T32" fmla="*/ 2147483647 w 2332"/>
                <a:gd name="T33" fmla="*/ 2147483647 h 1731"/>
                <a:gd name="T34" fmla="*/ 2147483647 w 2332"/>
                <a:gd name="T35" fmla="*/ 2147483647 h 1731"/>
                <a:gd name="T36" fmla="*/ 2147483647 w 2332"/>
                <a:gd name="T37" fmla="*/ 2147483647 h 1731"/>
                <a:gd name="T38" fmla="*/ 2147483647 w 2332"/>
                <a:gd name="T39" fmla="*/ 2147483647 h 1731"/>
                <a:gd name="T40" fmla="*/ 2147483647 w 2332"/>
                <a:gd name="T41" fmla="*/ 2147483647 h 1731"/>
                <a:gd name="T42" fmla="*/ 2147483647 w 2332"/>
                <a:gd name="T43" fmla="*/ 2147483647 h 1731"/>
                <a:gd name="T44" fmla="*/ 2147483647 w 2332"/>
                <a:gd name="T45" fmla="*/ 2147483647 h 1731"/>
                <a:gd name="T46" fmla="*/ 2147483647 w 2332"/>
                <a:gd name="T47" fmla="*/ 2147483647 h 1731"/>
                <a:gd name="T48" fmla="*/ 2147483647 w 2332"/>
                <a:gd name="T49" fmla="*/ 2147483647 h 1731"/>
                <a:gd name="T50" fmla="*/ 2147483647 w 2332"/>
                <a:gd name="T51" fmla="*/ 2147483647 h 1731"/>
                <a:gd name="T52" fmla="*/ 2147483647 w 2332"/>
                <a:gd name="T53" fmla="*/ 2147483647 h 1731"/>
                <a:gd name="T54" fmla="*/ 2147483647 w 2332"/>
                <a:gd name="T55" fmla="*/ 2147483647 h 1731"/>
                <a:gd name="T56" fmla="*/ 2147483647 w 2332"/>
                <a:gd name="T57" fmla="*/ 2147483647 h 1731"/>
                <a:gd name="T58" fmla="*/ 2147483647 w 2332"/>
                <a:gd name="T59" fmla="*/ 2147483647 h 1731"/>
                <a:gd name="T60" fmla="*/ 2147483647 w 2332"/>
                <a:gd name="T61" fmla="*/ 2147483647 h 1731"/>
                <a:gd name="T62" fmla="*/ 2147483647 w 2332"/>
                <a:gd name="T63" fmla="*/ 2147483647 h 1731"/>
                <a:gd name="T64" fmla="*/ 2147483647 w 2332"/>
                <a:gd name="T65" fmla="*/ 2147483647 h 1731"/>
                <a:gd name="T66" fmla="*/ 2147483647 w 2332"/>
                <a:gd name="T67" fmla="*/ 2147483647 h 1731"/>
                <a:gd name="T68" fmla="*/ 2147483647 w 2332"/>
                <a:gd name="T69" fmla="*/ 2147483647 h 1731"/>
                <a:gd name="T70" fmla="*/ 2147483647 w 2332"/>
                <a:gd name="T71" fmla="*/ 2147483647 h 1731"/>
                <a:gd name="T72" fmla="*/ 2147483647 w 2332"/>
                <a:gd name="T73" fmla="*/ 2147483647 h 1731"/>
                <a:gd name="T74" fmla="*/ 2147483647 w 2332"/>
                <a:gd name="T75" fmla="*/ 2147483647 h 1731"/>
                <a:gd name="T76" fmla="*/ 2147483647 w 2332"/>
                <a:gd name="T77" fmla="*/ 2147483647 h 1731"/>
                <a:gd name="T78" fmla="*/ 2147483647 w 2332"/>
                <a:gd name="T79" fmla="*/ 2147483647 h 1731"/>
                <a:gd name="T80" fmla="*/ 2147483647 w 2332"/>
                <a:gd name="T81" fmla="*/ 2147483647 h 1731"/>
                <a:gd name="T82" fmla="*/ 2147483647 w 2332"/>
                <a:gd name="T83" fmla="*/ 2147483647 h 1731"/>
                <a:gd name="T84" fmla="*/ 2147483647 w 2332"/>
                <a:gd name="T85" fmla="*/ 2147483647 h 1731"/>
                <a:gd name="T86" fmla="*/ 2147483647 w 2332"/>
                <a:gd name="T87" fmla="*/ 2147483647 h 1731"/>
                <a:gd name="T88" fmla="*/ 2147483647 w 2332"/>
                <a:gd name="T89" fmla="*/ 2147483647 h 1731"/>
                <a:gd name="T90" fmla="*/ 2147483647 w 2332"/>
                <a:gd name="T91" fmla="*/ 2147483647 h 1731"/>
                <a:gd name="T92" fmla="*/ 2147483647 w 2332"/>
                <a:gd name="T93" fmla="*/ 2147483647 h 1731"/>
                <a:gd name="T94" fmla="*/ 2147483647 w 2332"/>
                <a:gd name="T95" fmla="*/ 2147483647 h 1731"/>
                <a:gd name="T96" fmla="*/ 2147483647 w 2332"/>
                <a:gd name="T97" fmla="*/ 2147483647 h 1731"/>
                <a:gd name="T98" fmla="*/ 2147483647 w 2332"/>
                <a:gd name="T99" fmla="*/ 2147483647 h 1731"/>
                <a:gd name="T100" fmla="*/ 2147483647 w 2332"/>
                <a:gd name="T101" fmla="*/ 2147483647 h 1731"/>
                <a:gd name="T102" fmla="*/ 2147483647 w 2332"/>
                <a:gd name="T103" fmla="*/ 2147483647 h 1731"/>
                <a:gd name="T104" fmla="*/ 2147483647 w 2332"/>
                <a:gd name="T105" fmla="*/ 2147483647 h 1731"/>
                <a:gd name="T106" fmla="*/ 2147483647 w 2332"/>
                <a:gd name="T107" fmla="*/ 2147483647 h 1731"/>
                <a:gd name="T108" fmla="*/ 2147483647 w 2332"/>
                <a:gd name="T109" fmla="*/ 2147483647 h 1731"/>
                <a:gd name="T110" fmla="*/ 2147483647 w 2332"/>
                <a:gd name="T111" fmla="*/ 2147483647 h 1731"/>
                <a:gd name="T112" fmla="*/ 2147483647 w 2332"/>
                <a:gd name="T113" fmla="*/ 2147483647 h 1731"/>
                <a:gd name="T114" fmla="*/ 2147483647 w 2332"/>
                <a:gd name="T115" fmla="*/ 2147483647 h 1731"/>
                <a:gd name="T116" fmla="*/ 2147483647 w 2332"/>
                <a:gd name="T117" fmla="*/ 2147483647 h 17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32"/>
                <a:gd name="T178" fmla="*/ 0 h 1731"/>
                <a:gd name="T179" fmla="*/ 2332 w 2332"/>
                <a:gd name="T180" fmla="*/ 1731 h 173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32" h="1731">
                  <a:moveTo>
                    <a:pt x="153" y="721"/>
                  </a:moveTo>
                  <a:lnTo>
                    <a:pt x="156" y="727"/>
                  </a:lnTo>
                  <a:lnTo>
                    <a:pt x="159" y="732"/>
                  </a:lnTo>
                  <a:lnTo>
                    <a:pt x="162" y="735"/>
                  </a:lnTo>
                  <a:lnTo>
                    <a:pt x="167" y="738"/>
                  </a:lnTo>
                  <a:lnTo>
                    <a:pt x="173" y="744"/>
                  </a:lnTo>
                  <a:lnTo>
                    <a:pt x="180" y="751"/>
                  </a:lnTo>
                  <a:lnTo>
                    <a:pt x="189" y="744"/>
                  </a:lnTo>
                  <a:lnTo>
                    <a:pt x="195" y="737"/>
                  </a:lnTo>
                  <a:lnTo>
                    <a:pt x="201" y="729"/>
                  </a:lnTo>
                  <a:lnTo>
                    <a:pt x="205" y="722"/>
                  </a:lnTo>
                  <a:lnTo>
                    <a:pt x="210" y="714"/>
                  </a:lnTo>
                  <a:lnTo>
                    <a:pt x="214" y="707"/>
                  </a:lnTo>
                  <a:lnTo>
                    <a:pt x="219" y="701"/>
                  </a:lnTo>
                  <a:lnTo>
                    <a:pt x="226" y="696"/>
                  </a:lnTo>
                  <a:lnTo>
                    <a:pt x="234" y="690"/>
                  </a:lnTo>
                  <a:lnTo>
                    <a:pt x="241" y="685"/>
                  </a:lnTo>
                  <a:lnTo>
                    <a:pt x="249" y="680"/>
                  </a:lnTo>
                  <a:lnTo>
                    <a:pt x="258" y="677"/>
                  </a:lnTo>
                  <a:lnTo>
                    <a:pt x="274" y="672"/>
                  </a:lnTo>
                  <a:lnTo>
                    <a:pt x="290" y="667"/>
                  </a:lnTo>
                  <a:lnTo>
                    <a:pt x="297" y="665"/>
                  </a:lnTo>
                  <a:lnTo>
                    <a:pt x="305" y="661"/>
                  </a:lnTo>
                  <a:lnTo>
                    <a:pt x="312" y="658"/>
                  </a:lnTo>
                  <a:lnTo>
                    <a:pt x="318" y="654"/>
                  </a:lnTo>
                  <a:lnTo>
                    <a:pt x="325" y="649"/>
                  </a:lnTo>
                  <a:lnTo>
                    <a:pt x="330" y="644"/>
                  </a:lnTo>
                  <a:lnTo>
                    <a:pt x="335" y="637"/>
                  </a:lnTo>
                  <a:lnTo>
                    <a:pt x="339" y="628"/>
                  </a:lnTo>
                  <a:lnTo>
                    <a:pt x="360" y="631"/>
                  </a:lnTo>
                  <a:lnTo>
                    <a:pt x="370" y="631"/>
                  </a:lnTo>
                  <a:lnTo>
                    <a:pt x="375" y="629"/>
                  </a:lnTo>
                  <a:lnTo>
                    <a:pt x="385" y="628"/>
                  </a:lnTo>
                  <a:lnTo>
                    <a:pt x="393" y="628"/>
                  </a:lnTo>
                  <a:lnTo>
                    <a:pt x="400" y="627"/>
                  </a:lnTo>
                  <a:lnTo>
                    <a:pt x="405" y="624"/>
                  </a:lnTo>
                  <a:lnTo>
                    <a:pt x="412" y="622"/>
                  </a:lnTo>
                  <a:lnTo>
                    <a:pt x="423" y="615"/>
                  </a:lnTo>
                  <a:lnTo>
                    <a:pt x="435" y="606"/>
                  </a:lnTo>
                  <a:lnTo>
                    <a:pt x="447" y="598"/>
                  </a:lnTo>
                  <a:lnTo>
                    <a:pt x="461" y="592"/>
                  </a:lnTo>
                  <a:lnTo>
                    <a:pt x="469" y="589"/>
                  </a:lnTo>
                  <a:lnTo>
                    <a:pt x="478" y="587"/>
                  </a:lnTo>
                  <a:lnTo>
                    <a:pt x="487" y="585"/>
                  </a:lnTo>
                  <a:lnTo>
                    <a:pt x="498" y="585"/>
                  </a:lnTo>
                  <a:lnTo>
                    <a:pt x="520" y="585"/>
                  </a:lnTo>
                  <a:lnTo>
                    <a:pt x="544" y="584"/>
                  </a:lnTo>
                  <a:lnTo>
                    <a:pt x="558" y="584"/>
                  </a:lnTo>
                  <a:lnTo>
                    <a:pt x="570" y="582"/>
                  </a:lnTo>
                  <a:lnTo>
                    <a:pt x="581" y="581"/>
                  </a:lnTo>
                  <a:lnTo>
                    <a:pt x="592" y="579"/>
                  </a:lnTo>
                  <a:lnTo>
                    <a:pt x="605" y="570"/>
                  </a:lnTo>
                  <a:lnTo>
                    <a:pt x="619" y="558"/>
                  </a:lnTo>
                  <a:lnTo>
                    <a:pt x="635" y="542"/>
                  </a:lnTo>
                  <a:lnTo>
                    <a:pt x="650" y="525"/>
                  </a:lnTo>
                  <a:lnTo>
                    <a:pt x="664" y="508"/>
                  </a:lnTo>
                  <a:lnTo>
                    <a:pt x="677" y="490"/>
                  </a:lnTo>
                  <a:lnTo>
                    <a:pt x="688" y="475"/>
                  </a:lnTo>
                  <a:lnTo>
                    <a:pt x="698" y="462"/>
                  </a:lnTo>
                  <a:lnTo>
                    <a:pt x="695" y="461"/>
                  </a:lnTo>
                  <a:lnTo>
                    <a:pt x="693" y="459"/>
                  </a:lnTo>
                  <a:lnTo>
                    <a:pt x="691" y="456"/>
                  </a:lnTo>
                  <a:lnTo>
                    <a:pt x="688" y="452"/>
                  </a:lnTo>
                  <a:lnTo>
                    <a:pt x="683" y="444"/>
                  </a:lnTo>
                  <a:lnTo>
                    <a:pt x="677" y="437"/>
                  </a:lnTo>
                  <a:lnTo>
                    <a:pt x="688" y="432"/>
                  </a:lnTo>
                  <a:lnTo>
                    <a:pt x="697" y="426"/>
                  </a:lnTo>
                  <a:lnTo>
                    <a:pt x="705" y="419"/>
                  </a:lnTo>
                  <a:lnTo>
                    <a:pt x="710" y="413"/>
                  </a:lnTo>
                  <a:lnTo>
                    <a:pt x="716" y="406"/>
                  </a:lnTo>
                  <a:lnTo>
                    <a:pt x="721" y="399"/>
                  </a:lnTo>
                  <a:lnTo>
                    <a:pt x="729" y="393"/>
                  </a:lnTo>
                  <a:lnTo>
                    <a:pt x="738" y="388"/>
                  </a:lnTo>
                  <a:lnTo>
                    <a:pt x="739" y="399"/>
                  </a:lnTo>
                  <a:lnTo>
                    <a:pt x="741" y="409"/>
                  </a:lnTo>
                  <a:lnTo>
                    <a:pt x="744" y="418"/>
                  </a:lnTo>
                  <a:lnTo>
                    <a:pt x="749" y="425"/>
                  </a:lnTo>
                  <a:lnTo>
                    <a:pt x="758" y="439"/>
                  </a:lnTo>
                  <a:lnTo>
                    <a:pt x="764" y="450"/>
                  </a:lnTo>
                  <a:lnTo>
                    <a:pt x="768" y="437"/>
                  </a:lnTo>
                  <a:lnTo>
                    <a:pt x="770" y="428"/>
                  </a:lnTo>
                  <a:lnTo>
                    <a:pt x="771" y="418"/>
                  </a:lnTo>
                  <a:lnTo>
                    <a:pt x="771" y="406"/>
                  </a:lnTo>
                  <a:lnTo>
                    <a:pt x="775" y="402"/>
                  </a:lnTo>
                  <a:lnTo>
                    <a:pt x="776" y="397"/>
                  </a:lnTo>
                  <a:lnTo>
                    <a:pt x="777" y="391"/>
                  </a:lnTo>
                  <a:lnTo>
                    <a:pt x="777" y="385"/>
                  </a:lnTo>
                  <a:lnTo>
                    <a:pt x="777" y="379"/>
                  </a:lnTo>
                  <a:lnTo>
                    <a:pt x="778" y="373"/>
                  </a:lnTo>
                  <a:lnTo>
                    <a:pt x="781" y="368"/>
                  </a:lnTo>
                  <a:lnTo>
                    <a:pt x="784" y="363"/>
                  </a:lnTo>
                  <a:lnTo>
                    <a:pt x="787" y="370"/>
                  </a:lnTo>
                  <a:lnTo>
                    <a:pt x="790" y="381"/>
                  </a:lnTo>
                  <a:lnTo>
                    <a:pt x="838" y="381"/>
                  </a:lnTo>
                  <a:lnTo>
                    <a:pt x="833" y="369"/>
                  </a:lnTo>
                  <a:lnTo>
                    <a:pt x="832" y="358"/>
                  </a:lnTo>
                  <a:lnTo>
                    <a:pt x="831" y="349"/>
                  </a:lnTo>
                  <a:lnTo>
                    <a:pt x="832" y="341"/>
                  </a:lnTo>
                  <a:lnTo>
                    <a:pt x="835" y="327"/>
                  </a:lnTo>
                  <a:lnTo>
                    <a:pt x="838" y="314"/>
                  </a:lnTo>
                  <a:lnTo>
                    <a:pt x="852" y="315"/>
                  </a:lnTo>
                  <a:lnTo>
                    <a:pt x="860" y="316"/>
                  </a:lnTo>
                  <a:lnTo>
                    <a:pt x="863" y="316"/>
                  </a:lnTo>
                  <a:lnTo>
                    <a:pt x="866" y="316"/>
                  </a:lnTo>
                  <a:lnTo>
                    <a:pt x="871" y="315"/>
                  </a:lnTo>
                  <a:lnTo>
                    <a:pt x="877" y="314"/>
                  </a:lnTo>
                  <a:lnTo>
                    <a:pt x="885" y="295"/>
                  </a:lnTo>
                  <a:lnTo>
                    <a:pt x="891" y="281"/>
                  </a:lnTo>
                  <a:lnTo>
                    <a:pt x="898" y="268"/>
                  </a:lnTo>
                  <a:lnTo>
                    <a:pt x="910" y="252"/>
                  </a:lnTo>
                  <a:lnTo>
                    <a:pt x="916" y="255"/>
                  </a:lnTo>
                  <a:lnTo>
                    <a:pt x="921" y="256"/>
                  </a:lnTo>
                  <a:lnTo>
                    <a:pt x="925" y="256"/>
                  </a:lnTo>
                  <a:lnTo>
                    <a:pt x="930" y="255"/>
                  </a:lnTo>
                  <a:lnTo>
                    <a:pt x="933" y="253"/>
                  </a:lnTo>
                  <a:lnTo>
                    <a:pt x="935" y="250"/>
                  </a:lnTo>
                  <a:lnTo>
                    <a:pt x="939" y="246"/>
                  </a:lnTo>
                  <a:lnTo>
                    <a:pt x="940" y="242"/>
                  </a:lnTo>
                  <a:lnTo>
                    <a:pt x="946" y="224"/>
                  </a:lnTo>
                  <a:lnTo>
                    <a:pt x="951" y="209"/>
                  </a:lnTo>
                  <a:lnTo>
                    <a:pt x="957" y="212"/>
                  </a:lnTo>
                  <a:lnTo>
                    <a:pt x="965" y="214"/>
                  </a:lnTo>
                  <a:lnTo>
                    <a:pt x="973" y="215"/>
                  </a:lnTo>
                  <a:lnTo>
                    <a:pt x="980" y="214"/>
                  </a:lnTo>
                  <a:lnTo>
                    <a:pt x="989" y="214"/>
                  </a:lnTo>
                  <a:lnTo>
                    <a:pt x="998" y="213"/>
                  </a:lnTo>
                  <a:lnTo>
                    <a:pt x="1007" y="213"/>
                  </a:lnTo>
                  <a:lnTo>
                    <a:pt x="1017" y="215"/>
                  </a:lnTo>
                  <a:lnTo>
                    <a:pt x="1022" y="219"/>
                  </a:lnTo>
                  <a:lnTo>
                    <a:pt x="1027" y="223"/>
                  </a:lnTo>
                  <a:lnTo>
                    <a:pt x="1031" y="227"/>
                  </a:lnTo>
                  <a:lnTo>
                    <a:pt x="1033" y="232"/>
                  </a:lnTo>
                  <a:lnTo>
                    <a:pt x="1037" y="244"/>
                  </a:lnTo>
                  <a:lnTo>
                    <a:pt x="1040" y="257"/>
                  </a:lnTo>
                  <a:lnTo>
                    <a:pt x="1043" y="269"/>
                  </a:lnTo>
                  <a:lnTo>
                    <a:pt x="1046" y="280"/>
                  </a:lnTo>
                  <a:lnTo>
                    <a:pt x="1050" y="284"/>
                  </a:lnTo>
                  <a:lnTo>
                    <a:pt x="1053" y="287"/>
                  </a:lnTo>
                  <a:lnTo>
                    <a:pt x="1057" y="289"/>
                  </a:lnTo>
                  <a:lnTo>
                    <a:pt x="1063" y="290"/>
                  </a:lnTo>
                  <a:lnTo>
                    <a:pt x="1069" y="289"/>
                  </a:lnTo>
                  <a:lnTo>
                    <a:pt x="1076" y="286"/>
                  </a:lnTo>
                  <a:lnTo>
                    <a:pt x="1078" y="284"/>
                  </a:lnTo>
                  <a:lnTo>
                    <a:pt x="1081" y="282"/>
                  </a:lnTo>
                  <a:lnTo>
                    <a:pt x="1083" y="280"/>
                  </a:lnTo>
                  <a:lnTo>
                    <a:pt x="1084" y="277"/>
                  </a:lnTo>
                  <a:lnTo>
                    <a:pt x="1088" y="279"/>
                  </a:lnTo>
                  <a:lnTo>
                    <a:pt x="1092" y="280"/>
                  </a:lnTo>
                  <a:lnTo>
                    <a:pt x="1096" y="280"/>
                  </a:lnTo>
                  <a:lnTo>
                    <a:pt x="1099" y="280"/>
                  </a:lnTo>
                  <a:lnTo>
                    <a:pt x="1104" y="278"/>
                  </a:lnTo>
                  <a:lnTo>
                    <a:pt x="1110" y="277"/>
                  </a:lnTo>
                  <a:lnTo>
                    <a:pt x="1120" y="277"/>
                  </a:lnTo>
                  <a:lnTo>
                    <a:pt x="1128" y="276"/>
                  </a:lnTo>
                  <a:lnTo>
                    <a:pt x="1133" y="274"/>
                  </a:lnTo>
                  <a:lnTo>
                    <a:pt x="1135" y="270"/>
                  </a:lnTo>
                  <a:lnTo>
                    <a:pt x="1136" y="261"/>
                  </a:lnTo>
                  <a:lnTo>
                    <a:pt x="1136" y="246"/>
                  </a:lnTo>
                  <a:lnTo>
                    <a:pt x="1136" y="240"/>
                  </a:lnTo>
                  <a:lnTo>
                    <a:pt x="1137" y="234"/>
                  </a:lnTo>
                  <a:lnTo>
                    <a:pt x="1140" y="228"/>
                  </a:lnTo>
                  <a:lnTo>
                    <a:pt x="1143" y="223"/>
                  </a:lnTo>
                  <a:lnTo>
                    <a:pt x="1148" y="212"/>
                  </a:lnTo>
                  <a:lnTo>
                    <a:pt x="1156" y="204"/>
                  </a:lnTo>
                  <a:lnTo>
                    <a:pt x="1164" y="195"/>
                  </a:lnTo>
                  <a:lnTo>
                    <a:pt x="1170" y="186"/>
                  </a:lnTo>
                  <a:lnTo>
                    <a:pt x="1173" y="182"/>
                  </a:lnTo>
                  <a:lnTo>
                    <a:pt x="1175" y="177"/>
                  </a:lnTo>
                  <a:lnTo>
                    <a:pt x="1176" y="172"/>
                  </a:lnTo>
                  <a:lnTo>
                    <a:pt x="1176" y="167"/>
                  </a:lnTo>
                  <a:lnTo>
                    <a:pt x="1189" y="154"/>
                  </a:lnTo>
                  <a:lnTo>
                    <a:pt x="1201" y="146"/>
                  </a:lnTo>
                  <a:lnTo>
                    <a:pt x="1213" y="139"/>
                  </a:lnTo>
                  <a:lnTo>
                    <a:pt x="1225" y="134"/>
                  </a:lnTo>
                  <a:lnTo>
                    <a:pt x="1237" y="131"/>
                  </a:lnTo>
                  <a:lnTo>
                    <a:pt x="1248" y="128"/>
                  </a:lnTo>
                  <a:lnTo>
                    <a:pt x="1259" y="127"/>
                  </a:lnTo>
                  <a:lnTo>
                    <a:pt x="1270" y="126"/>
                  </a:lnTo>
                  <a:lnTo>
                    <a:pt x="1289" y="125"/>
                  </a:lnTo>
                  <a:lnTo>
                    <a:pt x="1305" y="123"/>
                  </a:lnTo>
                  <a:lnTo>
                    <a:pt x="1313" y="121"/>
                  </a:lnTo>
                  <a:lnTo>
                    <a:pt x="1320" y="117"/>
                  </a:lnTo>
                  <a:lnTo>
                    <a:pt x="1324" y="112"/>
                  </a:lnTo>
                  <a:lnTo>
                    <a:pt x="1328" y="104"/>
                  </a:lnTo>
                  <a:lnTo>
                    <a:pt x="1322" y="94"/>
                  </a:lnTo>
                  <a:lnTo>
                    <a:pt x="1314" y="86"/>
                  </a:lnTo>
                  <a:lnTo>
                    <a:pt x="1308" y="80"/>
                  </a:lnTo>
                  <a:lnTo>
                    <a:pt x="1301" y="75"/>
                  </a:lnTo>
                  <a:lnTo>
                    <a:pt x="1297" y="69"/>
                  </a:lnTo>
                  <a:lnTo>
                    <a:pt x="1292" y="64"/>
                  </a:lnTo>
                  <a:lnTo>
                    <a:pt x="1290" y="58"/>
                  </a:lnTo>
                  <a:lnTo>
                    <a:pt x="1289" y="49"/>
                  </a:lnTo>
                  <a:lnTo>
                    <a:pt x="1305" y="48"/>
                  </a:lnTo>
                  <a:lnTo>
                    <a:pt x="1322" y="45"/>
                  </a:lnTo>
                  <a:lnTo>
                    <a:pt x="1336" y="41"/>
                  </a:lnTo>
                  <a:lnTo>
                    <a:pt x="1349" y="36"/>
                  </a:lnTo>
                  <a:lnTo>
                    <a:pt x="1352" y="46"/>
                  </a:lnTo>
                  <a:lnTo>
                    <a:pt x="1356" y="56"/>
                  </a:lnTo>
                  <a:lnTo>
                    <a:pt x="1360" y="64"/>
                  </a:lnTo>
                  <a:lnTo>
                    <a:pt x="1366" y="72"/>
                  </a:lnTo>
                  <a:lnTo>
                    <a:pt x="1372" y="78"/>
                  </a:lnTo>
                  <a:lnTo>
                    <a:pt x="1379" y="84"/>
                  </a:lnTo>
                  <a:lnTo>
                    <a:pt x="1387" y="90"/>
                  </a:lnTo>
                  <a:lnTo>
                    <a:pt x="1394" y="94"/>
                  </a:lnTo>
                  <a:lnTo>
                    <a:pt x="1403" y="98"/>
                  </a:lnTo>
                  <a:lnTo>
                    <a:pt x="1412" y="101"/>
                  </a:lnTo>
                  <a:lnTo>
                    <a:pt x="1422" y="104"/>
                  </a:lnTo>
                  <a:lnTo>
                    <a:pt x="1432" y="107"/>
                  </a:lnTo>
                  <a:lnTo>
                    <a:pt x="1443" y="109"/>
                  </a:lnTo>
                  <a:lnTo>
                    <a:pt x="1453" y="110"/>
                  </a:lnTo>
                  <a:lnTo>
                    <a:pt x="1464" y="111"/>
                  </a:lnTo>
                  <a:lnTo>
                    <a:pt x="1476" y="111"/>
                  </a:lnTo>
                  <a:lnTo>
                    <a:pt x="1481" y="110"/>
                  </a:lnTo>
                  <a:lnTo>
                    <a:pt x="1489" y="108"/>
                  </a:lnTo>
                  <a:lnTo>
                    <a:pt x="1499" y="105"/>
                  </a:lnTo>
                  <a:lnTo>
                    <a:pt x="1509" y="104"/>
                  </a:lnTo>
                  <a:lnTo>
                    <a:pt x="1514" y="109"/>
                  </a:lnTo>
                  <a:lnTo>
                    <a:pt x="1523" y="113"/>
                  </a:lnTo>
                  <a:lnTo>
                    <a:pt x="1532" y="116"/>
                  </a:lnTo>
                  <a:lnTo>
                    <a:pt x="1541" y="117"/>
                  </a:lnTo>
                  <a:lnTo>
                    <a:pt x="1544" y="117"/>
                  </a:lnTo>
                  <a:lnTo>
                    <a:pt x="1547" y="115"/>
                  </a:lnTo>
                  <a:lnTo>
                    <a:pt x="1549" y="113"/>
                  </a:lnTo>
                  <a:lnTo>
                    <a:pt x="1551" y="110"/>
                  </a:lnTo>
                  <a:lnTo>
                    <a:pt x="1557" y="103"/>
                  </a:lnTo>
                  <a:lnTo>
                    <a:pt x="1561" y="98"/>
                  </a:lnTo>
                  <a:lnTo>
                    <a:pt x="1561" y="135"/>
                  </a:lnTo>
                  <a:lnTo>
                    <a:pt x="1556" y="146"/>
                  </a:lnTo>
                  <a:lnTo>
                    <a:pt x="1545" y="163"/>
                  </a:lnTo>
                  <a:lnTo>
                    <a:pt x="1530" y="183"/>
                  </a:lnTo>
                  <a:lnTo>
                    <a:pt x="1513" y="205"/>
                  </a:lnTo>
                  <a:lnTo>
                    <a:pt x="1495" y="228"/>
                  </a:lnTo>
                  <a:lnTo>
                    <a:pt x="1479" y="247"/>
                  </a:lnTo>
                  <a:lnTo>
                    <a:pt x="1465" y="262"/>
                  </a:lnTo>
                  <a:lnTo>
                    <a:pt x="1455" y="270"/>
                  </a:lnTo>
                  <a:lnTo>
                    <a:pt x="1464" y="275"/>
                  </a:lnTo>
                  <a:lnTo>
                    <a:pt x="1470" y="278"/>
                  </a:lnTo>
                  <a:lnTo>
                    <a:pt x="1474" y="282"/>
                  </a:lnTo>
                  <a:lnTo>
                    <a:pt x="1479" y="286"/>
                  </a:lnTo>
                  <a:lnTo>
                    <a:pt x="1485" y="294"/>
                  </a:lnTo>
                  <a:lnTo>
                    <a:pt x="1489" y="302"/>
                  </a:lnTo>
                  <a:lnTo>
                    <a:pt x="1492" y="310"/>
                  </a:lnTo>
                  <a:lnTo>
                    <a:pt x="1495" y="317"/>
                  </a:lnTo>
                  <a:lnTo>
                    <a:pt x="1498" y="321"/>
                  </a:lnTo>
                  <a:lnTo>
                    <a:pt x="1500" y="325"/>
                  </a:lnTo>
                  <a:lnTo>
                    <a:pt x="1504" y="328"/>
                  </a:lnTo>
                  <a:lnTo>
                    <a:pt x="1509" y="333"/>
                  </a:lnTo>
                  <a:lnTo>
                    <a:pt x="1514" y="336"/>
                  </a:lnTo>
                  <a:lnTo>
                    <a:pt x="1520" y="338"/>
                  </a:lnTo>
                  <a:lnTo>
                    <a:pt x="1525" y="339"/>
                  </a:lnTo>
                  <a:lnTo>
                    <a:pt x="1532" y="338"/>
                  </a:lnTo>
                  <a:lnTo>
                    <a:pt x="1538" y="338"/>
                  </a:lnTo>
                  <a:lnTo>
                    <a:pt x="1544" y="337"/>
                  </a:lnTo>
                  <a:lnTo>
                    <a:pt x="1549" y="337"/>
                  </a:lnTo>
                  <a:lnTo>
                    <a:pt x="1555" y="339"/>
                  </a:lnTo>
                  <a:lnTo>
                    <a:pt x="1560" y="340"/>
                  </a:lnTo>
                  <a:lnTo>
                    <a:pt x="1566" y="342"/>
                  </a:lnTo>
                  <a:lnTo>
                    <a:pt x="1570" y="345"/>
                  </a:lnTo>
                  <a:lnTo>
                    <a:pt x="1574" y="347"/>
                  </a:lnTo>
                  <a:lnTo>
                    <a:pt x="1582" y="354"/>
                  </a:lnTo>
                  <a:lnTo>
                    <a:pt x="1588" y="361"/>
                  </a:lnTo>
                  <a:lnTo>
                    <a:pt x="1594" y="368"/>
                  </a:lnTo>
                  <a:lnTo>
                    <a:pt x="1602" y="376"/>
                  </a:lnTo>
                  <a:lnTo>
                    <a:pt x="1605" y="379"/>
                  </a:lnTo>
                  <a:lnTo>
                    <a:pt x="1611" y="382"/>
                  </a:lnTo>
                  <a:lnTo>
                    <a:pt x="1615" y="386"/>
                  </a:lnTo>
                  <a:lnTo>
                    <a:pt x="1622" y="388"/>
                  </a:lnTo>
                  <a:lnTo>
                    <a:pt x="1629" y="391"/>
                  </a:lnTo>
                  <a:lnTo>
                    <a:pt x="1637" y="394"/>
                  </a:lnTo>
                  <a:lnTo>
                    <a:pt x="1644" y="398"/>
                  </a:lnTo>
                  <a:lnTo>
                    <a:pt x="1649" y="403"/>
                  </a:lnTo>
                  <a:lnTo>
                    <a:pt x="1659" y="413"/>
                  </a:lnTo>
                  <a:lnTo>
                    <a:pt x="1668" y="423"/>
                  </a:lnTo>
                  <a:lnTo>
                    <a:pt x="1677" y="433"/>
                  </a:lnTo>
                  <a:lnTo>
                    <a:pt x="1686" y="442"/>
                  </a:lnTo>
                  <a:lnTo>
                    <a:pt x="1692" y="445"/>
                  </a:lnTo>
                  <a:lnTo>
                    <a:pt x="1698" y="448"/>
                  </a:lnTo>
                  <a:lnTo>
                    <a:pt x="1706" y="449"/>
                  </a:lnTo>
                  <a:lnTo>
                    <a:pt x="1714" y="450"/>
                  </a:lnTo>
                  <a:lnTo>
                    <a:pt x="1719" y="449"/>
                  </a:lnTo>
                  <a:lnTo>
                    <a:pt x="1724" y="448"/>
                  </a:lnTo>
                  <a:lnTo>
                    <a:pt x="1729" y="446"/>
                  </a:lnTo>
                  <a:lnTo>
                    <a:pt x="1735" y="444"/>
                  </a:lnTo>
                  <a:lnTo>
                    <a:pt x="1745" y="435"/>
                  </a:lnTo>
                  <a:lnTo>
                    <a:pt x="1754" y="425"/>
                  </a:lnTo>
                  <a:lnTo>
                    <a:pt x="1764" y="413"/>
                  </a:lnTo>
                  <a:lnTo>
                    <a:pt x="1773" y="400"/>
                  </a:lnTo>
                  <a:lnTo>
                    <a:pt x="1782" y="385"/>
                  </a:lnTo>
                  <a:lnTo>
                    <a:pt x="1791" y="368"/>
                  </a:lnTo>
                  <a:lnTo>
                    <a:pt x="1798" y="351"/>
                  </a:lnTo>
                  <a:lnTo>
                    <a:pt x="1805" y="334"/>
                  </a:lnTo>
                  <a:lnTo>
                    <a:pt x="1812" y="316"/>
                  </a:lnTo>
                  <a:lnTo>
                    <a:pt x="1817" y="299"/>
                  </a:lnTo>
                  <a:lnTo>
                    <a:pt x="1821" y="283"/>
                  </a:lnTo>
                  <a:lnTo>
                    <a:pt x="1825" y="266"/>
                  </a:lnTo>
                  <a:lnTo>
                    <a:pt x="1827" y="252"/>
                  </a:lnTo>
                  <a:lnTo>
                    <a:pt x="1827" y="240"/>
                  </a:lnTo>
                  <a:lnTo>
                    <a:pt x="1828" y="223"/>
                  </a:lnTo>
                  <a:lnTo>
                    <a:pt x="1830" y="205"/>
                  </a:lnTo>
                  <a:lnTo>
                    <a:pt x="1834" y="189"/>
                  </a:lnTo>
                  <a:lnTo>
                    <a:pt x="1839" y="174"/>
                  </a:lnTo>
                  <a:lnTo>
                    <a:pt x="1845" y="159"/>
                  </a:lnTo>
                  <a:lnTo>
                    <a:pt x="1850" y="145"/>
                  </a:lnTo>
                  <a:lnTo>
                    <a:pt x="1857" y="131"/>
                  </a:lnTo>
                  <a:lnTo>
                    <a:pt x="1863" y="118"/>
                  </a:lnTo>
                  <a:lnTo>
                    <a:pt x="1877" y="90"/>
                  </a:lnTo>
                  <a:lnTo>
                    <a:pt x="1888" y="63"/>
                  </a:lnTo>
                  <a:lnTo>
                    <a:pt x="1894" y="47"/>
                  </a:lnTo>
                  <a:lnTo>
                    <a:pt x="1897" y="32"/>
                  </a:lnTo>
                  <a:lnTo>
                    <a:pt x="1899" y="17"/>
                  </a:lnTo>
                  <a:lnTo>
                    <a:pt x="1901" y="0"/>
                  </a:lnTo>
                  <a:lnTo>
                    <a:pt x="1904" y="10"/>
                  </a:lnTo>
                  <a:lnTo>
                    <a:pt x="1909" y="21"/>
                  </a:lnTo>
                  <a:lnTo>
                    <a:pt x="1917" y="32"/>
                  </a:lnTo>
                  <a:lnTo>
                    <a:pt x="1925" y="43"/>
                  </a:lnTo>
                  <a:lnTo>
                    <a:pt x="1932" y="55"/>
                  </a:lnTo>
                  <a:lnTo>
                    <a:pt x="1940" y="63"/>
                  </a:lnTo>
                  <a:lnTo>
                    <a:pt x="1948" y="70"/>
                  </a:lnTo>
                  <a:lnTo>
                    <a:pt x="1953" y="74"/>
                  </a:lnTo>
                  <a:lnTo>
                    <a:pt x="1952" y="76"/>
                  </a:lnTo>
                  <a:lnTo>
                    <a:pt x="1950" y="77"/>
                  </a:lnTo>
                  <a:lnTo>
                    <a:pt x="1947" y="78"/>
                  </a:lnTo>
                  <a:lnTo>
                    <a:pt x="1943" y="79"/>
                  </a:lnTo>
                  <a:lnTo>
                    <a:pt x="1937" y="80"/>
                  </a:lnTo>
                  <a:lnTo>
                    <a:pt x="1933" y="80"/>
                  </a:lnTo>
                  <a:lnTo>
                    <a:pt x="1935" y="90"/>
                  </a:lnTo>
                  <a:lnTo>
                    <a:pt x="1937" y="98"/>
                  </a:lnTo>
                  <a:lnTo>
                    <a:pt x="1940" y="104"/>
                  </a:lnTo>
                  <a:lnTo>
                    <a:pt x="1943" y="110"/>
                  </a:lnTo>
                  <a:lnTo>
                    <a:pt x="1947" y="115"/>
                  </a:lnTo>
                  <a:lnTo>
                    <a:pt x="1950" y="121"/>
                  </a:lnTo>
                  <a:lnTo>
                    <a:pt x="1952" y="127"/>
                  </a:lnTo>
                  <a:lnTo>
                    <a:pt x="1953" y="135"/>
                  </a:lnTo>
                  <a:lnTo>
                    <a:pt x="1953" y="144"/>
                  </a:lnTo>
                  <a:lnTo>
                    <a:pt x="1951" y="152"/>
                  </a:lnTo>
                  <a:lnTo>
                    <a:pt x="1949" y="160"/>
                  </a:lnTo>
                  <a:lnTo>
                    <a:pt x="1947" y="169"/>
                  </a:lnTo>
                  <a:lnTo>
                    <a:pt x="1944" y="176"/>
                  </a:lnTo>
                  <a:lnTo>
                    <a:pt x="1942" y="183"/>
                  </a:lnTo>
                  <a:lnTo>
                    <a:pt x="1941" y="190"/>
                  </a:lnTo>
                  <a:lnTo>
                    <a:pt x="1940" y="197"/>
                  </a:lnTo>
                  <a:lnTo>
                    <a:pt x="1940" y="201"/>
                  </a:lnTo>
                  <a:lnTo>
                    <a:pt x="1941" y="206"/>
                  </a:lnTo>
                  <a:lnTo>
                    <a:pt x="1942" y="210"/>
                  </a:lnTo>
                  <a:lnTo>
                    <a:pt x="1944" y="214"/>
                  </a:lnTo>
                  <a:lnTo>
                    <a:pt x="1950" y="222"/>
                  </a:lnTo>
                  <a:lnTo>
                    <a:pt x="1955" y="228"/>
                  </a:lnTo>
                  <a:lnTo>
                    <a:pt x="1963" y="233"/>
                  </a:lnTo>
                  <a:lnTo>
                    <a:pt x="1971" y="237"/>
                  </a:lnTo>
                  <a:lnTo>
                    <a:pt x="1978" y="239"/>
                  </a:lnTo>
                  <a:lnTo>
                    <a:pt x="1986" y="240"/>
                  </a:lnTo>
                  <a:lnTo>
                    <a:pt x="1987" y="244"/>
                  </a:lnTo>
                  <a:lnTo>
                    <a:pt x="1989" y="248"/>
                  </a:lnTo>
                  <a:lnTo>
                    <a:pt x="1993" y="251"/>
                  </a:lnTo>
                  <a:lnTo>
                    <a:pt x="1997" y="254"/>
                  </a:lnTo>
                  <a:lnTo>
                    <a:pt x="2006" y="257"/>
                  </a:lnTo>
                  <a:lnTo>
                    <a:pt x="2014" y="258"/>
                  </a:lnTo>
                  <a:lnTo>
                    <a:pt x="2014" y="278"/>
                  </a:lnTo>
                  <a:lnTo>
                    <a:pt x="2015" y="297"/>
                  </a:lnTo>
                  <a:lnTo>
                    <a:pt x="2017" y="314"/>
                  </a:lnTo>
                  <a:lnTo>
                    <a:pt x="2019" y="332"/>
                  </a:lnTo>
                  <a:lnTo>
                    <a:pt x="2026" y="365"/>
                  </a:lnTo>
                  <a:lnTo>
                    <a:pt x="2033" y="398"/>
                  </a:lnTo>
                  <a:lnTo>
                    <a:pt x="2040" y="429"/>
                  </a:lnTo>
                  <a:lnTo>
                    <a:pt x="2047" y="461"/>
                  </a:lnTo>
                  <a:lnTo>
                    <a:pt x="2050" y="476"/>
                  </a:lnTo>
                  <a:lnTo>
                    <a:pt x="2051" y="491"/>
                  </a:lnTo>
                  <a:lnTo>
                    <a:pt x="2053" y="508"/>
                  </a:lnTo>
                  <a:lnTo>
                    <a:pt x="2053" y="523"/>
                  </a:lnTo>
                  <a:lnTo>
                    <a:pt x="2053" y="526"/>
                  </a:lnTo>
                  <a:lnTo>
                    <a:pt x="2054" y="528"/>
                  </a:lnTo>
                  <a:lnTo>
                    <a:pt x="2056" y="529"/>
                  </a:lnTo>
                  <a:lnTo>
                    <a:pt x="2060" y="531"/>
                  </a:lnTo>
                  <a:lnTo>
                    <a:pt x="2066" y="533"/>
                  </a:lnTo>
                  <a:lnTo>
                    <a:pt x="2074" y="536"/>
                  </a:lnTo>
                  <a:lnTo>
                    <a:pt x="2082" y="538"/>
                  </a:lnTo>
                  <a:lnTo>
                    <a:pt x="2089" y="540"/>
                  </a:lnTo>
                  <a:lnTo>
                    <a:pt x="2096" y="544"/>
                  </a:lnTo>
                  <a:lnTo>
                    <a:pt x="2099" y="548"/>
                  </a:lnTo>
                  <a:lnTo>
                    <a:pt x="2108" y="562"/>
                  </a:lnTo>
                  <a:lnTo>
                    <a:pt x="2116" y="574"/>
                  </a:lnTo>
                  <a:lnTo>
                    <a:pt x="2120" y="578"/>
                  </a:lnTo>
                  <a:lnTo>
                    <a:pt x="2123" y="582"/>
                  </a:lnTo>
                  <a:lnTo>
                    <a:pt x="2128" y="584"/>
                  </a:lnTo>
                  <a:lnTo>
                    <a:pt x="2133" y="585"/>
                  </a:lnTo>
                  <a:lnTo>
                    <a:pt x="2134" y="596"/>
                  </a:lnTo>
                  <a:lnTo>
                    <a:pt x="2139" y="615"/>
                  </a:lnTo>
                  <a:lnTo>
                    <a:pt x="2146" y="637"/>
                  </a:lnTo>
                  <a:lnTo>
                    <a:pt x="2154" y="661"/>
                  </a:lnTo>
                  <a:lnTo>
                    <a:pt x="2163" y="686"/>
                  </a:lnTo>
                  <a:lnTo>
                    <a:pt x="2172" y="707"/>
                  </a:lnTo>
                  <a:lnTo>
                    <a:pt x="2179" y="724"/>
                  </a:lnTo>
                  <a:lnTo>
                    <a:pt x="2186" y="733"/>
                  </a:lnTo>
                  <a:lnTo>
                    <a:pt x="2188" y="735"/>
                  </a:lnTo>
                  <a:lnTo>
                    <a:pt x="2194" y="737"/>
                  </a:lnTo>
                  <a:lnTo>
                    <a:pt x="2201" y="738"/>
                  </a:lnTo>
                  <a:lnTo>
                    <a:pt x="2211" y="739"/>
                  </a:lnTo>
                  <a:lnTo>
                    <a:pt x="2231" y="742"/>
                  </a:lnTo>
                  <a:lnTo>
                    <a:pt x="2245" y="745"/>
                  </a:lnTo>
                  <a:lnTo>
                    <a:pt x="2242" y="756"/>
                  </a:lnTo>
                  <a:lnTo>
                    <a:pt x="2238" y="762"/>
                  </a:lnTo>
                  <a:lnTo>
                    <a:pt x="2231" y="766"/>
                  </a:lnTo>
                  <a:lnTo>
                    <a:pt x="2219" y="769"/>
                  </a:lnTo>
                  <a:lnTo>
                    <a:pt x="2223" y="781"/>
                  </a:lnTo>
                  <a:lnTo>
                    <a:pt x="2228" y="790"/>
                  </a:lnTo>
                  <a:lnTo>
                    <a:pt x="2233" y="800"/>
                  </a:lnTo>
                  <a:lnTo>
                    <a:pt x="2239" y="809"/>
                  </a:lnTo>
                  <a:lnTo>
                    <a:pt x="2251" y="827"/>
                  </a:lnTo>
                  <a:lnTo>
                    <a:pt x="2263" y="846"/>
                  </a:lnTo>
                  <a:lnTo>
                    <a:pt x="2289" y="879"/>
                  </a:lnTo>
                  <a:lnTo>
                    <a:pt x="2312" y="912"/>
                  </a:lnTo>
                  <a:lnTo>
                    <a:pt x="2318" y="907"/>
                  </a:lnTo>
                  <a:lnTo>
                    <a:pt x="2324" y="902"/>
                  </a:lnTo>
                  <a:lnTo>
                    <a:pt x="2328" y="899"/>
                  </a:lnTo>
                  <a:lnTo>
                    <a:pt x="2330" y="896"/>
                  </a:lnTo>
                  <a:lnTo>
                    <a:pt x="2332" y="892"/>
                  </a:lnTo>
                  <a:lnTo>
                    <a:pt x="2332" y="887"/>
                  </a:lnTo>
                  <a:lnTo>
                    <a:pt x="2332" y="896"/>
                  </a:lnTo>
                  <a:lnTo>
                    <a:pt x="2332" y="903"/>
                  </a:lnTo>
                  <a:lnTo>
                    <a:pt x="2332" y="910"/>
                  </a:lnTo>
                  <a:lnTo>
                    <a:pt x="2332" y="918"/>
                  </a:lnTo>
                  <a:lnTo>
                    <a:pt x="2293" y="1010"/>
                  </a:lnTo>
                  <a:lnTo>
                    <a:pt x="2295" y="1024"/>
                  </a:lnTo>
                  <a:lnTo>
                    <a:pt x="2296" y="1038"/>
                  </a:lnTo>
                  <a:lnTo>
                    <a:pt x="2295" y="1051"/>
                  </a:lnTo>
                  <a:lnTo>
                    <a:pt x="2291" y="1066"/>
                  </a:lnTo>
                  <a:lnTo>
                    <a:pt x="2288" y="1079"/>
                  </a:lnTo>
                  <a:lnTo>
                    <a:pt x="2283" y="1092"/>
                  </a:lnTo>
                  <a:lnTo>
                    <a:pt x="2276" y="1105"/>
                  </a:lnTo>
                  <a:lnTo>
                    <a:pt x="2269" y="1118"/>
                  </a:lnTo>
                  <a:lnTo>
                    <a:pt x="2253" y="1143"/>
                  </a:lnTo>
                  <a:lnTo>
                    <a:pt x="2237" y="1167"/>
                  </a:lnTo>
                  <a:lnTo>
                    <a:pt x="2220" y="1188"/>
                  </a:lnTo>
                  <a:lnTo>
                    <a:pt x="2206" y="1207"/>
                  </a:lnTo>
                  <a:lnTo>
                    <a:pt x="2188" y="1233"/>
                  </a:lnTo>
                  <a:lnTo>
                    <a:pt x="2172" y="1260"/>
                  </a:lnTo>
                  <a:lnTo>
                    <a:pt x="2153" y="1289"/>
                  </a:lnTo>
                  <a:lnTo>
                    <a:pt x="2133" y="1317"/>
                  </a:lnTo>
                  <a:lnTo>
                    <a:pt x="2123" y="1329"/>
                  </a:lnTo>
                  <a:lnTo>
                    <a:pt x="2111" y="1342"/>
                  </a:lnTo>
                  <a:lnTo>
                    <a:pt x="2100" y="1352"/>
                  </a:lnTo>
                  <a:lnTo>
                    <a:pt x="2087" y="1362"/>
                  </a:lnTo>
                  <a:lnTo>
                    <a:pt x="2081" y="1366"/>
                  </a:lnTo>
                  <a:lnTo>
                    <a:pt x="2074" y="1369"/>
                  </a:lnTo>
                  <a:lnTo>
                    <a:pt x="2066" y="1372"/>
                  </a:lnTo>
                  <a:lnTo>
                    <a:pt x="2059" y="1375"/>
                  </a:lnTo>
                  <a:lnTo>
                    <a:pt x="2051" y="1377"/>
                  </a:lnTo>
                  <a:lnTo>
                    <a:pt x="2043" y="1378"/>
                  </a:lnTo>
                  <a:lnTo>
                    <a:pt x="2036" y="1379"/>
                  </a:lnTo>
                  <a:lnTo>
                    <a:pt x="2027" y="1380"/>
                  </a:lnTo>
                  <a:lnTo>
                    <a:pt x="2026" y="1393"/>
                  </a:lnTo>
                  <a:lnTo>
                    <a:pt x="2022" y="1404"/>
                  </a:lnTo>
                  <a:lnTo>
                    <a:pt x="2018" y="1414"/>
                  </a:lnTo>
                  <a:lnTo>
                    <a:pt x="2013" y="1423"/>
                  </a:lnTo>
                  <a:lnTo>
                    <a:pt x="2005" y="1432"/>
                  </a:lnTo>
                  <a:lnTo>
                    <a:pt x="1997" y="1440"/>
                  </a:lnTo>
                  <a:lnTo>
                    <a:pt x="1988" y="1449"/>
                  </a:lnTo>
                  <a:lnTo>
                    <a:pt x="1978" y="1456"/>
                  </a:lnTo>
                  <a:lnTo>
                    <a:pt x="1958" y="1470"/>
                  </a:lnTo>
                  <a:lnTo>
                    <a:pt x="1937" y="1483"/>
                  </a:lnTo>
                  <a:lnTo>
                    <a:pt x="1917" y="1495"/>
                  </a:lnTo>
                  <a:lnTo>
                    <a:pt x="1901" y="1510"/>
                  </a:lnTo>
                  <a:lnTo>
                    <a:pt x="1885" y="1525"/>
                  </a:lnTo>
                  <a:lnTo>
                    <a:pt x="1873" y="1539"/>
                  </a:lnTo>
                  <a:lnTo>
                    <a:pt x="1864" y="1553"/>
                  </a:lnTo>
                  <a:lnTo>
                    <a:pt x="1857" y="1565"/>
                  </a:lnTo>
                  <a:lnTo>
                    <a:pt x="1848" y="1578"/>
                  </a:lnTo>
                  <a:lnTo>
                    <a:pt x="1838" y="1591"/>
                  </a:lnTo>
                  <a:lnTo>
                    <a:pt x="1825" y="1604"/>
                  </a:lnTo>
                  <a:lnTo>
                    <a:pt x="1807" y="1621"/>
                  </a:lnTo>
                  <a:lnTo>
                    <a:pt x="1801" y="1630"/>
                  </a:lnTo>
                  <a:lnTo>
                    <a:pt x="1796" y="1639"/>
                  </a:lnTo>
                  <a:lnTo>
                    <a:pt x="1793" y="1648"/>
                  </a:lnTo>
                  <a:lnTo>
                    <a:pt x="1790" y="1657"/>
                  </a:lnTo>
                  <a:lnTo>
                    <a:pt x="1786" y="1665"/>
                  </a:lnTo>
                  <a:lnTo>
                    <a:pt x="1782" y="1671"/>
                  </a:lnTo>
                  <a:lnTo>
                    <a:pt x="1780" y="1673"/>
                  </a:lnTo>
                  <a:lnTo>
                    <a:pt x="1776" y="1675"/>
                  </a:lnTo>
                  <a:lnTo>
                    <a:pt x="1772" y="1676"/>
                  </a:lnTo>
                  <a:lnTo>
                    <a:pt x="1768" y="1676"/>
                  </a:lnTo>
                  <a:lnTo>
                    <a:pt x="1749" y="1676"/>
                  </a:lnTo>
                  <a:lnTo>
                    <a:pt x="1733" y="1676"/>
                  </a:lnTo>
                  <a:lnTo>
                    <a:pt x="1718" y="1676"/>
                  </a:lnTo>
                  <a:lnTo>
                    <a:pt x="1707" y="1676"/>
                  </a:lnTo>
                  <a:lnTo>
                    <a:pt x="1702" y="1676"/>
                  </a:lnTo>
                  <a:lnTo>
                    <a:pt x="1695" y="1678"/>
                  </a:lnTo>
                  <a:lnTo>
                    <a:pt x="1689" y="1680"/>
                  </a:lnTo>
                  <a:lnTo>
                    <a:pt x="1682" y="1683"/>
                  </a:lnTo>
                  <a:lnTo>
                    <a:pt x="1668" y="1690"/>
                  </a:lnTo>
                  <a:lnTo>
                    <a:pt x="1652" y="1699"/>
                  </a:lnTo>
                  <a:lnTo>
                    <a:pt x="1634" y="1708"/>
                  </a:lnTo>
                  <a:lnTo>
                    <a:pt x="1613" y="1717"/>
                  </a:lnTo>
                  <a:lnTo>
                    <a:pt x="1602" y="1722"/>
                  </a:lnTo>
                  <a:lnTo>
                    <a:pt x="1589" y="1726"/>
                  </a:lnTo>
                  <a:lnTo>
                    <a:pt x="1576" y="1729"/>
                  </a:lnTo>
                  <a:lnTo>
                    <a:pt x="1561" y="1731"/>
                  </a:lnTo>
                  <a:lnTo>
                    <a:pt x="1558" y="1725"/>
                  </a:lnTo>
                  <a:lnTo>
                    <a:pt x="1555" y="1718"/>
                  </a:lnTo>
                  <a:lnTo>
                    <a:pt x="1548" y="1718"/>
                  </a:lnTo>
                  <a:lnTo>
                    <a:pt x="1541" y="1717"/>
                  </a:lnTo>
                  <a:lnTo>
                    <a:pt x="1536" y="1715"/>
                  </a:lnTo>
                  <a:lnTo>
                    <a:pt x="1532" y="1713"/>
                  </a:lnTo>
                  <a:lnTo>
                    <a:pt x="1528" y="1711"/>
                  </a:lnTo>
                  <a:lnTo>
                    <a:pt x="1525" y="1708"/>
                  </a:lnTo>
                  <a:lnTo>
                    <a:pt x="1522" y="1705"/>
                  </a:lnTo>
                  <a:lnTo>
                    <a:pt x="1520" y="1701"/>
                  </a:lnTo>
                  <a:lnTo>
                    <a:pt x="1517" y="1693"/>
                  </a:lnTo>
                  <a:lnTo>
                    <a:pt x="1515" y="1685"/>
                  </a:lnTo>
                  <a:lnTo>
                    <a:pt x="1515" y="1677"/>
                  </a:lnTo>
                  <a:lnTo>
                    <a:pt x="1515" y="1670"/>
                  </a:lnTo>
                  <a:lnTo>
                    <a:pt x="1489" y="1690"/>
                  </a:lnTo>
                  <a:lnTo>
                    <a:pt x="1462" y="1709"/>
                  </a:lnTo>
                  <a:lnTo>
                    <a:pt x="1449" y="1718"/>
                  </a:lnTo>
                  <a:lnTo>
                    <a:pt x="1437" y="1725"/>
                  </a:lnTo>
                  <a:lnTo>
                    <a:pt x="1432" y="1728"/>
                  </a:lnTo>
                  <a:lnTo>
                    <a:pt x="1426" y="1730"/>
                  </a:lnTo>
                  <a:lnTo>
                    <a:pt x="1421" y="1731"/>
                  </a:lnTo>
                  <a:lnTo>
                    <a:pt x="1415" y="1731"/>
                  </a:lnTo>
                  <a:lnTo>
                    <a:pt x="1413" y="1731"/>
                  </a:lnTo>
                  <a:lnTo>
                    <a:pt x="1410" y="1729"/>
                  </a:lnTo>
                  <a:lnTo>
                    <a:pt x="1406" y="1727"/>
                  </a:lnTo>
                  <a:lnTo>
                    <a:pt x="1403" y="1725"/>
                  </a:lnTo>
                  <a:lnTo>
                    <a:pt x="1400" y="1722"/>
                  </a:lnTo>
                  <a:lnTo>
                    <a:pt x="1398" y="1718"/>
                  </a:lnTo>
                  <a:lnTo>
                    <a:pt x="1395" y="1715"/>
                  </a:lnTo>
                  <a:lnTo>
                    <a:pt x="1395" y="1712"/>
                  </a:lnTo>
                  <a:lnTo>
                    <a:pt x="1372" y="1711"/>
                  </a:lnTo>
                  <a:lnTo>
                    <a:pt x="1349" y="1709"/>
                  </a:lnTo>
                  <a:lnTo>
                    <a:pt x="1338" y="1707"/>
                  </a:lnTo>
                  <a:lnTo>
                    <a:pt x="1327" y="1704"/>
                  </a:lnTo>
                  <a:lnTo>
                    <a:pt x="1316" y="1701"/>
                  </a:lnTo>
                  <a:lnTo>
                    <a:pt x="1307" y="1697"/>
                  </a:lnTo>
                  <a:lnTo>
                    <a:pt x="1297" y="1693"/>
                  </a:lnTo>
                  <a:lnTo>
                    <a:pt x="1289" y="1688"/>
                  </a:lnTo>
                  <a:lnTo>
                    <a:pt x="1281" y="1683"/>
                  </a:lnTo>
                  <a:lnTo>
                    <a:pt x="1275" y="1677"/>
                  </a:lnTo>
                  <a:lnTo>
                    <a:pt x="1269" y="1670"/>
                  </a:lnTo>
                  <a:lnTo>
                    <a:pt x="1266" y="1662"/>
                  </a:lnTo>
                  <a:lnTo>
                    <a:pt x="1264" y="1653"/>
                  </a:lnTo>
                  <a:lnTo>
                    <a:pt x="1263" y="1645"/>
                  </a:lnTo>
                  <a:lnTo>
                    <a:pt x="1263" y="1639"/>
                  </a:lnTo>
                  <a:lnTo>
                    <a:pt x="1264" y="1635"/>
                  </a:lnTo>
                  <a:lnTo>
                    <a:pt x="1266" y="1631"/>
                  </a:lnTo>
                  <a:lnTo>
                    <a:pt x="1268" y="1627"/>
                  </a:lnTo>
                  <a:lnTo>
                    <a:pt x="1272" y="1620"/>
                  </a:lnTo>
                  <a:lnTo>
                    <a:pt x="1279" y="1614"/>
                  </a:lnTo>
                  <a:lnTo>
                    <a:pt x="1286" y="1609"/>
                  </a:lnTo>
                  <a:lnTo>
                    <a:pt x="1290" y="1601"/>
                  </a:lnTo>
                  <a:lnTo>
                    <a:pt x="1292" y="1597"/>
                  </a:lnTo>
                  <a:lnTo>
                    <a:pt x="1294" y="1593"/>
                  </a:lnTo>
                  <a:lnTo>
                    <a:pt x="1296" y="1589"/>
                  </a:lnTo>
                  <a:lnTo>
                    <a:pt x="1296" y="1583"/>
                  </a:lnTo>
                  <a:lnTo>
                    <a:pt x="1296" y="1546"/>
                  </a:lnTo>
                  <a:lnTo>
                    <a:pt x="1309" y="1528"/>
                  </a:lnTo>
                  <a:lnTo>
                    <a:pt x="1309" y="1522"/>
                  </a:lnTo>
                  <a:lnTo>
                    <a:pt x="1256" y="1522"/>
                  </a:lnTo>
                  <a:lnTo>
                    <a:pt x="1249" y="1534"/>
                  </a:lnTo>
                  <a:lnTo>
                    <a:pt x="1255" y="1525"/>
                  </a:lnTo>
                  <a:lnTo>
                    <a:pt x="1263" y="1516"/>
                  </a:lnTo>
                  <a:lnTo>
                    <a:pt x="1269" y="1509"/>
                  </a:lnTo>
                  <a:lnTo>
                    <a:pt x="1276" y="1504"/>
                  </a:lnTo>
                  <a:lnTo>
                    <a:pt x="1276" y="1460"/>
                  </a:lnTo>
                  <a:lnTo>
                    <a:pt x="1270" y="1462"/>
                  </a:lnTo>
                  <a:lnTo>
                    <a:pt x="1265" y="1464"/>
                  </a:lnTo>
                  <a:lnTo>
                    <a:pt x="1260" y="1466"/>
                  </a:lnTo>
                  <a:lnTo>
                    <a:pt x="1256" y="1469"/>
                  </a:lnTo>
                  <a:lnTo>
                    <a:pt x="1249" y="1475"/>
                  </a:lnTo>
                  <a:lnTo>
                    <a:pt x="1243" y="1481"/>
                  </a:lnTo>
                  <a:lnTo>
                    <a:pt x="1237" y="1488"/>
                  </a:lnTo>
                  <a:lnTo>
                    <a:pt x="1232" y="1494"/>
                  </a:lnTo>
                  <a:lnTo>
                    <a:pt x="1229" y="1498"/>
                  </a:lnTo>
                  <a:lnTo>
                    <a:pt x="1225" y="1500"/>
                  </a:lnTo>
                  <a:lnTo>
                    <a:pt x="1221" y="1502"/>
                  </a:lnTo>
                  <a:lnTo>
                    <a:pt x="1216" y="1504"/>
                  </a:lnTo>
                  <a:lnTo>
                    <a:pt x="1189" y="1504"/>
                  </a:lnTo>
                  <a:lnTo>
                    <a:pt x="1222" y="1472"/>
                  </a:lnTo>
                  <a:lnTo>
                    <a:pt x="1252" y="1442"/>
                  </a:lnTo>
                  <a:lnTo>
                    <a:pt x="1280" y="1411"/>
                  </a:lnTo>
                  <a:lnTo>
                    <a:pt x="1309" y="1380"/>
                  </a:lnTo>
                  <a:lnTo>
                    <a:pt x="1305" y="1378"/>
                  </a:lnTo>
                  <a:lnTo>
                    <a:pt x="1301" y="1377"/>
                  </a:lnTo>
                  <a:lnTo>
                    <a:pt x="1298" y="1376"/>
                  </a:lnTo>
                  <a:lnTo>
                    <a:pt x="1294" y="1376"/>
                  </a:lnTo>
                  <a:lnTo>
                    <a:pt x="1287" y="1378"/>
                  </a:lnTo>
                  <a:lnTo>
                    <a:pt x="1280" y="1382"/>
                  </a:lnTo>
                  <a:lnTo>
                    <a:pt x="1267" y="1392"/>
                  </a:lnTo>
                  <a:lnTo>
                    <a:pt x="1256" y="1399"/>
                  </a:lnTo>
                  <a:lnTo>
                    <a:pt x="1230" y="1418"/>
                  </a:lnTo>
                  <a:lnTo>
                    <a:pt x="1185" y="1450"/>
                  </a:lnTo>
                  <a:lnTo>
                    <a:pt x="1142" y="1478"/>
                  </a:lnTo>
                  <a:lnTo>
                    <a:pt x="1123" y="1490"/>
                  </a:lnTo>
                  <a:lnTo>
                    <a:pt x="1123" y="1380"/>
                  </a:lnTo>
                  <a:lnTo>
                    <a:pt x="1113" y="1379"/>
                  </a:lnTo>
                  <a:lnTo>
                    <a:pt x="1106" y="1377"/>
                  </a:lnTo>
                  <a:lnTo>
                    <a:pt x="1099" y="1375"/>
                  </a:lnTo>
                  <a:lnTo>
                    <a:pt x="1093" y="1371"/>
                  </a:lnTo>
                  <a:lnTo>
                    <a:pt x="1090" y="1367"/>
                  </a:lnTo>
                  <a:lnTo>
                    <a:pt x="1088" y="1362"/>
                  </a:lnTo>
                  <a:lnTo>
                    <a:pt x="1088" y="1356"/>
                  </a:lnTo>
                  <a:lnTo>
                    <a:pt x="1090" y="1349"/>
                  </a:lnTo>
                  <a:lnTo>
                    <a:pt x="1078" y="1338"/>
                  </a:lnTo>
                  <a:lnTo>
                    <a:pt x="1064" y="1325"/>
                  </a:lnTo>
                  <a:lnTo>
                    <a:pt x="1047" y="1314"/>
                  </a:lnTo>
                  <a:lnTo>
                    <a:pt x="1030" y="1304"/>
                  </a:lnTo>
                  <a:lnTo>
                    <a:pt x="1020" y="1299"/>
                  </a:lnTo>
                  <a:lnTo>
                    <a:pt x="1011" y="1295"/>
                  </a:lnTo>
                  <a:lnTo>
                    <a:pt x="1001" y="1291"/>
                  </a:lnTo>
                  <a:lnTo>
                    <a:pt x="990" y="1288"/>
                  </a:lnTo>
                  <a:lnTo>
                    <a:pt x="980" y="1285"/>
                  </a:lnTo>
                  <a:lnTo>
                    <a:pt x="971" y="1283"/>
                  </a:lnTo>
                  <a:lnTo>
                    <a:pt x="961" y="1282"/>
                  </a:lnTo>
                  <a:lnTo>
                    <a:pt x="951" y="1282"/>
                  </a:lnTo>
                  <a:lnTo>
                    <a:pt x="941" y="1283"/>
                  </a:lnTo>
                  <a:lnTo>
                    <a:pt x="931" y="1285"/>
                  </a:lnTo>
                  <a:lnTo>
                    <a:pt x="923" y="1289"/>
                  </a:lnTo>
                  <a:lnTo>
                    <a:pt x="917" y="1294"/>
                  </a:lnTo>
                  <a:lnTo>
                    <a:pt x="831" y="1294"/>
                  </a:lnTo>
                  <a:lnTo>
                    <a:pt x="819" y="1301"/>
                  </a:lnTo>
                  <a:lnTo>
                    <a:pt x="807" y="1307"/>
                  </a:lnTo>
                  <a:lnTo>
                    <a:pt x="796" y="1312"/>
                  </a:lnTo>
                  <a:lnTo>
                    <a:pt x="785" y="1316"/>
                  </a:lnTo>
                  <a:lnTo>
                    <a:pt x="775" y="1319"/>
                  </a:lnTo>
                  <a:lnTo>
                    <a:pt x="764" y="1321"/>
                  </a:lnTo>
                  <a:lnTo>
                    <a:pt x="754" y="1323"/>
                  </a:lnTo>
                  <a:lnTo>
                    <a:pt x="745" y="1324"/>
                  </a:lnTo>
                  <a:lnTo>
                    <a:pt x="726" y="1326"/>
                  </a:lnTo>
                  <a:lnTo>
                    <a:pt x="706" y="1328"/>
                  </a:lnTo>
                  <a:lnTo>
                    <a:pt x="686" y="1332"/>
                  </a:lnTo>
                  <a:lnTo>
                    <a:pt x="664" y="1337"/>
                  </a:lnTo>
                  <a:lnTo>
                    <a:pt x="636" y="1345"/>
                  </a:lnTo>
                  <a:lnTo>
                    <a:pt x="596" y="1356"/>
                  </a:lnTo>
                  <a:lnTo>
                    <a:pt x="577" y="1362"/>
                  </a:lnTo>
                  <a:lnTo>
                    <a:pt x="560" y="1369"/>
                  </a:lnTo>
                  <a:lnTo>
                    <a:pt x="547" y="1374"/>
                  </a:lnTo>
                  <a:lnTo>
                    <a:pt x="538" y="1380"/>
                  </a:lnTo>
                  <a:lnTo>
                    <a:pt x="521" y="1402"/>
                  </a:lnTo>
                  <a:lnTo>
                    <a:pt x="507" y="1419"/>
                  </a:lnTo>
                  <a:lnTo>
                    <a:pt x="501" y="1426"/>
                  </a:lnTo>
                  <a:lnTo>
                    <a:pt x="493" y="1431"/>
                  </a:lnTo>
                  <a:lnTo>
                    <a:pt x="488" y="1433"/>
                  </a:lnTo>
                  <a:lnTo>
                    <a:pt x="483" y="1434"/>
                  </a:lnTo>
                  <a:lnTo>
                    <a:pt x="478" y="1435"/>
                  </a:lnTo>
                  <a:lnTo>
                    <a:pt x="472" y="1435"/>
                  </a:lnTo>
                  <a:lnTo>
                    <a:pt x="306" y="1435"/>
                  </a:lnTo>
                  <a:lnTo>
                    <a:pt x="291" y="1439"/>
                  </a:lnTo>
                  <a:lnTo>
                    <a:pt x="277" y="1444"/>
                  </a:lnTo>
                  <a:lnTo>
                    <a:pt x="265" y="1448"/>
                  </a:lnTo>
                  <a:lnTo>
                    <a:pt x="254" y="1453"/>
                  </a:lnTo>
                  <a:lnTo>
                    <a:pt x="233" y="1463"/>
                  </a:lnTo>
                  <a:lnTo>
                    <a:pt x="214" y="1473"/>
                  </a:lnTo>
                  <a:lnTo>
                    <a:pt x="204" y="1478"/>
                  </a:lnTo>
                  <a:lnTo>
                    <a:pt x="193" y="1482"/>
                  </a:lnTo>
                  <a:lnTo>
                    <a:pt x="182" y="1486"/>
                  </a:lnTo>
                  <a:lnTo>
                    <a:pt x="170" y="1490"/>
                  </a:lnTo>
                  <a:lnTo>
                    <a:pt x="157" y="1493"/>
                  </a:lnTo>
                  <a:lnTo>
                    <a:pt x="142" y="1495"/>
                  </a:lnTo>
                  <a:lnTo>
                    <a:pt x="125" y="1496"/>
                  </a:lnTo>
                  <a:lnTo>
                    <a:pt x="106" y="1496"/>
                  </a:lnTo>
                  <a:lnTo>
                    <a:pt x="95" y="1496"/>
                  </a:lnTo>
                  <a:lnTo>
                    <a:pt x="84" y="1495"/>
                  </a:lnTo>
                  <a:lnTo>
                    <a:pt x="75" y="1494"/>
                  </a:lnTo>
                  <a:lnTo>
                    <a:pt x="65" y="1492"/>
                  </a:lnTo>
                  <a:lnTo>
                    <a:pt x="55" y="1490"/>
                  </a:lnTo>
                  <a:lnTo>
                    <a:pt x="46" y="1487"/>
                  </a:lnTo>
                  <a:lnTo>
                    <a:pt x="38" y="1483"/>
                  </a:lnTo>
                  <a:lnTo>
                    <a:pt x="31" y="1479"/>
                  </a:lnTo>
                  <a:lnTo>
                    <a:pt x="24" y="1475"/>
                  </a:lnTo>
                  <a:lnTo>
                    <a:pt x="19" y="1470"/>
                  </a:lnTo>
                  <a:lnTo>
                    <a:pt x="13" y="1464"/>
                  </a:lnTo>
                  <a:lnTo>
                    <a:pt x="9" y="1458"/>
                  </a:lnTo>
                  <a:lnTo>
                    <a:pt x="4" y="1452"/>
                  </a:lnTo>
                  <a:lnTo>
                    <a:pt x="2" y="1445"/>
                  </a:lnTo>
                  <a:lnTo>
                    <a:pt x="1" y="1437"/>
                  </a:lnTo>
                  <a:lnTo>
                    <a:pt x="0" y="1429"/>
                  </a:lnTo>
                  <a:lnTo>
                    <a:pt x="1" y="1426"/>
                  </a:lnTo>
                  <a:lnTo>
                    <a:pt x="2" y="1423"/>
                  </a:lnTo>
                  <a:lnTo>
                    <a:pt x="4" y="1421"/>
                  </a:lnTo>
                  <a:lnTo>
                    <a:pt x="6" y="1418"/>
                  </a:lnTo>
                  <a:lnTo>
                    <a:pt x="13" y="1415"/>
                  </a:lnTo>
                  <a:lnTo>
                    <a:pt x="22" y="1413"/>
                  </a:lnTo>
                  <a:lnTo>
                    <a:pt x="39" y="1411"/>
                  </a:lnTo>
                  <a:lnTo>
                    <a:pt x="54" y="1411"/>
                  </a:lnTo>
                  <a:lnTo>
                    <a:pt x="58" y="1408"/>
                  </a:lnTo>
                  <a:lnTo>
                    <a:pt x="64" y="1404"/>
                  </a:lnTo>
                  <a:lnTo>
                    <a:pt x="68" y="1399"/>
                  </a:lnTo>
                  <a:lnTo>
                    <a:pt x="72" y="1393"/>
                  </a:lnTo>
                  <a:lnTo>
                    <a:pt x="82" y="1378"/>
                  </a:lnTo>
                  <a:lnTo>
                    <a:pt x="90" y="1361"/>
                  </a:lnTo>
                  <a:lnTo>
                    <a:pt x="97" y="1344"/>
                  </a:lnTo>
                  <a:lnTo>
                    <a:pt x="102" y="1325"/>
                  </a:lnTo>
                  <a:lnTo>
                    <a:pt x="105" y="1309"/>
                  </a:lnTo>
                  <a:lnTo>
                    <a:pt x="106" y="1294"/>
                  </a:lnTo>
                  <a:lnTo>
                    <a:pt x="106" y="1288"/>
                  </a:lnTo>
                  <a:lnTo>
                    <a:pt x="105" y="1284"/>
                  </a:lnTo>
                  <a:lnTo>
                    <a:pt x="103" y="1279"/>
                  </a:lnTo>
                  <a:lnTo>
                    <a:pt x="101" y="1275"/>
                  </a:lnTo>
                  <a:lnTo>
                    <a:pt x="95" y="1267"/>
                  </a:lnTo>
                  <a:lnTo>
                    <a:pt x="90" y="1260"/>
                  </a:lnTo>
                  <a:lnTo>
                    <a:pt x="83" y="1254"/>
                  </a:lnTo>
                  <a:lnTo>
                    <a:pt x="79" y="1248"/>
                  </a:lnTo>
                  <a:lnTo>
                    <a:pt x="77" y="1244"/>
                  </a:lnTo>
                  <a:lnTo>
                    <a:pt x="75" y="1241"/>
                  </a:lnTo>
                  <a:lnTo>
                    <a:pt x="73" y="1237"/>
                  </a:lnTo>
                  <a:lnTo>
                    <a:pt x="73" y="1232"/>
                  </a:lnTo>
                  <a:lnTo>
                    <a:pt x="73" y="1225"/>
                  </a:lnTo>
                  <a:lnTo>
                    <a:pt x="75" y="1218"/>
                  </a:lnTo>
                  <a:lnTo>
                    <a:pt x="77" y="1212"/>
                  </a:lnTo>
                  <a:lnTo>
                    <a:pt x="79" y="1207"/>
                  </a:lnTo>
                  <a:lnTo>
                    <a:pt x="86" y="1200"/>
                  </a:lnTo>
                  <a:lnTo>
                    <a:pt x="93" y="1193"/>
                  </a:lnTo>
                  <a:lnTo>
                    <a:pt x="101" y="1188"/>
                  </a:lnTo>
                  <a:lnTo>
                    <a:pt x="106" y="1182"/>
                  </a:lnTo>
                  <a:lnTo>
                    <a:pt x="110" y="1179"/>
                  </a:lnTo>
                  <a:lnTo>
                    <a:pt x="112" y="1175"/>
                  </a:lnTo>
                  <a:lnTo>
                    <a:pt x="113" y="1170"/>
                  </a:lnTo>
                  <a:lnTo>
                    <a:pt x="113" y="1165"/>
                  </a:lnTo>
                  <a:lnTo>
                    <a:pt x="113" y="1150"/>
                  </a:lnTo>
                  <a:lnTo>
                    <a:pt x="111" y="1137"/>
                  </a:lnTo>
                  <a:lnTo>
                    <a:pt x="109" y="1123"/>
                  </a:lnTo>
                  <a:lnTo>
                    <a:pt x="105" y="1110"/>
                  </a:lnTo>
                  <a:lnTo>
                    <a:pt x="98" y="1082"/>
                  </a:lnTo>
                  <a:lnTo>
                    <a:pt x="88" y="1056"/>
                  </a:lnTo>
                  <a:lnTo>
                    <a:pt x="78" y="1030"/>
                  </a:lnTo>
                  <a:lnTo>
                    <a:pt x="68" y="1006"/>
                  </a:lnTo>
                  <a:lnTo>
                    <a:pt x="59" y="982"/>
                  </a:lnTo>
                  <a:lnTo>
                    <a:pt x="54" y="961"/>
                  </a:lnTo>
                  <a:lnTo>
                    <a:pt x="54" y="930"/>
                  </a:lnTo>
                  <a:lnTo>
                    <a:pt x="58" y="943"/>
                  </a:lnTo>
                  <a:lnTo>
                    <a:pt x="64" y="954"/>
                  </a:lnTo>
                  <a:lnTo>
                    <a:pt x="71" y="964"/>
                  </a:lnTo>
                  <a:lnTo>
                    <a:pt x="80" y="973"/>
                  </a:lnTo>
                  <a:lnTo>
                    <a:pt x="80" y="949"/>
                  </a:lnTo>
                  <a:lnTo>
                    <a:pt x="80" y="954"/>
                  </a:lnTo>
                  <a:lnTo>
                    <a:pt x="82" y="958"/>
                  </a:lnTo>
                  <a:lnTo>
                    <a:pt x="84" y="962"/>
                  </a:lnTo>
                  <a:lnTo>
                    <a:pt x="88" y="966"/>
                  </a:lnTo>
                  <a:lnTo>
                    <a:pt x="92" y="969"/>
                  </a:lnTo>
                  <a:lnTo>
                    <a:pt x="97" y="971"/>
                  </a:lnTo>
                  <a:lnTo>
                    <a:pt x="102" y="973"/>
                  </a:lnTo>
                  <a:lnTo>
                    <a:pt x="106" y="973"/>
                  </a:lnTo>
                  <a:lnTo>
                    <a:pt x="113" y="964"/>
                  </a:lnTo>
                  <a:lnTo>
                    <a:pt x="122" y="955"/>
                  </a:lnTo>
                  <a:lnTo>
                    <a:pt x="126" y="951"/>
                  </a:lnTo>
                  <a:lnTo>
                    <a:pt x="129" y="946"/>
                  </a:lnTo>
                  <a:lnTo>
                    <a:pt x="132" y="940"/>
                  </a:lnTo>
                  <a:lnTo>
                    <a:pt x="133" y="936"/>
                  </a:lnTo>
                  <a:lnTo>
                    <a:pt x="132" y="923"/>
                  </a:lnTo>
                  <a:lnTo>
                    <a:pt x="128" y="913"/>
                  </a:lnTo>
                  <a:lnTo>
                    <a:pt x="125" y="903"/>
                  </a:lnTo>
                  <a:lnTo>
                    <a:pt x="120" y="895"/>
                  </a:lnTo>
                  <a:lnTo>
                    <a:pt x="115" y="887"/>
                  </a:lnTo>
                  <a:lnTo>
                    <a:pt x="111" y="879"/>
                  </a:lnTo>
                  <a:lnTo>
                    <a:pt x="107" y="871"/>
                  </a:lnTo>
                  <a:lnTo>
                    <a:pt x="106" y="862"/>
                  </a:lnTo>
                  <a:lnTo>
                    <a:pt x="107" y="855"/>
                  </a:lnTo>
                  <a:lnTo>
                    <a:pt x="111" y="847"/>
                  </a:lnTo>
                  <a:lnTo>
                    <a:pt x="115" y="839"/>
                  </a:lnTo>
                  <a:lnTo>
                    <a:pt x="121" y="831"/>
                  </a:lnTo>
                  <a:lnTo>
                    <a:pt x="126" y="823"/>
                  </a:lnTo>
                  <a:lnTo>
                    <a:pt x="132" y="818"/>
                  </a:lnTo>
                  <a:lnTo>
                    <a:pt x="136" y="814"/>
                  </a:lnTo>
                  <a:lnTo>
                    <a:pt x="139" y="813"/>
                  </a:lnTo>
                  <a:lnTo>
                    <a:pt x="139" y="807"/>
                  </a:lnTo>
                  <a:lnTo>
                    <a:pt x="140" y="800"/>
                  </a:lnTo>
                  <a:lnTo>
                    <a:pt x="143" y="792"/>
                  </a:lnTo>
                  <a:lnTo>
                    <a:pt x="146" y="783"/>
                  </a:lnTo>
                  <a:lnTo>
                    <a:pt x="147" y="765"/>
                  </a:lnTo>
                  <a:lnTo>
                    <a:pt x="149" y="751"/>
                  </a:lnTo>
                  <a:lnTo>
                    <a:pt x="151" y="737"/>
                  </a:lnTo>
                  <a:lnTo>
                    <a:pt x="153" y="721"/>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566" name="Freeform 193">
              <a:hlinkClick r:id="rId389"/>
            </p:cNvPr>
            <p:cNvSpPr>
              <a:spLocks/>
            </p:cNvSpPr>
            <p:nvPr>
              <p:custDataLst>
                <p:tags r:id="rId122"/>
              </p:custDataLst>
            </p:nvPr>
          </p:nvSpPr>
          <p:spPr bwMode="auto">
            <a:xfrm>
              <a:off x="990600" y="2478088"/>
              <a:ext cx="747713" cy="527050"/>
            </a:xfrm>
            <a:custGeom>
              <a:avLst/>
              <a:gdLst>
                <a:gd name="T0" fmla="*/ 2147483647 w 1535"/>
                <a:gd name="T1" fmla="*/ 2147483647 h 1109"/>
                <a:gd name="T2" fmla="*/ 2147483647 w 1535"/>
                <a:gd name="T3" fmla="*/ 2147483647 h 1109"/>
                <a:gd name="T4" fmla="*/ 2147483647 w 1535"/>
                <a:gd name="T5" fmla="*/ 2147483647 h 1109"/>
                <a:gd name="T6" fmla="*/ 2147483647 w 1535"/>
                <a:gd name="T7" fmla="*/ 2147483647 h 1109"/>
                <a:gd name="T8" fmla="*/ 2147483647 w 1535"/>
                <a:gd name="T9" fmla="*/ 2147483647 h 1109"/>
                <a:gd name="T10" fmla="*/ 2147483647 w 1535"/>
                <a:gd name="T11" fmla="*/ 2147483647 h 1109"/>
                <a:gd name="T12" fmla="*/ 2147483647 w 1535"/>
                <a:gd name="T13" fmla="*/ 2147483647 h 1109"/>
                <a:gd name="T14" fmla="*/ 2147483647 w 1535"/>
                <a:gd name="T15" fmla="*/ 2147483647 h 1109"/>
                <a:gd name="T16" fmla="*/ 2147483647 w 1535"/>
                <a:gd name="T17" fmla="*/ 2147483647 h 1109"/>
                <a:gd name="T18" fmla="*/ 2147483647 w 1535"/>
                <a:gd name="T19" fmla="*/ 2147483647 h 1109"/>
                <a:gd name="T20" fmla="*/ 2147483647 w 1535"/>
                <a:gd name="T21" fmla="*/ 2147483647 h 1109"/>
                <a:gd name="T22" fmla="*/ 2147483647 w 1535"/>
                <a:gd name="T23" fmla="*/ 2147483647 h 1109"/>
                <a:gd name="T24" fmla="*/ 2147483647 w 1535"/>
                <a:gd name="T25" fmla="*/ 2147483647 h 1109"/>
                <a:gd name="T26" fmla="*/ 2147483647 w 1535"/>
                <a:gd name="T27" fmla="*/ 2147483647 h 1109"/>
                <a:gd name="T28" fmla="*/ 2147483647 w 1535"/>
                <a:gd name="T29" fmla="*/ 2147483647 h 1109"/>
                <a:gd name="T30" fmla="*/ 2147483647 w 1535"/>
                <a:gd name="T31" fmla="*/ 2147483647 h 1109"/>
                <a:gd name="T32" fmla="*/ 2147483647 w 1535"/>
                <a:gd name="T33" fmla="*/ 2147483647 h 1109"/>
                <a:gd name="T34" fmla="*/ 2147483647 w 1535"/>
                <a:gd name="T35" fmla="*/ 2147483647 h 1109"/>
                <a:gd name="T36" fmla="*/ 2147483647 w 1535"/>
                <a:gd name="T37" fmla="*/ 2147483647 h 1109"/>
                <a:gd name="T38" fmla="*/ 2147483647 w 1535"/>
                <a:gd name="T39" fmla="*/ 2147483647 h 1109"/>
                <a:gd name="T40" fmla="*/ 2147483647 w 1535"/>
                <a:gd name="T41" fmla="*/ 2147483647 h 1109"/>
                <a:gd name="T42" fmla="*/ 2147483647 w 1535"/>
                <a:gd name="T43" fmla="*/ 2147483647 h 1109"/>
                <a:gd name="T44" fmla="*/ 2147483647 w 1535"/>
                <a:gd name="T45" fmla="*/ 2147483647 h 1109"/>
                <a:gd name="T46" fmla="*/ 2147483647 w 1535"/>
                <a:gd name="T47" fmla="*/ 2147483647 h 1109"/>
                <a:gd name="T48" fmla="*/ 2147483647 w 1535"/>
                <a:gd name="T49" fmla="*/ 2147483647 h 1109"/>
                <a:gd name="T50" fmla="*/ 2147483647 w 1535"/>
                <a:gd name="T51" fmla="*/ 2147483647 h 1109"/>
                <a:gd name="T52" fmla="*/ 2147483647 w 1535"/>
                <a:gd name="T53" fmla="*/ 2147483647 h 1109"/>
                <a:gd name="T54" fmla="*/ 2147483647 w 1535"/>
                <a:gd name="T55" fmla="*/ 2147483647 h 1109"/>
                <a:gd name="T56" fmla="*/ 2147483647 w 1535"/>
                <a:gd name="T57" fmla="*/ 2147483647 h 1109"/>
                <a:gd name="T58" fmla="*/ 2147483647 w 1535"/>
                <a:gd name="T59" fmla="*/ 2147483647 h 1109"/>
                <a:gd name="T60" fmla="*/ 2147483647 w 1535"/>
                <a:gd name="T61" fmla="*/ 2147483647 h 1109"/>
                <a:gd name="T62" fmla="*/ 2147483647 w 1535"/>
                <a:gd name="T63" fmla="*/ 2147483647 h 1109"/>
                <a:gd name="T64" fmla="*/ 2147483647 w 1535"/>
                <a:gd name="T65" fmla="*/ 2147483647 h 1109"/>
                <a:gd name="T66" fmla="*/ 2147483647 w 1535"/>
                <a:gd name="T67" fmla="*/ 2147483647 h 1109"/>
                <a:gd name="T68" fmla="*/ 2147483647 w 1535"/>
                <a:gd name="T69" fmla="*/ 2147483647 h 1109"/>
                <a:gd name="T70" fmla="*/ 2147483647 w 1535"/>
                <a:gd name="T71" fmla="*/ 2147483647 h 1109"/>
                <a:gd name="T72" fmla="*/ 2147483647 w 1535"/>
                <a:gd name="T73" fmla="*/ 2147483647 h 1109"/>
                <a:gd name="T74" fmla="*/ 2147483647 w 1535"/>
                <a:gd name="T75" fmla="*/ 2147483647 h 1109"/>
                <a:gd name="T76" fmla="*/ 2147483647 w 1535"/>
                <a:gd name="T77" fmla="*/ 2147483647 h 1109"/>
                <a:gd name="T78" fmla="*/ 2147483647 w 1535"/>
                <a:gd name="T79" fmla="*/ 2147483647 h 1109"/>
                <a:gd name="T80" fmla="*/ 2147483647 w 1535"/>
                <a:gd name="T81" fmla="*/ 2147483647 h 1109"/>
                <a:gd name="T82" fmla="*/ 2147483647 w 1535"/>
                <a:gd name="T83" fmla="*/ 2147483647 h 1109"/>
                <a:gd name="T84" fmla="*/ 2147483647 w 1535"/>
                <a:gd name="T85" fmla="*/ 2147483647 h 1109"/>
                <a:gd name="T86" fmla="*/ 2147483647 w 1535"/>
                <a:gd name="T87" fmla="*/ 2147483647 h 1109"/>
                <a:gd name="T88" fmla="*/ 2147483647 w 1535"/>
                <a:gd name="T89" fmla="*/ 2147483647 h 1109"/>
                <a:gd name="T90" fmla="*/ 2147483647 w 1535"/>
                <a:gd name="T91" fmla="*/ 2147483647 h 1109"/>
                <a:gd name="T92" fmla="*/ 2147483647 w 1535"/>
                <a:gd name="T93" fmla="*/ 2147483647 h 1109"/>
                <a:gd name="T94" fmla="*/ 2147483647 w 1535"/>
                <a:gd name="T95" fmla="*/ 2147483647 h 1109"/>
                <a:gd name="T96" fmla="*/ 2147483647 w 1535"/>
                <a:gd name="T97" fmla="*/ 2147483647 h 1109"/>
                <a:gd name="T98" fmla="*/ 2147483647 w 1535"/>
                <a:gd name="T99" fmla="*/ 2147483647 h 1109"/>
                <a:gd name="T100" fmla="*/ 2147483647 w 1535"/>
                <a:gd name="T101" fmla="*/ 2147483647 h 1109"/>
                <a:gd name="T102" fmla="*/ 2147483647 w 1535"/>
                <a:gd name="T103" fmla="*/ 2147483647 h 1109"/>
                <a:gd name="T104" fmla="*/ 2147483647 w 1535"/>
                <a:gd name="T105" fmla="*/ 2147483647 h 1109"/>
                <a:gd name="T106" fmla="*/ 2147483647 w 1535"/>
                <a:gd name="T107" fmla="*/ 2147483647 h 1109"/>
                <a:gd name="T108" fmla="*/ 2147483647 w 1535"/>
                <a:gd name="T109" fmla="*/ 2147483647 h 1109"/>
                <a:gd name="T110" fmla="*/ 2147483647 w 1535"/>
                <a:gd name="T111" fmla="*/ 2147483647 h 1109"/>
                <a:gd name="T112" fmla="*/ 2147483647 w 1535"/>
                <a:gd name="T113" fmla="*/ 2147483647 h 1109"/>
                <a:gd name="T114" fmla="*/ 2147483647 w 1535"/>
                <a:gd name="T115" fmla="*/ 2147483647 h 1109"/>
                <a:gd name="T116" fmla="*/ 2147483647 w 1535"/>
                <a:gd name="T117" fmla="*/ 2147483647 h 1109"/>
                <a:gd name="T118" fmla="*/ 2147483647 w 1535"/>
                <a:gd name="T119" fmla="*/ 2147483647 h 1109"/>
                <a:gd name="T120" fmla="*/ 2147483647 w 1535"/>
                <a:gd name="T121" fmla="*/ 2147483647 h 110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35"/>
                <a:gd name="T184" fmla="*/ 0 h 1109"/>
                <a:gd name="T185" fmla="*/ 1535 w 1535"/>
                <a:gd name="T186" fmla="*/ 1109 h 110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35" h="1109">
                  <a:moveTo>
                    <a:pt x="1336" y="888"/>
                  </a:moveTo>
                  <a:lnTo>
                    <a:pt x="1319" y="891"/>
                  </a:lnTo>
                  <a:lnTo>
                    <a:pt x="1287" y="901"/>
                  </a:lnTo>
                  <a:lnTo>
                    <a:pt x="1270" y="907"/>
                  </a:lnTo>
                  <a:lnTo>
                    <a:pt x="1256" y="913"/>
                  </a:lnTo>
                  <a:lnTo>
                    <a:pt x="1251" y="916"/>
                  </a:lnTo>
                  <a:lnTo>
                    <a:pt x="1246" y="919"/>
                  </a:lnTo>
                  <a:lnTo>
                    <a:pt x="1244" y="922"/>
                  </a:lnTo>
                  <a:lnTo>
                    <a:pt x="1243" y="925"/>
                  </a:lnTo>
                  <a:lnTo>
                    <a:pt x="1243" y="929"/>
                  </a:lnTo>
                  <a:lnTo>
                    <a:pt x="1244" y="933"/>
                  </a:lnTo>
                  <a:lnTo>
                    <a:pt x="1246" y="937"/>
                  </a:lnTo>
                  <a:lnTo>
                    <a:pt x="1248" y="940"/>
                  </a:lnTo>
                  <a:lnTo>
                    <a:pt x="1255" y="946"/>
                  </a:lnTo>
                  <a:lnTo>
                    <a:pt x="1263" y="951"/>
                  </a:lnTo>
                  <a:lnTo>
                    <a:pt x="1282" y="961"/>
                  </a:lnTo>
                  <a:lnTo>
                    <a:pt x="1302" y="973"/>
                  </a:lnTo>
                  <a:lnTo>
                    <a:pt x="1299" y="982"/>
                  </a:lnTo>
                  <a:lnTo>
                    <a:pt x="1294" y="988"/>
                  </a:lnTo>
                  <a:lnTo>
                    <a:pt x="1289" y="993"/>
                  </a:lnTo>
                  <a:lnTo>
                    <a:pt x="1282" y="996"/>
                  </a:lnTo>
                  <a:lnTo>
                    <a:pt x="1275" y="998"/>
                  </a:lnTo>
                  <a:lnTo>
                    <a:pt x="1267" y="999"/>
                  </a:lnTo>
                  <a:lnTo>
                    <a:pt x="1258" y="999"/>
                  </a:lnTo>
                  <a:lnTo>
                    <a:pt x="1251" y="999"/>
                  </a:lnTo>
                  <a:lnTo>
                    <a:pt x="1234" y="999"/>
                  </a:lnTo>
                  <a:lnTo>
                    <a:pt x="1220" y="999"/>
                  </a:lnTo>
                  <a:lnTo>
                    <a:pt x="1213" y="1000"/>
                  </a:lnTo>
                  <a:lnTo>
                    <a:pt x="1209" y="1002"/>
                  </a:lnTo>
                  <a:lnTo>
                    <a:pt x="1204" y="1006"/>
                  </a:lnTo>
                  <a:lnTo>
                    <a:pt x="1203" y="1011"/>
                  </a:lnTo>
                  <a:lnTo>
                    <a:pt x="1193" y="1036"/>
                  </a:lnTo>
                  <a:lnTo>
                    <a:pt x="1185" y="1058"/>
                  </a:lnTo>
                  <a:lnTo>
                    <a:pt x="1181" y="1069"/>
                  </a:lnTo>
                  <a:lnTo>
                    <a:pt x="1178" y="1080"/>
                  </a:lnTo>
                  <a:lnTo>
                    <a:pt x="1177" y="1095"/>
                  </a:lnTo>
                  <a:lnTo>
                    <a:pt x="1176" y="1109"/>
                  </a:lnTo>
                  <a:lnTo>
                    <a:pt x="1165" y="1100"/>
                  </a:lnTo>
                  <a:lnTo>
                    <a:pt x="1153" y="1091"/>
                  </a:lnTo>
                  <a:lnTo>
                    <a:pt x="1141" y="1081"/>
                  </a:lnTo>
                  <a:lnTo>
                    <a:pt x="1130" y="1072"/>
                  </a:lnTo>
                  <a:lnTo>
                    <a:pt x="1112" y="1051"/>
                  </a:lnTo>
                  <a:lnTo>
                    <a:pt x="1090" y="1026"/>
                  </a:lnTo>
                  <a:lnTo>
                    <a:pt x="1078" y="1015"/>
                  </a:lnTo>
                  <a:lnTo>
                    <a:pt x="1065" y="1006"/>
                  </a:lnTo>
                  <a:lnTo>
                    <a:pt x="1058" y="1003"/>
                  </a:lnTo>
                  <a:lnTo>
                    <a:pt x="1052" y="1001"/>
                  </a:lnTo>
                  <a:lnTo>
                    <a:pt x="1044" y="999"/>
                  </a:lnTo>
                  <a:lnTo>
                    <a:pt x="1036" y="998"/>
                  </a:lnTo>
                  <a:lnTo>
                    <a:pt x="1028" y="999"/>
                  </a:lnTo>
                  <a:lnTo>
                    <a:pt x="1019" y="1000"/>
                  </a:lnTo>
                  <a:lnTo>
                    <a:pt x="1011" y="1002"/>
                  </a:lnTo>
                  <a:lnTo>
                    <a:pt x="1006" y="1005"/>
                  </a:lnTo>
                  <a:lnTo>
                    <a:pt x="994" y="1012"/>
                  </a:lnTo>
                  <a:lnTo>
                    <a:pt x="984" y="1020"/>
                  </a:lnTo>
                  <a:lnTo>
                    <a:pt x="974" y="1027"/>
                  </a:lnTo>
                  <a:lnTo>
                    <a:pt x="962" y="1035"/>
                  </a:lnTo>
                  <a:lnTo>
                    <a:pt x="955" y="1038"/>
                  </a:lnTo>
                  <a:lnTo>
                    <a:pt x="949" y="1040"/>
                  </a:lnTo>
                  <a:lnTo>
                    <a:pt x="940" y="1041"/>
                  </a:lnTo>
                  <a:lnTo>
                    <a:pt x="930" y="1042"/>
                  </a:lnTo>
                  <a:lnTo>
                    <a:pt x="922" y="1041"/>
                  </a:lnTo>
                  <a:lnTo>
                    <a:pt x="913" y="1039"/>
                  </a:lnTo>
                  <a:lnTo>
                    <a:pt x="902" y="1037"/>
                  </a:lnTo>
                  <a:lnTo>
                    <a:pt x="891" y="1032"/>
                  </a:lnTo>
                  <a:lnTo>
                    <a:pt x="868" y="1023"/>
                  </a:lnTo>
                  <a:lnTo>
                    <a:pt x="845" y="1011"/>
                  </a:lnTo>
                  <a:lnTo>
                    <a:pt x="823" y="999"/>
                  </a:lnTo>
                  <a:lnTo>
                    <a:pt x="805" y="987"/>
                  </a:lnTo>
                  <a:lnTo>
                    <a:pt x="797" y="982"/>
                  </a:lnTo>
                  <a:lnTo>
                    <a:pt x="790" y="976"/>
                  </a:lnTo>
                  <a:lnTo>
                    <a:pt x="786" y="971"/>
                  </a:lnTo>
                  <a:lnTo>
                    <a:pt x="784" y="967"/>
                  </a:lnTo>
                  <a:lnTo>
                    <a:pt x="731" y="973"/>
                  </a:lnTo>
                  <a:lnTo>
                    <a:pt x="714" y="962"/>
                  </a:lnTo>
                  <a:lnTo>
                    <a:pt x="697" y="953"/>
                  </a:lnTo>
                  <a:lnTo>
                    <a:pt x="680" y="945"/>
                  </a:lnTo>
                  <a:lnTo>
                    <a:pt x="658" y="937"/>
                  </a:lnTo>
                  <a:lnTo>
                    <a:pt x="653" y="932"/>
                  </a:lnTo>
                  <a:lnTo>
                    <a:pt x="650" y="925"/>
                  </a:lnTo>
                  <a:lnTo>
                    <a:pt x="648" y="917"/>
                  </a:lnTo>
                  <a:lnTo>
                    <a:pt x="644" y="910"/>
                  </a:lnTo>
                  <a:lnTo>
                    <a:pt x="642" y="904"/>
                  </a:lnTo>
                  <a:lnTo>
                    <a:pt x="639" y="898"/>
                  </a:lnTo>
                  <a:lnTo>
                    <a:pt x="638" y="896"/>
                  </a:lnTo>
                  <a:lnTo>
                    <a:pt x="636" y="895"/>
                  </a:lnTo>
                  <a:lnTo>
                    <a:pt x="633" y="894"/>
                  </a:lnTo>
                  <a:lnTo>
                    <a:pt x="631" y="894"/>
                  </a:lnTo>
                  <a:lnTo>
                    <a:pt x="607" y="887"/>
                  </a:lnTo>
                  <a:lnTo>
                    <a:pt x="588" y="883"/>
                  </a:lnTo>
                  <a:lnTo>
                    <a:pt x="575" y="882"/>
                  </a:lnTo>
                  <a:lnTo>
                    <a:pt x="565" y="880"/>
                  </a:lnTo>
                  <a:lnTo>
                    <a:pt x="561" y="879"/>
                  </a:lnTo>
                  <a:lnTo>
                    <a:pt x="558" y="877"/>
                  </a:lnTo>
                  <a:lnTo>
                    <a:pt x="554" y="874"/>
                  </a:lnTo>
                  <a:lnTo>
                    <a:pt x="551" y="870"/>
                  </a:lnTo>
                  <a:lnTo>
                    <a:pt x="546" y="857"/>
                  </a:lnTo>
                  <a:lnTo>
                    <a:pt x="538" y="838"/>
                  </a:lnTo>
                  <a:lnTo>
                    <a:pt x="537" y="835"/>
                  </a:lnTo>
                  <a:lnTo>
                    <a:pt x="535" y="833"/>
                  </a:lnTo>
                  <a:lnTo>
                    <a:pt x="532" y="831"/>
                  </a:lnTo>
                  <a:lnTo>
                    <a:pt x="530" y="829"/>
                  </a:lnTo>
                  <a:lnTo>
                    <a:pt x="524" y="828"/>
                  </a:lnTo>
                  <a:lnTo>
                    <a:pt x="517" y="828"/>
                  </a:lnTo>
                  <a:lnTo>
                    <a:pt x="509" y="828"/>
                  </a:lnTo>
                  <a:lnTo>
                    <a:pt x="501" y="828"/>
                  </a:lnTo>
                  <a:lnTo>
                    <a:pt x="493" y="828"/>
                  </a:lnTo>
                  <a:lnTo>
                    <a:pt x="485" y="826"/>
                  </a:lnTo>
                  <a:lnTo>
                    <a:pt x="480" y="822"/>
                  </a:lnTo>
                  <a:lnTo>
                    <a:pt x="472" y="816"/>
                  </a:lnTo>
                  <a:lnTo>
                    <a:pt x="464" y="806"/>
                  </a:lnTo>
                  <a:lnTo>
                    <a:pt x="457" y="796"/>
                  </a:lnTo>
                  <a:lnTo>
                    <a:pt x="450" y="784"/>
                  </a:lnTo>
                  <a:lnTo>
                    <a:pt x="445" y="773"/>
                  </a:lnTo>
                  <a:lnTo>
                    <a:pt x="442" y="768"/>
                  </a:lnTo>
                  <a:lnTo>
                    <a:pt x="440" y="762"/>
                  </a:lnTo>
                  <a:lnTo>
                    <a:pt x="439" y="757"/>
                  </a:lnTo>
                  <a:lnTo>
                    <a:pt x="439" y="751"/>
                  </a:lnTo>
                  <a:lnTo>
                    <a:pt x="439" y="747"/>
                  </a:lnTo>
                  <a:lnTo>
                    <a:pt x="440" y="743"/>
                  </a:lnTo>
                  <a:lnTo>
                    <a:pt x="441" y="739"/>
                  </a:lnTo>
                  <a:lnTo>
                    <a:pt x="443" y="735"/>
                  </a:lnTo>
                  <a:lnTo>
                    <a:pt x="449" y="728"/>
                  </a:lnTo>
                  <a:lnTo>
                    <a:pt x="456" y="720"/>
                  </a:lnTo>
                  <a:lnTo>
                    <a:pt x="461" y="713"/>
                  </a:lnTo>
                  <a:lnTo>
                    <a:pt x="467" y="705"/>
                  </a:lnTo>
                  <a:lnTo>
                    <a:pt x="469" y="700"/>
                  </a:lnTo>
                  <a:lnTo>
                    <a:pt x="471" y="694"/>
                  </a:lnTo>
                  <a:lnTo>
                    <a:pt x="472" y="689"/>
                  </a:lnTo>
                  <a:lnTo>
                    <a:pt x="472" y="684"/>
                  </a:lnTo>
                  <a:lnTo>
                    <a:pt x="471" y="664"/>
                  </a:lnTo>
                  <a:lnTo>
                    <a:pt x="468" y="647"/>
                  </a:lnTo>
                  <a:lnTo>
                    <a:pt x="463" y="630"/>
                  </a:lnTo>
                  <a:lnTo>
                    <a:pt x="457" y="615"/>
                  </a:lnTo>
                  <a:lnTo>
                    <a:pt x="450" y="601"/>
                  </a:lnTo>
                  <a:lnTo>
                    <a:pt x="441" y="589"/>
                  </a:lnTo>
                  <a:lnTo>
                    <a:pt x="431" y="576"/>
                  </a:lnTo>
                  <a:lnTo>
                    <a:pt x="423" y="565"/>
                  </a:lnTo>
                  <a:lnTo>
                    <a:pt x="402" y="543"/>
                  </a:lnTo>
                  <a:lnTo>
                    <a:pt x="382" y="520"/>
                  </a:lnTo>
                  <a:lnTo>
                    <a:pt x="373" y="509"/>
                  </a:lnTo>
                  <a:lnTo>
                    <a:pt x="366" y="496"/>
                  </a:lnTo>
                  <a:lnTo>
                    <a:pt x="358" y="483"/>
                  </a:lnTo>
                  <a:lnTo>
                    <a:pt x="352" y="468"/>
                  </a:lnTo>
                  <a:lnTo>
                    <a:pt x="350" y="464"/>
                  </a:lnTo>
                  <a:lnTo>
                    <a:pt x="348" y="460"/>
                  </a:lnTo>
                  <a:lnTo>
                    <a:pt x="345" y="456"/>
                  </a:lnTo>
                  <a:lnTo>
                    <a:pt x="341" y="453"/>
                  </a:lnTo>
                  <a:lnTo>
                    <a:pt x="333" y="447"/>
                  </a:lnTo>
                  <a:lnTo>
                    <a:pt x="324" y="441"/>
                  </a:lnTo>
                  <a:lnTo>
                    <a:pt x="314" y="435"/>
                  </a:lnTo>
                  <a:lnTo>
                    <a:pt x="306" y="429"/>
                  </a:lnTo>
                  <a:lnTo>
                    <a:pt x="304" y="426"/>
                  </a:lnTo>
                  <a:lnTo>
                    <a:pt x="301" y="422"/>
                  </a:lnTo>
                  <a:lnTo>
                    <a:pt x="300" y="417"/>
                  </a:lnTo>
                  <a:lnTo>
                    <a:pt x="300" y="413"/>
                  </a:lnTo>
                  <a:lnTo>
                    <a:pt x="306" y="404"/>
                  </a:lnTo>
                  <a:lnTo>
                    <a:pt x="313" y="394"/>
                  </a:lnTo>
                  <a:lnTo>
                    <a:pt x="306" y="391"/>
                  </a:lnTo>
                  <a:lnTo>
                    <a:pt x="300" y="388"/>
                  </a:lnTo>
                  <a:lnTo>
                    <a:pt x="297" y="380"/>
                  </a:lnTo>
                  <a:lnTo>
                    <a:pt x="293" y="369"/>
                  </a:lnTo>
                  <a:lnTo>
                    <a:pt x="286" y="356"/>
                  </a:lnTo>
                  <a:lnTo>
                    <a:pt x="279" y="344"/>
                  </a:lnTo>
                  <a:lnTo>
                    <a:pt x="262" y="321"/>
                  </a:lnTo>
                  <a:lnTo>
                    <a:pt x="252" y="308"/>
                  </a:lnTo>
                  <a:lnTo>
                    <a:pt x="245" y="291"/>
                  </a:lnTo>
                  <a:lnTo>
                    <a:pt x="238" y="278"/>
                  </a:lnTo>
                  <a:lnTo>
                    <a:pt x="230" y="267"/>
                  </a:lnTo>
                  <a:lnTo>
                    <a:pt x="224" y="258"/>
                  </a:lnTo>
                  <a:lnTo>
                    <a:pt x="217" y="248"/>
                  </a:lnTo>
                  <a:lnTo>
                    <a:pt x="211" y="239"/>
                  </a:lnTo>
                  <a:lnTo>
                    <a:pt x="205" y="228"/>
                  </a:lnTo>
                  <a:lnTo>
                    <a:pt x="200" y="216"/>
                  </a:lnTo>
                  <a:lnTo>
                    <a:pt x="193" y="195"/>
                  </a:lnTo>
                  <a:lnTo>
                    <a:pt x="187" y="176"/>
                  </a:lnTo>
                  <a:lnTo>
                    <a:pt x="182" y="158"/>
                  </a:lnTo>
                  <a:lnTo>
                    <a:pt x="178" y="140"/>
                  </a:lnTo>
                  <a:lnTo>
                    <a:pt x="171" y="107"/>
                  </a:lnTo>
                  <a:lnTo>
                    <a:pt x="167" y="74"/>
                  </a:lnTo>
                  <a:lnTo>
                    <a:pt x="155" y="74"/>
                  </a:lnTo>
                  <a:lnTo>
                    <a:pt x="146" y="73"/>
                  </a:lnTo>
                  <a:lnTo>
                    <a:pt x="138" y="71"/>
                  </a:lnTo>
                  <a:lnTo>
                    <a:pt x="132" y="69"/>
                  </a:lnTo>
                  <a:lnTo>
                    <a:pt x="120" y="64"/>
                  </a:lnTo>
                  <a:lnTo>
                    <a:pt x="106" y="56"/>
                  </a:lnTo>
                  <a:lnTo>
                    <a:pt x="97" y="74"/>
                  </a:lnTo>
                  <a:lnTo>
                    <a:pt x="89" y="94"/>
                  </a:lnTo>
                  <a:lnTo>
                    <a:pt x="84" y="104"/>
                  </a:lnTo>
                  <a:lnTo>
                    <a:pt x="82" y="114"/>
                  </a:lnTo>
                  <a:lnTo>
                    <a:pt x="80" y="124"/>
                  </a:lnTo>
                  <a:lnTo>
                    <a:pt x="80" y="135"/>
                  </a:lnTo>
                  <a:lnTo>
                    <a:pt x="81" y="148"/>
                  </a:lnTo>
                  <a:lnTo>
                    <a:pt x="83" y="160"/>
                  </a:lnTo>
                  <a:lnTo>
                    <a:pt x="87" y="171"/>
                  </a:lnTo>
                  <a:lnTo>
                    <a:pt x="90" y="182"/>
                  </a:lnTo>
                  <a:lnTo>
                    <a:pt x="101" y="203"/>
                  </a:lnTo>
                  <a:lnTo>
                    <a:pt x="113" y="222"/>
                  </a:lnTo>
                  <a:lnTo>
                    <a:pt x="125" y="241"/>
                  </a:lnTo>
                  <a:lnTo>
                    <a:pt x="136" y="263"/>
                  </a:lnTo>
                  <a:lnTo>
                    <a:pt x="140" y="273"/>
                  </a:lnTo>
                  <a:lnTo>
                    <a:pt x="144" y="284"/>
                  </a:lnTo>
                  <a:lnTo>
                    <a:pt x="146" y="296"/>
                  </a:lnTo>
                  <a:lnTo>
                    <a:pt x="146" y="308"/>
                  </a:lnTo>
                  <a:lnTo>
                    <a:pt x="147" y="314"/>
                  </a:lnTo>
                  <a:lnTo>
                    <a:pt x="148" y="320"/>
                  </a:lnTo>
                  <a:lnTo>
                    <a:pt x="150" y="326"/>
                  </a:lnTo>
                  <a:lnTo>
                    <a:pt x="154" y="332"/>
                  </a:lnTo>
                  <a:lnTo>
                    <a:pt x="161" y="344"/>
                  </a:lnTo>
                  <a:lnTo>
                    <a:pt x="170" y="355"/>
                  </a:lnTo>
                  <a:lnTo>
                    <a:pt x="178" y="366"/>
                  </a:lnTo>
                  <a:lnTo>
                    <a:pt x="185" y="375"/>
                  </a:lnTo>
                  <a:lnTo>
                    <a:pt x="191" y="383"/>
                  </a:lnTo>
                  <a:lnTo>
                    <a:pt x="193" y="388"/>
                  </a:lnTo>
                  <a:lnTo>
                    <a:pt x="195" y="395"/>
                  </a:lnTo>
                  <a:lnTo>
                    <a:pt x="196" y="402"/>
                  </a:lnTo>
                  <a:lnTo>
                    <a:pt x="196" y="409"/>
                  </a:lnTo>
                  <a:lnTo>
                    <a:pt x="198" y="415"/>
                  </a:lnTo>
                  <a:lnTo>
                    <a:pt x="196" y="429"/>
                  </a:lnTo>
                  <a:lnTo>
                    <a:pt x="195" y="441"/>
                  </a:lnTo>
                  <a:lnTo>
                    <a:pt x="195" y="446"/>
                  </a:lnTo>
                  <a:lnTo>
                    <a:pt x="195" y="452"/>
                  </a:lnTo>
                  <a:lnTo>
                    <a:pt x="196" y="456"/>
                  </a:lnTo>
                  <a:lnTo>
                    <a:pt x="198" y="461"/>
                  </a:lnTo>
                  <a:lnTo>
                    <a:pt x="200" y="465"/>
                  </a:lnTo>
                  <a:lnTo>
                    <a:pt x="203" y="469"/>
                  </a:lnTo>
                  <a:lnTo>
                    <a:pt x="207" y="472"/>
                  </a:lnTo>
                  <a:lnTo>
                    <a:pt x="213" y="474"/>
                  </a:lnTo>
                  <a:lnTo>
                    <a:pt x="211" y="483"/>
                  </a:lnTo>
                  <a:lnTo>
                    <a:pt x="210" y="489"/>
                  </a:lnTo>
                  <a:lnTo>
                    <a:pt x="210" y="495"/>
                  </a:lnTo>
                  <a:lnTo>
                    <a:pt x="211" y="499"/>
                  </a:lnTo>
                  <a:lnTo>
                    <a:pt x="212" y="509"/>
                  </a:lnTo>
                  <a:lnTo>
                    <a:pt x="213" y="524"/>
                  </a:lnTo>
                  <a:lnTo>
                    <a:pt x="221" y="525"/>
                  </a:lnTo>
                  <a:lnTo>
                    <a:pt x="228" y="528"/>
                  </a:lnTo>
                  <a:lnTo>
                    <a:pt x="236" y="533"/>
                  </a:lnTo>
                  <a:lnTo>
                    <a:pt x="244" y="539"/>
                  </a:lnTo>
                  <a:lnTo>
                    <a:pt x="250" y="546"/>
                  </a:lnTo>
                  <a:lnTo>
                    <a:pt x="255" y="553"/>
                  </a:lnTo>
                  <a:lnTo>
                    <a:pt x="258" y="560"/>
                  </a:lnTo>
                  <a:lnTo>
                    <a:pt x="259" y="567"/>
                  </a:lnTo>
                  <a:lnTo>
                    <a:pt x="259" y="571"/>
                  </a:lnTo>
                  <a:lnTo>
                    <a:pt x="258" y="575"/>
                  </a:lnTo>
                  <a:lnTo>
                    <a:pt x="257" y="579"/>
                  </a:lnTo>
                  <a:lnTo>
                    <a:pt x="255" y="583"/>
                  </a:lnTo>
                  <a:lnTo>
                    <a:pt x="250" y="590"/>
                  </a:lnTo>
                  <a:lnTo>
                    <a:pt x="245" y="596"/>
                  </a:lnTo>
                  <a:lnTo>
                    <a:pt x="232" y="604"/>
                  </a:lnTo>
                  <a:lnTo>
                    <a:pt x="219" y="610"/>
                  </a:lnTo>
                  <a:lnTo>
                    <a:pt x="216" y="603"/>
                  </a:lnTo>
                  <a:lnTo>
                    <a:pt x="214" y="596"/>
                  </a:lnTo>
                  <a:lnTo>
                    <a:pt x="213" y="587"/>
                  </a:lnTo>
                  <a:lnTo>
                    <a:pt x="213" y="580"/>
                  </a:lnTo>
                  <a:lnTo>
                    <a:pt x="213" y="573"/>
                  </a:lnTo>
                  <a:lnTo>
                    <a:pt x="212" y="566"/>
                  </a:lnTo>
                  <a:lnTo>
                    <a:pt x="210" y="560"/>
                  </a:lnTo>
                  <a:lnTo>
                    <a:pt x="206" y="555"/>
                  </a:lnTo>
                  <a:lnTo>
                    <a:pt x="203" y="550"/>
                  </a:lnTo>
                  <a:lnTo>
                    <a:pt x="199" y="546"/>
                  </a:lnTo>
                  <a:lnTo>
                    <a:pt x="193" y="542"/>
                  </a:lnTo>
                  <a:lnTo>
                    <a:pt x="188" y="537"/>
                  </a:lnTo>
                  <a:lnTo>
                    <a:pt x="173" y="528"/>
                  </a:lnTo>
                  <a:lnTo>
                    <a:pt x="158" y="519"/>
                  </a:lnTo>
                  <a:lnTo>
                    <a:pt x="144" y="510"/>
                  </a:lnTo>
                  <a:lnTo>
                    <a:pt x="132" y="499"/>
                  </a:lnTo>
                  <a:lnTo>
                    <a:pt x="126" y="494"/>
                  </a:lnTo>
                  <a:lnTo>
                    <a:pt x="123" y="488"/>
                  </a:lnTo>
                  <a:lnTo>
                    <a:pt x="121" y="482"/>
                  </a:lnTo>
                  <a:lnTo>
                    <a:pt x="120" y="474"/>
                  </a:lnTo>
                  <a:lnTo>
                    <a:pt x="121" y="468"/>
                  </a:lnTo>
                  <a:lnTo>
                    <a:pt x="124" y="461"/>
                  </a:lnTo>
                  <a:lnTo>
                    <a:pt x="128" y="456"/>
                  </a:lnTo>
                  <a:lnTo>
                    <a:pt x="133" y="450"/>
                  </a:lnTo>
                  <a:lnTo>
                    <a:pt x="138" y="444"/>
                  </a:lnTo>
                  <a:lnTo>
                    <a:pt x="143" y="438"/>
                  </a:lnTo>
                  <a:lnTo>
                    <a:pt x="145" y="432"/>
                  </a:lnTo>
                  <a:lnTo>
                    <a:pt x="146" y="426"/>
                  </a:lnTo>
                  <a:lnTo>
                    <a:pt x="146" y="420"/>
                  </a:lnTo>
                  <a:lnTo>
                    <a:pt x="145" y="415"/>
                  </a:lnTo>
                  <a:lnTo>
                    <a:pt x="144" y="411"/>
                  </a:lnTo>
                  <a:lnTo>
                    <a:pt x="142" y="406"/>
                  </a:lnTo>
                  <a:lnTo>
                    <a:pt x="136" y="399"/>
                  </a:lnTo>
                  <a:lnTo>
                    <a:pt x="128" y="391"/>
                  </a:lnTo>
                  <a:lnTo>
                    <a:pt x="120" y="385"/>
                  </a:lnTo>
                  <a:lnTo>
                    <a:pt x="111" y="378"/>
                  </a:lnTo>
                  <a:lnTo>
                    <a:pt x="100" y="372"/>
                  </a:lnTo>
                  <a:lnTo>
                    <a:pt x="89" y="366"/>
                  </a:lnTo>
                  <a:lnTo>
                    <a:pt x="78" y="359"/>
                  </a:lnTo>
                  <a:lnTo>
                    <a:pt x="68" y="353"/>
                  </a:lnTo>
                  <a:lnTo>
                    <a:pt x="57" y="347"/>
                  </a:lnTo>
                  <a:lnTo>
                    <a:pt x="48" y="339"/>
                  </a:lnTo>
                  <a:lnTo>
                    <a:pt x="41" y="332"/>
                  </a:lnTo>
                  <a:lnTo>
                    <a:pt x="34" y="323"/>
                  </a:lnTo>
                  <a:lnTo>
                    <a:pt x="32" y="318"/>
                  </a:lnTo>
                  <a:lnTo>
                    <a:pt x="30" y="313"/>
                  </a:lnTo>
                  <a:lnTo>
                    <a:pt x="27" y="307"/>
                  </a:lnTo>
                  <a:lnTo>
                    <a:pt x="27" y="302"/>
                  </a:lnTo>
                  <a:lnTo>
                    <a:pt x="34" y="302"/>
                  </a:lnTo>
                  <a:lnTo>
                    <a:pt x="41" y="301"/>
                  </a:lnTo>
                  <a:lnTo>
                    <a:pt x="46" y="300"/>
                  </a:lnTo>
                  <a:lnTo>
                    <a:pt x="50" y="298"/>
                  </a:lnTo>
                  <a:lnTo>
                    <a:pt x="55" y="297"/>
                  </a:lnTo>
                  <a:lnTo>
                    <a:pt x="59" y="294"/>
                  </a:lnTo>
                  <a:lnTo>
                    <a:pt x="62" y="292"/>
                  </a:lnTo>
                  <a:lnTo>
                    <a:pt x="65" y="289"/>
                  </a:lnTo>
                  <a:lnTo>
                    <a:pt x="69" y="282"/>
                  </a:lnTo>
                  <a:lnTo>
                    <a:pt x="71" y="274"/>
                  </a:lnTo>
                  <a:lnTo>
                    <a:pt x="73" y="264"/>
                  </a:lnTo>
                  <a:lnTo>
                    <a:pt x="73" y="252"/>
                  </a:lnTo>
                  <a:lnTo>
                    <a:pt x="73" y="247"/>
                  </a:lnTo>
                  <a:lnTo>
                    <a:pt x="72" y="242"/>
                  </a:lnTo>
                  <a:lnTo>
                    <a:pt x="71" y="237"/>
                  </a:lnTo>
                  <a:lnTo>
                    <a:pt x="69" y="233"/>
                  </a:lnTo>
                  <a:lnTo>
                    <a:pt x="64" y="225"/>
                  </a:lnTo>
                  <a:lnTo>
                    <a:pt x="58" y="217"/>
                  </a:lnTo>
                  <a:lnTo>
                    <a:pt x="43" y="205"/>
                  </a:lnTo>
                  <a:lnTo>
                    <a:pt x="27" y="191"/>
                  </a:lnTo>
                  <a:lnTo>
                    <a:pt x="19" y="176"/>
                  </a:lnTo>
                  <a:lnTo>
                    <a:pt x="13" y="163"/>
                  </a:lnTo>
                  <a:lnTo>
                    <a:pt x="10" y="151"/>
                  </a:lnTo>
                  <a:lnTo>
                    <a:pt x="9" y="139"/>
                  </a:lnTo>
                  <a:lnTo>
                    <a:pt x="8" y="128"/>
                  </a:lnTo>
                  <a:lnTo>
                    <a:pt x="6" y="117"/>
                  </a:lnTo>
                  <a:lnTo>
                    <a:pt x="4" y="106"/>
                  </a:lnTo>
                  <a:lnTo>
                    <a:pt x="0" y="93"/>
                  </a:lnTo>
                  <a:lnTo>
                    <a:pt x="0" y="50"/>
                  </a:lnTo>
                  <a:lnTo>
                    <a:pt x="1" y="36"/>
                  </a:lnTo>
                  <a:lnTo>
                    <a:pt x="3" y="22"/>
                  </a:lnTo>
                  <a:lnTo>
                    <a:pt x="5" y="10"/>
                  </a:lnTo>
                  <a:lnTo>
                    <a:pt x="6" y="0"/>
                  </a:lnTo>
                  <a:lnTo>
                    <a:pt x="23" y="4"/>
                  </a:lnTo>
                  <a:lnTo>
                    <a:pt x="38" y="5"/>
                  </a:lnTo>
                  <a:lnTo>
                    <a:pt x="53" y="6"/>
                  </a:lnTo>
                  <a:lnTo>
                    <a:pt x="66" y="5"/>
                  </a:lnTo>
                  <a:lnTo>
                    <a:pt x="92" y="2"/>
                  </a:lnTo>
                  <a:lnTo>
                    <a:pt x="120" y="0"/>
                  </a:lnTo>
                  <a:lnTo>
                    <a:pt x="140" y="1"/>
                  </a:lnTo>
                  <a:lnTo>
                    <a:pt x="159" y="4"/>
                  </a:lnTo>
                  <a:lnTo>
                    <a:pt x="178" y="7"/>
                  </a:lnTo>
                  <a:lnTo>
                    <a:pt x="194" y="13"/>
                  </a:lnTo>
                  <a:lnTo>
                    <a:pt x="211" y="18"/>
                  </a:lnTo>
                  <a:lnTo>
                    <a:pt x="226" y="25"/>
                  </a:lnTo>
                  <a:lnTo>
                    <a:pt x="243" y="33"/>
                  </a:lnTo>
                  <a:lnTo>
                    <a:pt x="258" y="41"/>
                  </a:lnTo>
                  <a:lnTo>
                    <a:pt x="273" y="48"/>
                  </a:lnTo>
                  <a:lnTo>
                    <a:pt x="290" y="55"/>
                  </a:lnTo>
                  <a:lnTo>
                    <a:pt x="306" y="62"/>
                  </a:lnTo>
                  <a:lnTo>
                    <a:pt x="324" y="68"/>
                  </a:lnTo>
                  <a:lnTo>
                    <a:pt x="342" y="73"/>
                  </a:lnTo>
                  <a:lnTo>
                    <a:pt x="361" y="76"/>
                  </a:lnTo>
                  <a:lnTo>
                    <a:pt x="383" y="79"/>
                  </a:lnTo>
                  <a:lnTo>
                    <a:pt x="405" y="80"/>
                  </a:lnTo>
                  <a:lnTo>
                    <a:pt x="419" y="79"/>
                  </a:lnTo>
                  <a:lnTo>
                    <a:pt x="432" y="78"/>
                  </a:lnTo>
                  <a:lnTo>
                    <a:pt x="443" y="77"/>
                  </a:lnTo>
                  <a:lnTo>
                    <a:pt x="452" y="74"/>
                  </a:lnTo>
                  <a:lnTo>
                    <a:pt x="470" y="68"/>
                  </a:lnTo>
                  <a:lnTo>
                    <a:pt x="484" y="62"/>
                  </a:lnTo>
                  <a:lnTo>
                    <a:pt x="498" y="55"/>
                  </a:lnTo>
                  <a:lnTo>
                    <a:pt x="515" y="49"/>
                  </a:lnTo>
                  <a:lnTo>
                    <a:pt x="524" y="47"/>
                  </a:lnTo>
                  <a:lnTo>
                    <a:pt x="534" y="45"/>
                  </a:lnTo>
                  <a:lnTo>
                    <a:pt x="546" y="44"/>
                  </a:lnTo>
                  <a:lnTo>
                    <a:pt x="559" y="44"/>
                  </a:lnTo>
                  <a:lnTo>
                    <a:pt x="569" y="44"/>
                  </a:lnTo>
                  <a:lnTo>
                    <a:pt x="577" y="46"/>
                  </a:lnTo>
                  <a:lnTo>
                    <a:pt x="585" y="50"/>
                  </a:lnTo>
                  <a:lnTo>
                    <a:pt x="593" y="54"/>
                  </a:lnTo>
                  <a:lnTo>
                    <a:pt x="598" y="59"/>
                  </a:lnTo>
                  <a:lnTo>
                    <a:pt x="603" y="65"/>
                  </a:lnTo>
                  <a:lnTo>
                    <a:pt x="607" y="71"/>
                  </a:lnTo>
                  <a:lnTo>
                    <a:pt x="610" y="77"/>
                  </a:lnTo>
                  <a:lnTo>
                    <a:pt x="617" y="90"/>
                  </a:lnTo>
                  <a:lnTo>
                    <a:pt x="622" y="101"/>
                  </a:lnTo>
                  <a:lnTo>
                    <a:pt x="626" y="105"/>
                  </a:lnTo>
                  <a:lnTo>
                    <a:pt x="629" y="108"/>
                  </a:lnTo>
                  <a:lnTo>
                    <a:pt x="633" y="110"/>
                  </a:lnTo>
                  <a:lnTo>
                    <a:pt x="638" y="111"/>
                  </a:lnTo>
                  <a:lnTo>
                    <a:pt x="642" y="121"/>
                  </a:lnTo>
                  <a:lnTo>
                    <a:pt x="649" y="134"/>
                  </a:lnTo>
                  <a:lnTo>
                    <a:pt x="658" y="151"/>
                  </a:lnTo>
                  <a:lnTo>
                    <a:pt x="667" y="169"/>
                  </a:lnTo>
                  <a:lnTo>
                    <a:pt x="678" y="186"/>
                  </a:lnTo>
                  <a:lnTo>
                    <a:pt x="689" y="202"/>
                  </a:lnTo>
                  <a:lnTo>
                    <a:pt x="695" y="209"/>
                  </a:lnTo>
                  <a:lnTo>
                    <a:pt x="700" y="215"/>
                  </a:lnTo>
                  <a:lnTo>
                    <a:pt x="706" y="219"/>
                  </a:lnTo>
                  <a:lnTo>
                    <a:pt x="711" y="222"/>
                  </a:lnTo>
                  <a:lnTo>
                    <a:pt x="738" y="222"/>
                  </a:lnTo>
                  <a:lnTo>
                    <a:pt x="738" y="217"/>
                  </a:lnTo>
                  <a:lnTo>
                    <a:pt x="739" y="211"/>
                  </a:lnTo>
                  <a:lnTo>
                    <a:pt x="741" y="206"/>
                  </a:lnTo>
                  <a:lnTo>
                    <a:pt x="743" y="202"/>
                  </a:lnTo>
                  <a:lnTo>
                    <a:pt x="747" y="196"/>
                  </a:lnTo>
                  <a:lnTo>
                    <a:pt x="750" y="192"/>
                  </a:lnTo>
                  <a:lnTo>
                    <a:pt x="754" y="189"/>
                  </a:lnTo>
                  <a:lnTo>
                    <a:pt x="759" y="185"/>
                  </a:lnTo>
                  <a:lnTo>
                    <a:pt x="768" y="180"/>
                  </a:lnTo>
                  <a:lnTo>
                    <a:pt x="779" y="176"/>
                  </a:lnTo>
                  <a:lnTo>
                    <a:pt x="792" y="173"/>
                  </a:lnTo>
                  <a:lnTo>
                    <a:pt x="805" y="173"/>
                  </a:lnTo>
                  <a:lnTo>
                    <a:pt x="810" y="173"/>
                  </a:lnTo>
                  <a:lnTo>
                    <a:pt x="816" y="174"/>
                  </a:lnTo>
                  <a:lnTo>
                    <a:pt x="822" y="176"/>
                  </a:lnTo>
                  <a:lnTo>
                    <a:pt x="828" y="178"/>
                  </a:lnTo>
                  <a:lnTo>
                    <a:pt x="833" y="181"/>
                  </a:lnTo>
                  <a:lnTo>
                    <a:pt x="838" y="185"/>
                  </a:lnTo>
                  <a:lnTo>
                    <a:pt x="843" y="189"/>
                  </a:lnTo>
                  <a:lnTo>
                    <a:pt x="848" y="193"/>
                  </a:lnTo>
                  <a:lnTo>
                    <a:pt x="856" y="205"/>
                  </a:lnTo>
                  <a:lnTo>
                    <a:pt x="865" y="217"/>
                  </a:lnTo>
                  <a:lnTo>
                    <a:pt x="872" y="230"/>
                  </a:lnTo>
                  <a:lnTo>
                    <a:pt x="879" y="244"/>
                  </a:lnTo>
                  <a:lnTo>
                    <a:pt x="885" y="260"/>
                  </a:lnTo>
                  <a:lnTo>
                    <a:pt x="889" y="275"/>
                  </a:lnTo>
                  <a:lnTo>
                    <a:pt x="894" y="290"/>
                  </a:lnTo>
                  <a:lnTo>
                    <a:pt x="898" y="305"/>
                  </a:lnTo>
                  <a:lnTo>
                    <a:pt x="900" y="320"/>
                  </a:lnTo>
                  <a:lnTo>
                    <a:pt x="902" y="334"/>
                  </a:lnTo>
                  <a:lnTo>
                    <a:pt x="904" y="346"/>
                  </a:lnTo>
                  <a:lnTo>
                    <a:pt x="904" y="357"/>
                  </a:lnTo>
                  <a:lnTo>
                    <a:pt x="905" y="362"/>
                  </a:lnTo>
                  <a:lnTo>
                    <a:pt x="906" y="367"/>
                  </a:lnTo>
                  <a:lnTo>
                    <a:pt x="908" y="372"/>
                  </a:lnTo>
                  <a:lnTo>
                    <a:pt x="910" y="376"/>
                  </a:lnTo>
                  <a:lnTo>
                    <a:pt x="918" y="384"/>
                  </a:lnTo>
                  <a:lnTo>
                    <a:pt x="928" y="391"/>
                  </a:lnTo>
                  <a:lnTo>
                    <a:pt x="939" y="398"/>
                  </a:lnTo>
                  <a:lnTo>
                    <a:pt x="952" y="402"/>
                  </a:lnTo>
                  <a:lnTo>
                    <a:pt x="957" y="404"/>
                  </a:lnTo>
                  <a:lnTo>
                    <a:pt x="964" y="405"/>
                  </a:lnTo>
                  <a:lnTo>
                    <a:pt x="971" y="406"/>
                  </a:lnTo>
                  <a:lnTo>
                    <a:pt x="977" y="407"/>
                  </a:lnTo>
                  <a:lnTo>
                    <a:pt x="977" y="394"/>
                  </a:lnTo>
                  <a:lnTo>
                    <a:pt x="976" y="414"/>
                  </a:lnTo>
                  <a:lnTo>
                    <a:pt x="975" y="430"/>
                  </a:lnTo>
                  <a:lnTo>
                    <a:pt x="974" y="437"/>
                  </a:lnTo>
                  <a:lnTo>
                    <a:pt x="974" y="443"/>
                  </a:lnTo>
                  <a:lnTo>
                    <a:pt x="975" y="449"/>
                  </a:lnTo>
                  <a:lnTo>
                    <a:pt x="977" y="456"/>
                  </a:lnTo>
                  <a:lnTo>
                    <a:pt x="971" y="457"/>
                  </a:lnTo>
                  <a:lnTo>
                    <a:pt x="964" y="458"/>
                  </a:lnTo>
                  <a:lnTo>
                    <a:pt x="958" y="461"/>
                  </a:lnTo>
                  <a:lnTo>
                    <a:pt x="953" y="464"/>
                  </a:lnTo>
                  <a:lnTo>
                    <a:pt x="949" y="467"/>
                  </a:lnTo>
                  <a:lnTo>
                    <a:pt x="944" y="471"/>
                  </a:lnTo>
                  <a:lnTo>
                    <a:pt x="940" y="475"/>
                  </a:lnTo>
                  <a:lnTo>
                    <a:pt x="936" y="481"/>
                  </a:lnTo>
                  <a:lnTo>
                    <a:pt x="931" y="492"/>
                  </a:lnTo>
                  <a:lnTo>
                    <a:pt x="926" y="504"/>
                  </a:lnTo>
                  <a:lnTo>
                    <a:pt x="922" y="517"/>
                  </a:lnTo>
                  <a:lnTo>
                    <a:pt x="920" y="531"/>
                  </a:lnTo>
                  <a:lnTo>
                    <a:pt x="918" y="546"/>
                  </a:lnTo>
                  <a:lnTo>
                    <a:pt x="917" y="561"/>
                  </a:lnTo>
                  <a:lnTo>
                    <a:pt x="917" y="575"/>
                  </a:lnTo>
                  <a:lnTo>
                    <a:pt x="917" y="590"/>
                  </a:lnTo>
                  <a:lnTo>
                    <a:pt x="917" y="615"/>
                  </a:lnTo>
                  <a:lnTo>
                    <a:pt x="917" y="634"/>
                  </a:lnTo>
                  <a:lnTo>
                    <a:pt x="917" y="654"/>
                  </a:lnTo>
                  <a:lnTo>
                    <a:pt x="918" y="685"/>
                  </a:lnTo>
                  <a:lnTo>
                    <a:pt x="919" y="702"/>
                  </a:lnTo>
                  <a:lnTo>
                    <a:pt x="920" y="717"/>
                  </a:lnTo>
                  <a:lnTo>
                    <a:pt x="921" y="730"/>
                  </a:lnTo>
                  <a:lnTo>
                    <a:pt x="923" y="739"/>
                  </a:lnTo>
                  <a:lnTo>
                    <a:pt x="933" y="758"/>
                  </a:lnTo>
                  <a:lnTo>
                    <a:pt x="947" y="780"/>
                  </a:lnTo>
                  <a:lnTo>
                    <a:pt x="956" y="791"/>
                  </a:lnTo>
                  <a:lnTo>
                    <a:pt x="965" y="803"/>
                  </a:lnTo>
                  <a:lnTo>
                    <a:pt x="975" y="816"/>
                  </a:lnTo>
                  <a:lnTo>
                    <a:pt x="985" y="827"/>
                  </a:lnTo>
                  <a:lnTo>
                    <a:pt x="996" y="838"/>
                  </a:lnTo>
                  <a:lnTo>
                    <a:pt x="1007" y="848"/>
                  </a:lnTo>
                  <a:lnTo>
                    <a:pt x="1019" y="857"/>
                  </a:lnTo>
                  <a:lnTo>
                    <a:pt x="1030" y="865"/>
                  </a:lnTo>
                  <a:lnTo>
                    <a:pt x="1042" y="872"/>
                  </a:lnTo>
                  <a:lnTo>
                    <a:pt x="1054" y="877"/>
                  </a:lnTo>
                  <a:lnTo>
                    <a:pt x="1065" y="880"/>
                  </a:lnTo>
                  <a:lnTo>
                    <a:pt x="1077" y="881"/>
                  </a:lnTo>
                  <a:lnTo>
                    <a:pt x="1090" y="877"/>
                  </a:lnTo>
                  <a:lnTo>
                    <a:pt x="1114" y="865"/>
                  </a:lnTo>
                  <a:lnTo>
                    <a:pt x="1126" y="860"/>
                  </a:lnTo>
                  <a:lnTo>
                    <a:pt x="1140" y="855"/>
                  </a:lnTo>
                  <a:lnTo>
                    <a:pt x="1149" y="852"/>
                  </a:lnTo>
                  <a:lnTo>
                    <a:pt x="1156" y="850"/>
                  </a:lnTo>
                  <a:lnTo>
                    <a:pt x="1166" y="849"/>
                  </a:lnTo>
                  <a:lnTo>
                    <a:pt x="1178" y="849"/>
                  </a:lnTo>
                  <a:lnTo>
                    <a:pt x="1192" y="851"/>
                  </a:lnTo>
                  <a:lnTo>
                    <a:pt x="1208" y="852"/>
                  </a:lnTo>
                  <a:lnTo>
                    <a:pt x="1222" y="854"/>
                  </a:lnTo>
                  <a:lnTo>
                    <a:pt x="1235" y="854"/>
                  </a:lnTo>
                  <a:lnTo>
                    <a:pt x="1240" y="854"/>
                  </a:lnTo>
                  <a:lnTo>
                    <a:pt x="1244" y="853"/>
                  </a:lnTo>
                  <a:lnTo>
                    <a:pt x="1247" y="852"/>
                  </a:lnTo>
                  <a:lnTo>
                    <a:pt x="1249" y="850"/>
                  </a:lnTo>
                  <a:lnTo>
                    <a:pt x="1257" y="842"/>
                  </a:lnTo>
                  <a:lnTo>
                    <a:pt x="1264" y="834"/>
                  </a:lnTo>
                  <a:lnTo>
                    <a:pt x="1269" y="826"/>
                  </a:lnTo>
                  <a:lnTo>
                    <a:pt x="1274" y="818"/>
                  </a:lnTo>
                  <a:lnTo>
                    <a:pt x="1280" y="801"/>
                  </a:lnTo>
                  <a:lnTo>
                    <a:pt x="1285" y="785"/>
                  </a:lnTo>
                  <a:lnTo>
                    <a:pt x="1288" y="768"/>
                  </a:lnTo>
                  <a:lnTo>
                    <a:pt x="1292" y="750"/>
                  </a:lnTo>
                  <a:lnTo>
                    <a:pt x="1296" y="742"/>
                  </a:lnTo>
                  <a:lnTo>
                    <a:pt x="1299" y="733"/>
                  </a:lnTo>
                  <a:lnTo>
                    <a:pt x="1303" y="724"/>
                  </a:lnTo>
                  <a:lnTo>
                    <a:pt x="1309" y="715"/>
                  </a:lnTo>
                  <a:lnTo>
                    <a:pt x="1311" y="712"/>
                  </a:lnTo>
                  <a:lnTo>
                    <a:pt x="1313" y="709"/>
                  </a:lnTo>
                  <a:lnTo>
                    <a:pt x="1315" y="706"/>
                  </a:lnTo>
                  <a:lnTo>
                    <a:pt x="1319" y="703"/>
                  </a:lnTo>
                  <a:lnTo>
                    <a:pt x="1326" y="697"/>
                  </a:lnTo>
                  <a:lnTo>
                    <a:pt x="1336" y="693"/>
                  </a:lnTo>
                  <a:lnTo>
                    <a:pt x="1347" y="690"/>
                  </a:lnTo>
                  <a:lnTo>
                    <a:pt x="1359" y="687"/>
                  </a:lnTo>
                  <a:lnTo>
                    <a:pt x="1373" y="684"/>
                  </a:lnTo>
                  <a:lnTo>
                    <a:pt x="1387" y="682"/>
                  </a:lnTo>
                  <a:lnTo>
                    <a:pt x="1416" y="680"/>
                  </a:lnTo>
                  <a:lnTo>
                    <a:pt x="1446" y="678"/>
                  </a:lnTo>
                  <a:lnTo>
                    <a:pt x="1472" y="678"/>
                  </a:lnTo>
                  <a:lnTo>
                    <a:pt x="1495" y="678"/>
                  </a:lnTo>
                  <a:lnTo>
                    <a:pt x="1506" y="678"/>
                  </a:lnTo>
                  <a:lnTo>
                    <a:pt x="1522" y="678"/>
                  </a:lnTo>
                  <a:lnTo>
                    <a:pt x="1524" y="684"/>
                  </a:lnTo>
                  <a:lnTo>
                    <a:pt x="1528" y="693"/>
                  </a:lnTo>
                  <a:lnTo>
                    <a:pt x="1533" y="703"/>
                  </a:lnTo>
                  <a:lnTo>
                    <a:pt x="1535" y="709"/>
                  </a:lnTo>
                  <a:lnTo>
                    <a:pt x="1526" y="714"/>
                  </a:lnTo>
                  <a:lnTo>
                    <a:pt x="1515" y="720"/>
                  </a:lnTo>
                  <a:lnTo>
                    <a:pt x="1510" y="724"/>
                  </a:lnTo>
                  <a:lnTo>
                    <a:pt x="1503" y="729"/>
                  </a:lnTo>
                  <a:lnTo>
                    <a:pt x="1498" y="735"/>
                  </a:lnTo>
                  <a:lnTo>
                    <a:pt x="1492" y="741"/>
                  </a:lnTo>
                  <a:lnTo>
                    <a:pt x="1487" y="748"/>
                  </a:lnTo>
                  <a:lnTo>
                    <a:pt x="1481" y="758"/>
                  </a:lnTo>
                  <a:lnTo>
                    <a:pt x="1477" y="767"/>
                  </a:lnTo>
                  <a:lnTo>
                    <a:pt x="1473" y="778"/>
                  </a:lnTo>
                  <a:lnTo>
                    <a:pt x="1470" y="791"/>
                  </a:lnTo>
                  <a:lnTo>
                    <a:pt x="1469" y="804"/>
                  </a:lnTo>
                  <a:lnTo>
                    <a:pt x="1468" y="821"/>
                  </a:lnTo>
                  <a:lnTo>
                    <a:pt x="1469" y="838"/>
                  </a:lnTo>
                  <a:lnTo>
                    <a:pt x="1455" y="854"/>
                  </a:lnTo>
                  <a:lnTo>
                    <a:pt x="1444" y="868"/>
                  </a:lnTo>
                  <a:lnTo>
                    <a:pt x="1435" y="878"/>
                  </a:lnTo>
                  <a:lnTo>
                    <a:pt x="1428" y="888"/>
                  </a:lnTo>
                  <a:lnTo>
                    <a:pt x="1414" y="888"/>
                  </a:lnTo>
                  <a:lnTo>
                    <a:pt x="1401" y="888"/>
                  </a:lnTo>
                  <a:lnTo>
                    <a:pt x="1387" y="888"/>
                  </a:lnTo>
                  <a:lnTo>
                    <a:pt x="1369" y="888"/>
                  </a:lnTo>
                  <a:lnTo>
                    <a:pt x="1367" y="888"/>
                  </a:lnTo>
                  <a:lnTo>
                    <a:pt x="1359" y="888"/>
                  </a:lnTo>
                  <a:lnTo>
                    <a:pt x="1349" y="888"/>
                  </a:lnTo>
                  <a:lnTo>
                    <a:pt x="1336" y="888"/>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567" name="Freeform 194"/>
            <p:cNvSpPr>
              <a:spLocks/>
            </p:cNvSpPr>
            <p:nvPr>
              <p:custDataLst>
                <p:tags r:id="rId123"/>
              </p:custDataLst>
            </p:nvPr>
          </p:nvSpPr>
          <p:spPr bwMode="auto">
            <a:xfrm>
              <a:off x="2416175" y="3959225"/>
              <a:ext cx="234950" cy="239713"/>
            </a:xfrm>
            <a:custGeom>
              <a:avLst/>
              <a:gdLst>
                <a:gd name="T0" fmla="*/ 2147483647 w 486"/>
                <a:gd name="T1" fmla="*/ 2147483647 h 505"/>
                <a:gd name="T2" fmla="*/ 2147483647 w 486"/>
                <a:gd name="T3" fmla="*/ 2147483647 h 505"/>
                <a:gd name="T4" fmla="*/ 2147483647 w 486"/>
                <a:gd name="T5" fmla="*/ 2147483647 h 505"/>
                <a:gd name="T6" fmla="*/ 2147483647 w 486"/>
                <a:gd name="T7" fmla="*/ 2147483647 h 505"/>
                <a:gd name="T8" fmla="*/ 2147483647 w 486"/>
                <a:gd name="T9" fmla="*/ 2147483647 h 505"/>
                <a:gd name="T10" fmla="*/ 2147483647 w 486"/>
                <a:gd name="T11" fmla="*/ 2147483647 h 505"/>
                <a:gd name="T12" fmla="*/ 2147483647 w 486"/>
                <a:gd name="T13" fmla="*/ 2147483647 h 505"/>
                <a:gd name="T14" fmla="*/ 2147483647 w 486"/>
                <a:gd name="T15" fmla="*/ 2147483647 h 505"/>
                <a:gd name="T16" fmla="*/ 2147483647 w 486"/>
                <a:gd name="T17" fmla="*/ 2147483647 h 505"/>
                <a:gd name="T18" fmla="*/ 2147483647 w 486"/>
                <a:gd name="T19" fmla="*/ 2147483647 h 505"/>
                <a:gd name="T20" fmla="*/ 2147483647 w 486"/>
                <a:gd name="T21" fmla="*/ 2147483647 h 505"/>
                <a:gd name="T22" fmla="*/ 2147483647 w 486"/>
                <a:gd name="T23" fmla="*/ 2147483647 h 505"/>
                <a:gd name="T24" fmla="*/ 2147483647 w 486"/>
                <a:gd name="T25" fmla="*/ 2147483647 h 505"/>
                <a:gd name="T26" fmla="*/ 2147483647 w 486"/>
                <a:gd name="T27" fmla="*/ 2147483647 h 505"/>
                <a:gd name="T28" fmla="*/ 2147483647 w 486"/>
                <a:gd name="T29" fmla="*/ 2147483647 h 505"/>
                <a:gd name="T30" fmla="*/ 2147483647 w 486"/>
                <a:gd name="T31" fmla="*/ 2147483647 h 505"/>
                <a:gd name="T32" fmla="*/ 2147483647 w 486"/>
                <a:gd name="T33" fmla="*/ 2147483647 h 505"/>
                <a:gd name="T34" fmla="*/ 2147483647 w 486"/>
                <a:gd name="T35" fmla="*/ 2147483647 h 505"/>
                <a:gd name="T36" fmla="*/ 2147483647 w 486"/>
                <a:gd name="T37" fmla="*/ 2147483647 h 505"/>
                <a:gd name="T38" fmla="*/ 2147483647 w 486"/>
                <a:gd name="T39" fmla="*/ 2147483647 h 505"/>
                <a:gd name="T40" fmla="*/ 2147483647 w 486"/>
                <a:gd name="T41" fmla="*/ 2147483647 h 505"/>
                <a:gd name="T42" fmla="*/ 2147483647 w 486"/>
                <a:gd name="T43" fmla="*/ 2147483647 h 505"/>
                <a:gd name="T44" fmla="*/ 2147483647 w 486"/>
                <a:gd name="T45" fmla="*/ 2147483647 h 505"/>
                <a:gd name="T46" fmla="*/ 2147483647 w 486"/>
                <a:gd name="T47" fmla="*/ 2147483647 h 505"/>
                <a:gd name="T48" fmla="*/ 2147483647 w 486"/>
                <a:gd name="T49" fmla="*/ 2147483647 h 505"/>
                <a:gd name="T50" fmla="*/ 2147483647 w 486"/>
                <a:gd name="T51" fmla="*/ 2147483647 h 505"/>
                <a:gd name="T52" fmla="*/ 2147483647 w 486"/>
                <a:gd name="T53" fmla="*/ 2147483647 h 505"/>
                <a:gd name="T54" fmla="*/ 2147483647 w 486"/>
                <a:gd name="T55" fmla="*/ 2147483647 h 505"/>
                <a:gd name="T56" fmla="*/ 2147483647 w 486"/>
                <a:gd name="T57" fmla="*/ 2147483647 h 505"/>
                <a:gd name="T58" fmla="*/ 2147483647 w 486"/>
                <a:gd name="T59" fmla="*/ 2147483647 h 505"/>
                <a:gd name="T60" fmla="*/ 2147483647 w 486"/>
                <a:gd name="T61" fmla="*/ 2147483647 h 505"/>
                <a:gd name="T62" fmla="*/ 2147483647 w 486"/>
                <a:gd name="T63" fmla="*/ 2147483647 h 505"/>
                <a:gd name="T64" fmla="*/ 2147483647 w 486"/>
                <a:gd name="T65" fmla="*/ 2147483647 h 505"/>
                <a:gd name="T66" fmla="*/ 2147483647 w 486"/>
                <a:gd name="T67" fmla="*/ 2147483647 h 505"/>
                <a:gd name="T68" fmla="*/ 2147483647 w 486"/>
                <a:gd name="T69" fmla="*/ 2147483647 h 505"/>
                <a:gd name="T70" fmla="*/ 2147483647 w 486"/>
                <a:gd name="T71" fmla="*/ 2147483647 h 505"/>
                <a:gd name="T72" fmla="*/ 2147483647 w 486"/>
                <a:gd name="T73" fmla="*/ 2147483647 h 505"/>
                <a:gd name="T74" fmla="*/ 2147483647 w 486"/>
                <a:gd name="T75" fmla="*/ 2147483647 h 505"/>
                <a:gd name="T76" fmla="*/ 2147483647 w 486"/>
                <a:gd name="T77" fmla="*/ 2147483647 h 505"/>
                <a:gd name="T78" fmla="*/ 2147483647 w 486"/>
                <a:gd name="T79" fmla="*/ 2147483647 h 505"/>
                <a:gd name="T80" fmla="*/ 2147483647 w 486"/>
                <a:gd name="T81" fmla="*/ 2147483647 h 505"/>
                <a:gd name="T82" fmla="*/ 2147483647 w 486"/>
                <a:gd name="T83" fmla="*/ 2147483647 h 505"/>
                <a:gd name="T84" fmla="*/ 2147483647 w 486"/>
                <a:gd name="T85" fmla="*/ 2147483647 h 505"/>
                <a:gd name="T86" fmla="*/ 2147483647 w 486"/>
                <a:gd name="T87" fmla="*/ 2147483647 h 505"/>
                <a:gd name="T88" fmla="*/ 2147483647 w 486"/>
                <a:gd name="T89" fmla="*/ 2147483647 h 505"/>
                <a:gd name="T90" fmla="*/ 2147483647 w 486"/>
                <a:gd name="T91" fmla="*/ 2147483647 h 5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6"/>
                <a:gd name="T139" fmla="*/ 0 h 505"/>
                <a:gd name="T140" fmla="*/ 486 w 486"/>
                <a:gd name="T141" fmla="*/ 505 h 50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6" h="505">
                  <a:moveTo>
                    <a:pt x="0" y="166"/>
                  </a:moveTo>
                  <a:lnTo>
                    <a:pt x="7" y="171"/>
                  </a:lnTo>
                  <a:lnTo>
                    <a:pt x="14" y="176"/>
                  </a:lnTo>
                  <a:lnTo>
                    <a:pt x="19" y="181"/>
                  </a:lnTo>
                  <a:lnTo>
                    <a:pt x="24" y="186"/>
                  </a:lnTo>
                  <a:lnTo>
                    <a:pt x="31" y="198"/>
                  </a:lnTo>
                  <a:lnTo>
                    <a:pt x="39" y="210"/>
                  </a:lnTo>
                  <a:lnTo>
                    <a:pt x="44" y="221"/>
                  </a:lnTo>
                  <a:lnTo>
                    <a:pt x="51" y="232"/>
                  </a:lnTo>
                  <a:lnTo>
                    <a:pt x="58" y="242"/>
                  </a:lnTo>
                  <a:lnTo>
                    <a:pt x="66" y="253"/>
                  </a:lnTo>
                  <a:lnTo>
                    <a:pt x="82" y="266"/>
                  </a:lnTo>
                  <a:lnTo>
                    <a:pt x="96" y="276"/>
                  </a:lnTo>
                  <a:lnTo>
                    <a:pt x="111" y="285"/>
                  </a:lnTo>
                  <a:lnTo>
                    <a:pt x="126" y="293"/>
                  </a:lnTo>
                  <a:lnTo>
                    <a:pt x="140" y="299"/>
                  </a:lnTo>
                  <a:lnTo>
                    <a:pt x="155" y="305"/>
                  </a:lnTo>
                  <a:lnTo>
                    <a:pt x="170" y="310"/>
                  </a:lnTo>
                  <a:lnTo>
                    <a:pt x="185" y="314"/>
                  </a:lnTo>
                  <a:lnTo>
                    <a:pt x="215" y="321"/>
                  </a:lnTo>
                  <a:lnTo>
                    <a:pt x="246" y="328"/>
                  </a:lnTo>
                  <a:lnTo>
                    <a:pt x="262" y="332"/>
                  </a:lnTo>
                  <a:lnTo>
                    <a:pt x="278" y="338"/>
                  </a:lnTo>
                  <a:lnTo>
                    <a:pt x="295" y="344"/>
                  </a:lnTo>
                  <a:lnTo>
                    <a:pt x="312" y="351"/>
                  </a:lnTo>
                  <a:lnTo>
                    <a:pt x="307" y="367"/>
                  </a:lnTo>
                  <a:lnTo>
                    <a:pt x="299" y="381"/>
                  </a:lnTo>
                  <a:lnTo>
                    <a:pt x="291" y="394"/>
                  </a:lnTo>
                  <a:lnTo>
                    <a:pt x="284" y="406"/>
                  </a:lnTo>
                  <a:lnTo>
                    <a:pt x="277" y="418"/>
                  </a:lnTo>
                  <a:lnTo>
                    <a:pt x="272" y="430"/>
                  </a:lnTo>
                  <a:lnTo>
                    <a:pt x="269" y="436"/>
                  </a:lnTo>
                  <a:lnTo>
                    <a:pt x="267" y="443"/>
                  </a:lnTo>
                  <a:lnTo>
                    <a:pt x="266" y="449"/>
                  </a:lnTo>
                  <a:lnTo>
                    <a:pt x="266" y="456"/>
                  </a:lnTo>
                  <a:lnTo>
                    <a:pt x="266" y="463"/>
                  </a:lnTo>
                  <a:lnTo>
                    <a:pt x="269" y="471"/>
                  </a:lnTo>
                  <a:lnTo>
                    <a:pt x="273" y="477"/>
                  </a:lnTo>
                  <a:lnTo>
                    <a:pt x="278" y="482"/>
                  </a:lnTo>
                  <a:lnTo>
                    <a:pt x="284" y="487"/>
                  </a:lnTo>
                  <a:lnTo>
                    <a:pt x="291" y="491"/>
                  </a:lnTo>
                  <a:lnTo>
                    <a:pt x="299" y="494"/>
                  </a:lnTo>
                  <a:lnTo>
                    <a:pt x="308" y="497"/>
                  </a:lnTo>
                  <a:lnTo>
                    <a:pt x="325" y="501"/>
                  </a:lnTo>
                  <a:lnTo>
                    <a:pt x="344" y="504"/>
                  </a:lnTo>
                  <a:lnTo>
                    <a:pt x="363" y="505"/>
                  </a:lnTo>
                  <a:lnTo>
                    <a:pt x="379" y="505"/>
                  </a:lnTo>
                  <a:lnTo>
                    <a:pt x="387" y="504"/>
                  </a:lnTo>
                  <a:lnTo>
                    <a:pt x="396" y="502"/>
                  </a:lnTo>
                  <a:lnTo>
                    <a:pt x="406" y="499"/>
                  </a:lnTo>
                  <a:lnTo>
                    <a:pt x="415" y="494"/>
                  </a:lnTo>
                  <a:lnTo>
                    <a:pt x="426" y="488"/>
                  </a:lnTo>
                  <a:lnTo>
                    <a:pt x="436" y="482"/>
                  </a:lnTo>
                  <a:lnTo>
                    <a:pt x="446" y="474"/>
                  </a:lnTo>
                  <a:lnTo>
                    <a:pt x="456" y="465"/>
                  </a:lnTo>
                  <a:lnTo>
                    <a:pt x="465" y="456"/>
                  </a:lnTo>
                  <a:lnTo>
                    <a:pt x="473" y="447"/>
                  </a:lnTo>
                  <a:lnTo>
                    <a:pt x="478" y="437"/>
                  </a:lnTo>
                  <a:lnTo>
                    <a:pt x="482" y="428"/>
                  </a:lnTo>
                  <a:lnTo>
                    <a:pt x="485" y="418"/>
                  </a:lnTo>
                  <a:lnTo>
                    <a:pt x="486" y="407"/>
                  </a:lnTo>
                  <a:lnTo>
                    <a:pt x="485" y="402"/>
                  </a:lnTo>
                  <a:lnTo>
                    <a:pt x="484" y="397"/>
                  </a:lnTo>
                  <a:lnTo>
                    <a:pt x="481" y="393"/>
                  </a:lnTo>
                  <a:lnTo>
                    <a:pt x="478" y="388"/>
                  </a:lnTo>
                  <a:lnTo>
                    <a:pt x="478" y="358"/>
                  </a:lnTo>
                  <a:lnTo>
                    <a:pt x="475" y="345"/>
                  </a:lnTo>
                  <a:lnTo>
                    <a:pt x="473" y="331"/>
                  </a:lnTo>
                  <a:lnTo>
                    <a:pt x="471" y="316"/>
                  </a:lnTo>
                  <a:lnTo>
                    <a:pt x="470" y="299"/>
                  </a:lnTo>
                  <a:lnTo>
                    <a:pt x="468" y="284"/>
                  </a:lnTo>
                  <a:lnTo>
                    <a:pt x="465" y="270"/>
                  </a:lnTo>
                  <a:lnTo>
                    <a:pt x="463" y="263"/>
                  </a:lnTo>
                  <a:lnTo>
                    <a:pt x="461" y="257"/>
                  </a:lnTo>
                  <a:lnTo>
                    <a:pt x="456" y="252"/>
                  </a:lnTo>
                  <a:lnTo>
                    <a:pt x="452" y="247"/>
                  </a:lnTo>
                  <a:lnTo>
                    <a:pt x="446" y="242"/>
                  </a:lnTo>
                  <a:lnTo>
                    <a:pt x="439" y="239"/>
                  </a:lnTo>
                  <a:lnTo>
                    <a:pt x="431" y="236"/>
                  </a:lnTo>
                  <a:lnTo>
                    <a:pt x="422" y="234"/>
                  </a:lnTo>
                  <a:lnTo>
                    <a:pt x="413" y="232"/>
                  </a:lnTo>
                  <a:lnTo>
                    <a:pt x="406" y="229"/>
                  </a:lnTo>
                  <a:lnTo>
                    <a:pt x="398" y="226"/>
                  </a:lnTo>
                  <a:lnTo>
                    <a:pt x="392" y="222"/>
                  </a:lnTo>
                  <a:lnTo>
                    <a:pt x="386" y="216"/>
                  </a:lnTo>
                  <a:lnTo>
                    <a:pt x="378" y="212"/>
                  </a:lnTo>
                  <a:lnTo>
                    <a:pt x="370" y="207"/>
                  </a:lnTo>
                  <a:lnTo>
                    <a:pt x="363" y="203"/>
                  </a:lnTo>
                  <a:lnTo>
                    <a:pt x="346" y="196"/>
                  </a:lnTo>
                  <a:lnTo>
                    <a:pt x="330" y="188"/>
                  </a:lnTo>
                  <a:lnTo>
                    <a:pt x="313" y="182"/>
                  </a:lnTo>
                  <a:lnTo>
                    <a:pt x="298" y="176"/>
                  </a:lnTo>
                  <a:lnTo>
                    <a:pt x="290" y="172"/>
                  </a:lnTo>
                  <a:lnTo>
                    <a:pt x="284" y="169"/>
                  </a:lnTo>
                  <a:lnTo>
                    <a:pt x="278" y="165"/>
                  </a:lnTo>
                  <a:lnTo>
                    <a:pt x="273" y="160"/>
                  </a:lnTo>
                  <a:lnTo>
                    <a:pt x="269" y="158"/>
                  </a:lnTo>
                  <a:lnTo>
                    <a:pt x="266" y="154"/>
                  </a:lnTo>
                  <a:lnTo>
                    <a:pt x="264" y="151"/>
                  </a:lnTo>
                  <a:lnTo>
                    <a:pt x="263" y="146"/>
                  </a:lnTo>
                  <a:lnTo>
                    <a:pt x="262" y="136"/>
                  </a:lnTo>
                  <a:lnTo>
                    <a:pt x="261" y="125"/>
                  </a:lnTo>
                  <a:lnTo>
                    <a:pt x="261" y="113"/>
                  </a:lnTo>
                  <a:lnTo>
                    <a:pt x="262" y="101"/>
                  </a:lnTo>
                  <a:lnTo>
                    <a:pt x="261" y="90"/>
                  </a:lnTo>
                  <a:lnTo>
                    <a:pt x="260" y="81"/>
                  </a:lnTo>
                  <a:lnTo>
                    <a:pt x="258" y="75"/>
                  </a:lnTo>
                  <a:lnTo>
                    <a:pt x="255" y="71"/>
                  </a:lnTo>
                  <a:lnTo>
                    <a:pt x="251" y="67"/>
                  </a:lnTo>
                  <a:lnTo>
                    <a:pt x="246" y="61"/>
                  </a:lnTo>
                  <a:lnTo>
                    <a:pt x="241" y="55"/>
                  </a:lnTo>
                  <a:lnTo>
                    <a:pt x="237" y="47"/>
                  </a:lnTo>
                  <a:lnTo>
                    <a:pt x="235" y="43"/>
                  </a:lnTo>
                  <a:lnTo>
                    <a:pt x="234" y="37"/>
                  </a:lnTo>
                  <a:lnTo>
                    <a:pt x="233" y="32"/>
                  </a:lnTo>
                  <a:lnTo>
                    <a:pt x="233" y="25"/>
                  </a:lnTo>
                  <a:lnTo>
                    <a:pt x="199" y="12"/>
                  </a:lnTo>
                  <a:lnTo>
                    <a:pt x="195" y="12"/>
                  </a:lnTo>
                  <a:lnTo>
                    <a:pt x="190" y="10"/>
                  </a:lnTo>
                  <a:lnTo>
                    <a:pt x="186" y="8"/>
                  </a:lnTo>
                  <a:lnTo>
                    <a:pt x="182" y="6"/>
                  </a:lnTo>
                  <a:lnTo>
                    <a:pt x="177" y="4"/>
                  </a:lnTo>
                  <a:lnTo>
                    <a:pt x="173" y="2"/>
                  </a:lnTo>
                  <a:lnTo>
                    <a:pt x="166" y="0"/>
                  </a:lnTo>
                  <a:lnTo>
                    <a:pt x="160" y="0"/>
                  </a:lnTo>
                  <a:lnTo>
                    <a:pt x="139" y="1"/>
                  </a:lnTo>
                  <a:lnTo>
                    <a:pt x="116" y="2"/>
                  </a:lnTo>
                  <a:lnTo>
                    <a:pt x="92" y="6"/>
                  </a:lnTo>
                  <a:lnTo>
                    <a:pt x="70" y="11"/>
                  </a:lnTo>
                  <a:lnTo>
                    <a:pt x="60" y="14"/>
                  </a:lnTo>
                  <a:lnTo>
                    <a:pt x="50" y="17"/>
                  </a:lnTo>
                  <a:lnTo>
                    <a:pt x="42" y="21"/>
                  </a:lnTo>
                  <a:lnTo>
                    <a:pt x="34" y="27"/>
                  </a:lnTo>
                  <a:lnTo>
                    <a:pt x="28" y="31"/>
                  </a:lnTo>
                  <a:lnTo>
                    <a:pt x="24" y="37"/>
                  </a:lnTo>
                  <a:lnTo>
                    <a:pt x="21" y="43"/>
                  </a:lnTo>
                  <a:lnTo>
                    <a:pt x="20" y="49"/>
                  </a:lnTo>
                  <a:lnTo>
                    <a:pt x="20" y="64"/>
                  </a:lnTo>
                  <a:lnTo>
                    <a:pt x="20" y="74"/>
                  </a:lnTo>
                  <a:lnTo>
                    <a:pt x="0" y="166"/>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568" name="Freeform 195"/>
            <p:cNvSpPr>
              <a:spLocks/>
            </p:cNvSpPr>
            <p:nvPr>
              <p:custDataLst>
                <p:tags r:id="rId124"/>
              </p:custDataLst>
            </p:nvPr>
          </p:nvSpPr>
          <p:spPr bwMode="auto">
            <a:xfrm>
              <a:off x="2605088" y="3241675"/>
              <a:ext cx="80962" cy="98425"/>
            </a:xfrm>
            <a:custGeom>
              <a:avLst/>
              <a:gdLst>
                <a:gd name="T0" fmla="*/ 2147483647 w 166"/>
                <a:gd name="T1" fmla="*/ 2147483647 h 208"/>
                <a:gd name="T2" fmla="*/ 2147483647 w 166"/>
                <a:gd name="T3" fmla="*/ 2147483647 h 208"/>
                <a:gd name="T4" fmla="*/ 2147483647 w 166"/>
                <a:gd name="T5" fmla="*/ 2147483647 h 208"/>
                <a:gd name="T6" fmla="*/ 2147483647 w 166"/>
                <a:gd name="T7" fmla="*/ 2147483647 h 208"/>
                <a:gd name="T8" fmla="*/ 2147483647 w 166"/>
                <a:gd name="T9" fmla="*/ 2147483647 h 208"/>
                <a:gd name="T10" fmla="*/ 2147483647 w 166"/>
                <a:gd name="T11" fmla="*/ 2147483647 h 208"/>
                <a:gd name="T12" fmla="*/ 2147483647 w 166"/>
                <a:gd name="T13" fmla="*/ 2147483647 h 208"/>
                <a:gd name="T14" fmla="*/ 2147483647 w 166"/>
                <a:gd name="T15" fmla="*/ 2147483647 h 208"/>
                <a:gd name="T16" fmla="*/ 2147483647 w 166"/>
                <a:gd name="T17" fmla="*/ 2147483647 h 208"/>
                <a:gd name="T18" fmla="*/ 2147483647 w 166"/>
                <a:gd name="T19" fmla="*/ 2147483647 h 208"/>
                <a:gd name="T20" fmla="*/ 2147483647 w 166"/>
                <a:gd name="T21" fmla="*/ 2147483647 h 208"/>
                <a:gd name="T22" fmla="*/ 2147483647 w 166"/>
                <a:gd name="T23" fmla="*/ 2147483647 h 208"/>
                <a:gd name="T24" fmla="*/ 2147483647 w 166"/>
                <a:gd name="T25" fmla="*/ 2147483647 h 208"/>
                <a:gd name="T26" fmla="*/ 2147483647 w 166"/>
                <a:gd name="T27" fmla="*/ 2147483647 h 208"/>
                <a:gd name="T28" fmla="*/ 2147483647 w 166"/>
                <a:gd name="T29" fmla="*/ 2147483647 h 208"/>
                <a:gd name="T30" fmla="*/ 2147483647 w 166"/>
                <a:gd name="T31" fmla="*/ 2147483647 h 208"/>
                <a:gd name="T32" fmla="*/ 2147483647 w 166"/>
                <a:gd name="T33" fmla="*/ 2147483647 h 208"/>
                <a:gd name="T34" fmla="*/ 2147483647 w 166"/>
                <a:gd name="T35" fmla="*/ 2147483647 h 208"/>
                <a:gd name="T36" fmla="*/ 2147483647 w 166"/>
                <a:gd name="T37" fmla="*/ 2147483647 h 208"/>
                <a:gd name="T38" fmla="*/ 2147483647 w 166"/>
                <a:gd name="T39" fmla="*/ 2147483647 h 208"/>
                <a:gd name="T40" fmla="*/ 2147483647 w 166"/>
                <a:gd name="T41" fmla="*/ 2147483647 h 208"/>
                <a:gd name="T42" fmla="*/ 2147483647 w 166"/>
                <a:gd name="T43" fmla="*/ 2147483647 h 208"/>
                <a:gd name="T44" fmla="*/ 2147483647 w 166"/>
                <a:gd name="T45" fmla="*/ 2147483647 h 208"/>
                <a:gd name="T46" fmla="*/ 2147483647 w 166"/>
                <a:gd name="T47" fmla="*/ 2147483647 h 208"/>
                <a:gd name="T48" fmla="*/ 2147483647 w 166"/>
                <a:gd name="T49" fmla="*/ 2147483647 h 208"/>
                <a:gd name="T50" fmla="*/ 2147483647 w 166"/>
                <a:gd name="T51" fmla="*/ 2147483647 h 208"/>
                <a:gd name="T52" fmla="*/ 2147483647 w 166"/>
                <a:gd name="T53" fmla="*/ 2147483647 h 208"/>
                <a:gd name="T54" fmla="*/ 2147483647 w 166"/>
                <a:gd name="T55" fmla="*/ 0 h 208"/>
                <a:gd name="T56" fmla="*/ 2147483647 w 166"/>
                <a:gd name="T57" fmla="*/ 2147483647 h 208"/>
                <a:gd name="T58" fmla="*/ 2147483647 w 166"/>
                <a:gd name="T59" fmla="*/ 2147483647 h 208"/>
                <a:gd name="T60" fmla="*/ 2147483647 w 166"/>
                <a:gd name="T61" fmla="*/ 2147483647 h 208"/>
                <a:gd name="T62" fmla="*/ 2147483647 w 166"/>
                <a:gd name="T63" fmla="*/ 2147483647 h 208"/>
                <a:gd name="T64" fmla="*/ 2147483647 w 166"/>
                <a:gd name="T65" fmla="*/ 2147483647 h 208"/>
                <a:gd name="T66" fmla="*/ 2147483647 w 166"/>
                <a:gd name="T67" fmla="*/ 2147483647 h 208"/>
                <a:gd name="T68" fmla="*/ 2147483647 w 166"/>
                <a:gd name="T69" fmla="*/ 2147483647 h 208"/>
                <a:gd name="T70" fmla="*/ 0 w 166"/>
                <a:gd name="T71" fmla="*/ 2147483647 h 208"/>
                <a:gd name="T72" fmla="*/ 0 w 166"/>
                <a:gd name="T73" fmla="*/ 2147483647 h 208"/>
                <a:gd name="T74" fmla="*/ 2147483647 w 166"/>
                <a:gd name="T75" fmla="*/ 2147483647 h 208"/>
                <a:gd name="T76" fmla="*/ 2147483647 w 166"/>
                <a:gd name="T77" fmla="*/ 2147483647 h 208"/>
                <a:gd name="T78" fmla="*/ 2147483647 w 166"/>
                <a:gd name="T79" fmla="*/ 2147483647 h 208"/>
                <a:gd name="T80" fmla="*/ 2147483647 w 166"/>
                <a:gd name="T81" fmla="*/ 2147483647 h 208"/>
                <a:gd name="T82" fmla="*/ 2147483647 w 166"/>
                <a:gd name="T83" fmla="*/ 2147483647 h 208"/>
                <a:gd name="T84" fmla="*/ 2147483647 w 166"/>
                <a:gd name="T85" fmla="*/ 2147483647 h 208"/>
                <a:gd name="T86" fmla="*/ 2147483647 w 166"/>
                <a:gd name="T87" fmla="*/ 2147483647 h 208"/>
                <a:gd name="T88" fmla="*/ 2147483647 w 166"/>
                <a:gd name="T89" fmla="*/ 2147483647 h 208"/>
                <a:gd name="T90" fmla="*/ 2147483647 w 166"/>
                <a:gd name="T91" fmla="*/ 2147483647 h 208"/>
                <a:gd name="T92" fmla="*/ 2147483647 w 166"/>
                <a:gd name="T93" fmla="*/ 2147483647 h 208"/>
                <a:gd name="T94" fmla="*/ 2147483647 w 166"/>
                <a:gd name="T95" fmla="*/ 2147483647 h 208"/>
                <a:gd name="T96" fmla="*/ 2147483647 w 166"/>
                <a:gd name="T97" fmla="*/ 2147483647 h 208"/>
                <a:gd name="T98" fmla="*/ 2147483647 w 166"/>
                <a:gd name="T99" fmla="*/ 2147483647 h 208"/>
                <a:gd name="T100" fmla="*/ 2147483647 w 166"/>
                <a:gd name="T101" fmla="*/ 2147483647 h 208"/>
                <a:gd name="T102" fmla="*/ 2147483647 w 166"/>
                <a:gd name="T103" fmla="*/ 2147483647 h 208"/>
                <a:gd name="T104" fmla="*/ 2147483647 w 166"/>
                <a:gd name="T105" fmla="*/ 2147483647 h 208"/>
                <a:gd name="T106" fmla="*/ 2147483647 w 166"/>
                <a:gd name="T107" fmla="*/ 2147483647 h 208"/>
                <a:gd name="T108" fmla="*/ 2147483647 w 166"/>
                <a:gd name="T109" fmla="*/ 2147483647 h 208"/>
                <a:gd name="T110" fmla="*/ 2147483647 w 166"/>
                <a:gd name="T111" fmla="*/ 2147483647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6"/>
                <a:gd name="T169" fmla="*/ 0 h 208"/>
                <a:gd name="T170" fmla="*/ 166 w 166"/>
                <a:gd name="T171" fmla="*/ 208 h 2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6" h="208">
                  <a:moveTo>
                    <a:pt x="7" y="183"/>
                  </a:moveTo>
                  <a:lnTo>
                    <a:pt x="79" y="208"/>
                  </a:lnTo>
                  <a:lnTo>
                    <a:pt x="85" y="207"/>
                  </a:lnTo>
                  <a:lnTo>
                    <a:pt x="90" y="204"/>
                  </a:lnTo>
                  <a:lnTo>
                    <a:pt x="97" y="198"/>
                  </a:lnTo>
                  <a:lnTo>
                    <a:pt x="104" y="192"/>
                  </a:lnTo>
                  <a:lnTo>
                    <a:pt x="117" y="176"/>
                  </a:lnTo>
                  <a:lnTo>
                    <a:pt x="130" y="158"/>
                  </a:lnTo>
                  <a:lnTo>
                    <a:pt x="154" y="122"/>
                  </a:lnTo>
                  <a:lnTo>
                    <a:pt x="166" y="103"/>
                  </a:lnTo>
                  <a:lnTo>
                    <a:pt x="144" y="94"/>
                  </a:lnTo>
                  <a:lnTo>
                    <a:pt x="126" y="84"/>
                  </a:lnTo>
                  <a:lnTo>
                    <a:pt x="108" y="74"/>
                  </a:lnTo>
                  <a:lnTo>
                    <a:pt x="93" y="64"/>
                  </a:lnTo>
                  <a:lnTo>
                    <a:pt x="86" y="58"/>
                  </a:lnTo>
                  <a:lnTo>
                    <a:pt x="81" y="53"/>
                  </a:lnTo>
                  <a:lnTo>
                    <a:pt x="75" y="47"/>
                  </a:lnTo>
                  <a:lnTo>
                    <a:pt x="71" y="40"/>
                  </a:lnTo>
                  <a:lnTo>
                    <a:pt x="67" y="33"/>
                  </a:lnTo>
                  <a:lnTo>
                    <a:pt x="64" y="26"/>
                  </a:lnTo>
                  <a:lnTo>
                    <a:pt x="62" y="18"/>
                  </a:lnTo>
                  <a:lnTo>
                    <a:pt x="60" y="11"/>
                  </a:lnTo>
                  <a:lnTo>
                    <a:pt x="50" y="10"/>
                  </a:lnTo>
                  <a:lnTo>
                    <a:pt x="43" y="8"/>
                  </a:lnTo>
                  <a:lnTo>
                    <a:pt x="40" y="5"/>
                  </a:lnTo>
                  <a:lnTo>
                    <a:pt x="39" y="3"/>
                  </a:lnTo>
                  <a:lnTo>
                    <a:pt x="38" y="1"/>
                  </a:lnTo>
                  <a:lnTo>
                    <a:pt x="36" y="0"/>
                  </a:lnTo>
                  <a:lnTo>
                    <a:pt x="32" y="1"/>
                  </a:lnTo>
                  <a:lnTo>
                    <a:pt x="27" y="5"/>
                  </a:lnTo>
                  <a:lnTo>
                    <a:pt x="20" y="11"/>
                  </a:lnTo>
                  <a:lnTo>
                    <a:pt x="11" y="22"/>
                  </a:lnTo>
                  <a:lnTo>
                    <a:pt x="7" y="29"/>
                  </a:lnTo>
                  <a:lnTo>
                    <a:pt x="4" y="37"/>
                  </a:lnTo>
                  <a:lnTo>
                    <a:pt x="2" y="45"/>
                  </a:lnTo>
                  <a:lnTo>
                    <a:pt x="0" y="54"/>
                  </a:lnTo>
                  <a:lnTo>
                    <a:pt x="0" y="60"/>
                  </a:lnTo>
                  <a:lnTo>
                    <a:pt x="2" y="65"/>
                  </a:lnTo>
                  <a:lnTo>
                    <a:pt x="3" y="70"/>
                  </a:lnTo>
                  <a:lnTo>
                    <a:pt x="5" y="76"/>
                  </a:lnTo>
                  <a:lnTo>
                    <a:pt x="10" y="86"/>
                  </a:lnTo>
                  <a:lnTo>
                    <a:pt x="17" y="98"/>
                  </a:lnTo>
                  <a:lnTo>
                    <a:pt x="22" y="109"/>
                  </a:lnTo>
                  <a:lnTo>
                    <a:pt x="28" y="120"/>
                  </a:lnTo>
                  <a:lnTo>
                    <a:pt x="30" y="126"/>
                  </a:lnTo>
                  <a:lnTo>
                    <a:pt x="32" y="133"/>
                  </a:lnTo>
                  <a:lnTo>
                    <a:pt x="33" y="139"/>
                  </a:lnTo>
                  <a:lnTo>
                    <a:pt x="33" y="147"/>
                  </a:lnTo>
                  <a:lnTo>
                    <a:pt x="32" y="153"/>
                  </a:lnTo>
                  <a:lnTo>
                    <a:pt x="31" y="159"/>
                  </a:lnTo>
                  <a:lnTo>
                    <a:pt x="28" y="165"/>
                  </a:lnTo>
                  <a:lnTo>
                    <a:pt x="25" y="169"/>
                  </a:lnTo>
                  <a:lnTo>
                    <a:pt x="21" y="174"/>
                  </a:lnTo>
                  <a:lnTo>
                    <a:pt x="17" y="177"/>
                  </a:lnTo>
                  <a:lnTo>
                    <a:pt x="11" y="180"/>
                  </a:lnTo>
                  <a:lnTo>
                    <a:pt x="7" y="183"/>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569" name="Freeform 196"/>
            <p:cNvSpPr>
              <a:spLocks/>
            </p:cNvSpPr>
            <p:nvPr>
              <p:custDataLst>
                <p:tags r:id="rId125"/>
              </p:custDataLst>
            </p:nvPr>
          </p:nvSpPr>
          <p:spPr bwMode="auto">
            <a:xfrm>
              <a:off x="2062163" y="2843213"/>
              <a:ext cx="79375" cy="52387"/>
            </a:xfrm>
            <a:custGeom>
              <a:avLst/>
              <a:gdLst>
                <a:gd name="T0" fmla="*/ 2147483647 w 164"/>
                <a:gd name="T1" fmla="*/ 2147483647 h 104"/>
                <a:gd name="T2" fmla="*/ 2147483647 w 164"/>
                <a:gd name="T3" fmla="*/ 2147483647 h 104"/>
                <a:gd name="T4" fmla="*/ 2147483647 w 164"/>
                <a:gd name="T5" fmla="*/ 2147483647 h 104"/>
                <a:gd name="T6" fmla="*/ 2147483647 w 164"/>
                <a:gd name="T7" fmla="*/ 2147483647 h 104"/>
                <a:gd name="T8" fmla="*/ 2147483647 w 164"/>
                <a:gd name="T9" fmla="*/ 2147483647 h 104"/>
                <a:gd name="T10" fmla="*/ 2147483647 w 164"/>
                <a:gd name="T11" fmla="*/ 2147483647 h 104"/>
                <a:gd name="T12" fmla="*/ 2147483647 w 164"/>
                <a:gd name="T13" fmla="*/ 2147483647 h 104"/>
                <a:gd name="T14" fmla="*/ 2147483647 w 164"/>
                <a:gd name="T15" fmla="*/ 2147483647 h 104"/>
                <a:gd name="T16" fmla="*/ 2147483647 w 164"/>
                <a:gd name="T17" fmla="*/ 2147483647 h 104"/>
                <a:gd name="T18" fmla="*/ 2147483647 w 164"/>
                <a:gd name="T19" fmla="*/ 2147483647 h 104"/>
                <a:gd name="T20" fmla="*/ 2147483647 w 164"/>
                <a:gd name="T21" fmla="*/ 2147483647 h 104"/>
                <a:gd name="T22" fmla="*/ 2147483647 w 164"/>
                <a:gd name="T23" fmla="*/ 2147483647 h 104"/>
                <a:gd name="T24" fmla="*/ 2147483647 w 164"/>
                <a:gd name="T25" fmla="*/ 2147483647 h 104"/>
                <a:gd name="T26" fmla="*/ 2147483647 w 164"/>
                <a:gd name="T27" fmla="*/ 2147483647 h 104"/>
                <a:gd name="T28" fmla="*/ 2147483647 w 164"/>
                <a:gd name="T29" fmla="*/ 2147483647 h 104"/>
                <a:gd name="T30" fmla="*/ 2147483647 w 164"/>
                <a:gd name="T31" fmla="*/ 2147483647 h 104"/>
                <a:gd name="T32" fmla="*/ 2147483647 w 164"/>
                <a:gd name="T33" fmla="*/ 2147483647 h 104"/>
                <a:gd name="T34" fmla="*/ 0 w 164"/>
                <a:gd name="T35" fmla="*/ 2147483647 h 104"/>
                <a:gd name="T36" fmla="*/ 0 w 164"/>
                <a:gd name="T37" fmla="*/ 2147483647 h 104"/>
                <a:gd name="T38" fmla="*/ 0 w 164"/>
                <a:gd name="T39" fmla="*/ 2147483647 h 104"/>
                <a:gd name="T40" fmla="*/ 2147483647 w 164"/>
                <a:gd name="T41" fmla="*/ 2147483647 h 104"/>
                <a:gd name="T42" fmla="*/ 2147483647 w 164"/>
                <a:gd name="T43" fmla="*/ 2147483647 h 104"/>
                <a:gd name="T44" fmla="*/ 2147483647 w 164"/>
                <a:gd name="T45" fmla="*/ 2147483647 h 104"/>
                <a:gd name="T46" fmla="*/ 2147483647 w 164"/>
                <a:gd name="T47" fmla="*/ 2147483647 h 104"/>
                <a:gd name="T48" fmla="*/ 2147483647 w 164"/>
                <a:gd name="T49" fmla="*/ 2147483647 h 104"/>
                <a:gd name="T50" fmla="*/ 2147483647 w 164"/>
                <a:gd name="T51" fmla="*/ 2147483647 h 104"/>
                <a:gd name="T52" fmla="*/ 2147483647 w 164"/>
                <a:gd name="T53" fmla="*/ 2147483647 h 104"/>
                <a:gd name="T54" fmla="*/ 2147483647 w 164"/>
                <a:gd name="T55" fmla="*/ 2147483647 h 104"/>
                <a:gd name="T56" fmla="*/ 2147483647 w 164"/>
                <a:gd name="T57" fmla="*/ 2147483647 h 104"/>
                <a:gd name="T58" fmla="*/ 2147483647 w 164"/>
                <a:gd name="T59" fmla="*/ 2147483647 h 104"/>
                <a:gd name="T60" fmla="*/ 2147483647 w 164"/>
                <a:gd name="T61" fmla="*/ 2147483647 h 104"/>
                <a:gd name="T62" fmla="*/ 2147483647 w 164"/>
                <a:gd name="T63" fmla="*/ 2147483647 h 104"/>
                <a:gd name="T64" fmla="*/ 2147483647 w 164"/>
                <a:gd name="T65" fmla="*/ 2147483647 h 104"/>
                <a:gd name="T66" fmla="*/ 2147483647 w 164"/>
                <a:gd name="T67" fmla="*/ 2147483647 h 104"/>
                <a:gd name="T68" fmla="*/ 2147483647 w 164"/>
                <a:gd name="T69" fmla="*/ 2147483647 h 104"/>
                <a:gd name="T70" fmla="*/ 2147483647 w 164"/>
                <a:gd name="T71" fmla="*/ 2147483647 h 104"/>
                <a:gd name="T72" fmla="*/ 2147483647 w 164"/>
                <a:gd name="T73" fmla="*/ 2147483647 h 104"/>
                <a:gd name="T74" fmla="*/ 2147483647 w 164"/>
                <a:gd name="T75" fmla="*/ 2147483647 h 104"/>
                <a:gd name="T76" fmla="*/ 2147483647 w 164"/>
                <a:gd name="T77" fmla="*/ 2147483647 h 104"/>
                <a:gd name="T78" fmla="*/ 2147483647 w 164"/>
                <a:gd name="T79" fmla="*/ 2147483647 h 104"/>
                <a:gd name="T80" fmla="*/ 2147483647 w 164"/>
                <a:gd name="T81" fmla="*/ 0 h 104"/>
                <a:gd name="T82" fmla="*/ 2147483647 w 164"/>
                <a:gd name="T83" fmla="*/ 0 h 104"/>
                <a:gd name="T84" fmla="*/ 2147483647 w 164"/>
                <a:gd name="T85" fmla="*/ 2147483647 h 104"/>
                <a:gd name="T86" fmla="*/ 2147483647 w 164"/>
                <a:gd name="T87" fmla="*/ 2147483647 h 104"/>
                <a:gd name="T88" fmla="*/ 2147483647 w 164"/>
                <a:gd name="T89" fmla="*/ 2147483647 h 104"/>
                <a:gd name="T90" fmla="*/ 2147483647 w 164"/>
                <a:gd name="T91" fmla="*/ 2147483647 h 104"/>
                <a:gd name="T92" fmla="*/ 2147483647 w 164"/>
                <a:gd name="T93" fmla="*/ 2147483647 h 104"/>
                <a:gd name="T94" fmla="*/ 2147483647 w 164"/>
                <a:gd name="T95" fmla="*/ 2147483647 h 104"/>
                <a:gd name="T96" fmla="*/ 2147483647 w 164"/>
                <a:gd name="T97" fmla="*/ 2147483647 h 104"/>
                <a:gd name="T98" fmla="*/ 2147483647 w 164"/>
                <a:gd name="T99" fmla="*/ 2147483647 h 104"/>
                <a:gd name="T100" fmla="*/ 2147483647 w 164"/>
                <a:gd name="T101" fmla="*/ 2147483647 h 104"/>
                <a:gd name="T102" fmla="*/ 2147483647 w 164"/>
                <a:gd name="T103" fmla="*/ 2147483647 h 104"/>
                <a:gd name="T104" fmla="*/ 2147483647 w 164"/>
                <a:gd name="T105" fmla="*/ 2147483647 h 104"/>
                <a:gd name="T106" fmla="*/ 2147483647 w 164"/>
                <a:gd name="T107" fmla="*/ 2147483647 h 104"/>
                <a:gd name="T108" fmla="*/ 2147483647 w 164"/>
                <a:gd name="T109" fmla="*/ 2147483647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4"/>
                <a:gd name="T166" fmla="*/ 0 h 104"/>
                <a:gd name="T167" fmla="*/ 164 w 164"/>
                <a:gd name="T168" fmla="*/ 104 h 1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4" h="104">
                  <a:moveTo>
                    <a:pt x="153" y="104"/>
                  </a:moveTo>
                  <a:lnTo>
                    <a:pt x="134" y="102"/>
                  </a:lnTo>
                  <a:lnTo>
                    <a:pt x="110" y="97"/>
                  </a:lnTo>
                  <a:lnTo>
                    <a:pt x="96" y="94"/>
                  </a:lnTo>
                  <a:lnTo>
                    <a:pt x="80" y="93"/>
                  </a:lnTo>
                  <a:lnTo>
                    <a:pt x="73" y="93"/>
                  </a:lnTo>
                  <a:lnTo>
                    <a:pt x="64" y="94"/>
                  </a:lnTo>
                  <a:lnTo>
                    <a:pt x="55" y="96"/>
                  </a:lnTo>
                  <a:lnTo>
                    <a:pt x="47" y="98"/>
                  </a:lnTo>
                  <a:lnTo>
                    <a:pt x="41" y="100"/>
                  </a:lnTo>
                  <a:lnTo>
                    <a:pt x="34" y="100"/>
                  </a:lnTo>
                  <a:lnTo>
                    <a:pt x="27" y="99"/>
                  </a:lnTo>
                  <a:lnTo>
                    <a:pt x="19" y="96"/>
                  </a:lnTo>
                  <a:lnTo>
                    <a:pt x="11" y="92"/>
                  </a:lnTo>
                  <a:lnTo>
                    <a:pt x="6" y="88"/>
                  </a:lnTo>
                  <a:lnTo>
                    <a:pt x="3" y="86"/>
                  </a:lnTo>
                  <a:lnTo>
                    <a:pt x="1" y="84"/>
                  </a:lnTo>
                  <a:lnTo>
                    <a:pt x="0" y="81"/>
                  </a:lnTo>
                  <a:lnTo>
                    <a:pt x="0" y="79"/>
                  </a:lnTo>
                  <a:lnTo>
                    <a:pt x="0" y="76"/>
                  </a:lnTo>
                  <a:lnTo>
                    <a:pt x="1" y="74"/>
                  </a:lnTo>
                  <a:lnTo>
                    <a:pt x="3" y="71"/>
                  </a:lnTo>
                  <a:lnTo>
                    <a:pt x="6" y="70"/>
                  </a:lnTo>
                  <a:lnTo>
                    <a:pt x="12" y="67"/>
                  </a:lnTo>
                  <a:lnTo>
                    <a:pt x="20" y="66"/>
                  </a:lnTo>
                  <a:lnTo>
                    <a:pt x="40" y="66"/>
                  </a:lnTo>
                  <a:lnTo>
                    <a:pt x="61" y="67"/>
                  </a:lnTo>
                  <a:lnTo>
                    <a:pt x="70" y="67"/>
                  </a:lnTo>
                  <a:lnTo>
                    <a:pt x="79" y="67"/>
                  </a:lnTo>
                  <a:lnTo>
                    <a:pt x="87" y="67"/>
                  </a:lnTo>
                  <a:lnTo>
                    <a:pt x="94" y="67"/>
                  </a:lnTo>
                  <a:lnTo>
                    <a:pt x="94" y="56"/>
                  </a:lnTo>
                  <a:lnTo>
                    <a:pt x="94" y="43"/>
                  </a:lnTo>
                  <a:lnTo>
                    <a:pt x="94" y="29"/>
                  </a:lnTo>
                  <a:lnTo>
                    <a:pt x="94" y="18"/>
                  </a:lnTo>
                  <a:lnTo>
                    <a:pt x="79" y="17"/>
                  </a:lnTo>
                  <a:lnTo>
                    <a:pt x="67" y="15"/>
                  </a:lnTo>
                  <a:lnTo>
                    <a:pt x="62" y="13"/>
                  </a:lnTo>
                  <a:lnTo>
                    <a:pt x="57" y="10"/>
                  </a:lnTo>
                  <a:lnTo>
                    <a:pt x="52" y="6"/>
                  </a:lnTo>
                  <a:lnTo>
                    <a:pt x="47" y="0"/>
                  </a:lnTo>
                  <a:lnTo>
                    <a:pt x="146" y="0"/>
                  </a:lnTo>
                  <a:lnTo>
                    <a:pt x="147" y="6"/>
                  </a:lnTo>
                  <a:lnTo>
                    <a:pt x="148" y="13"/>
                  </a:lnTo>
                  <a:lnTo>
                    <a:pt x="150" y="19"/>
                  </a:lnTo>
                  <a:lnTo>
                    <a:pt x="152" y="25"/>
                  </a:lnTo>
                  <a:lnTo>
                    <a:pt x="156" y="35"/>
                  </a:lnTo>
                  <a:lnTo>
                    <a:pt x="159" y="46"/>
                  </a:lnTo>
                  <a:lnTo>
                    <a:pt x="163" y="54"/>
                  </a:lnTo>
                  <a:lnTo>
                    <a:pt x="164" y="62"/>
                  </a:lnTo>
                  <a:lnTo>
                    <a:pt x="163" y="65"/>
                  </a:lnTo>
                  <a:lnTo>
                    <a:pt x="160" y="68"/>
                  </a:lnTo>
                  <a:lnTo>
                    <a:pt x="157" y="71"/>
                  </a:lnTo>
                  <a:lnTo>
                    <a:pt x="153" y="73"/>
                  </a:lnTo>
                  <a:lnTo>
                    <a:pt x="153" y="104"/>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570" name="Freeform 197"/>
            <p:cNvSpPr>
              <a:spLocks/>
            </p:cNvSpPr>
            <p:nvPr>
              <p:custDataLst>
                <p:tags r:id="rId126"/>
              </p:custDataLst>
            </p:nvPr>
          </p:nvSpPr>
          <p:spPr bwMode="auto">
            <a:xfrm>
              <a:off x="2471738" y="4968875"/>
              <a:ext cx="26987" cy="52388"/>
            </a:xfrm>
            <a:custGeom>
              <a:avLst/>
              <a:gdLst>
                <a:gd name="T0" fmla="*/ 0 w 53"/>
                <a:gd name="T1" fmla="*/ 2147483647 h 19"/>
                <a:gd name="T2" fmla="*/ 2147483647 w 53"/>
                <a:gd name="T3" fmla="*/ 2147483647 h 19"/>
                <a:gd name="T4" fmla="*/ 2147483647 w 53"/>
                <a:gd name="T5" fmla="*/ 2147483647 h 19"/>
                <a:gd name="T6" fmla="*/ 2147483647 w 53"/>
                <a:gd name="T7" fmla="*/ 2147483647 h 19"/>
                <a:gd name="T8" fmla="*/ 2147483647 w 53"/>
                <a:gd name="T9" fmla="*/ 2147483647 h 19"/>
                <a:gd name="T10" fmla="*/ 2147483647 w 53"/>
                <a:gd name="T11" fmla="*/ 2147483647 h 19"/>
                <a:gd name="T12" fmla="*/ 2147483647 w 53"/>
                <a:gd name="T13" fmla="*/ 2147483647 h 19"/>
                <a:gd name="T14" fmla="*/ 2147483647 w 53"/>
                <a:gd name="T15" fmla="*/ 2147483647 h 19"/>
                <a:gd name="T16" fmla="*/ 2147483647 w 53"/>
                <a:gd name="T17" fmla="*/ 2147483647 h 19"/>
                <a:gd name="T18" fmla="*/ 2147483647 w 53"/>
                <a:gd name="T19" fmla="*/ 2147483647 h 19"/>
                <a:gd name="T20" fmla="*/ 2147483647 w 53"/>
                <a:gd name="T21" fmla="*/ 2147483647 h 19"/>
                <a:gd name="T22" fmla="*/ 2147483647 w 53"/>
                <a:gd name="T23" fmla="*/ 2147483647 h 19"/>
                <a:gd name="T24" fmla="*/ 2147483647 w 53"/>
                <a:gd name="T25" fmla="*/ 0 h 19"/>
                <a:gd name="T26" fmla="*/ 2147483647 w 53"/>
                <a:gd name="T27" fmla="*/ 0 h 19"/>
                <a:gd name="T28" fmla="*/ 2147483647 w 53"/>
                <a:gd name="T29" fmla="*/ 2147483647 h 19"/>
                <a:gd name="T30" fmla="*/ 2147483647 w 53"/>
                <a:gd name="T31" fmla="*/ 2147483647 h 19"/>
                <a:gd name="T32" fmla="*/ 0 w 53"/>
                <a:gd name="T33" fmla="*/ 2147483647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19"/>
                <a:gd name="T53" fmla="*/ 53 w 53"/>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571" name="Freeform 198"/>
            <p:cNvSpPr>
              <a:spLocks/>
            </p:cNvSpPr>
            <p:nvPr>
              <p:custDataLst>
                <p:tags r:id="rId127"/>
              </p:custDataLst>
            </p:nvPr>
          </p:nvSpPr>
          <p:spPr bwMode="auto">
            <a:xfrm>
              <a:off x="2433638" y="4949825"/>
              <a:ext cx="38100" cy="53975"/>
            </a:xfrm>
            <a:custGeom>
              <a:avLst/>
              <a:gdLst>
                <a:gd name="T0" fmla="*/ 0 w 80"/>
                <a:gd name="T1" fmla="*/ 0 h 18"/>
                <a:gd name="T2" fmla="*/ 2147483647 w 80"/>
                <a:gd name="T3" fmla="*/ 2147483647 h 18"/>
                <a:gd name="T4" fmla="*/ 2147483647 w 80"/>
                <a:gd name="T5" fmla="*/ 2147483647 h 18"/>
                <a:gd name="T6" fmla="*/ 2147483647 w 80"/>
                <a:gd name="T7" fmla="*/ 2147483647 h 18"/>
                <a:gd name="T8" fmla="*/ 2147483647 w 80"/>
                <a:gd name="T9" fmla="*/ 2147483647 h 18"/>
                <a:gd name="T10" fmla="*/ 2147483647 w 80"/>
                <a:gd name="T11" fmla="*/ 2147483647 h 18"/>
                <a:gd name="T12" fmla="*/ 2147483647 w 80"/>
                <a:gd name="T13" fmla="*/ 2147483647 h 18"/>
                <a:gd name="T14" fmla="*/ 2147483647 w 80"/>
                <a:gd name="T15" fmla="*/ 2147483647 h 18"/>
                <a:gd name="T16" fmla="*/ 2147483647 w 80"/>
                <a:gd name="T17" fmla="*/ 2147483647 h 18"/>
                <a:gd name="T18" fmla="*/ 2147483647 w 80"/>
                <a:gd name="T19" fmla="*/ 2147483647 h 18"/>
                <a:gd name="T20" fmla="*/ 2147483647 w 80"/>
                <a:gd name="T21" fmla="*/ 2147483647 h 18"/>
                <a:gd name="T22" fmla="*/ 2147483647 w 80"/>
                <a:gd name="T23" fmla="*/ 2147483647 h 18"/>
                <a:gd name="T24" fmla="*/ 2147483647 w 80"/>
                <a:gd name="T25" fmla="*/ 2147483647 h 18"/>
                <a:gd name="T26" fmla="*/ 2147483647 w 80"/>
                <a:gd name="T27" fmla="*/ 2147483647 h 18"/>
                <a:gd name="T28" fmla="*/ 2147483647 w 80"/>
                <a:gd name="T29" fmla="*/ 2147483647 h 18"/>
                <a:gd name="T30" fmla="*/ 2147483647 w 80"/>
                <a:gd name="T31" fmla="*/ 2147483647 h 18"/>
                <a:gd name="T32" fmla="*/ 2147483647 w 80"/>
                <a:gd name="T33" fmla="*/ 2147483647 h 18"/>
                <a:gd name="T34" fmla="*/ 2147483647 w 80"/>
                <a:gd name="T35" fmla="*/ 2147483647 h 18"/>
                <a:gd name="T36" fmla="*/ 2147483647 w 80"/>
                <a:gd name="T37" fmla="*/ 0 h 18"/>
                <a:gd name="T38" fmla="*/ 0 w 80"/>
                <a:gd name="T39" fmla="*/ 0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0"/>
                <a:gd name="T61" fmla="*/ 0 h 18"/>
                <a:gd name="T62" fmla="*/ 80 w 80"/>
                <a:gd name="T63" fmla="*/ 18 h 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0" h="18">
                  <a:moveTo>
                    <a:pt x="0" y="0"/>
                  </a:moveTo>
                  <a:lnTo>
                    <a:pt x="1" y="6"/>
                  </a:lnTo>
                  <a:lnTo>
                    <a:pt x="5" y="12"/>
                  </a:lnTo>
                  <a:lnTo>
                    <a:pt x="8" y="14"/>
                  </a:lnTo>
                  <a:lnTo>
                    <a:pt x="11" y="16"/>
                  </a:lnTo>
                  <a:lnTo>
                    <a:pt x="15" y="18"/>
                  </a:lnTo>
                  <a:lnTo>
                    <a:pt x="20" y="18"/>
                  </a:lnTo>
                  <a:lnTo>
                    <a:pt x="22" y="15"/>
                  </a:lnTo>
                  <a:lnTo>
                    <a:pt x="24" y="13"/>
                  </a:lnTo>
                  <a:lnTo>
                    <a:pt x="26" y="11"/>
                  </a:lnTo>
                  <a:lnTo>
                    <a:pt x="31" y="10"/>
                  </a:lnTo>
                  <a:lnTo>
                    <a:pt x="38" y="8"/>
                  </a:lnTo>
                  <a:lnTo>
                    <a:pt x="47" y="7"/>
                  </a:lnTo>
                  <a:lnTo>
                    <a:pt x="57" y="7"/>
                  </a:lnTo>
                  <a:lnTo>
                    <a:pt x="66" y="6"/>
                  </a:lnTo>
                  <a:lnTo>
                    <a:pt x="70" y="5"/>
                  </a:lnTo>
                  <a:lnTo>
                    <a:pt x="74" y="4"/>
                  </a:lnTo>
                  <a:lnTo>
                    <a:pt x="77" y="2"/>
                  </a:lnTo>
                  <a:lnTo>
                    <a:pt x="80" y="0"/>
                  </a:lnTo>
                  <a:lnTo>
                    <a:pt x="0" y="0"/>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572" name="Freeform 199"/>
            <p:cNvSpPr>
              <a:spLocks/>
            </p:cNvSpPr>
            <p:nvPr>
              <p:custDataLst>
                <p:tags r:id="rId128"/>
              </p:custDataLst>
            </p:nvPr>
          </p:nvSpPr>
          <p:spPr bwMode="auto">
            <a:xfrm>
              <a:off x="2433638" y="4932363"/>
              <a:ext cx="23812" cy="53975"/>
            </a:xfrm>
            <a:custGeom>
              <a:avLst/>
              <a:gdLst>
                <a:gd name="T0" fmla="*/ 2147483647 w 46"/>
                <a:gd name="T1" fmla="*/ 0 h 27"/>
                <a:gd name="T2" fmla="*/ 0 w 46"/>
                <a:gd name="T3" fmla="*/ 2147483647 h 27"/>
                <a:gd name="T4" fmla="*/ 2147483647 w 46"/>
                <a:gd name="T5" fmla="*/ 2147483647 h 27"/>
                <a:gd name="T6" fmla="*/ 2147483647 w 46"/>
                <a:gd name="T7" fmla="*/ 2147483647 h 27"/>
                <a:gd name="T8" fmla="*/ 2147483647 w 46"/>
                <a:gd name="T9" fmla="*/ 2147483647 h 27"/>
                <a:gd name="T10" fmla="*/ 2147483647 w 46"/>
                <a:gd name="T11" fmla="*/ 2147483647 h 27"/>
                <a:gd name="T12" fmla="*/ 2147483647 w 46"/>
                <a:gd name="T13" fmla="*/ 2147483647 h 27"/>
                <a:gd name="T14" fmla="*/ 2147483647 w 46"/>
                <a:gd name="T15" fmla="*/ 2147483647 h 27"/>
                <a:gd name="T16" fmla="*/ 2147483647 w 46"/>
                <a:gd name="T17" fmla="*/ 2147483647 h 27"/>
                <a:gd name="T18" fmla="*/ 2147483647 w 46"/>
                <a:gd name="T19" fmla="*/ 2147483647 h 27"/>
                <a:gd name="T20" fmla="*/ 2147483647 w 46"/>
                <a:gd name="T21" fmla="*/ 2147483647 h 27"/>
                <a:gd name="T22" fmla="*/ 2147483647 w 46"/>
                <a:gd name="T23" fmla="*/ 2147483647 h 27"/>
                <a:gd name="T24" fmla="*/ 2147483647 w 46"/>
                <a:gd name="T25" fmla="*/ 2147483647 h 27"/>
                <a:gd name="T26" fmla="*/ 2147483647 w 46"/>
                <a:gd name="T27" fmla="*/ 0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6"/>
                <a:gd name="T43" fmla="*/ 0 h 27"/>
                <a:gd name="T44" fmla="*/ 46 w 46"/>
                <a:gd name="T45" fmla="*/ 27 h 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6" h="27">
                  <a:moveTo>
                    <a:pt x="20" y="0"/>
                  </a:moveTo>
                  <a:lnTo>
                    <a:pt x="0" y="18"/>
                  </a:lnTo>
                  <a:lnTo>
                    <a:pt x="9" y="22"/>
                  </a:lnTo>
                  <a:lnTo>
                    <a:pt x="16" y="25"/>
                  </a:lnTo>
                  <a:lnTo>
                    <a:pt x="23" y="27"/>
                  </a:lnTo>
                  <a:lnTo>
                    <a:pt x="29" y="27"/>
                  </a:lnTo>
                  <a:lnTo>
                    <a:pt x="33" y="27"/>
                  </a:lnTo>
                  <a:lnTo>
                    <a:pt x="37" y="25"/>
                  </a:lnTo>
                  <a:lnTo>
                    <a:pt x="42" y="22"/>
                  </a:lnTo>
                  <a:lnTo>
                    <a:pt x="46" y="18"/>
                  </a:lnTo>
                  <a:lnTo>
                    <a:pt x="41" y="16"/>
                  </a:lnTo>
                  <a:lnTo>
                    <a:pt x="33" y="11"/>
                  </a:lnTo>
                  <a:lnTo>
                    <a:pt x="26" y="5"/>
                  </a:lnTo>
                  <a:lnTo>
                    <a:pt x="20" y="0"/>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573" name="Freeform 200"/>
            <p:cNvSpPr>
              <a:spLocks/>
            </p:cNvSpPr>
            <p:nvPr>
              <p:custDataLst>
                <p:tags r:id="rId129"/>
              </p:custDataLst>
            </p:nvPr>
          </p:nvSpPr>
          <p:spPr bwMode="auto">
            <a:xfrm>
              <a:off x="2400300" y="4926013"/>
              <a:ext cx="26988" cy="55562"/>
            </a:xfrm>
            <a:custGeom>
              <a:avLst/>
              <a:gdLst>
                <a:gd name="T0" fmla="*/ 2147483647 w 54"/>
                <a:gd name="T1" fmla="*/ 0 h 39"/>
                <a:gd name="T2" fmla="*/ 2147483647 w 54"/>
                <a:gd name="T3" fmla="*/ 2147483647 h 39"/>
                <a:gd name="T4" fmla="*/ 2147483647 w 54"/>
                <a:gd name="T5" fmla="*/ 2147483647 h 39"/>
                <a:gd name="T6" fmla="*/ 2147483647 w 54"/>
                <a:gd name="T7" fmla="*/ 2147483647 h 39"/>
                <a:gd name="T8" fmla="*/ 2147483647 w 54"/>
                <a:gd name="T9" fmla="*/ 2147483647 h 39"/>
                <a:gd name="T10" fmla="*/ 2147483647 w 54"/>
                <a:gd name="T11" fmla="*/ 2147483647 h 39"/>
                <a:gd name="T12" fmla="*/ 0 w 54"/>
                <a:gd name="T13" fmla="*/ 2147483647 h 39"/>
                <a:gd name="T14" fmla="*/ 2147483647 w 54"/>
                <a:gd name="T15" fmla="*/ 2147483647 h 39"/>
                <a:gd name="T16" fmla="*/ 2147483647 w 54"/>
                <a:gd name="T17" fmla="*/ 2147483647 h 39"/>
                <a:gd name="T18" fmla="*/ 2147483647 w 54"/>
                <a:gd name="T19" fmla="*/ 2147483647 h 39"/>
                <a:gd name="T20" fmla="*/ 2147483647 w 54"/>
                <a:gd name="T21" fmla="*/ 2147483647 h 39"/>
                <a:gd name="T22" fmla="*/ 2147483647 w 54"/>
                <a:gd name="T23" fmla="*/ 2147483647 h 39"/>
                <a:gd name="T24" fmla="*/ 2147483647 w 54"/>
                <a:gd name="T25" fmla="*/ 2147483647 h 39"/>
                <a:gd name="T26" fmla="*/ 2147483647 w 54"/>
                <a:gd name="T27" fmla="*/ 2147483647 h 39"/>
                <a:gd name="T28" fmla="*/ 2147483647 w 54"/>
                <a:gd name="T29" fmla="*/ 2147483647 h 39"/>
                <a:gd name="T30" fmla="*/ 2147483647 w 54"/>
                <a:gd name="T31" fmla="*/ 2147483647 h 39"/>
                <a:gd name="T32" fmla="*/ 2147483647 w 54"/>
                <a:gd name="T33" fmla="*/ 2147483647 h 39"/>
                <a:gd name="T34" fmla="*/ 2147483647 w 54"/>
                <a:gd name="T35" fmla="*/ 2147483647 h 39"/>
                <a:gd name="T36" fmla="*/ 2147483647 w 54"/>
                <a:gd name="T37" fmla="*/ 2147483647 h 39"/>
                <a:gd name="T38" fmla="*/ 2147483647 w 54"/>
                <a:gd name="T39" fmla="*/ 2147483647 h 39"/>
                <a:gd name="T40" fmla="*/ 2147483647 w 54"/>
                <a:gd name="T41" fmla="*/ 2147483647 h 39"/>
                <a:gd name="T42" fmla="*/ 2147483647 w 54"/>
                <a:gd name="T43" fmla="*/ 2147483647 h 39"/>
                <a:gd name="T44" fmla="*/ 2147483647 w 54"/>
                <a:gd name="T45" fmla="*/ 2147483647 h 39"/>
                <a:gd name="T46" fmla="*/ 2147483647 w 54"/>
                <a:gd name="T47" fmla="*/ 2147483647 h 39"/>
                <a:gd name="T48" fmla="*/ 2147483647 w 54"/>
                <a:gd name="T49" fmla="*/ 2147483647 h 39"/>
                <a:gd name="T50" fmla="*/ 2147483647 w 54"/>
                <a:gd name="T51" fmla="*/ 2147483647 h 39"/>
                <a:gd name="T52" fmla="*/ 2147483647 w 54"/>
                <a:gd name="T53" fmla="*/ 2147483647 h 39"/>
                <a:gd name="T54" fmla="*/ 2147483647 w 54"/>
                <a:gd name="T55" fmla="*/ 2147483647 h 39"/>
                <a:gd name="T56" fmla="*/ 2147483647 w 54"/>
                <a:gd name="T57" fmla="*/ 2147483647 h 39"/>
                <a:gd name="T58" fmla="*/ 2147483647 w 54"/>
                <a:gd name="T59" fmla="*/ 2147483647 h 39"/>
                <a:gd name="T60" fmla="*/ 2147483647 w 54"/>
                <a:gd name="T61" fmla="*/ 0 h 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4"/>
                <a:gd name="T94" fmla="*/ 0 h 39"/>
                <a:gd name="T95" fmla="*/ 54 w 54"/>
                <a:gd name="T96" fmla="*/ 39 h 3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4" h="39">
                  <a:moveTo>
                    <a:pt x="34" y="0"/>
                  </a:moveTo>
                  <a:lnTo>
                    <a:pt x="20" y="4"/>
                  </a:lnTo>
                  <a:lnTo>
                    <a:pt x="10" y="10"/>
                  </a:lnTo>
                  <a:lnTo>
                    <a:pt x="6" y="13"/>
                  </a:lnTo>
                  <a:lnTo>
                    <a:pt x="4" y="16"/>
                  </a:lnTo>
                  <a:lnTo>
                    <a:pt x="2" y="20"/>
                  </a:lnTo>
                  <a:lnTo>
                    <a:pt x="0" y="24"/>
                  </a:lnTo>
                  <a:lnTo>
                    <a:pt x="2" y="28"/>
                  </a:lnTo>
                  <a:lnTo>
                    <a:pt x="3" y="32"/>
                  </a:lnTo>
                  <a:lnTo>
                    <a:pt x="5" y="35"/>
                  </a:lnTo>
                  <a:lnTo>
                    <a:pt x="8" y="37"/>
                  </a:lnTo>
                  <a:lnTo>
                    <a:pt x="11" y="38"/>
                  </a:lnTo>
                  <a:lnTo>
                    <a:pt x="16" y="39"/>
                  </a:lnTo>
                  <a:lnTo>
                    <a:pt x="20" y="39"/>
                  </a:lnTo>
                  <a:lnTo>
                    <a:pt x="25" y="39"/>
                  </a:lnTo>
                  <a:lnTo>
                    <a:pt x="30" y="38"/>
                  </a:lnTo>
                  <a:lnTo>
                    <a:pt x="34" y="37"/>
                  </a:lnTo>
                  <a:lnTo>
                    <a:pt x="39" y="35"/>
                  </a:lnTo>
                  <a:lnTo>
                    <a:pt x="43" y="33"/>
                  </a:lnTo>
                  <a:lnTo>
                    <a:pt x="47" y="30"/>
                  </a:lnTo>
                  <a:lnTo>
                    <a:pt x="50" y="26"/>
                  </a:lnTo>
                  <a:lnTo>
                    <a:pt x="52" y="22"/>
                  </a:lnTo>
                  <a:lnTo>
                    <a:pt x="54" y="18"/>
                  </a:lnTo>
                  <a:lnTo>
                    <a:pt x="51" y="17"/>
                  </a:lnTo>
                  <a:lnTo>
                    <a:pt x="48" y="16"/>
                  </a:lnTo>
                  <a:lnTo>
                    <a:pt x="44" y="14"/>
                  </a:lnTo>
                  <a:lnTo>
                    <a:pt x="42" y="11"/>
                  </a:lnTo>
                  <a:lnTo>
                    <a:pt x="39" y="8"/>
                  </a:lnTo>
                  <a:lnTo>
                    <a:pt x="37" y="5"/>
                  </a:lnTo>
                  <a:lnTo>
                    <a:pt x="34" y="2"/>
                  </a:lnTo>
                  <a:lnTo>
                    <a:pt x="34" y="0"/>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574" name="Freeform 201"/>
            <p:cNvSpPr>
              <a:spLocks/>
            </p:cNvSpPr>
            <p:nvPr>
              <p:custDataLst>
                <p:tags r:id="rId130"/>
              </p:custDataLst>
            </p:nvPr>
          </p:nvSpPr>
          <p:spPr bwMode="auto">
            <a:xfrm>
              <a:off x="2371725" y="4918075"/>
              <a:ext cx="30163" cy="52388"/>
            </a:xfrm>
            <a:custGeom>
              <a:avLst/>
              <a:gdLst>
                <a:gd name="T0" fmla="*/ 0 w 60"/>
                <a:gd name="T1" fmla="*/ 2147483647 h 15"/>
                <a:gd name="T2" fmla="*/ 2147483647 w 60"/>
                <a:gd name="T3" fmla="*/ 2147483647 h 15"/>
                <a:gd name="T4" fmla="*/ 2147483647 w 60"/>
                <a:gd name="T5" fmla="*/ 2147483647 h 15"/>
                <a:gd name="T6" fmla="*/ 2147483647 w 60"/>
                <a:gd name="T7" fmla="*/ 2147483647 h 15"/>
                <a:gd name="T8" fmla="*/ 2147483647 w 60"/>
                <a:gd name="T9" fmla="*/ 2147483647 h 15"/>
                <a:gd name="T10" fmla="*/ 2147483647 w 60"/>
                <a:gd name="T11" fmla="*/ 2147483647 h 15"/>
                <a:gd name="T12" fmla="*/ 2147483647 w 60"/>
                <a:gd name="T13" fmla="*/ 2147483647 h 15"/>
                <a:gd name="T14" fmla="*/ 2147483647 w 60"/>
                <a:gd name="T15" fmla="*/ 2147483647 h 15"/>
                <a:gd name="T16" fmla="*/ 2147483647 w 60"/>
                <a:gd name="T17" fmla="*/ 2147483647 h 15"/>
                <a:gd name="T18" fmla="*/ 2147483647 w 60"/>
                <a:gd name="T19" fmla="*/ 2147483647 h 15"/>
                <a:gd name="T20" fmla="*/ 2147483647 w 60"/>
                <a:gd name="T21" fmla="*/ 0 h 15"/>
                <a:gd name="T22" fmla="*/ 2147483647 w 60"/>
                <a:gd name="T23" fmla="*/ 0 h 15"/>
                <a:gd name="T24" fmla="*/ 2147483647 w 60"/>
                <a:gd name="T25" fmla="*/ 0 h 15"/>
                <a:gd name="T26" fmla="*/ 2147483647 w 60"/>
                <a:gd name="T27" fmla="*/ 0 h 15"/>
                <a:gd name="T28" fmla="*/ 2147483647 w 60"/>
                <a:gd name="T29" fmla="*/ 2147483647 h 15"/>
                <a:gd name="T30" fmla="*/ 2147483647 w 60"/>
                <a:gd name="T31" fmla="*/ 2147483647 h 15"/>
                <a:gd name="T32" fmla="*/ 2147483647 w 60"/>
                <a:gd name="T33" fmla="*/ 2147483647 h 15"/>
                <a:gd name="T34" fmla="*/ 2147483647 w 60"/>
                <a:gd name="T35" fmla="*/ 2147483647 h 15"/>
                <a:gd name="T36" fmla="*/ 0 w 60"/>
                <a:gd name="T37" fmla="*/ 2147483647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0"/>
                <a:gd name="T58" fmla="*/ 0 h 15"/>
                <a:gd name="T59" fmla="*/ 60 w 60"/>
                <a:gd name="T60" fmla="*/ 15 h 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0" h="15">
                  <a:moveTo>
                    <a:pt x="0" y="11"/>
                  </a:moveTo>
                  <a:lnTo>
                    <a:pt x="10" y="13"/>
                  </a:lnTo>
                  <a:lnTo>
                    <a:pt x="18" y="14"/>
                  </a:lnTo>
                  <a:lnTo>
                    <a:pt x="27" y="15"/>
                  </a:lnTo>
                  <a:lnTo>
                    <a:pt x="35" y="15"/>
                  </a:lnTo>
                  <a:lnTo>
                    <a:pt x="41" y="14"/>
                  </a:lnTo>
                  <a:lnTo>
                    <a:pt x="48" y="12"/>
                  </a:lnTo>
                  <a:lnTo>
                    <a:pt x="55" y="9"/>
                  </a:lnTo>
                  <a:lnTo>
                    <a:pt x="60" y="5"/>
                  </a:lnTo>
                  <a:lnTo>
                    <a:pt x="57" y="3"/>
                  </a:lnTo>
                  <a:lnTo>
                    <a:pt x="54" y="0"/>
                  </a:lnTo>
                  <a:lnTo>
                    <a:pt x="51" y="0"/>
                  </a:lnTo>
                  <a:lnTo>
                    <a:pt x="47" y="0"/>
                  </a:lnTo>
                  <a:lnTo>
                    <a:pt x="40" y="0"/>
                  </a:lnTo>
                  <a:lnTo>
                    <a:pt x="33" y="3"/>
                  </a:lnTo>
                  <a:lnTo>
                    <a:pt x="24" y="6"/>
                  </a:lnTo>
                  <a:lnTo>
                    <a:pt x="16" y="8"/>
                  </a:lnTo>
                  <a:lnTo>
                    <a:pt x="7" y="10"/>
                  </a:lnTo>
                  <a:lnTo>
                    <a:pt x="0" y="11"/>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575" name="Freeform 202"/>
            <p:cNvSpPr>
              <a:spLocks/>
            </p:cNvSpPr>
            <p:nvPr>
              <p:custDataLst>
                <p:tags r:id="rId131"/>
              </p:custDataLst>
            </p:nvPr>
          </p:nvSpPr>
          <p:spPr bwMode="auto">
            <a:xfrm>
              <a:off x="2344738" y="4905375"/>
              <a:ext cx="36512" cy="52388"/>
            </a:xfrm>
            <a:custGeom>
              <a:avLst/>
              <a:gdLst>
                <a:gd name="T0" fmla="*/ 2147483647 w 79"/>
                <a:gd name="T1" fmla="*/ 0 h 32"/>
                <a:gd name="T2" fmla="*/ 2147483647 w 79"/>
                <a:gd name="T3" fmla="*/ 2147483647 h 32"/>
                <a:gd name="T4" fmla="*/ 2147483647 w 79"/>
                <a:gd name="T5" fmla="*/ 2147483647 h 32"/>
                <a:gd name="T6" fmla="*/ 2147483647 w 79"/>
                <a:gd name="T7" fmla="*/ 2147483647 h 32"/>
                <a:gd name="T8" fmla="*/ 2147483647 w 79"/>
                <a:gd name="T9" fmla="*/ 2147483647 h 32"/>
                <a:gd name="T10" fmla="*/ 2147483647 w 79"/>
                <a:gd name="T11" fmla="*/ 2147483647 h 32"/>
                <a:gd name="T12" fmla="*/ 2147483647 w 79"/>
                <a:gd name="T13" fmla="*/ 2147483647 h 32"/>
                <a:gd name="T14" fmla="*/ 2147483647 w 79"/>
                <a:gd name="T15" fmla="*/ 2147483647 h 32"/>
                <a:gd name="T16" fmla="*/ 0 w 79"/>
                <a:gd name="T17" fmla="*/ 2147483647 h 32"/>
                <a:gd name="T18" fmla="*/ 2147483647 w 79"/>
                <a:gd name="T19" fmla="*/ 2147483647 h 32"/>
                <a:gd name="T20" fmla="*/ 2147483647 w 79"/>
                <a:gd name="T21" fmla="*/ 2147483647 h 32"/>
                <a:gd name="T22" fmla="*/ 2147483647 w 79"/>
                <a:gd name="T23" fmla="*/ 2147483647 h 32"/>
                <a:gd name="T24" fmla="*/ 2147483647 w 79"/>
                <a:gd name="T25" fmla="*/ 2147483647 h 32"/>
                <a:gd name="T26" fmla="*/ 2147483647 w 79"/>
                <a:gd name="T27" fmla="*/ 2147483647 h 32"/>
                <a:gd name="T28" fmla="*/ 2147483647 w 79"/>
                <a:gd name="T29" fmla="*/ 2147483647 h 32"/>
                <a:gd name="T30" fmla="*/ 2147483647 w 79"/>
                <a:gd name="T31" fmla="*/ 2147483647 h 32"/>
                <a:gd name="T32" fmla="*/ 2147483647 w 79"/>
                <a:gd name="T33" fmla="*/ 2147483647 h 32"/>
                <a:gd name="T34" fmla="*/ 2147483647 w 79"/>
                <a:gd name="T35" fmla="*/ 2147483647 h 32"/>
                <a:gd name="T36" fmla="*/ 2147483647 w 79"/>
                <a:gd name="T37" fmla="*/ 2147483647 h 32"/>
                <a:gd name="T38" fmla="*/ 2147483647 w 79"/>
                <a:gd name="T39" fmla="*/ 2147483647 h 32"/>
                <a:gd name="T40" fmla="*/ 2147483647 w 79"/>
                <a:gd name="T41" fmla="*/ 2147483647 h 32"/>
                <a:gd name="T42" fmla="*/ 2147483647 w 79"/>
                <a:gd name="T43" fmla="*/ 2147483647 h 32"/>
                <a:gd name="T44" fmla="*/ 2147483647 w 79"/>
                <a:gd name="T45" fmla="*/ 2147483647 h 32"/>
                <a:gd name="T46" fmla="*/ 2147483647 w 79"/>
                <a:gd name="T47" fmla="*/ 2147483647 h 32"/>
                <a:gd name="T48" fmla="*/ 2147483647 w 79"/>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
                <a:gd name="T76" fmla="*/ 0 h 32"/>
                <a:gd name="T77" fmla="*/ 79 w 79"/>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 h="32">
                  <a:moveTo>
                    <a:pt x="40" y="0"/>
                  </a:moveTo>
                  <a:lnTo>
                    <a:pt x="34" y="1"/>
                  </a:lnTo>
                  <a:lnTo>
                    <a:pt x="30" y="2"/>
                  </a:lnTo>
                  <a:lnTo>
                    <a:pt x="25" y="4"/>
                  </a:lnTo>
                  <a:lnTo>
                    <a:pt x="20" y="6"/>
                  </a:lnTo>
                  <a:lnTo>
                    <a:pt x="15" y="9"/>
                  </a:lnTo>
                  <a:lnTo>
                    <a:pt x="10" y="11"/>
                  </a:lnTo>
                  <a:lnTo>
                    <a:pt x="5" y="12"/>
                  </a:lnTo>
                  <a:lnTo>
                    <a:pt x="0" y="13"/>
                  </a:lnTo>
                  <a:lnTo>
                    <a:pt x="5" y="21"/>
                  </a:lnTo>
                  <a:lnTo>
                    <a:pt x="10" y="26"/>
                  </a:lnTo>
                  <a:lnTo>
                    <a:pt x="12" y="29"/>
                  </a:lnTo>
                  <a:lnTo>
                    <a:pt x="15" y="31"/>
                  </a:lnTo>
                  <a:lnTo>
                    <a:pt x="18" y="31"/>
                  </a:lnTo>
                  <a:lnTo>
                    <a:pt x="20" y="32"/>
                  </a:lnTo>
                  <a:lnTo>
                    <a:pt x="27" y="31"/>
                  </a:lnTo>
                  <a:lnTo>
                    <a:pt x="34" y="30"/>
                  </a:lnTo>
                  <a:lnTo>
                    <a:pt x="41" y="27"/>
                  </a:lnTo>
                  <a:lnTo>
                    <a:pt x="48" y="24"/>
                  </a:lnTo>
                  <a:lnTo>
                    <a:pt x="62" y="18"/>
                  </a:lnTo>
                  <a:lnTo>
                    <a:pt x="79" y="13"/>
                  </a:lnTo>
                  <a:lnTo>
                    <a:pt x="67" y="6"/>
                  </a:lnTo>
                  <a:lnTo>
                    <a:pt x="58" y="2"/>
                  </a:lnTo>
                  <a:lnTo>
                    <a:pt x="49" y="1"/>
                  </a:lnTo>
                  <a:lnTo>
                    <a:pt x="40" y="0"/>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576" name="Freeform 203"/>
            <p:cNvSpPr>
              <a:spLocks/>
            </p:cNvSpPr>
            <p:nvPr>
              <p:custDataLst>
                <p:tags r:id="rId132"/>
              </p:custDataLst>
            </p:nvPr>
          </p:nvSpPr>
          <p:spPr bwMode="auto">
            <a:xfrm>
              <a:off x="2336800" y="4889500"/>
              <a:ext cx="34925" cy="52388"/>
            </a:xfrm>
            <a:custGeom>
              <a:avLst/>
              <a:gdLst>
                <a:gd name="T0" fmla="*/ 2147483647 w 66"/>
                <a:gd name="T1" fmla="*/ 0 h 19"/>
                <a:gd name="T2" fmla="*/ 2147483647 w 66"/>
                <a:gd name="T3" fmla="*/ 2147483647 h 19"/>
                <a:gd name="T4" fmla="*/ 2147483647 w 66"/>
                <a:gd name="T5" fmla="*/ 2147483647 h 19"/>
                <a:gd name="T6" fmla="*/ 2147483647 w 66"/>
                <a:gd name="T7" fmla="*/ 2147483647 h 19"/>
                <a:gd name="T8" fmla="*/ 2147483647 w 66"/>
                <a:gd name="T9" fmla="*/ 2147483647 h 19"/>
                <a:gd name="T10" fmla="*/ 2147483647 w 66"/>
                <a:gd name="T11" fmla="*/ 2147483647 h 19"/>
                <a:gd name="T12" fmla="*/ 2147483647 w 66"/>
                <a:gd name="T13" fmla="*/ 2147483647 h 19"/>
                <a:gd name="T14" fmla="*/ 0 w 66"/>
                <a:gd name="T15" fmla="*/ 2147483647 h 19"/>
                <a:gd name="T16" fmla="*/ 0 w 66"/>
                <a:gd name="T17" fmla="*/ 2147483647 h 19"/>
                <a:gd name="T18" fmla="*/ 2147483647 w 66"/>
                <a:gd name="T19" fmla="*/ 2147483647 h 19"/>
                <a:gd name="T20" fmla="*/ 2147483647 w 66"/>
                <a:gd name="T21" fmla="*/ 2147483647 h 19"/>
                <a:gd name="T22" fmla="*/ 2147483647 w 66"/>
                <a:gd name="T23" fmla="*/ 2147483647 h 19"/>
                <a:gd name="T24" fmla="*/ 2147483647 w 66"/>
                <a:gd name="T25" fmla="*/ 2147483647 h 19"/>
                <a:gd name="T26" fmla="*/ 2147483647 w 66"/>
                <a:gd name="T27" fmla="*/ 2147483647 h 19"/>
                <a:gd name="T28" fmla="*/ 2147483647 w 66"/>
                <a:gd name="T29" fmla="*/ 2147483647 h 19"/>
                <a:gd name="T30" fmla="*/ 2147483647 w 66"/>
                <a:gd name="T31" fmla="*/ 2147483647 h 19"/>
                <a:gd name="T32" fmla="*/ 2147483647 w 66"/>
                <a:gd name="T33" fmla="*/ 2147483647 h 19"/>
                <a:gd name="T34" fmla="*/ 2147483647 w 66"/>
                <a:gd name="T35" fmla="*/ 2147483647 h 19"/>
                <a:gd name="T36" fmla="*/ 2147483647 w 66"/>
                <a:gd name="T37" fmla="*/ 0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19"/>
                <a:gd name="T59" fmla="*/ 66 w 66"/>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19">
                  <a:moveTo>
                    <a:pt x="33" y="0"/>
                  </a:moveTo>
                  <a:lnTo>
                    <a:pt x="25" y="1"/>
                  </a:lnTo>
                  <a:lnTo>
                    <a:pt x="19" y="2"/>
                  </a:lnTo>
                  <a:lnTo>
                    <a:pt x="13" y="4"/>
                  </a:lnTo>
                  <a:lnTo>
                    <a:pt x="9" y="7"/>
                  </a:lnTo>
                  <a:lnTo>
                    <a:pt x="5" y="11"/>
                  </a:lnTo>
                  <a:lnTo>
                    <a:pt x="2" y="14"/>
                  </a:lnTo>
                  <a:lnTo>
                    <a:pt x="0" y="17"/>
                  </a:lnTo>
                  <a:lnTo>
                    <a:pt x="0" y="19"/>
                  </a:lnTo>
                  <a:lnTo>
                    <a:pt x="19" y="19"/>
                  </a:lnTo>
                  <a:lnTo>
                    <a:pt x="38" y="19"/>
                  </a:lnTo>
                  <a:lnTo>
                    <a:pt x="46" y="18"/>
                  </a:lnTo>
                  <a:lnTo>
                    <a:pt x="54" y="17"/>
                  </a:lnTo>
                  <a:lnTo>
                    <a:pt x="61" y="15"/>
                  </a:lnTo>
                  <a:lnTo>
                    <a:pt x="66" y="13"/>
                  </a:lnTo>
                  <a:lnTo>
                    <a:pt x="57" y="8"/>
                  </a:lnTo>
                  <a:lnTo>
                    <a:pt x="50" y="4"/>
                  </a:lnTo>
                  <a:lnTo>
                    <a:pt x="42" y="1"/>
                  </a:lnTo>
                  <a:lnTo>
                    <a:pt x="33" y="0"/>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577" name="Freeform 204"/>
            <p:cNvSpPr>
              <a:spLocks/>
            </p:cNvSpPr>
            <p:nvPr>
              <p:custDataLst>
                <p:tags r:id="rId133"/>
              </p:custDataLst>
            </p:nvPr>
          </p:nvSpPr>
          <p:spPr bwMode="auto">
            <a:xfrm>
              <a:off x="2225675" y="4610100"/>
              <a:ext cx="28575" cy="53975"/>
            </a:xfrm>
            <a:custGeom>
              <a:avLst/>
              <a:gdLst>
                <a:gd name="T0" fmla="*/ 2147483647 w 53"/>
                <a:gd name="T1" fmla="*/ 0 h 80"/>
                <a:gd name="T2" fmla="*/ 2147483647 w 53"/>
                <a:gd name="T3" fmla="*/ 2147483647 h 80"/>
                <a:gd name="T4" fmla="*/ 2147483647 w 53"/>
                <a:gd name="T5" fmla="*/ 2147483647 h 80"/>
                <a:gd name="T6" fmla="*/ 2147483647 w 53"/>
                <a:gd name="T7" fmla="*/ 2147483647 h 80"/>
                <a:gd name="T8" fmla="*/ 2147483647 w 53"/>
                <a:gd name="T9" fmla="*/ 2147483647 h 80"/>
                <a:gd name="T10" fmla="*/ 0 w 53"/>
                <a:gd name="T11" fmla="*/ 2147483647 h 80"/>
                <a:gd name="T12" fmla="*/ 0 w 53"/>
                <a:gd name="T13" fmla="*/ 2147483647 h 80"/>
                <a:gd name="T14" fmla="*/ 0 w 53"/>
                <a:gd name="T15" fmla="*/ 2147483647 h 80"/>
                <a:gd name="T16" fmla="*/ 2147483647 w 53"/>
                <a:gd name="T17" fmla="*/ 2147483647 h 80"/>
                <a:gd name="T18" fmla="*/ 2147483647 w 53"/>
                <a:gd name="T19" fmla="*/ 2147483647 h 80"/>
                <a:gd name="T20" fmla="*/ 2147483647 w 53"/>
                <a:gd name="T21" fmla="*/ 2147483647 h 80"/>
                <a:gd name="T22" fmla="*/ 2147483647 w 53"/>
                <a:gd name="T23" fmla="*/ 2147483647 h 80"/>
                <a:gd name="T24" fmla="*/ 2147483647 w 53"/>
                <a:gd name="T25" fmla="*/ 2147483647 h 80"/>
                <a:gd name="T26" fmla="*/ 2147483647 w 53"/>
                <a:gd name="T27" fmla="*/ 2147483647 h 80"/>
                <a:gd name="T28" fmla="*/ 2147483647 w 53"/>
                <a:gd name="T29" fmla="*/ 2147483647 h 80"/>
                <a:gd name="T30" fmla="*/ 2147483647 w 53"/>
                <a:gd name="T31" fmla="*/ 2147483647 h 80"/>
                <a:gd name="T32" fmla="*/ 2147483647 w 53"/>
                <a:gd name="T33" fmla="*/ 2147483647 h 80"/>
                <a:gd name="T34" fmla="*/ 2147483647 w 53"/>
                <a:gd name="T35" fmla="*/ 2147483647 h 80"/>
                <a:gd name="T36" fmla="*/ 2147483647 w 53"/>
                <a:gd name="T37" fmla="*/ 2147483647 h 80"/>
                <a:gd name="T38" fmla="*/ 2147483647 w 53"/>
                <a:gd name="T39" fmla="*/ 2147483647 h 80"/>
                <a:gd name="T40" fmla="*/ 2147483647 w 53"/>
                <a:gd name="T41" fmla="*/ 2147483647 h 80"/>
                <a:gd name="T42" fmla="*/ 2147483647 w 53"/>
                <a:gd name="T43" fmla="*/ 2147483647 h 80"/>
                <a:gd name="T44" fmla="*/ 2147483647 w 53"/>
                <a:gd name="T45" fmla="*/ 2147483647 h 80"/>
                <a:gd name="T46" fmla="*/ 2147483647 w 53"/>
                <a:gd name="T47" fmla="*/ 2147483647 h 80"/>
                <a:gd name="T48" fmla="*/ 2147483647 w 53"/>
                <a:gd name="T49" fmla="*/ 2147483647 h 80"/>
                <a:gd name="T50" fmla="*/ 2147483647 w 53"/>
                <a:gd name="T51" fmla="*/ 2147483647 h 80"/>
                <a:gd name="T52" fmla="*/ 2147483647 w 53"/>
                <a:gd name="T53" fmla="*/ 2147483647 h 80"/>
                <a:gd name="T54" fmla="*/ 2147483647 w 53"/>
                <a:gd name="T55" fmla="*/ 2147483647 h 80"/>
                <a:gd name="T56" fmla="*/ 2147483647 w 53"/>
                <a:gd name="T57" fmla="*/ 2147483647 h 80"/>
                <a:gd name="T58" fmla="*/ 2147483647 w 53"/>
                <a:gd name="T59" fmla="*/ 2147483647 h 80"/>
                <a:gd name="T60" fmla="*/ 2147483647 w 53"/>
                <a:gd name="T61" fmla="*/ 2147483647 h 80"/>
                <a:gd name="T62" fmla="*/ 2147483647 w 53"/>
                <a:gd name="T63" fmla="*/ 2147483647 h 80"/>
                <a:gd name="T64" fmla="*/ 2147483647 w 53"/>
                <a:gd name="T65" fmla="*/ 2147483647 h 80"/>
                <a:gd name="T66" fmla="*/ 2147483647 w 53"/>
                <a:gd name="T67" fmla="*/ 2147483647 h 80"/>
                <a:gd name="T68" fmla="*/ 2147483647 w 53"/>
                <a:gd name="T69" fmla="*/ 2147483647 h 80"/>
                <a:gd name="T70" fmla="*/ 2147483647 w 53"/>
                <a:gd name="T71" fmla="*/ 2147483647 h 80"/>
                <a:gd name="T72" fmla="*/ 2147483647 w 53"/>
                <a:gd name="T73" fmla="*/ 2147483647 h 80"/>
                <a:gd name="T74" fmla="*/ 2147483647 w 53"/>
                <a:gd name="T75" fmla="*/ 2147483647 h 80"/>
                <a:gd name="T76" fmla="*/ 2147483647 w 53"/>
                <a:gd name="T77" fmla="*/ 0 h 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
                <a:gd name="T118" fmla="*/ 0 h 80"/>
                <a:gd name="T119" fmla="*/ 53 w 53"/>
                <a:gd name="T120" fmla="*/ 80 h 8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 h="80">
                  <a:moveTo>
                    <a:pt x="13" y="0"/>
                  </a:moveTo>
                  <a:lnTo>
                    <a:pt x="8" y="5"/>
                  </a:lnTo>
                  <a:lnTo>
                    <a:pt x="4" y="10"/>
                  </a:lnTo>
                  <a:lnTo>
                    <a:pt x="2" y="13"/>
                  </a:lnTo>
                  <a:lnTo>
                    <a:pt x="1" y="16"/>
                  </a:lnTo>
                  <a:lnTo>
                    <a:pt x="0" y="20"/>
                  </a:lnTo>
                  <a:lnTo>
                    <a:pt x="0" y="25"/>
                  </a:lnTo>
                  <a:lnTo>
                    <a:pt x="0" y="30"/>
                  </a:lnTo>
                  <a:lnTo>
                    <a:pt x="2" y="39"/>
                  </a:lnTo>
                  <a:lnTo>
                    <a:pt x="6" y="48"/>
                  </a:lnTo>
                  <a:lnTo>
                    <a:pt x="9" y="57"/>
                  </a:lnTo>
                  <a:lnTo>
                    <a:pt x="13" y="66"/>
                  </a:lnTo>
                  <a:lnTo>
                    <a:pt x="20" y="73"/>
                  </a:lnTo>
                  <a:lnTo>
                    <a:pt x="22" y="76"/>
                  </a:lnTo>
                  <a:lnTo>
                    <a:pt x="26" y="78"/>
                  </a:lnTo>
                  <a:lnTo>
                    <a:pt x="30" y="80"/>
                  </a:lnTo>
                  <a:lnTo>
                    <a:pt x="33" y="80"/>
                  </a:lnTo>
                  <a:lnTo>
                    <a:pt x="36" y="79"/>
                  </a:lnTo>
                  <a:lnTo>
                    <a:pt x="38" y="78"/>
                  </a:lnTo>
                  <a:lnTo>
                    <a:pt x="42" y="76"/>
                  </a:lnTo>
                  <a:lnTo>
                    <a:pt x="45" y="73"/>
                  </a:lnTo>
                  <a:lnTo>
                    <a:pt x="48" y="70"/>
                  </a:lnTo>
                  <a:lnTo>
                    <a:pt x="51" y="67"/>
                  </a:lnTo>
                  <a:lnTo>
                    <a:pt x="53" y="64"/>
                  </a:lnTo>
                  <a:lnTo>
                    <a:pt x="53" y="62"/>
                  </a:lnTo>
                  <a:lnTo>
                    <a:pt x="52" y="54"/>
                  </a:lnTo>
                  <a:lnTo>
                    <a:pt x="49" y="47"/>
                  </a:lnTo>
                  <a:lnTo>
                    <a:pt x="46" y="42"/>
                  </a:lnTo>
                  <a:lnTo>
                    <a:pt x="43" y="37"/>
                  </a:lnTo>
                  <a:lnTo>
                    <a:pt x="40" y="32"/>
                  </a:lnTo>
                  <a:lnTo>
                    <a:pt x="36" y="27"/>
                  </a:lnTo>
                  <a:lnTo>
                    <a:pt x="34" y="20"/>
                  </a:lnTo>
                  <a:lnTo>
                    <a:pt x="33" y="12"/>
                  </a:lnTo>
                  <a:lnTo>
                    <a:pt x="33" y="10"/>
                  </a:lnTo>
                  <a:lnTo>
                    <a:pt x="31" y="8"/>
                  </a:lnTo>
                  <a:lnTo>
                    <a:pt x="29" y="6"/>
                  </a:lnTo>
                  <a:lnTo>
                    <a:pt x="25" y="4"/>
                  </a:lnTo>
                  <a:lnTo>
                    <a:pt x="19" y="1"/>
                  </a:lnTo>
                  <a:lnTo>
                    <a:pt x="13" y="0"/>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578" name="Freeform 205"/>
            <p:cNvSpPr>
              <a:spLocks/>
            </p:cNvSpPr>
            <p:nvPr>
              <p:custDataLst>
                <p:tags r:id="rId134"/>
              </p:custDataLst>
            </p:nvPr>
          </p:nvSpPr>
          <p:spPr bwMode="auto">
            <a:xfrm>
              <a:off x="2260600" y="4694238"/>
              <a:ext cx="19050" cy="50800"/>
            </a:xfrm>
            <a:custGeom>
              <a:avLst/>
              <a:gdLst>
                <a:gd name="T0" fmla="*/ 0 w 41"/>
                <a:gd name="T1" fmla="*/ 2147483647 h 43"/>
                <a:gd name="T2" fmla="*/ 2147483647 w 41"/>
                <a:gd name="T3" fmla="*/ 2147483647 h 43"/>
                <a:gd name="T4" fmla="*/ 2147483647 w 41"/>
                <a:gd name="T5" fmla="*/ 2147483647 h 43"/>
                <a:gd name="T6" fmla="*/ 2147483647 w 41"/>
                <a:gd name="T7" fmla="*/ 2147483647 h 43"/>
                <a:gd name="T8" fmla="*/ 2147483647 w 41"/>
                <a:gd name="T9" fmla="*/ 0 h 43"/>
                <a:gd name="T10" fmla="*/ 2147483647 w 41"/>
                <a:gd name="T11" fmla="*/ 2147483647 h 43"/>
                <a:gd name="T12" fmla="*/ 2147483647 w 41"/>
                <a:gd name="T13" fmla="*/ 2147483647 h 43"/>
                <a:gd name="T14" fmla="*/ 2147483647 w 41"/>
                <a:gd name="T15" fmla="*/ 2147483647 h 43"/>
                <a:gd name="T16" fmla="*/ 2147483647 w 41"/>
                <a:gd name="T17" fmla="*/ 2147483647 h 43"/>
                <a:gd name="T18" fmla="*/ 2147483647 w 41"/>
                <a:gd name="T19" fmla="*/ 2147483647 h 43"/>
                <a:gd name="T20" fmla="*/ 2147483647 w 41"/>
                <a:gd name="T21" fmla="*/ 2147483647 h 43"/>
                <a:gd name="T22" fmla="*/ 2147483647 w 41"/>
                <a:gd name="T23" fmla="*/ 2147483647 h 43"/>
                <a:gd name="T24" fmla="*/ 0 w 41"/>
                <a:gd name="T25" fmla="*/ 2147483647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43"/>
                <a:gd name="T41" fmla="*/ 41 w 41"/>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43">
                  <a:moveTo>
                    <a:pt x="0" y="43"/>
                  </a:moveTo>
                  <a:lnTo>
                    <a:pt x="27" y="43"/>
                  </a:lnTo>
                  <a:lnTo>
                    <a:pt x="41" y="24"/>
                  </a:lnTo>
                  <a:lnTo>
                    <a:pt x="38" y="12"/>
                  </a:lnTo>
                  <a:lnTo>
                    <a:pt x="34" y="0"/>
                  </a:lnTo>
                  <a:lnTo>
                    <a:pt x="27" y="4"/>
                  </a:lnTo>
                  <a:lnTo>
                    <a:pt x="20" y="9"/>
                  </a:lnTo>
                  <a:lnTo>
                    <a:pt x="15" y="14"/>
                  </a:lnTo>
                  <a:lnTo>
                    <a:pt x="10" y="19"/>
                  </a:lnTo>
                  <a:lnTo>
                    <a:pt x="6" y="24"/>
                  </a:lnTo>
                  <a:lnTo>
                    <a:pt x="3" y="30"/>
                  </a:lnTo>
                  <a:lnTo>
                    <a:pt x="1" y="37"/>
                  </a:lnTo>
                  <a:lnTo>
                    <a:pt x="0" y="43"/>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579" name="Freeform 206"/>
            <p:cNvSpPr>
              <a:spLocks/>
            </p:cNvSpPr>
            <p:nvPr>
              <p:custDataLst>
                <p:tags r:id="rId135"/>
              </p:custDataLst>
            </p:nvPr>
          </p:nvSpPr>
          <p:spPr bwMode="auto">
            <a:xfrm>
              <a:off x="2263775" y="4714875"/>
              <a:ext cx="9525" cy="53975"/>
            </a:xfrm>
            <a:custGeom>
              <a:avLst/>
              <a:gdLst>
                <a:gd name="T0" fmla="*/ 2147483647 w 20"/>
                <a:gd name="T1" fmla="*/ 0 h 24"/>
                <a:gd name="T2" fmla="*/ 0 w 20"/>
                <a:gd name="T3" fmla="*/ 0 h 24"/>
                <a:gd name="T4" fmla="*/ 2147483647 w 20"/>
                <a:gd name="T5" fmla="*/ 2147483647 h 24"/>
                <a:gd name="T6" fmla="*/ 2147483647 w 20"/>
                <a:gd name="T7" fmla="*/ 2147483647 h 24"/>
                <a:gd name="T8" fmla="*/ 2147483647 w 20"/>
                <a:gd name="T9" fmla="*/ 2147483647 h 24"/>
                <a:gd name="T10" fmla="*/ 2147483647 w 20"/>
                <a:gd name="T11" fmla="*/ 2147483647 h 24"/>
                <a:gd name="T12" fmla="*/ 2147483647 w 20"/>
                <a:gd name="T13" fmla="*/ 2147483647 h 24"/>
                <a:gd name="T14" fmla="*/ 2147483647 w 20"/>
                <a:gd name="T15" fmla="*/ 2147483647 h 24"/>
                <a:gd name="T16" fmla="*/ 2147483647 w 20"/>
                <a:gd name="T17" fmla="*/ 2147483647 h 24"/>
                <a:gd name="T18" fmla="*/ 2147483647 w 20"/>
                <a:gd name="T19" fmla="*/ 2147483647 h 24"/>
                <a:gd name="T20" fmla="*/ 2147483647 w 20"/>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24"/>
                <a:gd name="T35" fmla="*/ 20 w 20"/>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24">
                  <a:moveTo>
                    <a:pt x="20" y="0"/>
                  </a:moveTo>
                  <a:lnTo>
                    <a:pt x="0" y="0"/>
                  </a:lnTo>
                  <a:lnTo>
                    <a:pt x="1" y="5"/>
                  </a:lnTo>
                  <a:lnTo>
                    <a:pt x="2" y="9"/>
                  </a:lnTo>
                  <a:lnTo>
                    <a:pt x="4" y="13"/>
                  </a:lnTo>
                  <a:lnTo>
                    <a:pt x="7" y="17"/>
                  </a:lnTo>
                  <a:lnTo>
                    <a:pt x="10" y="20"/>
                  </a:lnTo>
                  <a:lnTo>
                    <a:pt x="14" y="22"/>
                  </a:lnTo>
                  <a:lnTo>
                    <a:pt x="17" y="24"/>
                  </a:lnTo>
                  <a:lnTo>
                    <a:pt x="20" y="24"/>
                  </a:lnTo>
                  <a:lnTo>
                    <a:pt x="20" y="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580" name="Freeform 207"/>
            <p:cNvSpPr>
              <a:spLocks/>
            </p:cNvSpPr>
            <p:nvPr>
              <p:custDataLst>
                <p:tags r:id="rId136"/>
              </p:custDataLst>
            </p:nvPr>
          </p:nvSpPr>
          <p:spPr bwMode="auto">
            <a:xfrm>
              <a:off x="2281238" y="4770438"/>
              <a:ext cx="19050" cy="55562"/>
            </a:xfrm>
            <a:custGeom>
              <a:avLst/>
              <a:gdLst>
                <a:gd name="T0" fmla="*/ 0 w 39"/>
                <a:gd name="T1" fmla="*/ 2147483647 h 43"/>
                <a:gd name="T2" fmla="*/ 2147483647 w 39"/>
                <a:gd name="T3" fmla="*/ 2147483647 h 43"/>
                <a:gd name="T4" fmla="*/ 2147483647 w 39"/>
                <a:gd name="T5" fmla="*/ 2147483647 h 43"/>
                <a:gd name="T6" fmla="*/ 2147483647 w 39"/>
                <a:gd name="T7" fmla="*/ 2147483647 h 43"/>
                <a:gd name="T8" fmla="*/ 2147483647 w 39"/>
                <a:gd name="T9" fmla="*/ 2147483647 h 43"/>
                <a:gd name="T10" fmla="*/ 2147483647 w 39"/>
                <a:gd name="T11" fmla="*/ 2147483647 h 43"/>
                <a:gd name="T12" fmla="*/ 2147483647 w 39"/>
                <a:gd name="T13" fmla="*/ 2147483647 h 43"/>
                <a:gd name="T14" fmla="*/ 2147483647 w 39"/>
                <a:gd name="T15" fmla="*/ 2147483647 h 43"/>
                <a:gd name="T16" fmla="*/ 2147483647 w 39"/>
                <a:gd name="T17" fmla="*/ 2147483647 h 43"/>
                <a:gd name="T18" fmla="*/ 2147483647 w 39"/>
                <a:gd name="T19" fmla="*/ 2147483647 h 43"/>
                <a:gd name="T20" fmla="*/ 2147483647 w 39"/>
                <a:gd name="T21" fmla="*/ 2147483647 h 43"/>
                <a:gd name="T22" fmla="*/ 2147483647 w 39"/>
                <a:gd name="T23" fmla="*/ 2147483647 h 43"/>
                <a:gd name="T24" fmla="*/ 2147483647 w 39"/>
                <a:gd name="T25" fmla="*/ 0 h 43"/>
                <a:gd name="T26" fmla="*/ 2147483647 w 39"/>
                <a:gd name="T27" fmla="*/ 2147483647 h 43"/>
                <a:gd name="T28" fmla="*/ 2147483647 w 39"/>
                <a:gd name="T29" fmla="*/ 2147483647 h 43"/>
                <a:gd name="T30" fmla="*/ 0 w 39"/>
                <a:gd name="T31" fmla="*/ 2147483647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
                <a:gd name="T49" fmla="*/ 0 h 43"/>
                <a:gd name="T50" fmla="*/ 39 w 39"/>
                <a:gd name="T51" fmla="*/ 43 h 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 h="43">
                  <a:moveTo>
                    <a:pt x="0" y="12"/>
                  </a:moveTo>
                  <a:lnTo>
                    <a:pt x="2" y="17"/>
                  </a:lnTo>
                  <a:lnTo>
                    <a:pt x="6" y="22"/>
                  </a:lnTo>
                  <a:lnTo>
                    <a:pt x="12" y="27"/>
                  </a:lnTo>
                  <a:lnTo>
                    <a:pt x="16" y="32"/>
                  </a:lnTo>
                  <a:lnTo>
                    <a:pt x="23" y="37"/>
                  </a:lnTo>
                  <a:lnTo>
                    <a:pt x="28" y="40"/>
                  </a:lnTo>
                  <a:lnTo>
                    <a:pt x="34" y="43"/>
                  </a:lnTo>
                  <a:lnTo>
                    <a:pt x="39" y="43"/>
                  </a:lnTo>
                  <a:lnTo>
                    <a:pt x="38" y="32"/>
                  </a:lnTo>
                  <a:lnTo>
                    <a:pt x="36" y="19"/>
                  </a:lnTo>
                  <a:lnTo>
                    <a:pt x="34" y="8"/>
                  </a:lnTo>
                  <a:lnTo>
                    <a:pt x="32" y="0"/>
                  </a:lnTo>
                  <a:lnTo>
                    <a:pt x="19" y="3"/>
                  </a:lnTo>
                  <a:lnTo>
                    <a:pt x="6" y="6"/>
                  </a:lnTo>
                  <a:lnTo>
                    <a:pt x="0" y="12"/>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581" name="Freeform 208"/>
            <p:cNvSpPr>
              <a:spLocks/>
            </p:cNvSpPr>
            <p:nvPr>
              <p:custDataLst>
                <p:tags r:id="rId137"/>
              </p:custDataLst>
            </p:nvPr>
          </p:nvSpPr>
          <p:spPr bwMode="auto">
            <a:xfrm>
              <a:off x="2265363" y="4783138"/>
              <a:ext cx="31750" cy="52387"/>
            </a:xfrm>
            <a:custGeom>
              <a:avLst/>
              <a:gdLst>
                <a:gd name="T0" fmla="*/ 2147483647 w 55"/>
                <a:gd name="T1" fmla="*/ 2147483647 h 62"/>
                <a:gd name="T2" fmla="*/ 2147483647 w 55"/>
                <a:gd name="T3" fmla="*/ 0 h 62"/>
                <a:gd name="T4" fmla="*/ 2147483647 w 55"/>
                <a:gd name="T5" fmla="*/ 2147483647 h 62"/>
                <a:gd name="T6" fmla="*/ 2147483647 w 55"/>
                <a:gd name="T7" fmla="*/ 2147483647 h 62"/>
                <a:gd name="T8" fmla="*/ 0 w 55"/>
                <a:gd name="T9" fmla="*/ 2147483647 h 62"/>
                <a:gd name="T10" fmla="*/ 0 w 55"/>
                <a:gd name="T11" fmla="*/ 2147483647 h 62"/>
                <a:gd name="T12" fmla="*/ 2147483647 w 55"/>
                <a:gd name="T13" fmla="*/ 2147483647 h 62"/>
                <a:gd name="T14" fmla="*/ 2147483647 w 55"/>
                <a:gd name="T15" fmla="*/ 2147483647 h 62"/>
                <a:gd name="T16" fmla="*/ 2147483647 w 55"/>
                <a:gd name="T17" fmla="*/ 2147483647 h 62"/>
                <a:gd name="T18" fmla="*/ 2147483647 w 55"/>
                <a:gd name="T19" fmla="*/ 2147483647 h 62"/>
                <a:gd name="T20" fmla="*/ 2147483647 w 55"/>
                <a:gd name="T21" fmla="*/ 2147483647 h 62"/>
                <a:gd name="T22" fmla="*/ 2147483647 w 55"/>
                <a:gd name="T23" fmla="*/ 2147483647 h 62"/>
                <a:gd name="T24" fmla="*/ 2147483647 w 55"/>
                <a:gd name="T25" fmla="*/ 2147483647 h 62"/>
                <a:gd name="T26" fmla="*/ 2147483647 w 55"/>
                <a:gd name="T27" fmla="*/ 2147483647 h 62"/>
                <a:gd name="T28" fmla="*/ 2147483647 w 55"/>
                <a:gd name="T29" fmla="*/ 2147483647 h 62"/>
                <a:gd name="T30" fmla="*/ 2147483647 w 55"/>
                <a:gd name="T31" fmla="*/ 2147483647 h 62"/>
                <a:gd name="T32" fmla="*/ 2147483647 w 55"/>
                <a:gd name="T33" fmla="*/ 2147483647 h 62"/>
                <a:gd name="T34" fmla="*/ 2147483647 w 55"/>
                <a:gd name="T35" fmla="*/ 2147483647 h 62"/>
                <a:gd name="T36" fmla="*/ 2147483647 w 55"/>
                <a:gd name="T37" fmla="*/ 2147483647 h 62"/>
                <a:gd name="T38" fmla="*/ 2147483647 w 55"/>
                <a:gd name="T39" fmla="*/ 2147483647 h 62"/>
                <a:gd name="T40" fmla="*/ 2147483647 w 55"/>
                <a:gd name="T41" fmla="*/ 2147483647 h 62"/>
                <a:gd name="T42" fmla="*/ 2147483647 w 55"/>
                <a:gd name="T43" fmla="*/ 2147483647 h 62"/>
                <a:gd name="T44" fmla="*/ 2147483647 w 55"/>
                <a:gd name="T45" fmla="*/ 2147483647 h 62"/>
                <a:gd name="T46" fmla="*/ 2147483647 w 55"/>
                <a:gd name="T47" fmla="*/ 2147483647 h 62"/>
                <a:gd name="T48" fmla="*/ 2147483647 w 55"/>
                <a:gd name="T49" fmla="*/ 2147483647 h 62"/>
                <a:gd name="T50" fmla="*/ 2147483647 w 55"/>
                <a:gd name="T51" fmla="*/ 2147483647 h 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5"/>
                <a:gd name="T79" fmla="*/ 0 h 62"/>
                <a:gd name="T80" fmla="*/ 55 w 55"/>
                <a:gd name="T81" fmla="*/ 62 h 6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5" h="62">
                  <a:moveTo>
                    <a:pt x="29" y="26"/>
                  </a:moveTo>
                  <a:lnTo>
                    <a:pt x="8" y="0"/>
                  </a:lnTo>
                  <a:lnTo>
                    <a:pt x="4" y="5"/>
                  </a:lnTo>
                  <a:lnTo>
                    <a:pt x="1" y="11"/>
                  </a:lnTo>
                  <a:lnTo>
                    <a:pt x="0" y="16"/>
                  </a:lnTo>
                  <a:lnTo>
                    <a:pt x="0" y="21"/>
                  </a:lnTo>
                  <a:lnTo>
                    <a:pt x="2" y="26"/>
                  </a:lnTo>
                  <a:lnTo>
                    <a:pt x="4" y="31"/>
                  </a:lnTo>
                  <a:lnTo>
                    <a:pt x="8" y="36"/>
                  </a:lnTo>
                  <a:lnTo>
                    <a:pt x="11" y="41"/>
                  </a:lnTo>
                  <a:lnTo>
                    <a:pt x="16" y="45"/>
                  </a:lnTo>
                  <a:lnTo>
                    <a:pt x="21" y="49"/>
                  </a:lnTo>
                  <a:lnTo>
                    <a:pt x="26" y="53"/>
                  </a:lnTo>
                  <a:lnTo>
                    <a:pt x="33" y="56"/>
                  </a:lnTo>
                  <a:lnTo>
                    <a:pt x="38" y="58"/>
                  </a:lnTo>
                  <a:lnTo>
                    <a:pt x="44" y="60"/>
                  </a:lnTo>
                  <a:lnTo>
                    <a:pt x="49" y="61"/>
                  </a:lnTo>
                  <a:lnTo>
                    <a:pt x="55" y="62"/>
                  </a:lnTo>
                  <a:lnTo>
                    <a:pt x="54" y="53"/>
                  </a:lnTo>
                  <a:lnTo>
                    <a:pt x="53" y="46"/>
                  </a:lnTo>
                  <a:lnTo>
                    <a:pt x="49" y="40"/>
                  </a:lnTo>
                  <a:lnTo>
                    <a:pt x="46" y="35"/>
                  </a:lnTo>
                  <a:lnTo>
                    <a:pt x="43" y="31"/>
                  </a:lnTo>
                  <a:lnTo>
                    <a:pt x="38" y="28"/>
                  </a:lnTo>
                  <a:lnTo>
                    <a:pt x="33" y="26"/>
                  </a:lnTo>
                  <a:lnTo>
                    <a:pt x="29" y="26"/>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582" name="Freeform 209"/>
            <p:cNvSpPr>
              <a:spLocks/>
            </p:cNvSpPr>
            <p:nvPr>
              <p:custDataLst>
                <p:tags r:id="rId138"/>
              </p:custDataLst>
            </p:nvPr>
          </p:nvSpPr>
          <p:spPr bwMode="auto">
            <a:xfrm>
              <a:off x="2300288" y="4811713"/>
              <a:ext cx="11112" cy="53975"/>
            </a:xfrm>
            <a:custGeom>
              <a:avLst/>
              <a:gdLst>
                <a:gd name="T0" fmla="*/ 2147483647 w 35"/>
                <a:gd name="T1" fmla="*/ 2147483647 h 43"/>
                <a:gd name="T2" fmla="*/ 2147483647 w 35"/>
                <a:gd name="T3" fmla="*/ 0 h 43"/>
                <a:gd name="T4" fmla="*/ 2147483647 w 35"/>
                <a:gd name="T5" fmla="*/ 2147483647 h 43"/>
                <a:gd name="T6" fmla="*/ 0 w 35"/>
                <a:gd name="T7" fmla="*/ 2147483647 h 43"/>
                <a:gd name="T8" fmla="*/ 2147483647 w 35"/>
                <a:gd name="T9" fmla="*/ 2147483647 h 43"/>
                <a:gd name="T10" fmla="*/ 2147483647 w 35"/>
                <a:gd name="T11" fmla="*/ 2147483647 h 43"/>
                <a:gd name="T12" fmla="*/ 2147483647 w 35"/>
                <a:gd name="T13" fmla="*/ 2147483647 h 43"/>
                <a:gd name="T14" fmla="*/ 2147483647 w 35"/>
                <a:gd name="T15" fmla="*/ 2147483647 h 43"/>
                <a:gd name="T16" fmla="*/ 2147483647 w 35"/>
                <a:gd name="T17" fmla="*/ 2147483647 h 43"/>
                <a:gd name="T18" fmla="*/ 2147483647 w 35"/>
                <a:gd name="T19" fmla="*/ 2147483647 h 43"/>
                <a:gd name="T20" fmla="*/ 2147483647 w 35"/>
                <a:gd name="T21" fmla="*/ 2147483647 h 43"/>
                <a:gd name="T22" fmla="*/ 2147483647 w 35"/>
                <a:gd name="T23" fmla="*/ 2147483647 h 43"/>
                <a:gd name="T24" fmla="*/ 2147483647 w 35"/>
                <a:gd name="T25" fmla="*/ 2147483647 h 43"/>
                <a:gd name="T26" fmla="*/ 2147483647 w 35"/>
                <a:gd name="T27" fmla="*/ 2147483647 h 43"/>
                <a:gd name="T28" fmla="*/ 2147483647 w 35"/>
                <a:gd name="T29" fmla="*/ 2147483647 h 43"/>
                <a:gd name="T30" fmla="*/ 2147483647 w 35"/>
                <a:gd name="T31" fmla="*/ 2147483647 h 43"/>
                <a:gd name="T32" fmla="*/ 2147483647 w 35"/>
                <a:gd name="T33" fmla="*/ 2147483647 h 43"/>
                <a:gd name="T34" fmla="*/ 2147483647 w 35"/>
                <a:gd name="T35" fmla="*/ 2147483647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
                <a:gd name="T55" fmla="*/ 0 h 43"/>
                <a:gd name="T56" fmla="*/ 35 w 35"/>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 h="43">
                  <a:moveTo>
                    <a:pt x="33" y="13"/>
                  </a:moveTo>
                  <a:lnTo>
                    <a:pt x="7" y="0"/>
                  </a:lnTo>
                  <a:lnTo>
                    <a:pt x="4" y="8"/>
                  </a:lnTo>
                  <a:lnTo>
                    <a:pt x="0" y="19"/>
                  </a:lnTo>
                  <a:lnTo>
                    <a:pt x="2" y="28"/>
                  </a:lnTo>
                  <a:lnTo>
                    <a:pt x="5" y="36"/>
                  </a:lnTo>
                  <a:lnTo>
                    <a:pt x="6" y="39"/>
                  </a:lnTo>
                  <a:lnTo>
                    <a:pt x="8" y="41"/>
                  </a:lnTo>
                  <a:lnTo>
                    <a:pt x="11" y="43"/>
                  </a:lnTo>
                  <a:lnTo>
                    <a:pt x="14" y="43"/>
                  </a:lnTo>
                  <a:lnTo>
                    <a:pt x="18" y="43"/>
                  </a:lnTo>
                  <a:lnTo>
                    <a:pt x="22" y="42"/>
                  </a:lnTo>
                  <a:lnTo>
                    <a:pt x="26" y="41"/>
                  </a:lnTo>
                  <a:lnTo>
                    <a:pt x="28" y="39"/>
                  </a:lnTo>
                  <a:lnTo>
                    <a:pt x="31" y="35"/>
                  </a:lnTo>
                  <a:lnTo>
                    <a:pt x="33" y="30"/>
                  </a:lnTo>
                  <a:lnTo>
                    <a:pt x="35" y="20"/>
                  </a:lnTo>
                  <a:lnTo>
                    <a:pt x="33" y="13"/>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197" name="Freeform 210"/>
            <p:cNvSpPr>
              <a:spLocks/>
            </p:cNvSpPr>
            <p:nvPr>
              <p:custDataLst>
                <p:tags r:id="rId139"/>
              </p:custDataLst>
            </p:nvPr>
          </p:nvSpPr>
          <p:spPr bwMode="auto">
            <a:xfrm>
              <a:off x="2297113" y="4843463"/>
              <a:ext cx="22225" cy="49212"/>
            </a:xfrm>
            <a:custGeom>
              <a:avLst/>
              <a:gdLst>
                <a:gd name="T0" fmla="*/ 2147483647 w 53"/>
                <a:gd name="T1" fmla="*/ 0 h 21"/>
                <a:gd name="T2" fmla="*/ 2147483647 w 53"/>
                <a:gd name="T3" fmla="*/ 2147483647 h 21"/>
                <a:gd name="T4" fmla="*/ 2147483647 w 53"/>
                <a:gd name="T5" fmla="*/ 2147483647 h 21"/>
                <a:gd name="T6" fmla="*/ 2147483647 w 53"/>
                <a:gd name="T7" fmla="*/ 2147483647 h 21"/>
                <a:gd name="T8" fmla="*/ 2147483647 w 53"/>
                <a:gd name="T9" fmla="*/ 2147483647 h 21"/>
                <a:gd name="T10" fmla="*/ 2147483647 w 53"/>
                <a:gd name="T11" fmla="*/ 2147483647 h 21"/>
                <a:gd name="T12" fmla="*/ 2147483647 w 53"/>
                <a:gd name="T13" fmla="*/ 2147483647 h 21"/>
                <a:gd name="T14" fmla="*/ 2147483647 w 53"/>
                <a:gd name="T15" fmla="*/ 2147483647 h 21"/>
                <a:gd name="T16" fmla="*/ 0 w 53"/>
                <a:gd name="T17" fmla="*/ 2147483647 h 21"/>
                <a:gd name="T18" fmla="*/ 2147483647 w 53"/>
                <a:gd name="T19" fmla="*/ 2147483647 h 21"/>
                <a:gd name="T20" fmla="*/ 2147483647 w 53"/>
                <a:gd name="T21" fmla="*/ 2147483647 h 21"/>
                <a:gd name="T22" fmla="*/ 2147483647 w 53"/>
                <a:gd name="T23" fmla="*/ 2147483647 h 21"/>
                <a:gd name="T24" fmla="*/ 2147483647 w 53"/>
                <a:gd name="T25" fmla="*/ 2147483647 h 21"/>
                <a:gd name="T26" fmla="*/ 2147483647 w 53"/>
                <a:gd name="T27" fmla="*/ 2147483647 h 21"/>
                <a:gd name="T28" fmla="*/ 2147483647 w 53"/>
                <a:gd name="T29" fmla="*/ 2147483647 h 21"/>
                <a:gd name="T30" fmla="*/ 2147483647 w 53"/>
                <a:gd name="T31" fmla="*/ 0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
                <a:gd name="T49" fmla="*/ 0 h 21"/>
                <a:gd name="T50" fmla="*/ 53 w 53"/>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 h="21">
                  <a:moveTo>
                    <a:pt x="53" y="0"/>
                  </a:moveTo>
                  <a:lnTo>
                    <a:pt x="41" y="1"/>
                  </a:lnTo>
                  <a:lnTo>
                    <a:pt x="32" y="2"/>
                  </a:lnTo>
                  <a:lnTo>
                    <a:pt x="25" y="5"/>
                  </a:lnTo>
                  <a:lnTo>
                    <a:pt x="21" y="7"/>
                  </a:lnTo>
                  <a:lnTo>
                    <a:pt x="17" y="10"/>
                  </a:lnTo>
                  <a:lnTo>
                    <a:pt x="13" y="13"/>
                  </a:lnTo>
                  <a:lnTo>
                    <a:pt x="8" y="16"/>
                  </a:lnTo>
                  <a:lnTo>
                    <a:pt x="0" y="18"/>
                  </a:lnTo>
                  <a:lnTo>
                    <a:pt x="5" y="20"/>
                  </a:lnTo>
                  <a:lnTo>
                    <a:pt x="11" y="21"/>
                  </a:lnTo>
                  <a:lnTo>
                    <a:pt x="17" y="21"/>
                  </a:lnTo>
                  <a:lnTo>
                    <a:pt x="24" y="21"/>
                  </a:lnTo>
                  <a:lnTo>
                    <a:pt x="38" y="19"/>
                  </a:lnTo>
                  <a:lnTo>
                    <a:pt x="53" y="18"/>
                  </a:lnTo>
                  <a:lnTo>
                    <a:pt x="53" y="0"/>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583" name="Freeform 211"/>
            <p:cNvSpPr>
              <a:spLocks/>
            </p:cNvSpPr>
            <p:nvPr>
              <p:custDataLst>
                <p:tags r:id="rId140"/>
              </p:custDataLst>
            </p:nvPr>
          </p:nvSpPr>
          <p:spPr bwMode="auto">
            <a:xfrm>
              <a:off x="2324100" y="4854575"/>
              <a:ext cx="19050" cy="52388"/>
            </a:xfrm>
            <a:custGeom>
              <a:avLst/>
              <a:gdLst>
                <a:gd name="T0" fmla="*/ 2147483647 w 43"/>
                <a:gd name="T1" fmla="*/ 0 h 38"/>
                <a:gd name="T2" fmla="*/ 2147483647 w 43"/>
                <a:gd name="T3" fmla="*/ 0 h 38"/>
                <a:gd name="T4" fmla="*/ 2147483647 w 43"/>
                <a:gd name="T5" fmla="*/ 0 h 38"/>
                <a:gd name="T6" fmla="*/ 2147483647 w 43"/>
                <a:gd name="T7" fmla="*/ 0 h 38"/>
                <a:gd name="T8" fmla="*/ 0 w 43"/>
                <a:gd name="T9" fmla="*/ 2147483647 h 38"/>
                <a:gd name="T10" fmla="*/ 0 w 43"/>
                <a:gd name="T11" fmla="*/ 2147483647 h 38"/>
                <a:gd name="T12" fmla="*/ 0 w 43"/>
                <a:gd name="T13" fmla="*/ 2147483647 h 38"/>
                <a:gd name="T14" fmla="*/ 2147483647 w 43"/>
                <a:gd name="T15" fmla="*/ 2147483647 h 38"/>
                <a:gd name="T16" fmla="*/ 2147483647 w 43"/>
                <a:gd name="T17" fmla="*/ 2147483647 h 38"/>
                <a:gd name="T18" fmla="*/ 2147483647 w 43"/>
                <a:gd name="T19" fmla="*/ 2147483647 h 38"/>
                <a:gd name="T20" fmla="*/ 2147483647 w 43"/>
                <a:gd name="T21" fmla="*/ 2147483647 h 38"/>
                <a:gd name="T22" fmla="*/ 2147483647 w 43"/>
                <a:gd name="T23" fmla="*/ 2147483647 h 38"/>
                <a:gd name="T24" fmla="*/ 2147483647 w 43"/>
                <a:gd name="T25" fmla="*/ 2147483647 h 38"/>
                <a:gd name="T26" fmla="*/ 2147483647 w 43"/>
                <a:gd name="T27" fmla="*/ 2147483647 h 38"/>
                <a:gd name="T28" fmla="*/ 2147483647 w 43"/>
                <a:gd name="T29" fmla="*/ 2147483647 h 38"/>
                <a:gd name="T30" fmla="*/ 2147483647 w 43"/>
                <a:gd name="T31" fmla="*/ 2147483647 h 38"/>
                <a:gd name="T32" fmla="*/ 2147483647 w 43"/>
                <a:gd name="T33" fmla="*/ 2147483647 h 38"/>
                <a:gd name="T34" fmla="*/ 2147483647 w 43"/>
                <a:gd name="T35" fmla="*/ 2147483647 h 38"/>
                <a:gd name="T36" fmla="*/ 2147483647 w 43"/>
                <a:gd name="T37" fmla="*/ 2147483647 h 38"/>
                <a:gd name="T38" fmla="*/ 2147483647 w 43"/>
                <a:gd name="T39" fmla="*/ 2147483647 h 38"/>
                <a:gd name="T40" fmla="*/ 2147483647 w 43"/>
                <a:gd name="T41" fmla="*/ 2147483647 h 38"/>
                <a:gd name="T42" fmla="*/ 2147483647 w 43"/>
                <a:gd name="T43" fmla="*/ 2147483647 h 38"/>
                <a:gd name="T44" fmla="*/ 2147483647 w 43"/>
                <a:gd name="T45" fmla="*/ 2147483647 h 38"/>
                <a:gd name="T46" fmla="*/ 2147483647 w 43"/>
                <a:gd name="T47" fmla="*/ 2147483647 h 38"/>
                <a:gd name="T48" fmla="*/ 2147483647 w 43"/>
                <a:gd name="T49" fmla="*/ 0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
                <a:gd name="T76" fmla="*/ 0 h 38"/>
                <a:gd name="T77" fmla="*/ 43 w 43"/>
                <a:gd name="T78" fmla="*/ 38 h 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 h="38">
                  <a:moveTo>
                    <a:pt x="22" y="0"/>
                  </a:moveTo>
                  <a:lnTo>
                    <a:pt x="12" y="0"/>
                  </a:lnTo>
                  <a:lnTo>
                    <a:pt x="2" y="0"/>
                  </a:lnTo>
                  <a:lnTo>
                    <a:pt x="1" y="0"/>
                  </a:lnTo>
                  <a:lnTo>
                    <a:pt x="0" y="1"/>
                  </a:lnTo>
                  <a:lnTo>
                    <a:pt x="0" y="3"/>
                  </a:lnTo>
                  <a:lnTo>
                    <a:pt x="0" y="6"/>
                  </a:lnTo>
                  <a:lnTo>
                    <a:pt x="1" y="10"/>
                  </a:lnTo>
                  <a:lnTo>
                    <a:pt x="2" y="12"/>
                  </a:lnTo>
                  <a:lnTo>
                    <a:pt x="3" y="18"/>
                  </a:lnTo>
                  <a:lnTo>
                    <a:pt x="5" y="25"/>
                  </a:lnTo>
                  <a:lnTo>
                    <a:pt x="10" y="30"/>
                  </a:lnTo>
                  <a:lnTo>
                    <a:pt x="15" y="34"/>
                  </a:lnTo>
                  <a:lnTo>
                    <a:pt x="21" y="37"/>
                  </a:lnTo>
                  <a:lnTo>
                    <a:pt x="27" y="38"/>
                  </a:lnTo>
                  <a:lnTo>
                    <a:pt x="35" y="38"/>
                  </a:lnTo>
                  <a:lnTo>
                    <a:pt x="43" y="37"/>
                  </a:lnTo>
                  <a:lnTo>
                    <a:pt x="40" y="29"/>
                  </a:lnTo>
                  <a:lnTo>
                    <a:pt x="36" y="23"/>
                  </a:lnTo>
                  <a:lnTo>
                    <a:pt x="33" y="17"/>
                  </a:lnTo>
                  <a:lnTo>
                    <a:pt x="30" y="13"/>
                  </a:lnTo>
                  <a:lnTo>
                    <a:pt x="27" y="10"/>
                  </a:lnTo>
                  <a:lnTo>
                    <a:pt x="24" y="7"/>
                  </a:lnTo>
                  <a:lnTo>
                    <a:pt x="23" y="4"/>
                  </a:lnTo>
                  <a:lnTo>
                    <a:pt x="22" y="0"/>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589" name="Freeform 212"/>
            <p:cNvSpPr>
              <a:spLocks/>
            </p:cNvSpPr>
            <p:nvPr>
              <p:custDataLst>
                <p:tags r:id="rId141"/>
              </p:custDataLst>
            </p:nvPr>
          </p:nvSpPr>
          <p:spPr bwMode="auto">
            <a:xfrm>
              <a:off x="2325688" y="4881563"/>
              <a:ext cx="6350" cy="52387"/>
            </a:xfrm>
            <a:custGeom>
              <a:avLst/>
              <a:gdLst>
                <a:gd name="T0" fmla="*/ 0 w 20"/>
                <a:gd name="T1" fmla="*/ 0 h 5"/>
                <a:gd name="T2" fmla="*/ 2147483647 w 20"/>
                <a:gd name="T3" fmla="*/ 2147483647 h 5"/>
                <a:gd name="T4" fmla="*/ 2147483647 w 20"/>
                <a:gd name="T5" fmla="*/ 2147483647 h 5"/>
                <a:gd name="T6" fmla="*/ 2147483647 w 20"/>
                <a:gd name="T7" fmla="*/ 2147483647 h 5"/>
                <a:gd name="T8" fmla="*/ 2147483647 w 20"/>
                <a:gd name="T9" fmla="*/ 2147483647 h 5"/>
                <a:gd name="T10" fmla="*/ 2147483647 w 20"/>
                <a:gd name="T11" fmla="*/ 2147483647 h 5"/>
                <a:gd name="T12" fmla="*/ 2147483647 w 20"/>
                <a:gd name="T13" fmla="*/ 2147483647 h 5"/>
                <a:gd name="T14" fmla="*/ 2147483647 w 20"/>
                <a:gd name="T15" fmla="*/ 2147483647 h 5"/>
                <a:gd name="T16" fmla="*/ 2147483647 w 20"/>
                <a:gd name="T17" fmla="*/ 0 h 5"/>
                <a:gd name="T18" fmla="*/ 0 w 20"/>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5"/>
                <a:gd name="T32" fmla="*/ 20 w 20"/>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5">
                  <a:moveTo>
                    <a:pt x="0" y="0"/>
                  </a:moveTo>
                  <a:lnTo>
                    <a:pt x="1" y="2"/>
                  </a:lnTo>
                  <a:lnTo>
                    <a:pt x="2" y="3"/>
                  </a:lnTo>
                  <a:lnTo>
                    <a:pt x="4" y="4"/>
                  </a:lnTo>
                  <a:lnTo>
                    <a:pt x="7" y="5"/>
                  </a:lnTo>
                  <a:lnTo>
                    <a:pt x="11" y="4"/>
                  </a:lnTo>
                  <a:lnTo>
                    <a:pt x="14" y="3"/>
                  </a:lnTo>
                  <a:lnTo>
                    <a:pt x="17" y="2"/>
                  </a:lnTo>
                  <a:lnTo>
                    <a:pt x="20" y="0"/>
                  </a:lnTo>
                  <a:lnTo>
                    <a:pt x="0" y="0"/>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590" name="Freeform 213"/>
            <p:cNvSpPr>
              <a:spLocks/>
            </p:cNvSpPr>
            <p:nvPr>
              <p:custDataLst>
                <p:tags r:id="rId142"/>
              </p:custDataLst>
            </p:nvPr>
          </p:nvSpPr>
          <p:spPr bwMode="auto">
            <a:xfrm>
              <a:off x="2408238" y="4943475"/>
              <a:ext cx="39687" cy="52388"/>
            </a:xfrm>
            <a:custGeom>
              <a:avLst/>
              <a:gdLst>
                <a:gd name="T0" fmla="*/ 2147483647 w 73"/>
                <a:gd name="T1" fmla="*/ 0 h 22"/>
                <a:gd name="T2" fmla="*/ 2147483647 w 73"/>
                <a:gd name="T3" fmla="*/ 2147483647 h 22"/>
                <a:gd name="T4" fmla="*/ 2147483647 w 73"/>
                <a:gd name="T5" fmla="*/ 2147483647 h 22"/>
                <a:gd name="T6" fmla="*/ 2147483647 w 73"/>
                <a:gd name="T7" fmla="*/ 2147483647 h 22"/>
                <a:gd name="T8" fmla="*/ 2147483647 w 73"/>
                <a:gd name="T9" fmla="*/ 2147483647 h 22"/>
                <a:gd name="T10" fmla="*/ 2147483647 w 73"/>
                <a:gd name="T11" fmla="*/ 2147483647 h 22"/>
                <a:gd name="T12" fmla="*/ 0 w 73"/>
                <a:gd name="T13" fmla="*/ 2147483647 h 22"/>
                <a:gd name="T14" fmla="*/ 2147483647 w 73"/>
                <a:gd name="T15" fmla="*/ 2147483647 h 22"/>
                <a:gd name="T16" fmla="*/ 2147483647 w 73"/>
                <a:gd name="T17" fmla="*/ 2147483647 h 22"/>
                <a:gd name="T18" fmla="*/ 2147483647 w 73"/>
                <a:gd name="T19" fmla="*/ 2147483647 h 22"/>
                <a:gd name="T20" fmla="*/ 2147483647 w 73"/>
                <a:gd name="T21" fmla="*/ 2147483647 h 22"/>
                <a:gd name="T22" fmla="*/ 2147483647 w 73"/>
                <a:gd name="T23" fmla="*/ 2147483647 h 22"/>
                <a:gd name="T24" fmla="*/ 2147483647 w 73"/>
                <a:gd name="T25" fmla="*/ 2147483647 h 22"/>
                <a:gd name="T26" fmla="*/ 2147483647 w 73"/>
                <a:gd name="T27" fmla="*/ 2147483647 h 22"/>
                <a:gd name="T28" fmla="*/ 2147483647 w 73"/>
                <a:gd name="T29" fmla="*/ 2147483647 h 22"/>
                <a:gd name="T30" fmla="*/ 2147483647 w 73"/>
                <a:gd name="T31" fmla="*/ 2147483647 h 22"/>
                <a:gd name="T32" fmla="*/ 2147483647 w 73"/>
                <a:gd name="T33" fmla="*/ 2147483647 h 22"/>
                <a:gd name="T34" fmla="*/ 2147483647 w 73"/>
                <a:gd name="T35" fmla="*/ 2147483647 h 22"/>
                <a:gd name="T36" fmla="*/ 2147483647 w 73"/>
                <a:gd name="T37" fmla="*/ 0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3"/>
                <a:gd name="T58" fmla="*/ 0 h 22"/>
                <a:gd name="T59" fmla="*/ 73 w 73"/>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3" h="22">
                  <a:moveTo>
                    <a:pt x="40" y="0"/>
                  </a:moveTo>
                  <a:lnTo>
                    <a:pt x="32" y="1"/>
                  </a:lnTo>
                  <a:lnTo>
                    <a:pt x="26" y="2"/>
                  </a:lnTo>
                  <a:lnTo>
                    <a:pt x="20" y="5"/>
                  </a:lnTo>
                  <a:lnTo>
                    <a:pt x="15" y="8"/>
                  </a:lnTo>
                  <a:lnTo>
                    <a:pt x="6" y="14"/>
                  </a:lnTo>
                  <a:lnTo>
                    <a:pt x="0" y="19"/>
                  </a:lnTo>
                  <a:lnTo>
                    <a:pt x="20" y="20"/>
                  </a:lnTo>
                  <a:lnTo>
                    <a:pt x="39" y="22"/>
                  </a:lnTo>
                  <a:lnTo>
                    <a:pt x="49" y="22"/>
                  </a:lnTo>
                  <a:lnTo>
                    <a:pt x="57" y="22"/>
                  </a:lnTo>
                  <a:lnTo>
                    <a:pt x="65" y="21"/>
                  </a:lnTo>
                  <a:lnTo>
                    <a:pt x="73" y="19"/>
                  </a:lnTo>
                  <a:lnTo>
                    <a:pt x="64" y="14"/>
                  </a:lnTo>
                  <a:lnTo>
                    <a:pt x="56" y="8"/>
                  </a:lnTo>
                  <a:lnTo>
                    <a:pt x="53" y="5"/>
                  </a:lnTo>
                  <a:lnTo>
                    <a:pt x="49" y="2"/>
                  </a:lnTo>
                  <a:lnTo>
                    <a:pt x="44" y="1"/>
                  </a:lnTo>
                  <a:lnTo>
                    <a:pt x="40" y="0"/>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591" name="Freeform 214"/>
            <p:cNvSpPr>
              <a:spLocks/>
            </p:cNvSpPr>
            <p:nvPr>
              <p:custDataLst>
                <p:tags r:id="rId143"/>
              </p:custDataLst>
            </p:nvPr>
          </p:nvSpPr>
          <p:spPr bwMode="auto">
            <a:xfrm>
              <a:off x="2451100" y="4891088"/>
              <a:ext cx="138113" cy="92075"/>
            </a:xfrm>
            <a:custGeom>
              <a:avLst/>
              <a:gdLst>
                <a:gd name="T0" fmla="*/ 2147483647 w 281"/>
                <a:gd name="T1" fmla="*/ 2147483647 h 193"/>
                <a:gd name="T2" fmla="*/ 2147483647 w 281"/>
                <a:gd name="T3" fmla="*/ 2147483647 h 193"/>
                <a:gd name="T4" fmla="*/ 2147483647 w 281"/>
                <a:gd name="T5" fmla="*/ 2147483647 h 193"/>
                <a:gd name="T6" fmla="*/ 2147483647 w 281"/>
                <a:gd name="T7" fmla="*/ 2147483647 h 193"/>
                <a:gd name="T8" fmla="*/ 2147483647 w 281"/>
                <a:gd name="T9" fmla="*/ 2147483647 h 193"/>
                <a:gd name="T10" fmla="*/ 2147483647 w 281"/>
                <a:gd name="T11" fmla="*/ 2147483647 h 193"/>
                <a:gd name="T12" fmla="*/ 2147483647 w 281"/>
                <a:gd name="T13" fmla="*/ 2147483647 h 193"/>
                <a:gd name="T14" fmla="*/ 2147483647 w 281"/>
                <a:gd name="T15" fmla="*/ 2147483647 h 193"/>
                <a:gd name="T16" fmla="*/ 2147483647 w 281"/>
                <a:gd name="T17" fmla="*/ 2147483647 h 193"/>
                <a:gd name="T18" fmla="*/ 2147483647 w 281"/>
                <a:gd name="T19" fmla="*/ 0 h 193"/>
                <a:gd name="T20" fmla="*/ 2147483647 w 281"/>
                <a:gd name="T21" fmla="*/ 2147483647 h 193"/>
                <a:gd name="T22" fmla="*/ 2147483647 w 281"/>
                <a:gd name="T23" fmla="*/ 2147483647 h 193"/>
                <a:gd name="T24" fmla="*/ 2147483647 w 281"/>
                <a:gd name="T25" fmla="*/ 2147483647 h 193"/>
                <a:gd name="T26" fmla="*/ 0 w 281"/>
                <a:gd name="T27" fmla="*/ 2147483647 h 193"/>
                <a:gd name="T28" fmla="*/ 2147483647 w 281"/>
                <a:gd name="T29" fmla="*/ 2147483647 h 193"/>
                <a:gd name="T30" fmla="*/ 2147483647 w 281"/>
                <a:gd name="T31" fmla="*/ 2147483647 h 193"/>
                <a:gd name="T32" fmla="*/ 2147483647 w 281"/>
                <a:gd name="T33" fmla="*/ 2147483647 h 193"/>
                <a:gd name="T34" fmla="*/ 2147483647 w 281"/>
                <a:gd name="T35" fmla="*/ 2147483647 h 193"/>
                <a:gd name="T36" fmla="*/ 2147483647 w 281"/>
                <a:gd name="T37" fmla="*/ 2147483647 h 193"/>
                <a:gd name="T38" fmla="*/ 2147483647 w 281"/>
                <a:gd name="T39" fmla="*/ 2147483647 h 193"/>
                <a:gd name="T40" fmla="*/ 2147483647 w 281"/>
                <a:gd name="T41" fmla="*/ 2147483647 h 193"/>
                <a:gd name="T42" fmla="*/ 2147483647 w 281"/>
                <a:gd name="T43" fmla="*/ 2147483647 h 193"/>
                <a:gd name="T44" fmla="*/ 2147483647 w 281"/>
                <a:gd name="T45" fmla="*/ 2147483647 h 193"/>
                <a:gd name="T46" fmla="*/ 2147483647 w 281"/>
                <a:gd name="T47" fmla="*/ 2147483647 h 193"/>
                <a:gd name="T48" fmla="*/ 2147483647 w 281"/>
                <a:gd name="T49" fmla="*/ 2147483647 h 193"/>
                <a:gd name="T50" fmla="*/ 2147483647 w 281"/>
                <a:gd name="T51" fmla="*/ 2147483647 h 193"/>
                <a:gd name="T52" fmla="*/ 2147483647 w 281"/>
                <a:gd name="T53" fmla="*/ 2147483647 h 193"/>
                <a:gd name="T54" fmla="*/ 2147483647 w 281"/>
                <a:gd name="T55" fmla="*/ 2147483647 h 193"/>
                <a:gd name="T56" fmla="*/ 2147483647 w 281"/>
                <a:gd name="T57" fmla="*/ 2147483647 h 193"/>
                <a:gd name="T58" fmla="*/ 2147483647 w 281"/>
                <a:gd name="T59" fmla="*/ 2147483647 h 193"/>
                <a:gd name="T60" fmla="*/ 2147483647 w 281"/>
                <a:gd name="T61" fmla="*/ 2147483647 h 193"/>
                <a:gd name="T62" fmla="*/ 2147483647 w 281"/>
                <a:gd name="T63" fmla="*/ 2147483647 h 193"/>
                <a:gd name="T64" fmla="*/ 2147483647 w 281"/>
                <a:gd name="T65" fmla="*/ 2147483647 h 193"/>
                <a:gd name="T66" fmla="*/ 2147483647 w 281"/>
                <a:gd name="T67" fmla="*/ 2147483647 h 193"/>
                <a:gd name="T68" fmla="*/ 2147483647 w 281"/>
                <a:gd name="T69" fmla="*/ 2147483647 h 193"/>
                <a:gd name="T70" fmla="*/ 2147483647 w 281"/>
                <a:gd name="T71" fmla="*/ 2147483647 h 1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1"/>
                <a:gd name="T109" fmla="*/ 0 h 193"/>
                <a:gd name="T110" fmla="*/ 281 w 281"/>
                <a:gd name="T111" fmla="*/ 193 h 19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1" h="193">
                  <a:moveTo>
                    <a:pt x="275" y="167"/>
                  </a:moveTo>
                  <a:lnTo>
                    <a:pt x="235" y="168"/>
                  </a:lnTo>
                  <a:lnTo>
                    <a:pt x="202" y="171"/>
                  </a:lnTo>
                  <a:lnTo>
                    <a:pt x="188" y="171"/>
                  </a:lnTo>
                  <a:lnTo>
                    <a:pt x="175" y="169"/>
                  </a:lnTo>
                  <a:lnTo>
                    <a:pt x="168" y="168"/>
                  </a:lnTo>
                  <a:lnTo>
                    <a:pt x="162" y="166"/>
                  </a:lnTo>
                  <a:lnTo>
                    <a:pt x="155" y="164"/>
                  </a:lnTo>
                  <a:lnTo>
                    <a:pt x="149" y="161"/>
                  </a:lnTo>
                  <a:lnTo>
                    <a:pt x="130" y="135"/>
                  </a:lnTo>
                  <a:lnTo>
                    <a:pt x="108" y="103"/>
                  </a:lnTo>
                  <a:lnTo>
                    <a:pt x="104" y="94"/>
                  </a:lnTo>
                  <a:lnTo>
                    <a:pt x="98" y="84"/>
                  </a:lnTo>
                  <a:lnTo>
                    <a:pt x="94" y="74"/>
                  </a:lnTo>
                  <a:lnTo>
                    <a:pt x="90" y="63"/>
                  </a:lnTo>
                  <a:lnTo>
                    <a:pt x="87" y="51"/>
                  </a:lnTo>
                  <a:lnTo>
                    <a:pt x="85" y="39"/>
                  </a:lnTo>
                  <a:lnTo>
                    <a:pt x="83" y="27"/>
                  </a:lnTo>
                  <a:lnTo>
                    <a:pt x="83" y="13"/>
                  </a:lnTo>
                  <a:lnTo>
                    <a:pt x="43" y="0"/>
                  </a:lnTo>
                  <a:lnTo>
                    <a:pt x="30" y="50"/>
                  </a:lnTo>
                  <a:lnTo>
                    <a:pt x="28" y="52"/>
                  </a:lnTo>
                  <a:lnTo>
                    <a:pt x="23" y="56"/>
                  </a:lnTo>
                  <a:lnTo>
                    <a:pt x="18" y="61"/>
                  </a:lnTo>
                  <a:lnTo>
                    <a:pt x="11" y="65"/>
                  </a:lnTo>
                  <a:lnTo>
                    <a:pt x="6" y="69"/>
                  </a:lnTo>
                  <a:lnTo>
                    <a:pt x="1" y="72"/>
                  </a:lnTo>
                  <a:lnTo>
                    <a:pt x="0" y="73"/>
                  </a:lnTo>
                  <a:lnTo>
                    <a:pt x="0" y="74"/>
                  </a:lnTo>
                  <a:lnTo>
                    <a:pt x="1" y="75"/>
                  </a:lnTo>
                  <a:lnTo>
                    <a:pt x="3" y="75"/>
                  </a:lnTo>
                  <a:lnTo>
                    <a:pt x="9" y="81"/>
                  </a:lnTo>
                  <a:lnTo>
                    <a:pt x="23" y="96"/>
                  </a:lnTo>
                  <a:lnTo>
                    <a:pt x="37" y="111"/>
                  </a:lnTo>
                  <a:lnTo>
                    <a:pt x="43" y="118"/>
                  </a:lnTo>
                  <a:lnTo>
                    <a:pt x="45" y="122"/>
                  </a:lnTo>
                  <a:lnTo>
                    <a:pt x="49" y="126"/>
                  </a:lnTo>
                  <a:lnTo>
                    <a:pt x="53" y="129"/>
                  </a:lnTo>
                  <a:lnTo>
                    <a:pt x="57" y="132"/>
                  </a:lnTo>
                  <a:lnTo>
                    <a:pt x="62" y="134"/>
                  </a:lnTo>
                  <a:lnTo>
                    <a:pt x="66" y="135"/>
                  </a:lnTo>
                  <a:lnTo>
                    <a:pt x="71" y="136"/>
                  </a:lnTo>
                  <a:lnTo>
                    <a:pt x="76" y="136"/>
                  </a:lnTo>
                  <a:lnTo>
                    <a:pt x="76" y="141"/>
                  </a:lnTo>
                  <a:lnTo>
                    <a:pt x="77" y="145"/>
                  </a:lnTo>
                  <a:lnTo>
                    <a:pt x="79" y="148"/>
                  </a:lnTo>
                  <a:lnTo>
                    <a:pt x="82" y="150"/>
                  </a:lnTo>
                  <a:lnTo>
                    <a:pt x="86" y="153"/>
                  </a:lnTo>
                  <a:lnTo>
                    <a:pt x="93" y="154"/>
                  </a:lnTo>
                  <a:lnTo>
                    <a:pt x="99" y="154"/>
                  </a:lnTo>
                  <a:lnTo>
                    <a:pt x="104" y="156"/>
                  </a:lnTo>
                  <a:lnTo>
                    <a:pt x="106" y="157"/>
                  </a:lnTo>
                  <a:lnTo>
                    <a:pt x="108" y="160"/>
                  </a:lnTo>
                  <a:lnTo>
                    <a:pt x="109" y="163"/>
                  </a:lnTo>
                  <a:lnTo>
                    <a:pt x="109" y="167"/>
                  </a:lnTo>
                  <a:lnTo>
                    <a:pt x="109" y="179"/>
                  </a:lnTo>
                  <a:lnTo>
                    <a:pt x="111" y="187"/>
                  </a:lnTo>
                  <a:lnTo>
                    <a:pt x="111" y="189"/>
                  </a:lnTo>
                  <a:lnTo>
                    <a:pt x="113" y="191"/>
                  </a:lnTo>
                  <a:lnTo>
                    <a:pt x="115" y="193"/>
                  </a:lnTo>
                  <a:lnTo>
                    <a:pt x="117" y="193"/>
                  </a:lnTo>
                  <a:lnTo>
                    <a:pt x="129" y="193"/>
                  </a:lnTo>
                  <a:lnTo>
                    <a:pt x="149" y="192"/>
                  </a:lnTo>
                  <a:lnTo>
                    <a:pt x="164" y="191"/>
                  </a:lnTo>
                  <a:lnTo>
                    <a:pt x="174" y="190"/>
                  </a:lnTo>
                  <a:lnTo>
                    <a:pt x="180" y="189"/>
                  </a:lnTo>
                  <a:lnTo>
                    <a:pt x="186" y="187"/>
                  </a:lnTo>
                  <a:lnTo>
                    <a:pt x="192" y="186"/>
                  </a:lnTo>
                  <a:lnTo>
                    <a:pt x="200" y="187"/>
                  </a:lnTo>
                  <a:lnTo>
                    <a:pt x="212" y="188"/>
                  </a:lnTo>
                  <a:lnTo>
                    <a:pt x="229" y="192"/>
                  </a:lnTo>
                  <a:lnTo>
                    <a:pt x="281" y="167"/>
                  </a:lnTo>
                  <a:lnTo>
                    <a:pt x="275" y="167"/>
                  </a:lnTo>
                </a:path>
              </a:pathLst>
            </a:custGeom>
            <a:solidFill>
              <a:srgbClr val="FFC00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544" name="Freeform 215"/>
            <p:cNvSpPr>
              <a:spLocks/>
            </p:cNvSpPr>
            <p:nvPr>
              <p:custDataLst>
                <p:tags r:id="rId144"/>
              </p:custDataLst>
            </p:nvPr>
          </p:nvSpPr>
          <p:spPr bwMode="auto">
            <a:xfrm>
              <a:off x="1951038" y="2874963"/>
              <a:ext cx="57150" cy="53975"/>
            </a:xfrm>
            <a:custGeom>
              <a:avLst/>
              <a:gdLst>
                <a:gd name="T0" fmla="*/ 0 w 120"/>
                <a:gd name="T1" fmla="*/ 2147483647 h 56"/>
                <a:gd name="T2" fmla="*/ 2147483647 w 120"/>
                <a:gd name="T3" fmla="*/ 2147483647 h 56"/>
                <a:gd name="T4" fmla="*/ 2147483647 w 120"/>
                <a:gd name="T5" fmla="*/ 2147483647 h 56"/>
                <a:gd name="T6" fmla="*/ 2147483647 w 120"/>
                <a:gd name="T7" fmla="*/ 2147483647 h 56"/>
                <a:gd name="T8" fmla="*/ 2147483647 w 120"/>
                <a:gd name="T9" fmla="*/ 2147483647 h 56"/>
                <a:gd name="T10" fmla="*/ 2147483647 w 120"/>
                <a:gd name="T11" fmla="*/ 2147483647 h 56"/>
                <a:gd name="T12" fmla="*/ 2147483647 w 120"/>
                <a:gd name="T13" fmla="*/ 2147483647 h 56"/>
                <a:gd name="T14" fmla="*/ 2147483647 w 120"/>
                <a:gd name="T15" fmla="*/ 2147483647 h 56"/>
                <a:gd name="T16" fmla="*/ 2147483647 w 120"/>
                <a:gd name="T17" fmla="*/ 2147483647 h 56"/>
                <a:gd name="T18" fmla="*/ 2147483647 w 120"/>
                <a:gd name="T19" fmla="*/ 2147483647 h 56"/>
                <a:gd name="T20" fmla="*/ 2147483647 w 120"/>
                <a:gd name="T21" fmla="*/ 2147483647 h 56"/>
                <a:gd name="T22" fmla="*/ 2147483647 w 120"/>
                <a:gd name="T23" fmla="*/ 2147483647 h 56"/>
                <a:gd name="T24" fmla="*/ 2147483647 w 120"/>
                <a:gd name="T25" fmla="*/ 2147483647 h 56"/>
                <a:gd name="T26" fmla="*/ 2147483647 w 120"/>
                <a:gd name="T27" fmla="*/ 2147483647 h 56"/>
                <a:gd name="T28" fmla="*/ 2147483647 w 120"/>
                <a:gd name="T29" fmla="*/ 2147483647 h 56"/>
                <a:gd name="T30" fmla="*/ 2147483647 w 120"/>
                <a:gd name="T31" fmla="*/ 2147483647 h 56"/>
                <a:gd name="T32" fmla="*/ 2147483647 w 120"/>
                <a:gd name="T33" fmla="*/ 2147483647 h 56"/>
                <a:gd name="T34" fmla="*/ 2147483647 w 120"/>
                <a:gd name="T35" fmla="*/ 2147483647 h 56"/>
                <a:gd name="T36" fmla="*/ 2147483647 w 120"/>
                <a:gd name="T37" fmla="*/ 2147483647 h 56"/>
                <a:gd name="T38" fmla="*/ 2147483647 w 120"/>
                <a:gd name="T39" fmla="*/ 2147483647 h 56"/>
                <a:gd name="T40" fmla="*/ 2147483647 w 120"/>
                <a:gd name="T41" fmla="*/ 2147483647 h 56"/>
                <a:gd name="T42" fmla="*/ 2147483647 w 120"/>
                <a:gd name="T43" fmla="*/ 0 h 56"/>
                <a:gd name="T44" fmla="*/ 2147483647 w 120"/>
                <a:gd name="T45" fmla="*/ 2147483647 h 56"/>
                <a:gd name="T46" fmla="*/ 2147483647 w 120"/>
                <a:gd name="T47" fmla="*/ 2147483647 h 56"/>
                <a:gd name="T48" fmla="*/ 2147483647 w 120"/>
                <a:gd name="T49" fmla="*/ 2147483647 h 56"/>
                <a:gd name="T50" fmla="*/ 2147483647 w 120"/>
                <a:gd name="T51" fmla="*/ 2147483647 h 56"/>
                <a:gd name="T52" fmla="*/ 2147483647 w 120"/>
                <a:gd name="T53" fmla="*/ 2147483647 h 56"/>
                <a:gd name="T54" fmla="*/ 2147483647 w 120"/>
                <a:gd name="T55" fmla="*/ 2147483647 h 56"/>
                <a:gd name="T56" fmla="*/ 2147483647 w 120"/>
                <a:gd name="T57" fmla="*/ 2147483647 h 56"/>
                <a:gd name="T58" fmla="*/ 0 w 120"/>
                <a:gd name="T59" fmla="*/ 2147483647 h 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0"/>
                <a:gd name="T91" fmla="*/ 0 h 56"/>
                <a:gd name="T92" fmla="*/ 120 w 120"/>
                <a:gd name="T93" fmla="*/ 56 h 5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0" h="56">
                  <a:moveTo>
                    <a:pt x="0" y="18"/>
                  </a:moveTo>
                  <a:lnTo>
                    <a:pt x="4" y="26"/>
                  </a:lnTo>
                  <a:lnTo>
                    <a:pt x="10" y="33"/>
                  </a:lnTo>
                  <a:lnTo>
                    <a:pt x="15" y="37"/>
                  </a:lnTo>
                  <a:lnTo>
                    <a:pt x="21" y="41"/>
                  </a:lnTo>
                  <a:lnTo>
                    <a:pt x="27" y="44"/>
                  </a:lnTo>
                  <a:lnTo>
                    <a:pt x="35" y="46"/>
                  </a:lnTo>
                  <a:lnTo>
                    <a:pt x="43" y="48"/>
                  </a:lnTo>
                  <a:lnTo>
                    <a:pt x="51" y="49"/>
                  </a:lnTo>
                  <a:lnTo>
                    <a:pt x="67" y="50"/>
                  </a:lnTo>
                  <a:lnTo>
                    <a:pt x="85" y="51"/>
                  </a:lnTo>
                  <a:lnTo>
                    <a:pt x="102" y="52"/>
                  </a:lnTo>
                  <a:lnTo>
                    <a:pt x="120" y="56"/>
                  </a:lnTo>
                  <a:lnTo>
                    <a:pt x="120" y="37"/>
                  </a:lnTo>
                  <a:lnTo>
                    <a:pt x="111" y="34"/>
                  </a:lnTo>
                  <a:lnTo>
                    <a:pt x="102" y="30"/>
                  </a:lnTo>
                  <a:lnTo>
                    <a:pt x="94" y="24"/>
                  </a:lnTo>
                  <a:lnTo>
                    <a:pt x="88" y="18"/>
                  </a:lnTo>
                  <a:lnTo>
                    <a:pt x="81" y="13"/>
                  </a:lnTo>
                  <a:lnTo>
                    <a:pt x="75" y="7"/>
                  </a:lnTo>
                  <a:lnTo>
                    <a:pt x="67" y="3"/>
                  </a:lnTo>
                  <a:lnTo>
                    <a:pt x="60" y="0"/>
                  </a:lnTo>
                  <a:lnTo>
                    <a:pt x="55" y="1"/>
                  </a:lnTo>
                  <a:lnTo>
                    <a:pt x="48" y="3"/>
                  </a:lnTo>
                  <a:lnTo>
                    <a:pt x="41" y="6"/>
                  </a:lnTo>
                  <a:lnTo>
                    <a:pt x="33" y="9"/>
                  </a:lnTo>
                  <a:lnTo>
                    <a:pt x="24" y="13"/>
                  </a:lnTo>
                  <a:lnTo>
                    <a:pt x="16" y="15"/>
                  </a:lnTo>
                  <a:lnTo>
                    <a:pt x="8" y="18"/>
                  </a:lnTo>
                  <a:lnTo>
                    <a:pt x="0" y="18"/>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545" name="Freeform 216"/>
            <p:cNvSpPr>
              <a:spLocks/>
            </p:cNvSpPr>
            <p:nvPr>
              <p:custDataLst>
                <p:tags r:id="rId145"/>
              </p:custDataLst>
            </p:nvPr>
          </p:nvSpPr>
          <p:spPr bwMode="auto">
            <a:xfrm>
              <a:off x="1792288" y="2749550"/>
              <a:ext cx="279400" cy="100013"/>
            </a:xfrm>
            <a:custGeom>
              <a:avLst/>
              <a:gdLst>
                <a:gd name="T0" fmla="*/ 2147483647 w 574"/>
                <a:gd name="T1" fmla="*/ 2147483647 h 204"/>
                <a:gd name="T2" fmla="*/ 2147483647 w 574"/>
                <a:gd name="T3" fmla="*/ 2147483647 h 204"/>
                <a:gd name="T4" fmla="*/ 2147483647 w 574"/>
                <a:gd name="T5" fmla="*/ 2147483647 h 204"/>
                <a:gd name="T6" fmla="*/ 2147483647 w 574"/>
                <a:gd name="T7" fmla="*/ 2147483647 h 204"/>
                <a:gd name="T8" fmla="*/ 2147483647 w 574"/>
                <a:gd name="T9" fmla="*/ 2147483647 h 204"/>
                <a:gd name="T10" fmla="*/ 2147483647 w 574"/>
                <a:gd name="T11" fmla="*/ 2147483647 h 204"/>
                <a:gd name="T12" fmla="*/ 2147483647 w 574"/>
                <a:gd name="T13" fmla="*/ 2147483647 h 204"/>
                <a:gd name="T14" fmla="*/ 0 w 574"/>
                <a:gd name="T15" fmla="*/ 2147483647 h 204"/>
                <a:gd name="T16" fmla="*/ 2147483647 w 574"/>
                <a:gd name="T17" fmla="*/ 2147483647 h 204"/>
                <a:gd name="T18" fmla="*/ 2147483647 w 574"/>
                <a:gd name="T19" fmla="*/ 2147483647 h 204"/>
                <a:gd name="T20" fmla="*/ 2147483647 w 574"/>
                <a:gd name="T21" fmla="*/ 2147483647 h 204"/>
                <a:gd name="T22" fmla="*/ 2147483647 w 574"/>
                <a:gd name="T23" fmla="*/ 2147483647 h 204"/>
                <a:gd name="T24" fmla="*/ 2147483647 w 574"/>
                <a:gd name="T25" fmla="*/ 2147483647 h 204"/>
                <a:gd name="T26" fmla="*/ 2147483647 w 574"/>
                <a:gd name="T27" fmla="*/ 2147483647 h 204"/>
                <a:gd name="T28" fmla="*/ 2147483647 w 574"/>
                <a:gd name="T29" fmla="*/ 2147483647 h 204"/>
                <a:gd name="T30" fmla="*/ 2147483647 w 574"/>
                <a:gd name="T31" fmla="*/ 2147483647 h 204"/>
                <a:gd name="T32" fmla="*/ 2147483647 w 574"/>
                <a:gd name="T33" fmla="*/ 2147483647 h 204"/>
                <a:gd name="T34" fmla="*/ 2147483647 w 574"/>
                <a:gd name="T35" fmla="*/ 2147483647 h 204"/>
                <a:gd name="T36" fmla="*/ 2147483647 w 574"/>
                <a:gd name="T37" fmla="*/ 2147483647 h 204"/>
                <a:gd name="T38" fmla="*/ 2147483647 w 574"/>
                <a:gd name="T39" fmla="*/ 2147483647 h 204"/>
                <a:gd name="T40" fmla="*/ 2147483647 w 574"/>
                <a:gd name="T41" fmla="*/ 2147483647 h 204"/>
                <a:gd name="T42" fmla="*/ 2147483647 w 574"/>
                <a:gd name="T43" fmla="*/ 2147483647 h 204"/>
                <a:gd name="T44" fmla="*/ 2147483647 w 574"/>
                <a:gd name="T45" fmla="*/ 2147483647 h 204"/>
                <a:gd name="T46" fmla="*/ 2147483647 w 574"/>
                <a:gd name="T47" fmla="*/ 2147483647 h 204"/>
                <a:gd name="T48" fmla="*/ 2147483647 w 574"/>
                <a:gd name="T49" fmla="*/ 2147483647 h 204"/>
                <a:gd name="T50" fmla="*/ 2147483647 w 574"/>
                <a:gd name="T51" fmla="*/ 2147483647 h 204"/>
                <a:gd name="T52" fmla="*/ 2147483647 w 574"/>
                <a:gd name="T53" fmla="*/ 2147483647 h 204"/>
                <a:gd name="T54" fmla="*/ 2147483647 w 574"/>
                <a:gd name="T55" fmla="*/ 2147483647 h 204"/>
                <a:gd name="T56" fmla="*/ 2147483647 w 574"/>
                <a:gd name="T57" fmla="*/ 2147483647 h 204"/>
                <a:gd name="T58" fmla="*/ 2147483647 w 574"/>
                <a:gd name="T59" fmla="*/ 2147483647 h 204"/>
                <a:gd name="T60" fmla="*/ 2147483647 w 574"/>
                <a:gd name="T61" fmla="*/ 2147483647 h 204"/>
                <a:gd name="T62" fmla="*/ 2147483647 w 574"/>
                <a:gd name="T63" fmla="*/ 2147483647 h 204"/>
                <a:gd name="T64" fmla="*/ 2147483647 w 574"/>
                <a:gd name="T65" fmla="*/ 2147483647 h 204"/>
                <a:gd name="T66" fmla="*/ 2147483647 w 574"/>
                <a:gd name="T67" fmla="*/ 2147483647 h 204"/>
                <a:gd name="T68" fmla="*/ 2147483647 w 574"/>
                <a:gd name="T69" fmla="*/ 2147483647 h 204"/>
                <a:gd name="T70" fmla="*/ 2147483647 w 574"/>
                <a:gd name="T71" fmla="*/ 2147483647 h 204"/>
                <a:gd name="T72" fmla="*/ 2147483647 w 574"/>
                <a:gd name="T73" fmla="*/ 2147483647 h 204"/>
                <a:gd name="T74" fmla="*/ 2147483647 w 574"/>
                <a:gd name="T75" fmla="*/ 2147483647 h 204"/>
                <a:gd name="T76" fmla="*/ 2147483647 w 574"/>
                <a:gd name="T77" fmla="*/ 2147483647 h 204"/>
                <a:gd name="T78" fmla="*/ 2147483647 w 574"/>
                <a:gd name="T79" fmla="*/ 2147483647 h 204"/>
                <a:gd name="T80" fmla="*/ 2147483647 w 574"/>
                <a:gd name="T81" fmla="*/ 2147483647 h 204"/>
                <a:gd name="T82" fmla="*/ 2147483647 w 574"/>
                <a:gd name="T83" fmla="*/ 2147483647 h 204"/>
                <a:gd name="T84" fmla="*/ 2147483647 w 574"/>
                <a:gd name="T85" fmla="*/ 2147483647 h 204"/>
                <a:gd name="T86" fmla="*/ 2147483647 w 574"/>
                <a:gd name="T87" fmla="*/ 2147483647 h 204"/>
                <a:gd name="T88" fmla="*/ 2147483647 w 574"/>
                <a:gd name="T89" fmla="*/ 2147483647 h 204"/>
                <a:gd name="T90" fmla="*/ 2147483647 w 574"/>
                <a:gd name="T91" fmla="*/ 2147483647 h 204"/>
                <a:gd name="T92" fmla="*/ 2147483647 w 574"/>
                <a:gd name="T93" fmla="*/ 2147483647 h 204"/>
                <a:gd name="T94" fmla="*/ 2147483647 w 574"/>
                <a:gd name="T95" fmla="*/ 2147483647 h 204"/>
                <a:gd name="T96" fmla="*/ 2147483647 w 574"/>
                <a:gd name="T97" fmla="*/ 2147483647 h 204"/>
                <a:gd name="T98" fmla="*/ 2147483647 w 574"/>
                <a:gd name="T99" fmla="*/ 2147483647 h 204"/>
                <a:gd name="T100" fmla="*/ 2147483647 w 574"/>
                <a:gd name="T101" fmla="*/ 2147483647 h 204"/>
                <a:gd name="T102" fmla="*/ 2147483647 w 574"/>
                <a:gd name="T103" fmla="*/ 2147483647 h 204"/>
                <a:gd name="T104" fmla="*/ 2147483647 w 574"/>
                <a:gd name="T105" fmla="*/ 0 h 2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4"/>
                <a:gd name="T160" fmla="*/ 0 h 204"/>
                <a:gd name="T161" fmla="*/ 574 w 574"/>
                <a:gd name="T162" fmla="*/ 204 h 20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4" h="204">
                  <a:moveTo>
                    <a:pt x="142" y="0"/>
                  </a:moveTo>
                  <a:lnTo>
                    <a:pt x="127" y="1"/>
                  </a:lnTo>
                  <a:lnTo>
                    <a:pt x="111" y="3"/>
                  </a:lnTo>
                  <a:lnTo>
                    <a:pt x="95" y="6"/>
                  </a:lnTo>
                  <a:lnTo>
                    <a:pt x="80" y="11"/>
                  </a:lnTo>
                  <a:lnTo>
                    <a:pt x="66" y="16"/>
                  </a:lnTo>
                  <a:lnTo>
                    <a:pt x="52" y="21"/>
                  </a:lnTo>
                  <a:lnTo>
                    <a:pt x="43" y="26"/>
                  </a:lnTo>
                  <a:lnTo>
                    <a:pt x="36" y="31"/>
                  </a:lnTo>
                  <a:lnTo>
                    <a:pt x="30" y="35"/>
                  </a:lnTo>
                  <a:lnTo>
                    <a:pt x="24" y="42"/>
                  </a:lnTo>
                  <a:lnTo>
                    <a:pt x="16" y="51"/>
                  </a:lnTo>
                  <a:lnTo>
                    <a:pt x="10" y="61"/>
                  </a:lnTo>
                  <a:lnTo>
                    <a:pt x="4" y="71"/>
                  </a:lnTo>
                  <a:lnTo>
                    <a:pt x="1" y="79"/>
                  </a:lnTo>
                  <a:lnTo>
                    <a:pt x="0" y="82"/>
                  </a:lnTo>
                  <a:lnTo>
                    <a:pt x="0" y="85"/>
                  </a:lnTo>
                  <a:lnTo>
                    <a:pt x="1" y="86"/>
                  </a:lnTo>
                  <a:lnTo>
                    <a:pt x="3" y="87"/>
                  </a:lnTo>
                  <a:lnTo>
                    <a:pt x="13" y="86"/>
                  </a:lnTo>
                  <a:lnTo>
                    <a:pt x="22" y="85"/>
                  </a:lnTo>
                  <a:lnTo>
                    <a:pt x="29" y="83"/>
                  </a:lnTo>
                  <a:lnTo>
                    <a:pt x="38" y="81"/>
                  </a:lnTo>
                  <a:lnTo>
                    <a:pt x="52" y="75"/>
                  </a:lnTo>
                  <a:lnTo>
                    <a:pt x="66" y="66"/>
                  </a:lnTo>
                  <a:lnTo>
                    <a:pt x="80" y="58"/>
                  </a:lnTo>
                  <a:lnTo>
                    <a:pt x="94" y="50"/>
                  </a:lnTo>
                  <a:lnTo>
                    <a:pt x="102" y="46"/>
                  </a:lnTo>
                  <a:lnTo>
                    <a:pt x="111" y="43"/>
                  </a:lnTo>
                  <a:lnTo>
                    <a:pt x="119" y="40"/>
                  </a:lnTo>
                  <a:lnTo>
                    <a:pt x="129" y="37"/>
                  </a:lnTo>
                  <a:lnTo>
                    <a:pt x="175" y="37"/>
                  </a:lnTo>
                  <a:lnTo>
                    <a:pt x="175" y="43"/>
                  </a:lnTo>
                  <a:lnTo>
                    <a:pt x="176" y="48"/>
                  </a:lnTo>
                  <a:lnTo>
                    <a:pt x="178" y="52"/>
                  </a:lnTo>
                  <a:lnTo>
                    <a:pt x="180" y="55"/>
                  </a:lnTo>
                  <a:lnTo>
                    <a:pt x="181" y="58"/>
                  </a:lnTo>
                  <a:lnTo>
                    <a:pt x="184" y="59"/>
                  </a:lnTo>
                  <a:lnTo>
                    <a:pt x="186" y="60"/>
                  </a:lnTo>
                  <a:lnTo>
                    <a:pt x="190" y="61"/>
                  </a:lnTo>
                  <a:lnTo>
                    <a:pt x="206" y="60"/>
                  </a:lnTo>
                  <a:lnTo>
                    <a:pt x="229" y="61"/>
                  </a:lnTo>
                  <a:lnTo>
                    <a:pt x="250" y="69"/>
                  </a:lnTo>
                  <a:lnTo>
                    <a:pt x="269" y="78"/>
                  </a:lnTo>
                  <a:lnTo>
                    <a:pt x="285" y="86"/>
                  </a:lnTo>
                  <a:lnTo>
                    <a:pt x="302" y="95"/>
                  </a:lnTo>
                  <a:lnTo>
                    <a:pt x="318" y="103"/>
                  </a:lnTo>
                  <a:lnTo>
                    <a:pt x="336" y="111"/>
                  </a:lnTo>
                  <a:lnTo>
                    <a:pt x="354" y="118"/>
                  </a:lnTo>
                  <a:lnTo>
                    <a:pt x="375" y="123"/>
                  </a:lnTo>
                  <a:lnTo>
                    <a:pt x="375" y="129"/>
                  </a:lnTo>
                  <a:lnTo>
                    <a:pt x="376" y="134"/>
                  </a:lnTo>
                  <a:lnTo>
                    <a:pt x="379" y="138"/>
                  </a:lnTo>
                  <a:lnTo>
                    <a:pt x="382" y="142"/>
                  </a:lnTo>
                  <a:lnTo>
                    <a:pt x="388" y="147"/>
                  </a:lnTo>
                  <a:lnTo>
                    <a:pt x="396" y="152"/>
                  </a:lnTo>
                  <a:lnTo>
                    <a:pt x="415" y="159"/>
                  </a:lnTo>
                  <a:lnTo>
                    <a:pt x="428" y="166"/>
                  </a:lnTo>
                  <a:lnTo>
                    <a:pt x="417" y="176"/>
                  </a:lnTo>
                  <a:lnTo>
                    <a:pt x="402" y="191"/>
                  </a:lnTo>
                  <a:lnTo>
                    <a:pt x="404" y="195"/>
                  </a:lnTo>
                  <a:lnTo>
                    <a:pt x="407" y="197"/>
                  </a:lnTo>
                  <a:lnTo>
                    <a:pt x="410" y="199"/>
                  </a:lnTo>
                  <a:lnTo>
                    <a:pt x="414" y="201"/>
                  </a:lnTo>
                  <a:lnTo>
                    <a:pt x="421" y="203"/>
                  </a:lnTo>
                  <a:lnTo>
                    <a:pt x="429" y="204"/>
                  </a:lnTo>
                  <a:lnTo>
                    <a:pt x="445" y="204"/>
                  </a:lnTo>
                  <a:lnTo>
                    <a:pt x="461" y="204"/>
                  </a:lnTo>
                  <a:lnTo>
                    <a:pt x="554" y="191"/>
                  </a:lnTo>
                  <a:lnTo>
                    <a:pt x="555" y="189"/>
                  </a:lnTo>
                  <a:lnTo>
                    <a:pt x="556" y="186"/>
                  </a:lnTo>
                  <a:lnTo>
                    <a:pt x="559" y="183"/>
                  </a:lnTo>
                  <a:lnTo>
                    <a:pt x="562" y="179"/>
                  </a:lnTo>
                  <a:lnTo>
                    <a:pt x="565" y="177"/>
                  </a:lnTo>
                  <a:lnTo>
                    <a:pt x="568" y="174"/>
                  </a:lnTo>
                  <a:lnTo>
                    <a:pt x="572" y="173"/>
                  </a:lnTo>
                  <a:lnTo>
                    <a:pt x="574" y="172"/>
                  </a:lnTo>
                  <a:lnTo>
                    <a:pt x="574" y="161"/>
                  </a:lnTo>
                  <a:lnTo>
                    <a:pt x="574" y="154"/>
                  </a:lnTo>
                  <a:lnTo>
                    <a:pt x="561" y="153"/>
                  </a:lnTo>
                  <a:lnTo>
                    <a:pt x="546" y="151"/>
                  </a:lnTo>
                  <a:lnTo>
                    <a:pt x="532" y="148"/>
                  </a:lnTo>
                  <a:lnTo>
                    <a:pt x="518" y="143"/>
                  </a:lnTo>
                  <a:lnTo>
                    <a:pt x="504" y="138"/>
                  </a:lnTo>
                  <a:lnTo>
                    <a:pt x="489" y="132"/>
                  </a:lnTo>
                  <a:lnTo>
                    <a:pt x="475" y="124"/>
                  </a:lnTo>
                  <a:lnTo>
                    <a:pt x="461" y="116"/>
                  </a:lnTo>
                  <a:lnTo>
                    <a:pt x="433" y="100"/>
                  </a:lnTo>
                  <a:lnTo>
                    <a:pt x="407" y="84"/>
                  </a:lnTo>
                  <a:lnTo>
                    <a:pt x="383" y="68"/>
                  </a:lnTo>
                  <a:lnTo>
                    <a:pt x="362" y="55"/>
                  </a:lnTo>
                  <a:lnTo>
                    <a:pt x="358" y="54"/>
                  </a:lnTo>
                  <a:lnTo>
                    <a:pt x="353" y="52"/>
                  </a:lnTo>
                  <a:lnTo>
                    <a:pt x="348" y="52"/>
                  </a:lnTo>
                  <a:lnTo>
                    <a:pt x="342" y="52"/>
                  </a:lnTo>
                  <a:lnTo>
                    <a:pt x="330" y="52"/>
                  </a:lnTo>
                  <a:lnTo>
                    <a:pt x="318" y="52"/>
                  </a:lnTo>
                  <a:lnTo>
                    <a:pt x="312" y="51"/>
                  </a:lnTo>
                  <a:lnTo>
                    <a:pt x="306" y="50"/>
                  </a:lnTo>
                  <a:lnTo>
                    <a:pt x="302" y="49"/>
                  </a:lnTo>
                  <a:lnTo>
                    <a:pt x="297" y="46"/>
                  </a:lnTo>
                  <a:lnTo>
                    <a:pt x="294" y="43"/>
                  </a:lnTo>
                  <a:lnTo>
                    <a:pt x="291" y="38"/>
                  </a:lnTo>
                  <a:lnTo>
                    <a:pt x="290" y="32"/>
                  </a:lnTo>
                  <a:lnTo>
                    <a:pt x="288" y="25"/>
                  </a:lnTo>
                  <a:lnTo>
                    <a:pt x="142"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546" name="Freeform 217"/>
            <p:cNvSpPr>
              <a:spLocks/>
            </p:cNvSpPr>
            <p:nvPr>
              <p:custDataLst>
                <p:tags r:id="rId146"/>
              </p:custDataLst>
            </p:nvPr>
          </p:nvSpPr>
          <p:spPr bwMode="auto">
            <a:xfrm>
              <a:off x="2132013" y="2843213"/>
              <a:ext cx="100012" cy="63500"/>
            </a:xfrm>
            <a:custGeom>
              <a:avLst/>
              <a:gdLst>
                <a:gd name="T0" fmla="*/ 2147483647 w 207"/>
                <a:gd name="T1" fmla="*/ 2147483647 h 129"/>
                <a:gd name="T2" fmla="*/ 2147483647 w 207"/>
                <a:gd name="T3" fmla="*/ 2147483647 h 129"/>
                <a:gd name="T4" fmla="*/ 2147483647 w 207"/>
                <a:gd name="T5" fmla="*/ 2147483647 h 129"/>
                <a:gd name="T6" fmla="*/ 2147483647 w 207"/>
                <a:gd name="T7" fmla="*/ 2147483647 h 129"/>
                <a:gd name="T8" fmla="*/ 2147483647 w 207"/>
                <a:gd name="T9" fmla="*/ 2147483647 h 129"/>
                <a:gd name="T10" fmla="*/ 2147483647 w 207"/>
                <a:gd name="T11" fmla="*/ 2147483647 h 129"/>
                <a:gd name="T12" fmla="*/ 2147483647 w 207"/>
                <a:gd name="T13" fmla="*/ 2147483647 h 129"/>
                <a:gd name="T14" fmla="*/ 2147483647 w 207"/>
                <a:gd name="T15" fmla="*/ 2147483647 h 129"/>
                <a:gd name="T16" fmla="*/ 2147483647 w 207"/>
                <a:gd name="T17" fmla="*/ 2147483647 h 129"/>
                <a:gd name="T18" fmla="*/ 2147483647 w 207"/>
                <a:gd name="T19" fmla="*/ 2147483647 h 129"/>
                <a:gd name="T20" fmla="*/ 2147483647 w 207"/>
                <a:gd name="T21" fmla="*/ 2147483647 h 129"/>
                <a:gd name="T22" fmla="*/ 2147483647 w 207"/>
                <a:gd name="T23" fmla="*/ 2147483647 h 129"/>
                <a:gd name="T24" fmla="*/ 2147483647 w 207"/>
                <a:gd name="T25" fmla="*/ 2147483647 h 129"/>
                <a:gd name="T26" fmla="*/ 2147483647 w 207"/>
                <a:gd name="T27" fmla="*/ 2147483647 h 129"/>
                <a:gd name="T28" fmla="*/ 2147483647 w 207"/>
                <a:gd name="T29" fmla="*/ 2147483647 h 129"/>
                <a:gd name="T30" fmla="*/ 2147483647 w 207"/>
                <a:gd name="T31" fmla="*/ 2147483647 h 129"/>
                <a:gd name="T32" fmla="*/ 2147483647 w 207"/>
                <a:gd name="T33" fmla="*/ 2147483647 h 129"/>
                <a:gd name="T34" fmla="*/ 2147483647 w 207"/>
                <a:gd name="T35" fmla="*/ 2147483647 h 129"/>
                <a:gd name="T36" fmla="*/ 2147483647 w 207"/>
                <a:gd name="T37" fmla="*/ 2147483647 h 129"/>
                <a:gd name="T38" fmla="*/ 2147483647 w 207"/>
                <a:gd name="T39" fmla="*/ 2147483647 h 129"/>
                <a:gd name="T40" fmla="*/ 2147483647 w 207"/>
                <a:gd name="T41" fmla="*/ 2147483647 h 129"/>
                <a:gd name="T42" fmla="*/ 2147483647 w 207"/>
                <a:gd name="T43" fmla="*/ 2147483647 h 129"/>
                <a:gd name="T44" fmla="*/ 2147483647 w 207"/>
                <a:gd name="T45" fmla="*/ 0 h 129"/>
                <a:gd name="T46" fmla="*/ 0 w 207"/>
                <a:gd name="T47" fmla="*/ 0 h 129"/>
                <a:gd name="T48" fmla="*/ 2147483647 w 207"/>
                <a:gd name="T49" fmla="*/ 2147483647 h 129"/>
                <a:gd name="T50" fmla="*/ 2147483647 w 207"/>
                <a:gd name="T51" fmla="*/ 2147483647 h 129"/>
                <a:gd name="T52" fmla="*/ 2147483647 w 207"/>
                <a:gd name="T53" fmla="*/ 2147483647 h 129"/>
                <a:gd name="T54" fmla="*/ 2147483647 w 207"/>
                <a:gd name="T55" fmla="*/ 2147483647 h 129"/>
                <a:gd name="T56" fmla="*/ 2147483647 w 207"/>
                <a:gd name="T57" fmla="*/ 2147483647 h 129"/>
                <a:gd name="T58" fmla="*/ 2147483647 w 207"/>
                <a:gd name="T59" fmla="*/ 2147483647 h 129"/>
                <a:gd name="T60" fmla="*/ 2147483647 w 207"/>
                <a:gd name="T61" fmla="*/ 2147483647 h 129"/>
                <a:gd name="T62" fmla="*/ 2147483647 w 207"/>
                <a:gd name="T63" fmla="*/ 2147483647 h 129"/>
                <a:gd name="T64" fmla="*/ 2147483647 w 207"/>
                <a:gd name="T65" fmla="*/ 2147483647 h 129"/>
                <a:gd name="T66" fmla="*/ 2147483647 w 207"/>
                <a:gd name="T67" fmla="*/ 2147483647 h 129"/>
                <a:gd name="T68" fmla="*/ 2147483647 w 207"/>
                <a:gd name="T69" fmla="*/ 2147483647 h 129"/>
                <a:gd name="T70" fmla="*/ 2147483647 w 207"/>
                <a:gd name="T71" fmla="*/ 2147483647 h 129"/>
                <a:gd name="T72" fmla="*/ 0 w 207"/>
                <a:gd name="T73" fmla="*/ 2147483647 h 129"/>
                <a:gd name="T74" fmla="*/ 2147483647 w 207"/>
                <a:gd name="T75" fmla="*/ 2147483647 h 129"/>
                <a:gd name="T76" fmla="*/ 2147483647 w 207"/>
                <a:gd name="T77" fmla="*/ 2147483647 h 129"/>
                <a:gd name="T78" fmla="*/ 2147483647 w 207"/>
                <a:gd name="T79" fmla="*/ 2147483647 h 129"/>
                <a:gd name="T80" fmla="*/ 2147483647 w 207"/>
                <a:gd name="T81" fmla="*/ 2147483647 h 129"/>
                <a:gd name="T82" fmla="*/ 2147483647 w 207"/>
                <a:gd name="T83" fmla="*/ 2147483647 h 129"/>
                <a:gd name="T84" fmla="*/ 2147483647 w 207"/>
                <a:gd name="T85" fmla="*/ 2147483647 h 1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7"/>
                <a:gd name="T130" fmla="*/ 0 h 129"/>
                <a:gd name="T131" fmla="*/ 207 w 207"/>
                <a:gd name="T132" fmla="*/ 129 h 12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7" h="129">
                  <a:moveTo>
                    <a:pt x="41" y="129"/>
                  </a:moveTo>
                  <a:lnTo>
                    <a:pt x="50" y="121"/>
                  </a:lnTo>
                  <a:lnTo>
                    <a:pt x="60" y="115"/>
                  </a:lnTo>
                  <a:lnTo>
                    <a:pt x="70" y="110"/>
                  </a:lnTo>
                  <a:lnTo>
                    <a:pt x="81" y="105"/>
                  </a:lnTo>
                  <a:lnTo>
                    <a:pt x="105" y="99"/>
                  </a:lnTo>
                  <a:lnTo>
                    <a:pt x="129" y="92"/>
                  </a:lnTo>
                  <a:lnTo>
                    <a:pt x="152" y="87"/>
                  </a:lnTo>
                  <a:lnTo>
                    <a:pt x="173" y="81"/>
                  </a:lnTo>
                  <a:lnTo>
                    <a:pt x="182" y="77"/>
                  </a:lnTo>
                  <a:lnTo>
                    <a:pt x="191" y="73"/>
                  </a:lnTo>
                  <a:lnTo>
                    <a:pt x="200" y="67"/>
                  </a:lnTo>
                  <a:lnTo>
                    <a:pt x="207" y="61"/>
                  </a:lnTo>
                  <a:lnTo>
                    <a:pt x="198" y="54"/>
                  </a:lnTo>
                  <a:lnTo>
                    <a:pt x="188" y="47"/>
                  </a:lnTo>
                  <a:lnTo>
                    <a:pt x="179" y="42"/>
                  </a:lnTo>
                  <a:lnTo>
                    <a:pt x="169" y="36"/>
                  </a:lnTo>
                  <a:lnTo>
                    <a:pt x="150" y="29"/>
                  </a:lnTo>
                  <a:lnTo>
                    <a:pt x="129" y="23"/>
                  </a:lnTo>
                  <a:lnTo>
                    <a:pt x="107" y="18"/>
                  </a:lnTo>
                  <a:lnTo>
                    <a:pt x="85" y="13"/>
                  </a:lnTo>
                  <a:lnTo>
                    <a:pt x="63" y="7"/>
                  </a:lnTo>
                  <a:lnTo>
                    <a:pt x="41" y="0"/>
                  </a:lnTo>
                  <a:lnTo>
                    <a:pt x="0" y="0"/>
                  </a:lnTo>
                  <a:lnTo>
                    <a:pt x="1" y="6"/>
                  </a:lnTo>
                  <a:lnTo>
                    <a:pt x="2" y="13"/>
                  </a:lnTo>
                  <a:lnTo>
                    <a:pt x="4" y="19"/>
                  </a:lnTo>
                  <a:lnTo>
                    <a:pt x="6" y="25"/>
                  </a:lnTo>
                  <a:lnTo>
                    <a:pt x="10" y="35"/>
                  </a:lnTo>
                  <a:lnTo>
                    <a:pt x="13" y="46"/>
                  </a:lnTo>
                  <a:lnTo>
                    <a:pt x="17" y="54"/>
                  </a:lnTo>
                  <a:lnTo>
                    <a:pt x="18" y="62"/>
                  </a:lnTo>
                  <a:lnTo>
                    <a:pt x="17" y="65"/>
                  </a:lnTo>
                  <a:lnTo>
                    <a:pt x="14" y="68"/>
                  </a:lnTo>
                  <a:lnTo>
                    <a:pt x="11" y="71"/>
                  </a:lnTo>
                  <a:lnTo>
                    <a:pt x="7" y="73"/>
                  </a:lnTo>
                  <a:lnTo>
                    <a:pt x="0" y="104"/>
                  </a:lnTo>
                  <a:lnTo>
                    <a:pt x="4" y="106"/>
                  </a:lnTo>
                  <a:lnTo>
                    <a:pt x="13" y="110"/>
                  </a:lnTo>
                  <a:lnTo>
                    <a:pt x="19" y="113"/>
                  </a:lnTo>
                  <a:lnTo>
                    <a:pt x="25" y="117"/>
                  </a:lnTo>
                  <a:lnTo>
                    <a:pt x="33" y="122"/>
                  </a:lnTo>
                  <a:lnTo>
                    <a:pt x="41" y="129"/>
                  </a:lnTo>
                </a:path>
              </a:pathLst>
            </a:custGeom>
            <a:solidFill>
              <a:srgbClr val="FFC00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547" name="Freeform 218">
              <a:hlinkClick r:id="rId390"/>
            </p:cNvPr>
            <p:cNvSpPr>
              <a:spLocks/>
            </p:cNvSpPr>
            <p:nvPr>
              <p:custDataLst>
                <p:tags r:id="rId147"/>
              </p:custDataLst>
            </p:nvPr>
          </p:nvSpPr>
          <p:spPr bwMode="auto">
            <a:xfrm>
              <a:off x="1649413" y="2897188"/>
              <a:ext cx="36512" cy="76200"/>
            </a:xfrm>
            <a:custGeom>
              <a:avLst/>
              <a:gdLst>
                <a:gd name="T0" fmla="*/ 2147483647 w 72"/>
                <a:gd name="T1" fmla="*/ 0 h 154"/>
                <a:gd name="T2" fmla="*/ 2147483647 w 72"/>
                <a:gd name="T3" fmla="*/ 2147483647 h 154"/>
                <a:gd name="T4" fmla="*/ 2147483647 w 72"/>
                <a:gd name="T5" fmla="*/ 2147483647 h 154"/>
                <a:gd name="T6" fmla="*/ 2147483647 w 72"/>
                <a:gd name="T7" fmla="*/ 2147483647 h 154"/>
                <a:gd name="T8" fmla="*/ 2147483647 w 72"/>
                <a:gd name="T9" fmla="*/ 2147483647 h 154"/>
                <a:gd name="T10" fmla="*/ 2147483647 w 72"/>
                <a:gd name="T11" fmla="*/ 2147483647 h 154"/>
                <a:gd name="T12" fmla="*/ 2147483647 w 72"/>
                <a:gd name="T13" fmla="*/ 2147483647 h 154"/>
                <a:gd name="T14" fmla="*/ 2147483647 w 72"/>
                <a:gd name="T15" fmla="*/ 2147483647 h 154"/>
                <a:gd name="T16" fmla="*/ 2147483647 w 72"/>
                <a:gd name="T17" fmla="*/ 2147483647 h 154"/>
                <a:gd name="T18" fmla="*/ 2147483647 w 72"/>
                <a:gd name="T19" fmla="*/ 2147483647 h 154"/>
                <a:gd name="T20" fmla="*/ 2147483647 w 72"/>
                <a:gd name="T21" fmla="*/ 2147483647 h 154"/>
                <a:gd name="T22" fmla="*/ 2147483647 w 72"/>
                <a:gd name="T23" fmla="*/ 2147483647 h 154"/>
                <a:gd name="T24" fmla="*/ 2147483647 w 72"/>
                <a:gd name="T25" fmla="*/ 2147483647 h 154"/>
                <a:gd name="T26" fmla="*/ 2147483647 w 72"/>
                <a:gd name="T27" fmla="*/ 2147483647 h 154"/>
                <a:gd name="T28" fmla="*/ 2147483647 w 72"/>
                <a:gd name="T29" fmla="*/ 2147483647 h 154"/>
                <a:gd name="T30" fmla="*/ 2147483647 w 72"/>
                <a:gd name="T31" fmla="*/ 2147483647 h 154"/>
                <a:gd name="T32" fmla="*/ 2147483647 w 72"/>
                <a:gd name="T33" fmla="*/ 2147483647 h 154"/>
                <a:gd name="T34" fmla="*/ 2147483647 w 72"/>
                <a:gd name="T35" fmla="*/ 2147483647 h 154"/>
                <a:gd name="T36" fmla="*/ 2147483647 w 72"/>
                <a:gd name="T37" fmla="*/ 2147483647 h 154"/>
                <a:gd name="T38" fmla="*/ 2147483647 w 72"/>
                <a:gd name="T39" fmla="*/ 2147483647 h 154"/>
                <a:gd name="T40" fmla="*/ 2147483647 w 72"/>
                <a:gd name="T41" fmla="*/ 2147483647 h 154"/>
                <a:gd name="T42" fmla="*/ 0 w 72"/>
                <a:gd name="T43" fmla="*/ 2147483647 h 154"/>
                <a:gd name="T44" fmla="*/ 2147483647 w 72"/>
                <a:gd name="T45" fmla="*/ 2147483647 h 154"/>
                <a:gd name="T46" fmla="*/ 2147483647 w 72"/>
                <a:gd name="T47" fmla="*/ 2147483647 h 154"/>
                <a:gd name="T48" fmla="*/ 2147483647 w 72"/>
                <a:gd name="T49" fmla="*/ 2147483647 h 154"/>
                <a:gd name="T50" fmla="*/ 2147483647 w 72"/>
                <a:gd name="T51" fmla="*/ 2147483647 h 154"/>
                <a:gd name="T52" fmla="*/ 2147483647 w 72"/>
                <a:gd name="T53" fmla="*/ 2147483647 h 154"/>
                <a:gd name="T54" fmla="*/ 2147483647 w 72"/>
                <a:gd name="T55" fmla="*/ 2147483647 h 154"/>
                <a:gd name="T56" fmla="*/ 2147483647 w 72"/>
                <a:gd name="T57" fmla="*/ 0 h 154"/>
                <a:gd name="T58" fmla="*/ 2147483647 w 72"/>
                <a:gd name="T59" fmla="*/ 0 h 154"/>
                <a:gd name="T60" fmla="*/ 2147483647 w 72"/>
                <a:gd name="T61" fmla="*/ 0 h 154"/>
                <a:gd name="T62" fmla="*/ 2147483647 w 72"/>
                <a:gd name="T63" fmla="*/ 0 h 154"/>
                <a:gd name="T64" fmla="*/ 2147483647 w 72"/>
                <a:gd name="T65" fmla="*/ 0 h 1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154"/>
                <a:gd name="T101" fmla="*/ 72 w 72"/>
                <a:gd name="T102" fmla="*/ 154 h 1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154">
                  <a:moveTo>
                    <a:pt x="72" y="0"/>
                  </a:moveTo>
                  <a:lnTo>
                    <a:pt x="69" y="4"/>
                  </a:lnTo>
                  <a:lnTo>
                    <a:pt x="67" y="9"/>
                  </a:lnTo>
                  <a:lnTo>
                    <a:pt x="66" y="13"/>
                  </a:lnTo>
                  <a:lnTo>
                    <a:pt x="66" y="18"/>
                  </a:lnTo>
                  <a:lnTo>
                    <a:pt x="66" y="27"/>
                  </a:lnTo>
                  <a:lnTo>
                    <a:pt x="66" y="37"/>
                  </a:lnTo>
                  <a:lnTo>
                    <a:pt x="69" y="43"/>
                  </a:lnTo>
                  <a:lnTo>
                    <a:pt x="71" y="50"/>
                  </a:lnTo>
                  <a:lnTo>
                    <a:pt x="71" y="57"/>
                  </a:lnTo>
                  <a:lnTo>
                    <a:pt x="71" y="65"/>
                  </a:lnTo>
                  <a:lnTo>
                    <a:pt x="69" y="73"/>
                  </a:lnTo>
                  <a:lnTo>
                    <a:pt x="67" y="82"/>
                  </a:lnTo>
                  <a:lnTo>
                    <a:pt x="65" y="91"/>
                  </a:lnTo>
                  <a:lnTo>
                    <a:pt x="61" y="100"/>
                  </a:lnTo>
                  <a:lnTo>
                    <a:pt x="53" y="116"/>
                  </a:lnTo>
                  <a:lnTo>
                    <a:pt x="44" y="131"/>
                  </a:lnTo>
                  <a:lnTo>
                    <a:pt x="34" y="144"/>
                  </a:lnTo>
                  <a:lnTo>
                    <a:pt x="26" y="154"/>
                  </a:lnTo>
                  <a:lnTo>
                    <a:pt x="26" y="141"/>
                  </a:lnTo>
                  <a:lnTo>
                    <a:pt x="15" y="144"/>
                  </a:lnTo>
                  <a:lnTo>
                    <a:pt x="0" y="148"/>
                  </a:lnTo>
                  <a:lnTo>
                    <a:pt x="3" y="129"/>
                  </a:lnTo>
                  <a:lnTo>
                    <a:pt x="8" y="105"/>
                  </a:lnTo>
                  <a:lnTo>
                    <a:pt x="9" y="92"/>
                  </a:lnTo>
                  <a:lnTo>
                    <a:pt x="12" y="77"/>
                  </a:lnTo>
                  <a:lnTo>
                    <a:pt x="15" y="63"/>
                  </a:lnTo>
                  <a:lnTo>
                    <a:pt x="20" y="49"/>
                  </a:lnTo>
                  <a:lnTo>
                    <a:pt x="20" y="0"/>
                  </a:lnTo>
                  <a:lnTo>
                    <a:pt x="25" y="0"/>
                  </a:lnTo>
                  <a:lnTo>
                    <a:pt x="38" y="0"/>
                  </a:lnTo>
                  <a:lnTo>
                    <a:pt x="56" y="0"/>
                  </a:lnTo>
                  <a:lnTo>
                    <a:pt x="72" y="0"/>
                  </a:lnTo>
                </a:path>
              </a:pathLst>
            </a:custGeom>
            <a:solidFill>
              <a:srgbClr val="FFC00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548" name="Freeform 219">
              <a:hlinkClick r:id="rId391"/>
            </p:cNvPr>
            <p:cNvSpPr>
              <a:spLocks/>
            </p:cNvSpPr>
            <p:nvPr>
              <p:custDataLst>
                <p:tags r:id="rId148"/>
              </p:custDataLst>
            </p:nvPr>
          </p:nvSpPr>
          <p:spPr bwMode="auto">
            <a:xfrm>
              <a:off x="1560513" y="2897188"/>
              <a:ext cx="104775" cy="133350"/>
            </a:xfrm>
            <a:custGeom>
              <a:avLst/>
              <a:gdLst>
                <a:gd name="T0" fmla="*/ 2147483647 w 214"/>
                <a:gd name="T1" fmla="*/ 2147483647 h 271"/>
                <a:gd name="T2" fmla="*/ 2147483647 w 214"/>
                <a:gd name="T3" fmla="*/ 2147483647 h 271"/>
                <a:gd name="T4" fmla="*/ 2147483647 w 214"/>
                <a:gd name="T5" fmla="*/ 2147483647 h 271"/>
                <a:gd name="T6" fmla="*/ 2147483647 w 214"/>
                <a:gd name="T7" fmla="*/ 2147483647 h 271"/>
                <a:gd name="T8" fmla="*/ 2147483647 w 214"/>
                <a:gd name="T9" fmla="*/ 2147483647 h 271"/>
                <a:gd name="T10" fmla="*/ 2147483647 w 214"/>
                <a:gd name="T11" fmla="*/ 2147483647 h 271"/>
                <a:gd name="T12" fmla="*/ 2147483647 w 214"/>
                <a:gd name="T13" fmla="*/ 2147483647 h 271"/>
                <a:gd name="T14" fmla="*/ 2147483647 w 214"/>
                <a:gd name="T15" fmla="*/ 2147483647 h 271"/>
                <a:gd name="T16" fmla="*/ 2147483647 w 214"/>
                <a:gd name="T17" fmla="*/ 2147483647 h 271"/>
                <a:gd name="T18" fmla="*/ 2147483647 w 214"/>
                <a:gd name="T19" fmla="*/ 2147483647 h 271"/>
                <a:gd name="T20" fmla="*/ 2147483647 w 214"/>
                <a:gd name="T21" fmla="*/ 2147483647 h 271"/>
                <a:gd name="T22" fmla="*/ 2147483647 w 214"/>
                <a:gd name="T23" fmla="*/ 2147483647 h 271"/>
                <a:gd name="T24" fmla="*/ 2147483647 w 214"/>
                <a:gd name="T25" fmla="*/ 2147483647 h 271"/>
                <a:gd name="T26" fmla="*/ 2147483647 w 214"/>
                <a:gd name="T27" fmla="*/ 2147483647 h 271"/>
                <a:gd name="T28" fmla="*/ 2147483647 w 214"/>
                <a:gd name="T29" fmla="*/ 2147483647 h 271"/>
                <a:gd name="T30" fmla="*/ 2147483647 w 214"/>
                <a:gd name="T31" fmla="*/ 2147483647 h 271"/>
                <a:gd name="T32" fmla="*/ 2147483647 w 214"/>
                <a:gd name="T33" fmla="*/ 2147483647 h 271"/>
                <a:gd name="T34" fmla="*/ 2147483647 w 214"/>
                <a:gd name="T35" fmla="*/ 2147483647 h 271"/>
                <a:gd name="T36" fmla="*/ 2147483647 w 214"/>
                <a:gd name="T37" fmla="*/ 0 h 271"/>
                <a:gd name="T38" fmla="*/ 2147483647 w 214"/>
                <a:gd name="T39" fmla="*/ 0 h 271"/>
                <a:gd name="T40" fmla="*/ 2147483647 w 214"/>
                <a:gd name="T41" fmla="*/ 2147483647 h 271"/>
                <a:gd name="T42" fmla="*/ 2147483647 w 214"/>
                <a:gd name="T43" fmla="*/ 2147483647 h 271"/>
                <a:gd name="T44" fmla="*/ 2147483647 w 214"/>
                <a:gd name="T45" fmla="*/ 2147483647 h 271"/>
                <a:gd name="T46" fmla="*/ 2147483647 w 214"/>
                <a:gd name="T47" fmla="*/ 2147483647 h 271"/>
                <a:gd name="T48" fmla="*/ 2147483647 w 214"/>
                <a:gd name="T49" fmla="*/ 2147483647 h 271"/>
                <a:gd name="T50" fmla="*/ 2147483647 w 214"/>
                <a:gd name="T51" fmla="*/ 2147483647 h 271"/>
                <a:gd name="T52" fmla="*/ 2147483647 w 214"/>
                <a:gd name="T53" fmla="*/ 2147483647 h 271"/>
                <a:gd name="T54" fmla="*/ 2147483647 w 214"/>
                <a:gd name="T55" fmla="*/ 2147483647 h 271"/>
                <a:gd name="T56" fmla="*/ 2147483647 w 214"/>
                <a:gd name="T57" fmla="*/ 2147483647 h 271"/>
                <a:gd name="T58" fmla="*/ 2147483647 w 214"/>
                <a:gd name="T59" fmla="*/ 2147483647 h 271"/>
                <a:gd name="T60" fmla="*/ 2147483647 w 214"/>
                <a:gd name="T61" fmla="*/ 2147483647 h 271"/>
                <a:gd name="T62" fmla="*/ 2147483647 w 214"/>
                <a:gd name="T63" fmla="*/ 2147483647 h 271"/>
                <a:gd name="T64" fmla="*/ 2147483647 w 214"/>
                <a:gd name="T65" fmla="*/ 2147483647 h 271"/>
                <a:gd name="T66" fmla="*/ 2147483647 w 214"/>
                <a:gd name="T67" fmla="*/ 2147483647 h 271"/>
                <a:gd name="T68" fmla="*/ 2147483647 w 214"/>
                <a:gd name="T69" fmla="*/ 2147483647 h 271"/>
                <a:gd name="T70" fmla="*/ 0 w 214"/>
                <a:gd name="T71" fmla="*/ 2147483647 h 2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4"/>
                <a:gd name="T109" fmla="*/ 0 h 271"/>
                <a:gd name="T110" fmla="*/ 214 w 214"/>
                <a:gd name="T111" fmla="*/ 271 h 27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4" h="271">
                  <a:moveTo>
                    <a:pt x="7" y="221"/>
                  </a:moveTo>
                  <a:lnTo>
                    <a:pt x="8" y="207"/>
                  </a:lnTo>
                  <a:lnTo>
                    <a:pt x="9" y="192"/>
                  </a:lnTo>
                  <a:lnTo>
                    <a:pt x="12" y="181"/>
                  </a:lnTo>
                  <a:lnTo>
                    <a:pt x="16" y="170"/>
                  </a:lnTo>
                  <a:lnTo>
                    <a:pt x="24" y="148"/>
                  </a:lnTo>
                  <a:lnTo>
                    <a:pt x="34" y="123"/>
                  </a:lnTo>
                  <a:lnTo>
                    <a:pt x="35" y="118"/>
                  </a:lnTo>
                  <a:lnTo>
                    <a:pt x="40" y="114"/>
                  </a:lnTo>
                  <a:lnTo>
                    <a:pt x="44" y="112"/>
                  </a:lnTo>
                  <a:lnTo>
                    <a:pt x="51" y="111"/>
                  </a:lnTo>
                  <a:lnTo>
                    <a:pt x="65" y="111"/>
                  </a:lnTo>
                  <a:lnTo>
                    <a:pt x="82" y="111"/>
                  </a:lnTo>
                  <a:lnTo>
                    <a:pt x="89" y="111"/>
                  </a:lnTo>
                  <a:lnTo>
                    <a:pt x="98" y="111"/>
                  </a:lnTo>
                  <a:lnTo>
                    <a:pt x="106" y="110"/>
                  </a:lnTo>
                  <a:lnTo>
                    <a:pt x="113" y="108"/>
                  </a:lnTo>
                  <a:lnTo>
                    <a:pt x="120" y="105"/>
                  </a:lnTo>
                  <a:lnTo>
                    <a:pt x="125" y="100"/>
                  </a:lnTo>
                  <a:lnTo>
                    <a:pt x="130" y="94"/>
                  </a:lnTo>
                  <a:lnTo>
                    <a:pt x="133" y="85"/>
                  </a:lnTo>
                  <a:lnTo>
                    <a:pt x="113" y="73"/>
                  </a:lnTo>
                  <a:lnTo>
                    <a:pt x="94" y="63"/>
                  </a:lnTo>
                  <a:lnTo>
                    <a:pt x="86" y="58"/>
                  </a:lnTo>
                  <a:lnTo>
                    <a:pt x="79" y="52"/>
                  </a:lnTo>
                  <a:lnTo>
                    <a:pt x="77" y="49"/>
                  </a:lnTo>
                  <a:lnTo>
                    <a:pt x="75" y="45"/>
                  </a:lnTo>
                  <a:lnTo>
                    <a:pt x="74" y="41"/>
                  </a:lnTo>
                  <a:lnTo>
                    <a:pt x="74" y="37"/>
                  </a:lnTo>
                  <a:lnTo>
                    <a:pt x="75" y="34"/>
                  </a:lnTo>
                  <a:lnTo>
                    <a:pt x="77" y="31"/>
                  </a:lnTo>
                  <a:lnTo>
                    <a:pt x="82" y="28"/>
                  </a:lnTo>
                  <a:lnTo>
                    <a:pt x="87" y="25"/>
                  </a:lnTo>
                  <a:lnTo>
                    <a:pt x="101" y="19"/>
                  </a:lnTo>
                  <a:lnTo>
                    <a:pt x="118" y="13"/>
                  </a:lnTo>
                  <a:lnTo>
                    <a:pt x="150" y="3"/>
                  </a:lnTo>
                  <a:lnTo>
                    <a:pt x="167" y="0"/>
                  </a:lnTo>
                  <a:lnTo>
                    <a:pt x="180" y="0"/>
                  </a:lnTo>
                  <a:lnTo>
                    <a:pt x="190" y="0"/>
                  </a:lnTo>
                  <a:lnTo>
                    <a:pt x="198" y="0"/>
                  </a:lnTo>
                  <a:lnTo>
                    <a:pt x="200" y="0"/>
                  </a:lnTo>
                  <a:lnTo>
                    <a:pt x="207" y="49"/>
                  </a:lnTo>
                  <a:lnTo>
                    <a:pt x="202" y="63"/>
                  </a:lnTo>
                  <a:lnTo>
                    <a:pt x="199" y="77"/>
                  </a:lnTo>
                  <a:lnTo>
                    <a:pt x="196" y="92"/>
                  </a:lnTo>
                  <a:lnTo>
                    <a:pt x="195" y="105"/>
                  </a:lnTo>
                  <a:lnTo>
                    <a:pt x="190" y="129"/>
                  </a:lnTo>
                  <a:lnTo>
                    <a:pt x="187" y="148"/>
                  </a:lnTo>
                  <a:lnTo>
                    <a:pt x="202" y="151"/>
                  </a:lnTo>
                  <a:lnTo>
                    <a:pt x="213" y="154"/>
                  </a:lnTo>
                  <a:lnTo>
                    <a:pt x="214" y="158"/>
                  </a:lnTo>
                  <a:lnTo>
                    <a:pt x="214" y="166"/>
                  </a:lnTo>
                  <a:lnTo>
                    <a:pt x="213" y="170"/>
                  </a:lnTo>
                  <a:lnTo>
                    <a:pt x="210" y="174"/>
                  </a:lnTo>
                  <a:lnTo>
                    <a:pt x="209" y="176"/>
                  </a:lnTo>
                  <a:lnTo>
                    <a:pt x="207" y="177"/>
                  </a:lnTo>
                  <a:lnTo>
                    <a:pt x="203" y="178"/>
                  </a:lnTo>
                  <a:lnTo>
                    <a:pt x="200" y="178"/>
                  </a:lnTo>
                  <a:lnTo>
                    <a:pt x="197" y="187"/>
                  </a:lnTo>
                  <a:lnTo>
                    <a:pt x="192" y="196"/>
                  </a:lnTo>
                  <a:lnTo>
                    <a:pt x="188" y="205"/>
                  </a:lnTo>
                  <a:lnTo>
                    <a:pt x="181" y="214"/>
                  </a:lnTo>
                  <a:lnTo>
                    <a:pt x="169" y="229"/>
                  </a:lnTo>
                  <a:lnTo>
                    <a:pt x="155" y="243"/>
                  </a:lnTo>
                  <a:lnTo>
                    <a:pt x="131" y="263"/>
                  </a:lnTo>
                  <a:lnTo>
                    <a:pt x="120" y="271"/>
                  </a:lnTo>
                  <a:lnTo>
                    <a:pt x="103" y="266"/>
                  </a:lnTo>
                  <a:lnTo>
                    <a:pt x="87" y="261"/>
                  </a:lnTo>
                  <a:lnTo>
                    <a:pt x="71" y="254"/>
                  </a:lnTo>
                  <a:lnTo>
                    <a:pt x="55" y="248"/>
                  </a:lnTo>
                  <a:lnTo>
                    <a:pt x="27" y="235"/>
                  </a:lnTo>
                  <a:lnTo>
                    <a:pt x="0" y="221"/>
                  </a:lnTo>
                  <a:lnTo>
                    <a:pt x="7" y="221"/>
                  </a:lnTo>
                </a:path>
              </a:pathLst>
            </a:custGeom>
            <a:solidFill>
              <a:srgbClr val="FFC00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07" name="Freeform 220"/>
            <p:cNvSpPr>
              <a:spLocks/>
            </p:cNvSpPr>
            <p:nvPr>
              <p:custDataLst>
                <p:tags r:id="rId149"/>
              </p:custDataLst>
            </p:nvPr>
          </p:nvSpPr>
          <p:spPr bwMode="auto">
            <a:xfrm>
              <a:off x="1612900" y="2997200"/>
              <a:ext cx="80963" cy="52388"/>
            </a:xfrm>
            <a:custGeom>
              <a:avLst/>
              <a:gdLst>
                <a:gd name="T0" fmla="*/ 2147483647 w 153"/>
                <a:gd name="T1" fmla="*/ 0 h 80"/>
                <a:gd name="T2" fmla="*/ 2147483647 w 153"/>
                <a:gd name="T3" fmla="*/ 2147483647 h 80"/>
                <a:gd name="T4" fmla="*/ 2147483647 w 153"/>
                <a:gd name="T5" fmla="*/ 2147483647 h 80"/>
                <a:gd name="T6" fmla="*/ 2147483647 w 153"/>
                <a:gd name="T7" fmla="*/ 2147483647 h 80"/>
                <a:gd name="T8" fmla="*/ 2147483647 w 153"/>
                <a:gd name="T9" fmla="*/ 2147483647 h 80"/>
                <a:gd name="T10" fmla="*/ 2147483647 w 153"/>
                <a:gd name="T11" fmla="*/ 2147483647 h 80"/>
                <a:gd name="T12" fmla="*/ 2147483647 w 153"/>
                <a:gd name="T13" fmla="*/ 2147483647 h 80"/>
                <a:gd name="T14" fmla="*/ 2147483647 w 153"/>
                <a:gd name="T15" fmla="*/ 2147483647 h 80"/>
                <a:gd name="T16" fmla="*/ 2147483647 w 153"/>
                <a:gd name="T17" fmla="*/ 2147483647 h 80"/>
                <a:gd name="T18" fmla="*/ 2147483647 w 153"/>
                <a:gd name="T19" fmla="*/ 2147483647 h 80"/>
                <a:gd name="T20" fmla="*/ 2147483647 w 153"/>
                <a:gd name="T21" fmla="*/ 2147483647 h 80"/>
                <a:gd name="T22" fmla="*/ 2147483647 w 153"/>
                <a:gd name="T23" fmla="*/ 2147483647 h 80"/>
                <a:gd name="T24" fmla="*/ 2147483647 w 153"/>
                <a:gd name="T25" fmla="*/ 2147483647 h 80"/>
                <a:gd name="T26" fmla="*/ 2147483647 w 153"/>
                <a:gd name="T27" fmla="*/ 2147483647 h 80"/>
                <a:gd name="T28" fmla="*/ 2147483647 w 153"/>
                <a:gd name="T29" fmla="*/ 2147483647 h 80"/>
                <a:gd name="T30" fmla="*/ 2147483647 w 153"/>
                <a:gd name="T31" fmla="*/ 2147483647 h 80"/>
                <a:gd name="T32" fmla="*/ 2147483647 w 153"/>
                <a:gd name="T33" fmla="*/ 2147483647 h 80"/>
                <a:gd name="T34" fmla="*/ 2147483647 w 153"/>
                <a:gd name="T35" fmla="*/ 2147483647 h 80"/>
                <a:gd name="T36" fmla="*/ 2147483647 w 153"/>
                <a:gd name="T37" fmla="*/ 2147483647 h 80"/>
                <a:gd name="T38" fmla="*/ 2147483647 w 153"/>
                <a:gd name="T39" fmla="*/ 2147483647 h 80"/>
                <a:gd name="T40" fmla="*/ 2147483647 w 153"/>
                <a:gd name="T41" fmla="*/ 2147483647 h 80"/>
                <a:gd name="T42" fmla="*/ 2147483647 w 153"/>
                <a:gd name="T43" fmla="*/ 2147483647 h 80"/>
                <a:gd name="T44" fmla="*/ 2147483647 w 153"/>
                <a:gd name="T45" fmla="*/ 2147483647 h 80"/>
                <a:gd name="T46" fmla="*/ 2147483647 w 153"/>
                <a:gd name="T47" fmla="*/ 2147483647 h 80"/>
                <a:gd name="T48" fmla="*/ 2147483647 w 153"/>
                <a:gd name="T49" fmla="*/ 2147483647 h 80"/>
                <a:gd name="T50" fmla="*/ 0 w 153"/>
                <a:gd name="T51" fmla="*/ 2147483647 h 80"/>
                <a:gd name="T52" fmla="*/ 2147483647 w 153"/>
                <a:gd name="T53" fmla="*/ 2147483647 h 80"/>
                <a:gd name="T54" fmla="*/ 2147483647 w 153"/>
                <a:gd name="T55" fmla="*/ 2147483647 h 80"/>
                <a:gd name="T56" fmla="*/ 2147483647 w 153"/>
                <a:gd name="T57" fmla="*/ 2147483647 h 80"/>
                <a:gd name="T58" fmla="*/ 2147483647 w 153"/>
                <a:gd name="T59" fmla="*/ 2147483647 h 80"/>
                <a:gd name="T60" fmla="*/ 2147483647 w 153"/>
                <a:gd name="T61" fmla="*/ 2147483647 h 80"/>
                <a:gd name="T62" fmla="*/ 2147483647 w 153"/>
                <a:gd name="T63" fmla="*/ 2147483647 h 80"/>
                <a:gd name="T64" fmla="*/ 2147483647 w 153"/>
                <a:gd name="T65" fmla="*/ 0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3"/>
                <a:gd name="T100" fmla="*/ 0 h 80"/>
                <a:gd name="T101" fmla="*/ 153 w 153"/>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3" h="80">
                  <a:moveTo>
                    <a:pt x="60" y="0"/>
                  </a:moveTo>
                  <a:lnTo>
                    <a:pt x="83" y="14"/>
                  </a:lnTo>
                  <a:lnTo>
                    <a:pt x="104" y="24"/>
                  </a:lnTo>
                  <a:lnTo>
                    <a:pt x="115" y="28"/>
                  </a:lnTo>
                  <a:lnTo>
                    <a:pt x="126" y="31"/>
                  </a:lnTo>
                  <a:lnTo>
                    <a:pt x="133" y="32"/>
                  </a:lnTo>
                  <a:lnTo>
                    <a:pt x="139" y="32"/>
                  </a:lnTo>
                  <a:lnTo>
                    <a:pt x="146" y="31"/>
                  </a:lnTo>
                  <a:lnTo>
                    <a:pt x="153" y="30"/>
                  </a:lnTo>
                  <a:lnTo>
                    <a:pt x="153" y="56"/>
                  </a:lnTo>
                  <a:lnTo>
                    <a:pt x="149" y="60"/>
                  </a:lnTo>
                  <a:lnTo>
                    <a:pt x="145" y="65"/>
                  </a:lnTo>
                  <a:lnTo>
                    <a:pt x="138" y="69"/>
                  </a:lnTo>
                  <a:lnTo>
                    <a:pt x="132" y="72"/>
                  </a:lnTo>
                  <a:lnTo>
                    <a:pt x="125" y="75"/>
                  </a:lnTo>
                  <a:lnTo>
                    <a:pt x="119" y="78"/>
                  </a:lnTo>
                  <a:lnTo>
                    <a:pt x="112" y="79"/>
                  </a:lnTo>
                  <a:lnTo>
                    <a:pt x="106" y="80"/>
                  </a:lnTo>
                  <a:lnTo>
                    <a:pt x="90" y="74"/>
                  </a:lnTo>
                  <a:lnTo>
                    <a:pt x="76" y="71"/>
                  </a:lnTo>
                  <a:lnTo>
                    <a:pt x="63" y="69"/>
                  </a:lnTo>
                  <a:lnTo>
                    <a:pt x="50" y="69"/>
                  </a:lnTo>
                  <a:lnTo>
                    <a:pt x="39" y="68"/>
                  </a:lnTo>
                  <a:lnTo>
                    <a:pt x="27" y="67"/>
                  </a:lnTo>
                  <a:lnTo>
                    <a:pt x="14" y="65"/>
                  </a:lnTo>
                  <a:lnTo>
                    <a:pt x="0" y="62"/>
                  </a:lnTo>
                  <a:lnTo>
                    <a:pt x="7" y="58"/>
                  </a:lnTo>
                  <a:lnTo>
                    <a:pt x="23" y="45"/>
                  </a:lnTo>
                  <a:lnTo>
                    <a:pt x="34" y="37"/>
                  </a:lnTo>
                  <a:lnTo>
                    <a:pt x="45" y="28"/>
                  </a:lnTo>
                  <a:lnTo>
                    <a:pt x="56" y="17"/>
                  </a:lnTo>
                  <a:lnTo>
                    <a:pt x="67" y="6"/>
                  </a:lnTo>
                  <a:lnTo>
                    <a:pt x="60" y="0"/>
                  </a:lnTo>
                </a:path>
              </a:pathLst>
            </a:custGeom>
            <a:solidFill>
              <a:srgbClr val="FFC00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08" name="Freeform 221">
              <a:hlinkClick r:id="rId392"/>
            </p:cNvPr>
            <p:cNvSpPr>
              <a:spLocks/>
            </p:cNvSpPr>
            <p:nvPr>
              <p:custDataLst>
                <p:tags r:id="rId150"/>
              </p:custDataLst>
            </p:nvPr>
          </p:nvSpPr>
          <p:spPr bwMode="auto">
            <a:xfrm>
              <a:off x="1649413" y="2963863"/>
              <a:ext cx="160337" cy="77787"/>
            </a:xfrm>
            <a:custGeom>
              <a:avLst/>
              <a:gdLst>
                <a:gd name="T0" fmla="*/ 0 w 332"/>
                <a:gd name="T1" fmla="*/ 2147483647 h 169"/>
                <a:gd name="T2" fmla="*/ 2147483647 w 332"/>
                <a:gd name="T3" fmla="*/ 2147483647 h 169"/>
                <a:gd name="T4" fmla="*/ 2147483647 w 332"/>
                <a:gd name="T5" fmla="*/ 2147483647 h 169"/>
                <a:gd name="T6" fmla="*/ 2147483647 w 332"/>
                <a:gd name="T7" fmla="*/ 2147483647 h 169"/>
                <a:gd name="T8" fmla="*/ 2147483647 w 332"/>
                <a:gd name="T9" fmla="*/ 2147483647 h 169"/>
                <a:gd name="T10" fmla="*/ 2147483647 w 332"/>
                <a:gd name="T11" fmla="*/ 2147483647 h 169"/>
                <a:gd name="T12" fmla="*/ 2147483647 w 332"/>
                <a:gd name="T13" fmla="*/ 2147483647 h 169"/>
                <a:gd name="T14" fmla="*/ 2147483647 w 332"/>
                <a:gd name="T15" fmla="*/ 2147483647 h 169"/>
                <a:gd name="T16" fmla="*/ 2147483647 w 332"/>
                <a:gd name="T17" fmla="*/ 2147483647 h 169"/>
                <a:gd name="T18" fmla="*/ 2147483647 w 332"/>
                <a:gd name="T19" fmla="*/ 2147483647 h 169"/>
                <a:gd name="T20" fmla="*/ 2147483647 w 332"/>
                <a:gd name="T21" fmla="*/ 2147483647 h 169"/>
                <a:gd name="T22" fmla="*/ 2147483647 w 332"/>
                <a:gd name="T23" fmla="*/ 2147483647 h 169"/>
                <a:gd name="T24" fmla="*/ 2147483647 w 332"/>
                <a:gd name="T25" fmla="*/ 2147483647 h 169"/>
                <a:gd name="T26" fmla="*/ 2147483647 w 332"/>
                <a:gd name="T27" fmla="*/ 2147483647 h 169"/>
                <a:gd name="T28" fmla="*/ 2147483647 w 332"/>
                <a:gd name="T29" fmla="*/ 2147483647 h 169"/>
                <a:gd name="T30" fmla="*/ 2147483647 w 332"/>
                <a:gd name="T31" fmla="*/ 2147483647 h 169"/>
                <a:gd name="T32" fmla="*/ 2147483647 w 332"/>
                <a:gd name="T33" fmla="*/ 2147483647 h 169"/>
                <a:gd name="T34" fmla="*/ 2147483647 w 332"/>
                <a:gd name="T35" fmla="*/ 2147483647 h 169"/>
                <a:gd name="T36" fmla="*/ 2147483647 w 332"/>
                <a:gd name="T37" fmla="*/ 2147483647 h 169"/>
                <a:gd name="T38" fmla="*/ 2147483647 w 332"/>
                <a:gd name="T39" fmla="*/ 2147483647 h 169"/>
                <a:gd name="T40" fmla="*/ 2147483647 w 332"/>
                <a:gd name="T41" fmla="*/ 2147483647 h 169"/>
                <a:gd name="T42" fmla="*/ 2147483647 w 332"/>
                <a:gd name="T43" fmla="*/ 0 h 169"/>
                <a:gd name="T44" fmla="*/ 2147483647 w 332"/>
                <a:gd name="T45" fmla="*/ 2147483647 h 169"/>
                <a:gd name="T46" fmla="*/ 2147483647 w 332"/>
                <a:gd name="T47" fmla="*/ 2147483647 h 169"/>
                <a:gd name="T48" fmla="*/ 2147483647 w 332"/>
                <a:gd name="T49" fmla="*/ 2147483647 h 169"/>
                <a:gd name="T50" fmla="*/ 2147483647 w 332"/>
                <a:gd name="T51" fmla="*/ 2147483647 h 169"/>
                <a:gd name="T52" fmla="*/ 2147483647 w 332"/>
                <a:gd name="T53" fmla="*/ 2147483647 h 169"/>
                <a:gd name="T54" fmla="*/ 2147483647 w 332"/>
                <a:gd name="T55" fmla="*/ 2147483647 h 169"/>
                <a:gd name="T56" fmla="*/ 2147483647 w 332"/>
                <a:gd name="T57" fmla="*/ 2147483647 h 169"/>
                <a:gd name="T58" fmla="*/ 2147483647 w 332"/>
                <a:gd name="T59" fmla="*/ 2147483647 h 169"/>
                <a:gd name="T60" fmla="*/ 2147483647 w 332"/>
                <a:gd name="T61" fmla="*/ 2147483647 h 169"/>
                <a:gd name="T62" fmla="*/ 2147483647 w 332"/>
                <a:gd name="T63" fmla="*/ 2147483647 h 169"/>
                <a:gd name="T64" fmla="*/ 2147483647 w 332"/>
                <a:gd name="T65" fmla="*/ 2147483647 h 169"/>
                <a:gd name="T66" fmla="*/ 2147483647 w 332"/>
                <a:gd name="T67" fmla="*/ 2147483647 h 169"/>
                <a:gd name="T68" fmla="*/ 2147483647 w 332"/>
                <a:gd name="T69" fmla="*/ 2147483647 h 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2"/>
                <a:gd name="T106" fmla="*/ 0 h 169"/>
                <a:gd name="T107" fmla="*/ 332 w 332"/>
                <a:gd name="T108" fmla="*/ 169 h 16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2" h="169">
                  <a:moveTo>
                    <a:pt x="7" y="83"/>
                  </a:moveTo>
                  <a:lnTo>
                    <a:pt x="0" y="77"/>
                  </a:lnTo>
                  <a:lnTo>
                    <a:pt x="23" y="91"/>
                  </a:lnTo>
                  <a:lnTo>
                    <a:pt x="44" y="101"/>
                  </a:lnTo>
                  <a:lnTo>
                    <a:pt x="55" y="105"/>
                  </a:lnTo>
                  <a:lnTo>
                    <a:pt x="66" y="108"/>
                  </a:lnTo>
                  <a:lnTo>
                    <a:pt x="73" y="109"/>
                  </a:lnTo>
                  <a:lnTo>
                    <a:pt x="79" y="109"/>
                  </a:lnTo>
                  <a:lnTo>
                    <a:pt x="86" y="108"/>
                  </a:lnTo>
                  <a:lnTo>
                    <a:pt x="93" y="107"/>
                  </a:lnTo>
                  <a:lnTo>
                    <a:pt x="86" y="139"/>
                  </a:lnTo>
                  <a:lnTo>
                    <a:pt x="90" y="144"/>
                  </a:lnTo>
                  <a:lnTo>
                    <a:pt x="94" y="149"/>
                  </a:lnTo>
                  <a:lnTo>
                    <a:pt x="95" y="154"/>
                  </a:lnTo>
                  <a:lnTo>
                    <a:pt x="97" y="158"/>
                  </a:lnTo>
                  <a:lnTo>
                    <a:pt x="99" y="163"/>
                  </a:lnTo>
                  <a:lnTo>
                    <a:pt x="102" y="166"/>
                  </a:lnTo>
                  <a:lnTo>
                    <a:pt x="107" y="168"/>
                  </a:lnTo>
                  <a:lnTo>
                    <a:pt x="113" y="169"/>
                  </a:lnTo>
                  <a:lnTo>
                    <a:pt x="117" y="169"/>
                  </a:lnTo>
                  <a:lnTo>
                    <a:pt x="120" y="167"/>
                  </a:lnTo>
                  <a:lnTo>
                    <a:pt x="123" y="166"/>
                  </a:lnTo>
                  <a:lnTo>
                    <a:pt x="127" y="163"/>
                  </a:lnTo>
                  <a:lnTo>
                    <a:pt x="132" y="157"/>
                  </a:lnTo>
                  <a:lnTo>
                    <a:pt x="138" y="150"/>
                  </a:lnTo>
                  <a:lnTo>
                    <a:pt x="146" y="136"/>
                  </a:lnTo>
                  <a:lnTo>
                    <a:pt x="153" y="127"/>
                  </a:lnTo>
                  <a:lnTo>
                    <a:pt x="174" y="115"/>
                  </a:lnTo>
                  <a:lnTo>
                    <a:pt x="195" y="105"/>
                  </a:lnTo>
                  <a:lnTo>
                    <a:pt x="214" y="96"/>
                  </a:lnTo>
                  <a:lnTo>
                    <a:pt x="235" y="88"/>
                  </a:lnTo>
                  <a:lnTo>
                    <a:pt x="256" y="80"/>
                  </a:lnTo>
                  <a:lnTo>
                    <a:pt x="279" y="73"/>
                  </a:lnTo>
                  <a:lnTo>
                    <a:pt x="304" y="65"/>
                  </a:lnTo>
                  <a:lnTo>
                    <a:pt x="332" y="58"/>
                  </a:lnTo>
                  <a:lnTo>
                    <a:pt x="332" y="46"/>
                  </a:lnTo>
                  <a:lnTo>
                    <a:pt x="332" y="35"/>
                  </a:lnTo>
                  <a:lnTo>
                    <a:pt x="332" y="22"/>
                  </a:lnTo>
                  <a:lnTo>
                    <a:pt x="332" y="3"/>
                  </a:lnTo>
                  <a:lnTo>
                    <a:pt x="320" y="2"/>
                  </a:lnTo>
                  <a:lnTo>
                    <a:pt x="303" y="2"/>
                  </a:lnTo>
                  <a:lnTo>
                    <a:pt x="283" y="1"/>
                  </a:lnTo>
                  <a:lnTo>
                    <a:pt x="259" y="0"/>
                  </a:lnTo>
                  <a:lnTo>
                    <a:pt x="234" y="0"/>
                  </a:lnTo>
                  <a:lnTo>
                    <a:pt x="208" y="0"/>
                  </a:lnTo>
                  <a:lnTo>
                    <a:pt x="180" y="1"/>
                  </a:lnTo>
                  <a:lnTo>
                    <a:pt x="153" y="3"/>
                  </a:lnTo>
                  <a:lnTo>
                    <a:pt x="131" y="4"/>
                  </a:lnTo>
                  <a:lnTo>
                    <a:pt x="110" y="6"/>
                  </a:lnTo>
                  <a:lnTo>
                    <a:pt x="90" y="10"/>
                  </a:lnTo>
                  <a:lnTo>
                    <a:pt x="73" y="15"/>
                  </a:lnTo>
                  <a:lnTo>
                    <a:pt x="59" y="19"/>
                  </a:lnTo>
                  <a:lnTo>
                    <a:pt x="46" y="22"/>
                  </a:lnTo>
                  <a:lnTo>
                    <a:pt x="42" y="22"/>
                  </a:lnTo>
                  <a:lnTo>
                    <a:pt x="38" y="23"/>
                  </a:lnTo>
                  <a:lnTo>
                    <a:pt x="35" y="23"/>
                  </a:lnTo>
                  <a:lnTo>
                    <a:pt x="33" y="22"/>
                  </a:lnTo>
                  <a:lnTo>
                    <a:pt x="34" y="26"/>
                  </a:lnTo>
                  <a:lnTo>
                    <a:pt x="34" y="34"/>
                  </a:lnTo>
                  <a:lnTo>
                    <a:pt x="33" y="38"/>
                  </a:lnTo>
                  <a:lnTo>
                    <a:pt x="30" y="42"/>
                  </a:lnTo>
                  <a:lnTo>
                    <a:pt x="29" y="44"/>
                  </a:lnTo>
                  <a:lnTo>
                    <a:pt x="27" y="45"/>
                  </a:lnTo>
                  <a:lnTo>
                    <a:pt x="23" y="46"/>
                  </a:lnTo>
                  <a:lnTo>
                    <a:pt x="20" y="46"/>
                  </a:lnTo>
                  <a:lnTo>
                    <a:pt x="19" y="55"/>
                  </a:lnTo>
                  <a:lnTo>
                    <a:pt x="16" y="63"/>
                  </a:lnTo>
                  <a:lnTo>
                    <a:pt x="11" y="72"/>
                  </a:lnTo>
                  <a:lnTo>
                    <a:pt x="7" y="77"/>
                  </a:lnTo>
                  <a:lnTo>
                    <a:pt x="7" y="83"/>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09" name="Freeform 222"/>
            <p:cNvSpPr>
              <a:spLocks/>
            </p:cNvSpPr>
            <p:nvPr>
              <p:custDataLst>
                <p:tags r:id="rId151"/>
              </p:custDataLst>
            </p:nvPr>
          </p:nvSpPr>
          <p:spPr bwMode="auto">
            <a:xfrm>
              <a:off x="1668463" y="2990850"/>
              <a:ext cx="141287" cy="109538"/>
            </a:xfrm>
            <a:custGeom>
              <a:avLst/>
              <a:gdLst>
                <a:gd name="T0" fmla="*/ 2147483647 w 286"/>
                <a:gd name="T1" fmla="*/ 2147483647 h 235"/>
                <a:gd name="T2" fmla="*/ 2147483647 w 286"/>
                <a:gd name="T3" fmla="*/ 2147483647 h 235"/>
                <a:gd name="T4" fmla="*/ 2147483647 w 286"/>
                <a:gd name="T5" fmla="*/ 2147483647 h 235"/>
                <a:gd name="T6" fmla="*/ 2147483647 w 286"/>
                <a:gd name="T7" fmla="*/ 2147483647 h 235"/>
                <a:gd name="T8" fmla="*/ 2147483647 w 286"/>
                <a:gd name="T9" fmla="*/ 2147483647 h 235"/>
                <a:gd name="T10" fmla="*/ 2147483647 w 286"/>
                <a:gd name="T11" fmla="*/ 2147483647 h 235"/>
                <a:gd name="T12" fmla="*/ 2147483647 w 286"/>
                <a:gd name="T13" fmla="*/ 2147483647 h 235"/>
                <a:gd name="T14" fmla="*/ 2147483647 w 286"/>
                <a:gd name="T15" fmla="*/ 2147483647 h 235"/>
                <a:gd name="T16" fmla="*/ 2147483647 w 286"/>
                <a:gd name="T17" fmla="*/ 2147483647 h 235"/>
                <a:gd name="T18" fmla="*/ 2147483647 w 286"/>
                <a:gd name="T19" fmla="*/ 2147483647 h 235"/>
                <a:gd name="T20" fmla="*/ 2147483647 w 286"/>
                <a:gd name="T21" fmla="*/ 2147483647 h 235"/>
                <a:gd name="T22" fmla="*/ 2147483647 w 286"/>
                <a:gd name="T23" fmla="*/ 2147483647 h 235"/>
                <a:gd name="T24" fmla="*/ 2147483647 w 286"/>
                <a:gd name="T25" fmla="*/ 2147483647 h 235"/>
                <a:gd name="T26" fmla="*/ 2147483647 w 286"/>
                <a:gd name="T27" fmla="*/ 2147483647 h 235"/>
                <a:gd name="T28" fmla="*/ 2147483647 w 286"/>
                <a:gd name="T29" fmla="*/ 2147483647 h 235"/>
                <a:gd name="T30" fmla="*/ 2147483647 w 286"/>
                <a:gd name="T31" fmla="*/ 2147483647 h 235"/>
                <a:gd name="T32" fmla="*/ 2147483647 w 286"/>
                <a:gd name="T33" fmla="*/ 2147483647 h 235"/>
                <a:gd name="T34" fmla="*/ 2147483647 w 286"/>
                <a:gd name="T35" fmla="*/ 2147483647 h 235"/>
                <a:gd name="T36" fmla="*/ 2147483647 w 286"/>
                <a:gd name="T37" fmla="*/ 2147483647 h 235"/>
                <a:gd name="T38" fmla="*/ 2147483647 w 286"/>
                <a:gd name="T39" fmla="*/ 2147483647 h 235"/>
                <a:gd name="T40" fmla="*/ 2147483647 w 286"/>
                <a:gd name="T41" fmla="*/ 2147483647 h 235"/>
                <a:gd name="T42" fmla="*/ 2147483647 w 286"/>
                <a:gd name="T43" fmla="*/ 2147483647 h 235"/>
                <a:gd name="T44" fmla="*/ 2147483647 w 286"/>
                <a:gd name="T45" fmla="*/ 2147483647 h 235"/>
                <a:gd name="T46" fmla="*/ 2147483647 w 286"/>
                <a:gd name="T47" fmla="*/ 2147483647 h 235"/>
                <a:gd name="T48" fmla="*/ 2147483647 w 286"/>
                <a:gd name="T49" fmla="*/ 2147483647 h 235"/>
                <a:gd name="T50" fmla="*/ 2147483647 w 286"/>
                <a:gd name="T51" fmla="*/ 2147483647 h 235"/>
                <a:gd name="T52" fmla="*/ 2147483647 w 286"/>
                <a:gd name="T53" fmla="*/ 2147483647 h 235"/>
                <a:gd name="T54" fmla="*/ 2147483647 w 286"/>
                <a:gd name="T55" fmla="*/ 2147483647 h 235"/>
                <a:gd name="T56" fmla="*/ 0 w 286"/>
                <a:gd name="T57" fmla="*/ 2147483647 h 235"/>
                <a:gd name="T58" fmla="*/ 2147483647 w 286"/>
                <a:gd name="T59" fmla="*/ 2147483647 h 235"/>
                <a:gd name="T60" fmla="*/ 2147483647 w 286"/>
                <a:gd name="T61" fmla="*/ 2147483647 h 235"/>
                <a:gd name="T62" fmla="*/ 2147483647 w 286"/>
                <a:gd name="T63" fmla="*/ 2147483647 h 235"/>
                <a:gd name="T64" fmla="*/ 2147483647 w 286"/>
                <a:gd name="T65" fmla="*/ 2147483647 h 2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6"/>
                <a:gd name="T100" fmla="*/ 0 h 235"/>
                <a:gd name="T101" fmla="*/ 286 w 286"/>
                <a:gd name="T102" fmla="*/ 235 h 2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6" h="235">
                  <a:moveTo>
                    <a:pt x="40" y="81"/>
                  </a:moveTo>
                  <a:lnTo>
                    <a:pt x="44" y="86"/>
                  </a:lnTo>
                  <a:lnTo>
                    <a:pt x="48" y="91"/>
                  </a:lnTo>
                  <a:lnTo>
                    <a:pt x="49" y="96"/>
                  </a:lnTo>
                  <a:lnTo>
                    <a:pt x="51" y="100"/>
                  </a:lnTo>
                  <a:lnTo>
                    <a:pt x="53" y="105"/>
                  </a:lnTo>
                  <a:lnTo>
                    <a:pt x="56" y="108"/>
                  </a:lnTo>
                  <a:lnTo>
                    <a:pt x="61" y="110"/>
                  </a:lnTo>
                  <a:lnTo>
                    <a:pt x="67" y="111"/>
                  </a:lnTo>
                  <a:lnTo>
                    <a:pt x="71" y="111"/>
                  </a:lnTo>
                  <a:lnTo>
                    <a:pt x="74" y="109"/>
                  </a:lnTo>
                  <a:lnTo>
                    <a:pt x="77" y="108"/>
                  </a:lnTo>
                  <a:lnTo>
                    <a:pt x="81" y="105"/>
                  </a:lnTo>
                  <a:lnTo>
                    <a:pt x="86" y="99"/>
                  </a:lnTo>
                  <a:lnTo>
                    <a:pt x="92" y="92"/>
                  </a:lnTo>
                  <a:lnTo>
                    <a:pt x="100" y="78"/>
                  </a:lnTo>
                  <a:lnTo>
                    <a:pt x="107" y="69"/>
                  </a:lnTo>
                  <a:lnTo>
                    <a:pt x="128" y="57"/>
                  </a:lnTo>
                  <a:lnTo>
                    <a:pt x="149" y="47"/>
                  </a:lnTo>
                  <a:lnTo>
                    <a:pt x="168" y="38"/>
                  </a:lnTo>
                  <a:lnTo>
                    <a:pt x="189" y="30"/>
                  </a:lnTo>
                  <a:lnTo>
                    <a:pt x="210" y="22"/>
                  </a:lnTo>
                  <a:lnTo>
                    <a:pt x="233" y="15"/>
                  </a:lnTo>
                  <a:lnTo>
                    <a:pt x="258" y="7"/>
                  </a:lnTo>
                  <a:lnTo>
                    <a:pt x="286" y="0"/>
                  </a:lnTo>
                  <a:lnTo>
                    <a:pt x="286" y="11"/>
                  </a:lnTo>
                  <a:lnTo>
                    <a:pt x="284" y="21"/>
                  </a:lnTo>
                  <a:lnTo>
                    <a:pt x="282" y="32"/>
                  </a:lnTo>
                  <a:lnTo>
                    <a:pt x="279" y="44"/>
                  </a:lnTo>
                  <a:lnTo>
                    <a:pt x="272" y="70"/>
                  </a:lnTo>
                  <a:lnTo>
                    <a:pt x="263" y="97"/>
                  </a:lnTo>
                  <a:lnTo>
                    <a:pt x="254" y="128"/>
                  </a:lnTo>
                  <a:lnTo>
                    <a:pt x="246" y="158"/>
                  </a:lnTo>
                  <a:lnTo>
                    <a:pt x="244" y="174"/>
                  </a:lnTo>
                  <a:lnTo>
                    <a:pt x="242" y="190"/>
                  </a:lnTo>
                  <a:lnTo>
                    <a:pt x="240" y="206"/>
                  </a:lnTo>
                  <a:lnTo>
                    <a:pt x="240" y="222"/>
                  </a:lnTo>
                  <a:lnTo>
                    <a:pt x="146" y="216"/>
                  </a:lnTo>
                  <a:lnTo>
                    <a:pt x="142" y="216"/>
                  </a:lnTo>
                  <a:lnTo>
                    <a:pt x="138" y="218"/>
                  </a:lnTo>
                  <a:lnTo>
                    <a:pt x="134" y="220"/>
                  </a:lnTo>
                  <a:lnTo>
                    <a:pt x="132" y="223"/>
                  </a:lnTo>
                  <a:lnTo>
                    <a:pt x="128" y="229"/>
                  </a:lnTo>
                  <a:lnTo>
                    <a:pt x="127" y="235"/>
                  </a:lnTo>
                  <a:lnTo>
                    <a:pt x="117" y="226"/>
                  </a:lnTo>
                  <a:lnTo>
                    <a:pt x="109" y="217"/>
                  </a:lnTo>
                  <a:lnTo>
                    <a:pt x="101" y="208"/>
                  </a:lnTo>
                  <a:lnTo>
                    <a:pt x="94" y="199"/>
                  </a:lnTo>
                  <a:lnTo>
                    <a:pt x="81" y="180"/>
                  </a:lnTo>
                  <a:lnTo>
                    <a:pt x="69" y="160"/>
                  </a:lnTo>
                  <a:lnTo>
                    <a:pt x="62" y="150"/>
                  </a:lnTo>
                  <a:lnTo>
                    <a:pt x="55" y="142"/>
                  </a:lnTo>
                  <a:lnTo>
                    <a:pt x="49" y="133"/>
                  </a:lnTo>
                  <a:lnTo>
                    <a:pt x="41" y="125"/>
                  </a:lnTo>
                  <a:lnTo>
                    <a:pt x="32" y="117"/>
                  </a:lnTo>
                  <a:lnTo>
                    <a:pt x="22" y="110"/>
                  </a:lnTo>
                  <a:lnTo>
                    <a:pt x="13" y="104"/>
                  </a:lnTo>
                  <a:lnTo>
                    <a:pt x="0" y="99"/>
                  </a:lnTo>
                  <a:lnTo>
                    <a:pt x="6" y="98"/>
                  </a:lnTo>
                  <a:lnTo>
                    <a:pt x="13" y="97"/>
                  </a:lnTo>
                  <a:lnTo>
                    <a:pt x="19" y="94"/>
                  </a:lnTo>
                  <a:lnTo>
                    <a:pt x="26" y="91"/>
                  </a:lnTo>
                  <a:lnTo>
                    <a:pt x="32" y="88"/>
                  </a:lnTo>
                  <a:lnTo>
                    <a:pt x="39" y="84"/>
                  </a:lnTo>
                  <a:lnTo>
                    <a:pt x="43" y="79"/>
                  </a:lnTo>
                  <a:lnTo>
                    <a:pt x="47" y="75"/>
                  </a:lnTo>
                  <a:lnTo>
                    <a:pt x="40" y="81"/>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10" name="Freeform 223"/>
            <p:cNvSpPr>
              <a:spLocks/>
            </p:cNvSpPr>
            <p:nvPr>
              <p:custDataLst>
                <p:tags r:id="rId152"/>
              </p:custDataLst>
            </p:nvPr>
          </p:nvSpPr>
          <p:spPr bwMode="auto">
            <a:xfrm>
              <a:off x="1725613" y="3092450"/>
              <a:ext cx="95250" cy="90488"/>
            </a:xfrm>
            <a:custGeom>
              <a:avLst/>
              <a:gdLst>
                <a:gd name="T0" fmla="*/ 2147483647 w 205"/>
                <a:gd name="T1" fmla="*/ 2147483647 h 191"/>
                <a:gd name="T2" fmla="*/ 2147483647 w 205"/>
                <a:gd name="T3" fmla="*/ 2147483647 h 191"/>
                <a:gd name="T4" fmla="*/ 2147483647 w 205"/>
                <a:gd name="T5" fmla="*/ 2147483647 h 191"/>
                <a:gd name="T6" fmla="*/ 2147483647 w 205"/>
                <a:gd name="T7" fmla="*/ 2147483647 h 191"/>
                <a:gd name="T8" fmla="*/ 2147483647 w 205"/>
                <a:gd name="T9" fmla="*/ 2147483647 h 191"/>
                <a:gd name="T10" fmla="*/ 2147483647 w 205"/>
                <a:gd name="T11" fmla="*/ 2147483647 h 191"/>
                <a:gd name="T12" fmla="*/ 2147483647 w 205"/>
                <a:gd name="T13" fmla="*/ 2147483647 h 191"/>
                <a:gd name="T14" fmla="*/ 2147483647 w 205"/>
                <a:gd name="T15" fmla="*/ 2147483647 h 191"/>
                <a:gd name="T16" fmla="*/ 2147483647 w 205"/>
                <a:gd name="T17" fmla="*/ 2147483647 h 191"/>
                <a:gd name="T18" fmla="*/ 2147483647 w 205"/>
                <a:gd name="T19" fmla="*/ 2147483647 h 191"/>
                <a:gd name="T20" fmla="*/ 2147483647 w 205"/>
                <a:gd name="T21" fmla="*/ 2147483647 h 191"/>
                <a:gd name="T22" fmla="*/ 2147483647 w 205"/>
                <a:gd name="T23" fmla="*/ 2147483647 h 191"/>
                <a:gd name="T24" fmla="*/ 2147483647 w 205"/>
                <a:gd name="T25" fmla="*/ 2147483647 h 191"/>
                <a:gd name="T26" fmla="*/ 2147483647 w 205"/>
                <a:gd name="T27" fmla="*/ 2147483647 h 191"/>
                <a:gd name="T28" fmla="*/ 2147483647 w 205"/>
                <a:gd name="T29" fmla="*/ 2147483647 h 191"/>
                <a:gd name="T30" fmla="*/ 2147483647 w 205"/>
                <a:gd name="T31" fmla="*/ 2147483647 h 191"/>
                <a:gd name="T32" fmla="*/ 2147483647 w 205"/>
                <a:gd name="T33" fmla="*/ 2147483647 h 191"/>
                <a:gd name="T34" fmla="*/ 2147483647 w 205"/>
                <a:gd name="T35" fmla="*/ 2147483647 h 191"/>
                <a:gd name="T36" fmla="*/ 2147483647 w 205"/>
                <a:gd name="T37" fmla="*/ 2147483647 h 191"/>
                <a:gd name="T38" fmla="*/ 2147483647 w 205"/>
                <a:gd name="T39" fmla="*/ 2147483647 h 191"/>
                <a:gd name="T40" fmla="*/ 2147483647 w 205"/>
                <a:gd name="T41" fmla="*/ 2147483647 h 191"/>
                <a:gd name="T42" fmla="*/ 2147483647 w 205"/>
                <a:gd name="T43" fmla="*/ 2147483647 h 191"/>
                <a:gd name="T44" fmla="*/ 2147483647 w 205"/>
                <a:gd name="T45" fmla="*/ 2147483647 h 191"/>
                <a:gd name="T46" fmla="*/ 0 w 205"/>
                <a:gd name="T47" fmla="*/ 2147483647 h 191"/>
                <a:gd name="T48" fmla="*/ 0 w 205"/>
                <a:gd name="T49" fmla="*/ 2147483647 h 191"/>
                <a:gd name="T50" fmla="*/ 2147483647 w 205"/>
                <a:gd name="T51" fmla="*/ 2147483647 h 191"/>
                <a:gd name="T52" fmla="*/ 2147483647 w 205"/>
                <a:gd name="T53" fmla="*/ 2147483647 h 191"/>
                <a:gd name="T54" fmla="*/ 2147483647 w 205"/>
                <a:gd name="T55" fmla="*/ 2147483647 h 191"/>
                <a:gd name="T56" fmla="*/ 2147483647 w 205"/>
                <a:gd name="T57" fmla="*/ 2147483647 h 191"/>
                <a:gd name="T58" fmla="*/ 2147483647 w 205"/>
                <a:gd name="T59" fmla="*/ 0 h 191"/>
                <a:gd name="T60" fmla="*/ 2147483647 w 205"/>
                <a:gd name="T61" fmla="*/ 2147483647 h 191"/>
                <a:gd name="T62" fmla="*/ 2147483647 w 205"/>
                <a:gd name="T63" fmla="*/ 2147483647 h 191"/>
                <a:gd name="T64" fmla="*/ 2147483647 w 205"/>
                <a:gd name="T65" fmla="*/ 2147483647 h 191"/>
                <a:gd name="T66" fmla="*/ 2147483647 w 205"/>
                <a:gd name="T67" fmla="*/ 2147483647 h 191"/>
                <a:gd name="T68" fmla="*/ 2147483647 w 205"/>
                <a:gd name="T69" fmla="*/ 2147483647 h 191"/>
                <a:gd name="T70" fmla="*/ 2147483647 w 205"/>
                <a:gd name="T71" fmla="*/ 2147483647 h 191"/>
                <a:gd name="T72" fmla="*/ 2147483647 w 205"/>
                <a:gd name="T73" fmla="*/ 2147483647 h 191"/>
                <a:gd name="T74" fmla="*/ 2147483647 w 205"/>
                <a:gd name="T75" fmla="*/ 2147483647 h 191"/>
                <a:gd name="T76" fmla="*/ 2147483647 w 205"/>
                <a:gd name="T77" fmla="*/ 2147483647 h 191"/>
                <a:gd name="T78" fmla="*/ 2147483647 w 205"/>
                <a:gd name="T79" fmla="*/ 2147483647 h 191"/>
                <a:gd name="T80" fmla="*/ 2147483647 w 205"/>
                <a:gd name="T81" fmla="*/ 2147483647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5"/>
                <a:gd name="T124" fmla="*/ 0 h 191"/>
                <a:gd name="T125" fmla="*/ 205 w 205"/>
                <a:gd name="T126" fmla="*/ 191 h 1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5" h="191">
                  <a:moveTo>
                    <a:pt x="205" y="185"/>
                  </a:moveTo>
                  <a:lnTo>
                    <a:pt x="188" y="185"/>
                  </a:lnTo>
                  <a:lnTo>
                    <a:pt x="181" y="185"/>
                  </a:lnTo>
                  <a:lnTo>
                    <a:pt x="175" y="185"/>
                  </a:lnTo>
                  <a:lnTo>
                    <a:pt x="165" y="185"/>
                  </a:lnTo>
                  <a:lnTo>
                    <a:pt x="158" y="185"/>
                  </a:lnTo>
                  <a:lnTo>
                    <a:pt x="151" y="182"/>
                  </a:lnTo>
                  <a:lnTo>
                    <a:pt x="144" y="180"/>
                  </a:lnTo>
                  <a:lnTo>
                    <a:pt x="140" y="177"/>
                  </a:lnTo>
                  <a:lnTo>
                    <a:pt x="136" y="173"/>
                  </a:lnTo>
                  <a:lnTo>
                    <a:pt x="132" y="168"/>
                  </a:lnTo>
                  <a:lnTo>
                    <a:pt x="129" y="163"/>
                  </a:lnTo>
                  <a:lnTo>
                    <a:pt x="127" y="158"/>
                  </a:lnTo>
                  <a:lnTo>
                    <a:pt x="120" y="147"/>
                  </a:lnTo>
                  <a:lnTo>
                    <a:pt x="114" y="136"/>
                  </a:lnTo>
                  <a:lnTo>
                    <a:pt x="110" y="131"/>
                  </a:lnTo>
                  <a:lnTo>
                    <a:pt x="105" y="125"/>
                  </a:lnTo>
                  <a:lnTo>
                    <a:pt x="99" y="121"/>
                  </a:lnTo>
                  <a:lnTo>
                    <a:pt x="93" y="117"/>
                  </a:lnTo>
                  <a:lnTo>
                    <a:pt x="93" y="126"/>
                  </a:lnTo>
                  <a:lnTo>
                    <a:pt x="93" y="136"/>
                  </a:lnTo>
                  <a:lnTo>
                    <a:pt x="90" y="135"/>
                  </a:lnTo>
                  <a:lnTo>
                    <a:pt x="86" y="133"/>
                  </a:lnTo>
                  <a:lnTo>
                    <a:pt x="84" y="130"/>
                  </a:lnTo>
                  <a:lnTo>
                    <a:pt x="80" y="124"/>
                  </a:lnTo>
                  <a:lnTo>
                    <a:pt x="72" y="113"/>
                  </a:lnTo>
                  <a:lnTo>
                    <a:pt x="64" y="100"/>
                  </a:lnTo>
                  <a:lnTo>
                    <a:pt x="56" y="87"/>
                  </a:lnTo>
                  <a:lnTo>
                    <a:pt x="46" y="74"/>
                  </a:lnTo>
                  <a:lnTo>
                    <a:pt x="41" y="67"/>
                  </a:lnTo>
                  <a:lnTo>
                    <a:pt x="36" y="62"/>
                  </a:lnTo>
                  <a:lnTo>
                    <a:pt x="31" y="58"/>
                  </a:lnTo>
                  <a:lnTo>
                    <a:pt x="26" y="55"/>
                  </a:lnTo>
                  <a:lnTo>
                    <a:pt x="26" y="60"/>
                  </a:lnTo>
                  <a:lnTo>
                    <a:pt x="27" y="64"/>
                  </a:lnTo>
                  <a:lnTo>
                    <a:pt x="29" y="69"/>
                  </a:lnTo>
                  <a:lnTo>
                    <a:pt x="31" y="74"/>
                  </a:lnTo>
                  <a:lnTo>
                    <a:pt x="34" y="78"/>
                  </a:lnTo>
                  <a:lnTo>
                    <a:pt x="37" y="81"/>
                  </a:lnTo>
                  <a:lnTo>
                    <a:pt x="41" y="84"/>
                  </a:lnTo>
                  <a:lnTo>
                    <a:pt x="46" y="87"/>
                  </a:lnTo>
                  <a:lnTo>
                    <a:pt x="46" y="105"/>
                  </a:lnTo>
                  <a:lnTo>
                    <a:pt x="19" y="105"/>
                  </a:lnTo>
                  <a:lnTo>
                    <a:pt x="13" y="98"/>
                  </a:lnTo>
                  <a:lnTo>
                    <a:pt x="8" y="91"/>
                  </a:lnTo>
                  <a:lnTo>
                    <a:pt x="4" y="84"/>
                  </a:lnTo>
                  <a:lnTo>
                    <a:pt x="2" y="77"/>
                  </a:lnTo>
                  <a:lnTo>
                    <a:pt x="0" y="60"/>
                  </a:lnTo>
                  <a:lnTo>
                    <a:pt x="0" y="43"/>
                  </a:lnTo>
                  <a:lnTo>
                    <a:pt x="0" y="38"/>
                  </a:lnTo>
                  <a:lnTo>
                    <a:pt x="1" y="31"/>
                  </a:lnTo>
                  <a:lnTo>
                    <a:pt x="3" y="28"/>
                  </a:lnTo>
                  <a:lnTo>
                    <a:pt x="5" y="25"/>
                  </a:lnTo>
                  <a:lnTo>
                    <a:pt x="8" y="22"/>
                  </a:lnTo>
                  <a:lnTo>
                    <a:pt x="13" y="19"/>
                  </a:lnTo>
                  <a:lnTo>
                    <a:pt x="14" y="13"/>
                  </a:lnTo>
                  <a:lnTo>
                    <a:pt x="18" y="7"/>
                  </a:lnTo>
                  <a:lnTo>
                    <a:pt x="20" y="4"/>
                  </a:lnTo>
                  <a:lnTo>
                    <a:pt x="24" y="2"/>
                  </a:lnTo>
                  <a:lnTo>
                    <a:pt x="28" y="0"/>
                  </a:lnTo>
                  <a:lnTo>
                    <a:pt x="32" y="0"/>
                  </a:lnTo>
                  <a:lnTo>
                    <a:pt x="126" y="6"/>
                  </a:lnTo>
                  <a:lnTo>
                    <a:pt x="126" y="13"/>
                  </a:lnTo>
                  <a:lnTo>
                    <a:pt x="127" y="21"/>
                  </a:lnTo>
                  <a:lnTo>
                    <a:pt x="128" y="29"/>
                  </a:lnTo>
                  <a:lnTo>
                    <a:pt x="130" y="37"/>
                  </a:lnTo>
                  <a:lnTo>
                    <a:pt x="136" y="53"/>
                  </a:lnTo>
                  <a:lnTo>
                    <a:pt x="143" y="70"/>
                  </a:lnTo>
                  <a:lnTo>
                    <a:pt x="153" y="87"/>
                  </a:lnTo>
                  <a:lnTo>
                    <a:pt x="165" y="102"/>
                  </a:lnTo>
                  <a:lnTo>
                    <a:pt x="171" y="110"/>
                  </a:lnTo>
                  <a:lnTo>
                    <a:pt x="177" y="117"/>
                  </a:lnTo>
                  <a:lnTo>
                    <a:pt x="185" y="123"/>
                  </a:lnTo>
                  <a:lnTo>
                    <a:pt x="192" y="130"/>
                  </a:lnTo>
                  <a:lnTo>
                    <a:pt x="191" y="137"/>
                  </a:lnTo>
                  <a:lnTo>
                    <a:pt x="189" y="143"/>
                  </a:lnTo>
                  <a:lnTo>
                    <a:pt x="189" y="149"/>
                  </a:lnTo>
                  <a:lnTo>
                    <a:pt x="189" y="156"/>
                  </a:lnTo>
                  <a:lnTo>
                    <a:pt x="192" y="171"/>
                  </a:lnTo>
                  <a:lnTo>
                    <a:pt x="192" y="191"/>
                  </a:lnTo>
                  <a:lnTo>
                    <a:pt x="192" y="185"/>
                  </a:lnTo>
                  <a:lnTo>
                    <a:pt x="205" y="185"/>
                  </a:lnTo>
                </a:path>
              </a:pathLst>
            </a:custGeom>
            <a:solidFill>
              <a:srgbClr val="FFC00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11" name="Freeform 224"/>
            <p:cNvSpPr>
              <a:spLocks/>
            </p:cNvSpPr>
            <p:nvPr>
              <p:custDataLst>
                <p:tags r:id="rId153"/>
              </p:custDataLst>
            </p:nvPr>
          </p:nvSpPr>
          <p:spPr bwMode="auto">
            <a:xfrm>
              <a:off x="1816100" y="3143250"/>
              <a:ext cx="160338" cy="69850"/>
            </a:xfrm>
            <a:custGeom>
              <a:avLst/>
              <a:gdLst>
                <a:gd name="T0" fmla="*/ 2147483647 w 329"/>
                <a:gd name="T1" fmla="*/ 2147483647 h 154"/>
                <a:gd name="T2" fmla="*/ 0 w 329"/>
                <a:gd name="T3" fmla="*/ 2147483647 h 154"/>
                <a:gd name="T4" fmla="*/ 2147483647 w 329"/>
                <a:gd name="T5" fmla="*/ 2147483647 h 154"/>
                <a:gd name="T6" fmla="*/ 2147483647 w 329"/>
                <a:gd name="T7" fmla="*/ 2147483647 h 154"/>
                <a:gd name="T8" fmla="*/ 2147483647 w 329"/>
                <a:gd name="T9" fmla="*/ 2147483647 h 154"/>
                <a:gd name="T10" fmla="*/ 2147483647 w 329"/>
                <a:gd name="T11" fmla="*/ 2147483647 h 154"/>
                <a:gd name="T12" fmla="*/ 2147483647 w 329"/>
                <a:gd name="T13" fmla="*/ 2147483647 h 154"/>
                <a:gd name="T14" fmla="*/ 2147483647 w 329"/>
                <a:gd name="T15" fmla="*/ 2147483647 h 154"/>
                <a:gd name="T16" fmla="*/ 2147483647 w 329"/>
                <a:gd name="T17" fmla="*/ 2147483647 h 154"/>
                <a:gd name="T18" fmla="*/ 2147483647 w 329"/>
                <a:gd name="T19" fmla="*/ 2147483647 h 154"/>
                <a:gd name="T20" fmla="*/ 2147483647 w 329"/>
                <a:gd name="T21" fmla="*/ 2147483647 h 154"/>
                <a:gd name="T22" fmla="*/ 2147483647 w 329"/>
                <a:gd name="T23" fmla="*/ 0 h 154"/>
                <a:gd name="T24" fmla="*/ 2147483647 w 329"/>
                <a:gd name="T25" fmla="*/ 0 h 154"/>
                <a:gd name="T26" fmla="*/ 2147483647 w 329"/>
                <a:gd name="T27" fmla="*/ 2147483647 h 154"/>
                <a:gd name="T28" fmla="*/ 2147483647 w 329"/>
                <a:gd name="T29" fmla="*/ 2147483647 h 154"/>
                <a:gd name="T30" fmla="*/ 2147483647 w 329"/>
                <a:gd name="T31" fmla="*/ 2147483647 h 154"/>
                <a:gd name="T32" fmla="*/ 2147483647 w 329"/>
                <a:gd name="T33" fmla="*/ 2147483647 h 154"/>
                <a:gd name="T34" fmla="*/ 2147483647 w 329"/>
                <a:gd name="T35" fmla="*/ 2147483647 h 154"/>
                <a:gd name="T36" fmla="*/ 2147483647 w 329"/>
                <a:gd name="T37" fmla="*/ 2147483647 h 154"/>
                <a:gd name="T38" fmla="*/ 2147483647 w 329"/>
                <a:gd name="T39" fmla="*/ 2147483647 h 154"/>
                <a:gd name="T40" fmla="*/ 2147483647 w 329"/>
                <a:gd name="T41" fmla="*/ 2147483647 h 154"/>
                <a:gd name="T42" fmla="*/ 2147483647 w 329"/>
                <a:gd name="T43" fmla="*/ 2147483647 h 154"/>
                <a:gd name="T44" fmla="*/ 2147483647 w 329"/>
                <a:gd name="T45" fmla="*/ 2147483647 h 154"/>
                <a:gd name="T46" fmla="*/ 2147483647 w 329"/>
                <a:gd name="T47" fmla="*/ 2147483647 h 154"/>
                <a:gd name="T48" fmla="*/ 2147483647 w 329"/>
                <a:gd name="T49" fmla="*/ 2147483647 h 154"/>
                <a:gd name="T50" fmla="*/ 2147483647 w 329"/>
                <a:gd name="T51" fmla="*/ 2147483647 h 154"/>
                <a:gd name="T52" fmla="*/ 2147483647 w 329"/>
                <a:gd name="T53" fmla="*/ 2147483647 h 154"/>
                <a:gd name="T54" fmla="*/ 2147483647 w 329"/>
                <a:gd name="T55" fmla="*/ 2147483647 h 154"/>
                <a:gd name="T56" fmla="*/ 2147483647 w 329"/>
                <a:gd name="T57" fmla="*/ 2147483647 h 154"/>
                <a:gd name="T58" fmla="*/ 2147483647 w 329"/>
                <a:gd name="T59" fmla="*/ 2147483647 h 154"/>
                <a:gd name="T60" fmla="*/ 2147483647 w 329"/>
                <a:gd name="T61" fmla="*/ 2147483647 h 154"/>
                <a:gd name="T62" fmla="*/ 2147483647 w 329"/>
                <a:gd name="T63" fmla="*/ 2147483647 h 154"/>
                <a:gd name="T64" fmla="*/ 2147483647 w 329"/>
                <a:gd name="T65" fmla="*/ 2147483647 h 154"/>
                <a:gd name="T66" fmla="*/ 2147483647 w 329"/>
                <a:gd name="T67" fmla="*/ 2147483647 h 154"/>
                <a:gd name="T68" fmla="*/ 2147483647 w 329"/>
                <a:gd name="T69" fmla="*/ 2147483647 h 154"/>
                <a:gd name="T70" fmla="*/ 2147483647 w 329"/>
                <a:gd name="T71" fmla="*/ 2147483647 h 154"/>
                <a:gd name="T72" fmla="*/ 2147483647 w 329"/>
                <a:gd name="T73" fmla="*/ 2147483647 h 154"/>
                <a:gd name="T74" fmla="*/ 2147483647 w 329"/>
                <a:gd name="T75" fmla="*/ 2147483647 h 154"/>
                <a:gd name="T76" fmla="*/ 2147483647 w 329"/>
                <a:gd name="T77" fmla="*/ 2147483647 h 154"/>
                <a:gd name="T78" fmla="*/ 2147483647 w 329"/>
                <a:gd name="T79" fmla="*/ 2147483647 h 154"/>
                <a:gd name="T80" fmla="*/ 2147483647 w 329"/>
                <a:gd name="T81" fmla="*/ 2147483647 h 154"/>
                <a:gd name="T82" fmla="*/ 2147483647 w 329"/>
                <a:gd name="T83" fmla="*/ 2147483647 h 154"/>
                <a:gd name="T84" fmla="*/ 2147483647 w 329"/>
                <a:gd name="T85" fmla="*/ 2147483647 h 154"/>
                <a:gd name="T86" fmla="*/ 2147483647 w 329"/>
                <a:gd name="T87" fmla="*/ 2147483647 h 154"/>
                <a:gd name="T88" fmla="*/ 2147483647 w 329"/>
                <a:gd name="T89" fmla="*/ 2147483647 h 154"/>
                <a:gd name="T90" fmla="*/ 2147483647 w 329"/>
                <a:gd name="T91" fmla="*/ 2147483647 h 154"/>
                <a:gd name="T92" fmla="*/ 2147483647 w 329"/>
                <a:gd name="T93" fmla="*/ 2147483647 h 154"/>
                <a:gd name="T94" fmla="*/ 2147483647 w 329"/>
                <a:gd name="T95" fmla="*/ 2147483647 h 154"/>
                <a:gd name="T96" fmla="*/ 2147483647 w 329"/>
                <a:gd name="T97" fmla="*/ 2147483647 h 1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9"/>
                <a:gd name="T148" fmla="*/ 0 h 154"/>
                <a:gd name="T149" fmla="*/ 329 w 329"/>
                <a:gd name="T150" fmla="*/ 154 h 15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9" h="154">
                  <a:moveTo>
                    <a:pt x="3" y="73"/>
                  </a:moveTo>
                  <a:lnTo>
                    <a:pt x="3" y="58"/>
                  </a:lnTo>
                  <a:lnTo>
                    <a:pt x="0" y="47"/>
                  </a:lnTo>
                  <a:lnTo>
                    <a:pt x="0" y="42"/>
                  </a:lnTo>
                  <a:lnTo>
                    <a:pt x="0" y="37"/>
                  </a:lnTo>
                  <a:lnTo>
                    <a:pt x="2" y="31"/>
                  </a:lnTo>
                  <a:lnTo>
                    <a:pt x="3" y="25"/>
                  </a:lnTo>
                  <a:lnTo>
                    <a:pt x="17" y="33"/>
                  </a:lnTo>
                  <a:lnTo>
                    <a:pt x="30" y="39"/>
                  </a:lnTo>
                  <a:lnTo>
                    <a:pt x="36" y="41"/>
                  </a:lnTo>
                  <a:lnTo>
                    <a:pt x="42" y="42"/>
                  </a:lnTo>
                  <a:lnTo>
                    <a:pt x="49" y="43"/>
                  </a:lnTo>
                  <a:lnTo>
                    <a:pt x="56" y="43"/>
                  </a:lnTo>
                  <a:lnTo>
                    <a:pt x="67" y="43"/>
                  </a:lnTo>
                  <a:lnTo>
                    <a:pt x="77" y="41"/>
                  </a:lnTo>
                  <a:lnTo>
                    <a:pt x="86" y="39"/>
                  </a:lnTo>
                  <a:lnTo>
                    <a:pt x="95" y="36"/>
                  </a:lnTo>
                  <a:lnTo>
                    <a:pt x="110" y="30"/>
                  </a:lnTo>
                  <a:lnTo>
                    <a:pt x="126" y="21"/>
                  </a:lnTo>
                  <a:lnTo>
                    <a:pt x="140" y="13"/>
                  </a:lnTo>
                  <a:lnTo>
                    <a:pt x="154" y="6"/>
                  </a:lnTo>
                  <a:lnTo>
                    <a:pt x="162" y="4"/>
                  </a:lnTo>
                  <a:lnTo>
                    <a:pt x="171" y="2"/>
                  </a:lnTo>
                  <a:lnTo>
                    <a:pt x="179" y="0"/>
                  </a:lnTo>
                  <a:lnTo>
                    <a:pt x="189" y="0"/>
                  </a:lnTo>
                  <a:lnTo>
                    <a:pt x="203" y="0"/>
                  </a:lnTo>
                  <a:lnTo>
                    <a:pt x="214" y="3"/>
                  </a:lnTo>
                  <a:lnTo>
                    <a:pt x="224" y="6"/>
                  </a:lnTo>
                  <a:lnTo>
                    <a:pt x="234" y="10"/>
                  </a:lnTo>
                  <a:lnTo>
                    <a:pt x="243" y="15"/>
                  </a:lnTo>
                  <a:lnTo>
                    <a:pt x="251" y="21"/>
                  </a:lnTo>
                  <a:lnTo>
                    <a:pt x="259" y="28"/>
                  </a:lnTo>
                  <a:lnTo>
                    <a:pt x="266" y="34"/>
                  </a:lnTo>
                  <a:lnTo>
                    <a:pt x="280" y="46"/>
                  </a:lnTo>
                  <a:lnTo>
                    <a:pt x="295" y="57"/>
                  </a:lnTo>
                  <a:lnTo>
                    <a:pt x="302" y="61"/>
                  </a:lnTo>
                  <a:lnTo>
                    <a:pt x="310" y="64"/>
                  </a:lnTo>
                  <a:lnTo>
                    <a:pt x="319" y="67"/>
                  </a:lnTo>
                  <a:lnTo>
                    <a:pt x="329" y="67"/>
                  </a:lnTo>
                  <a:lnTo>
                    <a:pt x="313" y="82"/>
                  </a:lnTo>
                  <a:lnTo>
                    <a:pt x="301" y="94"/>
                  </a:lnTo>
                  <a:lnTo>
                    <a:pt x="293" y="106"/>
                  </a:lnTo>
                  <a:lnTo>
                    <a:pt x="286" y="117"/>
                  </a:lnTo>
                  <a:lnTo>
                    <a:pt x="277" y="138"/>
                  </a:lnTo>
                  <a:lnTo>
                    <a:pt x="268" y="154"/>
                  </a:lnTo>
                  <a:lnTo>
                    <a:pt x="265" y="153"/>
                  </a:lnTo>
                  <a:lnTo>
                    <a:pt x="260" y="150"/>
                  </a:lnTo>
                  <a:lnTo>
                    <a:pt x="253" y="146"/>
                  </a:lnTo>
                  <a:lnTo>
                    <a:pt x="246" y="141"/>
                  </a:lnTo>
                  <a:lnTo>
                    <a:pt x="240" y="136"/>
                  </a:lnTo>
                  <a:lnTo>
                    <a:pt x="234" y="130"/>
                  </a:lnTo>
                  <a:lnTo>
                    <a:pt x="230" y="126"/>
                  </a:lnTo>
                  <a:lnTo>
                    <a:pt x="229" y="123"/>
                  </a:lnTo>
                  <a:lnTo>
                    <a:pt x="230" y="114"/>
                  </a:lnTo>
                  <a:lnTo>
                    <a:pt x="232" y="107"/>
                  </a:lnTo>
                  <a:lnTo>
                    <a:pt x="235" y="100"/>
                  </a:lnTo>
                  <a:lnTo>
                    <a:pt x="240" y="95"/>
                  </a:lnTo>
                  <a:lnTo>
                    <a:pt x="249" y="86"/>
                  </a:lnTo>
                  <a:lnTo>
                    <a:pt x="255" y="80"/>
                  </a:lnTo>
                  <a:lnTo>
                    <a:pt x="233" y="68"/>
                  </a:lnTo>
                  <a:lnTo>
                    <a:pt x="215" y="60"/>
                  </a:lnTo>
                  <a:lnTo>
                    <a:pt x="207" y="55"/>
                  </a:lnTo>
                  <a:lnTo>
                    <a:pt x="200" y="49"/>
                  </a:lnTo>
                  <a:lnTo>
                    <a:pt x="195" y="41"/>
                  </a:lnTo>
                  <a:lnTo>
                    <a:pt x="189" y="31"/>
                  </a:lnTo>
                  <a:lnTo>
                    <a:pt x="179" y="34"/>
                  </a:lnTo>
                  <a:lnTo>
                    <a:pt x="171" y="37"/>
                  </a:lnTo>
                  <a:lnTo>
                    <a:pt x="163" y="41"/>
                  </a:lnTo>
                  <a:lnTo>
                    <a:pt x="156" y="45"/>
                  </a:lnTo>
                  <a:lnTo>
                    <a:pt x="150" y="50"/>
                  </a:lnTo>
                  <a:lnTo>
                    <a:pt x="144" y="55"/>
                  </a:lnTo>
                  <a:lnTo>
                    <a:pt x="140" y="61"/>
                  </a:lnTo>
                  <a:lnTo>
                    <a:pt x="136" y="67"/>
                  </a:lnTo>
                  <a:lnTo>
                    <a:pt x="132" y="74"/>
                  </a:lnTo>
                  <a:lnTo>
                    <a:pt x="130" y="81"/>
                  </a:lnTo>
                  <a:lnTo>
                    <a:pt x="128" y="88"/>
                  </a:lnTo>
                  <a:lnTo>
                    <a:pt x="126" y="95"/>
                  </a:lnTo>
                  <a:lnTo>
                    <a:pt x="123" y="109"/>
                  </a:lnTo>
                  <a:lnTo>
                    <a:pt x="122" y="123"/>
                  </a:lnTo>
                  <a:lnTo>
                    <a:pt x="122" y="125"/>
                  </a:lnTo>
                  <a:lnTo>
                    <a:pt x="120" y="127"/>
                  </a:lnTo>
                  <a:lnTo>
                    <a:pt x="118" y="129"/>
                  </a:lnTo>
                  <a:lnTo>
                    <a:pt x="115" y="131"/>
                  </a:lnTo>
                  <a:lnTo>
                    <a:pt x="108" y="135"/>
                  </a:lnTo>
                  <a:lnTo>
                    <a:pt x="103" y="136"/>
                  </a:lnTo>
                  <a:lnTo>
                    <a:pt x="96" y="135"/>
                  </a:lnTo>
                  <a:lnTo>
                    <a:pt x="89" y="132"/>
                  </a:lnTo>
                  <a:lnTo>
                    <a:pt x="83" y="129"/>
                  </a:lnTo>
                  <a:lnTo>
                    <a:pt x="77" y="125"/>
                  </a:lnTo>
                  <a:lnTo>
                    <a:pt x="66" y="116"/>
                  </a:lnTo>
                  <a:lnTo>
                    <a:pt x="58" y="105"/>
                  </a:lnTo>
                  <a:lnTo>
                    <a:pt x="48" y="94"/>
                  </a:lnTo>
                  <a:lnTo>
                    <a:pt x="38" y="84"/>
                  </a:lnTo>
                  <a:lnTo>
                    <a:pt x="33" y="80"/>
                  </a:lnTo>
                  <a:lnTo>
                    <a:pt x="28" y="76"/>
                  </a:lnTo>
                  <a:lnTo>
                    <a:pt x="22" y="74"/>
                  </a:lnTo>
                  <a:lnTo>
                    <a:pt x="16" y="73"/>
                  </a:lnTo>
                  <a:lnTo>
                    <a:pt x="3" y="73"/>
                  </a:lnTo>
                </a:path>
              </a:pathLst>
            </a:custGeom>
            <a:solidFill>
              <a:srgbClr val="FFC00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12" name="Freeform 225"/>
            <p:cNvSpPr>
              <a:spLocks/>
            </p:cNvSpPr>
            <p:nvPr>
              <p:custDataLst>
                <p:tags r:id="rId154"/>
              </p:custDataLst>
            </p:nvPr>
          </p:nvSpPr>
          <p:spPr bwMode="auto">
            <a:xfrm>
              <a:off x="2576513" y="4275138"/>
              <a:ext cx="149225" cy="139700"/>
            </a:xfrm>
            <a:custGeom>
              <a:avLst/>
              <a:gdLst>
                <a:gd name="T0" fmla="*/ 2147483647 w 306"/>
                <a:gd name="T1" fmla="*/ 2147483647 h 293"/>
                <a:gd name="T2" fmla="*/ 2147483647 w 306"/>
                <a:gd name="T3" fmla="*/ 2147483647 h 293"/>
                <a:gd name="T4" fmla="*/ 2147483647 w 306"/>
                <a:gd name="T5" fmla="*/ 2147483647 h 293"/>
                <a:gd name="T6" fmla="*/ 2147483647 w 306"/>
                <a:gd name="T7" fmla="*/ 2147483647 h 293"/>
                <a:gd name="T8" fmla="*/ 2147483647 w 306"/>
                <a:gd name="T9" fmla="*/ 2147483647 h 293"/>
                <a:gd name="T10" fmla="*/ 2147483647 w 306"/>
                <a:gd name="T11" fmla="*/ 2147483647 h 293"/>
                <a:gd name="T12" fmla="*/ 2147483647 w 306"/>
                <a:gd name="T13" fmla="*/ 2147483647 h 293"/>
                <a:gd name="T14" fmla="*/ 2147483647 w 306"/>
                <a:gd name="T15" fmla="*/ 2147483647 h 293"/>
                <a:gd name="T16" fmla="*/ 2147483647 w 306"/>
                <a:gd name="T17" fmla="*/ 2147483647 h 293"/>
                <a:gd name="T18" fmla="*/ 2147483647 w 306"/>
                <a:gd name="T19" fmla="*/ 2147483647 h 293"/>
                <a:gd name="T20" fmla="*/ 2147483647 w 306"/>
                <a:gd name="T21" fmla="*/ 2147483647 h 293"/>
                <a:gd name="T22" fmla="*/ 2147483647 w 306"/>
                <a:gd name="T23" fmla="*/ 2147483647 h 293"/>
                <a:gd name="T24" fmla="*/ 2147483647 w 306"/>
                <a:gd name="T25" fmla="*/ 2147483647 h 293"/>
                <a:gd name="T26" fmla="*/ 2147483647 w 306"/>
                <a:gd name="T27" fmla="*/ 2147483647 h 293"/>
                <a:gd name="T28" fmla="*/ 2147483647 w 306"/>
                <a:gd name="T29" fmla="*/ 2147483647 h 293"/>
                <a:gd name="T30" fmla="*/ 2147483647 w 306"/>
                <a:gd name="T31" fmla="*/ 2147483647 h 293"/>
                <a:gd name="T32" fmla="*/ 2147483647 w 306"/>
                <a:gd name="T33" fmla="*/ 2147483647 h 293"/>
                <a:gd name="T34" fmla="*/ 2147483647 w 306"/>
                <a:gd name="T35" fmla="*/ 2147483647 h 293"/>
                <a:gd name="T36" fmla="*/ 2147483647 w 306"/>
                <a:gd name="T37" fmla="*/ 2147483647 h 293"/>
                <a:gd name="T38" fmla="*/ 0 w 306"/>
                <a:gd name="T39" fmla="*/ 2147483647 h 293"/>
                <a:gd name="T40" fmla="*/ 2147483647 w 306"/>
                <a:gd name="T41" fmla="*/ 2147483647 h 293"/>
                <a:gd name="T42" fmla="*/ 2147483647 w 306"/>
                <a:gd name="T43" fmla="*/ 2147483647 h 293"/>
                <a:gd name="T44" fmla="*/ 2147483647 w 306"/>
                <a:gd name="T45" fmla="*/ 2147483647 h 293"/>
                <a:gd name="T46" fmla="*/ 2147483647 w 306"/>
                <a:gd name="T47" fmla="*/ 2147483647 h 293"/>
                <a:gd name="T48" fmla="*/ 2147483647 w 306"/>
                <a:gd name="T49" fmla="*/ 2147483647 h 293"/>
                <a:gd name="T50" fmla="*/ 2147483647 w 306"/>
                <a:gd name="T51" fmla="*/ 0 h 293"/>
                <a:gd name="T52" fmla="*/ 2147483647 w 306"/>
                <a:gd name="T53" fmla="*/ 2147483647 h 293"/>
                <a:gd name="T54" fmla="*/ 2147483647 w 306"/>
                <a:gd name="T55" fmla="*/ 2147483647 h 293"/>
                <a:gd name="T56" fmla="*/ 2147483647 w 306"/>
                <a:gd name="T57" fmla="*/ 2147483647 h 293"/>
                <a:gd name="T58" fmla="*/ 2147483647 w 306"/>
                <a:gd name="T59" fmla="*/ 2147483647 h 293"/>
                <a:gd name="T60" fmla="*/ 2147483647 w 306"/>
                <a:gd name="T61" fmla="*/ 2147483647 h 293"/>
                <a:gd name="T62" fmla="*/ 2147483647 w 306"/>
                <a:gd name="T63" fmla="*/ 2147483647 h 293"/>
                <a:gd name="T64" fmla="*/ 2147483647 w 306"/>
                <a:gd name="T65" fmla="*/ 2147483647 h 293"/>
                <a:gd name="T66" fmla="*/ 2147483647 w 306"/>
                <a:gd name="T67" fmla="*/ 2147483647 h 293"/>
                <a:gd name="T68" fmla="*/ 2147483647 w 306"/>
                <a:gd name="T69" fmla="*/ 2147483647 h 293"/>
                <a:gd name="T70" fmla="*/ 2147483647 w 306"/>
                <a:gd name="T71" fmla="*/ 2147483647 h 293"/>
                <a:gd name="T72" fmla="*/ 2147483647 w 306"/>
                <a:gd name="T73" fmla="*/ 2147483647 h 293"/>
                <a:gd name="T74" fmla="*/ 2147483647 w 306"/>
                <a:gd name="T75" fmla="*/ 2147483647 h 293"/>
                <a:gd name="T76" fmla="*/ 2147483647 w 306"/>
                <a:gd name="T77" fmla="*/ 2147483647 h 293"/>
                <a:gd name="T78" fmla="*/ 2147483647 w 306"/>
                <a:gd name="T79" fmla="*/ 2147483647 h 293"/>
                <a:gd name="T80" fmla="*/ 2147483647 w 306"/>
                <a:gd name="T81" fmla="*/ 2147483647 h 293"/>
                <a:gd name="T82" fmla="*/ 2147483647 w 306"/>
                <a:gd name="T83" fmla="*/ 2147483647 h 293"/>
                <a:gd name="T84" fmla="*/ 2147483647 w 306"/>
                <a:gd name="T85" fmla="*/ 2147483647 h 2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6"/>
                <a:gd name="T130" fmla="*/ 0 h 293"/>
                <a:gd name="T131" fmla="*/ 306 w 306"/>
                <a:gd name="T132" fmla="*/ 293 h 29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6" h="293">
                  <a:moveTo>
                    <a:pt x="300" y="169"/>
                  </a:moveTo>
                  <a:lnTo>
                    <a:pt x="297" y="181"/>
                  </a:lnTo>
                  <a:lnTo>
                    <a:pt x="297" y="185"/>
                  </a:lnTo>
                  <a:lnTo>
                    <a:pt x="296" y="185"/>
                  </a:lnTo>
                  <a:lnTo>
                    <a:pt x="294" y="187"/>
                  </a:lnTo>
                  <a:lnTo>
                    <a:pt x="291" y="194"/>
                  </a:lnTo>
                  <a:lnTo>
                    <a:pt x="286" y="197"/>
                  </a:lnTo>
                  <a:lnTo>
                    <a:pt x="282" y="199"/>
                  </a:lnTo>
                  <a:lnTo>
                    <a:pt x="276" y="200"/>
                  </a:lnTo>
                  <a:lnTo>
                    <a:pt x="272" y="201"/>
                  </a:lnTo>
                  <a:lnTo>
                    <a:pt x="267" y="203"/>
                  </a:lnTo>
                  <a:lnTo>
                    <a:pt x="263" y="207"/>
                  </a:lnTo>
                  <a:lnTo>
                    <a:pt x="260" y="212"/>
                  </a:lnTo>
                  <a:lnTo>
                    <a:pt x="253" y="229"/>
                  </a:lnTo>
                  <a:lnTo>
                    <a:pt x="248" y="242"/>
                  </a:lnTo>
                  <a:lnTo>
                    <a:pt x="242" y="254"/>
                  </a:lnTo>
                  <a:lnTo>
                    <a:pt x="236" y="263"/>
                  </a:lnTo>
                  <a:lnTo>
                    <a:pt x="231" y="267"/>
                  </a:lnTo>
                  <a:lnTo>
                    <a:pt x="227" y="270"/>
                  </a:lnTo>
                  <a:lnTo>
                    <a:pt x="221" y="273"/>
                  </a:lnTo>
                  <a:lnTo>
                    <a:pt x="215" y="276"/>
                  </a:lnTo>
                  <a:lnTo>
                    <a:pt x="200" y="281"/>
                  </a:lnTo>
                  <a:lnTo>
                    <a:pt x="181" y="286"/>
                  </a:lnTo>
                  <a:lnTo>
                    <a:pt x="164" y="290"/>
                  </a:lnTo>
                  <a:lnTo>
                    <a:pt x="148" y="292"/>
                  </a:lnTo>
                  <a:lnTo>
                    <a:pt x="139" y="293"/>
                  </a:lnTo>
                  <a:lnTo>
                    <a:pt x="130" y="293"/>
                  </a:lnTo>
                  <a:lnTo>
                    <a:pt x="123" y="293"/>
                  </a:lnTo>
                  <a:lnTo>
                    <a:pt x="114" y="292"/>
                  </a:lnTo>
                  <a:lnTo>
                    <a:pt x="106" y="290"/>
                  </a:lnTo>
                  <a:lnTo>
                    <a:pt x="98" y="288"/>
                  </a:lnTo>
                  <a:lnTo>
                    <a:pt x="92" y="286"/>
                  </a:lnTo>
                  <a:lnTo>
                    <a:pt x="85" y="282"/>
                  </a:lnTo>
                  <a:lnTo>
                    <a:pt x="80" y="278"/>
                  </a:lnTo>
                  <a:lnTo>
                    <a:pt x="74" y="274"/>
                  </a:lnTo>
                  <a:lnTo>
                    <a:pt x="71" y="268"/>
                  </a:lnTo>
                  <a:lnTo>
                    <a:pt x="68" y="262"/>
                  </a:lnTo>
                  <a:lnTo>
                    <a:pt x="1" y="236"/>
                  </a:lnTo>
                  <a:lnTo>
                    <a:pt x="1" y="119"/>
                  </a:lnTo>
                  <a:lnTo>
                    <a:pt x="0" y="88"/>
                  </a:lnTo>
                  <a:lnTo>
                    <a:pt x="0" y="56"/>
                  </a:lnTo>
                  <a:lnTo>
                    <a:pt x="1" y="49"/>
                  </a:lnTo>
                  <a:lnTo>
                    <a:pt x="2" y="42"/>
                  </a:lnTo>
                  <a:lnTo>
                    <a:pt x="4" y="35"/>
                  </a:lnTo>
                  <a:lnTo>
                    <a:pt x="6" y="28"/>
                  </a:lnTo>
                  <a:lnTo>
                    <a:pt x="11" y="21"/>
                  </a:lnTo>
                  <a:lnTo>
                    <a:pt x="15" y="14"/>
                  </a:lnTo>
                  <a:lnTo>
                    <a:pt x="20" y="8"/>
                  </a:lnTo>
                  <a:lnTo>
                    <a:pt x="28" y="2"/>
                  </a:lnTo>
                  <a:lnTo>
                    <a:pt x="41" y="2"/>
                  </a:lnTo>
                  <a:lnTo>
                    <a:pt x="48" y="0"/>
                  </a:lnTo>
                  <a:lnTo>
                    <a:pt x="53" y="0"/>
                  </a:lnTo>
                  <a:lnTo>
                    <a:pt x="68" y="2"/>
                  </a:lnTo>
                  <a:lnTo>
                    <a:pt x="72" y="6"/>
                  </a:lnTo>
                  <a:lnTo>
                    <a:pt x="76" y="7"/>
                  </a:lnTo>
                  <a:lnTo>
                    <a:pt x="80" y="7"/>
                  </a:lnTo>
                  <a:lnTo>
                    <a:pt x="82" y="6"/>
                  </a:lnTo>
                  <a:lnTo>
                    <a:pt x="84" y="4"/>
                  </a:lnTo>
                  <a:lnTo>
                    <a:pt x="86" y="4"/>
                  </a:lnTo>
                  <a:lnTo>
                    <a:pt x="87" y="5"/>
                  </a:lnTo>
                  <a:lnTo>
                    <a:pt x="87" y="9"/>
                  </a:lnTo>
                  <a:lnTo>
                    <a:pt x="90" y="11"/>
                  </a:lnTo>
                  <a:lnTo>
                    <a:pt x="94" y="15"/>
                  </a:lnTo>
                  <a:lnTo>
                    <a:pt x="99" y="19"/>
                  </a:lnTo>
                  <a:lnTo>
                    <a:pt x="107" y="23"/>
                  </a:lnTo>
                  <a:lnTo>
                    <a:pt x="121" y="31"/>
                  </a:lnTo>
                  <a:lnTo>
                    <a:pt x="127" y="34"/>
                  </a:lnTo>
                  <a:lnTo>
                    <a:pt x="148" y="41"/>
                  </a:lnTo>
                  <a:lnTo>
                    <a:pt x="165" y="49"/>
                  </a:lnTo>
                  <a:lnTo>
                    <a:pt x="182" y="59"/>
                  </a:lnTo>
                  <a:lnTo>
                    <a:pt x="196" y="69"/>
                  </a:lnTo>
                  <a:lnTo>
                    <a:pt x="210" y="79"/>
                  </a:lnTo>
                  <a:lnTo>
                    <a:pt x="226" y="91"/>
                  </a:lnTo>
                  <a:lnTo>
                    <a:pt x="241" y="102"/>
                  </a:lnTo>
                  <a:lnTo>
                    <a:pt x="260" y="113"/>
                  </a:lnTo>
                  <a:lnTo>
                    <a:pt x="261" y="117"/>
                  </a:lnTo>
                  <a:lnTo>
                    <a:pt x="263" y="120"/>
                  </a:lnTo>
                  <a:lnTo>
                    <a:pt x="266" y="124"/>
                  </a:lnTo>
                  <a:lnTo>
                    <a:pt x="270" y="128"/>
                  </a:lnTo>
                  <a:lnTo>
                    <a:pt x="280" y="135"/>
                  </a:lnTo>
                  <a:lnTo>
                    <a:pt x="291" y="144"/>
                  </a:lnTo>
                  <a:lnTo>
                    <a:pt x="299" y="151"/>
                  </a:lnTo>
                  <a:lnTo>
                    <a:pt x="305" y="158"/>
                  </a:lnTo>
                  <a:lnTo>
                    <a:pt x="306" y="161"/>
                  </a:lnTo>
                  <a:lnTo>
                    <a:pt x="306" y="164"/>
                  </a:lnTo>
                  <a:lnTo>
                    <a:pt x="304" y="166"/>
                  </a:lnTo>
                  <a:lnTo>
                    <a:pt x="300" y="169"/>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549" name="Freeform 227">
              <a:hlinkClick r:id="rId393"/>
            </p:cNvPr>
            <p:cNvSpPr>
              <a:spLocks/>
            </p:cNvSpPr>
            <p:nvPr>
              <p:custDataLst>
                <p:tags r:id="rId155"/>
              </p:custDataLst>
            </p:nvPr>
          </p:nvSpPr>
          <p:spPr bwMode="auto">
            <a:xfrm>
              <a:off x="4222750" y="1427163"/>
              <a:ext cx="501650" cy="327025"/>
            </a:xfrm>
            <a:custGeom>
              <a:avLst/>
              <a:gdLst>
                <a:gd name="T0" fmla="*/ 2147483647 w 1037"/>
                <a:gd name="T1" fmla="*/ 2147483647 h 690"/>
                <a:gd name="T2" fmla="*/ 2147483647 w 1037"/>
                <a:gd name="T3" fmla="*/ 2147483647 h 690"/>
                <a:gd name="T4" fmla="*/ 2147483647 w 1037"/>
                <a:gd name="T5" fmla="*/ 2147483647 h 690"/>
                <a:gd name="T6" fmla="*/ 2147483647 w 1037"/>
                <a:gd name="T7" fmla="*/ 2147483647 h 690"/>
                <a:gd name="T8" fmla="*/ 2147483647 w 1037"/>
                <a:gd name="T9" fmla="*/ 2147483647 h 690"/>
                <a:gd name="T10" fmla="*/ 2147483647 w 1037"/>
                <a:gd name="T11" fmla="*/ 2147483647 h 690"/>
                <a:gd name="T12" fmla="*/ 2147483647 w 1037"/>
                <a:gd name="T13" fmla="*/ 2147483647 h 690"/>
                <a:gd name="T14" fmla="*/ 2147483647 w 1037"/>
                <a:gd name="T15" fmla="*/ 2147483647 h 690"/>
                <a:gd name="T16" fmla="*/ 2147483647 w 1037"/>
                <a:gd name="T17" fmla="*/ 2147483647 h 690"/>
                <a:gd name="T18" fmla="*/ 0 w 1037"/>
                <a:gd name="T19" fmla="*/ 2147483647 h 690"/>
                <a:gd name="T20" fmla="*/ 2147483647 w 1037"/>
                <a:gd name="T21" fmla="*/ 2147483647 h 690"/>
                <a:gd name="T22" fmla="*/ 2147483647 w 1037"/>
                <a:gd name="T23" fmla="*/ 2147483647 h 690"/>
                <a:gd name="T24" fmla="*/ 2147483647 w 1037"/>
                <a:gd name="T25" fmla="*/ 2147483647 h 690"/>
                <a:gd name="T26" fmla="*/ 2147483647 w 1037"/>
                <a:gd name="T27" fmla="*/ 2147483647 h 690"/>
                <a:gd name="T28" fmla="*/ 2147483647 w 1037"/>
                <a:gd name="T29" fmla="*/ 2147483647 h 690"/>
                <a:gd name="T30" fmla="*/ 2147483647 w 1037"/>
                <a:gd name="T31" fmla="*/ 2147483647 h 690"/>
                <a:gd name="T32" fmla="*/ 2147483647 w 1037"/>
                <a:gd name="T33" fmla="*/ 2147483647 h 690"/>
                <a:gd name="T34" fmla="*/ 2147483647 w 1037"/>
                <a:gd name="T35" fmla="*/ 2147483647 h 690"/>
                <a:gd name="T36" fmla="*/ 2147483647 w 1037"/>
                <a:gd name="T37" fmla="*/ 2147483647 h 690"/>
                <a:gd name="T38" fmla="*/ 2147483647 w 1037"/>
                <a:gd name="T39" fmla="*/ 2147483647 h 690"/>
                <a:gd name="T40" fmla="*/ 2147483647 w 1037"/>
                <a:gd name="T41" fmla="*/ 2147483647 h 690"/>
                <a:gd name="T42" fmla="*/ 2147483647 w 1037"/>
                <a:gd name="T43" fmla="*/ 2147483647 h 690"/>
                <a:gd name="T44" fmla="*/ 2147483647 w 1037"/>
                <a:gd name="T45" fmla="*/ 2147483647 h 690"/>
                <a:gd name="T46" fmla="*/ 2147483647 w 1037"/>
                <a:gd name="T47" fmla="*/ 2147483647 h 690"/>
                <a:gd name="T48" fmla="*/ 2147483647 w 1037"/>
                <a:gd name="T49" fmla="*/ 2147483647 h 690"/>
                <a:gd name="T50" fmla="*/ 2147483647 w 1037"/>
                <a:gd name="T51" fmla="*/ 2147483647 h 690"/>
                <a:gd name="T52" fmla="*/ 2147483647 w 1037"/>
                <a:gd name="T53" fmla="*/ 2147483647 h 690"/>
                <a:gd name="T54" fmla="*/ 2147483647 w 1037"/>
                <a:gd name="T55" fmla="*/ 2147483647 h 690"/>
                <a:gd name="T56" fmla="*/ 2147483647 w 1037"/>
                <a:gd name="T57" fmla="*/ 2147483647 h 690"/>
                <a:gd name="T58" fmla="*/ 2147483647 w 1037"/>
                <a:gd name="T59" fmla="*/ 2147483647 h 690"/>
                <a:gd name="T60" fmla="*/ 2147483647 w 1037"/>
                <a:gd name="T61" fmla="*/ 2147483647 h 690"/>
                <a:gd name="T62" fmla="*/ 2147483647 w 1037"/>
                <a:gd name="T63" fmla="*/ 2147483647 h 690"/>
                <a:gd name="T64" fmla="*/ 2147483647 w 1037"/>
                <a:gd name="T65" fmla="*/ 2147483647 h 690"/>
                <a:gd name="T66" fmla="*/ 2147483647 w 1037"/>
                <a:gd name="T67" fmla="*/ 2147483647 h 690"/>
                <a:gd name="T68" fmla="*/ 2147483647 w 1037"/>
                <a:gd name="T69" fmla="*/ 2147483647 h 690"/>
                <a:gd name="T70" fmla="*/ 2147483647 w 1037"/>
                <a:gd name="T71" fmla="*/ 2147483647 h 690"/>
                <a:gd name="T72" fmla="*/ 2147483647 w 1037"/>
                <a:gd name="T73" fmla="*/ 2147483647 h 690"/>
                <a:gd name="T74" fmla="*/ 2147483647 w 1037"/>
                <a:gd name="T75" fmla="*/ 2147483647 h 690"/>
                <a:gd name="T76" fmla="*/ 2147483647 w 1037"/>
                <a:gd name="T77" fmla="*/ 2147483647 h 690"/>
                <a:gd name="T78" fmla="*/ 2147483647 w 1037"/>
                <a:gd name="T79" fmla="*/ 2147483647 h 690"/>
                <a:gd name="T80" fmla="*/ 2147483647 w 1037"/>
                <a:gd name="T81" fmla="*/ 2147483647 h 690"/>
                <a:gd name="T82" fmla="*/ 2147483647 w 1037"/>
                <a:gd name="T83" fmla="*/ 2147483647 h 690"/>
                <a:gd name="T84" fmla="*/ 2147483647 w 1037"/>
                <a:gd name="T85" fmla="*/ 2147483647 h 690"/>
                <a:gd name="T86" fmla="*/ 2147483647 w 1037"/>
                <a:gd name="T87" fmla="*/ 2147483647 h 690"/>
                <a:gd name="T88" fmla="*/ 2147483647 w 1037"/>
                <a:gd name="T89" fmla="*/ 2147483647 h 690"/>
                <a:gd name="T90" fmla="*/ 2147483647 w 1037"/>
                <a:gd name="T91" fmla="*/ 2147483647 h 690"/>
                <a:gd name="T92" fmla="*/ 2147483647 w 1037"/>
                <a:gd name="T93" fmla="*/ 2147483647 h 690"/>
                <a:gd name="T94" fmla="*/ 2147483647 w 1037"/>
                <a:gd name="T95" fmla="*/ 2147483647 h 690"/>
                <a:gd name="T96" fmla="*/ 2147483647 w 1037"/>
                <a:gd name="T97" fmla="*/ 2147483647 h 690"/>
                <a:gd name="T98" fmla="*/ 2147483647 w 1037"/>
                <a:gd name="T99" fmla="*/ 2147483647 h 690"/>
                <a:gd name="T100" fmla="*/ 2147483647 w 1037"/>
                <a:gd name="T101" fmla="*/ 2147483647 h 690"/>
                <a:gd name="T102" fmla="*/ 2147483647 w 1037"/>
                <a:gd name="T103" fmla="*/ 2147483647 h 690"/>
                <a:gd name="T104" fmla="*/ 2147483647 w 1037"/>
                <a:gd name="T105" fmla="*/ 2147483647 h 690"/>
                <a:gd name="T106" fmla="*/ 2147483647 w 1037"/>
                <a:gd name="T107" fmla="*/ 2147483647 h 690"/>
                <a:gd name="T108" fmla="*/ 2147483647 w 1037"/>
                <a:gd name="T109" fmla="*/ 2147483647 h 690"/>
                <a:gd name="T110" fmla="*/ 2147483647 w 1037"/>
                <a:gd name="T111" fmla="*/ 2147483647 h 690"/>
                <a:gd name="T112" fmla="*/ 2147483647 w 1037"/>
                <a:gd name="T113" fmla="*/ 2147483647 h 690"/>
                <a:gd name="T114" fmla="*/ 2147483647 w 1037"/>
                <a:gd name="T115" fmla="*/ 2147483647 h 690"/>
                <a:gd name="T116" fmla="*/ 2147483647 w 1037"/>
                <a:gd name="T117" fmla="*/ 2147483647 h 690"/>
                <a:gd name="T118" fmla="*/ 2147483647 w 1037"/>
                <a:gd name="T119" fmla="*/ 2147483647 h 6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37"/>
                <a:gd name="T181" fmla="*/ 0 h 690"/>
                <a:gd name="T182" fmla="*/ 1037 w 1037"/>
                <a:gd name="T183" fmla="*/ 690 h 6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37" h="690">
                  <a:moveTo>
                    <a:pt x="286" y="647"/>
                  </a:moveTo>
                  <a:lnTo>
                    <a:pt x="273" y="631"/>
                  </a:lnTo>
                  <a:lnTo>
                    <a:pt x="262" y="621"/>
                  </a:lnTo>
                  <a:lnTo>
                    <a:pt x="253" y="612"/>
                  </a:lnTo>
                  <a:lnTo>
                    <a:pt x="246" y="604"/>
                  </a:lnTo>
                  <a:lnTo>
                    <a:pt x="243" y="613"/>
                  </a:lnTo>
                  <a:lnTo>
                    <a:pt x="240" y="622"/>
                  </a:lnTo>
                  <a:lnTo>
                    <a:pt x="239" y="627"/>
                  </a:lnTo>
                  <a:lnTo>
                    <a:pt x="235" y="632"/>
                  </a:lnTo>
                  <a:lnTo>
                    <a:pt x="231" y="638"/>
                  </a:lnTo>
                  <a:lnTo>
                    <a:pt x="224" y="644"/>
                  </a:lnTo>
                  <a:lnTo>
                    <a:pt x="208" y="655"/>
                  </a:lnTo>
                  <a:lnTo>
                    <a:pt x="190" y="665"/>
                  </a:lnTo>
                  <a:lnTo>
                    <a:pt x="155" y="683"/>
                  </a:lnTo>
                  <a:lnTo>
                    <a:pt x="140" y="690"/>
                  </a:lnTo>
                  <a:lnTo>
                    <a:pt x="107" y="690"/>
                  </a:lnTo>
                  <a:lnTo>
                    <a:pt x="86" y="683"/>
                  </a:lnTo>
                  <a:lnTo>
                    <a:pt x="60" y="672"/>
                  </a:lnTo>
                  <a:lnTo>
                    <a:pt x="48" y="666"/>
                  </a:lnTo>
                  <a:lnTo>
                    <a:pt x="37" y="658"/>
                  </a:lnTo>
                  <a:lnTo>
                    <a:pt x="32" y="654"/>
                  </a:lnTo>
                  <a:lnTo>
                    <a:pt x="30" y="650"/>
                  </a:lnTo>
                  <a:lnTo>
                    <a:pt x="28" y="646"/>
                  </a:lnTo>
                  <a:lnTo>
                    <a:pt x="27" y="641"/>
                  </a:lnTo>
                  <a:lnTo>
                    <a:pt x="40" y="641"/>
                  </a:lnTo>
                  <a:lnTo>
                    <a:pt x="50" y="640"/>
                  </a:lnTo>
                  <a:lnTo>
                    <a:pt x="58" y="639"/>
                  </a:lnTo>
                  <a:lnTo>
                    <a:pt x="67" y="634"/>
                  </a:lnTo>
                  <a:lnTo>
                    <a:pt x="59" y="627"/>
                  </a:lnTo>
                  <a:lnTo>
                    <a:pt x="49" y="620"/>
                  </a:lnTo>
                  <a:lnTo>
                    <a:pt x="38" y="613"/>
                  </a:lnTo>
                  <a:lnTo>
                    <a:pt x="27" y="606"/>
                  </a:lnTo>
                  <a:lnTo>
                    <a:pt x="8" y="596"/>
                  </a:lnTo>
                  <a:lnTo>
                    <a:pt x="0" y="592"/>
                  </a:lnTo>
                  <a:lnTo>
                    <a:pt x="18" y="596"/>
                  </a:lnTo>
                  <a:lnTo>
                    <a:pt x="32" y="599"/>
                  </a:lnTo>
                  <a:lnTo>
                    <a:pt x="38" y="600"/>
                  </a:lnTo>
                  <a:lnTo>
                    <a:pt x="43" y="600"/>
                  </a:lnTo>
                  <a:lnTo>
                    <a:pt x="49" y="600"/>
                  </a:lnTo>
                  <a:lnTo>
                    <a:pt x="54" y="598"/>
                  </a:lnTo>
                  <a:lnTo>
                    <a:pt x="49" y="597"/>
                  </a:lnTo>
                  <a:lnTo>
                    <a:pt x="44" y="595"/>
                  </a:lnTo>
                  <a:lnTo>
                    <a:pt x="40" y="591"/>
                  </a:lnTo>
                  <a:lnTo>
                    <a:pt x="36" y="587"/>
                  </a:lnTo>
                  <a:lnTo>
                    <a:pt x="32" y="583"/>
                  </a:lnTo>
                  <a:lnTo>
                    <a:pt x="29" y="576"/>
                  </a:lnTo>
                  <a:lnTo>
                    <a:pt x="28" y="571"/>
                  </a:lnTo>
                  <a:lnTo>
                    <a:pt x="27" y="567"/>
                  </a:lnTo>
                  <a:lnTo>
                    <a:pt x="67" y="567"/>
                  </a:lnTo>
                  <a:lnTo>
                    <a:pt x="56" y="566"/>
                  </a:lnTo>
                  <a:lnTo>
                    <a:pt x="45" y="564"/>
                  </a:lnTo>
                  <a:lnTo>
                    <a:pt x="35" y="562"/>
                  </a:lnTo>
                  <a:lnTo>
                    <a:pt x="25" y="558"/>
                  </a:lnTo>
                  <a:lnTo>
                    <a:pt x="16" y="554"/>
                  </a:lnTo>
                  <a:lnTo>
                    <a:pt x="10" y="549"/>
                  </a:lnTo>
                  <a:lnTo>
                    <a:pt x="8" y="546"/>
                  </a:lnTo>
                  <a:lnTo>
                    <a:pt x="7" y="543"/>
                  </a:lnTo>
                  <a:lnTo>
                    <a:pt x="7" y="540"/>
                  </a:lnTo>
                  <a:lnTo>
                    <a:pt x="7" y="536"/>
                  </a:lnTo>
                  <a:lnTo>
                    <a:pt x="0" y="523"/>
                  </a:lnTo>
                  <a:lnTo>
                    <a:pt x="29" y="523"/>
                  </a:lnTo>
                  <a:lnTo>
                    <a:pt x="54" y="523"/>
                  </a:lnTo>
                  <a:lnTo>
                    <a:pt x="74" y="523"/>
                  </a:lnTo>
                  <a:lnTo>
                    <a:pt x="87" y="523"/>
                  </a:lnTo>
                  <a:lnTo>
                    <a:pt x="72" y="519"/>
                  </a:lnTo>
                  <a:lnTo>
                    <a:pt x="39" y="511"/>
                  </a:lnTo>
                  <a:lnTo>
                    <a:pt x="22" y="507"/>
                  </a:lnTo>
                  <a:lnTo>
                    <a:pt x="8" y="503"/>
                  </a:lnTo>
                  <a:lnTo>
                    <a:pt x="0" y="500"/>
                  </a:lnTo>
                  <a:lnTo>
                    <a:pt x="0" y="499"/>
                  </a:lnTo>
                  <a:lnTo>
                    <a:pt x="2" y="485"/>
                  </a:lnTo>
                  <a:lnTo>
                    <a:pt x="3" y="476"/>
                  </a:lnTo>
                  <a:lnTo>
                    <a:pt x="4" y="472"/>
                  </a:lnTo>
                  <a:lnTo>
                    <a:pt x="4" y="467"/>
                  </a:lnTo>
                  <a:lnTo>
                    <a:pt x="3" y="462"/>
                  </a:lnTo>
                  <a:lnTo>
                    <a:pt x="0" y="456"/>
                  </a:lnTo>
                  <a:lnTo>
                    <a:pt x="20" y="456"/>
                  </a:lnTo>
                  <a:lnTo>
                    <a:pt x="21" y="460"/>
                  </a:lnTo>
                  <a:lnTo>
                    <a:pt x="24" y="463"/>
                  </a:lnTo>
                  <a:lnTo>
                    <a:pt x="25" y="464"/>
                  </a:lnTo>
                  <a:lnTo>
                    <a:pt x="26" y="464"/>
                  </a:lnTo>
                  <a:lnTo>
                    <a:pt x="27" y="463"/>
                  </a:lnTo>
                  <a:lnTo>
                    <a:pt x="27" y="462"/>
                  </a:lnTo>
                  <a:lnTo>
                    <a:pt x="37" y="461"/>
                  </a:lnTo>
                  <a:lnTo>
                    <a:pt x="51" y="459"/>
                  </a:lnTo>
                  <a:lnTo>
                    <a:pt x="67" y="457"/>
                  </a:lnTo>
                  <a:lnTo>
                    <a:pt x="81" y="456"/>
                  </a:lnTo>
                  <a:lnTo>
                    <a:pt x="78" y="455"/>
                  </a:lnTo>
                  <a:lnTo>
                    <a:pt x="77" y="454"/>
                  </a:lnTo>
                  <a:lnTo>
                    <a:pt x="77" y="452"/>
                  </a:lnTo>
                  <a:lnTo>
                    <a:pt x="77" y="449"/>
                  </a:lnTo>
                  <a:lnTo>
                    <a:pt x="80" y="443"/>
                  </a:lnTo>
                  <a:lnTo>
                    <a:pt x="81" y="437"/>
                  </a:lnTo>
                  <a:lnTo>
                    <a:pt x="91" y="437"/>
                  </a:lnTo>
                  <a:lnTo>
                    <a:pt x="100" y="437"/>
                  </a:lnTo>
                  <a:lnTo>
                    <a:pt x="99" y="433"/>
                  </a:lnTo>
                  <a:lnTo>
                    <a:pt x="96" y="428"/>
                  </a:lnTo>
                  <a:lnTo>
                    <a:pt x="92" y="424"/>
                  </a:lnTo>
                  <a:lnTo>
                    <a:pt x="87" y="419"/>
                  </a:lnTo>
                  <a:lnTo>
                    <a:pt x="97" y="416"/>
                  </a:lnTo>
                  <a:lnTo>
                    <a:pt x="107" y="413"/>
                  </a:lnTo>
                  <a:lnTo>
                    <a:pt x="117" y="412"/>
                  </a:lnTo>
                  <a:lnTo>
                    <a:pt x="127" y="412"/>
                  </a:lnTo>
                  <a:lnTo>
                    <a:pt x="129" y="412"/>
                  </a:lnTo>
                  <a:lnTo>
                    <a:pt x="130" y="409"/>
                  </a:lnTo>
                  <a:lnTo>
                    <a:pt x="130" y="406"/>
                  </a:lnTo>
                  <a:lnTo>
                    <a:pt x="129" y="402"/>
                  </a:lnTo>
                  <a:lnTo>
                    <a:pt x="128" y="394"/>
                  </a:lnTo>
                  <a:lnTo>
                    <a:pt x="127" y="388"/>
                  </a:lnTo>
                  <a:lnTo>
                    <a:pt x="147" y="388"/>
                  </a:lnTo>
                  <a:lnTo>
                    <a:pt x="133" y="382"/>
                  </a:lnTo>
                  <a:lnTo>
                    <a:pt x="220" y="382"/>
                  </a:lnTo>
                  <a:lnTo>
                    <a:pt x="207" y="376"/>
                  </a:lnTo>
                  <a:lnTo>
                    <a:pt x="213" y="373"/>
                  </a:lnTo>
                  <a:lnTo>
                    <a:pt x="218" y="370"/>
                  </a:lnTo>
                  <a:lnTo>
                    <a:pt x="221" y="367"/>
                  </a:lnTo>
                  <a:lnTo>
                    <a:pt x="224" y="362"/>
                  </a:lnTo>
                  <a:lnTo>
                    <a:pt x="227" y="351"/>
                  </a:lnTo>
                  <a:lnTo>
                    <a:pt x="227" y="339"/>
                  </a:lnTo>
                  <a:lnTo>
                    <a:pt x="243" y="339"/>
                  </a:lnTo>
                  <a:lnTo>
                    <a:pt x="255" y="339"/>
                  </a:lnTo>
                  <a:lnTo>
                    <a:pt x="266" y="339"/>
                  </a:lnTo>
                  <a:lnTo>
                    <a:pt x="279" y="339"/>
                  </a:lnTo>
                  <a:lnTo>
                    <a:pt x="279" y="333"/>
                  </a:lnTo>
                  <a:lnTo>
                    <a:pt x="282" y="327"/>
                  </a:lnTo>
                  <a:lnTo>
                    <a:pt x="283" y="325"/>
                  </a:lnTo>
                  <a:lnTo>
                    <a:pt x="285" y="323"/>
                  </a:lnTo>
                  <a:lnTo>
                    <a:pt x="288" y="321"/>
                  </a:lnTo>
                  <a:lnTo>
                    <a:pt x="293" y="321"/>
                  </a:lnTo>
                  <a:lnTo>
                    <a:pt x="286" y="318"/>
                  </a:lnTo>
                  <a:lnTo>
                    <a:pt x="279" y="314"/>
                  </a:lnTo>
                  <a:lnTo>
                    <a:pt x="280" y="312"/>
                  </a:lnTo>
                  <a:lnTo>
                    <a:pt x="282" y="310"/>
                  </a:lnTo>
                  <a:lnTo>
                    <a:pt x="284" y="308"/>
                  </a:lnTo>
                  <a:lnTo>
                    <a:pt x="287" y="305"/>
                  </a:lnTo>
                  <a:lnTo>
                    <a:pt x="294" y="300"/>
                  </a:lnTo>
                  <a:lnTo>
                    <a:pt x="299" y="295"/>
                  </a:lnTo>
                  <a:lnTo>
                    <a:pt x="298" y="292"/>
                  </a:lnTo>
                  <a:lnTo>
                    <a:pt x="297" y="288"/>
                  </a:lnTo>
                  <a:lnTo>
                    <a:pt x="298" y="285"/>
                  </a:lnTo>
                  <a:lnTo>
                    <a:pt x="299" y="281"/>
                  </a:lnTo>
                  <a:lnTo>
                    <a:pt x="305" y="274"/>
                  </a:lnTo>
                  <a:lnTo>
                    <a:pt x="311" y="267"/>
                  </a:lnTo>
                  <a:lnTo>
                    <a:pt x="325" y="254"/>
                  </a:lnTo>
                  <a:lnTo>
                    <a:pt x="333" y="246"/>
                  </a:lnTo>
                  <a:lnTo>
                    <a:pt x="333" y="244"/>
                  </a:lnTo>
                  <a:lnTo>
                    <a:pt x="335" y="243"/>
                  </a:lnTo>
                  <a:lnTo>
                    <a:pt x="338" y="243"/>
                  </a:lnTo>
                  <a:lnTo>
                    <a:pt x="340" y="244"/>
                  </a:lnTo>
                  <a:lnTo>
                    <a:pt x="344" y="245"/>
                  </a:lnTo>
                  <a:lnTo>
                    <a:pt x="346" y="246"/>
                  </a:lnTo>
                  <a:lnTo>
                    <a:pt x="344" y="239"/>
                  </a:lnTo>
                  <a:lnTo>
                    <a:pt x="343" y="233"/>
                  </a:lnTo>
                  <a:lnTo>
                    <a:pt x="343" y="226"/>
                  </a:lnTo>
                  <a:lnTo>
                    <a:pt x="344" y="220"/>
                  </a:lnTo>
                  <a:lnTo>
                    <a:pt x="345" y="210"/>
                  </a:lnTo>
                  <a:lnTo>
                    <a:pt x="346" y="204"/>
                  </a:lnTo>
                  <a:lnTo>
                    <a:pt x="370" y="204"/>
                  </a:lnTo>
                  <a:lnTo>
                    <a:pt x="385" y="203"/>
                  </a:lnTo>
                  <a:lnTo>
                    <a:pt x="388" y="202"/>
                  </a:lnTo>
                  <a:lnTo>
                    <a:pt x="390" y="200"/>
                  </a:lnTo>
                  <a:lnTo>
                    <a:pt x="392" y="198"/>
                  </a:lnTo>
                  <a:lnTo>
                    <a:pt x="394" y="196"/>
                  </a:lnTo>
                  <a:lnTo>
                    <a:pt x="397" y="188"/>
                  </a:lnTo>
                  <a:lnTo>
                    <a:pt x="399" y="178"/>
                  </a:lnTo>
                  <a:lnTo>
                    <a:pt x="395" y="173"/>
                  </a:lnTo>
                  <a:lnTo>
                    <a:pt x="390" y="166"/>
                  </a:lnTo>
                  <a:lnTo>
                    <a:pt x="387" y="157"/>
                  </a:lnTo>
                  <a:lnTo>
                    <a:pt x="386" y="148"/>
                  </a:lnTo>
                  <a:lnTo>
                    <a:pt x="384" y="148"/>
                  </a:lnTo>
                  <a:lnTo>
                    <a:pt x="379" y="147"/>
                  </a:lnTo>
                  <a:lnTo>
                    <a:pt x="377" y="147"/>
                  </a:lnTo>
                  <a:lnTo>
                    <a:pt x="375" y="146"/>
                  </a:lnTo>
                  <a:lnTo>
                    <a:pt x="373" y="144"/>
                  </a:lnTo>
                  <a:lnTo>
                    <a:pt x="373" y="142"/>
                  </a:lnTo>
                  <a:lnTo>
                    <a:pt x="363" y="150"/>
                  </a:lnTo>
                  <a:lnTo>
                    <a:pt x="353" y="156"/>
                  </a:lnTo>
                  <a:lnTo>
                    <a:pt x="347" y="158"/>
                  </a:lnTo>
                  <a:lnTo>
                    <a:pt x="343" y="159"/>
                  </a:lnTo>
                  <a:lnTo>
                    <a:pt x="338" y="160"/>
                  </a:lnTo>
                  <a:lnTo>
                    <a:pt x="333" y="160"/>
                  </a:lnTo>
                  <a:lnTo>
                    <a:pt x="334" y="154"/>
                  </a:lnTo>
                  <a:lnTo>
                    <a:pt x="338" y="148"/>
                  </a:lnTo>
                  <a:lnTo>
                    <a:pt x="341" y="143"/>
                  </a:lnTo>
                  <a:lnTo>
                    <a:pt x="345" y="138"/>
                  </a:lnTo>
                  <a:lnTo>
                    <a:pt x="355" y="128"/>
                  </a:lnTo>
                  <a:lnTo>
                    <a:pt x="367" y="120"/>
                  </a:lnTo>
                  <a:lnTo>
                    <a:pt x="378" y="112"/>
                  </a:lnTo>
                  <a:lnTo>
                    <a:pt x="390" y="103"/>
                  </a:lnTo>
                  <a:lnTo>
                    <a:pt x="395" y="98"/>
                  </a:lnTo>
                  <a:lnTo>
                    <a:pt x="399" y="93"/>
                  </a:lnTo>
                  <a:lnTo>
                    <a:pt x="403" y="87"/>
                  </a:lnTo>
                  <a:lnTo>
                    <a:pt x="406" y="80"/>
                  </a:lnTo>
                  <a:lnTo>
                    <a:pt x="407" y="83"/>
                  </a:lnTo>
                  <a:lnTo>
                    <a:pt x="409" y="88"/>
                  </a:lnTo>
                  <a:lnTo>
                    <a:pt x="411" y="96"/>
                  </a:lnTo>
                  <a:lnTo>
                    <a:pt x="412" y="105"/>
                  </a:lnTo>
                  <a:lnTo>
                    <a:pt x="414" y="107"/>
                  </a:lnTo>
                  <a:lnTo>
                    <a:pt x="420" y="111"/>
                  </a:lnTo>
                  <a:lnTo>
                    <a:pt x="426" y="115"/>
                  </a:lnTo>
                  <a:lnTo>
                    <a:pt x="432" y="117"/>
                  </a:lnTo>
                  <a:lnTo>
                    <a:pt x="450" y="116"/>
                  </a:lnTo>
                  <a:lnTo>
                    <a:pt x="463" y="114"/>
                  </a:lnTo>
                  <a:lnTo>
                    <a:pt x="473" y="112"/>
                  </a:lnTo>
                  <a:lnTo>
                    <a:pt x="479" y="111"/>
                  </a:lnTo>
                  <a:lnTo>
                    <a:pt x="474" y="106"/>
                  </a:lnTo>
                  <a:lnTo>
                    <a:pt x="469" y="101"/>
                  </a:lnTo>
                  <a:lnTo>
                    <a:pt x="468" y="98"/>
                  </a:lnTo>
                  <a:lnTo>
                    <a:pt x="467" y="95"/>
                  </a:lnTo>
                  <a:lnTo>
                    <a:pt x="466" y="91"/>
                  </a:lnTo>
                  <a:lnTo>
                    <a:pt x="466" y="87"/>
                  </a:lnTo>
                  <a:lnTo>
                    <a:pt x="485" y="83"/>
                  </a:lnTo>
                  <a:lnTo>
                    <a:pt x="510" y="78"/>
                  </a:lnTo>
                  <a:lnTo>
                    <a:pt x="523" y="75"/>
                  </a:lnTo>
                  <a:lnTo>
                    <a:pt x="536" y="72"/>
                  </a:lnTo>
                  <a:lnTo>
                    <a:pt x="548" y="67"/>
                  </a:lnTo>
                  <a:lnTo>
                    <a:pt x="558" y="61"/>
                  </a:lnTo>
                  <a:lnTo>
                    <a:pt x="565" y="57"/>
                  </a:lnTo>
                  <a:lnTo>
                    <a:pt x="573" y="53"/>
                  </a:lnTo>
                  <a:lnTo>
                    <a:pt x="579" y="50"/>
                  </a:lnTo>
                  <a:lnTo>
                    <a:pt x="586" y="49"/>
                  </a:lnTo>
                  <a:lnTo>
                    <a:pt x="587" y="55"/>
                  </a:lnTo>
                  <a:lnTo>
                    <a:pt x="589" y="61"/>
                  </a:lnTo>
                  <a:lnTo>
                    <a:pt x="591" y="63"/>
                  </a:lnTo>
                  <a:lnTo>
                    <a:pt x="593" y="65"/>
                  </a:lnTo>
                  <a:lnTo>
                    <a:pt x="596" y="67"/>
                  </a:lnTo>
                  <a:lnTo>
                    <a:pt x="599" y="67"/>
                  </a:lnTo>
                  <a:lnTo>
                    <a:pt x="609" y="66"/>
                  </a:lnTo>
                  <a:lnTo>
                    <a:pt x="624" y="61"/>
                  </a:lnTo>
                  <a:lnTo>
                    <a:pt x="638" y="57"/>
                  </a:lnTo>
                  <a:lnTo>
                    <a:pt x="645" y="55"/>
                  </a:lnTo>
                  <a:lnTo>
                    <a:pt x="643" y="53"/>
                  </a:lnTo>
                  <a:lnTo>
                    <a:pt x="641" y="51"/>
                  </a:lnTo>
                  <a:lnTo>
                    <a:pt x="638" y="48"/>
                  </a:lnTo>
                  <a:lnTo>
                    <a:pt x="638" y="46"/>
                  </a:lnTo>
                  <a:lnTo>
                    <a:pt x="638" y="42"/>
                  </a:lnTo>
                  <a:lnTo>
                    <a:pt x="641" y="37"/>
                  </a:lnTo>
                  <a:lnTo>
                    <a:pt x="645" y="33"/>
                  </a:lnTo>
                  <a:lnTo>
                    <a:pt x="650" y="28"/>
                  </a:lnTo>
                  <a:lnTo>
                    <a:pt x="657" y="24"/>
                  </a:lnTo>
                  <a:lnTo>
                    <a:pt x="665" y="20"/>
                  </a:lnTo>
                  <a:lnTo>
                    <a:pt x="674" y="17"/>
                  </a:lnTo>
                  <a:lnTo>
                    <a:pt x="682" y="15"/>
                  </a:lnTo>
                  <a:lnTo>
                    <a:pt x="691" y="14"/>
                  </a:lnTo>
                  <a:lnTo>
                    <a:pt x="699" y="13"/>
                  </a:lnTo>
                  <a:lnTo>
                    <a:pt x="708" y="13"/>
                  </a:lnTo>
                  <a:lnTo>
                    <a:pt x="714" y="13"/>
                  </a:lnTo>
                  <a:lnTo>
                    <a:pt x="721" y="15"/>
                  </a:lnTo>
                  <a:lnTo>
                    <a:pt x="725" y="18"/>
                  </a:lnTo>
                  <a:lnTo>
                    <a:pt x="717" y="20"/>
                  </a:lnTo>
                  <a:lnTo>
                    <a:pt x="709" y="26"/>
                  </a:lnTo>
                  <a:lnTo>
                    <a:pt x="705" y="29"/>
                  </a:lnTo>
                  <a:lnTo>
                    <a:pt x="701" y="32"/>
                  </a:lnTo>
                  <a:lnTo>
                    <a:pt x="699" y="35"/>
                  </a:lnTo>
                  <a:lnTo>
                    <a:pt x="699" y="37"/>
                  </a:lnTo>
                  <a:lnTo>
                    <a:pt x="702" y="39"/>
                  </a:lnTo>
                  <a:lnTo>
                    <a:pt x="705" y="40"/>
                  </a:lnTo>
                  <a:lnTo>
                    <a:pt x="709" y="41"/>
                  </a:lnTo>
                  <a:lnTo>
                    <a:pt x="712" y="40"/>
                  </a:lnTo>
                  <a:lnTo>
                    <a:pt x="719" y="39"/>
                  </a:lnTo>
                  <a:lnTo>
                    <a:pt x="725" y="36"/>
                  </a:lnTo>
                  <a:lnTo>
                    <a:pt x="733" y="32"/>
                  </a:lnTo>
                  <a:lnTo>
                    <a:pt x="741" y="29"/>
                  </a:lnTo>
                  <a:lnTo>
                    <a:pt x="748" y="26"/>
                  </a:lnTo>
                  <a:lnTo>
                    <a:pt x="758" y="24"/>
                  </a:lnTo>
                  <a:lnTo>
                    <a:pt x="758" y="12"/>
                  </a:lnTo>
                  <a:lnTo>
                    <a:pt x="758" y="0"/>
                  </a:lnTo>
                  <a:lnTo>
                    <a:pt x="777" y="0"/>
                  </a:lnTo>
                  <a:lnTo>
                    <a:pt x="793" y="1"/>
                  </a:lnTo>
                  <a:lnTo>
                    <a:pt x="800" y="1"/>
                  </a:lnTo>
                  <a:lnTo>
                    <a:pt x="806" y="2"/>
                  </a:lnTo>
                  <a:lnTo>
                    <a:pt x="813" y="4"/>
                  </a:lnTo>
                  <a:lnTo>
                    <a:pt x="817" y="6"/>
                  </a:lnTo>
                  <a:lnTo>
                    <a:pt x="812" y="11"/>
                  </a:lnTo>
                  <a:lnTo>
                    <a:pt x="805" y="18"/>
                  </a:lnTo>
                  <a:lnTo>
                    <a:pt x="800" y="26"/>
                  </a:lnTo>
                  <a:lnTo>
                    <a:pt x="798" y="31"/>
                  </a:lnTo>
                  <a:lnTo>
                    <a:pt x="815" y="22"/>
                  </a:lnTo>
                  <a:lnTo>
                    <a:pt x="828" y="15"/>
                  </a:lnTo>
                  <a:lnTo>
                    <a:pt x="844" y="8"/>
                  </a:lnTo>
                  <a:lnTo>
                    <a:pt x="865" y="0"/>
                  </a:lnTo>
                  <a:lnTo>
                    <a:pt x="865" y="4"/>
                  </a:lnTo>
                  <a:lnTo>
                    <a:pt x="864" y="9"/>
                  </a:lnTo>
                  <a:lnTo>
                    <a:pt x="861" y="14"/>
                  </a:lnTo>
                  <a:lnTo>
                    <a:pt x="858" y="18"/>
                  </a:lnTo>
                  <a:lnTo>
                    <a:pt x="860" y="14"/>
                  </a:lnTo>
                  <a:lnTo>
                    <a:pt x="862" y="11"/>
                  </a:lnTo>
                  <a:lnTo>
                    <a:pt x="866" y="9"/>
                  </a:lnTo>
                  <a:lnTo>
                    <a:pt x="869" y="7"/>
                  </a:lnTo>
                  <a:lnTo>
                    <a:pt x="876" y="6"/>
                  </a:lnTo>
                  <a:lnTo>
                    <a:pt x="884" y="6"/>
                  </a:lnTo>
                  <a:lnTo>
                    <a:pt x="892" y="6"/>
                  </a:lnTo>
                  <a:lnTo>
                    <a:pt x="907" y="6"/>
                  </a:lnTo>
                  <a:lnTo>
                    <a:pt x="924" y="6"/>
                  </a:lnTo>
                  <a:lnTo>
                    <a:pt x="930" y="6"/>
                  </a:lnTo>
                  <a:lnTo>
                    <a:pt x="947" y="12"/>
                  </a:lnTo>
                  <a:lnTo>
                    <a:pt x="979" y="22"/>
                  </a:lnTo>
                  <a:lnTo>
                    <a:pt x="996" y="28"/>
                  </a:lnTo>
                  <a:lnTo>
                    <a:pt x="1013" y="33"/>
                  </a:lnTo>
                  <a:lnTo>
                    <a:pt x="1027" y="38"/>
                  </a:lnTo>
                  <a:lnTo>
                    <a:pt x="1037" y="43"/>
                  </a:lnTo>
                  <a:lnTo>
                    <a:pt x="1031" y="52"/>
                  </a:lnTo>
                  <a:lnTo>
                    <a:pt x="1025" y="61"/>
                  </a:lnTo>
                  <a:lnTo>
                    <a:pt x="1022" y="66"/>
                  </a:lnTo>
                  <a:lnTo>
                    <a:pt x="1019" y="70"/>
                  </a:lnTo>
                  <a:lnTo>
                    <a:pt x="1017" y="75"/>
                  </a:lnTo>
                  <a:lnTo>
                    <a:pt x="1017" y="80"/>
                  </a:lnTo>
                  <a:lnTo>
                    <a:pt x="1005" y="79"/>
                  </a:lnTo>
                  <a:lnTo>
                    <a:pt x="993" y="76"/>
                  </a:lnTo>
                  <a:lnTo>
                    <a:pt x="982" y="72"/>
                  </a:lnTo>
                  <a:lnTo>
                    <a:pt x="971" y="67"/>
                  </a:lnTo>
                  <a:lnTo>
                    <a:pt x="961" y="63"/>
                  </a:lnTo>
                  <a:lnTo>
                    <a:pt x="951" y="59"/>
                  </a:lnTo>
                  <a:lnTo>
                    <a:pt x="940" y="56"/>
                  </a:lnTo>
                  <a:lnTo>
                    <a:pt x="930" y="55"/>
                  </a:lnTo>
                  <a:lnTo>
                    <a:pt x="919" y="55"/>
                  </a:lnTo>
                  <a:lnTo>
                    <a:pt x="906" y="55"/>
                  </a:lnTo>
                  <a:lnTo>
                    <a:pt x="892" y="55"/>
                  </a:lnTo>
                  <a:lnTo>
                    <a:pt x="878" y="55"/>
                  </a:lnTo>
                  <a:lnTo>
                    <a:pt x="877" y="62"/>
                  </a:lnTo>
                  <a:lnTo>
                    <a:pt x="876" y="68"/>
                  </a:lnTo>
                  <a:lnTo>
                    <a:pt x="873" y="74"/>
                  </a:lnTo>
                  <a:lnTo>
                    <a:pt x="871" y="80"/>
                  </a:lnTo>
                  <a:lnTo>
                    <a:pt x="869" y="88"/>
                  </a:lnTo>
                  <a:lnTo>
                    <a:pt x="867" y="95"/>
                  </a:lnTo>
                  <a:lnTo>
                    <a:pt x="865" y="102"/>
                  </a:lnTo>
                  <a:lnTo>
                    <a:pt x="865" y="111"/>
                  </a:lnTo>
                  <a:lnTo>
                    <a:pt x="854" y="114"/>
                  </a:lnTo>
                  <a:lnTo>
                    <a:pt x="848" y="116"/>
                  </a:lnTo>
                  <a:lnTo>
                    <a:pt x="844" y="116"/>
                  </a:lnTo>
                  <a:lnTo>
                    <a:pt x="842" y="115"/>
                  </a:lnTo>
                  <a:lnTo>
                    <a:pt x="838" y="114"/>
                  </a:lnTo>
                  <a:lnTo>
                    <a:pt x="835" y="113"/>
                  </a:lnTo>
                  <a:lnTo>
                    <a:pt x="828" y="111"/>
                  </a:lnTo>
                  <a:lnTo>
                    <a:pt x="817" y="111"/>
                  </a:lnTo>
                  <a:lnTo>
                    <a:pt x="811" y="111"/>
                  </a:lnTo>
                  <a:lnTo>
                    <a:pt x="804" y="112"/>
                  </a:lnTo>
                  <a:lnTo>
                    <a:pt x="798" y="113"/>
                  </a:lnTo>
                  <a:lnTo>
                    <a:pt x="790" y="115"/>
                  </a:lnTo>
                  <a:lnTo>
                    <a:pt x="776" y="121"/>
                  </a:lnTo>
                  <a:lnTo>
                    <a:pt x="758" y="129"/>
                  </a:lnTo>
                  <a:lnTo>
                    <a:pt x="750" y="129"/>
                  </a:lnTo>
                  <a:lnTo>
                    <a:pt x="745" y="128"/>
                  </a:lnTo>
                  <a:lnTo>
                    <a:pt x="738" y="126"/>
                  </a:lnTo>
                  <a:lnTo>
                    <a:pt x="734" y="124"/>
                  </a:lnTo>
                  <a:lnTo>
                    <a:pt x="724" y="119"/>
                  </a:lnTo>
                  <a:lnTo>
                    <a:pt x="716" y="112"/>
                  </a:lnTo>
                  <a:lnTo>
                    <a:pt x="709" y="105"/>
                  </a:lnTo>
                  <a:lnTo>
                    <a:pt x="702" y="98"/>
                  </a:lnTo>
                  <a:lnTo>
                    <a:pt x="694" y="92"/>
                  </a:lnTo>
                  <a:lnTo>
                    <a:pt x="685" y="87"/>
                  </a:lnTo>
                  <a:lnTo>
                    <a:pt x="677" y="92"/>
                  </a:lnTo>
                  <a:lnTo>
                    <a:pt x="669" y="96"/>
                  </a:lnTo>
                  <a:lnTo>
                    <a:pt x="661" y="100"/>
                  </a:lnTo>
                  <a:lnTo>
                    <a:pt x="654" y="103"/>
                  </a:lnTo>
                  <a:lnTo>
                    <a:pt x="637" y="109"/>
                  </a:lnTo>
                  <a:lnTo>
                    <a:pt x="620" y="112"/>
                  </a:lnTo>
                  <a:lnTo>
                    <a:pt x="602" y="116"/>
                  </a:lnTo>
                  <a:lnTo>
                    <a:pt x="584" y="119"/>
                  </a:lnTo>
                  <a:lnTo>
                    <a:pt x="565" y="123"/>
                  </a:lnTo>
                  <a:lnTo>
                    <a:pt x="545" y="129"/>
                  </a:lnTo>
                  <a:lnTo>
                    <a:pt x="542" y="130"/>
                  </a:lnTo>
                  <a:lnTo>
                    <a:pt x="537" y="131"/>
                  </a:lnTo>
                  <a:lnTo>
                    <a:pt x="534" y="134"/>
                  </a:lnTo>
                  <a:lnTo>
                    <a:pt x="530" y="138"/>
                  </a:lnTo>
                  <a:lnTo>
                    <a:pt x="521" y="147"/>
                  </a:lnTo>
                  <a:lnTo>
                    <a:pt x="513" y="158"/>
                  </a:lnTo>
                  <a:lnTo>
                    <a:pt x="506" y="170"/>
                  </a:lnTo>
                  <a:lnTo>
                    <a:pt x="498" y="184"/>
                  </a:lnTo>
                  <a:lnTo>
                    <a:pt x="491" y="198"/>
                  </a:lnTo>
                  <a:lnTo>
                    <a:pt x="486" y="210"/>
                  </a:lnTo>
                  <a:lnTo>
                    <a:pt x="482" y="217"/>
                  </a:lnTo>
                  <a:lnTo>
                    <a:pt x="478" y="225"/>
                  </a:lnTo>
                  <a:lnTo>
                    <a:pt x="473" y="232"/>
                  </a:lnTo>
                  <a:lnTo>
                    <a:pt x="466" y="239"/>
                  </a:lnTo>
                  <a:lnTo>
                    <a:pt x="453" y="255"/>
                  </a:lnTo>
                  <a:lnTo>
                    <a:pt x="437" y="270"/>
                  </a:lnTo>
                  <a:lnTo>
                    <a:pt x="430" y="279"/>
                  </a:lnTo>
                  <a:lnTo>
                    <a:pt x="423" y="288"/>
                  </a:lnTo>
                  <a:lnTo>
                    <a:pt x="417" y="298"/>
                  </a:lnTo>
                  <a:lnTo>
                    <a:pt x="411" y="309"/>
                  </a:lnTo>
                  <a:lnTo>
                    <a:pt x="406" y="321"/>
                  </a:lnTo>
                  <a:lnTo>
                    <a:pt x="402" y="334"/>
                  </a:lnTo>
                  <a:lnTo>
                    <a:pt x="400" y="348"/>
                  </a:lnTo>
                  <a:lnTo>
                    <a:pt x="399" y="364"/>
                  </a:lnTo>
                  <a:lnTo>
                    <a:pt x="396" y="362"/>
                  </a:lnTo>
                  <a:lnTo>
                    <a:pt x="392" y="361"/>
                  </a:lnTo>
                  <a:lnTo>
                    <a:pt x="387" y="361"/>
                  </a:lnTo>
                  <a:lnTo>
                    <a:pt x="381" y="362"/>
                  </a:lnTo>
                  <a:lnTo>
                    <a:pt x="367" y="363"/>
                  </a:lnTo>
                  <a:lnTo>
                    <a:pt x="353" y="364"/>
                  </a:lnTo>
                  <a:lnTo>
                    <a:pt x="333" y="425"/>
                  </a:lnTo>
                  <a:lnTo>
                    <a:pt x="333" y="441"/>
                  </a:lnTo>
                  <a:lnTo>
                    <a:pt x="336" y="464"/>
                  </a:lnTo>
                  <a:lnTo>
                    <a:pt x="340" y="477"/>
                  </a:lnTo>
                  <a:lnTo>
                    <a:pt x="344" y="487"/>
                  </a:lnTo>
                  <a:lnTo>
                    <a:pt x="347" y="491"/>
                  </a:lnTo>
                  <a:lnTo>
                    <a:pt x="351" y="495"/>
                  </a:lnTo>
                  <a:lnTo>
                    <a:pt x="355" y="497"/>
                  </a:lnTo>
                  <a:lnTo>
                    <a:pt x="360" y="499"/>
                  </a:lnTo>
                  <a:lnTo>
                    <a:pt x="358" y="515"/>
                  </a:lnTo>
                  <a:lnTo>
                    <a:pt x="357" y="528"/>
                  </a:lnTo>
                  <a:lnTo>
                    <a:pt x="356" y="537"/>
                  </a:lnTo>
                  <a:lnTo>
                    <a:pt x="354" y="544"/>
                  </a:lnTo>
                  <a:lnTo>
                    <a:pt x="354" y="551"/>
                  </a:lnTo>
                  <a:lnTo>
                    <a:pt x="354" y="558"/>
                  </a:lnTo>
                  <a:lnTo>
                    <a:pt x="355" y="567"/>
                  </a:lnTo>
                  <a:lnTo>
                    <a:pt x="360" y="579"/>
                  </a:lnTo>
                  <a:lnTo>
                    <a:pt x="352" y="585"/>
                  </a:lnTo>
                  <a:lnTo>
                    <a:pt x="346" y="591"/>
                  </a:lnTo>
                  <a:lnTo>
                    <a:pt x="340" y="598"/>
                  </a:lnTo>
                  <a:lnTo>
                    <a:pt x="335" y="606"/>
                  </a:lnTo>
                  <a:lnTo>
                    <a:pt x="331" y="615"/>
                  </a:lnTo>
                  <a:lnTo>
                    <a:pt x="329" y="625"/>
                  </a:lnTo>
                  <a:lnTo>
                    <a:pt x="327" y="635"/>
                  </a:lnTo>
                  <a:lnTo>
                    <a:pt x="327" y="647"/>
                  </a:lnTo>
                  <a:lnTo>
                    <a:pt x="318" y="646"/>
                  </a:lnTo>
                  <a:lnTo>
                    <a:pt x="306" y="645"/>
                  </a:lnTo>
                  <a:lnTo>
                    <a:pt x="300" y="645"/>
                  </a:lnTo>
                  <a:lnTo>
                    <a:pt x="295" y="645"/>
                  </a:lnTo>
                  <a:lnTo>
                    <a:pt x="289" y="646"/>
                  </a:lnTo>
                  <a:lnTo>
                    <a:pt x="286" y="647"/>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550" name="Freeform 228"/>
            <p:cNvSpPr>
              <a:spLocks/>
            </p:cNvSpPr>
            <p:nvPr>
              <p:custDataLst>
                <p:tags r:id="rId156"/>
              </p:custDataLst>
            </p:nvPr>
          </p:nvSpPr>
          <p:spPr bwMode="auto">
            <a:xfrm>
              <a:off x="4602163" y="2185988"/>
              <a:ext cx="53975" cy="80962"/>
            </a:xfrm>
            <a:custGeom>
              <a:avLst/>
              <a:gdLst>
                <a:gd name="T0" fmla="*/ 2147483647 w 120"/>
                <a:gd name="T1" fmla="*/ 2147483647 h 173"/>
                <a:gd name="T2" fmla="*/ 2147483647 w 120"/>
                <a:gd name="T3" fmla="*/ 2147483647 h 173"/>
                <a:gd name="T4" fmla="*/ 2147483647 w 120"/>
                <a:gd name="T5" fmla="*/ 2147483647 h 173"/>
                <a:gd name="T6" fmla="*/ 2147483647 w 120"/>
                <a:gd name="T7" fmla="*/ 2147483647 h 173"/>
                <a:gd name="T8" fmla="*/ 2147483647 w 120"/>
                <a:gd name="T9" fmla="*/ 2147483647 h 173"/>
                <a:gd name="T10" fmla="*/ 2147483647 w 120"/>
                <a:gd name="T11" fmla="*/ 2147483647 h 173"/>
                <a:gd name="T12" fmla="*/ 2147483647 w 120"/>
                <a:gd name="T13" fmla="*/ 2147483647 h 173"/>
                <a:gd name="T14" fmla="*/ 2147483647 w 120"/>
                <a:gd name="T15" fmla="*/ 2147483647 h 173"/>
                <a:gd name="T16" fmla="*/ 2147483647 w 120"/>
                <a:gd name="T17" fmla="*/ 0 h 173"/>
                <a:gd name="T18" fmla="*/ 2147483647 w 120"/>
                <a:gd name="T19" fmla="*/ 0 h 173"/>
                <a:gd name="T20" fmla="*/ 2147483647 w 120"/>
                <a:gd name="T21" fmla="*/ 2147483647 h 173"/>
                <a:gd name="T22" fmla="*/ 2147483647 w 120"/>
                <a:gd name="T23" fmla="*/ 2147483647 h 173"/>
                <a:gd name="T24" fmla="*/ 2147483647 w 120"/>
                <a:gd name="T25" fmla="*/ 2147483647 h 173"/>
                <a:gd name="T26" fmla="*/ 2147483647 w 120"/>
                <a:gd name="T27" fmla="*/ 2147483647 h 173"/>
                <a:gd name="T28" fmla="*/ 2147483647 w 120"/>
                <a:gd name="T29" fmla="*/ 2147483647 h 173"/>
                <a:gd name="T30" fmla="*/ 2147483647 w 120"/>
                <a:gd name="T31" fmla="*/ 2147483647 h 173"/>
                <a:gd name="T32" fmla="*/ 2147483647 w 120"/>
                <a:gd name="T33" fmla="*/ 2147483647 h 173"/>
                <a:gd name="T34" fmla="*/ 2147483647 w 120"/>
                <a:gd name="T35" fmla="*/ 2147483647 h 173"/>
                <a:gd name="T36" fmla="*/ 2147483647 w 120"/>
                <a:gd name="T37" fmla="*/ 2147483647 h 173"/>
                <a:gd name="T38" fmla="*/ 2147483647 w 120"/>
                <a:gd name="T39" fmla="*/ 2147483647 h 173"/>
                <a:gd name="T40" fmla="*/ 2147483647 w 120"/>
                <a:gd name="T41" fmla="*/ 2147483647 h 173"/>
                <a:gd name="T42" fmla="*/ 2147483647 w 120"/>
                <a:gd name="T43" fmla="*/ 2147483647 h 173"/>
                <a:gd name="T44" fmla="*/ 0 w 120"/>
                <a:gd name="T45" fmla="*/ 2147483647 h 173"/>
                <a:gd name="T46" fmla="*/ 2147483647 w 120"/>
                <a:gd name="T47" fmla="*/ 2147483647 h 173"/>
                <a:gd name="T48" fmla="*/ 2147483647 w 120"/>
                <a:gd name="T49" fmla="*/ 2147483647 h 173"/>
                <a:gd name="T50" fmla="*/ 2147483647 w 120"/>
                <a:gd name="T51" fmla="*/ 2147483647 h 173"/>
                <a:gd name="T52" fmla="*/ 2147483647 w 120"/>
                <a:gd name="T53" fmla="*/ 2147483647 h 173"/>
                <a:gd name="T54" fmla="*/ 2147483647 w 120"/>
                <a:gd name="T55" fmla="*/ 2147483647 h 173"/>
                <a:gd name="T56" fmla="*/ 2147483647 w 120"/>
                <a:gd name="T57" fmla="*/ 2147483647 h 173"/>
                <a:gd name="T58" fmla="*/ 2147483647 w 120"/>
                <a:gd name="T59" fmla="*/ 2147483647 h 173"/>
                <a:gd name="T60" fmla="*/ 2147483647 w 120"/>
                <a:gd name="T61" fmla="*/ 2147483647 h 173"/>
                <a:gd name="T62" fmla="*/ 2147483647 w 120"/>
                <a:gd name="T63" fmla="*/ 2147483647 h 173"/>
                <a:gd name="T64" fmla="*/ 2147483647 w 120"/>
                <a:gd name="T65" fmla="*/ 2147483647 h 173"/>
                <a:gd name="T66" fmla="*/ 2147483647 w 120"/>
                <a:gd name="T67" fmla="*/ 2147483647 h 173"/>
                <a:gd name="T68" fmla="*/ 2147483647 w 120"/>
                <a:gd name="T69" fmla="*/ 2147483647 h 173"/>
                <a:gd name="T70" fmla="*/ 2147483647 w 120"/>
                <a:gd name="T71" fmla="*/ 2147483647 h 173"/>
                <a:gd name="T72" fmla="*/ 2147483647 w 120"/>
                <a:gd name="T73" fmla="*/ 2147483647 h 173"/>
                <a:gd name="T74" fmla="*/ 2147483647 w 120"/>
                <a:gd name="T75" fmla="*/ 2147483647 h 173"/>
                <a:gd name="T76" fmla="*/ 2147483647 w 120"/>
                <a:gd name="T77" fmla="*/ 2147483647 h 173"/>
                <a:gd name="T78" fmla="*/ 2147483647 w 120"/>
                <a:gd name="T79" fmla="*/ 2147483647 h 173"/>
                <a:gd name="T80" fmla="*/ 2147483647 w 120"/>
                <a:gd name="T81" fmla="*/ 2147483647 h 173"/>
                <a:gd name="T82" fmla="*/ 2147483647 w 120"/>
                <a:gd name="T83" fmla="*/ 2147483647 h 173"/>
                <a:gd name="T84" fmla="*/ 2147483647 w 120"/>
                <a:gd name="T85" fmla="*/ 2147483647 h 173"/>
                <a:gd name="T86" fmla="*/ 2147483647 w 120"/>
                <a:gd name="T87" fmla="*/ 2147483647 h 173"/>
                <a:gd name="T88" fmla="*/ 2147483647 w 120"/>
                <a:gd name="T89" fmla="*/ 2147483647 h 1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0"/>
                <a:gd name="T136" fmla="*/ 0 h 173"/>
                <a:gd name="T137" fmla="*/ 120 w 120"/>
                <a:gd name="T138" fmla="*/ 173 h 17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0" h="173">
                  <a:moveTo>
                    <a:pt x="120" y="99"/>
                  </a:moveTo>
                  <a:lnTo>
                    <a:pt x="92" y="60"/>
                  </a:lnTo>
                  <a:lnTo>
                    <a:pt x="70" y="28"/>
                  </a:lnTo>
                  <a:lnTo>
                    <a:pt x="60" y="16"/>
                  </a:lnTo>
                  <a:lnTo>
                    <a:pt x="53" y="8"/>
                  </a:lnTo>
                  <a:lnTo>
                    <a:pt x="48" y="4"/>
                  </a:lnTo>
                  <a:lnTo>
                    <a:pt x="45" y="2"/>
                  </a:lnTo>
                  <a:lnTo>
                    <a:pt x="43" y="1"/>
                  </a:lnTo>
                  <a:lnTo>
                    <a:pt x="39" y="0"/>
                  </a:lnTo>
                  <a:lnTo>
                    <a:pt x="33" y="0"/>
                  </a:lnTo>
                  <a:lnTo>
                    <a:pt x="27" y="1"/>
                  </a:lnTo>
                  <a:lnTo>
                    <a:pt x="24" y="3"/>
                  </a:lnTo>
                  <a:lnTo>
                    <a:pt x="21" y="5"/>
                  </a:lnTo>
                  <a:lnTo>
                    <a:pt x="19" y="8"/>
                  </a:lnTo>
                  <a:lnTo>
                    <a:pt x="16" y="12"/>
                  </a:lnTo>
                  <a:lnTo>
                    <a:pt x="15" y="15"/>
                  </a:lnTo>
                  <a:lnTo>
                    <a:pt x="15" y="20"/>
                  </a:lnTo>
                  <a:lnTo>
                    <a:pt x="14" y="30"/>
                  </a:lnTo>
                  <a:lnTo>
                    <a:pt x="12" y="42"/>
                  </a:lnTo>
                  <a:lnTo>
                    <a:pt x="10" y="48"/>
                  </a:lnTo>
                  <a:lnTo>
                    <a:pt x="8" y="54"/>
                  </a:lnTo>
                  <a:lnTo>
                    <a:pt x="4" y="61"/>
                  </a:lnTo>
                  <a:lnTo>
                    <a:pt x="0" y="68"/>
                  </a:lnTo>
                  <a:lnTo>
                    <a:pt x="5" y="82"/>
                  </a:lnTo>
                  <a:lnTo>
                    <a:pt x="10" y="99"/>
                  </a:lnTo>
                  <a:lnTo>
                    <a:pt x="15" y="115"/>
                  </a:lnTo>
                  <a:lnTo>
                    <a:pt x="20" y="129"/>
                  </a:lnTo>
                  <a:lnTo>
                    <a:pt x="24" y="134"/>
                  </a:lnTo>
                  <a:lnTo>
                    <a:pt x="30" y="139"/>
                  </a:lnTo>
                  <a:lnTo>
                    <a:pt x="37" y="145"/>
                  </a:lnTo>
                  <a:lnTo>
                    <a:pt x="46" y="151"/>
                  </a:lnTo>
                  <a:lnTo>
                    <a:pt x="54" y="157"/>
                  </a:lnTo>
                  <a:lnTo>
                    <a:pt x="60" y="163"/>
                  </a:lnTo>
                  <a:lnTo>
                    <a:pt x="62" y="165"/>
                  </a:lnTo>
                  <a:lnTo>
                    <a:pt x="65" y="168"/>
                  </a:lnTo>
                  <a:lnTo>
                    <a:pt x="66" y="170"/>
                  </a:lnTo>
                  <a:lnTo>
                    <a:pt x="67" y="173"/>
                  </a:lnTo>
                  <a:lnTo>
                    <a:pt x="76" y="167"/>
                  </a:lnTo>
                  <a:lnTo>
                    <a:pt x="86" y="160"/>
                  </a:lnTo>
                  <a:lnTo>
                    <a:pt x="93" y="152"/>
                  </a:lnTo>
                  <a:lnTo>
                    <a:pt x="101" y="142"/>
                  </a:lnTo>
                  <a:lnTo>
                    <a:pt x="106" y="132"/>
                  </a:lnTo>
                  <a:lnTo>
                    <a:pt x="112" y="121"/>
                  </a:lnTo>
                  <a:lnTo>
                    <a:pt x="116" y="110"/>
                  </a:lnTo>
                  <a:lnTo>
                    <a:pt x="120" y="99"/>
                  </a:lnTo>
                </a:path>
              </a:pathLst>
            </a:custGeom>
            <a:solidFill>
              <a:srgbClr val="FFC00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551" name="Freeform 229">
              <a:hlinkClick r:id="rId394"/>
            </p:cNvPr>
            <p:cNvSpPr>
              <a:spLocks/>
            </p:cNvSpPr>
            <p:nvPr>
              <p:custDataLst>
                <p:tags r:id="rId157"/>
              </p:custDataLst>
            </p:nvPr>
          </p:nvSpPr>
          <p:spPr bwMode="auto">
            <a:xfrm>
              <a:off x="4276725" y="2041525"/>
              <a:ext cx="93663" cy="52388"/>
            </a:xfrm>
            <a:custGeom>
              <a:avLst/>
              <a:gdLst>
                <a:gd name="T0" fmla="*/ 2147483647 w 200"/>
                <a:gd name="T1" fmla="*/ 2147483647 h 98"/>
                <a:gd name="T2" fmla="*/ 2147483647 w 200"/>
                <a:gd name="T3" fmla="*/ 2147483647 h 98"/>
                <a:gd name="T4" fmla="*/ 2147483647 w 200"/>
                <a:gd name="T5" fmla="*/ 2147483647 h 98"/>
                <a:gd name="T6" fmla="*/ 2147483647 w 200"/>
                <a:gd name="T7" fmla="*/ 2147483647 h 98"/>
                <a:gd name="T8" fmla="*/ 2147483647 w 200"/>
                <a:gd name="T9" fmla="*/ 2147483647 h 98"/>
                <a:gd name="T10" fmla="*/ 2147483647 w 200"/>
                <a:gd name="T11" fmla="*/ 2147483647 h 98"/>
                <a:gd name="T12" fmla="*/ 2147483647 w 200"/>
                <a:gd name="T13" fmla="*/ 2147483647 h 98"/>
                <a:gd name="T14" fmla="*/ 2147483647 w 200"/>
                <a:gd name="T15" fmla="*/ 2147483647 h 98"/>
                <a:gd name="T16" fmla="*/ 2147483647 w 200"/>
                <a:gd name="T17" fmla="*/ 2147483647 h 98"/>
                <a:gd name="T18" fmla="*/ 2147483647 w 200"/>
                <a:gd name="T19" fmla="*/ 2147483647 h 98"/>
                <a:gd name="T20" fmla="*/ 2147483647 w 200"/>
                <a:gd name="T21" fmla="*/ 2147483647 h 98"/>
                <a:gd name="T22" fmla="*/ 2147483647 w 200"/>
                <a:gd name="T23" fmla="*/ 2147483647 h 98"/>
                <a:gd name="T24" fmla="*/ 2147483647 w 200"/>
                <a:gd name="T25" fmla="*/ 2147483647 h 98"/>
                <a:gd name="T26" fmla="*/ 2147483647 w 200"/>
                <a:gd name="T27" fmla="*/ 2147483647 h 98"/>
                <a:gd name="T28" fmla="*/ 2147483647 w 200"/>
                <a:gd name="T29" fmla="*/ 2147483647 h 98"/>
                <a:gd name="T30" fmla="*/ 2147483647 w 200"/>
                <a:gd name="T31" fmla="*/ 2147483647 h 98"/>
                <a:gd name="T32" fmla="*/ 2147483647 w 200"/>
                <a:gd name="T33" fmla="*/ 2147483647 h 98"/>
                <a:gd name="T34" fmla="*/ 2147483647 w 200"/>
                <a:gd name="T35" fmla="*/ 2147483647 h 98"/>
                <a:gd name="T36" fmla="*/ 2147483647 w 200"/>
                <a:gd name="T37" fmla="*/ 2147483647 h 98"/>
                <a:gd name="T38" fmla="*/ 2147483647 w 200"/>
                <a:gd name="T39" fmla="*/ 2147483647 h 98"/>
                <a:gd name="T40" fmla="*/ 2147483647 w 200"/>
                <a:gd name="T41" fmla="*/ 2147483647 h 98"/>
                <a:gd name="T42" fmla="*/ 2147483647 w 200"/>
                <a:gd name="T43" fmla="*/ 2147483647 h 98"/>
                <a:gd name="T44" fmla="*/ 2147483647 w 200"/>
                <a:gd name="T45" fmla="*/ 2147483647 h 98"/>
                <a:gd name="T46" fmla="*/ 2147483647 w 200"/>
                <a:gd name="T47" fmla="*/ 2147483647 h 98"/>
                <a:gd name="T48" fmla="*/ 2147483647 w 200"/>
                <a:gd name="T49" fmla="*/ 2147483647 h 98"/>
                <a:gd name="T50" fmla="*/ 2147483647 w 200"/>
                <a:gd name="T51" fmla="*/ 2147483647 h 98"/>
                <a:gd name="T52" fmla="*/ 2147483647 w 200"/>
                <a:gd name="T53" fmla="*/ 2147483647 h 98"/>
                <a:gd name="T54" fmla="*/ 2147483647 w 200"/>
                <a:gd name="T55" fmla="*/ 2147483647 h 98"/>
                <a:gd name="T56" fmla="*/ 2147483647 w 200"/>
                <a:gd name="T57" fmla="*/ 2147483647 h 98"/>
                <a:gd name="T58" fmla="*/ 2147483647 w 200"/>
                <a:gd name="T59" fmla="*/ 2147483647 h 98"/>
                <a:gd name="T60" fmla="*/ 2147483647 w 200"/>
                <a:gd name="T61" fmla="*/ 2147483647 h 98"/>
                <a:gd name="T62" fmla="*/ 0 w 200"/>
                <a:gd name="T63" fmla="*/ 2147483647 h 98"/>
                <a:gd name="T64" fmla="*/ 2147483647 w 200"/>
                <a:gd name="T65" fmla="*/ 2147483647 h 98"/>
                <a:gd name="T66" fmla="*/ 2147483647 w 200"/>
                <a:gd name="T67" fmla="*/ 2147483647 h 98"/>
                <a:gd name="T68" fmla="*/ 2147483647 w 200"/>
                <a:gd name="T69" fmla="*/ 2147483647 h 98"/>
                <a:gd name="T70" fmla="*/ 2147483647 w 200"/>
                <a:gd name="T71" fmla="*/ 2147483647 h 98"/>
                <a:gd name="T72" fmla="*/ 2147483647 w 200"/>
                <a:gd name="T73" fmla="*/ 2147483647 h 98"/>
                <a:gd name="T74" fmla="*/ 2147483647 w 200"/>
                <a:gd name="T75" fmla="*/ 2147483647 h 98"/>
                <a:gd name="T76" fmla="*/ 2147483647 w 200"/>
                <a:gd name="T77" fmla="*/ 2147483647 h 98"/>
                <a:gd name="T78" fmla="*/ 2147483647 w 200"/>
                <a:gd name="T79" fmla="*/ 2147483647 h 98"/>
                <a:gd name="T80" fmla="*/ 2147483647 w 200"/>
                <a:gd name="T81" fmla="*/ 2147483647 h 98"/>
                <a:gd name="T82" fmla="*/ 2147483647 w 200"/>
                <a:gd name="T83" fmla="*/ 2147483647 h 98"/>
                <a:gd name="T84" fmla="*/ 2147483647 w 200"/>
                <a:gd name="T85" fmla="*/ 2147483647 h 98"/>
                <a:gd name="T86" fmla="*/ 2147483647 w 200"/>
                <a:gd name="T87" fmla="*/ 0 h 98"/>
                <a:gd name="T88" fmla="*/ 2147483647 w 200"/>
                <a:gd name="T89" fmla="*/ 2147483647 h 98"/>
                <a:gd name="T90" fmla="*/ 2147483647 w 200"/>
                <a:gd name="T91" fmla="*/ 2147483647 h 98"/>
                <a:gd name="T92" fmla="*/ 2147483647 w 200"/>
                <a:gd name="T93" fmla="*/ 2147483647 h 98"/>
                <a:gd name="T94" fmla="*/ 2147483647 w 200"/>
                <a:gd name="T95" fmla="*/ 2147483647 h 98"/>
                <a:gd name="T96" fmla="*/ 2147483647 w 200"/>
                <a:gd name="T97" fmla="*/ 2147483647 h 98"/>
                <a:gd name="T98" fmla="*/ 2147483647 w 200"/>
                <a:gd name="T99" fmla="*/ 2147483647 h 98"/>
                <a:gd name="T100" fmla="*/ 2147483647 w 200"/>
                <a:gd name="T101" fmla="*/ 2147483647 h 98"/>
                <a:gd name="T102" fmla="*/ 2147483647 w 200"/>
                <a:gd name="T103" fmla="*/ 2147483647 h 98"/>
                <a:gd name="T104" fmla="*/ 2147483647 w 200"/>
                <a:gd name="T105" fmla="*/ 2147483647 h 98"/>
                <a:gd name="T106" fmla="*/ 2147483647 w 200"/>
                <a:gd name="T107" fmla="*/ 2147483647 h 98"/>
                <a:gd name="T108" fmla="*/ 2147483647 w 200"/>
                <a:gd name="T109" fmla="*/ 2147483647 h 98"/>
                <a:gd name="T110" fmla="*/ 2147483647 w 200"/>
                <a:gd name="T111" fmla="*/ 2147483647 h 98"/>
                <a:gd name="T112" fmla="*/ 2147483647 w 200"/>
                <a:gd name="T113" fmla="*/ 2147483647 h 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0"/>
                <a:gd name="T172" fmla="*/ 0 h 98"/>
                <a:gd name="T173" fmla="*/ 200 w 200"/>
                <a:gd name="T174" fmla="*/ 98 h 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0" h="98">
                  <a:moveTo>
                    <a:pt x="200" y="55"/>
                  </a:moveTo>
                  <a:lnTo>
                    <a:pt x="195" y="56"/>
                  </a:lnTo>
                  <a:lnTo>
                    <a:pt x="186" y="60"/>
                  </a:lnTo>
                  <a:lnTo>
                    <a:pt x="177" y="65"/>
                  </a:lnTo>
                  <a:lnTo>
                    <a:pt x="166" y="73"/>
                  </a:lnTo>
                  <a:lnTo>
                    <a:pt x="155" y="80"/>
                  </a:lnTo>
                  <a:lnTo>
                    <a:pt x="145" y="87"/>
                  </a:lnTo>
                  <a:lnTo>
                    <a:pt x="137" y="93"/>
                  </a:lnTo>
                  <a:lnTo>
                    <a:pt x="133" y="98"/>
                  </a:lnTo>
                  <a:lnTo>
                    <a:pt x="127" y="98"/>
                  </a:lnTo>
                  <a:lnTo>
                    <a:pt x="122" y="98"/>
                  </a:lnTo>
                  <a:lnTo>
                    <a:pt x="116" y="97"/>
                  </a:lnTo>
                  <a:lnTo>
                    <a:pt x="111" y="95"/>
                  </a:lnTo>
                  <a:lnTo>
                    <a:pt x="106" y="93"/>
                  </a:lnTo>
                  <a:lnTo>
                    <a:pt x="103" y="88"/>
                  </a:lnTo>
                  <a:lnTo>
                    <a:pt x="101" y="82"/>
                  </a:lnTo>
                  <a:lnTo>
                    <a:pt x="100" y="74"/>
                  </a:lnTo>
                  <a:lnTo>
                    <a:pt x="91" y="80"/>
                  </a:lnTo>
                  <a:lnTo>
                    <a:pt x="82" y="86"/>
                  </a:lnTo>
                  <a:lnTo>
                    <a:pt x="78" y="90"/>
                  </a:lnTo>
                  <a:lnTo>
                    <a:pt x="72" y="93"/>
                  </a:lnTo>
                  <a:lnTo>
                    <a:pt x="67" y="96"/>
                  </a:lnTo>
                  <a:lnTo>
                    <a:pt x="60" y="98"/>
                  </a:lnTo>
                  <a:lnTo>
                    <a:pt x="39" y="98"/>
                  </a:lnTo>
                  <a:lnTo>
                    <a:pt x="34" y="98"/>
                  </a:lnTo>
                  <a:lnTo>
                    <a:pt x="28" y="95"/>
                  </a:lnTo>
                  <a:lnTo>
                    <a:pt x="22" y="92"/>
                  </a:lnTo>
                  <a:lnTo>
                    <a:pt x="15" y="89"/>
                  </a:lnTo>
                  <a:lnTo>
                    <a:pt x="9" y="85"/>
                  </a:lnTo>
                  <a:lnTo>
                    <a:pt x="4" y="81"/>
                  </a:lnTo>
                  <a:lnTo>
                    <a:pt x="1" y="77"/>
                  </a:lnTo>
                  <a:lnTo>
                    <a:pt x="0" y="74"/>
                  </a:lnTo>
                  <a:lnTo>
                    <a:pt x="5" y="71"/>
                  </a:lnTo>
                  <a:lnTo>
                    <a:pt x="10" y="67"/>
                  </a:lnTo>
                  <a:lnTo>
                    <a:pt x="14" y="60"/>
                  </a:lnTo>
                  <a:lnTo>
                    <a:pt x="20" y="53"/>
                  </a:lnTo>
                  <a:lnTo>
                    <a:pt x="23" y="45"/>
                  </a:lnTo>
                  <a:lnTo>
                    <a:pt x="27" y="37"/>
                  </a:lnTo>
                  <a:lnTo>
                    <a:pt x="30" y="28"/>
                  </a:lnTo>
                  <a:lnTo>
                    <a:pt x="33" y="19"/>
                  </a:lnTo>
                  <a:lnTo>
                    <a:pt x="66" y="14"/>
                  </a:lnTo>
                  <a:lnTo>
                    <a:pt x="103" y="9"/>
                  </a:lnTo>
                  <a:lnTo>
                    <a:pt x="145" y="4"/>
                  </a:lnTo>
                  <a:lnTo>
                    <a:pt x="193" y="0"/>
                  </a:lnTo>
                  <a:lnTo>
                    <a:pt x="166" y="31"/>
                  </a:lnTo>
                  <a:lnTo>
                    <a:pt x="166" y="34"/>
                  </a:lnTo>
                  <a:lnTo>
                    <a:pt x="164" y="37"/>
                  </a:lnTo>
                  <a:lnTo>
                    <a:pt x="162" y="39"/>
                  </a:lnTo>
                  <a:lnTo>
                    <a:pt x="161" y="41"/>
                  </a:lnTo>
                  <a:lnTo>
                    <a:pt x="157" y="45"/>
                  </a:lnTo>
                  <a:lnTo>
                    <a:pt x="156" y="47"/>
                  </a:lnTo>
                  <a:lnTo>
                    <a:pt x="156" y="49"/>
                  </a:lnTo>
                  <a:lnTo>
                    <a:pt x="157" y="50"/>
                  </a:lnTo>
                  <a:lnTo>
                    <a:pt x="159" y="50"/>
                  </a:lnTo>
                  <a:lnTo>
                    <a:pt x="163" y="51"/>
                  </a:lnTo>
                  <a:lnTo>
                    <a:pt x="177" y="53"/>
                  </a:lnTo>
                  <a:lnTo>
                    <a:pt x="200" y="55"/>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552" name="Freeform 230">
              <a:hlinkClick r:id="rId395"/>
            </p:cNvPr>
            <p:cNvSpPr>
              <a:spLocks/>
            </p:cNvSpPr>
            <p:nvPr>
              <p:custDataLst>
                <p:tags r:id="rId158"/>
              </p:custDataLst>
            </p:nvPr>
          </p:nvSpPr>
          <p:spPr bwMode="auto">
            <a:xfrm>
              <a:off x="4206875" y="1878013"/>
              <a:ext cx="93663" cy="66675"/>
            </a:xfrm>
            <a:custGeom>
              <a:avLst/>
              <a:gdLst>
                <a:gd name="T0" fmla="*/ 0 w 186"/>
                <a:gd name="T1" fmla="*/ 2147483647 h 142"/>
                <a:gd name="T2" fmla="*/ 2147483647 w 186"/>
                <a:gd name="T3" fmla="*/ 2147483647 h 142"/>
                <a:gd name="T4" fmla="*/ 2147483647 w 186"/>
                <a:gd name="T5" fmla="*/ 2147483647 h 142"/>
                <a:gd name="T6" fmla="*/ 2147483647 w 186"/>
                <a:gd name="T7" fmla="*/ 2147483647 h 142"/>
                <a:gd name="T8" fmla="*/ 2147483647 w 186"/>
                <a:gd name="T9" fmla="*/ 2147483647 h 142"/>
                <a:gd name="T10" fmla="*/ 2147483647 w 186"/>
                <a:gd name="T11" fmla="*/ 2147483647 h 142"/>
                <a:gd name="T12" fmla="*/ 2147483647 w 186"/>
                <a:gd name="T13" fmla="*/ 2147483647 h 142"/>
                <a:gd name="T14" fmla="*/ 2147483647 w 186"/>
                <a:gd name="T15" fmla="*/ 2147483647 h 142"/>
                <a:gd name="T16" fmla="*/ 2147483647 w 186"/>
                <a:gd name="T17" fmla="*/ 2147483647 h 142"/>
                <a:gd name="T18" fmla="*/ 2147483647 w 186"/>
                <a:gd name="T19" fmla="*/ 2147483647 h 142"/>
                <a:gd name="T20" fmla="*/ 2147483647 w 186"/>
                <a:gd name="T21" fmla="*/ 2147483647 h 142"/>
                <a:gd name="T22" fmla="*/ 2147483647 w 186"/>
                <a:gd name="T23" fmla="*/ 2147483647 h 142"/>
                <a:gd name="T24" fmla="*/ 2147483647 w 186"/>
                <a:gd name="T25" fmla="*/ 2147483647 h 142"/>
                <a:gd name="T26" fmla="*/ 2147483647 w 186"/>
                <a:gd name="T27" fmla="*/ 2147483647 h 142"/>
                <a:gd name="T28" fmla="*/ 2147483647 w 186"/>
                <a:gd name="T29" fmla="*/ 2147483647 h 142"/>
                <a:gd name="T30" fmla="*/ 2147483647 w 186"/>
                <a:gd name="T31" fmla="*/ 2147483647 h 142"/>
                <a:gd name="T32" fmla="*/ 2147483647 w 186"/>
                <a:gd name="T33" fmla="*/ 2147483647 h 142"/>
                <a:gd name="T34" fmla="*/ 2147483647 w 186"/>
                <a:gd name="T35" fmla="*/ 2147483647 h 142"/>
                <a:gd name="T36" fmla="*/ 2147483647 w 186"/>
                <a:gd name="T37" fmla="*/ 2147483647 h 142"/>
                <a:gd name="T38" fmla="*/ 2147483647 w 186"/>
                <a:gd name="T39" fmla="*/ 2147483647 h 142"/>
                <a:gd name="T40" fmla="*/ 2147483647 w 186"/>
                <a:gd name="T41" fmla="*/ 2147483647 h 142"/>
                <a:gd name="T42" fmla="*/ 2147483647 w 186"/>
                <a:gd name="T43" fmla="*/ 2147483647 h 142"/>
                <a:gd name="T44" fmla="*/ 2147483647 w 186"/>
                <a:gd name="T45" fmla="*/ 2147483647 h 142"/>
                <a:gd name="T46" fmla="*/ 2147483647 w 186"/>
                <a:gd name="T47" fmla="*/ 2147483647 h 142"/>
                <a:gd name="T48" fmla="*/ 2147483647 w 186"/>
                <a:gd name="T49" fmla="*/ 2147483647 h 142"/>
                <a:gd name="T50" fmla="*/ 2147483647 w 186"/>
                <a:gd name="T51" fmla="*/ 2147483647 h 142"/>
                <a:gd name="T52" fmla="*/ 2147483647 w 186"/>
                <a:gd name="T53" fmla="*/ 2147483647 h 142"/>
                <a:gd name="T54" fmla="*/ 2147483647 w 186"/>
                <a:gd name="T55" fmla="*/ 2147483647 h 142"/>
                <a:gd name="T56" fmla="*/ 2147483647 w 186"/>
                <a:gd name="T57" fmla="*/ 2147483647 h 142"/>
                <a:gd name="T58" fmla="*/ 2147483647 w 186"/>
                <a:gd name="T59" fmla="*/ 2147483647 h 142"/>
                <a:gd name="T60" fmla="*/ 2147483647 w 186"/>
                <a:gd name="T61" fmla="*/ 2147483647 h 142"/>
                <a:gd name="T62" fmla="*/ 2147483647 w 186"/>
                <a:gd name="T63" fmla="*/ 2147483647 h 142"/>
                <a:gd name="T64" fmla="*/ 2147483647 w 186"/>
                <a:gd name="T65" fmla="*/ 2147483647 h 142"/>
                <a:gd name="T66" fmla="*/ 2147483647 w 186"/>
                <a:gd name="T67" fmla="*/ 2147483647 h 142"/>
                <a:gd name="T68" fmla="*/ 2147483647 w 186"/>
                <a:gd name="T69" fmla="*/ 2147483647 h 142"/>
                <a:gd name="T70" fmla="*/ 2147483647 w 186"/>
                <a:gd name="T71" fmla="*/ 2147483647 h 142"/>
                <a:gd name="T72" fmla="*/ 2147483647 w 186"/>
                <a:gd name="T73" fmla="*/ 2147483647 h 1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6"/>
                <a:gd name="T112" fmla="*/ 0 h 142"/>
                <a:gd name="T113" fmla="*/ 186 w 186"/>
                <a:gd name="T114" fmla="*/ 142 h 1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6" h="142">
                  <a:moveTo>
                    <a:pt x="0" y="111"/>
                  </a:moveTo>
                  <a:lnTo>
                    <a:pt x="0" y="112"/>
                  </a:lnTo>
                  <a:lnTo>
                    <a:pt x="1" y="114"/>
                  </a:lnTo>
                  <a:lnTo>
                    <a:pt x="2" y="116"/>
                  </a:lnTo>
                  <a:lnTo>
                    <a:pt x="7" y="117"/>
                  </a:lnTo>
                  <a:lnTo>
                    <a:pt x="3" y="107"/>
                  </a:lnTo>
                  <a:lnTo>
                    <a:pt x="2" y="99"/>
                  </a:lnTo>
                  <a:lnTo>
                    <a:pt x="3" y="93"/>
                  </a:lnTo>
                  <a:lnTo>
                    <a:pt x="6" y="87"/>
                  </a:lnTo>
                  <a:lnTo>
                    <a:pt x="9" y="82"/>
                  </a:lnTo>
                  <a:lnTo>
                    <a:pt x="13" y="76"/>
                  </a:lnTo>
                  <a:lnTo>
                    <a:pt x="17" y="69"/>
                  </a:lnTo>
                  <a:lnTo>
                    <a:pt x="20" y="61"/>
                  </a:lnTo>
                  <a:lnTo>
                    <a:pt x="20" y="56"/>
                  </a:lnTo>
                  <a:lnTo>
                    <a:pt x="21" y="51"/>
                  </a:lnTo>
                  <a:lnTo>
                    <a:pt x="23" y="46"/>
                  </a:lnTo>
                  <a:lnTo>
                    <a:pt x="25" y="42"/>
                  </a:lnTo>
                  <a:lnTo>
                    <a:pt x="28" y="37"/>
                  </a:lnTo>
                  <a:lnTo>
                    <a:pt x="31" y="34"/>
                  </a:lnTo>
                  <a:lnTo>
                    <a:pt x="35" y="32"/>
                  </a:lnTo>
                  <a:lnTo>
                    <a:pt x="40" y="31"/>
                  </a:lnTo>
                  <a:lnTo>
                    <a:pt x="41" y="38"/>
                  </a:lnTo>
                  <a:lnTo>
                    <a:pt x="41" y="43"/>
                  </a:lnTo>
                  <a:lnTo>
                    <a:pt x="43" y="49"/>
                  </a:lnTo>
                  <a:lnTo>
                    <a:pt x="45" y="54"/>
                  </a:lnTo>
                  <a:lnTo>
                    <a:pt x="47" y="58"/>
                  </a:lnTo>
                  <a:lnTo>
                    <a:pt x="51" y="62"/>
                  </a:lnTo>
                  <a:lnTo>
                    <a:pt x="55" y="65"/>
                  </a:lnTo>
                  <a:lnTo>
                    <a:pt x="59" y="67"/>
                  </a:lnTo>
                  <a:lnTo>
                    <a:pt x="87" y="67"/>
                  </a:lnTo>
                  <a:lnTo>
                    <a:pt x="87" y="43"/>
                  </a:lnTo>
                  <a:lnTo>
                    <a:pt x="79" y="41"/>
                  </a:lnTo>
                  <a:lnTo>
                    <a:pt x="74" y="38"/>
                  </a:lnTo>
                  <a:lnTo>
                    <a:pt x="69" y="36"/>
                  </a:lnTo>
                  <a:lnTo>
                    <a:pt x="66" y="33"/>
                  </a:lnTo>
                  <a:lnTo>
                    <a:pt x="63" y="30"/>
                  </a:lnTo>
                  <a:lnTo>
                    <a:pt x="62" y="27"/>
                  </a:lnTo>
                  <a:lnTo>
                    <a:pt x="61" y="23"/>
                  </a:lnTo>
                  <a:lnTo>
                    <a:pt x="59" y="18"/>
                  </a:lnTo>
                  <a:lnTo>
                    <a:pt x="70" y="17"/>
                  </a:lnTo>
                  <a:lnTo>
                    <a:pt x="79" y="16"/>
                  </a:lnTo>
                  <a:lnTo>
                    <a:pt x="87" y="14"/>
                  </a:lnTo>
                  <a:lnTo>
                    <a:pt x="92" y="12"/>
                  </a:lnTo>
                  <a:lnTo>
                    <a:pt x="98" y="10"/>
                  </a:lnTo>
                  <a:lnTo>
                    <a:pt x="103" y="8"/>
                  </a:lnTo>
                  <a:lnTo>
                    <a:pt x="111" y="6"/>
                  </a:lnTo>
                  <a:lnTo>
                    <a:pt x="120" y="6"/>
                  </a:lnTo>
                  <a:lnTo>
                    <a:pt x="130" y="3"/>
                  </a:lnTo>
                  <a:lnTo>
                    <a:pt x="140" y="0"/>
                  </a:lnTo>
                  <a:lnTo>
                    <a:pt x="147" y="1"/>
                  </a:lnTo>
                  <a:lnTo>
                    <a:pt x="154" y="2"/>
                  </a:lnTo>
                  <a:lnTo>
                    <a:pt x="159" y="2"/>
                  </a:lnTo>
                  <a:lnTo>
                    <a:pt x="165" y="2"/>
                  </a:lnTo>
                  <a:lnTo>
                    <a:pt x="176" y="1"/>
                  </a:lnTo>
                  <a:lnTo>
                    <a:pt x="186" y="0"/>
                  </a:lnTo>
                  <a:lnTo>
                    <a:pt x="183" y="10"/>
                  </a:lnTo>
                  <a:lnTo>
                    <a:pt x="181" y="19"/>
                  </a:lnTo>
                  <a:lnTo>
                    <a:pt x="178" y="26"/>
                  </a:lnTo>
                  <a:lnTo>
                    <a:pt x="176" y="32"/>
                  </a:lnTo>
                  <a:lnTo>
                    <a:pt x="169" y="40"/>
                  </a:lnTo>
                  <a:lnTo>
                    <a:pt x="165" y="45"/>
                  </a:lnTo>
                  <a:lnTo>
                    <a:pt x="159" y="51"/>
                  </a:lnTo>
                  <a:lnTo>
                    <a:pt x="156" y="58"/>
                  </a:lnTo>
                  <a:lnTo>
                    <a:pt x="155" y="63"/>
                  </a:lnTo>
                  <a:lnTo>
                    <a:pt x="154" y="69"/>
                  </a:lnTo>
                  <a:lnTo>
                    <a:pt x="153" y="76"/>
                  </a:lnTo>
                  <a:lnTo>
                    <a:pt x="153" y="86"/>
                  </a:lnTo>
                  <a:lnTo>
                    <a:pt x="120" y="142"/>
                  </a:lnTo>
                  <a:lnTo>
                    <a:pt x="93" y="123"/>
                  </a:lnTo>
                  <a:lnTo>
                    <a:pt x="80" y="122"/>
                  </a:lnTo>
                  <a:lnTo>
                    <a:pt x="52" y="119"/>
                  </a:lnTo>
                  <a:lnTo>
                    <a:pt x="35" y="117"/>
                  </a:lnTo>
                  <a:lnTo>
                    <a:pt x="20" y="115"/>
                  </a:lnTo>
                  <a:lnTo>
                    <a:pt x="8" y="113"/>
                  </a:lnTo>
                  <a:lnTo>
                    <a:pt x="0" y="111"/>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17" name="Freeform 231">
              <a:hlinkClick r:id="rId396"/>
            </p:cNvPr>
            <p:cNvSpPr>
              <a:spLocks/>
            </p:cNvSpPr>
            <p:nvPr>
              <p:custDataLst>
                <p:tags r:id="rId159"/>
              </p:custDataLst>
            </p:nvPr>
          </p:nvSpPr>
          <p:spPr bwMode="auto">
            <a:xfrm>
              <a:off x="4186238" y="1936750"/>
              <a:ext cx="93662" cy="50800"/>
            </a:xfrm>
            <a:custGeom>
              <a:avLst/>
              <a:gdLst>
                <a:gd name="T0" fmla="*/ 2147483647 w 192"/>
                <a:gd name="T1" fmla="*/ 2147483647 h 105"/>
                <a:gd name="T2" fmla="*/ 2147483647 w 192"/>
                <a:gd name="T3" fmla="*/ 2147483647 h 105"/>
                <a:gd name="T4" fmla="*/ 2147483647 w 192"/>
                <a:gd name="T5" fmla="*/ 2147483647 h 105"/>
                <a:gd name="T6" fmla="*/ 2147483647 w 192"/>
                <a:gd name="T7" fmla="*/ 2147483647 h 105"/>
                <a:gd name="T8" fmla="*/ 2147483647 w 192"/>
                <a:gd name="T9" fmla="*/ 2147483647 h 105"/>
                <a:gd name="T10" fmla="*/ 2147483647 w 192"/>
                <a:gd name="T11" fmla="*/ 2147483647 h 105"/>
                <a:gd name="T12" fmla="*/ 2147483647 w 192"/>
                <a:gd name="T13" fmla="*/ 2147483647 h 105"/>
                <a:gd name="T14" fmla="*/ 2147483647 w 192"/>
                <a:gd name="T15" fmla="*/ 2147483647 h 105"/>
                <a:gd name="T16" fmla="*/ 2147483647 w 192"/>
                <a:gd name="T17" fmla="*/ 2147483647 h 105"/>
                <a:gd name="T18" fmla="*/ 2147483647 w 192"/>
                <a:gd name="T19" fmla="*/ 2147483647 h 105"/>
                <a:gd name="T20" fmla="*/ 2147483647 w 192"/>
                <a:gd name="T21" fmla="*/ 2147483647 h 105"/>
                <a:gd name="T22" fmla="*/ 2147483647 w 192"/>
                <a:gd name="T23" fmla="*/ 2147483647 h 105"/>
                <a:gd name="T24" fmla="*/ 2147483647 w 192"/>
                <a:gd name="T25" fmla="*/ 2147483647 h 105"/>
                <a:gd name="T26" fmla="*/ 2147483647 w 192"/>
                <a:gd name="T27" fmla="*/ 2147483647 h 105"/>
                <a:gd name="T28" fmla="*/ 2147483647 w 192"/>
                <a:gd name="T29" fmla="*/ 2147483647 h 105"/>
                <a:gd name="T30" fmla="*/ 2147483647 w 192"/>
                <a:gd name="T31" fmla="*/ 2147483647 h 105"/>
                <a:gd name="T32" fmla="*/ 2147483647 w 192"/>
                <a:gd name="T33" fmla="*/ 2147483647 h 105"/>
                <a:gd name="T34" fmla="*/ 2147483647 w 192"/>
                <a:gd name="T35" fmla="*/ 2147483647 h 105"/>
                <a:gd name="T36" fmla="*/ 0 w 192"/>
                <a:gd name="T37" fmla="*/ 2147483647 h 105"/>
                <a:gd name="T38" fmla="*/ 0 w 192"/>
                <a:gd name="T39" fmla="*/ 2147483647 h 105"/>
                <a:gd name="T40" fmla="*/ 2147483647 w 192"/>
                <a:gd name="T41" fmla="*/ 2147483647 h 105"/>
                <a:gd name="T42" fmla="*/ 2147483647 w 192"/>
                <a:gd name="T43" fmla="*/ 2147483647 h 105"/>
                <a:gd name="T44" fmla="*/ 2147483647 w 192"/>
                <a:gd name="T45" fmla="*/ 2147483647 h 105"/>
                <a:gd name="T46" fmla="*/ 2147483647 w 192"/>
                <a:gd name="T47" fmla="*/ 0 h 105"/>
                <a:gd name="T48" fmla="*/ 2147483647 w 192"/>
                <a:gd name="T49" fmla="*/ 2147483647 h 105"/>
                <a:gd name="T50" fmla="*/ 2147483647 w 192"/>
                <a:gd name="T51" fmla="*/ 2147483647 h 105"/>
                <a:gd name="T52" fmla="*/ 2147483647 w 192"/>
                <a:gd name="T53" fmla="*/ 2147483647 h 105"/>
                <a:gd name="T54" fmla="*/ 2147483647 w 192"/>
                <a:gd name="T55" fmla="*/ 2147483647 h 105"/>
                <a:gd name="T56" fmla="*/ 2147483647 w 192"/>
                <a:gd name="T57" fmla="*/ 2147483647 h 105"/>
                <a:gd name="T58" fmla="*/ 2147483647 w 192"/>
                <a:gd name="T59" fmla="*/ 2147483647 h 105"/>
                <a:gd name="T60" fmla="*/ 2147483647 w 192"/>
                <a:gd name="T61" fmla="*/ 2147483647 h 105"/>
                <a:gd name="T62" fmla="*/ 2147483647 w 192"/>
                <a:gd name="T63" fmla="*/ 2147483647 h 105"/>
                <a:gd name="T64" fmla="*/ 2147483647 w 192"/>
                <a:gd name="T65" fmla="*/ 2147483647 h 105"/>
                <a:gd name="T66" fmla="*/ 2147483647 w 192"/>
                <a:gd name="T67" fmla="*/ 2147483647 h 105"/>
                <a:gd name="T68" fmla="*/ 2147483647 w 192"/>
                <a:gd name="T69" fmla="*/ 2147483647 h 105"/>
                <a:gd name="T70" fmla="*/ 2147483647 w 192"/>
                <a:gd name="T71" fmla="*/ 2147483647 h 105"/>
                <a:gd name="T72" fmla="*/ 2147483647 w 192"/>
                <a:gd name="T73" fmla="*/ 2147483647 h 105"/>
                <a:gd name="T74" fmla="*/ 2147483647 w 192"/>
                <a:gd name="T75" fmla="*/ 2147483647 h 105"/>
                <a:gd name="T76" fmla="*/ 2147483647 w 192"/>
                <a:gd name="T77" fmla="*/ 2147483647 h 105"/>
                <a:gd name="T78" fmla="*/ 2147483647 w 192"/>
                <a:gd name="T79" fmla="*/ 2147483647 h 105"/>
                <a:gd name="T80" fmla="*/ 2147483647 w 192"/>
                <a:gd name="T81" fmla="*/ 2147483647 h 105"/>
                <a:gd name="T82" fmla="*/ 2147483647 w 192"/>
                <a:gd name="T83" fmla="*/ 2147483647 h 105"/>
                <a:gd name="T84" fmla="*/ 2147483647 w 192"/>
                <a:gd name="T85" fmla="*/ 2147483647 h 1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2"/>
                <a:gd name="T130" fmla="*/ 0 h 105"/>
                <a:gd name="T131" fmla="*/ 192 w 192"/>
                <a:gd name="T132" fmla="*/ 105 h 1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2" h="105">
                  <a:moveTo>
                    <a:pt x="192" y="61"/>
                  </a:moveTo>
                  <a:lnTo>
                    <a:pt x="189" y="62"/>
                  </a:lnTo>
                  <a:lnTo>
                    <a:pt x="184" y="63"/>
                  </a:lnTo>
                  <a:lnTo>
                    <a:pt x="180" y="64"/>
                  </a:lnTo>
                  <a:lnTo>
                    <a:pt x="177" y="67"/>
                  </a:lnTo>
                  <a:lnTo>
                    <a:pt x="168" y="72"/>
                  </a:lnTo>
                  <a:lnTo>
                    <a:pt x="160" y="79"/>
                  </a:lnTo>
                  <a:lnTo>
                    <a:pt x="154" y="86"/>
                  </a:lnTo>
                  <a:lnTo>
                    <a:pt x="147" y="93"/>
                  </a:lnTo>
                  <a:lnTo>
                    <a:pt x="143" y="99"/>
                  </a:lnTo>
                  <a:lnTo>
                    <a:pt x="139" y="105"/>
                  </a:lnTo>
                  <a:lnTo>
                    <a:pt x="120" y="97"/>
                  </a:lnTo>
                  <a:lnTo>
                    <a:pt x="102" y="89"/>
                  </a:lnTo>
                  <a:lnTo>
                    <a:pt x="86" y="80"/>
                  </a:lnTo>
                  <a:lnTo>
                    <a:pt x="69" y="71"/>
                  </a:lnTo>
                  <a:lnTo>
                    <a:pt x="53" y="61"/>
                  </a:lnTo>
                  <a:lnTo>
                    <a:pt x="36" y="53"/>
                  </a:lnTo>
                  <a:lnTo>
                    <a:pt x="19" y="44"/>
                  </a:lnTo>
                  <a:lnTo>
                    <a:pt x="0" y="37"/>
                  </a:lnTo>
                  <a:lnTo>
                    <a:pt x="0" y="13"/>
                  </a:lnTo>
                  <a:lnTo>
                    <a:pt x="7" y="7"/>
                  </a:lnTo>
                  <a:lnTo>
                    <a:pt x="16" y="4"/>
                  </a:lnTo>
                  <a:lnTo>
                    <a:pt x="29" y="1"/>
                  </a:lnTo>
                  <a:lnTo>
                    <a:pt x="40" y="0"/>
                  </a:lnTo>
                  <a:lnTo>
                    <a:pt x="60" y="2"/>
                  </a:lnTo>
                  <a:lnTo>
                    <a:pt x="93" y="5"/>
                  </a:lnTo>
                  <a:lnTo>
                    <a:pt x="111" y="7"/>
                  </a:lnTo>
                  <a:lnTo>
                    <a:pt x="128" y="7"/>
                  </a:lnTo>
                  <a:lnTo>
                    <a:pt x="143" y="7"/>
                  </a:lnTo>
                  <a:lnTo>
                    <a:pt x="153" y="6"/>
                  </a:lnTo>
                  <a:lnTo>
                    <a:pt x="155" y="11"/>
                  </a:lnTo>
                  <a:lnTo>
                    <a:pt x="159" y="17"/>
                  </a:lnTo>
                  <a:lnTo>
                    <a:pt x="161" y="20"/>
                  </a:lnTo>
                  <a:lnTo>
                    <a:pt x="164" y="23"/>
                  </a:lnTo>
                  <a:lnTo>
                    <a:pt x="165" y="27"/>
                  </a:lnTo>
                  <a:lnTo>
                    <a:pt x="166" y="31"/>
                  </a:lnTo>
                  <a:lnTo>
                    <a:pt x="170" y="32"/>
                  </a:lnTo>
                  <a:lnTo>
                    <a:pt x="177" y="33"/>
                  </a:lnTo>
                  <a:lnTo>
                    <a:pt x="180" y="34"/>
                  </a:lnTo>
                  <a:lnTo>
                    <a:pt x="183" y="34"/>
                  </a:lnTo>
                  <a:lnTo>
                    <a:pt x="188" y="33"/>
                  </a:lnTo>
                  <a:lnTo>
                    <a:pt x="192" y="31"/>
                  </a:lnTo>
                  <a:lnTo>
                    <a:pt x="192" y="61"/>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18" name="Freeform 235"/>
            <p:cNvSpPr>
              <a:spLocks/>
            </p:cNvSpPr>
            <p:nvPr>
              <p:custDataLst>
                <p:tags r:id="rId160"/>
              </p:custDataLst>
            </p:nvPr>
          </p:nvSpPr>
          <p:spPr bwMode="auto">
            <a:xfrm>
              <a:off x="3652838" y="2632075"/>
              <a:ext cx="342900" cy="352425"/>
            </a:xfrm>
            <a:custGeom>
              <a:avLst/>
              <a:gdLst>
                <a:gd name="T0" fmla="*/ 2147483647 w 232"/>
                <a:gd name="T1" fmla="*/ 2147483647 h 248"/>
                <a:gd name="T2" fmla="*/ 2147483647 w 232"/>
                <a:gd name="T3" fmla="*/ 2147483647 h 248"/>
                <a:gd name="T4" fmla="*/ 2147483647 w 232"/>
                <a:gd name="T5" fmla="*/ 2147483647 h 248"/>
                <a:gd name="T6" fmla="*/ 2147483647 w 232"/>
                <a:gd name="T7" fmla="*/ 2147483647 h 248"/>
                <a:gd name="T8" fmla="*/ 2147483647 w 232"/>
                <a:gd name="T9" fmla="*/ 2147483647 h 248"/>
                <a:gd name="T10" fmla="*/ 2147483647 w 232"/>
                <a:gd name="T11" fmla="*/ 2147483647 h 248"/>
                <a:gd name="T12" fmla="*/ 2147483647 w 232"/>
                <a:gd name="T13" fmla="*/ 2147483647 h 248"/>
                <a:gd name="T14" fmla="*/ 2147483647 w 232"/>
                <a:gd name="T15" fmla="*/ 2147483647 h 248"/>
                <a:gd name="T16" fmla="*/ 2147483647 w 232"/>
                <a:gd name="T17" fmla="*/ 2147483647 h 248"/>
                <a:gd name="T18" fmla="*/ 2147483647 w 232"/>
                <a:gd name="T19" fmla="*/ 2147483647 h 248"/>
                <a:gd name="T20" fmla="*/ 2147483647 w 232"/>
                <a:gd name="T21" fmla="*/ 2147483647 h 248"/>
                <a:gd name="T22" fmla="*/ 2147483647 w 232"/>
                <a:gd name="T23" fmla="*/ 2147483647 h 248"/>
                <a:gd name="T24" fmla="*/ 2147483647 w 232"/>
                <a:gd name="T25" fmla="*/ 2147483647 h 248"/>
                <a:gd name="T26" fmla="*/ 2147483647 w 232"/>
                <a:gd name="T27" fmla="*/ 2147483647 h 248"/>
                <a:gd name="T28" fmla="*/ 2147483647 w 232"/>
                <a:gd name="T29" fmla="*/ 2147483647 h 248"/>
                <a:gd name="T30" fmla="*/ 2147483647 w 232"/>
                <a:gd name="T31" fmla="*/ 2147483647 h 248"/>
                <a:gd name="T32" fmla="*/ 2147483647 w 232"/>
                <a:gd name="T33" fmla="*/ 2147483647 h 248"/>
                <a:gd name="T34" fmla="*/ 2147483647 w 232"/>
                <a:gd name="T35" fmla="*/ 2147483647 h 248"/>
                <a:gd name="T36" fmla="*/ 2147483647 w 232"/>
                <a:gd name="T37" fmla="*/ 2147483647 h 248"/>
                <a:gd name="T38" fmla="*/ 2147483647 w 232"/>
                <a:gd name="T39" fmla="*/ 2147483647 h 248"/>
                <a:gd name="T40" fmla="*/ 2147483647 w 232"/>
                <a:gd name="T41" fmla="*/ 2147483647 h 248"/>
                <a:gd name="T42" fmla="*/ 2147483647 w 232"/>
                <a:gd name="T43" fmla="*/ 2147483647 h 248"/>
                <a:gd name="T44" fmla="*/ 2147483647 w 232"/>
                <a:gd name="T45" fmla="*/ 2147483647 h 248"/>
                <a:gd name="T46" fmla="*/ 2147483647 w 232"/>
                <a:gd name="T47" fmla="*/ 2147483647 h 248"/>
                <a:gd name="T48" fmla="*/ 2147483647 w 232"/>
                <a:gd name="T49" fmla="*/ 2147483647 h 248"/>
                <a:gd name="T50" fmla="*/ 2147483647 w 232"/>
                <a:gd name="T51" fmla="*/ 2147483647 h 248"/>
                <a:gd name="T52" fmla="*/ 2147483647 w 232"/>
                <a:gd name="T53" fmla="*/ 2147483647 h 248"/>
                <a:gd name="T54" fmla="*/ 2147483647 w 232"/>
                <a:gd name="T55" fmla="*/ 2147483647 h 248"/>
                <a:gd name="T56" fmla="*/ 2147483647 w 232"/>
                <a:gd name="T57" fmla="*/ 2147483647 h 248"/>
                <a:gd name="T58" fmla="*/ 2147483647 w 232"/>
                <a:gd name="T59" fmla="*/ 2147483647 h 248"/>
                <a:gd name="T60" fmla="*/ 2147483647 w 232"/>
                <a:gd name="T61" fmla="*/ 2147483647 h 248"/>
                <a:gd name="T62" fmla="*/ 2147483647 w 232"/>
                <a:gd name="T63" fmla="*/ 2147483647 h 248"/>
                <a:gd name="T64" fmla="*/ 2147483647 w 232"/>
                <a:gd name="T65" fmla="*/ 2147483647 h 248"/>
                <a:gd name="T66" fmla="*/ 2147483647 w 232"/>
                <a:gd name="T67" fmla="*/ 2147483647 h 248"/>
                <a:gd name="T68" fmla="*/ 2147483647 w 232"/>
                <a:gd name="T69" fmla="*/ 2147483647 h 248"/>
                <a:gd name="T70" fmla="*/ 2147483647 w 232"/>
                <a:gd name="T71" fmla="*/ 2147483647 h 248"/>
                <a:gd name="T72" fmla="*/ 2147483647 w 232"/>
                <a:gd name="T73" fmla="*/ 2147483647 h 248"/>
                <a:gd name="T74" fmla="*/ 2147483647 w 232"/>
                <a:gd name="T75" fmla="*/ 2147483647 h 248"/>
                <a:gd name="T76" fmla="*/ 2147483647 w 232"/>
                <a:gd name="T77" fmla="*/ 2147483647 h 248"/>
                <a:gd name="T78" fmla="*/ 2147483647 w 232"/>
                <a:gd name="T79" fmla="*/ 2147483647 h 248"/>
                <a:gd name="T80" fmla="*/ 2147483647 w 232"/>
                <a:gd name="T81" fmla="*/ 2147483647 h 248"/>
                <a:gd name="T82" fmla="*/ 2147483647 w 232"/>
                <a:gd name="T83" fmla="*/ 2147483647 h 248"/>
                <a:gd name="T84" fmla="*/ 2147483647 w 232"/>
                <a:gd name="T85" fmla="*/ 2147483647 h 248"/>
                <a:gd name="T86" fmla="*/ 2147483647 w 232"/>
                <a:gd name="T87" fmla="*/ 2147483647 h 248"/>
                <a:gd name="T88" fmla="*/ 2147483647 w 232"/>
                <a:gd name="T89" fmla="*/ 2147483647 h 248"/>
                <a:gd name="T90" fmla="*/ 2147483647 w 232"/>
                <a:gd name="T91" fmla="*/ 2147483647 h 248"/>
                <a:gd name="T92" fmla="*/ 2147483647 w 232"/>
                <a:gd name="T93" fmla="*/ 2147483647 h 248"/>
                <a:gd name="T94" fmla="*/ 2147483647 w 232"/>
                <a:gd name="T95" fmla="*/ 2147483647 h 248"/>
                <a:gd name="T96" fmla="*/ 2147483647 w 232"/>
                <a:gd name="T97" fmla="*/ 2147483647 h 248"/>
                <a:gd name="T98" fmla="*/ 2147483647 w 232"/>
                <a:gd name="T99" fmla="*/ 2147483647 h 248"/>
                <a:gd name="T100" fmla="*/ 2147483647 w 232"/>
                <a:gd name="T101" fmla="*/ 2147483647 h 248"/>
                <a:gd name="T102" fmla="*/ 2147483647 w 232"/>
                <a:gd name="T103" fmla="*/ 2147483647 h 248"/>
                <a:gd name="T104" fmla="*/ 2147483647 w 232"/>
                <a:gd name="T105" fmla="*/ 2147483647 h 248"/>
                <a:gd name="T106" fmla="*/ 2147483647 w 232"/>
                <a:gd name="T107" fmla="*/ 2147483647 h 2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2"/>
                <a:gd name="T163" fmla="*/ 0 h 248"/>
                <a:gd name="T164" fmla="*/ 232 w 232"/>
                <a:gd name="T165" fmla="*/ 248 h 2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2" h="248">
                  <a:moveTo>
                    <a:pt x="91" y="248"/>
                  </a:moveTo>
                  <a:lnTo>
                    <a:pt x="94" y="246"/>
                  </a:lnTo>
                  <a:lnTo>
                    <a:pt x="95" y="245"/>
                  </a:lnTo>
                  <a:lnTo>
                    <a:pt x="96" y="243"/>
                  </a:lnTo>
                  <a:lnTo>
                    <a:pt x="97" y="240"/>
                  </a:lnTo>
                  <a:lnTo>
                    <a:pt x="98" y="238"/>
                  </a:lnTo>
                  <a:lnTo>
                    <a:pt x="99" y="235"/>
                  </a:lnTo>
                  <a:lnTo>
                    <a:pt x="100" y="232"/>
                  </a:lnTo>
                  <a:lnTo>
                    <a:pt x="103" y="230"/>
                  </a:lnTo>
                  <a:lnTo>
                    <a:pt x="103" y="231"/>
                  </a:lnTo>
                  <a:lnTo>
                    <a:pt x="103" y="236"/>
                  </a:lnTo>
                  <a:lnTo>
                    <a:pt x="104" y="238"/>
                  </a:lnTo>
                  <a:lnTo>
                    <a:pt x="105" y="240"/>
                  </a:lnTo>
                  <a:lnTo>
                    <a:pt x="106" y="241"/>
                  </a:lnTo>
                  <a:lnTo>
                    <a:pt x="107" y="241"/>
                  </a:lnTo>
                  <a:lnTo>
                    <a:pt x="108" y="242"/>
                  </a:lnTo>
                  <a:lnTo>
                    <a:pt x="109" y="242"/>
                  </a:lnTo>
                  <a:lnTo>
                    <a:pt x="110" y="242"/>
                  </a:lnTo>
                  <a:lnTo>
                    <a:pt x="112" y="241"/>
                  </a:lnTo>
                  <a:lnTo>
                    <a:pt x="113" y="241"/>
                  </a:lnTo>
                  <a:lnTo>
                    <a:pt x="114" y="240"/>
                  </a:lnTo>
                  <a:lnTo>
                    <a:pt x="116" y="238"/>
                  </a:lnTo>
                  <a:lnTo>
                    <a:pt x="118" y="236"/>
                  </a:lnTo>
                  <a:lnTo>
                    <a:pt x="216" y="234"/>
                  </a:lnTo>
                  <a:lnTo>
                    <a:pt x="215" y="225"/>
                  </a:lnTo>
                  <a:lnTo>
                    <a:pt x="213" y="204"/>
                  </a:lnTo>
                  <a:lnTo>
                    <a:pt x="210" y="173"/>
                  </a:lnTo>
                  <a:lnTo>
                    <a:pt x="207" y="138"/>
                  </a:lnTo>
                  <a:lnTo>
                    <a:pt x="204" y="103"/>
                  </a:lnTo>
                  <a:lnTo>
                    <a:pt x="201" y="73"/>
                  </a:lnTo>
                  <a:lnTo>
                    <a:pt x="199" y="51"/>
                  </a:lnTo>
                  <a:lnTo>
                    <a:pt x="198" y="43"/>
                  </a:lnTo>
                  <a:lnTo>
                    <a:pt x="203" y="43"/>
                  </a:lnTo>
                  <a:lnTo>
                    <a:pt x="215" y="44"/>
                  </a:lnTo>
                  <a:lnTo>
                    <a:pt x="226" y="45"/>
                  </a:lnTo>
                  <a:lnTo>
                    <a:pt x="232" y="46"/>
                  </a:lnTo>
                  <a:lnTo>
                    <a:pt x="161" y="0"/>
                  </a:lnTo>
                  <a:lnTo>
                    <a:pt x="161" y="2"/>
                  </a:lnTo>
                  <a:lnTo>
                    <a:pt x="160" y="5"/>
                  </a:lnTo>
                  <a:lnTo>
                    <a:pt x="160" y="8"/>
                  </a:lnTo>
                  <a:lnTo>
                    <a:pt x="161" y="11"/>
                  </a:lnTo>
                  <a:lnTo>
                    <a:pt x="161" y="18"/>
                  </a:lnTo>
                  <a:lnTo>
                    <a:pt x="161" y="24"/>
                  </a:lnTo>
                  <a:lnTo>
                    <a:pt x="98" y="24"/>
                  </a:lnTo>
                  <a:lnTo>
                    <a:pt x="94" y="22"/>
                  </a:lnTo>
                  <a:lnTo>
                    <a:pt x="98" y="74"/>
                  </a:lnTo>
                  <a:lnTo>
                    <a:pt x="97" y="75"/>
                  </a:lnTo>
                  <a:lnTo>
                    <a:pt x="95" y="76"/>
                  </a:lnTo>
                  <a:lnTo>
                    <a:pt x="91" y="77"/>
                  </a:lnTo>
                  <a:lnTo>
                    <a:pt x="87" y="78"/>
                  </a:lnTo>
                  <a:lnTo>
                    <a:pt x="78" y="80"/>
                  </a:lnTo>
                  <a:lnTo>
                    <a:pt x="72" y="82"/>
                  </a:lnTo>
                  <a:lnTo>
                    <a:pt x="73" y="85"/>
                  </a:lnTo>
                  <a:lnTo>
                    <a:pt x="74" y="88"/>
                  </a:lnTo>
                  <a:lnTo>
                    <a:pt x="76" y="92"/>
                  </a:lnTo>
                  <a:lnTo>
                    <a:pt x="78" y="96"/>
                  </a:lnTo>
                  <a:lnTo>
                    <a:pt x="79" y="99"/>
                  </a:lnTo>
                  <a:lnTo>
                    <a:pt x="80" y="105"/>
                  </a:lnTo>
                  <a:lnTo>
                    <a:pt x="80" y="112"/>
                  </a:lnTo>
                  <a:lnTo>
                    <a:pt x="81" y="115"/>
                  </a:lnTo>
                  <a:lnTo>
                    <a:pt x="13" y="115"/>
                  </a:lnTo>
                  <a:lnTo>
                    <a:pt x="9" y="119"/>
                  </a:lnTo>
                  <a:lnTo>
                    <a:pt x="4" y="123"/>
                  </a:lnTo>
                  <a:lnTo>
                    <a:pt x="5" y="130"/>
                  </a:lnTo>
                  <a:lnTo>
                    <a:pt x="5" y="137"/>
                  </a:lnTo>
                  <a:lnTo>
                    <a:pt x="6" y="143"/>
                  </a:lnTo>
                  <a:lnTo>
                    <a:pt x="7" y="149"/>
                  </a:lnTo>
                  <a:lnTo>
                    <a:pt x="8" y="155"/>
                  </a:lnTo>
                  <a:lnTo>
                    <a:pt x="8" y="161"/>
                  </a:lnTo>
                  <a:lnTo>
                    <a:pt x="9" y="168"/>
                  </a:lnTo>
                  <a:lnTo>
                    <a:pt x="9" y="176"/>
                  </a:lnTo>
                  <a:lnTo>
                    <a:pt x="9" y="182"/>
                  </a:lnTo>
                  <a:lnTo>
                    <a:pt x="8" y="188"/>
                  </a:lnTo>
                  <a:lnTo>
                    <a:pt x="8" y="194"/>
                  </a:lnTo>
                  <a:lnTo>
                    <a:pt x="7" y="200"/>
                  </a:lnTo>
                  <a:lnTo>
                    <a:pt x="6" y="206"/>
                  </a:lnTo>
                  <a:lnTo>
                    <a:pt x="4" y="211"/>
                  </a:lnTo>
                  <a:lnTo>
                    <a:pt x="2" y="216"/>
                  </a:lnTo>
                  <a:lnTo>
                    <a:pt x="0" y="221"/>
                  </a:lnTo>
                  <a:lnTo>
                    <a:pt x="2" y="219"/>
                  </a:lnTo>
                  <a:lnTo>
                    <a:pt x="3" y="219"/>
                  </a:lnTo>
                  <a:lnTo>
                    <a:pt x="3" y="220"/>
                  </a:lnTo>
                  <a:lnTo>
                    <a:pt x="3" y="221"/>
                  </a:lnTo>
                  <a:lnTo>
                    <a:pt x="3" y="222"/>
                  </a:lnTo>
                  <a:lnTo>
                    <a:pt x="4" y="217"/>
                  </a:lnTo>
                  <a:lnTo>
                    <a:pt x="7" y="217"/>
                  </a:lnTo>
                  <a:lnTo>
                    <a:pt x="12" y="215"/>
                  </a:lnTo>
                  <a:lnTo>
                    <a:pt x="18" y="213"/>
                  </a:lnTo>
                  <a:lnTo>
                    <a:pt x="25" y="211"/>
                  </a:lnTo>
                  <a:lnTo>
                    <a:pt x="36" y="207"/>
                  </a:lnTo>
                  <a:lnTo>
                    <a:pt x="41" y="205"/>
                  </a:lnTo>
                  <a:lnTo>
                    <a:pt x="45" y="208"/>
                  </a:lnTo>
                  <a:lnTo>
                    <a:pt x="48" y="210"/>
                  </a:lnTo>
                  <a:lnTo>
                    <a:pt x="51" y="212"/>
                  </a:lnTo>
                  <a:lnTo>
                    <a:pt x="53" y="213"/>
                  </a:lnTo>
                  <a:lnTo>
                    <a:pt x="56" y="214"/>
                  </a:lnTo>
                  <a:lnTo>
                    <a:pt x="59" y="215"/>
                  </a:lnTo>
                  <a:lnTo>
                    <a:pt x="62" y="215"/>
                  </a:lnTo>
                  <a:lnTo>
                    <a:pt x="66" y="215"/>
                  </a:lnTo>
                  <a:lnTo>
                    <a:pt x="66" y="219"/>
                  </a:lnTo>
                  <a:lnTo>
                    <a:pt x="66" y="222"/>
                  </a:lnTo>
                  <a:lnTo>
                    <a:pt x="67" y="225"/>
                  </a:lnTo>
                  <a:lnTo>
                    <a:pt x="69" y="228"/>
                  </a:lnTo>
                  <a:lnTo>
                    <a:pt x="70" y="231"/>
                  </a:lnTo>
                  <a:lnTo>
                    <a:pt x="72" y="233"/>
                  </a:lnTo>
                  <a:lnTo>
                    <a:pt x="74" y="235"/>
                  </a:lnTo>
                  <a:lnTo>
                    <a:pt x="76" y="237"/>
                  </a:lnTo>
                  <a:lnTo>
                    <a:pt x="85" y="243"/>
                  </a:lnTo>
                  <a:lnTo>
                    <a:pt x="91" y="248"/>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219" name="Freeform 236"/>
            <p:cNvSpPr>
              <a:spLocks/>
            </p:cNvSpPr>
            <p:nvPr>
              <p:custDataLst>
                <p:tags r:id="rId161"/>
              </p:custDataLst>
            </p:nvPr>
          </p:nvSpPr>
          <p:spPr bwMode="auto">
            <a:xfrm>
              <a:off x="3783013" y="2687638"/>
              <a:ext cx="461962" cy="422275"/>
            </a:xfrm>
            <a:custGeom>
              <a:avLst/>
              <a:gdLst>
                <a:gd name="T0" fmla="*/ 2147483647 w 948"/>
                <a:gd name="T1" fmla="*/ 2147483647 h 893"/>
                <a:gd name="T2" fmla="*/ 2147483647 w 948"/>
                <a:gd name="T3" fmla="*/ 2147483647 h 893"/>
                <a:gd name="T4" fmla="*/ 2147483647 w 948"/>
                <a:gd name="T5" fmla="*/ 2147483647 h 893"/>
                <a:gd name="T6" fmla="*/ 2147483647 w 948"/>
                <a:gd name="T7" fmla="*/ 2147483647 h 893"/>
                <a:gd name="T8" fmla="*/ 2147483647 w 948"/>
                <a:gd name="T9" fmla="*/ 2147483647 h 893"/>
                <a:gd name="T10" fmla="*/ 2147483647 w 948"/>
                <a:gd name="T11" fmla="*/ 2147483647 h 893"/>
                <a:gd name="T12" fmla="*/ 2147483647 w 948"/>
                <a:gd name="T13" fmla="*/ 2147483647 h 893"/>
                <a:gd name="T14" fmla="*/ 2147483647 w 948"/>
                <a:gd name="T15" fmla="*/ 2147483647 h 893"/>
                <a:gd name="T16" fmla="*/ 2147483647 w 948"/>
                <a:gd name="T17" fmla="*/ 2147483647 h 893"/>
                <a:gd name="T18" fmla="*/ 2147483647 w 948"/>
                <a:gd name="T19" fmla="*/ 2147483647 h 893"/>
                <a:gd name="T20" fmla="*/ 2147483647 w 948"/>
                <a:gd name="T21" fmla="*/ 2147483647 h 893"/>
                <a:gd name="T22" fmla="*/ 2147483647 w 948"/>
                <a:gd name="T23" fmla="*/ 2147483647 h 893"/>
                <a:gd name="T24" fmla="*/ 2147483647 w 948"/>
                <a:gd name="T25" fmla="*/ 2147483647 h 893"/>
                <a:gd name="T26" fmla="*/ 2147483647 w 948"/>
                <a:gd name="T27" fmla="*/ 2147483647 h 893"/>
                <a:gd name="T28" fmla="*/ 2147483647 w 948"/>
                <a:gd name="T29" fmla="*/ 2147483647 h 893"/>
                <a:gd name="T30" fmla="*/ 2147483647 w 948"/>
                <a:gd name="T31" fmla="*/ 2147483647 h 893"/>
                <a:gd name="T32" fmla="*/ 2147483647 w 948"/>
                <a:gd name="T33" fmla="*/ 2147483647 h 893"/>
                <a:gd name="T34" fmla="*/ 2147483647 w 948"/>
                <a:gd name="T35" fmla="*/ 2147483647 h 893"/>
                <a:gd name="T36" fmla="*/ 2147483647 w 948"/>
                <a:gd name="T37" fmla="*/ 2147483647 h 893"/>
                <a:gd name="T38" fmla="*/ 2147483647 w 948"/>
                <a:gd name="T39" fmla="*/ 2147483647 h 893"/>
                <a:gd name="T40" fmla="*/ 2147483647 w 948"/>
                <a:gd name="T41" fmla="*/ 2147483647 h 893"/>
                <a:gd name="T42" fmla="*/ 2147483647 w 948"/>
                <a:gd name="T43" fmla="*/ 2147483647 h 893"/>
                <a:gd name="T44" fmla="*/ 2147483647 w 948"/>
                <a:gd name="T45" fmla="*/ 2147483647 h 893"/>
                <a:gd name="T46" fmla="*/ 2147483647 w 948"/>
                <a:gd name="T47" fmla="*/ 2147483647 h 893"/>
                <a:gd name="T48" fmla="*/ 2147483647 w 948"/>
                <a:gd name="T49" fmla="*/ 2147483647 h 893"/>
                <a:gd name="T50" fmla="*/ 2147483647 w 948"/>
                <a:gd name="T51" fmla="*/ 2147483647 h 893"/>
                <a:gd name="T52" fmla="*/ 2147483647 w 948"/>
                <a:gd name="T53" fmla="*/ 2147483647 h 893"/>
                <a:gd name="T54" fmla="*/ 2147483647 w 948"/>
                <a:gd name="T55" fmla="*/ 2147483647 h 893"/>
                <a:gd name="T56" fmla="*/ 2147483647 w 948"/>
                <a:gd name="T57" fmla="*/ 2147483647 h 893"/>
                <a:gd name="T58" fmla="*/ 2147483647 w 948"/>
                <a:gd name="T59" fmla="*/ 2147483647 h 893"/>
                <a:gd name="T60" fmla="*/ 2147483647 w 948"/>
                <a:gd name="T61" fmla="*/ 2147483647 h 893"/>
                <a:gd name="T62" fmla="*/ 2147483647 w 948"/>
                <a:gd name="T63" fmla="*/ 2147483647 h 893"/>
                <a:gd name="T64" fmla="*/ 2147483647 w 948"/>
                <a:gd name="T65" fmla="*/ 2147483647 h 893"/>
                <a:gd name="T66" fmla="*/ 2147483647 w 948"/>
                <a:gd name="T67" fmla="*/ 2147483647 h 893"/>
                <a:gd name="T68" fmla="*/ 2147483647 w 948"/>
                <a:gd name="T69" fmla="*/ 2147483647 h 893"/>
                <a:gd name="T70" fmla="*/ 2147483647 w 948"/>
                <a:gd name="T71" fmla="*/ 2147483647 h 893"/>
                <a:gd name="T72" fmla="*/ 2147483647 w 948"/>
                <a:gd name="T73" fmla="*/ 2147483647 h 893"/>
                <a:gd name="T74" fmla="*/ 2147483647 w 948"/>
                <a:gd name="T75" fmla="*/ 2147483647 h 893"/>
                <a:gd name="T76" fmla="*/ 2147483647 w 948"/>
                <a:gd name="T77" fmla="*/ 2147483647 h 893"/>
                <a:gd name="T78" fmla="*/ 2147483647 w 948"/>
                <a:gd name="T79" fmla="*/ 2147483647 h 893"/>
                <a:gd name="T80" fmla="*/ 2147483647 w 948"/>
                <a:gd name="T81" fmla="*/ 2147483647 h 893"/>
                <a:gd name="T82" fmla="*/ 2147483647 w 948"/>
                <a:gd name="T83" fmla="*/ 2147483647 h 893"/>
                <a:gd name="T84" fmla="*/ 2147483647 w 948"/>
                <a:gd name="T85" fmla="*/ 2147483647 h 893"/>
                <a:gd name="T86" fmla="*/ 2147483647 w 948"/>
                <a:gd name="T87" fmla="*/ 2147483647 h 893"/>
                <a:gd name="T88" fmla="*/ 2147483647 w 948"/>
                <a:gd name="T89" fmla="*/ 2147483647 h 893"/>
                <a:gd name="T90" fmla="*/ 2147483647 w 948"/>
                <a:gd name="T91" fmla="*/ 2147483647 h 893"/>
                <a:gd name="T92" fmla="*/ 2147483647 w 948"/>
                <a:gd name="T93" fmla="*/ 2147483647 h 893"/>
                <a:gd name="T94" fmla="*/ 2147483647 w 948"/>
                <a:gd name="T95" fmla="*/ 2147483647 h 893"/>
                <a:gd name="T96" fmla="*/ 2147483647 w 948"/>
                <a:gd name="T97" fmla="*/ 2147483647 h 893"/>
                <a:gd name="T98" fmla="*/ 2147483647 w 948"/>
                <a:gd name="T99" fmla="*/ 2147483647 h 893"/>
                <a:gd name="T100" fmla="*/ 2147483647 w 948"/>
                <a:gd name="T101" fmla="*/ 2147483647 h 893"/>
                <a:gd name="T102" fmla="*/ 2147483647 w 948"/>
                <a:gd name="T103" fmla="*/ 2147483647 h 893"/>
                <a:gd name="T104" fmla="*/ 2147483647 w 948"/>
                <a:gd name="T105" fmla="*/ 2147483647 h 893"/>
                <a:gd name="T106" fmla="*/ 2147483647 w 948"/>
                <a:gd name="T107" fmla="*/ 2147483647 h 893"/>
                <a:gd name="T108" fmla="*/ 2147483647 w 948"/>
                <a:gd name="T109" fmla="*/ 2147483647 h 893"/>
                <a:gd name="T110" fmla="*/ 2147483647 w 948"/>
                <a:gd name="T111" fmla="*/ 2147483647 h 893"/>
                <a:gd name="T112" fmla="*/ 2147483647 w 948"/>
                <a:gd name="T113" fmla="*/ 2147483647 h 893"/>
                <a:gd name="T114" fmla="*/ 2147483647 w 948"/>
                <a:gd name="T115" fmla="*/ 2147483647 h 893"/>
                <a:gd name="T116" fmla="*/ 2147483647 w 948"/>
                <a:gd name="T117" fmla="*/ 2147483647 h 8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48"/>
                <a:gd name="T178" fmla="*/ 0 h 893"/>
                <a:gd name="T179" fmla="*/ 948 w 948"/>
                <a:gd name="T180" fmla="*/ 893 h 89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48" h="893">
                  <a:moveTo>
                    <a:pt x="54" y="788"/>
                  </a:moveTo>
                  <a:lnTo>
                    <a:pt x="74" y="788"/>
                  </a:lnTo>
                  <a:lnTo>
                    <a:pt x="90" y="788"/>
                  </a:lnTo>
                  <a:lnTo>
                    <a:pt x="100" y="788"/>
                  </a:lnTo>
                  <a:lnTo>
                    <a:pt x="106" y="788"/>
                  </a:lnTo>
                  <a:lnTo>
                    <a:pt x="121" y="788"/>
                  </a:lnTo>
                  <a:lnTo>
                    <a:pt x="135" y="787"/>
                  </a:lnTo>
                  <a:lnTo>
                    <a:pt x="140" y="785"/>
                  </a:lnTo>
                  <a:lnTo>
                    <a:pt x="146" y="783"/>
                  </a:lnTo>
                  <a:lnTo>
                    <a:pt x="150" y="780"/>
                  </a:lnTo>
                  <a:lnTo>
                    <a:pt x="152" y="776"/>
                  </a:lnTo>
                  <a:lnTo>
                    <a:pt x="186" y="776"/>
                  </a:lnTo>
                  <a:lnTo>
                    <a:pt x="189" y="788"/>
                  </a:lnTo>
                  <a:lnTo>
                    <a:pt x="193" y="800"/>
                  </a:lnTo>
                  <a:lnTo>
                    <a:pt x="197" y="813"/>
                  </a:lnTo>
                  <a:lnTo>
                    <a:pt x="204" y="825"/>
                  </a:lnTo>
                  <a:lnTo>
                    <a:pt x="207" y="830"/>
                  </a:lnTo>
                  <a:lnTo>
                    <a:pt x="212" y="835"/>
                  </a:lnTo>
                  <a:lnTo>
                    <a:pt x="216" y="839"/>
                  </a:lnTo>
                  <a:lnTo>
                    <a:pt x="221" y="843"/>
                  </a:lnTo>
                  <a:lnTo>
                    <a:pt x="226" y="846"/>
                  </a:lnTo>
                  <a:lnTo>
                    <a:pt x="233" y="848"/>
                  </a:lnTo>
                  <a:lnTo>
                    <a:pt x="239" y="849"/>
                  </a:lnTo>
                  <a:lnTo>
                    <a:pt x="246" y="850"/>
                  </a:lnTo>
                  <a:lnTo>
                    <a:pt x="246" y="862"/>
                  </a:lnTo>
                  <a:lnTo>
                    <a:pt x="246" y="871"/>
                  </a:lnTo>
                  <a:lnTo>
                    <a:pt x="246" y="881"/>
                  </a:lnTo>
                  <a:lnTo>
                    <a:pt x="246" y="893"/>
                  </a:lnTo>
                  <a:lnTo>
                    <a:pt x="326" y="893"/>
                  </a:lnTo>
                  <a:lnTo>
                    <a:pt x="326" y="889"/>
                  </a:lnTo>
                  <a:lnTo>
                    <a:pt x="328" y="884"/>
                  </a:lnTo>
                  <a:lnTo>
                    <a:pt x="330" y="880"/>
                  </a:lnTo>
                  <a:lnTo>
                    <a:pt x="334" y="876"/>
                  </a:lnTo>
                  <a:lnTo>
                    <a:pt x="339" y="868"/>
                  </a:lnTo>
                  <a:lnTo>
                    <a:pt x="346" y="862"/>
                  </a:lnTo>
                  <a:lnTo>
                    <a:pt x="347" y="871"/>
                  </a:lnTo>
                  <a:lnTo>
                    <a:pt x="348" y="880"/>
                  </a:lnTo>
                  <a:lnTo>
                    <a:pt x="349" y="884"/>
                  </a:lnTo>
                  <a:lnTo>
                    <a:pt x="348" y="888"/>
                  </a:lnTo>
                  <a:lnTo>
                    <a:pt x="348" y="891"/>
                  </a:lnTo>
                  <a:lnTo>
                    <a:pt x="346" y="893"/>
                  </a:lnTo>
                  <a:lnTo>
                    <a:pt x="358" y="893"/>
                  </a:lnTo>
                  <a:lnTo>
                    <a:pt x="371" y="893"/>
                  </a:lnTo>
                  <a:lnTo>
                    <a:pt x="381" y="893"/>
                  </a:lnTo>
                  <a:lnTo>
                    <a:pt x="385" y="893"/>
                  </a:lnTo>
                  <a:lnTo>
                    <a:pt x="392" y="881"/>
                  </a:lnTo>
                  <a:lnTo>
                    <a:pt x="397" y="868"/>
                  </a:lnTo>
                  <a:lnTo>
                    <a:pt x="401" y="854"/>
                  </a:lnTo>
                  <a:lnTo>
                    <a:pt x="404" y="841"/>
                  </a:lnTo>
                  <a:lnTo>
                    <a:pt x="408" y="813"/>
                  </a:lnTo>
                  <a:lnTo>
                    <a:pt x="412" y="788"/>
                  </a:lnTo>
                  <a:lnTo>
                    <a:pt x="415" y="782"/>
                  </a:lnTo>
                  <a:lnTo>
                    <a:pt x="418" y="776"/>
                  </a:lnTo>
                  <a:lnTo>
                    <a:pt x="424" y="771"/>
                  </a:lnTo>
                  <a:lnTo>
                    <a:pt x="428" y="767"/>
                  </a:lnTo>
                  <a:lnTo>
                    <a:pt x="440" y="759"/>
                  </a:lnTo>
                  <a:lnTo>
                    <a:pt x="452" y="754"/>
                  </a:lnTo>
                  <a:lnTo>
                    <a:pt x="464" y="750"/>
                  </a:lnTo>
                  <a:lnTo>
                    <a:pt x="475" y="746"/>
                  </a:lnTo>
                  <a:lnTo>
                    <a:pt x="485" y="743"/>
                  </a:lnTo>
                  <a:lnTo>
                    <a:pt x="492" y="739"/>
                  </a:lnTo>
                  <a:lnTo>
                    <a:pt x="496" y="734"/>
                  </a:lnTo>
                  <a:lnTo>
                    <a:pt x="501" y="729"/>
                  </a:lnTo>
                  <a:lnTo>
                    <a:pt x="505" y="723"/>
                  </a:lnTo>
                  <a:lnTo>
                    <a:pt x="508" y="716"/>
                  </a:lnTo>
                  <a:lnTo>
                    <a:pt x="515" y="702"/>
                  </a:lnTo>
                  <a:lnTo>
                    <a:pt x="521" y="690"/>
                  </a:lnTo>
                  <a:lnTo>
                    <a:pt x="528" y="678"/>
                  </a:lnTo>
                  <a:lnTo>
                    <a:pt x="535" y="668"/>
                  </a:lnTo>
                  <a:lnTo>
                    <a:pt x="539" y="664"/>
                  </a:lnTo>
                  <a:lnTo>
                    <a:pt x="542" y="662"/>
                  </a:lnTo>
                  <a:lnTo>
                    <a:pt x="547" y="660"/>
                  </a:lnTo>
                  <a:lnTo>
                    <a:pt x="551" y="659"/>
                  </a:lnTo>
                  <a:lnTo>
                    <a:pt x="562" y="660"/>
                  </a:lnTo>
                  <a:lnTo>
                    <a:pt x="572" y="659"/>
                  </a:lnTo>
                  <a:lnTo>
                    <a:pt x="581" y="657"/>
                  </a:lnTo>
                  <a:lnTo>
                    <a:pt x="588" y="653"/>
                  </a:lnTo>
                  <a:lnTo>
                    <a:pt x="605" y="644"/>
                  </a:lnTo>
                  <a:lnTo>
                    <a:pt x="620" y="634"/>
                  </a:lnTo>
                  <a:lnTo>
                    <a:pt x="629" y="629"/>
                  </a:lnTo>
                  <a:lnTo>
                    <a:pt x="639" y="624"/>
                  </a:lnTo>
                  <a:lnTo>
                    <a:pt x="649" y="620"/>
                  </a:lnTo>
                  <a:lnTo>
                    <a:pt x="661" y="616"/>
                  </a:lnTo>
                  <a:lnTo>
                    <a:pt x="674" y="613"/>
                  </a:lnTo>
                  <a:lnTo>
                    <a:pt x="688" y="610"/>
                  </a:lnTo>
                  <a:lnTo>
                    <a:pt x="706" y="609"/>
                  </a:lnTo>
                  <a:lnTo>
                    <a:pt x="724" y="610"/>
                  </a:lnTo>
                  <a:lnTo>
                    <a:pt x="777" y="610"/>
                  </a:lnTo>
                  <a:lnTo>
                    <a:pt x="783" y="606"/>
                  </a:lnTo>
                  <a:lnTo>
                    <a:pt x="788" y="602"/>
                  </a:lnTo>
                  <a:lnTo>
                    <a:pt x="795" y="600"/>
                  </a:lnTo>
                  <a:lnTo>
                    <a:pt x="800" y="598"/>
                  </a:lnTo>
                  <a:lnTo>
                    <a:pt x="815" y="594"/>
                  </a:lnTo>
                  <a:lnTo>
                    <a:pt x="830" y="592"/>
                  </a:lnTo>
                  <a:lnTo>
                    <a:pt x="845" y="591"/>
                  </a:lnTo>
                  <a:lnTo>
                    <a:pt x="863" y="590"/>
                  </a:lnTo>
                  <a:lnTo>
                    <a:pt x="879" y="588"/>
                  </a:lnTo>
                  <a:lnTo>
                    <a:pt x="897" y="585"/>
                  </a:lnTo>
                  <a:lnTo>
                    <a:pt x="901" y="583"/>
                  </a:lnTo>
                  <a:lnTo>
                    <a:pt x="906" y="580"/>
                  </a:lnTo>
                  <a:lnTo>
                    <a:pt x="909" y="577"/>
                  </a:lnTo>
                  <a:lnTo>
                    <a:pt x="913" y="574"/>
                  </a:lnTo>
                  <a:lnTo>
                    <a:pt x="920" y="565"/>
                  </a:lnTo>
                  <a:lnTo>
                    <a:pt x="925" y="555"/>
                  </a:lnTo>
                  <a:lnTo>
                    <a:pt x="931" y="544"/>
                  </a:lnTo>
                  <a:lnTo>
                    <a:pt x="935" y="531"/>
                  </a:lnTo>
                  <a:lnTo>
                    <a:pt x="940" y="518"/>
                  </a:lnTo>
                  <a:lnTo>
                    <a:pt x="943" y="504"/>
                  </a:lnTo>
                  <a:lnTo>
                    <a:pt x="945" y="490"/>
                  </a:lnTo>
                  <a:lnTo>
                    <a:pt x="947" y="475"/>
                  </a:lnTo>
                  <a:lnTo>
                    <a:pt x="948" y="461"/>
                  </a:lnTo>
                  <a:lnTo>
                    <a:pt x="948" y="447"/>
                  </a:lnTo>
                  <a:lnTo>
                    <a:pt x="948" y="434"/>
                  </a:lnTo>
                  <a:lnTo>
                    <a:pt x="947" y="421"/>
                  </a:lnTo>
                  <a:lnTo>
                    <a:pt x="945" y="410"/>
                  </a:lnTo>
                  <a:lnTo>
                    <a:pt x="943" y="400"/>
                  </a:lnTo>
                  <a:lnTo>
                    <a:pt x="943" y="363"/>
                  </a:lnTo>
                  <a:lnTo>
                    <a:pt x="939" y="362"/>
                  </a:lnTo>
                  <a:lnTo>
                    <a:pt x="931" y="359"/>
                  </a:lnTo>
                  <a:lnTo>
                    <a:pt x="922" y="356"/>
                  </a:lnTo>
                  <a:lnTo>
                    <a:pt x="912" y="350"/>
                  </a:lnTo>
                  <a:lnTo>
                    <a:pt x="888" y="337"/>
                  </a:lnTo>
                  <a:lnTo>
                    <a:pt x="862" y="322"/>
                  </a:lnTo>
                  <a:lnTo>
                    <a:pt x="835" y="305"/>
                  </a:lnTo>
                  <a:lnTo>
                    <a:pt x="811" y="290"/>
                  </a:lnTo>
                  <a:lnTo>
                    <a:pt x="794" y="278"/>
                  </a:lnTo>
                  <a:lnTo>
                    <a:pt x="784" y="271"/>
                  </a:lnTo>
                  <a:lnTo>
                    <a:pt x="764" y="240"/>
                  </a:lnTo>
                  <a:lnTo>
                    <a:pt x="738" y="216"/>
                  </a:lnTo>
                  <a:lnTo>
                    <a:pt x="405" y="0"/>
                  </a:lnTo>
                  <a:lnTo>
                    <a:pt x="408" y="6"/>
                  </a:lnTo>
                  <a:lnTo>
                    <a:pt x="412" y="12"/>
                  </a:lnTo>
                  <a:lnTo>
                    <a:pt x="339" y="12"/>
                  </a:lnTo>
                  <a:lnTo>
                    <a:pt x="341" y="36"/>
                  </a:lnTo>
                  <a:lnTo>
                    <a:pt x="348" y="102"/>
                  </a:lnTo>
                  <a:lnTo>
                    <a:pt x="358" y="193"/>
                  </a:lnTo>
                  <a:lnTo>
                    <a:pt x="368" y="299"/>
                  </a:lnTo>
                  <a:lnTo>
                    <a:pt x="379" y="405"/>
                  </a:lnTo>
                  <a:lnTo>
                    <a:pt x="386" y="498"/>
                  </a:lnTo>
                  <a:lnTo>
                    <a:pt x="390" y="535"/>
                  </a:lnTo>
                  <a:lnTo>
                    <a:pt x="392" y="565"/>
                  </a:lnTo>
                  <a:lnTo>
                    <a:pt x="393" y="583"/>
                  </a:lnTo>
                  <a:lnTo>
                    <a:pt x="392" y="591"/>
                  </a:lnTo>
                  <a:lnTo>
                    <a:pt x="93" y="591"/>
                  </a:lnTo>
                  <a:lnTo>
                    <a:pt x="88" y="597"/>
                  </a:lnTo>
                  <a:lnTo>
                    <a:pt x="82" y="603"/>
                  </a:lnTo>
                  <a:lnTo>
                    <a:pt x="79" y="606"/>
                  </a:lnTo>
                  <a:lnTo>
                    <a:pt x="76" y="608"/>
                  </a:lnTo>
                  <a:lnTo>
                    <a:pt x="71" y="609"/>
                  </a:lnTo>
                  <a:lnTo>
                    <a:pt x="67" y="610"/>
                  </a:lnTo>
                  <a:lnTo>
                    <a:pt x="64" y="609"/>
                  </a:lnTo>
                  <a:lnTo>
                    <a:pt x="60" y="608"/>
                  </a:lnTo>
                  <a:lnTo>
                    <a:pt x="57" y="607"/>
                  </a:lnTo>
                  <a:lnTo>
                    <a:pt x="55" y="604"/>
                  </a:lnTo>
                  <a:lnTo>
                    <a:pt x="51" y="598"/>
                  </a:lnTo>
                  <a:lnTo>
                    <a:pt x="49" y="591"/>
                  </a:lnTo>
                  <a:lnTo>
                    <a:pt x="47" y="578"/>
                  </a:lnTo>
                  <a:lnTo>
                    <a:pt x="47" y="573"/>
                  </a:lnTo>
                  <a:lnTo>
                    <a:pt x="40" y="581"/>
                  </a:lnTo>
                  <a:lnTo>
                    <a:pt x="36" y="590"/>
                  </a:lnTo>
                  <a:lnTo>
                    <a:pt x="33" y="598"/>
                  </a:lnTo>
                  <a:lnTo>
                    <a:pt x="29" y="605"/>
                  </a:lnTo>
                  <a:lnTo>
                    <a:pt x="26" y="612"/>
                  </a:lnTo>
                  <a:lnTo>
                    <a:pt x="22" y="618"/>
                  </a:lnTo>
                  <a:lnTo>
                    <a:pt x="15" y="623"/>
                  </a:lnTo>
                  <a:lnTo>
                    <a:pt x="6" y="628"/>
                  </a:lnTo>
                  <a:lnTo>
                    <a:pt x="0" y="709"/>
                  </a:lnTo>
                  <a:lnTo>
                    <a:pt x="67" y="733"/>
                  </a:lnTo>
                  <a:lnTo>
                    <a:pt x="65" y="738"/>
                  </a:lnTo>
                  <a:lnTo>
                    <a:pt x="62" y="743"/>
                  </a:lnTo>
                  <a:lnTo>
                    <a:pt x="61" y="748"/>
                  </a:lnTo>
                  <a:lnTo>
                    <a:pt x="61" y="753"/>
                  </a:lnTo>
                  <a:lnTo>
                    <a:pt x="61" y="757"/>
                  </a:lnTo>
                  <a:lnTo>
                    <a:pt x="62" y="760"/>
                  </a:lnTo>
                  <a:lnTo>
                    <a:pt x="65" y="763"/>
                  </a:lnTo>
                  <a:lnTo>
                    <a:pt x="67" y="764"/>
                  </a:lnTo>
                  <a:lnTo>
                    <a:pt x="54" y="788"/>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220" name="Freeform 237"/>
            <p:cNvSpPr>
              <a:spLocks/>
            </p:cNvSpPr>
            <p:nvPr>
              <p:custDataLst>
                <p:tags r:id="rId162"/>
              </p:custDataLst>
            </p:nvPr>
          </p:nvSpPr>
          <p:spPr bwMode="auto">
            <a:xfrm>
              <a:off x="3892550" y="2332038"/>
              <a:ext cx="550863" cy="522287"/>
            </a:xfrm>
            <a:custGeom>
              <a:avLst/>
              <a:gdLst>
                <a:gd name="T0" fmla="*/ 2147483647 w 373"/>
                <a:gd name="T1" fmla="*/ 2147483647 h 370"/>
                <a:gd name="T2" fmla="*/ 2147483647 w 373"/>
                <a:gd name="T3" fmla="*/ 2147483647 h 370"/>
                <a:gd name="T4" fmla="*/ 2147483647 w 373"/>
                <a:gd name="T5" fmla="*/ 2147483647 h 370"/>
                <a:gd name="T6" fmla="*/ 2147483647 w 373"/>
                <a:gd name="T7" fmla="*/ 2147483647 h 370"/>
                <a:gd name="T8" fmla="*/ 2147483647 w 373"/>
                <a:gd name="T9" fmla="*/ 2147483647 h 370"/>
                <a:gd name="T10" fmla="*/ 2147483647 w 373"/>
                <a:gd name="T11" fmla="*/ 2147483647 h 370"/>
                <a:gd name="T12" fmla="*/ 2147483647 w 373"/>
                <a:gd name="T13" fmla="*/ 2147483647 h 370"/>
                <a:gd name="T14" fmla="*/ 2147483647 w 373"/>
                <a:gd name="T15" fmla="*/ 2147483647 h 370"/>
                <a:gd name="T16" fmla="*/ 2147483647 w 373"/>
                <a:gd name="T17" fmla="*/ 2147483647 h 370"/>
                <a:gd name="T18" fmla="*/ 2147483647 w 373"/>
                <a:gd name="T19" fmla="*/ 2147483647 h 370"/>
                <a:gd name="T20" fmla="*/ 2147483647 w 373"/>
                <a:gd name="T21" fmla="*/ 2147483647 h 370"/>
                <a:gd name="T22" fmla="*/ 2147483647 w 373"/>
                <a:gd name="T23" fmla="*/ 2147483647 h 370"/>
                <a:gd name="T24" fmla="*/ 2147483647 w 373"/>
                <a:gd name="T25" fmla="*/ 2147483647 h 370"/>
                <a:gd name="T26" fmla="*/ 2147483647 w 373"/>
                <a:gd name="T27" fmla="*/ 2147483647 h 370"/>
                <a:gd name="T28" fmla="*/ 2147483647 w 373"/>
                <a:gd name="T29" fmla="*/ 2147483647 h 370"/>
                <a:gd name="T30" fmla="*/ 2147483647 w 373"/>
                <a:gd name="T31" fmla="*/ 2147483647 h 370"/>
                <a:gd name="T32" fmla="*/ 2147483647 w 373"/>
                <a:gd name="T33" fmla="*/ 2147483647 h 370"/>
                <a:gd name="T34" fmla="*/ 2147483647 w 373"/>
                <a:gd name="T35" fmla="*/ 2147483647 h 370"/>
                <a:gd name="T36" fmla="*/ 2147483647 w 373"/>
                <a:gd name="T37" fmla="*/ 2147483647 h 370"/>
                <a:gd name="T38" fmla="*/ 2147483647 w 373"/>
                <a:gd name="T39" fmla="*/ 2147483647 h 370"/>
                <a:gd name="T40" fmla="*/ 2147483647 w 373"/>
                <a:gd name="T41" fmla="*/ 2147483647 h 370"/>
                <a:gd name="T42" fmla="*/ 2147483647 w 373"/>
                <a:gd name="T43" fmla="*/ 2147483647 h 370"/>
                <a:gd name="T44" fmla="*/ 2147483647 w 373"/>
                <a:gd name="T45" fmla="*/ 2147483647 h 370"/>
                <a:gd name="T46" fmla="*/ 2147483647 w 373"/>
                <a:gd name="T47" fmla="*/ 2147483647 h 370"/>
                <a:gd name="T48" fmla="*/ 2147483647 w 373"/>
                <a:gd name="T49" fmla="*/ 2147483647 h 370"/>
                <a:gd name="T50" fmla="*/ 2147483647 w 373"/>
                <a:gd name="T51" fmla="*/ 2147483647 h 370"/>
                <a:gd name="T52" fmla="*/ 2147483647 w 373"/>
                <a:gd name="T53" fmla="*/ 2147483647 h 370"/>
                <a:gd name="T54" fmla="*/ 2147483647 w 373"/>
                <a:gd name="T55" fmla="*/ 2147483647 h 370"/>
                <a:gd name="T56" fmla="*/ 2147483647 w 373"/>
                <a:gd name="T57" fmla="*/ 2147483647 h 370"/>
                <a:gd name="T58" fmla="*/ 2147483647 w 373"/>
                <a:gd name="T59" fmla="*/ 2147483647 h 370"/>
                <a:gd name="T60" fmla="*/ 2147483647 w 373"/>
                <a:gd name="T61" fmla="*/ 2147483647 h 370"/>
                <a:gd name="T62" fmla="*/ 2147483647 w 373"/>
                <a:gd name="T63" fmla="*/ 2147483647 h 370"/>
                <a:gd name="T64" fmla="*/ 2147483647 w 373"/>
                <a:gd name="T65" fmla="*/ 2147483647 h 370"/>
                <a:gd name="T66" fmla="*/ 2147483647 w 373"/>
                <a:gd name="T67" fmla="*/ 2147483647 h 370"/>
                <a:gd name="T68" fmla="*/ 2147483647 w 373"/>
                <a:gd name="T69" fmla="*/ 2147483647 h 370"/>
                <a:gd name="T70" fmla="*/ 2147483647 w 373"/>
                <a:gd name="T71" fmla="*/ 2147483647 h 370"/>
                <a:gd name="T72" fmla="*/ 2147483647 w 373"/>
                <a:gd name="T73" fmla="*/ 2147483647 h 370"/>
                <a:gd name="T74" fmla="*/ 2147483647 w 373"/>
                <a:gd name="T75" fmla="*/ 2147483647 h 370"/>
                <a:gd name="T76" fmla="*/ 2147483647 w 373"/>
                <a:gd name="T77" fmla="*/ 2147483647 h 370"/>
                <a:gd name="T78" fmla="*/ 2147483647 w 373"/>
                <a:gd name="T79" fmla="*/ 2147483647 h 370"/>
                <a:gd name="T80" fmla="*/ 2147483647 w 373"/>
                <a:gd name="T81" fmla="*/ 2147483647 h 370"/>
                <a:gd name="T82" fmla="*/ 2147483647 w 373"/>
                <a:gd name="T83" fmla="*/ 2147483647 h 370"/>
                <a:gd name="T84" fmla="*/ 2147483647 w 373"/>
                <a:gd name="T85" fmla="*/ 2147483647 h 370"/>
                <a:gd name="T86" fmla="*/ 2147483647 w 373"/>
                <a:gd name="T87" fmla="*/ 2147483647 h 370"/>
                <a:gd name="T88" fmla="*/ 0 w 373"/>
                <a:gd name="T89" fmla="*/ 2147483647 h 370"/>
                <a:gd name="T90" fmla="*/ 2147483647 w 373"/>
                <a:gd name="T91" fmla="*/ 2147483647 h 370"/>
                <a:gd name="T92" fmla="*/ 2147483647 w 373"/>
                <a:gd name="T93" fmla="*/ 2147483647 h 370"/>
                <a:gd name="T94" fmla="*/ 2147483647 w 373"/>
                <a:gd name="T95" fmla="*/ 2147483647 h 3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3"/>
                <a:gd name="T145" fmla="*/ 0 h 370"/>
                <a:gd name="T146" fmla="*/ 373 w 373"/>
                <a:gd name="T147" fmla="*/ 370 h 37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3" h="370">
                  <a:moveTo>
                    <a:pt x="235" y="370"/>
                  </a:moveTo>
                  <a:lnTo>
                    <a:pt x="237" y="369"/>
                  </a:lnTo>
                  <a:lnTo>
                    <a:pt x="238" y="367"/>
                  </a:lnTo>
                  <a:lnTo>
                    <a:pt x="240" y="366"/>
                  </a:lnTo>
                  <a:lnTo>
                    <a:pt x="241" y="366"/>
                  </a:lnTo>
                  <a:lnTo>
                    <a:pt x="242" y="365"/>
                  </a:lnTo>
                  <a:lnTo>
                    <a:pt x="244" y="365"/>
                  </a:lnTo>
                  <a:lnTo>
                    <a:pt x="245" y="365"/>
                  </a:lnTo>
                  <a:lnTo>
                    <a:pt x="249" y="366"/>
                  </a:lnTo>
                  <a:lnTo>
                    <a:pt x="252" y="367"/>
                  </a:lnTo>
                  <a:lnTo>
                    <a:pt x="255" y="368"/>
                  </a:lnTo>
                  <a:lnTo>
                    <a:pt x="257" y="370"/>
                  </a:lnTo>
                  <a:lnTo>
                    <a:pt x="373" y="282"/>
                  </a:lnTo>
                  <a:lnTo>
                    <a:pt x="373" y="279"/>
                  </a:lnTo>
                  <a:lnTo>
                    <a:pt x="372" y="277"/>
                  </a:lnTo>
                  <a:lnTo>
                    <a:pt x="372" y="275"/>
                  </a:lnTo>
                  <a:lnTo>
                    <a:pt x="371" y="273"/>
                  </a:lnTo>
                  <a:lnTo>
                    <a:pt x="370" y="271"/>
                  </a:lnTo>
                  <a:lnTo>
                    <a:pt x="369" y="270"/>
                  </a:lnTo>
                  <a:lnTo>
                    <a:pt x="368" y="268"/>
                  </a:lnTo>
                  <a:lnTo>
                    <a:pt x="367" y="267"/>
                  </a:lnTo>
                  <a:lnTo>
                    <a:pt x="364" y="265"/>
                  </a:lnTo>
                  <a:lnTo>
                    <a:pt x="361" y="264"/>
                  </a:lnTo>
                  <a:lnTo>
                    <a:pt x="358" y="262"/>
                  </a:lnTo>
                  <a:lnTo>
                    <a:pt x="354" y="261"/>
                  </a:lnTo>
                  <a:lnTo>
                    <a:pt x="351" y="260"/>
                  </a:lnTo>
                  <a:lnTo>
                    <a:pt x="347" y="259"/>
                  </a:lnTo>
                  <a:lnTo>
                    <a:pt x="344" y="258"/>
                  </a:lnTo>
                  <a:lnTo>
                    <a:pt x="342" y="256"/>
                  </a:lnTo>
                  <a:lnTo>
                    <a:pt x="340" y="255"/>
                  </a:lnTo>
                  <a:lnTo>
                    <a:pt x="339" y="254"/>
                  </a:lnTo>
                  <a:lnTo>
                    <a:pt x="338" y="252"/>
                  </a:lnTo>
                  <a:lnTo>
                    <a:pt x="337" y="251"/>
                  </a:lnTo>
                  <a:lnTo>
                    <a:pt x="337" y="249"/>
                  </a:lnTo>
                  <a:lnTo>
                    <a:pt x="336" y="247"/>
                  </a:lnTo>
                  <a:lnTo>
                    <a:pt x="336" y="245"/>
                  </a:lnTo>
                  <a:lnTo>
                    <a:pt x="336" y="243"/>
                  </a:lnTo>
                  <a:lnTo>
                    <a:pt x="336" y="235"/>
                  </a:lnTo>
                  <a:lnTo>
                    <a:pt x="337" y="228"/>
                  </a:lnTo>
                  <a:lnTo>
                    <a:pt x="338" y="220"/>
                  </a:lnTo>
                  <a:lnTo>
                    <a:pt x="338" y="214"/>
                  </a:lnTo>
                  <a:lnTo>
                    <a:pt x="338" y="205"/>
                  </a:lnTo>
                  <a:lnTo>
                    <a:pt x="337" y="196"/>
                  </a:lnTo>
                  <a:lnTo>
                    <a:pt x="337" y="186"/>
                  </a:lnTo>
                  <a:lnTo>
                    <a:pt x="336" y="177"/>
                  </a:lnTo>
                  <a:lnTo>
                    <a:pt x="335" y="172"/>
                  </a:lnTo>
                  <a:lnTo>
                    <a:pt x="334" y="168"/>
                  </a:lnTo>
                  <a:lnTo>
                    <a:pt x="333" y="164"/>
                  </a:lnTo>
                  <a:lnTo>
                    <a:pt x="332" y="160"/>
                  </a:lnTo>
                  <a:lnTo>
                    <a:pt x="330" y="157"/>
                  </a:lnTo>
                  <a:lnTo>
                    <a:pt x="329" y="155"/>
                  </a:lnTo>
                  <a:lnTo>
                    <a:pt x="327" y="153"/>
                  </a:lnTo>
                  <a:lnTo>
                    <a:pt x="325" y="152"/>
                  </a:lnTo>
                  <a:lnTo>
                    <a:pt x="324" y="147"/>
                  </a:lnTo>
                  <a:lnTo>
                    <a:pt x="323" y="142"/>
                  </a:lnTo>
                  <a:lnTo>
                    <a:pt x="322" y="136"/>
                  </a:lnTo>
                  <a:lnTo>
                    <a:pt x="321" y="130"/>
                  </a:lnTo>
                  <a:lnTo>
                    <a:pt x="319" y="120"/>
                  </a:lnTo>
                  <a:lnTo>
                    <a:pt x="315" y="109"/>
                  </a:lnTo>
                  <a:lnTo>
                    <a:pt x="313" y="104"/>
                  </a:lnTo>
                  <a:lnTo>
                    <a:pt x="311" y="99"/>
                  </a:lnTo>
                  <a:lnTo>
                    <a:pt x="308" y="94"/>
                  </a:lnTo>
                  <a:lnTo>
                    <a:pt x="306" y="90"/>
                  </a:lnTo>
                  <a:lnTo>
                    <a:pt x="304" y="86"/>
                  </a:lnTo>
                  <a:lnTo>
                    <a:pt x="301" y="83"/>
                  </a:lnTo>
                  <a:lnTo>
                    <a:pt x="299" y="80"/>
                  </a:lnTo>
                  <a:lnTo>
                    <a:pt x="297" y="78"/>
                  </a:lnTo>
                  <a:lnTo>
                    <a:pt x="298" y="74"/>
                  </a:lnTo>
                  <a:lnTo>
                    <a:pt x="299" y="69"/>
                  </a:lnTo>
                  <a:lnTo>
                    <a:pt x="300" y="66"/>
                  </a:lnTo>
                  <a:lnTo>
                    <a:pt x="300" y="63"/>
                  </a:lnTo>
                  <a:lnTo>
                    <a:pt x="301" y="60"/>
                  </a:lnTo>
                  <a:lnTo>
                    <a:pt x="303" y="57"/>
                  </a:lnTo>
                  <a:lnTo>
                    <a:pt x="302" y="50"/>
                  </a:lnTo>
                  <a:lnTo>
                    <a:pt x="301" y="43"/>
                  </a:lnTo>
                  <a:lnTo>
                    <a:pt x="301" y="37"/>
                  </a:lnTo>
                  <a:lnTo>
                    <a:pt x="301" y="32"/>
                  </a:lnTo>
                  <a:lnTo>
                    <a:pt x="301" y="27"/>
                  </a:lnTo>
                  <a:lnTo>
                    <a:pt x="302" y="23"/>
                  </a:lnTo>
                  <a:lnTo>
                    <a:pt x="303" y="19"/>
                  </a:lnTo>
                  <a:lnTo>
                    <a:pt x="304" y="16"/>
                  </a:lnTo>
                  <a:lnTo>
                    <a:pt x="307" y="11"/>
                  </a:lnTo>
                  <a:lnTo>
                    <a:pt x="310" y="7"/>
                  </a:lnTo>
                  <a:lnTo>
                    <a:pt x="312" y="3"/>
                  </a:lnTo>
                  <a:lnTo>
                    <a:pt x="314" y="0"/>
                  </a:lnTo>
                  <a:lnTo>
                    <a:pt x="308" y="3"/>
                  </a:lnTo>
                  <a:lnTo>
                    <a:pt x="302" y="6"/>
                  </a:lnTo>
                  <a:lnTo>
                    <a:pt x="297" y="8"/>
                  </a:lnTo>
                  <a:lnTo>
                    <a:pt x="290" y="9"/>
                  </a:lnTo>
                  <a:lnTo>
                    <a:pt x="284" y="11"/>
                  </a:lnTo>
                  <a:lnTo>
                    <a:pt x="278" y="12"/>
                  </a:lnTo>
                  <a:lnTo>
                    <a:pt x="271" y="12"/>
                  </a:lnTo>
                  <a:lnTo>
                    <a:pt x="264" y="12"/>
                  </a:lnTo>
                  <a:lnTo>
                    <a:pt x="256" y="12"/>
                  </a:lnTo>
                  <a:lnTo>
                    <a:pt x="245" y="12"/>
                  </a:lnTo>
                  <a:lnTo>
                    <a:pt x="233" y="12"/>
                  </a:lnTo>
                  <a:lnTo>
                    <a:pt x="222" y="12"/>
                  </a:lnTo>
                  <a:lnTo>
                    <a:pt x="215" y="13"/>
                  </a:lnTo>
                  <a:lnTo>
                    <a:pt x="206" y="14"/>
                  </a:lnTo>
                  <a:lnTo>
                    <a:pt x="197" y="16"/>
                  </a:lnTo>
                  <a:lnTo>
                    <a:pt x="187" y="18"/>
                  </a:lnTo>
                  <a:lnTo>
                    <a:pt x="177" y="21"/>
                  </a:lnTo>
                  <a:lnTo>
                    <a:pt x="168" y="24"/>
                  </a:lnTo>
                  <a:lnTo>
                    <a:pt x="159" y="26"/>
                  </a:lnTo>
                  <a:lnTo>
                    <a:pt x="153" y="29"/>
                  </a:lnTo>
                  <a:lnTo>
                    <a:pt x="150" y="30"/>
                  </a:lnTo>
                  <a:lnTo>
                    <a:pt x="145" y="32"/>
                  </a:lnTo>
                  <a:lnTo>
                    <a:pt x="140" y="34"/>
                  </a:lnTo>
                  <a:lnTo>
                    <a:pt x="135" y="37"/>
                  </a:lnTo>
                  <a:lnTo>
                    <a:pt x="130" y="40"/>
                  </a:lnTo>
                  <a:lnTo>
                    <a:pt x="124" y="44"/>
                  </a:lnTo>
                  <a:lnTo>
                    <a:pt x="119" y="48"/>
                  </a:lnTo>
                  <a:lnTo>
                    <a:pt x="116" y="51"/>
                  </a:lnTo>
                  <a:lnTo>
                    <a:pt x="118" y="52"/>
                  </a:lnTo>
                  <a:lnTo>
                    <a:pt x="123" y="52"/>
                  </a:lnTo>
                  <a:lnTo>
                    <a:pt x="128" y="53"/>
                  </a:lnTo>
                  <a:lnTo>
                    <a:pt x="131" y="53"/>
                  </a:lnTo>
                  <a:lnTo>
                    <a:pt x="131" y="88"/>
                  </a:lnTo>
                  <a:lnTo>
                    <a:pt x="131" y="89"/>
                  </a:lnTo>
                  <a:lnTo>
                    <a:pt x="131" y="90"/>
                  </a:lnTo>
                  <a:lnTo>
                    <a:pt x="132" y="91"/>
                  </a:lnTo>
                  <a:lnTo>
                    <a:pt x="133" y="92"/>
                  </a:lnTo>
                  <a:lnTo>
                    <a:pt x="134" y="93"/>
                  </a:lnTo>
                  <a:lnTo>
                    <a:pt x="136" y="94"/>
                  </a:lnTo>
                  <a:lnTo>
                    <a:pt x="138" y="95"/>
                  </a:lnTo>
                  <a:lnTo>
                    <a:pt x="140" y="97"/>
                  </a:lnTo>
                  <a:lnTo>
                    <a:pt x="141" y="98"/>
                  </a:lnTo>
                  <a:lnTo>
                    <a:pt x="141" y="99"/>
                  </a:lnTo>
                  <a:lnTo>
                    <a:pt x="142" y="100"/>
                  </a:lnTo>
                  <a:lnTo>
                    <a:pt x="142" y="101"/>
                  </a:lnTo>
                  <a:lnTo>
                    <a:pt x="142" y="102"/>
                  </a:lnTo>
                  <a:lnTo>
                    <a:pt x="141" y="104"/>
                  </a:lnTo>
                  <a:lnTo>
                    <a:pt x="141" y="105"/>
                  </a:lnTo>
                  <a:lnTo>
                    <a:pt x="140" y="106"/>
                  </a:lnTo>
                  <a:lnTo>
                    <a:pt x="139" y="107"/>
                  </a:lnTo>
                  <a:lnTo>
                    <a:pt x="138" y="107"/>
                  </a:lnTo>
                  <a:lnTo>
                    <a:pt x="136" y="107"/>
                  </a:lnTo>
                  <a:lnTo>
                    <a:pt x="135" y="108"/>
                  </a:lnTo>
                  <a:lnTo>
                    <a:pt x="128" y="107"/>
                  </a:lnTo>
                  <a:lnTo>
                    <a:pt x="120" y="107"/>
                  </a:lnTo>
                  <a:lnTo>
                    <a:pt x="116" y="108"/>
                  </a:lnTo>
                  <a:lnTo>
                    <a:pt x="112" y="111"/>
                  </a:lnTo>
                  <a:lnTo>
                    <a:pt x="106" y="113"/>
                  </a:lnTo>
                  <a:lnTo>
                    <a:pt x="101" y="116"/>
                  </a:lnTo>
                  <a:lnTo>
                    <a:pt x="99" y="118"/>
                  </a:lnTo>
                  <a:lnTo>
                    <a:pt x="97" y="120"/>
                  </a:lnTo>
                  <a:lnTo>
                    <a:pt x="95" y="122"/>
                  </a:lnTo>
                  <a:lnTo>
                    <a:pt x="93" y="124"/>
                  </a:lnTo>
                  <a:lnTo>
                    <a:pt x="92" y="126"/>
                  </a:lnTo>
                  <a:lnTo>
                    <a:pt x="91" y="128"/>
                  </a:lnTo>
                  <a:lnTo>
                    <a:pt x="90" y="131"/>
                  </a:lnTo>
                  <a:lnTo>
                    <a:pt x="90" y="133"/>
                  </a:lnTo>
                  <a:lnTo>
                    <a:pt x="87" y="134"/>
                  </a:lnTo>
                  <a:lnTo>
                    <a:pt x="84" y="135"/>
                  </a:lnTo>
                  <a:lnTo>
                    <a:pt x="82" y="137"/>
                  </a:lnTo>
                  <a:lnTo>
                    <a:pt x="79" y="139"/>
                  </a:lnTo>
                  <a:lnTo>
                    <a:pt x="74" y="143"/>
                  </a:lnTo>
                  <a:lnTo>
                    <a:pt x="69" y="148"/>
                  </a:lnTo>
                  <a:lnTo>
                    <a:pt x="66" y="150"/>
                  </a:lnTo>
                  <a:lnTo>
                    <a:pt x="62" y="152"/>
                  </a:lnTo>
                  <a:lnTo>
                    <a:pt x="59" y="155"/>
                  </a:lnTo>
                  <a:lnTo>
                    <a:pt x="55" y="156"/>
                  </a:lnTo>
                  <a:lnTo>
                    <a:pt x="51" y="158"/>
                  </a:lnTo>
                  <a:lnTo>
                    <a:pt x="46" y="159"/>
                  </a:lnTo>
                  <a:lnTo>
                    <a:pt x="41" y="160"/>
                  </a:lnTo>
                  <a:lnTo>
                    <a:pt x="35" y="160"/>
                  </a:lnTo>
                  <a:lnTo>
                    <a:pt x="31" y="160"/>
                  </a:lnTo>
                  <a:lnTo>
                    <a:pt x="29" y="161"/>
                  </a:lnTo>
                  <a:lnTo>
                    <a:pt x="26" y="161"/>
                  </a:lnTo>
                  <a:lnTo>
                    <a:pt x="24" y="162"/>
                  </a:lnTo>
                  <a:lnTo>
                    <a:pt x="20" y="164"/>
                  </a:lnTo>
                  <a:lnTo>
                    <a:pt x="17" y="167"/>
                  </a:lnTo>
                  <a:lnTo>
                    <a:pt x="13" y="169"/>
                  </a:lnTo>
                  <a:lnTo>
                    <a:pt x="10" y="172"/>
                  </a:lnTo>
                  <a:lnTo>
                    <a:pt x="8" y="174"/>
                  </a:lnTo>
                  <a:lnTo>
                    <a:pt x="6" y="175"/>
                  </a:lnTo>
                  <a:lnTo>
                    <a:pt x="3" y="176"/>
                  </a:lnTo>
                  <a:lnTo>
                    <a:pt x="0" y="177"/>
                  </a:lnTo>
                  <a:lnTo>
                    <a:pt x="0" y="200"/>
                  </a:lnTo>
                  <a:lnTo>
                    <a:pt x="0" y="208"/>
                  </a:lnTo>
                  <a:lnTo>
                    <a:pt x="69" y="253"/>
                  </a:lnTo>
                  <a:lnTo>
                    <a:pt x="170" y="323"/>
                  </a:lnTo>
                  <a:lnTo>
                    <a:pt x="179" y="331"/>
                  </a:lnTo>
                  <a:lnTo>
                    <a:pt x="185" y="341"/>
                  </a:lnTo>
                  <a:lnTo>
                    <a:pt x="189" y="344"/>
                  </a:lnTo>
                  <a:lnTo>
                    <a:pt x="194" y="347"/>
                  </a:lnTo>
                  <a:lnTo>
                    <a:pt x="201" y="352"/>
                  </a:lnTo>
                  <a:lnTo>
                    <a:pt x="210" y="357"/>
                  </a:lnTo>
                  <a:lnTo>
                    <a:pt x="218" y="362"/>
                  </a:lnTo>
                  <a:lnTo>
                    <a:pt x="226" y="366"/>
                  </a:lnTo>
                  <a:lnTo>
                    <a:pt x="229" y="368"/>
                  </a:lnTo>
                  <a:lnTo>
                    <a:pt x="232" y="369"/>
                  </a:lnTo>
                  <a:lnTo>
                    <a:pt x="234" y="370"/>
                  </a:lnTo>
                  <a:lnTo>
                    <a:pt x="235" y="37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221" name="Freeform 238"/>
            <p:cNvSpPr>
              <a:spLocks/>
            </p:cNvSpPr>
            <p:nvPr>
              <p:custDataLst>
                <p:tags r:id="rId163"/>
              </p:custDataLst>
            </p:nvPr>
          </p:nvSpPr>
          <p:spPr bwMode="auto">
            <a:xfrm>
              <a:off x="4379913" y="2454275"/>
              <a:ext cx="430212" cy="392113"/>
            </a:xfrm>
            <a:custGeom>
              <a:avLst/>
              <a:gdLst>
                <a:gd name="T0" fmla="*/ 2147483647 w 877"/>
                <a:gd name="T1" fmla="*/ 2147483647 h 826"/>
                <a:gd name="T2" fmla="*/ 2147483647 w 877"/>
                <a:gd name="T3" fmla="*/ 2147483647 h 826"/>
                <a:gd name="T4" fmla="*/ 2147483647 w 877"/>
                <a:gd name="T5" fmla="*/ 2147483647 h 826"/>
                <a:gd name="T6" fmla="*/ 2147483647 w 877"/>
                <a:gd name="T7" fmla="*/ 2147483647 h 826"/>
                <a:gd name="T8" fmla="*/ 2147483647 w 877"/>
                <a:gd name="T9" fmla="*/ 2147483647 h 826"/>
                <a:gd name="T10" fmla="*/ 2147483647 w 877"/>
                <a:gd name="T11" fmla="*/ 2147483647 h 826"/>
                <a:gd name="T12" fmla="*/ 2147483647 w 877"/>
                <a:gd name="T13" fmla="*/ 2147483647 h 826"/>
                <a:gd name="T14" fmla="*/ 2147483647 w 877"/>
                <a:gd name="T15" fmla="*/ 2147483647 h 826"/>
                <a:gd name="T16" fmla="*/ 2147483647 w 877"/>
                <a:gd name="T17" fmla="*/ 2147483647 h 826"/>
                <a:gd name="T18" fmla="*/ 2147483647 w 877"/>
                <a:gd name="T19" fmla="*/ 2147483647 h 826"/>
                <a:gd name="T20" fmla="*/ 2147483647 w 877"/>
                <a:gd name="T21" fmla="*/ 2147483647 h 826"/>
                <a:gd name="T22" fmla="*/ 2147483647 w 877"/>
                <a:gd name="T23" fmla="*/ 2147483647 h 826"/>
                <a:gd name="T24" fmla="*/ 2147483647 w 877"/>
                <a:gd name="T25" fmla="*/ 2147483647 h 826"/>
                <a:gd name="T26" fmla="*/ 2147483647 w 877"/>
                <a:gd name="T27" fmla="*/ 2147483647 h 826"/>
                <a:gd name="T28" fmla="*/ 2147483647 w 877"/>
                <a:gd name="T29" fmla="*/ 2147483647 h 826"/>
                <a:gd name="T30" fmla="*/ 2147483647 w 877"/>
                <a:gd name="T31" fmla="*/ 2147483647 h 826"/>
                <a:gd name="T32" fmla="*/ 2147483647 w 877"/>
                <a:gd name="T33" fmla="*/ 2147483647 h 826"/>
                <a:gd name="T34" fmla="*/ 2147483647 w 877"/>
                <a:gd name="T35" fmla="*/ 2147483647 h 826"/>
                <a:gd name="T36" fmla="*/ 2147483647 w 877"/>
                <a:gd name="T37" fmla="*/ 2147483647 h 826"/>
                <a:gd name="T38" fmla="*/ 2147483647 w 877"/>
                <a:gd name="T39" fmla="*/ 2147483647 h 826"/>
                <a:gd name="T40" fmla="*/ 2147483647 w 877"/>
                <a:gd name="T41" fmla="*/ 2147483647 h 826"/>
                <a:gd name="T42" fmla="*/ 2147483647 w 877"/>
                <a:gd name="T43" fmla="*/ 2147483647 h 826"/>
                <a:gd name="T44" fmla="*/ 2147483647 w 877"/>
                <a:gd name="T45" fmla="*/ 2147483647 h 826"/>
                <a:gd name="T46" fmla="*/ 2147483647 w 877"/>
                <a:gd name="T47" fmla="*/ 0 h 826"/>
                <a:gd name="T48" fmla="*/ 2147483647 w 877"/>
                <a:gd name="T49" fmla="*/ 2147483647 h 826"/>
                <a:gd name="T50" fmla="*/ 2147483647 w 877"/>
                <a:gd name="T51" fmla="*/ 2147483647 h 826"/>
                <a:gd name="T52" fmla="*/ 2147483647 w 877"/>
                <a:gd name="T53" fmla="*/ 2147483647 h 826"/>
                <a:gd name="T54" fmla="*/ 2147483647 w 877"/>
                <a:gd name="T55" fmla="*/ 2147483647 h 826"/>
                <a:gd name="T56" fmla="*/ 2147483647 w 877"/>
                <a:gd name="T57" fmla="*/ 2147483647 h 826"/>
                <a:gd name="T58" fmla="*/ 2147483647 w 877"/>
                <a:gd name="T59" fmla="*/ 2147483647 h 826"/>
                <a:gd name="T60" fmla="*/ 2147483647 w 877"/>
                <a:gd name="T61" fmla="*/ 2147483647 h 826"/>
                <a:gd name="T62" fmla="*/ 2147483647 w 877"/>
                <a:gd name="T63" fmla="*/ 2147483647 h 826"/>
                <a:gd name="T64" fmla="*/ 2147483647 w 877"/>
                <a:gd name="T65" fmla="*/ 2147483647 h 826"/>
                <a:gd name="T66" fmla="*/ 2147483647 w 877"/>
                <a:gd name="T67" fmla="*/ 2147483647 h 826"/>
                <a:gd name="T68" fmla="*/ 2147483647 w 877"/>
                <a:gd name="T69" fmla="*/ 2147483647 h 826"/>
                <a:gd name="T70" fmla="*/ 2147483647 w 877"/>
                <a:gd name="T71" fmla="*/ 2147483647 h 826"/>
                <a:gd name="T72" fmla="*/ 2147483647 w 877"/>
                <a:gd name="T73" fmla="*/ 2147483647 h 826"/>
                <a:gd name="T74" fmla="*/ 2147483647 w 877"/>
                <a:gd name="T75" fmla="*/ 2147483647 h 826"/>
                <a:gd name="T76" fmla="*/ 2147483647 w 877"/>
                <a:gd name="T77" fmla="*/ 2147483647 h 826"/>
                <a:gd name="T78" fmla="*/ 2147483647 w 877"/>
                <a:gd name="T79" fmla="*/ 2147483647 h 826"/>
                <a:gd name="T80" fmla="*/ 2147483647 w 877"/>
                <a:gd name="T81" fmla="*/ 2147483647 h 826"/>
                <a:gd name="T82" fmla="*/ 2147483647 w 877"/>
                <a:gd name="T83" fmla="*/ 2147483647 h 826"/>
                <a:gd name="T84" fmla="*/ 2147483647 w 877"/>
                <a:gd name="T85" fmla="*/ 2147483647 h 826"/>
                <a:gd name="T86" fmla="*/ 2147483647 w 877"/>
                <a:gd name="T87" fmla="*/ 2147483647 h 826"/>
                <a:gd name="T88" fmla="*/ 2147483647 w 877"/>
                <a:gd name="T89" fmla="*/ 2147483647 h 826"/>
                <a:gd name="T90" fmla="*/ 2147483647 w 877"/>
                <a:gd name="T91" fmla="*/ 2147483647 h 826"/>
                <a:gd name="T92" fmla="*/ 2147483647 w 877"/>
                <a:gd name="T93" fmla="*/ 2147483647 h 826"/>
                <a:gd name="T94" fmla="*/ 2147483647 w 877"/>
                <a:gd name="T95" fmla="*/ 2147483647 h 826"/>
                <a:gd name="T96" fmla="*/ 2147483647 w 877"/>
                <a:gd name="T97" fmla="*/ 2147483647 h 826"/>
                <a:gd name="T98" fmla="*/ 2147483647 w 877"/>
                <a:gd name="T99" fmla="*/ 2147483647 h 826"/>
                <a:gd name="T100" fmla="*/ 2147483647 w 877"/>
                <a:gd name="T101" fmla="*/ 2147483647 h 826"/>
                <a:gd name="T102" fmla="*/ 2147483647 w 877"/>
                <a:gd name="T103" fmla="*/ 2147483647 h 826"/>
                <a:gd name="T104" fmla="*/ 2147483647 w 877"/>
                <a:gd name="T105" fmla="*/ 2147483647 h 826"/>
                <a:gd name="T106" fmla="*/ 2147483647 w 877"/>
                <a:gd name="T107" fmla="*/ 2147483647 h 826"/>
                <a:gd name="T108" fmla="*/ 2147483647 w 877"/>
                <a:gd name="T109" fmla="*/ 2147483647 h 826"/>
                <a:gd name="T110" fmla="*/ 2147483647 w 877"/>
                <a:gd name="T111" fmla="*/ 2147483647 h 826"/>
                <a:gd name="T112" fmla="*/ 2147483647 w 877"/>
                <a:gd name="T113" fmla="*/ 2147483647 h 826"/>
                <a:gd name="T114" fmla="*/ 2147483647 w 877"/>
                <a:gd name="T115" fmla="*/ 2147483647 h 8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77"/>
                <a:gd name="T175" fmla="*/ 0 h 826"/>
                <a:gd name="T176" fmla="*/ 877 w 877"/>
                <a:gd name="T177" fmla="*/ 826 h 82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77" h="826">
                  <a:moveTo>
                    <a:pt x="0" y="190"/>
                  </a:moveTo>
                  <a:lnTo>
                    <a:pt x="16" y="167"/>
                  </a:lnTo>
                  <a:lnTo>
                    <a:pt x="33" y="147"/>
                  </a:lnTo>
                  <a:lnTo>
                    <a:pt x="36" y="141"/>
                  </a:lnTo>
                  <a:lnTo>
                    <a:pt x="39" y="133"/>
                  </a:lnTo>
                  <a:lnTo>
                    <a:pt x="41" y="126"/>
                  </a:lnTo>
                  <a:lnTo>
                    <a:pt x="43" y="118"/>
                  </a:lnTo>
                  <a:lnTo>
                    <a:pt x="46" y="109"/>
                  </a:lnTo>
                  <a:lnTo>
                    <a:pt x="47" y="99"/>
                  </a:lnTo>
                  <a:lnTo>
                    <a:pt x="47" y="87"/>
                  </a:lnTo>
                  <a:lnTo>
                    <a:pt x="46" y="73"/>
                  </a:lnTo>
                  <a:lnTo>
                    <a:pt x="46" y="70"/>
                  </a:lnTo>
                  <a:lnTo>
                    <a:pt x="47" y="67"/>
                  </a:lnTo>
                  <a:lnTo>
                    <a:pt x="49" y="66"/>
                  </a:lnTo>
                  <a:lnTo>
                    <a:pt x="52" y="65"/>
                  </a:lnTo>
                  <a:lnTo>
                    <a:pt x="61" y="64"/>
                  </a:lnTo>
                  <a:lnTo>
                    <a:pt x="72" y="63"/>
                  </a:lnTo>
                  <a:lnTo>
                    <a:pt x="78" y="61"/>
                  </a:lnTo>
                  <a:lnTo>
                    <a:pt x="83" y="59"/>
                  </a:lnTo>
                  <a:lnTo>
                    <a:pt x="89" y="55"/>
                  </a:lnTo>
                  <a:lnTo>
                    <a:pt x="93" y="50"/>
                  </a:lnTo>
                  <a:lnTo>
                    <a:pt x="96" y="42"/>
                  </a:lnTo>
                  <a:lnTo>
                    <a:pt x="98" y="33"/>
                  </a:lnTo>
                  <a:lnTo>
                    <a:pt x="99" y="20"/>
                  </a:lnTo>
                  <a:lnTo>
                    <a:pt x="98" y="6"/>
                  </a:lnTo>
                  <a:lnTo>
                    <a:pt x="124" y="4"/>
                  </a:lnTo>
                  <a:lnTo>
                    <a:pt x="147" y="5"/>
                  </a:lnTo>
                  <a:lnTo>
                    <a:pt x="168" y="6"/>
                  </a:lnTo>
                  <a:lnTo>
                    <a:pt x="188" y="9"/>
                  </a:lnTo>
                  <a:lnTo>
                    <a:pt x="208" y="13"/>
                  </a:lnTo>
                  <a:lnTo>
                    <a:pt x="226" y="18"/>
                  </a:lnTo>
                  <a:lnTo>
                    <a:pt x="242" y="24"/>
                  </a:lnTo>
                  <a:lnTo>
                    <a:pt x="259" y="31"/>
                  </a:lnTo>
                  <a:lnTo>
                    <a:pt x="264" y="35"/>
                  </a:lnTo>
                  <a:lnTo>
                    <a:pt x="269" y="39"/>
                  </a:lnTo>
                  <a:lnTo>
                    <a:pt x="273" y="43"/>
                  </a:lnTo>
                  <a:lnTo>
                    <a:pt x="276" y="47"/>
                  </a:lnTo>
                  <a:lnTo>
                    <a:pt x="281" y="57"/>
                  </a:lnTo>
                  <a:lnTo>
                    <a:pt x="283" y="67"/>
                  </a:lnTo>
                  <a:lnTo>
                    <a:pt x="285" y="78"/>
                  </a:lnTo>
                  <a:lnTo>
                    <a:pt x="288" y="88"/>
                  </a:lnTo>
                  <a:lnTo>
                    <a:pt x="289" y="93"/>
                  </a:lnTo>
                  <a:lnTo>
                    <a:pt x="292" y="97"/>
                  </a:lnTo>
                  <a:lnTo>
                    <a:pt x="295" y="101"/>
                  </a:lnTo>
                  <a:lnTo>
                    <a:pt x="298" y="105"/>
                  </a:lnTo>
                  <a:lnTo>
                    <a:pt x="306" y="108"/>
                  </a:lnTo>
                  <a:lnTo>
                    <a:pt x="315" y="110"/>
                  </a:lnTo>
                  <a:lnTo>
                    <a:pt x="325" y="110"/>
                  </a:lnTo>
                  <a:lnTo>
                    <a:pt x="334" y="110"/>
                  </a:lnTo>
                  <a:lnTo>
                    <a:pt x="344" y="109"/>
                  </a:lnTo>
                  <a:lnTo>
                    <a:pt x="354" y="109"/>
                  </a:lnTo>
                  <a:lnTo>
                    <a:pt x="363" y="109"/>
                  </a:lnTo>
                  <a:lnTo>
                    <a:pt x="372" y="111"/>
                  </a:lnTo>
                  <a:lnTo>
                    <a:pt x="388" y="117"/>
                  </a:lnTo>
                  <a:lnTo>
                    <a:pt x="405" y="124"/>
                  </a:lnTo>
                  <a:lnTo>
                    <a:pt x="421" y="133"/>
                  </a:lnTo>
                  <a:lnTo>
                    <a:pt x="438" y="143"/>
                  </a:lnTo>
                  <a:lnTo>
                    <a:pt x="454" y="152"/>
                  </a:lnTo>
                  <a:lnTo>
                    <a:pt x="471" y="159"/>
                  </a:lnTo>
                  <a:lnTo>
                    <a:pt x="478" y="162"/>
                  </a:lnTo>
                  <a:lnTo>
                    <a:pt x="487" y="164"/>
                  </a:lnTo>
                  <a:lnTo>
                    <a:pt x="496" y="166"/>
                  </a:lnTo>
                  <a:lnTo>
                    <a:pt x="505" y="166"/>
                  </a:lnTo>
                  <a:lnTo>
                    <a:pt x="513" y="166"/>
                  </a:lnTo>
                  <a:lnTo>
                    <a:pt x="521" y="166"/>
                  </a:lnTo>
                  <a:lnTo>
                    <a:pt x="529" y="166"/>
                  </a:lnTo>
                  <a:lnTo>
                    <a:pt x="538" y="166"/>
                  </a:lnTo>
                  <a:lnTo>
                    <a:pt x="538" y="158"/>
                  </a:lnTo>
                  <a:lnTo>
                    <a:pt x="540" y="150"/>
                  </a:lnTo>
                  <a:lnTo>
                    <a:pt x="542" y="143"/>
                  </a:lnTo>
                  <a:lnTo>
                    <a:pt x="544" y="137"/>
                  </a:lnTo>
                  <a:lnTo>
                    <a:pt x="549" y="126"/>
                  </a:lnTo>
                  <a:lnTo>
                    <a:pt x="551" y="117"/>
                  </a:lnTo>
                  <a:lnTo>
                    <a:pt x="550" y="112"/>
                  </a:lnTo>
                  <a:lnTo>
                    <a:pt x="547" y="108"/>
                  </a:lnTo>
                  <a:lnTo>
                    <a:pt x="544" y="103"/>
                  </a:lnTo>
                  <a:lnTo>
                    <a:pt x="541" y="98"/>
                  </a:lnTo>
                  <a:lnTo>
                    <a:pt x="537" y="93"/>
                  </a:lnTo>
                  <a:lnTo>
                    <a:pt x="534" y="87"/>
                  </a:lnTo>
                  <a:lnTo>
                    <a:pt x="531" y="81"/>
                  </a:lnTo>
                  <a:lnTo>
                    <a:pt x="531" y="73"/>
                  </a:lnTo>
                  <a:lnTo>
                    <a:pt x="531" y="61"/>
                  </a:lnTo>
                  <a:lnTo>
                    <a:pt x="531" y="49"/>
                  </a:lnTo>
                  <a:lnTo>
                    <a:pt x="539" y="49"/>
                  </a:lnTo>
                  <a:lnTo>
                    <a:pt x="547" y="47"/>
                  </a:lnTo>
                  <a:lnTo>
                    <a:pt x="554" y="45"/>
                  </a:lnTo>
                  <a:lnTo>
                    <a:pt x="562" y="42"/>
                  </a:lnTo>
                  <a:lnTo>
                    <a:pt x="574" y="34"/>
                  </a:lnTo>
                  <a:lnTo>
                    <a:pt x="586" y="24"/>
                  </a:lnTo>
                  <a:lnTo>
                    <a:pt x="598" y="15"/>
                  </a:lnTo>
                  <a:lnTo>
                    <a:pt x="610" y="7"/>
                  </a:lnTo>
                  <a:lnTo>
                    <a:pt x="617" y="4"/>
                  </a:lnTo>
                  <a:lnTo>
                    <a:pt x="623" y="2"/>
                  </a:lnTo>
                  <a:lnTo>
                    <a:pt x="630" y="0"/>
                  </a:lnTo>
                  <a:lnTo>
                    <a:pt x="638" y="0"/>
                  </a:lnTo>
                  <a:lnTo>
                    <a:pt x="650" y="0"/>
                  </a:lnTo>
                  <a:lnTo>
                    <a:pt x="659" y="1"/>
                  </a:lnTo>
                  <a:lnTo>
                    <a:pt x="668" y="2"/>
                  </a:lnTo>
                  <a:lnTo>
                    <a:pt x="676" y="4"/>
                  </a:lnTo>
                  <a:lnTo>
                    <a:pt x="681" y="6"/>
                  </a:lnTo>
                  <a:lnTo>
                    <a:pt x="685" y="9"/>
                  </a:lnTo>
                  <a:lnTo>
                    <a:pt x="688" y="12"/>
                  </a:lnTo>
                  <a:lnTo>
                    <a:pt x="691" y="16"/>
                  </a:lnTo>
                  <a:lnTo>
                    <a:pt x="695" y="24"/>
                  </a:lnTo>
                  <a:lnTo>
                    <a:pt x="698" y="34"/>
                  </a:lnTo>
                  <a:lnTo>
                    <a:pt x="700" y="39"/>
                  </a:lnTo>
                  <a:lnTo>
                    <a:pt x="702" y="44"/>
                  </a:lnTo>
                  <a:lnTo>
                    <a:pt x="706" y="50"/>
                  </a:lnTo>
                  <a:lnTo>
                    <a:pt x="710" y="55"/>
                  </a:lnTo>
                  <a:lnTo>
                    <a:pt x="715" y="58"/>
                  </a:lnTo>
                  <a:lnTo>
                    <a:pt x="721" y="61"/>
                  </a:lnTo>
                  <a:lnTo>
                    <a:pt x="728" y="63"/>
                  </a:lnTo>
                  <a:lnTo>
                    <a:pt x="734" y="65"/>
                  </a:lnTo>
                  <a:lnTo>
                    <a:pt x="750" y="67"/>
                  </a:lnTo>
                  <a:lnTo>
                    <a:pt x="765" y="69"/>
                  </a:lnTo>
                  <a:lnTo>
                    <a:pt x="798" y="71"/>
                  </a:lnTo>
                  <a:lnTo>
                    <a:pt x="830" y="73"/>
                  </a:lnTo>
                  <a:lnTo>
                    <a:pt x="830" y="83"/>
                  </a:lnTo>
                  <a:lnTo>
                    <a:pt x="830" y="90"/>
                  </a:lnTo>
                  <a:lnTo>
                    <a:pt x="830" y="97"/>
                  </a:lnTo>
                  <a:lnTo>
                    <a:pt x="830" y="105"/>
                  </a:lnTo>
                  <a:lnTo>
                    <a:pt x="830" y="109"/>
                  </a:lnTo>
                  <a:lnTo>
                    <a:pt x="832" y="113"/>
                  </a:lnTo>
                  <a:lnTo>
                    <a:pt x="834" y="117"/>
                  </a:lnTo>
                  <a:lnTo>
                    <a:pt x="836" y="121"/>
                  </a:lnTo>
                  <a:lnTo>
                    <a:pt x="838" y="126"/>
                  </a:lnTo>
                  <a:lnTo>
                    <a:pt x="841" y="132"/>
                  </a:lnTo>
                  <a:lnTo>
                    <a:pt x="843" y="140"/>
                  </a:lnTo>
                  <a:lnTo>
                    <a:pt x="843" y="148"/>
                  </a:lnTo>
                  <a:lnTo>
                    <a:pt x="842" y="152"/>
                  </a:lnTo>
                  <a:lnTo>
                    <a:pt x="840" y="156"/>
                  </a:lnTo>
                  <a:lnTo>
                    <a:pt x="836" y="159"/>
                  </a:lnTo>
                  <a:lnTo>
                    <a:pt x="833" y="162"/>
                  </a:lnTo>
                  <a:lnTo>
                    <a:pt x="830" y="165"/>
                  </a:lnTo>
                  <a:lnTo>
                    <a:pt x="826" y="168"/>
                  </a:lnTo>
                  <a:lnTo>
                    <a:pt x="824" y="170"/>
                  </a:lnTo>
                  <a:lnTo>
                    <a:pt x="823" y="172"/>
                  </a:lnTo>
                  <a:lnTo>
                    <a:pt x="824" y="184"/>
                  </a:lnTo>
                  <a:lnTo>
                    <a:pt x="825" y="196"/>
                  </a:lnTo>
                  <a:lnTo>
                    <a:pt x="829" y="207"/>
                  </a:lnTo>
                  <a:lnTo>
                    <a:pt x="834" y="217"/>
                  </a:lnTo>
                  <a:lnTo>
                    <a:pt x="841" y="227"/>
                  </a:lnTo>
                  <a:lnTo>
                    <a:pt x="848" y="236"/>
                  </a:lnTo>
                  <a:lnTo>
                    <a:pt x="858" y="245"/>
                  </a:lnTo>
                  <a:lnTo>
                    <a:pt x="869" y="253"/>
                  </a:lnTo>
                  <a:lnTo>
                    <a:pt x="876" y="671"/>
                  </a:lnTo>
                  <a:lnTo>
                    <a:pt x="876" y="680"/>
                  </a:lnTo>
                  <a:lnTo>
                    <a:pt x="876" y="687"/>
                  </a:lnTo>
                  <a:lnTo>
                    <a:pt x="876" y="697"/>
                  </a:lnTo>
                  <a:lnTo>
                    <a:pt x="876" y="709"/>
                  </a:lnTo>
                  <a:lnTo>
                    <a:pt x="877" y="726"/>
                  </a:lnTo>
                  <a:lnTo>
                    <a:pt x="877" y="741"/>
                  </a:lnTo>
                  <a:lnTo>
                    <a:pt x="877" y="756"/>
                  </a:lnTo>
                  <a:lnTo>
                    <a:pt x="876" y="766"/>
                  </a:lnTo>
                  <a:lnTo>
                    <a:pt x="874" y="771"/>
                  </a:lnTo>
                  <a:lnTo>
                    <a:pt x="870" y="775"/>
                  </a:lnTo>
                  <a:lnTo>
                    <a:pt x="867" y="778"/>
                  </a:lnTo>
                  <a:lnTo>
                    <a:pt x="863" y="780"/>
                  </a:lnTo>
                  <a:lnTo>
                    <a:pt x="856" y="782"/>
                  </a:lnTo>
                  <a:lnTo>
                    <a:pt x="848" y="783"/>
                  </a:lnTo>
                  <a:lnTo>
                    <a:pt x="840" y="783"/>
                  </a:lnTo>
                  <a:lnTo>
                    <a:pt x="830" y="782"/>
                  </a:lnTo>
                  <a:lnTo>
                    <a:pt x="830" y="792"/>
                  </a:lnTo>
                  <a:lnTo>
                    <a:pt x="830" y="804"/>
                  </a:lnTo>
                  <a:lnTo>
                    <a:pt x="830" y="816"/>
                  </a:lnTo>
                  <a:lnTo>
                    <a:pt x="830" y="826"/>
                  </a:lnTo>
                  <a:lnTo>
                    <a:pt x="378" y="592"/>
                  </a:lnTo>
                  <a:lnTo>
                    <a:pt x="366" y="593"/>
                  </a:lnTo>
                  <a:lnTo>
                    <a:pt x="359" y="595"/>
                  </a:lnTo>
                  <a:lnTo>
                    <a:pt x="353" y="597"/>
                  </a:lnTo>
                  <a:lnTo>
                    <a:pt x="344" y="598"/>
                  </a:lnTo>
                  <a:lnTo>
                    <a:pt x="331" y="607"/>
                  </a:lnTo>
                  <a:lnTo>
                    <a:pt x="318" y="616"/>
                  </a:lnTo>
                  <a:lnTo>
                    <a:pt x="308" y="620"/>
                  </a:lnTo>
                  <a:lnTo>
                    <a:pt x="297" y="624"/>
                  </a:lnTo>
                  <a:lnTo>
                    <a:pt x="292" y="626"/>
                  </a:lnTo>
                  <a:lnTo>
                    <a:pt x="285" y="627"/>
                  </a:lnTo>
                  <a:lnTo>
                    <a:pt x="278" y="628"/>
                  </a:lnTo>
                  <a:lnTo>
                    <a:pt x="272" y="628"/>
                  </a:lnTo>
                  <a:lnTo>
                    <a:pt x="263" y="627"/>
                  </a:lnTo>
                  <a:lnTo>
                    <a:pt x="254" y="624"/>
                  </a:lnTo>
                  <a:lnTo>
                    <a:pt x="246" y="620"/>
                  </a:lnTo>
                  <a:lnTo>
                    <a:pt x="238" y="614"/>
                  </a:lnTo>
                  <a:lnTo>
                    <a:pt x="230" y="609"/>
                  </a:lnTo>
                  <a:lnTo>
                    <a:pt x="224" y="602"/>
                  </a:lnTo>
                  <a:lnTo>
                    <a:pt x="220" y="597"/>
                  </a:lnTo>
                  <a:lnTo>
                    <a:pt x="218" y="592"/>
                  </a:lnTo>
                  <a:lnTo>
                    <a:pt x="193" y="586"/>
                  </a:lnTo>
                  <a:lnTo>
                    <a:pt x="173" y="579"/>
                  </a:lnTo>
                  <a:lnTo>
                    <a:pt x="165" y="577"/>
                  </a:lnTo>
                  <a:lnTo>
                    <a:pt x="157" y="577"/>
                  </a:lnTo>
                  <a:lnTo>
                    <a:pt x="152" y="578"/>
                  </a:lnTo>
                  <a:lnTo>
                    <a:pt x="148" y="579"/>
                  </a:lnTo>
                  <a:lnTo>
                    <a:pt x="143" y="583"/>
                  </a:lnTo>
                  <a:lnTo>
                    <a:pt x="139" y="586"/>
                  </a:lnTo>
                  <a:lnTo>
                    <a:pt x="138" y="577"/>
                  </a:lnTo>
                  <a:lnTo>
                    <a:pt x="137" y="570"/>
                  </a:lnTo>
                  <a:lnTo>
                    <a:pt x="136" y="564"/>
                  </a:lnTo>
                  <a:lnTo>
                    <a:pt x="134" y="558"/>
                  </a:lnTo>
                  <a:lnTo>
                    <a:pt x="130" y="553"/>
                  </a:lnTo>
                  <a:lnTo>
                    <a:pt x="127" y="549"/>
                  </a:lnTo>
                  <a:lnTo>
                    <a:pt x="124" y="545"/>
                  </a:lnTo>
                  <a:lnTo>
                    <a:pt x="119" y="541"/>
                  </a:lnTo>
                  <a:lnTo>
                    <a:pt x="109" y="535"/>
                  </a:lnTo>
                  <a:lnTo>
                    <a:pt x="98" y="530"/>
                  </a:lnTo>
                  <a:lnTo>
                    <a:pt x="87" y="526"/>
                  </a:lnTo>
                  <a:lnTo>
                    <a:pt x="75" y="521"/>
                  </a:lnTo>
                  <a:lnTo>
                    <a:pt x="63" y="517"/>
                  </a:lnTo>
                  <a:lnTo>
                    <a:pt x="52" y="513"/>
                  </a:lnTo>
                  <a:lnTo>
                    <a:pt x="41" y="509"/>
                  </a:lnTo>
                  <a:lnTo>
                    <a:pt x="33" y="503"/>
                  </a:lnTo>
                  <a:lnTo>
                    <a:pt x="28" y="499"/>
                  </a:lnTo>
                  <a:lnTo>
                    <a:pt x="24" y="496"/>
                  </a:lnTo>
                  <a:lnTo>
                    <a:pt x="20" y="492"/>
                  </a:lnTo>
                  <a:lnTo>
                    <a:pt x="18" y="487"/>
                  </a:lnTo>
                  <a:lnTo>
                    <a:pt x="16" y="482"/>
                  </a:lnTo>
                  <a:lnTo>
                    <a:pt x="14" y="476"/>
                  </a:lnTo>
                  <a:lnTo>
                    <a:pt x="13" y="469"/>
                  </a:lnTo>
                  <a:lnTo>
                    <a:pt x="13" y="462"/>
                  </a:lnTo>
                  <a:lnTo>
                    <a:pt x="14" y="439"/>
                  </a:lnTo>
                  <a:lnTo>
                    <a:pt x="16" y="417"/>
                  </a:lnTo>
                  <a:lnTo>
                    <a:pt x="18" y="395"/>
                  </a:lnTo>
                  <a:lnTo>
                    <a:pt x="19" y="376"/>
                  </a:lnTo>
                  <a:lnTo>
                    <a:pt x="19" y="352"/>
                  </a:lnTo>
                  <a:lnTo>
                    <a:pt x="19" y="329"/>
                  </a:lnTo>
                  <a:lnTo>
                    <a:pt x="19" y="305"/>
                  </a:lnTo>
                  <a:lnTo>
                    <a:pt x="19" y="281"/>
                  </a:lnTo>
                  <a:lnTo>
                    <a:pt x="17" y="258"/>
                  </a:lnTo>
                  <a:lnTo>
                    <a:pt x="14" y="234"/>
                  </a:lnTo>
                  <a:lnTo>
                    <a:pt x="11" y="223"/>
                  </a:lnTo>
                  <a:lnTo>
                    <a:pt x="7" y="212"/>
                  </a:lnTo>
                  <a:lnTo>
                    <a:pt x="4" y="202"/>
                  </a:lnTo>
                  <a:lnTo>
                    <a:pt x="0" y="19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222" name="Freeform 239"/>
            <p:cNvSpPr>
              <a:spLocks/>
            </p:cNvSpPr>
            <p:nvPr>
              <p:custDataLst>
                <p:tags r:id="rId164"/>
              </p:custDataLst>
            </p:nvPr>
          </p:nvSpPr>
          <p:spPr bwMode="auto">
            <a:xfrm>
              <a:off x="4325938" y="2332038"/>
              <a:ext cx="106362" cy="211137"/>
            </a:xfrm>
            <a:custGeom>
              <a:avLst/>
              <a:gdLst>
                <a:gd name="T0" fmla="*/ 2147483647 w 206"/>
                <a:gd name="T1" fmla="*/ 2147483647 h 455"/>
                <a:gd name="T2" fmla="*/ 2147483647 w 206"/>
                <a:gd name="T3" fmla="*/ 2147483647 h 455"/>
                <a:gd name="T4" fmla="*/ 2147483647 w 206"/>
                <a:gd name="T5" fmla="*/ 2147483647 h 455"/>
                <a:gd name="T6" fmla="*/ 2147483647 w 206"/>
                <a:gd name="T7" fmla="*/ 2147483647 h 455"/>
                <a:gd name="T8" fmla="*/ 2147483647 w 206"/>
                <a:gd name="T9" fmla="*/ 2147483647 h 455"/>
                <a:gd name="T10" fmla="*/ 2147483647 w 206"/>
                <a:gd name="T11" fmla="*/ 2147483647 h 455"/>
                <a:gd name="T12" fmla="*/ 2147483647 w 206"/>
                <a:gd name="T13" fmla="*/ 2147483647 h 455"/>
                <a:gd name="T14" fmla="*/ 2147483647 w 206"/>
                <a:gd name="T15" fmla="*/ 2147483647 h 455"/>
                <a:gd name="T16" fmla="*/ 2147483647 w 206"/>
                <a:gd name="T17" fmla="*/ 2147483647 h 455"/>
                <a:gd name="T18" fmla="*/ 2147483647 w 206"/>
                <a:gd name="T19" fmla="*/ 2147483647 h 455"/>
                <a:gd name="T20" fmla="*/ 2147483647 w 206"/>
                <a:gd name="T21" fmla="*/ 2147483647 h 455"/>
                <a:gd name="T22" fmla="*/ 2147483647 w 206"/>
                <a:gd name="T23" fmla="*/ 2147483647 h 455"/>
                <a:gd name="T24" fmla="*/ 2147483647 w 206"/>
                <a:gd name="T25" fmla="*/ 2147483647 h 455"/>
                <a:gd name="T26" fmla="*/ 2147483647 w 206"/>
                <a:gd name="T27" fmla="*/ 2147483647 h 455"/>
                <a:gd name="T28" fmla="*/ 2147483647 w 206"/>
                <a:gd name="T29" fmla="*/ 2147483647 h 455"/>
                <a:gd name="T30" fmla="*/ 2147483647 w 206"/>
                <a:gd name="T31" fmla="*/ 2147483647 h 455"/>
                <a:gd name="T32" fmla="*/ 2147483647 w 206"/>
                <a:gd name="T33" fmla="*/ 2147483647 h 455"/>
                <a:gd name="T34" fmla="*/ 2147483647 w 206"/>
                <a:gd name="T35" fmla="*/ 2147483647 h 455"/>
                <a:gd name="T36" fmla="*/ 2147483647 w 206"/>
                <a:gd name="T37" fmla="*/ 2147483647 h 455"/>
                <a:gd name="T38" fmla="*/ 2147483647 w 206"/>
                <a:gd name="T39" fmla="*/ 2147483647 h 455"/>
                <a:gd name="T40" fmla="*/ 2147483647 w 206"/>
                <a:gd name="T41" fmla="*/ 2147483647 h 455"/>
                <a:gd name="T42" fmla="*/ 2147483647 w 206"/>
                <a:gd name="T43" fmla="*/ 2147483647 h 455"/>
                <a:gd name="T44" fmla="*/ 2147483647 w 206"/>
                <a:gd name="T45" fmla="*/ 2147483647 h 455"/>
                <a:gd name="T46" fmla="*/ 2147483647 w 206"/>
                <a:gd name="T47" fmla="*/ 2147483647 h 455"/>
                <a:gd name="T48" fmla="*/ 2147483647 w 206"/>
                <a:gd name="T49" fmla="*/ 2147483647 h 455"/>
                <a:gd name="T50" fmla="*/ 2147483647 w 206"/>
                <a:gd name="T51" fmla="*/ 2147483647 h 455"/>
                <a:gd name="T52" fmla="*/ 2147483647 w 206"/>
                <a:gd name="T53" fmla="*/ 2147483647 h 455"/>
                <a:gd name="T54" fmla="*/ 2147483647 w 206"/>
                <a:gd name="T55" fmla="*/ 2147483647 h 455"/>
                <a:gd name="T56" fmla="*/ 2147483647 w 206"/>
                <a:gd name="T57" fmla="*/ 2147483647 h 455"/>
                <a:gd name="T58" fmla="*/ 2147483647 w 206"/>
                <a:gd name="T59" fmla="*/ 2147483647 h 455"/>
                <a:gd name="T60" fmla="*/ 2147483647 w 206"/>
                <a:gd name="T61" fmla="*/ 2147483647 h 455"/>
                <a:gd name="T62" fmla="*/ 2147483647 w 206"/>
                <a:gd name="T63" fmla="*/ 2147483647 h 455"/>
                <a:gd name="T64" fmla="*/ 2147483647 w 206"/>
                <a:gd name="T65" fmla="*/ 2147483647 h 455"/>
                <a:gd name="T66" fmla="*/ 2147483647 w 206"/>
                <a:gd name="T67" fmla="*/ 2147483647 h 455"/>
                <a:gd name="T68" fmla="*/ 2147483647 w 206"/>
                <a:gd name="T69" fmla="*/ 2147483647 h 455"/>
                <a:gd name="T70" fmla="*/ 2147483647 w 206"/>
                <a:gd name="T71" fmla="*/ 2147483647 h 455"/>
                <a:gd name="T72" fmla="*/ 2147483647 w 206"/>
                <a:gd name="T73" fmla="*/ 2147483647 h 455"/>
                <a:gd name="T74" fmla="*/ 2147483647 w 206"/>
                <a:gd name="T75" fmla="*/ 0 h 455"/>
                <a:gd name="T76" fmla="*/ 2147483647 w 206"/>
                <a:gd name="T77" fmla="*/ 2147483647 h 455"/>
                <a:gd name="T78" fmla="*/ 2147483647 w 206"/>
                <a:gd name="T79" fmla="*/ 2147483647 h 455"/>
                <a:gd name="T80" fmla="*/ 2147483647 w 206"/>
                <a:gd name="T81" fmla="*/ 2147483647 h 455"/>
                <a:gd name="T82" fmla="*/ 2147483647 w 206"/>
                <a:gd name="T83" fmla="*/ 2147483647 h 455"/>
                <a:gd name="T84" fmla="*/ 2147483647 w 206"/>
                <a:gd name="T85" fmla="*/ 2147483647 h 455"/>
                <a:gd name="T86" fmla="*/ 2147483647 w 206"/>
                <a:gd name="T87" fmla="*/ 2147483647 h 455"/>
                <a:gd name="T88" fmla="*/ 2147483647 w 206"/>
                <a:gd name="T89" fmla="*/ 2147483647 h 455"/>
                <a:gd name="T90" fmla="*/ 2147483647 w 206"/>
                <a:gd name="T91" fmla="*/ 2147483647 h 455"/>
                <a:gd name="T92" fmla="*/ 0 w 206"/>
                <a:gd name="T93" fmla="*/ 2147483647 h 455"/>
                <a:gd name="T94" fmla="*/ 2147483647 w 206"/>
                <a:gd name="T95" fmla="*/ 2147483647 h 455"/>
                <a:gd name="T96" fmla="*/ 2147483647 w 206"/>
                <a:gd name="T97" fmla="*/ 2147483647 h 455"/>
                <a:gd name="T98" fmla="*/ 2147483647 w 206"/>
                <a:gd name="T99" fmla="*/ 2147483647 h 455"/>
                <a:gd name="T100" fmla="*/ 2147483647 w 206"/>
                <a:gd name="T101" fmla="*/ 2147483647 h 455"/>
                <a:gd name="T102" fmla="*/ 2147483647 w 206"/>
                <a:gd name="T103" fmla="*/ 2147483647 h 455"/>
                <a:gd name="T104" fmla="*/ 2147483647 w 206"/>
                <a:gd name="T105" fmla="*/ 2147483647 h 455"/>
                <a:gd name="T106" fmla="*/ 2147483647 w 206"/>
                <a:gd name="T107" fmla="*/ 2147483647 h 4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6"/>
                <a:gd name="T163" fmla="*/ 0 h 455"/>
                <a:gd name="T164" fmla="*/ 206 w 206"/>
                <a:gd name="T165" fmla="*/ 455 h 45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6" h="455">
                  <a:moveTo>
                    <a:pt x="93" y="455"/>
                  </a:moveTo>
                  <a:lnTo>
                    <a:pt x="103" y="441"/>
                  </a:lnTo>
                  <a:lnTo>
                    <a:pt x="114" y="430"/>
                  </a:lnTo>
                  <a:lnTo>
                    <a:pt x="125" y="420"/>
                  </a:lnTo>
                  <a:lnTo>
                    <a:pt x="135" y="409"/>
                  </a:lnTo>
                  <a:lnTo>
                    <a:pt x="140" y="404"/>
                  </a:lnTo>
                  <a:lnTo>
                    <a:pt x="144" y="397"/>
                  </a:lnTo>
                  <a:lnTo>
                    <a:pt x="147" y="390"/>
                  </a:lnTo>
                  <a:lnTo>
                    <a:pt x="149" y="382"/>
                  </a:lnTo>
                  <a:lnTo>
                    <a:pt x="152" y="373"/>
                  </a:lnTo>
                  <a:lnTo>
                    <a:pt x="153" y="363"/>
                  </a:lnTo>
                  <a:lnTo>
                    <a:pt x="154" y="352"/>
                  </a:lnTo>
                  <a:lnTo>
                    <a:pt x="153" y="338"/>
                  </a:lnTo>
                  <a:lnTo>
                    <a:pt x="153" y="335"/>
                  </a:lnTo>
                  <a:lnTo>
                    <a:pt x="154" y="332"/>
                  </a:lnTo>
                  <a:lnTo>
                    <a:pt x="156" y="331"/>
                  </a:lnTo>
                  <a:lnTo>
                    <a:pt x="159" y="330"/>
                  </a:lnTo>
                  <a:lnTo>
                    <a:pt x="168" y="329"/>
                  </a:lnTo>
                  <a:lnTo>
                    <a:pt x="179" y="327"/>
                  </a:lnTo>
                  <a:lnTo>
                    <a:pt x="185" y="325"/>
                  </a:lnTo>
                  <a:lnTo>
                    <a:pt x="190" y="322"/>
                  </a:lnTo>
                  <a:lnTo>
                    <a:pt x="196" y="318"/>
                  </a:lnTo>
                  <a:lnTo>
                    <a:pt x="200" y="312"/>
                  </a:lnTo>
                  <a:lnTo>
                    <a:pt x="203" y="304"/>
                  </a:lnTo>
                  <a:lnTo>
                    <a:pt x="205" y="294"/>
                  </a:lnTo>
                  <a:lnTo>
                    <a:pt x="206" y="280"/>
                  </a:lnTo>
                  <a:lnTo>
                    <a:pt x="205" y="265"/>
                  </a:lnTo>
                  <a:lnTo>
                    <a:pt x="202" y="265"/>
                  </a:lnTo>
                  <a:lnTo>
                    <a:pt x="198" y="265"/>
                  </a:lnTo>
                  <a:lnTo>
                    <a:pt x="193" y="264"/>
                  </a:lnTo>
                  <a:lnTo>
                    <a:pt x="188" y="262"/>
                  </a:lnTo>
                  <a:lnTo>
                    <a:pt x="177" y="256"/>
                  </a:lnTo>
                  <a:lnTo>
                    <a:pt x="166" y="249"/>
                  </a:lnTo>
                  <a:lnTo>
                    <a:pt x="155" y="242"/>
                  </a:lnTo>
                  <a:lnTo>
                    <a:pt x="144" y="235"/>
                  </a:lnTo>
                  <a:lnTo>
                    <a:pt x="140" y="231"/>
                  </a:lnTo>
                  <a:lnTo>
                    <a:pt x="134" y="229"/>
                  </a:lnTo>
                  <a:lnTo>
                    <a:pt x="130" y="228"/>
                  </a:lnTo>
                  <a:lnTo>
                    <a:pt x="126" y="227"/>
                  </a:lnTo>
                  <a:lnTo>
                    <a:pt x="119" y="222"/>
                  </a:lnTo>
                  <a:lnTo>
                    <a:pt x="107" y="215"/>
                  </a:lnTo>
                  <a:lnTo>
                    <a:pt x="101" y="212"/>
                  </a:lnTo>
                  <a:lnTo>
                    <a:pt x="97" y="209"/>
                  </a:lnTo>
                  <a:lnTo>
                    <a:pt x="95" y="206"/>
                  </a:lnTo>
                  <a:lnTo>
                    <a:pt x="93" y="203"/>
                  </a:lnTo>
                  <a:lnTo>
                    <a:pt x="95" y="199"/>
                  </a:lnTo>
                  <a:lnTo>
                    <a:pt x="98" y="191"/>
                  </a:lnTo>
                  <a:lnTo>
                    <a:pt x="104" y="181"/>
                  </a:lnTo>
                  <a:lnTo>
                    <a:pt x="111" y="169"/>
                  </a:lnTo>
                  <a:lnTo>
                    <a:pt x="119" y="158"/>
                  </a:lnTo>
                  <a:lnTo>
                    <a:pt x="126" y="148"/>
                  </a:lnTo>
                  <a:lnTo>
                    <a:pt x="134" y="140"/>
                  </a:lnTo>
                  <a:lnTo>
                    <a:pt x="140" y="136"/>
                  </a:lnTo>
                  <a:lnTo>
                    <a:pt x="136" y="129"/>
                  </a:lnTo>
                  <a:lnTo>
                    <a:pt x="132" y="122"/>
                  </a:lnTo>
                  <a:lnTo>
                    <a:pt x="126" y="116"/>
                  </a:lnTo>
                  <a:lnTo>
                    <a:pt x="121" y="111"/>
                  </a:lnTo>
                  <a:lnTo>
                    <a:pt x="115" y="105"/>
                  </a:lnTo>
                  <a:lnTo>
                    <a:pt x="111" y="99"/>
                  </a:lnTo>
                  <a:lnTo>
                    <a:pt x="108" y="93"/>
                  </a:lnTo>
                  <a:lnTo>
                    <a:pt x="107" y="86"/>
                  </a:lnTo>
                  <a:lnTo>
                    <a:pt x="107" y="84"/>
                  </a:lnTo>
                  <a:lnTo>
                    <a:pt x="109" y="81"/>
                  </a:lnTo>
                  <a:lnTo>
                    <a:pt x="111" y="78"/>
                  </a:lnTo>
                  <a:lnTo>
                    <a:pt x="113" y="75"/>
                  </a:lnTo>
                  <a:lnTo>
                    <a:pt x="116" y="72"/>
                  </a:lnTo>
                  <a:lnTo>
                    <a:pt x="120" y="70"/>
                  </a:lnTo>
                  <a:lnTo>
                    <a:pt x="123" y="69"/>
                  </a:lnTo>
                  <a:lnTo>
                    <a:pt x="126" y="68"/>
                  </a:lnTo>
                  <a:lnTo>
                    <a:pt x="126" y="37"/>
                  </a:lnTo>
                  <a:lnTo>
                    <a:pt x="120" y="36"/>
                  </a:lnTo>
                  <a:lnTo>
                    <a:pt x="110" y="32"/>
                  </a:lnTo>
                  <a:lnTo>
                    <a:pt x="99" y="27"/>
                  </a:lnTo>
                  <a:lnTo>
                    <a:pt x="87" y="21"/>
                  </a:lnTo>
                  <a:lnTo>
                    <a:pt x="65" y="8"/>
                  </a:lnTo>
                  <a:lnTo>
                    <a:pt x="53" y="0"/>
                  </a:lnTo>
                  <a:lnTo>
                    <a:pt x="52" y="2"/>
                  </a:lnTo>
                  <a:lnTo>
                    <a:pt x="47" y="11"/>
                  </a:lnTo>
                  <a:lnTo>
                    <a:pt x="41" y="26"/>
                  </a:lnTo>
                  <a:lnTo>
                    <a:pt x="34" y="44"/>
                  </a:lnTo>
                  <a:lnTo>
                    <a:pt x="31" y="56"/>
                  </a:lnTo>
                  <a:lnTo>
                    <a:pt x="28" y="70"/>
                  </a:lnTo>
                  <a:lnTo>
                    <a:pt x="24" y="83"/>
                  </a:lnTo>
                  <a:lnTo>
                    <a:pt x="22" y="99"/>
                  </a:lnTo>
                  <a:lnTo>
                    <a:pt x="20" y="115"/>
                  </a:lnTo>
                  <a:lnTo>
                    <a:pt x="20" y="133"/>
                  </a:lnTo>
                  <a:lnTo>
                    <a:pt x="19" y="152"/>
                  </a:lnTo>
                  <a:lnTo>
                    <a:pt x="20" y="172"/>
                  </a:lnTo>
                  <a:lnTo>
                    <a:pt x="15" y="180"/>
                  </a:lnTo>
                  <a:lnTo>
                    <a:pt x="12" y="188"/>
                  </a:lnTo>
                  <a:lnTo>
                    <a:pt x="9" y="197"/>
                  </a:lnTo>
                  <a:lnTo>
                    <a:pt x="8" y="206"/>
                  </a:lnTo>
                  <a:lnTo>
                    <a:pt x="3" y="222"/>
                  </a:lnTo>
                  <a:lnTo>
                    <a:pt x="0" y="235"/>
                  </a:lnTo>
                  <a:lnTo>
                    <a:pt x="12" y="247"/>
                  </a:lnTo>
                  <a:lnTo>
                    <a:pt x="22" y="259"/>
                  </a:lnTo>
                  <a:lnTo>
                    <a:pt x="32" y="270"/>
                  </a:lnTo>
                  <a:lnTo>
                    <a:pt x="41" y="281"/>
                  </a:lnTo>
                  <a:lnTo>
                    <a:pt x="48" y="294"/>
                  </a:lnTo>
                  <a:lnTo>
                    <a:pt x="55" y="305"/>
                  </a:lnTo>
                  <a:lnTo>
                    <a:pt x="60" y="317"/>
                  </a:lnTo>
                  <a:lnTo>
                    <a:pt x="66" y="329"/>
                  </a:lnTo>
                  <a:lnTo>
                    <a:pt x="71" y="341"/>
                  </a:lnTo>
                  <a:lnTo>
                    <a:pt x="75" y="355"/>
                  </a:lnTo>
                  <a:lnTo>
                    <a:pt x="79" y="369"/>
                  </a:lnTo>
                  <a:lnTo>
                    <a:pt x="82" y="384"/>
                  </a:lnTo>
                  <a:lnTo>
                    <a:pt x="88" y="417"/>
                  </a:lnTo>
                  <a:lnTo>
                    <a:pt x="93" y="455"/>
                  </a:lnTo>
                </a:path>
              </a:pathLst>
            </a:custGeom>
            <a:solidFill>
              <a:srgbClr val="FFC00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223" name="Freeform 240"/>
            <p:cNvSpPr>
              <a:spLocks/>
            </p:cNvSpPr>
            <p:nvPr>
              <p:custDataLst>
                <p:tags r:id="rId165"/>
              </p:custDataLst>
            </p:nvPr>
          </p:nvSpPr>
          <p:spPr bwMode="auto">
            <a:xfrm>
              <a:off x="3636963" y="2611438"/>
              <a:ext cx="258762" cy="195262"/>
            </a:xfrm>
            <a:custGeom>
              <a:avLst/>
              <a:gdLst>
                <a:gd name="T0" fmla="*/ 2147483647 w 518"/>
                <a:gd name="T1" fmla="*/ 2147483647 h 406"/>
                <a:gd name="T2" fmla="*/ 2147483647 w 518"/>
                <a:gd name="T3" fmla="*/ 2147483647 h 406"/>
                <a:gd name="T4" fmla="*/ 2147483647 w 518"/>
                <a:gd name="T5" fmla="*/ 2147483647 h 406"/>
                <a:gd name="T6" fmla="*/ 2147483647 w 518"/>
                <a:gd name="T7" fmla="*/ 2147483647 h 406"/>
                <a:gd name="T8" fmla="*/ 2147483647 w 518"/>
                <a:gd name="T9" fmla="*/ 2147483647 h 406"/>
                <a:gd name="T10" fmla="*/ 2147483647 w 518"/>
                <a:gd name="T11" fmla="*/ 2147483647 h 406"/>
                <a:gd name="T12" fmla="*/ 2147483647 w 518"/>
                <a:gd name="T13" fmla="*/ 2147483647 h 406"/>
                <a:gd name="T14" fmla="*/ 2147483647 w 518"/>
                <a:gd name="T15" fmla="*/ 2147483647 h 406"/>
                <a:gd name="T16" fmla="*/ 2147483647 w 518"/>
                <a:gd name="T17" fmla="*/ 2147483647 h 406"/>
                <a:gd name="T18" fmla="*/ 2147483647 w 518"/>
                <a:gd name="T19" fmla="*/ 2147483647 h 406"/>
                <a:gd name="T20" fmla="*/ 2147483647 w 518"/>
                <a:gd name="T21" fmla="*/ 2147483647 h 406"/>
                <a:gd name="T22" fmla="*/ 2147483647 w 518"/>
                <a:gd name="T23" fmla="*/ 2147483647 h 406"/>
                <a:gd name="T24" fmla="*/ 2147483647 w 518"/>
                <a:gd name="T25" fmla="*/ 2147483647 h 406"/>
                <a:gd name="T26" fmla="*/ 2147483647 w 518"/>
                <a:gd name="T27" fmla="*/ 2147483647 h 406"/>
                <a:gd name="T28" fmla="*/ 2147483647 w 518"/>
                <a:gd name="T29" fmla="*/ 2147483647 h 406"/>
                <a:gd name="T30" fmla="*/ 2147483647 w 518"/>
                <a:gd name="T31" fmla="*/ 2147483647 h 406"/>
                <a:gd name="T32" fmla="*/ 2147483647 w 518"/>
                <a:gd name="T33" fmla="*/ 2147483647 h 406"/>
                <a:gd name="T34" fmla="*/ 2147483647 w 518"/>
                <a:gd name="T35" fmla="*/ 2147483647 h 406"/>
                <a:gd name="T36" fmla="*/ 2147483647 w 518"/>
                <a:gd name="T37" fmla="*/ 2147483647 h 406"/>
                <a:gd name="T38" fmla="*/ 2147483647 w 518"/>
                <a:gd name="T39" fmla="*/ 2147483647 h 406"/>
                <a:gd name="T40" fmla="*/ 2147483647 w 518"/>
                <a:gd name="T41" fmla="*/ 2147483647 h 406"/>
                <a:gd name="T42" fmla="*/ 2147483647 w 518"/>
                <a:gd name="T43" fmla="*/ 2147483647 h 406"/>
                <a:gd name="T44" fmla="*/ 2147483647 w 518"/>
                <a:gd name="T45" fmla="*/ 2147483647 h 406"/>
                <a:gd name="T46" fmla="*/ 2147483647 w 518"/>
                <a:gd name="T47" fmla="*/ 2147483647 h 406"/>
                <a:gd name="T48" fmla="*/ 2147483647 w 518"/>
                <a:gd name="T49" fmla="*/ 2147483647 h 406"/>
                <a:gd name="T50" fmla="*/ 2147483647 w 518"/>
                <a:gd name="T51" fmla="*/ 2147483647 h 406"/>
                <a:gd name="T52" fmla="*/ 2147483647 w 518"/>
                <a:gd name="T53" fmla="*/ 2147483647 h 406"/>
                <a:gd name="T54" fmla="*/ 2147483647 w 518"/>
                <a:gd name="T55" fmla="*/ 2147483647 h 406"/>
                <a:gd name="T56" fmla="*/ 2147483647 w 518"/>
                <a:gd name="T57" fmla="*/ 2147483647 h 406"/>
                <a:gd name="T58" fmla="*/ 2147483647 w 518"/>
                <a:gd name="T59" fmla="*/ 2147483647 h 406"/>
                <a:gd name="T60" fmla="*/ 2147483647 w 518"/>
                <a:gd name="T61" fmla="*/ 2147483647 h 406"/>
                <a:gd name="T62" fmla="*/ 2147483647 w 518"/>
                <a:gd name="T63" fmla="*/ 2147483647 h 406"/>
                <a:gd name="T64" fmla="*/ 2147483647 w 518"/>
                <a:gd name="T65" fmla="*/ 2147483647 h 406"/>
                <a:gd name="T66" fmla="*/ 2147483647 w 518"/>
                <a:gd name="T67" fmla="*/ 2147483647 h 406"/>
                <a:gd name="T68" fmla="*/ 2147483647 w 518"/>
                <a:gd name="T69" fmla="*/ 2147483647 h 406"/>
                <a:gd name="T70" fmla="*/ 2147483647 w 518"/>
                <a:gd name="T71" fmla="*/ 2147483647 h 406"/>
                <a:gd name="T72" fmla="*/ 2147483647 w 518"/>
                <a:gd name="T73" fmla="*/ 2147483647 h 406"/>
                <a:gd name="T74" fmla="*/ 2147483647 w 518"/>
                <a:gd name="T75" fmla="*/ 2147483647 h 406"/>
                <a:gd name="T76" fmla="*/ 2147483647 w 518"/>
                <a:gd name="T77" fmla="*/ 0 h 406"/>
                <a:gd name="T78" fmla="*/ 2147483647 w 518"/>
                <a:gd name="T79" fmla="*/ 2147483647 h 406"/>
                <a:gd name="T80" fmla="*/ 2147483647 w 518"/>
                <a:gd name="T81" fmla="*/ 2147483647 h 4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18"/>
                <a:gd name="T124" fmla="*/ 0 h 406"/>
                <a:gd name="T125" fmla="*/ 518 w 518"/>
                <a:gd name="T126" fmla="*/ 406 h 40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18" h="406">
                  <a:moveTo>
                    <a:pt x="518" y="110"/>
                  </a:moveTo>
                  <a:lnTo>
                    <a:pt x="326" y="110"/>
                  </a:lnTo>
                  <a:lnTo>
                    <a:pt x="312" y="104"/>
                  </a:lnTo>
                  <a:lnTo>
                    <a:pt x="326" y="259"/>
                  </a:lnTo>
                  <a:lnTo>
                    <a:pt x="323" y="261"/>
                  </a:lnTo>
                  <a:lnTo>
                    <a:pt x="315" y="264"/>
                  </a:lnTo>
                  <a:lnTo>
                    <a:pt x="304" y="267"/>
                  </a:lnTo>
                  <a:lnTo>
                    <a:pt x="291" y="271"/>
                  </a:lnTo>
                  <a:lnTo>
                    <a:pt x="263" y="277"/>
                  </a:lnTo>
                  <a:lnTo>
                    <a:pt x="246" y="283"/>
                  </a:lnTo>
                  <a:lnTo>
                    <a:pt x="250" y="292"/>
                  </a:lnTo>
                  <a:lnTo>
                    <a:pt x="253" y="302"/>
                  </a:lnTo>
                  <a:lnTo>
                    <a:pt x="258" y="314"/>
                  </a:lnTo>
                  <a:lnTo>
                    <a:pt x="265" y="326"/>
                  </a:lnTo>
                  <a:lnTo>
                    <a:pt x="267" y="335"/>
                  </a:lnTo>
                  <a:lnTo>
                    <a:pt x="269" y="353"/>
                  </a:lnTo>
                  <a:lnTo>
                    <a:pt x="271" y="373"/>
                  </a:lnTo>
                  <a:lnTo>
                    <a:pt x="272" y="382"/>
                  </a:lnTo>
                  <a:lnTo>
                    <a:pt x="67" y="382"/>
                  </a:lnTo>
                  <a:lnTo>
                    <a:pt x="52" y="394"/>
                  </a:lnTo>
                  <a:lnTo>
                    <a:pt x="39" y="406"/>
                  </a:lnTo>
                  <a:lnTo>
                    <a:pt x="22" y="406"/>
                  </a:lnTo>
                  <a:lnTo>
                    <a:pt x="10" y="404"/>
                  </a:lnTo>
                  <a:lnTo>
                    <a:pt x="5" y="403"/>
                  </a:lnTo>
                  <a:lnTo>
                    <a:pt x="2" y="401"/>
                  </a:lnTo>
                  <a:lnTo>
                    <a:pt x="1" y="398"/>
                  </a:lnTo>
                  <a:lnTo>
                    <a:pt x="0" y="394"/>
                  </a:lnTo>
                  <a:lnTo>
                    <a:pt x="1" y="385"/>
                  </a:lnTo>
                  <a:lnTo>
                    <a:pt x="2" y="378"/>
                  </a:lnTo>
                  <a:lnTo>
                    <a:pt x="4" y="371"/>
                  </a:lnTo>
                  <a:lnTo>
                    <a:pt x="6" y="365"/>
                  </a:lnTo>
                  <a:lnTo>
                    <a:pt x="11" y="354"/>
                  </a:lnTo>
                  <a:lnTo>
                    <a:pt x="13" y="344"/>
                  </a:lnTo>
                  <a:lnTo>
                    <a:pt x="20" y="341"/>
                  </a:lnTo>
                  <a:lnTo>
                    <a:pt x="26" y="337"/>
                  </a:lnTo>
                  <a:lnTo>
                    <a:pt x="30" y="334"/>
                  </a:lnTo>
                  <a:lnTo>
                    <a:pt x="35" y="330"/>
                  </a:lnTo>
                  <a:lnTo>
                    <a:pt x="38" y="326"/>
                  </a:lnTo>
                  <a:lnTo>
                    <a:pt x="41" y="321"/>
                  </a:lnTo>
                  <a:lnTo>
                    <a:pt x="44" y="317"/>
                  </a:lnTo>
                  <a:lnTo>
                    <a:pt x="46" y="313"/>
                  </a:lnTo>
                  <a:lnTo>
                    <a:pt x="49" y="292"/>
                  </a:lnTo>
                  <a:lnTo>
                    <a:pt x="52" y="271"/>
                  </a:lnTo>
                  <a:lnTo>
                    <a:pt x="56" y="265"/>
                  </a:lnTo>
                  <a:lnTo>
                    <a:pt x="59" y="261"/>
                  </a:lnTo>
                  <a:lnTo>
                    <a:pt x="62" y="257"/>
                  </a:lnTo>
                  <a:lnTo>
                    <a:pt x="66" y="253"/>
                  </a:lnTo>
                  <a:lnTo>
                    <a:pt x="74" y="246"/>
                  </a:lnTo>
                  <a:lnTo>
                    <a:pt x="83" y="242"/>
                  </a:lnTo>
                  <a:lnTo>
                    <a:pt x="92" y="238"/>
                  </a:lnTo>
                  <a:lnTo>
                    <a:pt x="100" y="235"/>
                  </a:lnTo>
                  <a:lnTo>
                    <a:pt x="107" y="231"/>
                  </a:lnTo>
                  <a:lnTo>
                    <a:pt x="113" y="227"/>
                  </a:lnTo>
                  <a:lnTo>
                    <a:pt x="122" y="218"/>
                  </a:lnTo>
                  <a:lnTo>
                    <a:pt x="129" y="207"/>
                  </a:lnTo>
                  <a:lnTo>
                    <a:pt x="136" y="195"/>
                  </a:lnTo>
                  <a:lnTo>
                    <a:pt x="141" y="182"/>
                  </a:lnTo>
                  <a:lnTo>
                    <a:pt x="150" y="156"/>
                  </a:lnTo>
                  <a:lnTo>
                    <a:pt x="158" y="129"/>
                  </a:lnTo>
                  <a:lnTo>
                    <a:pt x="162" y="117"/>
                  </a:lnTo>
                  <a:lnTo>
                    <a:pt x="168" y="105"/>
                  </a:lnTo>
                  <a:lnTo>
                    <a:pt x="172" y="94"/>
                  </a:lnTo>
                  <a:lnTo>
                    <a:pt x="179" y="83"/>
                  </a:lnTo>
                  <a:lnTo>
                    <a:pt x="186" y="73"/>
                  </a:lnTo>
                  <a:lnTo>
                    <a:pt x="195" y="66"/>
                  </a:lnTo>
                  <a:lnTo>
                    <a:pt x="201" y="62"/>
                  </a:lnTo>
                  <a:lnTo>
                    <a:pt x="206" y="59"/>
                  </a:lnTo>
                  <a:lnTo>
                    <a:pt x="213" y="57"/>
                  </a:lnTo>
                  <a:lnTo>
                    <a:pt x="219" y="55"/>
                  </a:lnTo>
                  <a:lnTo>
                    <a:pt x="219" y="44"/>
                  </a:lnTo>
                  <a:lnTo>
                    <a:pt x="220" y="36"/>
                  </a:lnTo>
                  <a:lnTo>
                    <a:pt x="223" y="28"/>
                  </a:lnTo>
                  <a:lnTo>
                    <a:pt x="225" y="21"/>
                  </a:lnTo>
                  <a:lnTo>
                    <a:pt x="228" y="16"/>
                  </a:lnTo>
                  <a:lnTo>
                    <a:pt x="233" y="11"/>
                  </a:lnTo>
                  <a:lnTo>
                    <a:pt x="239" y="8"/>
                  </a:lnTo>
                  <a:lnTo>
                    <a:pt x="246" y="6"/>
                  </a:lnTo>
                  <a:lnTo>
                    <a:pt x="511" y="0"/>
                  </a:lnTo>
                  <a:lnTo>
                    <a:pt x="513" y="13"/>
                  </a:lnTo>
                  <a:lnTo>
                    <a:pt x="515" y="46"/>
                  </a:lnTo>
                  <a:lnTo>
                    <a:pt x="517" y="83"/>
                  </a:lnTo>
                  <a:lnTo>
                    <a:pt x="518" y="11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224" name="Freeform 241"/>
            <p:cNvSpPr>
              <a:spLocks/>
            </p:cNvSpPr>
            <p:nvPr>
              <p:custDataLst>
                <p:tags r:id="rId166"/>
              </p:custDataLst>
            </p:nvPr>
          </p:nvSpPr>
          <p:spPr bwMode="auto">
            <a:xfrm>
              <a:off x="3495675" y="1514475"/>
              <a:ext cx="134938" cy="52388"/>
            </a:xfrm>
            <a:custGeom>
              <a:avLst/>
              <a:gdLst>
                <a:gd name="T0" fmla="*/ 2147483647 w 446"/>
                <a:gd name="T1" fmla="*/ 2147483647 h 178"/>
                <a:gd name="T2" fmla="*/ 2147483647 w 446"/>
                <a:gd name="T3" fmla="*/ 2147483647 h 178"/>
                <a:gd name="T4" fmla="*/ 2147483647 w 446"/>
                <a:gd name="T5" fmla="*/ 2147483647 h 178"/>
                <a:gd name="T6" fmla="*/ 2147483647 w 446"/>
                <a:gd name="T7" fmla="*/ 2147483647 h 178"/>
                <a:gd name="T8" fmla="*/ 2147483647 w 446"/>
                <a:gd name="T9" fmla="*/ 2147483647 h 178"/>
                <a:gd name="T10" fmla="*/ 2147483647 w 446"/>
                <a:gd name="T11" fmla="*/ 0 h 178"/>
                <a:gd name="T12" fmla="*/ 2147483647 w 446"/>
                <a:gd name="T13" fmla="*/ 2147483647 h 178"/>
                <a:gd name="T14" fmla="*/ 2147483647 w 446"/>
                <a:gd name="T15" fmla="*/ 2147483647 h 178"/>
                <a:gd name="T16" fmla="*/ 2147483647 w 446"/>
                <a:gd name="T17" fmla="*/ 2147483647 h 178"/>
                <a:gd name="T18" fmla="*/ 2147483647 w 446"/>
                <a:gd name="T19" fmla="*/ 2147483647 h 178"/>
                <a:gd name="T20" fmla="*/ 2147483647 w 446"/>
                <a:gd name="T21" fmla="*/ 2147483647 h 178"/>
                <a:gd name="T22" fmla="*/ 2147483647 w 446"/>
                <a:gd name="T23" fmla="*/ 2147483647 h 178"/>
                <a:gd name="T24" fmla="*/ 2147483647 w 446"/>
                <a:gd name="T25" fmla="*/ 2147483647 h 178"/>
                <a:gd name="T26" fmla="*/ 2147483647 w 446"/>
                <a:gd name="T27" fmla="*/ 2147483647 h 178"/>
                <a:gd name="T28" fmla="*/ 2147483647 w 446"/>
                <a:gd name="T29" fmla="*/ 2147483647 h 178"/>
                <a:gd name="T30" fmla="*/ 2147483647 w 446"/>
                <a:gd name="T31" fmla="*/ 2147483647 h 178"/>
                <a:gd name="T32" fmla="*/ 2147483647 w 446"/>
                <a:gd name="T33" fmla="*/ 2147483647 h 178"/>
                <a:gd name="T34" fmla="*/ 2147483647 w 446"/>
                <a:gd name="T35" fmla="*/ 2147483647 h 178"/>
                <a:gd name="T36" fmla="*/ 2147483647 w 446"/>
                <a:gd name="T37" fmla="*/ 2147483647 h 178"/>
                <a:gd name="T38" fmla="*/ 2147483647 w 446"/>
                <a:gd name="T39" fmla="*/ 2147483647 h 178"/>
                <a:gd name="T40" fmla="*/ 2147483647 w 446"/>
                <a:gd name="T41" fmla="*/ 2147483647 h 178"/>
                <a:gd name="T42" fmla="*/ 2147483647 w 446"/>
                <a:gd name="T43" fmla="*/ 2147483647 h 178"/>
                <a:gd name="T44" fmla="*/ 2147483647 w 446"/>
                <a:gd name="T45" fmla="*/ 2147483647 h 178"/>
                <a:gd name="T46" fmla="*/ 2147483647 w 446"/>
                <a:gd name="T47" fmla="*/ 2147483647 h 178"/>
                <a:gd name="T48" fmla="*/ 2147483647 w 446"/>
                <a:gd name="T49" fmla="*/ 2147483647 h 178"/>
                <a:gd name="T50" fmla="*/ 2147483647 w 446"/>
                <a:gd name="T51" fmla="*/ 2147483647 h 178"/>
                <a:gd name="T52" fmla="*/ 2147483647 w 446"/>
                <a:gd name="T53" fmla="*/ 2147483647 h 178"/>
                <a:gd name="T54" fmla="*/ 2147483647 w 446"/>
                <a:gd name="T55" fmla="*/ 2147483647 h 178"/>
                <a:gd name="T56" fmla="*/ 2147483647 w 446"/>
                <a:gd name="T57" fmla="*/ 2147483647 h 178"/>
                <a:gd name="T58" fmla="*/ 2147483647 w 446"/>
                <a:gd name="T59" fmla="*/ 2147483647 h 178"/>
                <a:gd name="T60" fmla="*/ 2147483647 w 446"/>
                <a:gd name="T61" fmla="*/ 2147483647 h 178"/>
                <a:gd name="T62" fmla="*/ 2147483647 w 446"/>
                <a:gd name="T63" fmla="*/ 2147483647 h 178"/>
                <a:gd name="T64" fmla="*/ 2147483647 w 446"/>
                <a:gd name="T65" fmla="*/ 2147483647 h 178"/>
                <a:gd name="T66" fmla="*/ 2147483647 w 446"/>
                <a:gd name="T67" fmla="*/ 2147483647 h 178"/>
                <a:gd name="T68" fmla="*/ 2147483647 w 446"/>
                <a:gd name="T69" fmla="*/ 2147483647 h 178"/>
                <a:gd name="T70" fmla="*/ 2147483647 w 446"/>
                <a:gd name="T71" fmla="*/ 2147483647 h 178"/>
                <a:gd name="T72" fmla="*/ 2147483647 w 446"/>
                <a:gd name="T73" fmla="*/ 2147483647 h 178"/>
                <a:gd name="T74" fmla="*/ 2147483647 w 446"/>
                <a:gd name="T75" fmla="*/ 2147483647 h 178"/>
                <a:gd name="T76" fmla="*/ 2147483647 w 446"/>
                <a:gd name="T77" fmla="*/ 2147483647 h 178"/>
                <a:gd name="T78" fmla="*/ 2147483647 w 446"/>
                <a:gd name="T79" fmla="*/ 2147483647 h 178"/>
                <a:gd name="T80" fmla="*/ 0 w 446"/>
                <a:gd name="T81" fmla="*/ 2147483647 h 178"/>
                <a:gd name="T82" fmla="*/ 2147483647 w 446"/>
                <a:gd name="T83" fmla="*/ 2147483647 h 178"/>
                <a:gd name="T84" fmla="*/ 2147483647 w 446"/>
                <a:gd name="T85" fmla="*/ 2147483647 h 178"/>
                <a:gd name="T86" fmla="*/ 2147483647 w 446"/>
                <a:gd name="T87" fmla="*/ 2147483647 h 178"/>
                <a:gd name="T88" fmla="*/ 2147483647 w 446"/>
                <a:gd name="T89" fmla="*/ 2147483647 h 1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46"/>
                <a:gd name="T136" fmla="*/ 0 h 178"/>
                <a:gd name="T137" fmla="*/ 446 w 446"/>
                <a:gd name="T138" fmla="*/ 178 h 1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46" h="178">
                  <a:moveTo>
                    <a:pt x="27" y="43"/>
                  </a:moveTo>
                  <a:lnTo>
                    <a:pt x="31" y="52"/>
                  </a:lnTo>
                  <a:lnTo>
                    <a:pt x="34" y="61"/>
                  </a:lnTo>
                  <a:lnTo>
                    <a:pt x="37" y="53"/>
                  </a:lnTo>
                  <a:lnTo>
                    <a:pt x="40" y="47"/>
                  </a:lnTo>
                  <a:lnTo>
                    <a:pt x="41" y="42"/>
                  </a:lnTo>
                  <a:lnTo>
                    <a:pt x="41" y="37"/>
                  </a:lnTo>
                  <a:lnTo>
                    <a:pt x="55" y="37"/>
                  </a:lnTo>
                  <a:lnTo>
                    <a:pt x="68" y="37"/>
                  </a:lnTo>
                  <a:lnTo>
                    <a:pt x="77" y="37"/>
                  </a:lnTo>
                  <a:lnTo>
                    <a:pt x="80" y="37"/>
                  </a:lnTo>
                  <a:lnTo>
                    <a:pt x="80" y="18"/>
                  </a:lnTo>
                  <a:lnTo>
                    <a:pt x="78" y="17"/>
                  </a:lnTo>
                  <a:lnTo>
                    <a:pt x="75" y="16"/>
                  </a:lnTo>
                  <a:lnTo>
                    <a:pt x="72" y="14"/>
                  </a:lnTo>
                  <a:lnTo>
                    <a:pt x="70" y="11"/>
                  </a:lnTo>
                  <a:lnTo>
                    <a:pt x="65" y="5"/>
                  </a:lnTo>
                  <a:lnTo>
                    <a:pt x="60" y="0"/>
                  </a:lnTo>
                  <a:lnTo>
                    <a:pt x="69" y="3"/>
                  </a:lnTo>
                  <a:lnTo>
                    <a:pt x="78" y="6"/>
                  </a:lnTo>
                  <a:lnTo>
                    <a:pt x="85" y="10"/>
                  </a:lnTo>
                  <a:lnTo>
                    <a:pt x="90" y="15"/>
                  </a:lnTo>
                  <a:lnTo>
                    <a:pt x="100" y="27"/>
                  </a:lnTo>
                  <a:lnTo>
                    <a:pt x="108" y="39"/>
                  </a:lnTo>
                  <a:lnTo>
                    <a:pt x="114" y="49"/>
                  </a:lnTo>
                  <a:lnTo>
                    <a:pt x="121" y="59"/>
                  </a:lnTo>
                  <a:lnTo>
                    <a:pt x="125" y="62"/>
                  </a:lnTo>
                  <a:lnTo>
                    <a:pt x="130" y="65"/>
                  </a:lnTo>
                  <a:lnTo>
                    <a:pt x="134" y="67"/>
                  </a:lnTo>
                  <a:lnTo>
                    <a:pt x="139" y="67"/>
                  </a:lnTo>
                  <a:lnTo>
                    <a:pt x="146" y="67"/>
                  </a:lnTo>
                  <a:lnTo>
                    <a:pt x="152" y="66"/>
                  </a:lnTo>
                  <a:lnTo>
                    <a:pt x="157" y="63"/>
                  </a:lnTo>
                  <a:lnTo>
                    <a:pt x="163" y="61"/>
                  </a:lnTo>
                  <a:lnTo>
                    <a:pt x="172" y="54"/>
                  </a:lnTo>
                  <a:lnTo>
                    <a:pt x="181" y="45"/>
                  </a:lnTo>
                  <a:lnTo>
                    <a:pt x="190" y="37"/>
                  </a:lnTo>
                  <a:lnTo>
                    <a:pt x="198" y="29"/>
                  </a:lnTo>
                  <a:lnTo>
                    <a:pt x="205" y="23"/>
                  </a:lnTo>
                  <a:lnTo>
                    <a:pt x="213" y="18"/>
                  </a:lnTo>
                  <a:lnTo>
                    <a:pt x="216" y="25"/>
                  </a:lnTo>
                  <a:lnTo>
                    <a:pt x="220" y="31"/>
                  </a:lnTo>
                  <a:lnTo>
                    <a:pt x="293" y="31"/>
                  </a:lnTo>
                  <a:lnTo>
                    <a:pt x="352" y="6"/>
                  </a:lnTo>
                  <a:lnTo>
                    <a:pt x="359" y="11"/>
                  </a:lnTo>
                  <a:lnTo>
                    <a:pt x="367" y="17"/>
                  </a:lnTo>
                  <a:lnTo>
                    <a:pt x="371" y="21"/>
                  </a:lnTo>
                  <a:lnTo>
                    <a:pt x="376" y="23"/>
                  </a:lnTo>
                  <a:lnTo>
                    <a:pt x="381" y="24"/>
                  </a:lnTo>
                  <a:lnTo>
                    <a:pt x="385" y="25"/>
                  </a:lnTo>
                  <a:lnTo>
                    <a:pt x="396" y="22"/>
                  </a:lnTo>
                  <a:lnTo>
                    <a:pt x="413" y="18"/>
                  </a:lnTo>
                  <a:lnTo>
                    <a:pt x="413" y="28"/>
                  </a:lnTo>
                  <a:lnTo>
                    <a:pt x="413" y="37"/>
                  </a:lnTo>
                  <a:lnTo>
                    <a:pt x="413" y="39"/>
                  </a:lnTo>
                  <a:lnTo>
                    <a:pt x="414" y="41"/>
                  </a:lnTo>
                  <a:lnTo>
                    <a:pt x="415" y="43"/>
                  </a:lnTo>
                  <a:lnTo>
                    <a:pt x="417" y="45"/>
                  </a:lnTo>
                  <a:lnTo>
                    <a:pt x="423" y="49"/>
                  </a:lnTo>
                  <a:lnTo>
                    <a:pt x="429" y="54"/>
                  </a:lnTo>
                  <a:lnTo>
                    <a:pt x="435" y="59"/>
                  </a:lnTo>
                  <a:lnTo>
                    <a:pt x="440" y="64"/>
                  </a:lnTo>
                  <a:lnTo>
                    <a:pt x="443" y="68"/>
                  </a:lnTo>
                  <a:lnTo>
                    <a:pt x="444" y="71"/>
                  </a:lnTo>
                  <a:lnTo>
                    <a:pt x="445" y="76"/>
                  </a:lnTo>
                  <a:lnTo>
                    <a:pt x="446" y="80"/>
                  </a:lnTo>
                  <a:lnTo>
                    <a:pt x="445" y="87"/>
                  </a:lnTo>
                  <a:lnTo>
                    <a:pt x="443" y="92"/>
                  </a:lnTo>
                  <a:lnTo>
                    <a:pt x="438" y="96"/>
                  </a:lnTo>
                  <a:lnTo>
                    <a:pt x="434" y="100"/>
                  </a:lnTo>
                  <a:lnTo>
                    <a:pt x="423" y="106"/>
                  </a:lnTo>
                  <a:lnTo>
                    <a:pt x="413" y="111"/>
                  </a:lnTo>
                  <a:lnTo>
                    <a:pt x="407" y="115"/>
                  </a:lnTo>
                  <a:lnTo>
                    <a:pt x="402" y="118"/>
                  </a:lnTo>
                  <a:lnTo>
                    <a:pt x="397" y="120"/>
                  </a:lnTo>
                  <a:lnTo>
                    <a:pt x="392" y="121"/>
                  </a:lnTo>
                  <a:lnTo>
                    <a:pt x="380" y="123"/>
                  </a:lnTo>
                  <a:lnTo>
                    <a:pt x="366" y="123"/>
                  </a:lnTo>
                  <a:lnTo>
                    <a:pt x="344" y="129"/>
                  </a:lnTo>
                  <a:lnTo>
                    <a:pt x="322" y="137"/>
                  </a:lnTo>
                  <a:lnTo>
                    <a:pt x="300" y="146"/>
                  </a:lnTo>
                  <a:lnTo>
                    <a:pt x="279" y="156"/>
                  </a:lnTo>
                  <a:lnTo>
                    <a:pt x="257" y="164"/>
                  </a:lnTo>
                  <a:lnTo>
                    <a:pt x="234" y="171"/>
                  </a:lnTo>
                  <a:lnTo>
                    <a:pt x="223" y="174"/>
                  </a:lnTo>
                  <a:lnTo>
                    <a:pt x="211" y="176"/>
                  </a:lnTo>
                  <a:lnTo>
                    <a:pt x="199" y="178"/>
                  </a:lnTo>
                  <a:lnTo>
                    <a:pt x="187" y="178"/>
                  </a:lnTo>
                  <a:lnTo>
                    <a:pt x="181" y="177"/>
                  </a:lnTo>
                  <a:lnTo>
                    <a:pt x="177" y="174"/>
                  </a:lnTo>
                  <a:lnTo>
                    <a:pt x="175" y="171"/>
                  </a:lnTo>
                  <a:lnTo>
                    <a:pt x="173" y="166"/>
                  </a:lnTo>
                  <a:lnTo>
                    <a:pt x="172" y="164"/>
                  </a:lnTo>
                  <a:lnTo>
                    <a:pt x="172" y="163"/>
                  </a:lnTo>
                  <a:lnTo>
                    <a:pt x="171" y="162"/>
                  </a:lnTo>
                  <a:lnTo>
                    <a:pt x="170" y="161"/>
                  </a:lnTo>
                  <a:lnTo>
                    <a:pt x="166" y="161"/>
                  </a:lnTo>
                  <a:lnTo>
                    <a:pt x="161" y="161"/>
                  </a:lnTo>
                  <a:lnTo>
                    <a:pt x="156" y="161"/>
                  </a:lnTo>
                  <a:lnTo>
                    <a:pt x="150" y="162"/>
                  </a:lnTo>
                  <a:lnTo>
                    <a:pt x="145" y="162"/>
                  </a:lnTo>
                  <a:lnTo>
                    <a:pt x="139" y="160"/>
                  </a:lnTo>
                  <a:lnTo>
                    <a:pt x="125" y="156"/>
                  </a:lnTo>
                  <a:lnTo>
                    <a:pt x="112" y="152"/>
                  </a:lnTo>
                  <a:lnTo>
                    <a:pt x="100" y="147"/>
                  </a:lnTo>
                  <a:lnTo>
                    <a:pt x="91" y="143"/>
                  </a:lnTo>
                  <a:lnTo>
                    <a:pt x="87" y="140"/>
                  </a:lnTo>
                  <a:lnTo>
                    <a:pt x="85" y="137"/>
                  </a:lnTo>
                  <a:lnTo>
                    <a:pt x="82" y="134"/>
                  </a:lnTo>
                  <a:lnTo>
                    <a:pt x="81" y="129"/>
                  </a:lnTo>
                  <a:lnTo>
                    <a:pt x="81" y="125"/>
                  </a:lnTo>
                  <a:lnTo>
                    <a:pt x="81" y="121"/>
                  </a:lnTo>
                  <a:lnTo>
                    <a:pt x="83" y="116"/>
                  </a:lnTo>
                  <a:lnTo>
                    <a:pt x="87" y="111"/>
                  </a:lnTo>
                  <a:lnTo>
                    <a:pt x="63" y="108"/>
                  </a:lnTo>
                  <a:lnTo>
                    <a:pt x="38" y="104"/>
                  </a:lnTo>
                  <a:lnTo>
                    <a:pt x="27" y="103"/>
                  </a:lnTo>
                  <a:lnTo>
                    <a:pt x="18" y="103"/>
                  </a:lnTo>
                  <a:lnTo>
                    <a:pt x="13" y="104"/>
                  </a:lnTo>
                  <a:lnTo>
                    <a:pt x="9" y="105"/>
                  </a:lnTo>
                  <a:lnTo>
                    <a:pt x="4" y="108"/>
                  </a:lnTo>
                  <a:lnTo>
                    <a:pt x="0" y="111"/>
                  </a:lnTo>
                  <a:lnTo>
                    <a:pt x="0" y="80"/>
                  </a:lnTo>
                  <a:lnTo>
                    <a:pt x="30" y="82"/>
                  </a:lnTo>
                  <a:lnTo>
                    <a:pt x="51" y="85"/>
                  </a:lnTo>
                  <a:lnTo>
                    <a:pt x="60" y="86"/>
                  </a:lnTo>
                  <a:lnTo>
                    <a:pt x="68" y="86"/>
                  </a:lnTo>
                  <a:lnTo>
                    <a:pt x="77" y="84"/>
                  </a:lnTo>
                  <a:lnTo>
                    <a:pt x="87" y="80"/>
                  </a:lnTo>
                  <a:lnTo>
                    <a:pt x="64" y="76"/>
                  </a:lnTo>
                  <a:lnTo>
                    <a:pt x="44" y="71"/>
                  </a:lnTo>
                  <a:lnTo>
                    <a:pt x="23" y="68"/>
                  </a:lnTo>
                  <a:lnTo>
                    <a:pt x="0" y="67"/>
                  </a:lnTo>
                  <a:lnTo>
                    <a:pt x="9" y="62"/>
                  </a:lnTo>
                  <a:lnTo>
                    <a:pt x="16" y="55"/>
                  </a:lnTo>
                  <a:lnTo>
                    <a:pt x="22" y="49"/>
                  </a:lnTo>
                  <a:lnTo>
                    <a:pt x="27" y="43"/>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225" name="Freeform 242"/>
            <p:cNvSpPr>
              <a:spLocks/>
            </p:cNvSpPr>
            <p:nvPr>
              <p:custDataLst>
                <p:tags r:id="rId167"/>
              </p:custDataLst>
            </p:nvPr>
          </p:nvSpPr>
          <p:spPr bwMode="auto">
            <a:xfrm>
              <a:off x="4487863" y="1773238"/>
              <a:ext cx="14287" cy="52387"/>
            </a:xfrm>
            <a:custGeom>
              <a:avLst/>
              <a:gdLst>
                <a:gd name="T0" fmla="*/ 0 w 28"/>
                <a:gd name="T1" fmla="*/ 2147483647 h 73"/>
                <a:gd name="T2" fmla="*/ 2147483647 w 28"/>
                <a:gd name="T3" fmla="*/ 2147483647 h 73"/>
                <a:gd name="T4" fmla="*/ 2147483647 w 28"/>
                <a:gd name="T5" fmla="*/ 2147483647 h 73"/>
                <a:gd name="T6" fmla="*/ 2147483647 w 28"/>
                <a:gd name="T7" fmla="*/ 2147483647 h 73"/>
                <a:gd name="T8" fmla="*/ 2147483647 w 28"/>
                <a:gd name="T9" fmla="*/ 2147483647 h 73"/>
                <a:gd name="T10" fmla="*/ 2147483647 w 28"/>
                <a:gd name="T11" fmla="*/ 2147483647 h 73"/>
                <a:gd name="T12" fmla="*/ 0 w 28"/>
                <a:gd name="T13" fmla="*/ 0 h 73"/>
                <a:gd name="T14" fmla="*/ 2147483647 w 28"/>
                <a:gd name="T15" fmla="*/ 0 h 73"/>
                <a:gd name="T16" fmla="*/ 2147483647 w 28"/>
                <a:gd name="T17" fmla="*/ 2147483647 h 73"/>
                <a:gd name="T18" fmla="*/ 2147483647 w 28"/>
                <a:gd name="T19" fmla="*/ 2147483647 h 73"/>
                <a:gd name="T20" fmla="*/ 2147483647 w 28"/>
                <a:gd name="T21" fmla="*/ 2147483647 h 73"/>
                <a:gd name="T22" fmla="*/ 2147483647 w 28"/>
                <a:gd name="T23" fmla="*/ 2147483647 h 73"/>
                <a:gd name="T24" fmla="*/ 0 w 28"/>
                <a:gd name="T25" fmla="*/ 2147483647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73"/>
                <a:gd name="T41" fmla="*/ 28 w 28"/>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73">
                  <a:moveTo>
                    <a:pt x="0" y="73"/>
                  </a:moveTo>
                  <a:lnTo>
                    <a:pt x="2" y="47"/>
                  </a:lnTo>
                  <a:lnTo>
                    <a:pt x="6" y="28"/>
                  </a:lnTo>
                  <a:lnTo>
                    <a:pt x="7" y="20"/>
                  </a:lnTo>
                  <a:lnTo>
                    <a:pt x="6" y="13"/>
                  </a:lnTo>
                  <a:lnTo>
                    <a:pt x="4" y="7"/>
                  </a:lnTo>
                  <a:lnTo>
                    <a:pt x="0" y="0"/>
                  </a:lnTo>
                  <a:lnTo>
                    <a:pt x="28" y="0"/>
                  </a:lnTo>
                  <a:lnTo>
                    <a:pt x="22" y="16"/>
                  </a:lnTo>
                  <a:lnTo>
                    <a:pt x="17" y="30"/>
                  </a:lnTo>
                  <a:lnTo>
                    <a:pt x="12" y="43"/>
                  </a:lnTo>
                  <a:lnTo>
                    <a:pt x="7" y="55"/>
                  </a:lnTo>
                  <a:lnTo>
                    <a:pt x="0" y="73"/>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26" name="Freeform 243">
              <a:hlinkClick r:id="rId397"/>
            </p:cNvPr>
            <p:cNvSpPr>
              <a:spLocks/>
            </p:cNvSpPr>
            <p:nvPr>
              <p:custDataLst>
                <p:tags r:id="rId168"/>
              </p:custDataLst>
            </p:nvPr>
          </p:nvSpPr>
          <p:spPr bwMode="auto">
            <a:xfrm>
              <a:off x="4360863" y="1470025"/>
              <a:ext cx="263525" cy="357188"/>
            </a:xfrm>
            <a:custGeom>
              <a:avLst/>
              <a:gdLst>
                <a:gd name="T0" fmla="*/ 2147483647 w 531"/>
                <a:gd name="T1" fmla="*/ 2147483647 h 757"/>
                <a:gd name="T2" fmla="*/ 2147483647 w 531"/>
                <a:gd name="T3" fmla="*/ 2147483647 h 757"/>
                <a:gd name="T4" fmla="*/ 2147483647 w 531"/>
                <a:gd name="T5" fmla="*/ 2147483647 h 757"/>
                <a:gd name="T6" fmla="*/ 2147483647 w 531"/>
                <a:gd name="T7" fmla="*/ 2147483647 h 757"/>
                <a:gd name="T8" fmla="*/ 2147483647 w 531"/>
                <a:gd name="T9" fmla="*/ 2147483647 h 757"/>
                <a:gd name="T10" fmla="*/ 2147483647 w 531"/>
                <a:gd name="T11" fmla="*/ 2147483647 h 757"/>
                <a:gd name="T12" fmla="*/ 2147483647 w 531"/>
                <a:gd name="T13" fmla="*/ 2147483647 h 757"/>
                <a:gd name="T14" fmla="*/ 2147483647 w 531"/>
                <a:gd name="T15" fmla="*/ 2147483647 h 757"/>
                <a:gd name="T16" fmla="*/ 2147483647 w 531"/>
                <a:gd name="T17" fmla="*/ 2147483647 h 757"/>
                <a:gd name="T18" fmla="*/ 2147483647 w 531"/>
                <a:gd name="T19" fmla="*/ 2147483647 h 757"/>
                <a:gd name="T20" fmla="*/ 2147483647 w 531"/>
                <a:gd name="T21" fmla="*/ 2147483647 h 757"/>
                <a:gd name="T22" fmla="*/ 2147483647 w 531"/>
                <a:gd name="T23" fmla="*/ 2147483647 h 757"/>
                <a:gd name="T24" fmla="*/ 2147483647 w 531"/>
                <a:gd name="T25" fmla="*/ 2147483647 h 757"/>
                <a:gd name="T26" fmla="*/ 2147483647 w 531"/>
                <a:gd name="T27" fmla="*/ 2147483647 h 757"/>
                <a:gd name="T28" fmla="*/ 2147483647 w 531"/>
                <a:gd name="T29" fmla="*/ 2147483647 h 757"/>
                <a:gd name="T30" fmla="*/ 2147483647 w 531"/>
                <a:gd name="T31" fmla="*/ 2147483647 h 757"/>
                <a:gd name="T32" fmla="*/ 2147483647 w 531"/>
                <a:gd name="T33" fmla="*/ 2147483647 h 757"/>
                <a:gd name="T34" fmla="*/ 2147483647 w 531"/>
                <a:gd name="T35" fmla="*/ 2147483647 h 757"/>
                <a:gd name="T36" fmla="*/ 2147483647 w 531"/>
                <a:gd name="T37" fmla="*/ 2147483647 h 757"/>
                <a:gd name="T38" fmla="*/ 2147483647 w 531"/>
                <a:gd name="T39" fmla="*/ 2147483647 h 757"/>
                <a:gd name="T40" fmla="*/ 2147483647 w 531"/>
                <a:gd name="T41" fmla="*/ 2147483647 h 757"/>
                <a:gd name="T42" fmla="*/ 2147483647 w 531"/>
                <a:gd name="T43" fmla="*/ 2147483647 h 757"/>
                <a:gd name="T44" fmla="*/ 2147483647 w 531"/>
                <a:gd name="T45" fmla="*/ 2147483647 h 757"/>
                <a:gd name="T46" fmla="*/ 2147483647 w 531"/>
                <a:gd name="T47" fmla="*/ 2147483647 h 757"/>
                <a:gd name="T48" fmla="*/ 2147483647 w 531"/>
                <a:gd name="T49" fmla="*/ 2147483647 h 757"/>
                <a:gd name="T50" fmla="*/ 2147483647 w 531"/>
                <a:gd name="T51" fmla="*/ 2147483647 h 757"/>
                <a:gd name="T52" fmla="*/ 2147483647 w 531"/>
                <a:gd name="T53" fmla="*/ 2147483647 h 757"/>
                <a:gd name="T54" fmla="*/ 2147483647 w 531"/>
                <a:gd name="T55" fmla="*/ 2147483647 h 757"/>
                <a:gd name="T56" fmla="*/ 2147483647 w 531"/>
                <a:gd name="T57" fmla="*/ 2147483647 h 757"/>
                <a:gd name="T58" fmla="*/ 2147483647 w 531"/>
                <a:gd name="T59" fmla="*/ 2147483647 h 757"/>
                <a:gd name="T60" fmla="*/ 2147483647 w 531"/>
                <a:gd name="T61" fmla="*/ 2147483647 h 757"/>
                <a:gd name="T62" fmla="*/ 2147483647 w 531"/>
                <a:gd name="T63" fmla="*/ 2147483647 h 757"/>
                <a:gd name="T64" fmla="*/ 2147483647 w 531"/>
                <a:gd name="T65" fmla="*/ 2147483647 h 757"/>
                <a:gd name="T66" fmla="*/ 2147483647 w 531"/>
                <a:gd name="T67" fmla="*/ 2147483647 h 757"/>
                <a:gd name="T68" fmla="*/ 2147483647 w 531"/>
                <a:gd name="T69" fmla="*/ 2147483647 h 757"/>
                <a:gd name="T70" fmla="*/ 2147483647 w 531"/>
                <a:gd name="T71" fmla="*/ 2147483647 h 757"/>
                <a:gd name="T72" fmla="*/ 2147483647 w 531"/>
                <a:gd name="T73" fmla="*/ 2147483647 h 757"/>
                <a:gd name="T74" fmla="*/ 2147483647 w 531"/>
                <a:gd name="T75" fmla="*/ 2147483647 h 757"/>
                <a:gd name="T76" fmla="*/ 2147483647 w 531"/>
                <a:gd name="T77" fmla="*/ 2147483647 h 757"/>
                <a:gd name="T78" fmla="*/ 2147483647 w 531"/>
                <a:gd name="T79" fmla="*/ 2147483647 h 757"/>
                <a:gd name="T80" fmla="*/ 2147483647 w 531"/>
                <a:gd name="T81" fmla="*/ 2147483647 h 757"/>
                <a:gd name="T82" fmla="*/ 2147483647 w 531"/>
                <a:gd name="T83" fmla="*/ 2147483647 h 757"/>
                <a:gd name="T84" fmla="*/ 2147483647 w 531"/>
                <a:gd name="T85" fmla="*/ 2147483647 h 757"/>
                <a:gd name="T86" fmla="*/ 2147483647 w 531"/>
                <a:gd name="T87" fmla="*/ 2147483647 h 757"/>
                <a:gd name="T88" fmla="*/ 2147483647 w 531"/>
                <a:gd name="T89" fmla="*/ 2147483647 h 757"/>
                <a:gd name="T90" fmla="*/ 2147483647 w 531"/>
                <a:gd name="T91" fmla="*/ 2147483647 h 757"/>
                <a:gd name="T92" fmla="*/ 2147483647 w 531"/>
                <a:gd name="T93" fmla="*/ 2147483647 h 757"/>
                <a:gd name="T94" fmla="*/ 2147483647 w 531"/>
                <a:gd name="T95" fmla="*/ 2147483647 h 757"/>
                <a:gd name="T96" fmla="*/ 2147483647 w 531"/>
                <a:gd name="T97" fmla="*/ 2147483647 h 7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1"/>
                <a:gd name="T148" fmla="*/ 0 h 757"/>
                <a:gd name="T149" fmla="*/ 531 w 531"/>
                <a:gd name="T150" fmla="*/ 757 h 75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1" h="757">
                  <a:moveTo>
                    <a:pt x="531" y="190"/>
                  </a:moveTo>
                  <a:lnTo>
                    <a:pt x="432" y="190"/>
                  </a:lnTo>
                  <a:lnTo>
                    <a:pt x="428" y="194"/>
                  </a:lnTo>
                  <a:lnTo>
                    <a:pt x="419" y="203"/>
                  </a:lnTo>
                  <a:lnTo>
                    <a:pt x="413" y="208"/>
                  </a:lnTo>
                  <a:lnTo>
                    <a:pt x="409" y="213"/>
                  </a:lnTo>
                  <a:lnTo>
                    <a:pt x="407" y="218"/>
                  </a:lnTo>
                  <a:lnTo>
                    <a:pt x="406" y="221"/>
                  </a:lnTo>
                  <a:lnTo>
                    <a:pt x="404" y="226"/>
                  </a:lnTo>
                  <a:lnTo>
                    <a:pt x="403" y="230"/>
                  </a:lnTo>
                  <a:lnTo>
                    <a:pt x="403" y="233"/>
                  </a:lnTo>
                  <a:lnTo>
                    <a:pt x="404" y="237"/>
                  </a:lnTo>
                  <a:lnTo>
                    <a:pt x="407" y="244"/>
                  </a:lnTo>
                  <a:lnTo>
                    <a:pt x="412" y="252"/>
                  </a:lnTo>
                  <a:lnTo>
                    <a:pt x="397" y="264"/>
                  </a:lnTo>
                  <a:lnTo>
                    <a:pt x="382" y="275"/>
                  </a:lnTo>
                  <a:lnTo>
                    <a:pt x="367" y="284"/>
                  </a:lnTo>
                  <a:lnTo>
                    <a:pt x="353" y="291"/>
                  </a:lnTo>
                  <a:lnTo>
                    <a:pt x="339" y="299"/>
                  </a:lnTo>
                  <a:lnTo>
                    <a:pt x="325" y="306"/>
                  </a:lnTo>
                  <a:lnTo>
                    <a:pt x="311" y="315"/>
                  </a:lnTo>
                  <a:lnTo>
                    <a:pt x="299" y="325"/>
                  </a:lnTo>
                  <a:lnTo>
                    <a:pt x="277" y="338"/>
                  </a:lnTo>
                  <a:lnTo>
                    <a:pt x="252" y="354"/>
                  </a:lnTo>
                  <a:lnTo>
                    <a:pt x="248" y="358"/>
                  </a:lnTo>
                  <a:lnTo>
                    <a:pt x="242" y="361"/>
                  </a:lnTo>
                  <a:lnTo>
                    <a:pt x="239" y="365"/>
                  </a:lnTo>
                  <a:lnTo>
                    <a:pt x="237" y="369"/>
                  </a:lnTo>
                  <a:lnTo>
                    <a:pt x="237" y="372"/>
                  </a:lnTo>
                  <a:lnTo>
                    <a:pt x="238" y="375"/>
                  </a:lnTo>
                  <a:lnTo>
                    <a:pt x="241" y="378"/>
                  </a:lnTo>
                  <a:lnTo>
                    <a:pt x="245" y="381"/>
                  </a:lnTo>
                  <a:lnTo>
                    <a:pt x="245" y="391"/>
                  </a:lnTo>
                  <a:lnTo>
                    <a:pt x="245" y="400"/>
                  </a:lnTo>
                  <a:lnTo>
                    <a:pt x="243" y="413"/>
                  </a:lnTo>
                  <a:lnTo>
                    <a:pt x="240" y="424"/>
                  </a:lnTo>
                  <a:lnTo>
                    <a:pt x="238" y="430"/>
                  </a:lnTo>
                  <a:lnTo>
                    <a:pt x="238" y="436"/>
                  </a:lnTo>
                  <a:lnTo>
                    <a:pt x="238" y="443"/>
                  </a:lnTo>
                  <a:lnTo>
                    <a:pt x="239" y="449"/>
                  </a:lnTo>
                  <a:lnTo>
                    <a:pt x="243" y="456"/>
                  </a:lnTo>
                  <a:lnTo>
                    <a:pt x="249" y="461"/>
                  </a:lnTo>
                  <a:lnTo>
                    <a:pt x="255" y="465"/>
                  </a:lnTo>
                  <a:lnTo>
                    <a:pt x="262" y="468"/>
                  </a:lnTo>
                  <a:lnTo>
                    <a:pt x="277" y="473"/>
                  </a:lnTo>
                  <a:lnTo>
                    <a:pt x="293" y="477"/>
                  </a:lnTo>
                  <a:lnTo>
                    <a:pt x="308" y="480"/>
                  </a:lnTo>
                  <a:lnTo>
                    <a:pt x="320" y="485"/>
                  </a:lnTo>
                  <a:lnTo>
                    <a:pt x="326" y="488"/>
                  </a:lnTo>
                  <a:lnTo>
                    <a:pt x="329" y="492"/>
                  </a:lnTo>
                  <a:lnTo>
                    <a:pt x="331" y="499"/>
                  </a:lnTo>
                  <a:lnTo>
                    <a:pt x="332" y="505"/>
                  </a:lnTo>
                  <a:lnTo>
                    <a:pt x="332" y="517"/>
                  </a:lnTo>
                  <a:lnTo>
                    <a:pt x="332" y="529"/>
                  </a:lnTo>
                  <a:lnTo>
                    <a:pt x="321" y="530"/>
                  </a:lnTo>
                  <a:lnTo>
                    <a:pt x="310" y="531"/>
                  </a:lnTo>
                  <a:lnTo>
                    <a:pt x="299" y="534"/>
                  </a:lnTo>
                  <a:lnTo>
                    <a:pt x="289" y="537"/>
                  </a:lnTo>
                  <a:lnTo>
                    <a:pt x="280" y="542"/>
                  </a:lnTo>
                  <a:lnTo>
                    <a:pt x="272" y="547"/>
                  </a:lnTo>
                  <a:lnTo>
                    <a:pt x="270" y="551"/>
                  </a:lnTo>
                  <a:lnTo>
                    <a:pt x="267" y="554"/>
                  </a:lnTo>
                  <a:lnTo>
                    <a:pt x="266" y="557"/>
                  </a:lnTo>
                  <a:lnTo>
                    <a:pt x="265" y="560"/>
                  </a:lnTo>
                  <a:lnTo>
                    <a:pt x="264" y="576"/>
                  </a:lnTo>
                  <a:lnTo>
                    <a:pt x="262" y="593"/>
                  </a:lnTo>
                  <a:lnTo>
                    <a:pt x="258" y="612"/>
                  </a:lnTo>
                  <a:lnTo>
                    <a:pt x="252" y="631"/>
                  </a:lnTo>
                  <a:lnTo>
                    <a:pt x="248" y="651"/>
                  </a:lnTo>
                  <a:lnTo>
                    <a:pt x="243" y="673"/>
                  </a:lnTo>
                  <a:lnTo>
                    <a:pt x="240" y="695"/>
                  </a:lnTo>
                  <a:lnTo>
                    <a:pt x="239" y="721"/>
                  </a:lnTo>
                  <a:lnTo>
                    <a:pt x="224" y="721"/>
                  </a:lnTo>
                  <a:lnTo>
                    <a:pt x="206" y="722"/>
                  </a:lnTo>
                  <a:lnTo>
                    <a:pt x="189" y="724"/>
                  </a:lnTo>
                  <a:lnTo>
                    <a:pt x="173" y="727"/>
                  </a:lnTo>
                  <a:lnTo>
                    <a:pt x="166" y="730"/>
                  </a:lnTo>
                  <a:lnTo>
                    <a:pt x="161" y="732"/>
                  </a:lnTo>
                  <a:lnTo>
                    <a:pt x="155" y="735"/>
                  </a:lnTo>
                  <a:lnTo>
                    <a:pt x="152" y="738"/>
                  </a:lnTo>
                  <a:lnTo>
                    <a:pt x="150" y="742"/>
                  </a:lnTo>
                  <a:lnTo>
                    <a:pt x="149" y="747"/>
                  </a:lnTo>
                  <a:lnTo>
                    <a:pt x="150" y="751"/>
                  </a:lnTo>
                  <a:lnTo>
                    <a:pt x="153" y="757"/>
                  </a:lnTo>
                  <a:lnTo>
                    <a:pt x="142" y="757"/>
                  </a:lnTo>
                  <a:lnTo>
                    <a:pt x="127" y="757"/>
                  </a:lnTo>
                  <a:lnTo>
                    <a:pt x="113" y="757"/>
                  </a:lnTo>
                  <a:lnTo>
                    <a:pt x="106" y="757"/>
                  </a:lnTo>
                  <a:lnTo>
                    <a:pt x="104" y="757"/>
                  </a:lnTo>
                  <a:lnTo>
                    <a:pt x="101" y="756"/>
                  </a:lnTo>
                  <a:lnTo>
                    <a:pt x="98" y="754"/>
                  </a:lnTo>
                  <a:lnTo>
                    <a:pt x="95" y="752"/>
                  </a:lnTo>
                  <a:lnTo>
                    <a:pt x="90" y="746"/>
                  </a:lnTo>
                  <a:lnTo>
                    <a:pt x="84" y="738"/>
                  </a:lnTo>
                  <a:lnTo>
                    <a:pt x="77" y="729"/>
                  </a:lnTo>
                  <a:lnTo>
                    <a:pt x="71" y="718"/>
                  </a:lnTo>
                  <a:lnTo>
                    <a:pt x="65" y="706"/>
                  </a:lnTo>
                  <a:lnTo>
                    <a:pt x="60" y="693"/>
                  </a:lnTo>
                  <a:lnTo>
                    <a:pt x="49" y="667"/>
                  </a:lnTo>
                  <a:lnTo>
                    <a:pt x="41" y="640"/>
                  </a:lnTo>
                  <a:lnTo>
                    <a:pt x="38" y="628"/>
                  </a:lnTo>
                  <a:lnTo>
                    <a:pt x="35" y="616"/>
                  </a:lnTo>
                  <a:lnTo>
                    <a:pt x="34" y="606"/>
                  </a:lnTo>
                  <a:lnTo>
                    <a:pt x="34" y="597"/>
                  </a:lnTo>
                  <a:lnTo>
                    <a:pt x="27" y="596"/>
                  </a:lnTo>
                  <a:lnTo>
                    <a:pt x="22" y="594"/>
                  </a:lnTo>
                  <a:lnTo>
                    <a:pt x="17" y="590"/>
                  </a:lnTo>
                  <a:lnTo>
                    <a:pt x="14" y="586"/>
                  </a:lnTo>
                  <a:lnTo>
                    <a:pt x="8" y="576"/>
                  </a:lnTo>
                  <a:lnTo>
                    <a:pt x="0" y="566"/>
                  </a:lnTo>
                  <a:lnTo>
                    <a:pt x="9" y="563"/>
                  </a:lnTo>
                  <a:lnTo>
                    <a:pt x="19" y="561"/>
                  </a:lnTo>
                  <a:lnTo>
                    <a:pt x="27" y="560"/>
                  </a:lnTo>
                  <a:lnTo>
                    <a:pt x="34" y="560"/>
                  </a:lnTo>
                  <a:lnTo>
                    <a:pt x="34" y="548"/>
                  </a:lnTo>
                  <a:lnTo>
                    <a:pt x="36" y="538"/>
                  </a:lnTo>
                  <a:lnTo>
                    <a:pt x="38" y="528"/>
                  </a:lnTo>
                  <a:lnTo>
                    <a:pt x="42" y="519"/>
                  </a:lnTo>
                  <a:lnTo>
                    <a:pt x="47" y="511"/>
                  </a:lnTo>
                  <a:lnTo>
                    <a:pt x="53" y="504"/>
                  </a:lnTo>
                  <a:lnTo>
                    <a:pt x="59" y="498"/>
                  </a:lnTo>
                  <a:lnTo>
                    <a:pt x="67" y="492"/>
                  </a:lnTo>
                  <a:lnTo>
                    <a:pt x="62" y="480"/>
                  </a:lnTo>
                  <a:lnTo>
                    <a:pt x="61" y="471"/>
                  </a:lnTo>
                  <a:lnTo>
                    <a:pt x="61" y="464"/>
                  </a:lnTo>
                  <a:lnTo>
                    <a:pt x="61" y="457"/>
                  </a:lnTo>
                  <a:lnTo>
                    <a:pt x="63" y="450"/>
                  </a:lnTo>
                  <a:lnTo>
                    <a:pt x="64" y="441"/>
                  </a:lnTo>
                  <a:lnTo>
                    <a:pt x="65" y="428"/>
                  </a:lnTo>
                  <a:lnTo>
                    <a:pt x="67" y="412"/>
                  </a:lnTo>
                  <a:lnTo>
                    <a:pt x="62" y="410"/>
                  </a:lnTo>
                  <a:lnTo>
                    <a:pt x="58" y="408"/>
                  </a:lnTo>
                  <a:lnTo>
                    <a:pt x="54" y="404"/>
                  </a:lnTo>
                  <a:lnTo>
                    <a:pt x="51" y="400"/>
                  </a:lnTo>
                  <a:lnTo>
                    <a:pt x="47" y="390"/>
                  </a:lnTo>
                  <a:lnTo>
                    <a:pt x="43" y="377"/>
                  </a:lnTo>
                  <a:lnTo>
                    <a:pt x="40" y="354"/>
                  </a:lnTo>
                  <a:lnTo>
                    <a:pt x="40" y="338"/>
                  </a:lnTo>
                  <a:lnTo>
                    <a:pt x="60" y="277"/>
                  </a:lnTo>
                  <a:lnTo>
                    <a:pt x="74" y="276"/>
                  </a:lnTo>
                  <a:lnTo>
                    <a:pt x="88" y="275"/>
                  </a:lnTo>
                  <a:lnTo>
                    <a:pt x="94" y="274"/>
                  </a:lnTo>
                  <a:lnTo>
                    <a:pt x="99" y="274"/>
                  </a:lnTo>
                  <a:lnTo>
                    <a:pt x="103" y="275"/>
                  </a:lnTo>
                  <a:lnTo>
                    <a:pt x="106" y="277"/>
                  </a:lnTo>
                  <a:lnTo>
                    <a:pt x="107" y="261"/>
                  </a:lnTo>
                  <a:lnTo>
                    <a:pt x="109" y="247"/>
                  </a:lnTo>
                  <a:lnTo>
                    <a:pt x="113" y="234"/>
                  </a:lnTo>
                  <a:lnTo>
                    <a:pt x="118" y="222"/>
                  </a:lnTo>
                  <a:lnTo>
                    <a:pt x="124" y="211"/>
                  </a:lnTo>
                  <a:lnTo>
                    <a:pt x="130" y="201"/>
                  </a:lnTo>
                  <a:lnTo>
                    <a:pt x="137" y="192"/>
                  </a:lnTo>
                  <a:lnTo>
                    <a:pt x="144" y="183"/>
                  </a:lnTo>
                  <a:lnTo>
                    <a:pt x="160" y="168"/>
                  </a:lnTo>
                  <a:lnTo>
                    <a:pt x="173" y="152"/>
                  </a:lnTo>
                  <a:lnTo>
                    <a:pt x="180" y="145"/>
                  </a:lnTo>
                  <a:lnTo>
                    <a:pt x="185" y="138"/>
                  </a:lnTo>
                  <a:lnTo>
                    <a:pt x="189" y="130"/>
                  </a:lnTo>
                  <a:lnTo>
                    <a:pt x="193" y="123"/>
                  </a:lnTo>
                  <a:lnTo>
                    <a:pt x="198" y="111"/>
                  </a:lnTo>
                  <a:lnTo>
                    <a:pt x="205" y="97"/>
                  </a:lnTo>
                  <a:lnTo>
                    <a:pt x="213" y="83"/>
                  </a:lnTo>
                  <a:lnTo>
                    <a:pt x="220" y="71"/>
                  </a:lnTo>
                  <a:lnTo>
                    <a:pt x="228" y="60"/>
                  </a:lnTo>
                  <a:lnTo>
                    <a:pt x="237" y="51"/>
                  </a:lnTo>
                  <a:lnTo>
                    <a:pt x="241" y="47"/>
                  </a:lnTo>
                  <a:lnTo>
                    <a:pt x="244" y="44"/>
                  </a:lnTo>
                  <a:lnTo>
                    <a:pt x="249" y="43"/>
                  </a:lnTo>
                  <a:lnTo>
                    <a:pt x="252" y="42"/>
                  </a:lnTo>
                  <a:lnTo>
                    <a:pt x="272" y="36"/>
                  </a:lnTo>
                  <a:lnTo>
                    <a:pt x="291" y="32"/>
                  </a:lnTo>
                  <a:lnTo>
                    <a:pt x="309" y="29"/>
                  </a:lnTo>
                  <a:lnTo>
                    <a:pt x="327" y="25"/>
                  </a:lnTo>
                  <a:lnTo>
                    <a:pt x="344" y="22"/>
                  </a:lnTo>
                  <a:lnTo>
                    <a:pt x="361" y="16"/>
                  </a:lnTo>
                  <a:lnTo>
                    <a:pt x="368" y="13"/>
                  </a:lnTo>
                  <a:lnTo>
                    <a:pt x="376" y="9"/>
                  </a:lnTo>
                  <a:lnTo>
                    <a:pt x="384" y="5"/>
                  </a:lnTo>
                  <a:lnTo>
                    <a:pt x="392" y="0"/>
                  </a:lnTo>
                  <a:lnTo>
                    <a:pt x="401" y="5"/>
                  </a:lnTo>
                  <a:lnTo>
                    <a:pt x="409" y="11"/>
                  </a:lnTo>
                  <a:lnTo>
                    <a:pt x="416" y="18"/>
                  </a:lnTo>
                  <a:lnTo>
                    <a:pt x="423" y="25"/>
                  </a:lnTo>
                  <a:lnTo>
                    <a:pt x="431" y="32"/>
                  </a:lnTo>
                  <a:lnTo>
                    <a:pt x="441" y="37"/>
                  </a:lnTo>
                  <a:lnTo>
                    <a:pt x="445" y="39"/>
                  </a:lnTo>
                  <a:lnTo>
                    <a:pt x="452" y="41"/>
                  </a:lnTo>
                  <a:lnTo>
                    <a:pt x="457" y="42"/>
                  </a:lnTo>
                  <a:lnTo>
                    <a:pt x="465" y="42"/>
                  </a:lnTo>
                  <a:lnTo>
                    <a:pt x="487" y="72"/>
                  </a:lnTo>
                  <a:lnTo>
                    <a:pt x="508" y="102"/>
                  </a:lnTo>
                  <a:lnTo>
                    <a:pt x="513" y="111"/>
                  </a:lnTo>
                  <a:lnTo>
                    <a:pt x="518" y="120"/>
                  </a:lnTo>
                  <a:lnTo>
                    <a:pt x="521" y="129"/>
                  </a:lnTo>
                  <a:lnTo>
                    <a:pt x="524" y="139"/>
                  </a:lnTo>
                  <a:lnTo>
                    <a:pt x="528" y="150"/>
                  </a:lnTo>
                  <a:lnTo>
                    <a:pt x="530" y="163"/>
                  </a:lnTo>
                  <a:lnTo>
                    <a:pt x="531" y="176"/>
                  </a:lnTo>
                  <a:lnTo>
                    <a:pt x="531" y="190"/>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27" name="Freeform 244"/>
            <p:cNvSpPr>
              <a:spLocks/>
            </p:cNvSpPr>
            <p:nvPr>
              <p:custDataLst>
                <p:tags r:id="rId169"/>
              </p:custDataLst>
            </p:nvPr>
          </p:nvSpPr>
          <p:spPr bwMode="auto">
            <a:xfrm>
              <a:off x="4514850" y="1754188"/>
              <a:ext cx="30163" cy="50800"/>
            </a:xfrm>
            <a:custGeom>
              <a:avLst/>
              <a:gdLst>
                <a:gd name="T0" fmla="*/ 0 w 60"/>
                <a:gd name="T1" fmla="*/ 2147483647 h 51"/>
                <a:gd name="T2" fmla="*/ 2147483647 w 60"/>
                <a:gd name="T3" fmla="*/ 2147483647 h 51"/>
                <a:gd name="T4" fmla="*/ 2147483647 w 60"/>
                <a:gd name="T5" fmla="*/ 2147483647 h 51"/>
                <a:gd name="T6" fmla="*/ 2147483647 w 60"/>
                <a:gd name="T7" fmla="*/ 2147483647 h 51"/>
                <a:gd name="T8" fmla="*/ 2147483647 w 60"/>
                <a:gd name="T9" fmla="*/ 2147483647 h 51"/>
                <a:gd name="T10" fmla="*/ 2147483647 w 60"/>
                <a:gd name="T11" fmla="*/ 2147483647 h 51"/>
                <a:gd name="T12" fmla="*/ 2147483647 w 60"/>
                <a:gd name="T13" fmla="*/ 0 h 51"/>
                <a:gd name="T14" fmla="*/ 2147483647 w 60"/>
                <a:gd name="T15" fmla="*/ 2147483647 h 51"/>
                <a:gd name="T16" fmla="*/ 2147483647 w 60"/>
                <a:gd name="T17" fmla="*/ 2147483647 h 51"/>
                <a:gd name="T18" fmla="*/ 2147483647 w 60"/>
                <a:gd name="T19" fmla="*/ 2147483647 h 51"/>
                <a:gd name="T20" fmla="*/ 2147483647 w 60"/>
                <a:gd name="T21" fmla="*/ 2147483647 h 51"/>
                <a:gd name="T22" fmla="*/ 2147483647 w 60"/>
                <a:gd name="T23" fmla="*/ 2147483647 h 51"/>
                <a:gd name="T24" fmla="*/ 2147483647 w 60"/>
                <a:gd name="T25" fmla="*/ 2147483647 h 51"/>
                <a:gd name="T26" fmla="*/ 2147483647 w 60"/>
                <a:gd name="T27" fmla="*/ 2147483647 h 51"/>
                <a:gd name="T28" fmla="*/ 2147483647 w 60"/>
                <a:gd name="T29" fmla="*/ 2147483647 h 51"/>
                <a:gd name="T30" fmla="*/ 2147483647 w 60"/>
                <a:gd name="T31" fmla="*/ 2147483647 h 51"/>
                <a:gd name="T32" fmla="*/ 2147483647 w 60"/>
                <a:gd name="T33" fmla="*/ 2147483647 h 51"/>
                <a:gd name="T34" fmla="*/ 2147483647 w 60"/>
                <a:gd name="T35" fmla="*/ 2147483647 h 51"/>
                <a:gd name="T36" fmla="*/ 2147483647 w 60"/>
                <a:gd name="T37" fmla="*/ 2147483647 h 51"/>
                <a:gd name="T38" fmla="*/ 2147483647 w 60"/>
                <a:gd name="T39" fmla="*/ 2147483647 h 51"/>
                <a:gd name="T40" fmla="*/ 2147483647 w 60"/>
                <a:gd name="T41" fmla="*/ 2147483647 h 51"/>
                <a:gd name="T42" fmla="*/ 2147483647 w 60"/>
                <a:gd name="T43" fmla="*/ 2147483647 h 51"/>
                <a:gd name="T44" fmla="*/ 0 w 60"/>
                <a:gd name="T45" fmla="*/ 2147483647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0"/>
                <a:gd name="T70" fmla="*/ 0 h 51"/>
                <a:gd name="T71" fmla="*/ 60 w 60"/>
                <a:gd name="T72" fmla="*/ 51 h 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0" h="51">
                  <a:moveTo>
                    <a:pt x="0" y="37"/>
                  </a:moveTo>
                  <a:lnTo>
                    <a:pt x="6" y="30"/>
                  </a:lnTo>
                  <a:lnTo>
                    <a:pt x="15" y="19"/>
                  </a:lnTo>
                  <a:lnTo>
                    <a:pt x="20" y="13"/>
                  </a:lnTo>
                  <a:lnTo>
                    <a:pt x="27" y="8"/>
                  </a:lnTo>
                  <a:lnTo>
                    <a:pt x="33" y="4"/>
                  </a:lnTo>
                  <a:lnTo>
                    <a:pt x="40" y="0"/>
                  </a:lnTo>
                  <a:lnTo>
                    <a:pt x="50" y="7"/>
                  </a:lnTo>
                  <a:lnTo>
                    <a:pt x="60" y="13"/>
                  </a:lnTo>
                  <a:lnTo>
                    <a:pt x="59" y="20"/>
                  </a:lnTo>
                  <a:lnTo>
                    <a:pt x="56" y="29"/>
                  </a:lnTo>
                  <a:lnTo>
                    <a:pt x="54" y="34"/>
                  </a:lnTo>
                  <a:lnTo>
                    <a:pt x="52" y="38"/>
                  </a:lnTo>
                  <a:lnTo>
                    <a:pt x="49" y="42"/>
                  </a:lnTo>
                  <a:lnTo>
                    <a:pt x="45" y="45"/>
                  </a:lnTo>
                  <a:lnTo>
                    <a:pt x="41" y="48"/>
                  </a:lnTo>
                  <a:lnTo>
                    <a:pt x="37" y="50"/>
                  </a:lnTo>
                  <a:lnTo>
                    <a:pt x="31" y="51"/>
                  </a:lnTo>
                  <a:lnTo>
                    <a:pt x="27" y="51"/>
                  </a:lnTo>
                  <a:lnTo>
                    <a:pt x="20" y="50"/>
                  </a:lnTo>
                  <a:lnTo>
                    <a:pt x="15" y="47"/>
                  </a:lnTo>
                  <a:lnTo>
                    <a:pt x="7" y="43"/>
                  </a:lnTo>
                  <a:lnTo>
                    <a:pt x="0" y="37"/>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28" name="Freeform 246">
              <a:hlinkClick r:id="rId398"/>
            </p:cNvPr>
            <p:cNvSpPr>
              <a:spLocks/>
            </p:cNvSpPr>
            <p:nvPr>
              <p:custDataLst>
                <p:tags r:id="rId170"/>
              </p:custDataLst>
            </p:nvPr>
          </p:nvSpPr>
          <p:spPr bwMode="auto">
            <a:xfrm>
              <a:off x="4957763" y="2376488"/>
              <a:ext cx="57150" cy="52387"/>
            </a:xfrm>
            <a:custGeom>
              <a:avLst/>
              <a:gdLst>
                <a:gd name="T0" fmla="*/ 0 w 113"/>
                <a:gd name="T1" fmla="*/ 2147483647 h 74"/>
                <a:gd name="T2" fmla="*/ 2147483647 w 113"/>
                <a:gd name="T3" fmla="*/ 2147483647 h 74"/>
                <a:gd name="T4" fmla="*/ 2147483647 w 113"/>
                <a:gd name="T5" fmla="*/ 2147483647 h 74"/>
                <a:gd name="T6" fmla="*/ 2147483647 w 113"/>
                <a:gd name="T7" fmla="*/ 2147483647 h 74"/>
                <a:gd name="T8" fmla="*/ 2147483647 w 113"/>
                <a:gd name="T9" fmla="*/ 2147483647 h 74"/>
                <a:gd name="T10" fmla="*/ 2147483647 w 113"/>
                <a:gd name="T11" fmla="*/ 2147483647 h 74"/>
                <a:gd name="T12" fmla="*/ 2147483647 w 113"/>
                <a:gd name="T13" fmla="*/ 2147483647 h 74"/>
                <a:gd name="T14" fmla="*/ 2147483647 w 113"/>
                <a:gd name="T15" fmla="*/ 2147483647 h 74"/>
                <a:gd name="T16" fmla="*/ 2147483647 w 113"/>
                <a:gd name="T17" fmla="*/ 2147483647 h 74"/>
                <a:gd name="T18" fmla="*/ 2147483647 w 113"/>
                <a:gd name="T19" fmla="*/ 2147483647 h 74"/>
                <a:gd name="T20" fmla="*/ 2147483647 w 113"/>
                <a:gd name="T21" fmla="*/ 2147483647 h 74"/>
                <a:gd name="T22" fmla="*/ 2147483647 w 113"/>
                <a:gd name="T23" fmla="*/ 2147483647 h 74"/>
                <a:gd name="T24" fmla="*/ 2147483647 w 113"/>
                <a:gd name="T25" fmla="*/ 2147483647 h 74"/>
                <a:gd name="T26" fmla="*/ 2147483647 w 113"/>
                <a:gd name="T27" fmla="*/ 2147483647 h 74"/>
                <a:gd name="T28" fmla="*/ 2147483647 w 113"/>
                <a:gd name="T29" fmla="*/ 2147483647 h 74"/>
                <a:gd name="T30" fmla="*/ 2147483647 w 113"/>
                <a:gd name="T31" fmla="*/ 2147483647 h 74"/>
                <a:gd name="T32" fmla="*/ 2147483647 w 113"/>
                <a:gd name="T33" fmla="*/ 2147483647 h 74"/>
                <a:gd name="T34" fmla="*/ 2147483647 w 113"/>
                <a:gd name="T35" fmla="*/ 2147483647 h 74"/>
                <a:gd name="T36" fmla="*/ 2147483647 w 113"/>
                <a:gd name="T37" fmla="*/ 2147483647 h 74"/>
                <a:gd name="T38" fmla="*/ 2147483647 w 113"/>
                <a:gd name="T39" fmla="*/ 0 h 74"/>
                <a:gd name="T40" fmla="*/ 2147483647 w 113"/>
                <a:gd name="T41" fmla="*/ 2147483647 h 74"/>
                <a:gd name="T42" fmla="*/ 2147483647 w 113"/>
                <a:gd name="T43" fmla="*/ 2147483647 h 74"/>
                <a:gd name="T44" fmla="*/ 2147483647 w 113"/>
                <a:gd name="T45" fmla="*/ 2147483647 h 74"/>
                <a:gd name="T46" fmla="*/ 2147483647 w 113"/>
                <a:gd name="T47" fmla="*/ 2147483647 h 74"/>
                <a:gd name="T48" fmla="*/ 2147483647 w 113"/>
                <a:gd name="T49" fmla="*/ 2147483647 h 74"/>
                <a:gd name="T50" fmla="*/ 0 w 113"/>
                <a:gd name="T51" fmla="*/ 2147483647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3"/>
                <a:gd name="T79" fmla="*/ 0 h 74"/>
                <a:gd name="T80" fmla="*/ 113 w 113"/>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3" h="74">
                  <a:moveTo>
                    <a:pt x="0" y="44"/>
                  </a:moveTo>
                  <a:lnTo>
                    <a:pt x="20" y="74"/>
                  </a:lnTo>
                  <a:lnTo>
                    <a:pt x="37" y="69"/>
                  </a:lnTo>
                  <a:lnTo>
                    <a:pt x="51" y="65"/>
                  </a:lnTo>
                  <a:lnTo>
                    <a:pt x="64" y="59"/>
                  </a:lnTo>
                  <a:lnTo>
                    <a:pt x="74" y="53"/>
                  </a:lnTo>
                  <a:lnTo>
                    <a:pt x="78" y="49"/>
                  </a:lnTo>
                  <a:lnTo>
                    <a:pt x="83" y="45"/>
                  </a:lnTo>
                  <a:lnTo>
                    <a:pt x="86" y="41"/>
                  </a:lnTo>
                  <a:lnTo>
                    <a:pt x="88" y="37"/>
                  </a:lnTo>
                  <a:lnTo>
                    <a:pt x="90" y="32"/>
                  </a:lnTo>
                  <a:lnTo>
                    <a:pt x="91" y="26"/>
                  </a:lnTo>
                  <a:lnTo>
                    <a:pt x="93" y="19"/>
                  </a:lnTo>
                  <a:lnTo>
                    <a:pt x="94" y="13"/>
                  </a:lnTo>
                  <a:lnTo>
                    <a:pt x="99" y="12"/>
                  </a:lnTo>
                  <a:lnTo>
                    <a:pt x="106" y="9"/>
                  </a:lnTo>
                  <a:lnTo>
                    <a:pt x="108" y="7"/>
                  </a:lnTo>
                  <a:lnTo>
                    <a:pt x="111" y="5"/>
                  </a:lnTo>
                  <a:lnTo>
                    <a:pt x="112" y="3"/>
                  </a:lnTo>
                  <a:lnTo>
                    <a:pt x="113" y="0"/>
                  </a:lnTo>
                  <a:lnTo>
                    <a:pt x="98" y="4"/>
                  </a:lnTo>
                  <a:lnTo>
                    <a:pt x="82" y="8"/>
                  </a:lnTo>
                  <a:lnTo>
                    <a:pt x="65" y="13"/>
                  </a:lnTo>
                  <a:lnTo>
                    <a:pt x="49" y="19"/>
                  </a:lnTo>
                  <a:lnTo>
                    <a:pt x="20" y="33"/>
                  </a:lnTo>
                  <a:lnTo>
                    <a:pt x="0" y="44"/>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229" name="Freeform 247"/>
            <p:cNvSpPr>
              <a:spLocks/>
            </p:cNvSpPr>
            <p:nvPr>
              <p:custDataLst>
                <p:tags r:id="rId171"/>
              </p:custDataLst>
            </p:nvPr>
          </p:nvSpPr>
          <p:spPr bwMode="auto">
            <a:xfrm>
              <a:off x="4519613" y="3092450"/>
              <a:ext cx="363537" cy="220663"/>
            </a:xfrm>
            <a:custGeom>
              <a:avLst/>
              <a:gdLst>
                <a:gd name="T0" fmla="*/ 2147483647 w 746"/>
                <a:gd name="T1" fmla="*/ 2147483647 h 469"/>
                <a:gd name="T2" fmla="*/ 2147483647 w 746"/>
                <a:gd name="T3" fmla="*/ 2147483647 h 469"/>
                <a:gd name="T4" fmla="*/ 2147483647 w 746"/>
                <a:gd name="T5" fmla="*/ 2147483647 h 469"/>
                <a:gd name="T6" fmla="*/ 2147483647 w 746"/>
                <a:gd name="T7" fmla="*/ 2147483647 h 469"/>
                <a:gd name="T8" fmla="*/ 0 w 746"/>
                <a:gd name="T9" fmla="*/ 2147483647 h 469"/>
                <a:gd name="T10" fmla="*/ 2147483647 w 746"/>
                <a:gd name="T11" fmla="*/ 2147483647 h 469"/>
                <a:gd name="T12" fmla="*/ 2147483647 w 746"/>
                <a:gd name="T13" fmla="*/ 2147483647 h 469"/>
                <a:gd name="T14" fmla="*/ 2147483647 w 746"/>
                <a:gd name="T15" fmla="*/ 2147483647 h 469"/>
                <a:gd name="T16" fmla="*/ 2147483647 w 746"/>
                <a:gd name="T17" fmla="*/ 2147483647 h 469"/>
                <a:gd name="T18" fmla="*/ 2147483647 w 746"/>
                <a:gd name="T19" fmla="*/ 2147483647 h 469"/>
                <a:gd name="T20" fmla="*/ 2147483647 w 746"/>
                <a:gd name="T21" fmla="*/ 2147483647 h 469"/>
                <a:gd name="T22" fmla="*/ 2147483647 w 746"/>
                <a:gd name="T23" fmla="*/ 2147483647 h 469"/>
                <a:gd name="T24" fmla="*/ 2147483647 w 746"/>
                <a:gd name="T25" fmla="*/ 2147483647 h 469"/>
                <a:gd name="T26" fmla="*/ 2147483647 w 746"/>
                <a:gd name="T27" fmla="*/ 2147483647 h 469"/>
                <a:gd name="T28" fmla="*/ 2147483647 w 746"/>
                <a:gd name="T29" fmla="*/ 2147483647 h 469"/>
                <a:gd name="T30" fmla="*/ 2147483647 w 746"/>
                <a:gd name="T31" fmla="*/ 2147483647 h 469"/>
                <a:gd name="T32" fmla="*/ 2147483647 w 746"/>
                <a:gd name="T33" fmla="*/ 2147483647 h 469"/>
                <a:gd name="T34" fmla="*/ 2147483647 w 746"/>
                <a:gd name="T35" fmla="*/ 2147483647 h 469"/>
                <a:gd name="T36" fmla="*/ 2147483647 w 746"/>
                <a:gd name="T37" fmla="*/ 2147483647 h 469"/>
                <a:gd name="T38" fmla="*/ 2147483647 w 746"/>
                <a:gd name="T39" fmla="*/ 0 h 469"/>
                <a:gd name="T40" fmla="*/ 2147483647 w 746"/>
                <a:gd name="T41" fmla="*/ 2147483647 h 469"/>
                <a:gd name="T42" fmla="*/ 2147483647 w 746"/>
                <a:gd name="T43" fmla="*/ 2147483647 h 469"/>
                <a:gd name="T44" fmla="*/ 2147483647 w 746"/>
                <a:gd name="T45" fmla="*/ 2147483647 h 469"/>
                <a:gd name="T46" fmla="*/ 2147483647 w 746"/>
                <a:gd name="T47" fmla="*/ 2147483647 h 469"/>
                <a:gd name="T48" fmla="*/ 2147483647 w 746"/>
                <a:gd name="T49" fmla="*/ 2147483647 h 469"/>
                <a:gd name="T50" fmla="*/ 2147483647 w 746"/>
                <a:gd name="T51" fmla="*/ 2147483647 h 469"/>
                <a:gd name="T52" fmla="*/ 2147483647 w 746"/>
                <a:gd name="T53" fmla="*/ 2147483647 h 469"/>
                <a:gd name="T54" fmla="*/ 2147483647 w 746"/>
                <a:gd name="T55" fmla="*/ 2147483647 h 469"/>
                <a:gd name="T56" fmla="*/ 2147483647 w 746"/>
                <a:gd name="T57" fmla="*/ 2147483647 h 469"/>
                <a:gd name="T58" fmla="*/ 2147483647 w 746"/>
                <a:gd name="T59" fmla="*/ 2147483647 h 469"/>
                <a:gd name="T60" fmla="*/ 2147483647 w 746"/>
                <a:gd name="T61" fmla="*/ 2147483647 h 469"/>
                <a:gd name="T62" fmla="*/ 2147483647 w 746"/>
                <a:gd name="T63" fmla="*/ 2147483647 h 469"/>
                <a:gd name="T64" fmla="*/ 2147483647 w 746"/>
                <a:gd name="T65" fmla="*/ 2147483647 h 469"/>
                <a:gd name="T66" fmla="*/ 2147483647 w 746"/>
                <a:gd name="T67" fmla="*/ 2147483647 h 469"/>
                <a:gd name="T68" fmla="*/ 2147483647 w 746"/>
                <a:gd name="T69" fmla="*/ 2147483647 h 469"/>
                <a:gd name="T70" fmla="*/ 2147483647 w 746"/>
                <a:gd name="T71" fmla="*/ 2147483647 h 469"/>
                <a:gd name="T72" fmla="*/ 2147483647 w 746"/>
                <a:gd name="T73" fmla="*/ 2147483647 h 469"/>
                <a:gd name="T74" fmla="*/ 2147483647 w 746"/>
                <a:gd name="T75" fmla="*/ 2147483647 h 469"/>
                <a:gd name="T76" fmla="*/ 2147483647 w 746"/>
                <a:gd name="T77" fmla="*/ 2147483647 h 469"/>
                <a:gd name="T78" fmla="*/ 2147483647 w 746"/>
                <a:gd name="T79" fmla="*/ 2147483647 h 469"/>
                <a:gd name="T80" fmla="*/ 2147483647 w 746"/>
                <a:gd name="T81" fmla="*/ 2147483647 h 469"/>
                <a:gd name="T82" fmla="*/ 2147483647 w 746"/>
                <a:gd name="T83" fmla="*/ 2147483647 h 469"/>
                <a:gd name="T84" fmla="*/ 2147483647 w 746"/>
                <a:gd name="T85" fmla="*/ 2147483647 h 469"/>
                <a:gd name="T86" fmla="*/ 2147483647 w 746"/>
                <a:gd name="T87" fmla="*/ 2147483647 h 469"/>
                <a:gd name="T88" fmla="*/ 2147483647 w 746"/>
                <a:gd name="T89" fmla="*/ 2147483647 h 469"/>
                <a:gd name="T90" fmla="*/ 2147483647 w 746"/>
                <a:gd name="T91" fmla="*/ 2147483647 h 469"/>
                <a:gd name="T92" fmla="*/ 2147483647 w 746"/>
                <a:gd name="T93" fmla="*/ 2147483647 h 469"/>
                <a:gd name="T94" fmla="*/ 2147483647 w 746"/>
                <a:gd name="T95" fmla="*/ 2147483647 h 4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46"/>
                <a:gd name="T145" fmla="*/ 0 h 469"/>
                <a:gd name="T146" fmla="*/ 746 w 746"/>
                <a:gd name="T147" fmla="*/ 469 h 4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46" h="469">
                  <a:moveTo>
                    <a:pt x="114" y="469"/>
                  </a:moveTo>
                  <a:lnTo>
                    <a:pt x="109" y="463"/>
                  </a:lnTo>
                  <a:lnTo>
                    <a:pt x="103" y="456"/>
                  </a:lnTo>
                  <a:lnTo>
                    <a:pt x="98" y="452"/>
                  </a:lnTo>
                  <a:lnTo>
                    <a:pt x="92" y="449"/>
                  </a:lnTo>
                  <a:lnTo>
                    <a:pt x="79" y="445"/>
                  </a:lnTo>
                  <a:lnTo>
                    <a:pt x="67" y="442"/>
                  </a:lnTo>
                  <a:lnTo>
                    <a:pt x="54" y="440"/>
                  </a:lnTo>
                  <a:lnTo>
                    <a:pt x="39" y="437"/>
                  </a:lnTo>
                  <a:lnTo>
                    <a:pt x="33" y="435"/>
                  </a:lnTo>
                  <a:lnTo>
                    <a:pt x="26" y="433"/>
                  </a:lnTo>
                  <a:lnTo>
                    <a:pt x="21" y="429"/>
                  </a:lnTo>
                  <a:lnTo>
                    <a:pt x="14" y="425"/>
                  </a:lnTo>
                  <a:lnTo>
                    <a:pt x="11" y="422"/>
                  </a:lnTo>
                  <a:lnTo>
                    <a:pt x="8" y="418"/>
                  </a:lnTo>
                  <a:lnTo>
                    <a:pt x="5" y="413"/>
                  </a:lnTo>
                  <a:lnTo>
                    <a:pt x="3" y="408"/>
                  </a:lnTo>
                  <a:lnTo>
                    <a:pt x="1" y="396"/>
                  </a:lnTo>
                  <a:lnTo>
                    <a:pt x="0" y="385"/>
                  </a:lnTo>
                  <a:lnTo>
                    <a:pt x="0" y="363"/>
                  </a:lnTo>
                  <a:lnTo>
                    <a:pt x="1" y="345"/>
                  </a:lnTo>
                  <a:lnTo>
                    <a:pt x="1" y="332"/>
                  </a:lnTo>
                  <a:lnTo>
                    <a:pt x="3" y="320"/>
                  </a:lnTo>
                  <a:lnTo>
                    <a:pt x="5" y="309"/>
                  </a:lnTo>
                  <a:lnTo>
                    <a:pt x="10" y="299"/>
                  </a:lnTo>
                  <a:lnTo>
                    <a:pt x="13" y="289"/>
                  </a:lnTo>
                  <a:lnTo>
                    <a:pt x="19" y="281"/>
                  </a:lnTo>
                  <a:lnTo>
                    <a:pt x="23" y="273"/>
                  </a:lnTo>
                  <a:lnTo>
                    <a:pt x="30" y="265"/>
                  </a:lnTo>
                  <a:lnTo>
                    <a:pt x="41" y="251"/>
                  </a:lnTo>
                  <a:lnTo>
                    <a:pt x="52" y="236"/>
                  </a:lnTo>
                  <a:lnTo>
                    <a:pt x="56" y="228"/>
                  </a:lnTo>
                  <a:lnTo>
                    <a:pt x="60" y="220"/>
                  </a:lnTo>
                  <a:lnTo>
                    <a:pt x="65" y="212"/>
                  </a:lnTo>
                  <a:lnTo>
                    <a:pt x="67" y="204"/>
                  </a:lnTo>
                  <a:lnTo>
                    <a:pt x="121" y="204"/>
                  </a:lnTo>
                  <a:lnTo>
                    <a:pt x="131" y="198"/>
                  </a:lnTo>
                  <a:lnTo>
                    <a:pt x="142" y="194"/>
                  </a:lnTo>
                  <a:lnTo>
                    <a:pt x="154" y="191"/>
                  </a:lnTo>
                  <a:lnTo>
                    <a:pt x="166" y="188"/>
                  </a:lnTo>
                  <a:lnTo>
                    <a:pt x="190" y="184"/>
                  </a:lnTo>
                  <a:lnTo>
                    <a:pt x="213" y="178"/>
                  </a:lnTo>
                  <a:lnTo>
                    <a:pt x="224" y="176"/>
                  </a:lnTo>
                  <a:lnTo>
                    <a:pt x="235" y="173"/>
                  </a:lnTo>
                  <a:lnTo>
                    <a:pt x="244" y="170"/>
                  </a:lnTo>
                  <a:lnTo>
                    <a:pt x="251" y="165"/>
                  </a:lnTo>
                  <a:lnTo>
                    <a:pt x="258" y="160"/>
                  </a:lnTo>
                  <a:lnTo>
                    <a:pt x="262" y="153"/>
                  </a:lnTo>
                  <a:lnTo>
                    <a:pt x="265" y="150"/>
                  </a:lnTo>
                  <a:lnTo>
                    <a:pt x="266" y="145"/>
                  </a:lnTo>
                  <a:lnTo>
                    <a:pt x="267" y="141"/>
                  </a:lnTo>
                  <a:lnTo>
                    <a:pt x="267" y="136"/>
                  </a:lnTo>
                  <a:lnTo>
                    <a:pt x="267" y="126"/>
                  </a:lnTo>
                  <a:lnTo>
                    <a:pt x="267" y="117"/>
                  </a:lnTo>
                  <a:lnTo>
                    <a:pt x="280" y="119"/>
                  </a:lnTo>
                  <a:lnTo>
                    <a:pt x="292" y="120"/>
                  </a:lnTo>
                  <a:lnTo>
                    <a:pt x="303" y="120"/>
                  </a:lnTo>
                  <a:lnTo>
                    <a:pt x="313" y="119"/>
                  </a:lnTo>
                  <a:lnTo>
                    <a:pt x="323" y="117"/>
                  </a:lnTo>
                  <a:lnTo>
                    <a:pt x="332" y="115"/>
                  </a:lnTo>
                  <a:lnTo>
                    <a:pt x="339" y="112"/>
                  </a:lnTo>
                  <a:lnTo>
                    <a:pt x="347" y="109"/>
                  </a:lnTo>
                  <a:lnTo>
                    <a:pt x="354" y="105"/>
                  </a:lnTo>
                  <a:lnTo>
                    <a:pt x="359" y="101"/>
                  </a:lnTo>
                  <a:lnTo>
                    <a:pt x="366" y="96"/>
                  </a:lnTo>
                  <a:lnTo>
                    <a:pt x="370" y="91"/>
                  </a:lnTo>
                  <a:lnTo>
                    <a:pt x="380" y="80"/>
                  </a:lnTo>
                  <a:lnTo>
                    <a:pt x="389" y="67"/>
                  </a:lnTo>
                  <a:lnTo>
                    <a:pt x="397" y="56"/>
                  </a:lnTo>
                  <a:lnTo>
                    <a:pt x="405" y="44"/>
                  </a:lnTo>
                  <a:lnTo>
                    <a:pt x="414" y="32"/>
                  </a:lnTo>
                  <a:lnTo>
                    <a:pt x="425" y="22"/>
                  </a:lnTo>
                  <a:lnTo>
                    <a:pt x="430" y="18"/>
                  </a:lnTo>
                  <a:lnTo>
                    <a:pt x="436" y="13"/>
                  </a:lnTo>
                  <a:lnTo>
                    <a:pt x="442" y="9"/>
                  </a:lnTo>
                  <a:lnTo>
                    <a:pt x="450" y="6"/>
                  </a:lnTo>
                  <a:lnTo>
                    <a:pt x="458" y="3"/>
                  </a:lnTo>
                  <a:lnTo>
                    <a:pt x="467" y="1"/>
                  </a:lnTo>
                  <a:lnTo>
                    <a:pt x="475" y="0"/>
                  </a:lnTo>
                  <a:lnTo>
                    <a:pt x="486" y="0"/>
                  </a:lnTo>
                  <a:lnTo>
                    <a:pt x="486" y="6"/>
                  </a:lnTo>
                  <a:lnTo>
                    <a:pt x="492" y="14"/>
                  </a:lnTo>
                  <a:lnTo>
                    <a:pt x="498" y="22"/>
                  </a:lnTo>
                  <a:lnTo>
                    <a:pt x="507" y="29"/>
                  </a:lnTo>
                  <a:lnTo>
                    <a:pt x="515" y="35"/>
                  </a:lnTo>
                  <a:lnTo>
                    <a:pt x="523" y="41"/>
                  </a:lnTo>
                  <a:lnTo>
                    <a:pt x="530" y="49"/>
                  </a:lnTo>
                  <a:lnTo>
                    <a:pt x="532" y="53"/>
                  </a:lnTo>
                  <a:lnTo>
                    <a:pt x="536" y="57"/>
                  </a:lnTo>
                  <a:lnTo>
                    <a:pt x="538" y="62"/>
                  </a:lnTo>
                  <a:lnTo>
                    <a:pt x="539" y="67"/>
                  </a:lnTo>
                  <a:lnTo>
                    <a:pt x="553" y="107"/>
                  </a:lnTo>
                  <a:lnTo>
                    <a:pt x="564" y="141"/>
                  </a:lnTo>
                  <a:lnTo>
                    <a:pt x="569" y="148"/>
                  </a:lnTo>
                  <a:lnTo>
                    <a:pt x="573" y="154"/>
                  </a:lnTo>
                  <a:lnTo>
                    <a:pt x="579" y="159"/>
                  </a:lnTo>
                  <a:lnTo>
                    <a:pt x="585" y="164"/>
                  </a:lnTo>
                  <a:lnTo>
                    <a:pt x="593" y="168"/>
                  </a:lnTo>
                  <a:lnTo>
                    <a:pt x="602" y="170"/>
                  </a:lnTo>
                  <a:lnTo>
                    <a:pt x="613" y="172"/>
                  </a:lnTo>
                  <a:lnTo>
                    <a:pt x="626" y="172"/>
                  </a:lnTo>
                  <a:lnTo>
                    <a:pt x="626" y="179"/>
                  </a:lnTo>
                  <a:lnTo>
                    <a:pt x="627" y="187"/>
                  </a:lnTo>
                  <a:lnTo>
                    <a:pt x="628" y="193"/>
                  </a:lnTo>
                  <a:lnTo>
                    <a:pt x="630" y="199"/>
                  </a:lnTo>
                  <a:lnTo>
                    <a:pt x="636" y="211"/>
                  </a:lnTo>
                  <a:lnTo>
                    <a:pt x="642" y="222"/>
                  </a:lnTo>
                  <a:lnTo>
                    <a:pt x="650" y="233"/>
                  </a:lnTo>
                  <a:lnTo>
                    <a:pt x="660" y="244"/>
                  </a:lnTo>
                  <a:lnTo>
                    <a:pt x="670" y="254"/>
                  </a:lnTo>
                  <a:lnTo>
                    <a:pt x="681" y="263"/>
                  </a:lnTo>
                  <a:lnTo>
                    <a:pt x="702" y="279"/>
                  </a:lnTo>
                  <a:lnTo>
                    <a:pt x="720" y="294"/>
                  </a:lnTo>
                  <a:lnTo>
                    <a:pt x="729" y="302"/>
                  </a:lnTo>
                  <a:lnTo>
                    <a:pt x="736" y="309"/>
                  </a:lnTo>
                  <a:lnTo>
                    <a:pt x="741" y="315"/>
                  </a:lnTo>
                  <a:lnTo>
                    <a:pt x="746" y="321"/>
                  </a:lnTo>
                  <a:lnTo>
                    <a:pt x="738" y="345"/>
                  </a:lnTo>
                  <a:lnTo>
                    <a:pt x="728" y="345"/>
                  </a:lnTo>
                  <a:lnTo>
                    <a:pt x="711" y="345"/>
                  </a:lnTo>
                  <a:lnTo>
                    <a:pt x="706" y="345"/>
                  </a:lnTo>
                  <a:lnTo>
                    <a:pt x="700" y="344"/>
                  </a:lnTo>
                  <a:lnTo>
                    <a:pt x="695" y="343"/>
                  </a:lnTo>
                  <a:lnTo>
                    <a:pt x="691" y="342"/>
                  </a:lnTo>
                  <a:lnTo>
                    <a:pt x="685" y="339"/>
                  </a:lnTo>
                  <a:lnTo>
                    <a:pt x="682" y="335"/>
                  </a:lnTo>
                  <a:lnTo>
                    <a:pt x="680" y="329"/>
                  </a:lnTo>
                  <a:lnTo>
                    <a:pt x="679" y="321"/>
                  </a:lnTo>
                  <a:lnTo>
                    <a:pt x="666" y="321"/>
                  </a:lnTo>
                  <a:lnTo>
                    <a:pt x="659" y="321"/>
                  </a:lnTo>
                  <a:lnTo>
                    <a:pt x="654" y="325"/>
                  </a:lnTo>
                  <a:lnTo>
                    <a:pt x="651" y="330"/>
                  </a:lnTo>
                  <a:lnTo>
                    <a:pt x="648" y="334"/>
                  </a:lnTo>
                  <a:lnTo>
                    <a:pt x="647" y="338"/>
                  </a:lnTo>
                  <a:lnTo>
                    <a:pt x="642" y="345"/>
                  </a:lnTo>
                  <a:lnTo>
                    <a:pt x="639" y="352"/>
                  </a:lnTo>
                  <a:lnTo>
                    <a:pt x="630" y="354"/>
                  </a:lnTo>
                  <a:lnTo>
                    <a:pt x="621" y="355"/>
                  </a:lnTo>
                  <a:lnTo>
                    <a:pt x="613" y="355"/>
                  </a:lnTo>
                  <a:lnTo>
                    <a:pt x="604" y="356"/>
                  </a:lnTo>
                  <a:lnTo>
                    <a:pt x="586" y="355"/>
                  </a:lnTo>
                  <a:lnTo>
                    <a:pt x="570" y="355"/>
                  </a:lnTo>
                  <a:lnTo>
                    <a:pt x="561" y="355"/>
                  </a:lnTo>
                  <a:lnTo>
                    <a:pt x="553" y="356"/>
                  </a:lnTo>
                  <a:lnTo>
                    <a:pt x="545" y="357"/>
                  </a:lnTo>
                  <a:lnTo>
                    <a:pt x="537" y="359"/>
                  </a:lnTo>
                  <a:lnTo>
                    <a:pt x="529" y="361"/>
                  </a:lnTo>
                  <a:lnTo>
                    <a:pt x="522" y="365"/>
                  </a:lnTo>
                  <a:lnTo>
                    <a:pt x="514" y="370"/>
                  </a:lnTo>
                  <a:lnTo>
                    <a:pt x="506" y="376"/>
                  </a:lnTo>
                  <a:lnTo>
                    <a:pt x="501" y="381"/>
                  </a:lnTo>
                  <a:lnTo>
                    <a:pt x="496" y="387"/>
                  </a:lnTo>
                  <a:lnTo>
                    <a:pt x="493" y="390"/>
                  </a:lnTo>
                  <a:lnTo>
                    <a:pt x="491" y="392"/>
                  </a:lnTo>
                  <a:lnTo>
                    <a:pt x="489" y="394"/>
                  </a:lnTo>
                  <a:lnTo>
                    <a:pt x="486" y="394"/>
                  </a:lnTo>
                  <a:lnTo>
                    <a:pt x="466" y="395"/>
                  </a:lnTo>
                  <a:lnTo>
                    <a:pt x="451" y="397"/>
                  </a:lnTo>
                  <a:lnTo>
                    <a:pt x="439" y="399"/>
                  </a:lnTo>
                  <a:lnTo>
                    <a:pt x="426" y="400"/>
                  </a:lnTo>
                  <a:lnTo>
                    <a:pt x="417" y="400"/>
                  </a:lnTo>
                  <a:lnTo>
                    <a:pt x="410" y="398"/>
                  </a:lnTo>
                  <a:lnTo>
                    <a:pt x="403" y="395"/>
                  </a:lnTo>
                  <a:lnTo>
                    <a:pt x="396" y="392"/>
                  </a:lnTo>
                  <a:lnTo>
                    <a:pt x="384" y="383"/>
                  </a:lnTo>
                  <a:lnTo>
                    <a:pt x="373" y="373"/>
                  </a:lnTo>
                  <a:lnTo>
                    <a:pt x="361" y="363"/>
                  </a:lnTo>
                  <a:lnTo>
                    <a:pt x="349" y="354"/>
                  </a:lnTo>
                  <a:lnTo>
                    <a:pt x="343" y="351"/>
                  </a:lnTo>
                  <a:lnTo>
                    <a:pt x="336" y="347"/>
                  </a:lnTo>
                  <a:lnTo>
                    <a:pt x="328" y="345"/>
                  </a:lnTo>
                  <a:lnTo>
                    <a:pt x="319" y="345"/>
                  </a:lnTo>
                  <a:lnTo>
                    <a:pt x="313" y="345"/>
                  </a:lnTo>
                  <a:lnTo>
                    <a:pt x="305" y="347"/>
                  </a:lnTo>
                  <a:lnTo>
                    <a:pt x="299" y="351"/>
                  </a:lnTo>
                  <a:lnTo>
                    <a:pt x="291" y="355"/>
                  </a:lnTo>
                  <a:lnTo>
                    <a:pt x="284" y="360"/>
                  </a:lnTo>
                  <a:lnTo>
                    <a:pt x="278" y="365"/>
                  </a:lnTo>
                  <a:lnTo>
                    <a:pt x="272" y="371"/>
                  </a:lnTo>
                  <a:lnTo>
                    <a:pt x="266" y="377"/>
                  </a:lnTo>
                  <a:lnTo>
                    <a:pt x="255" y="392"/>
                  </a:lnTo>
                  <a:lnTo>
                    <a:pt x="244" y="408"/>
                  </a:lnTo>
                  <a:lnTo>
                    <a:pt x="235" y="423"/>
                  </a:lnTo>
                  <a:lnTo>
                    <a:pt x="227" y="437"/>
                  </a:lnTo>
                  <a:lnTo>
                    <a:pt x="197" y="437"/>
                  </a:lnTo>
                  <a:lnTo>
                    <a:pt x="176" y="437"/>
                  </a:lnTo>
                  <a:lnTo>
                    <a:pt x="160" y="437"/>
                  </a:lnTo>
                  <a:lnTo>
                    <a:pt x="150" y="439"/>
                  </a:lnTo>
                  <a:lnTo>
                    <a:pt x="146" y="440"/>
                  </a:lnTo>
                  <a:lnTo>
                    <a:pt x="143" y="442"/>
                  </a:lnTo>
                  <a:lnTo>
                    <a:pt x="139" y="445"/>
                  </a:lnTo>
                  <a:lnTo>
                    <a:pt x="135" y="448"/>
                  </a:lnTo>
                  <a:lnTo>
                    <a:pt x="126" y="456"/>
                  </a:lnTo>
                  <a:lnTo>
                    <a:pt x="114" y="469"/>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230" name="Freeform 248"/>
            <p:cNvSpPr>
              <a:spLocks/>
            </p:cNvSpPr>
            <p:nvPr>
              <p:custDataLst>
                <p:tags r:id="rId172"/>
              </p:custDataLst>
            </p:nvPr>
          </p:nvSpPr>
          <p:spPr bwMode="auto">
            <a:xfrm>
              <a:off x="4449763" y="3244850"/>
              <a:ext cx="557212" cy="498475"/>
            </a:xfrm>
            <a:custGeom>
              <a:avLst/>
              <a:gdLst>
                <a:gd name="T0" fmla="*/ 2147483647 w 1145"/>
                <a:gd name="T1" fmla="*/ 2147483647 h 1053"/>
                <a:gd name="T2" fmla="*/ 2147483647 w 1145"/>
                <a:gd name="T3" fmla="*/ 2147483647 h 1053"/>
                <a:gd name="T4" fmla="*/ 2147483647 w 1145"/>
                <a:gd name="T5" fmla="*/ 2147483647 h 1053"/>
                <a:gd name="T6" fmla="*/ 2147483647 w 1145"/>
                <a:gd name="T7" fmla="*/ 2147483647 h 1053"/>
                <a:gd name="T8" fmla="*/ 2147483647 w 1145"/>
                <a:gd name="T9" fmla="*/ 2147483647 h 1053"/>
                <a:gd name="T10" fmla="*/ 2147483647 w 1145"/>
                <a:gd name="T11" fmla="*/ 2147483647 h 1053"/>
                <a:gd name="T12" fmla="*/ 2147483647 w 1145"/>
                <a:gd name="T13" fmla="*/ 2147483647 h 1053"/>
                <a:gd name="T14" fmla="*/ 2147483647 w 1145"/>
                <a:gd name="T15" fmla="*/ 2147483647 h 1053"/>
                <a:gd name="T16" fmla="*/ 2147483647 w 1145"/>
                <a:gd name="T17" fmla="*/ 2147483647 h 1053"/>
                <a:gd name="T18" fmla="*/ 2147483647 w 1145"/>
                <a:gd name="T19" fmla="*/ 2147483647 h 1053"/>
                <a:gd name="T20" fmla="*/ 2147483647 w 1145"/>
                <a:gd name="T21" fmla="*/ 2147483647 h 1053"/>
                <a:gd name="T22" fmla="*/ 2147483647 w 1145"/>
                <a:gd name="T23" fmla="*/ 2147483647 h 1053"/>
                <a:gd name="T24" fmla="*/ 2147483647 w 1145"/>
                <a:gd name="T25" fmla="*/ 2147483647 h 1053"/>
                <a:gd name="T26" fmla="*/ 2147483647 w 1145"/>
                <a:gd name="T27" fmla="*/ 2147483647 h 1053"/>
                <a:gd name="T28" fmla="*/ 2147483647 w 1145"/>
                <a:gd name="T29" fmla="*/ 2147483647 h 1053"/>
                <a:gd name="T30" fmla="*/ 2147483647 w 1145"/>
                <a:gd name="T31" fmla="*/ 2147483647 h 1053"/>
                <a:gd name="T32" fmla="*/ 2147483647 w 1145"/>
                <a:gd name="T33" fmla="*/ 2147483647 h 1053"/>
                <a:gd name="T34" fmla="*/ 2147483647 w 1145"/>
                <a:gd name="T35" fmla="*/ 2147483647 h 1053"/>
                <a:gd name="T36" fmla="*/ 2147483647 w 1145"/>
                <a:gd name="T37" fmla="*/ 2147483647 h 1053"/>
                <a:gd name="T38" fmla="*/ 2147483647 w 1145"/>
                <a:gd name="T39" fmla="*/ 2147483647 h 1053"/>
                <a:gd name="T40" fmla="*/ 2147483647 w 1145"/>
                <a:gd name="T41" fmla="*/ 2147483647 h 1053"/>
                <a:gd name="T42" fmla="*/ 2147483647 w 1145"/>
                <a:gd name="T43" fmla="*/ 2147483647 h 1053"/>
                <a:gd name="T44" fmla="*/ 2147483647 w 1145"/>
                <a:gd name="T45" fmla="*/ 2147483647 h 1053"/>
                <a:gd name="T46" fmla="*/ 2147483647 w 1145"/>
                <a:gd name="T47" fmla="*/ 2147483647 h 1053"/>
                <a:gd name="T48" fmla="*/ 2147483647 w 1145"/>
                <a:gd name="T49" fmla="*/ 2147483647 h 1053"/>
                <a:gd name="T50" fmla="*/ 2147483647 w 1145"/>
                <a:gd name="T51" fmla="*/ 2147483647 h 1053"/>
                <a:gd name="T52" fmla="*/ 2147483647 w 1145"/>
                <a:gd name="T53" fmla="*/ 2147483647 h 1053"/>
                <a:gd name="T54" fmla="*/ 2147483647 w 1145"/>
                <a:gd name="T55" fmla="*/ 2147483647 h 1053"/>
                <a:gd name="T56" fmla="*/ 2147483647 w 1145"/>
                <a:gd name="T57" fmla="*/ 2147483647 h 1053"/>
                <a:gd name="T58" fmla="*/ 2147483647 w 1145"/>
                <a:gd name="T59" fmla="*/ 2147483647 h 1053"/>
                <a:gd name="T60" fmla="*/ 2147483647 w 1145"/>
                <a:gd name="T61" fmla="*/ 2147483647 h 1053"/>
                <a:gd name="T62" fmla="*/ 2147483647 w 1145"/>
                <a:gd name="T63" fmla="*/ 2147483647 h 1053"/>
                <a:gd name="T64" fmla="*/ 2147483647 w 1145"/>
                <a:gd name="T65" fmla="*/ 2147483647 h 1053"/>
                <a:gd name="T66" fmla="*/ 2147483647 w 1145"/>
                <a:gd name="T67" fmla="*/ 2147483647 h 1053"/>
                <a:gd name="T68" fmla="*/ 2147483647 w 1145"/>
                <a:gd name="T69" fmla="*/ 2147483647 h 1053"/>
                <a:gd name="T70" fmla="*/ 2147483647 w 1145"/>
                <a:gd name="T71" fmla="*/ 2147483647 h 1053"/>
                <a:gd name="T72" fmla="*/ 2147483647 w 1145"/>
                <a:gd name="T73" fmla="*/ 2147483647 h 1053"/>
                <a:gd name="T74" fmla="*/ 2147483647 w 1145"/>
                <a:gd name="T75" fmla="*/ 2147483647 h 1053"/>
                <a:gd name="T76" fmla="*/ 2147483647 w 1145"/>
                <a:gd name="T77" fmla="*/ 2147483647 h 1053"/>
                <a:gd name="T78" fmla="*/ 2147483647 w 1145"/>
                <a:gd name="T79" fmla="*/ 2147483647 h 1053"/>
                <a:gd name="T80" fmla="*/ 2147483647 w 1145"/>
                <a:gd name="T81" fmla="*/ 2147483647 h 1053"/>
                <a:gd name="T82" fmla="*/ 2147483647 w 1145"/>
                <a:gd name="T83" fmla="*/ 2147483647 h 1053"/>
                <a:gd name="T84" fmla="*/ 2147483647 w 1145"/>
                <a:gd name="T85" fmla="*/ 2147483647 h 1053"/>
                <a:gd name="T86" fmla="*/ 2147483647 w 1145"/>
                <a:gd name="T87" fmla="*/ 2147483647 h 1053"/>
                <a:gd name="T88" fmla="*/ 2147483647 w 1145"/>
                <a:gd name="T89" fmla="*/ 2147483647 h 1053"/>
                <a:gd name="T90" fmla="*/ 2147483647 w 1145"/>
                <a:gd name="T91" fmla="*/ 2147483647 h 1053"/>
                <a:gd name="T92" fmla="*/ 2147483647 w 1145"/>
                <a:gd name="T93" fmla="*/ 2147483647 h 1053"/>
                <a:gd name="T94" fmla="*/ 2147483647 w 1145"/>
                <a:gd name="T95" fmla="*/ 2147483647 h 1053"/>
                <a:gd name="T96" fmla="*/ 2147483647 w 1145"/>
                <a:gd name="T97" fmla="*/ 2147483647 h 1053"/>
                <a:gd name="T98" fmla="*/ 2147483647 w 1145"/>
                <a:gd name="T99" fmla="*/ 2147483647 h 1053"/>
                <a:gd name="T100" fmla="*/ 2147483647 w 1145"/>
                <a:gd name="T101" fmla="*/ 2147483647 h 1053"/>
                <a:gd name="T102" fmla="*/ 2147483647 w 1145"/>
                <a:gd name="T103" fmla="*/ 2147483647 h 1053"/>
                <a:gd name="T104" fmla="*/ 2147483647 w 1145"/>
                <a:gd name="T105" fmla="*/ 2147483647 h 1053"/>
                <a:gd name="T106" fmla="*/ 2147483647 w 1145"/>
                <a:gd name="T107" fmla="*/ 2147483647 h 1053"/>
                <a:gd name="T108" fmla="*/ 2147483647 w 1145"/>
                <a:gd name="T109" fmla="*/ 2147483647 h 1053"/>
                <a:gd name="T110" fmla="*/ 2147483647 w 1145"/>
                <a:gd name="T111" fmla="*/ 2147483647 h 10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5"/>
                <a:gd name="T169" fmla="*/ 0 h 1053"/>
                <a:gd name="T170" fmla="*/ 1145 w 1145"/>
                <a:gd name="T171" fmla="*/ 1053 h 105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5" h="1053">
                  <a:moveTo>
                    <a:pt x="894" y="24"/>
                  </a:moveTo>
                  <a:lnTo>
                    <a:pt x="894" y="32"/>
                  </a:lnTo>
                  <a:lnTo>
                    <a:pt x="895" y="38"/>
                  </a:lnTo>
                  <a:lnTo>
                    <a:pt x="896" y="44"/>
                  </a:lnTo>
                  <a:lnTo>
                    <a:pt x="897" y="49"/>
                  </a:lnTo>
                  <a:lnTo>
                    <a:pt x="900" y="53"/>
                  </a:lnTo>
                  <a:lnTo>
                    <a:pt x="902" y="57"/>
                  </a:lnTo>
                  <a:lnTo>
                    <a:pt x="906" y="61"/>
                  </a:lnTo>
                  <a:lnTo>
                    <a:pt x="909" y="64"/>
                  </a:lnTo>
                  <a:lnTo>
                    <a:pt x="918" y="68"/>
                  </a:lnTo>
                  <a:lnTo>
                    <a:pt x="926" y="71"/>
                  </a:lnTo>
                  <a:lnTo>
                    <a:pt x="936" y="72"/>
                  </a:lnTo>
                  <a:lnTo>
                    <a:pt x="947" y="72"/>
                  </a:lnTo>
                  <a:lnTo>
                    <a:pt x="993" y="66"/>
                  </a:lnTo>
                  <a:lnTo>
                    <a:pt x="1033" y="61"/>
                  </a:lnTo>
                  <a:lnTo>
                    <a:pt x="1038" y="61"/>
                  </a:lnTo>
                  <a:lnTo>
                    <a:pt x="1045" y="63"/>
                  </a:lnTo>
                  <a:lnTo>
                    <a:pt x="1051" y="64"/>
                  </a:lnTo>
                  <a:lnTo>
                    <a:pt x="1057" y="67"/>
                  </a:lnTo>
                  <a:lnTo>
                    <a:pt x="1069" y="73"/>
                  </a:lnTo>
                  <a:lnTo>
                    <a:pt x="1080" y="81"/>
                  </a:lnTo>
                  <a:lnTo>
                    <a:pt x="1099" y="98"/>
                  </a:lnTo>
                  <a:lnTo>
                    <a:pt x="1112" y="110"/>
                  </a:lnTo>
                  <a:lnTo>
                    <a:pt x="1113" y="124"/>
                  </a:lnTo>
                  <a:lnTo>
                    <a:pt x="1114" y="138"/>
                  </a:lnTo>
                  <a:lnTo>
                    <a:pt x="1117" y="152"/>
                  </a:lnTo>
                  <a:lnTo>
                    <a:pt x="1122" y="164"/>
                  </a:lnTo>
                  <a:lnTo>
                    <a:pt x="1126" y="175"/>
                  </a:lnTo>
                  <a:lnTo>
                    <a:pt x="1132" y="183"/>
                  </a:lnTo>
                  <a:lnTo>
                    <a:pt x="1135" y="186"/>
                  </a:lnTo>
                  <a:lnTo>
                    <a:pt x="1138" y="188"/>
                  </a:lnTo>
                  <a:lnTo>
                    <a:pt x="1142" y="190"/>
                  </a:lnTo>
                  <a:lnTo>
                    <a:pt x="1145" y="190"/>
                  </a:lnTo>
                  <a:lnTo>
                    <a:pt x="1139" y="202"/>
                  </a:lnTo>
                  <a:lnTo>
                    <a:pt x="1133" y="211"/>
                  </a:lnTo>
                  <a:lnTo>
                    <a:pt x="1125" y="220"/>
                  </a:lnTo>
                  <a:lnTo>
                    <a:pt x="1117" y="227"/>
                  </a:lnTo>
                  <a:lnTo>
                    <a:pt x="1100" y="240"/>
                  </a:lnTo>
                  <a:lnTo>
                    <a:pt x="1082" y="253"/>
                  </a:lnTo>
                  <a:lnTo>
                    <a:pt x="1074" y="259"/>
                  </a:lnTo>
                  <a:lnTo>
                    <a:pt x="1066" y="266"/>
                  </a:lnTo>
                  <a:lnTo>
                    <a:pt x="1058" y="272"/>
                  </a:lnTo>
                  <a:lnTo>
                    <a:pt x="1052" y="280"/>
                  </a:lnTo>
                  <a:lnTo>
                    <a:pt x="1046" y="288"/>
                  </a:lnTo>
                  <a:lnTo>
                    <a:pt x="1043" y="297"/>
                  </a:lnTo>
                  <a:lnTo>
                    <a:pt x="1040" y="308"/>
                  </a:lnTo>
                  <a:lnTo>
                    <a:pt x="1040" y="320"/>
                  </a:lnTo>
                  <a:lnTo>
                    <a:pt x="1041" y="339"/>
                  </a:lnTo>
                  <a:lnTo>
                    <a:pt x="1045" y="360"/>
                  </a:lnTo>
                  <a:lnTo>
                    <a:pt x="1046" y="371"/>
                  </a:lnTo>
                  <a:lnTo>
                    <a:pt x="1047" y="381"/>
                  </a:lnTo>
                  <a:lnTo>
                    <a:pt x="1047" y="391"/>
                  </a:lnTo>
                  <a:lnTo>
                    <a:pt x="1046" y="400"/>
                  </a:lnTo>
                  <a:lnTo>
                    <a:pt x="1034" y="410"/>
                  </a:lnTo>
                  <a:lnTo>
                    <a:pt x="1013" y="430"/>
                  </a:lnTo>
                  <a:lnTo>
                    <a:pt x="1003" y="440"/>
                  </a:lnTo>
                  <a:lnTo>
                    <a:pt x="995" y="450"/>
                  </a:lnTo>
                  <a:lnTo>
                    <a:pt x="991" y="455"/>
                  </a:lnTo>
                  <a:lnTo>
                    <a:pt x="988" y="460"/>
                  </a:lnTo>
                  <a:lnTo>
                    <a:pt x="987" y="464"/>
                  </a:lnTo>
                  <a:lnTo>
                    <a:pt x="986" y="467"/>
                  </a:lnTo>
                  <a:lnTo>
                    <a:pt x="987" y="470"/>
                  </a:lnTo>
                  <a:lnTo>
                    <a:pt x="990" y="476"/>
                  </a:lnTo>
                  <a:lnTo>
                    <a:pt x="995" y="481"/>
                  </a:lnTo>
                  <a:lnTo>
                    <a:pt x="999" y="486"/>
                  </a:lnTo>
                  <a:lnTo>
                    <a:pt x="1009" y="495"/>
                  </a:lnTo>
                  <a:lnTo>
                    <a:pt x="1012" y="499"/>
                  </a:lnTo>
                  <a:lnTo>
                    <a:pt x="1016" y="524"/>
                  </a:lnTo>
                  <a:lnTo>
                    <a:pt x="1019" y="550"/>
                  </a:lnTo>
                  <a:lnTo>
                    <a:pt x="1019" y="576"/>
                  </a:lnTo>
                  <a:lnTo>
                    <a:pt x="1019" y="610"/>
                  </a:lnTo>
                  <a:lnTo>
                    <a:pt x="1020" y="618"/>
                  </a:lnTo>
                  <a:lnTo>
                    <a:pt x="1022" y="625"/>
                  </a:lnTo>
                  <a:lnTo>
                    <a:pt x="1025" y="632"/>
                  </a:lnTo>
                  <a:lnTo>
                    <a:pt x="1026" y="640"/>
                  </a:lnTo>
                  <a:lnTo>
                    <a:pt x="1026" y="650"/>
                  </a:lnTo>
                  <a:lnTo>
                    <a:pt x="1026" y="664"/>
                  </a:lnTo>
                  <a:lnTo>
                    <a:pt x="1027" y="679"/>
                  </a:lnTo>
                  <a:lnTo>
                    <a:pt x="1031" y="696"/>
                  </a:lnTo>
                  <a:lnTo>
                    <a:pt x="1033" y="705"/>
                  </a:lnTo>
                  <a:lnTo>
                    <a:pt x="1035" y="713"/>
                  </a:lnTo>
                  <a:lnTo>
                    <a:pt x="1038" y="720"/>
                  </a:lnTo>
                  <a:lnTo>
                    <a:pt x="1043" y="726"/>
                  </a:lnTo>
                  <a:lnTo>
                    <a:pt x="1047" y="731"/>
                  </a:lnTo>
                  <a:lnTo>
                    <a:pt x="1053" y="735"/>
                  </a:lnTo>
                  <a:lnTo>
                    <a:pt x="1058" y="738"/>
                  </a:lnTo>
                  <a:lnTo>
                    <a:pt x="1066" y="739"/>
                  </a:lnTo>
                  <a:lnTo>
                    <a:pt x="1067" y="745"/>
                  </a:lnTo>
                  <a:lnTo>
                    <a:pt x="1070" y="751"/>
                  </a:lnTo>
                  <a:lnTo>
                    <a:pt x="1074" y="759"/>
                  </a:lnTo>
                  <a:lnTo>
                    <a:pt x="1079" y="765"/>
                  </a:lnTo>
                  <a:lnTo>
                    <a:pt x="1083" y="772"/>
                  </a:lnTo>
                  <a:lnTo>
                    <a:pt x="1088" y="780"/>
                  </a:lnTo>
                  <a:lnTo>
                    <a:pt x="1091" y="790"/>
                  </a:lnTo>
                  <a:lnTo>
                    <a:pt x="1092" y="800"/>
                  </a:lnTo>
                  <a:lnTo>
                    <a:pt x="1092" y="807"/>
                  </a:lnTo>
                  <a:lnTo>
                    <a:pt x="1092" y="816"/>
                  </a:lnTo>
                  <a:lnTo>
                    <a:pt x="1092" y="825"/>
                  </a:lnTo>
                  <a:lnTo>
                    <a:pt x="1092" y="831"/>
                  </a:lnTo>
                  <a:lnTo>
                    <a:pt x="1092" y="837"/>
                  </a:lnTo>
                  <a:lnTo>
                    <a:pt x="1080" y="836"/>
                  </a:lnTo>
                  <a:lnTo>
                    <a:pt x="1069" y="837"/>
                  </a:lnTo>
                  <a:lnTo>
                    <a:pt x="1059" y="840"/>
                  </a:lnTo>
                  <a:lnTo>
                    <a:pt x="1049" y="842"/>
                  </a:lnTo>
                  <a:lnTo>
                    <a:pt x="1040" y="844"/>
                  </a:lnTo>
                  <a:lnTo>
                    <a:pt x="1029" y="844"/>
                  </a:lnTo>
                  <a:lnTo>
                    <a:pt x="1023" y="844"/>
                  </a:lnTo>
                  <a:lnTo>
                    <a:pt x="1018" y="842"/>
                  </a:lnTo>
                  <a:lnTo>
                    <a:pt x="1012" y="840"/>
                  </a:lnTo>
                  <a:lnTo>
                    <a:pt x="1005" y="837"/>
                  </a:lnTo>
                  <a:lnTo>
                    <a:pt x="1001" y="846"/>
                  </a:lnTo>
                  <a:lnTo>
                    <a:pt x="997" y="856"/>
                  </a:lnTo>
                  <a:lnTo>
                    <a:pt x="993" y="869"/>
                  </a:lnTo>
                  <a:lnTo>
                    <a:pt x="990" y="883"/>
                  </a:lnTo>
                  <a:lnTo>
                    <a:pt x="982" y="914"/>
                  </a:lnTo>
                  <a:lnTo>
                    <a:pt x="975" y="947"/>
                  </a:lnTo>
                  <a:lnTo>
                    <a:pt x="970" y="962"/>
                  </a:lnTo>
                  <a:lnTo>
                    <a:pt x="966" y="978"/>
                  </a:lnTo>
                  <a:lnTo>
                    <a:pt x="960" y="992"/>
                  </a:lnTo>
                  <a:lnTo>
                    <a:pt x="955" y="1004"/>
                  </a:lnTo>
                  <a:lnTo>
                    <a:pt x="951" y="1009"/>
                  </a:lnTo>
                  <a:lnTo>
                    <a:pt x="947" y="1014"/>
                  </a:lnTo>
                  <a:lnTo>
                    <a:pt x="944" y="1018"/>
                  </a:lnTo>
                  <a:lnTo>
                    <a:pt x="940" y="1021"/>
                  </a:lnTo>
                  <a:lnTo>
                    <a:pt x="935" y="1024"/>
                  </a:lnTo>
                  <a:lnTo>
                    <a:pt x="930" y="1026"/>
                  </a:lnTo>
                  <a:lnTo>
                    <a:pt x="925" y="1028"/>
                  </a:lnTo>
                  <a:lnTo>
                    <a:pt x="920" y="1028"/>
                  </a:lnTo>
                  <a:lnTo>
                    <a:pt x="918" y="1029"/>
                  </a:lnTo>
                  <a:lnTo>
                    <a:pt x="912" y="1031"/>
                  </a:lnTo>
                  <a:lnTo>
                    <a:pt x="909" y="1032"/>
                  </a:lnTo>
                  <a:lnTo>
                    <a:pt x="906" y="1032"/>
                  </a:lnTo>
                  <a:lnTo>
                    <a:pt x="902" y="1031"/>
                  </a:lnTo>
                  <a:lnTo>
                    <a:pt x="900" y="1028"/>
                  </a:lnTo>
                  <a:lnTo>
                    <a:pt x="888" y="1035"/>
                  </a:lnTo>
                  <a:lnTo>
                    <a:pt x="873" y="1043"/>
                  </a:lnTo>
                  <a:lnTo>
                    <a:pt x="864" y="1047"/>
                  </a:lnTo>
                  <a:lnTo>
                    <a:pt x="856" y="1050"/>
                  </a:lnTo>
                  <a:lnTo>
                    <a:pt x="847" y="1052"/>
                  </a:lnTo>
                  <a:lnTo>
                    <a:pt x="840" y="1053"/>
                  </a:lnTo>
                  <a:lnTo>
                    <a:pt x="828" y="1053"/>
                  </a:lnTo>
                  <a:lnTo>
                    <a:pt x="816" y="1052"/>
                  </a:lnTo>
                  <a:lnTo>
                    <a:pt x="805" y="1049"/>
                  </a:lnTo>
                  <a:lnTo>
                    <a:pt x="795" y="1046"/>
                  </a:lnTo>
                  <a:lnTo>
                    <a:pt x="789" y="1043"/>
                  </a:lnTo>
                  <a:lnTo>
                    <a:pt x="786" y="1040"/>
                  </a:lnTo>
                  <a:lnTo>
                    <a:pt x="782" y="1037"/>
                  </a:lnTo>
                  <a:lnTo>
                    <a:pt x="779" y="1033"/>
                  </a:lnTo>
                  <a:lnTo>
                    <a:pt x="777" y="1027"/>
                  </a:lnTo>
                  <a:lnTo>
                    <a:pt x="775" y="1022"/>
                  </a:lnTo>
                  <a:lnTo>
                    <a:pt x="774" y="1016"/>
                  </a:lnTo>
                  <a:lnTo>
                    <a:pt x="774" y="1010"/>
                  </a:lnTo>
                  <a:lnTo>
                    <a:pt x="761" y="1011"/>
                  </a:lnTo>
                  <a:lnTo>
                    <a:pt x="743" y="1014"/>
                  </a:lnTo>
                  <a:lnTo>
                    <a:pt x="734" y="1014"/>
                  </a:lnTo>
                  <a:lnTo>
                    <a:pt x="727" y="1012"/>
                  </a:lnTo>
                  <a:lnTo>
                    <a:pt x="723" y="1011"/>
                  </a:lnTo>
                  <a:lnTo>
                    <a:pt x="719" y="1009"/>
                  </a:lnTo>
                  <a:lnTo>
                    <a:pt x="717" y="1007"/>
                  </a:lnTo>
                  <a:lnTo>
                    <a:pt x="713" y="1004"/>
                  </a:lnTo>
                  <a:lnTo>
                    <a:pt x="707" y="997"/>
                  </a:lnTo>
                  <a:lnTo>
                    <a:pt x="701" y="993"/>
                  </a:lnTo>
                  <a:lnTo>
                    <a:pt x="697" y="992"/>
                  </a:lnTo>
                  <a:lnTo>
                    <a:pt x="694" y="992"/>
                  </a:lnTo>
                  <a:lnTo>
                    <a:pt x="689" y="993"/>
                  </a:lnTo>
                  <a:lnTo>
                    <a:pt x="686" y="993"/>
                  </a:lnTo>
                  <a:lnTo>
                    <a:pt x="680" y="991"/>
                  </a:lnTo>
                  <a:lnTo>
                    <a:pt x="674" y="986"/>
                  </a:lnTo>
                  <a:lnTo>
                    <a:pt x="662" y="987"/>
                  </a:lnTo>
                  <a:lnTo>
                    <a:pt x="653" y="989"/>
                  </a:lnTo>
                  <a:lnTo>
                    <a:pt x="643" y="991"/>
                  </a:lnTo>
                  <a:lnTo>
                    <a:pt x="627" y="992"/>
                  </a:lnTo>
                  <a:lnTo>
                    <a:pt x="618" y="991"/>
                  </a:lnTo>
                  <a:lnTo>
                    <a:pt x="611" y="988"/>
                  </a:lnTo>
                  <a:lnTo>
                    <a:pt x="608" y="987"/>
                  </a:lnTo>
                  <a:lnTo>
                    <a:pt x="605" y="984"/>
                  </a:lnTo>
                  <a:lnTo>
                    <a:pt x="603" y="982"/>
                  </a:lnTo>
                  <a:lnTo>
                    <a:pt x="600" y="979"/>
                  </a:lnTo>
                  <a:lnTo>
                    <a:pt x="597" y="971"/>
                  </a:lnTo>
                  <a:lnTo>
                    <a:pt x="596" y="963"/>
                  </a:lnTo>
                  <a:lnTo>
                    <a:pt x="595" y="953"/>
                  </a:lnTo>
                  <a:lnTo>
                    <a:pt x="594" y="942"/>
                  </a:lnTo>
                  <a:lnTo>
                    <a:pt x="593" y="933"/>
                  </a:lnTo>
                  <a:lnTo>
                    <a:pt x="590" y="925"/>
                  </a:lnTo>
                  <a:lnTo>
                    <a:pt x="587" y="916"/>
                  </a:lnTo>
                  <a:lnTo>
                    <a:pt x="584" y="908"/>
                  </a:lnTo>
                  <a:lnTo>
                    <a:pt x="581" y="900"/>
                  </a:lnTo>
                  <a:lnTo>
                    <a:pt x="577" y="892"/>
                  </a:lnTo>
                  <a:lnTo>
                    <a:pt x="575" y="884"/>
                  </a:lnTo>
                  <a:lnTo>
                    <a:pt x="574" y="875"/>
                  </a:lnTo>
                  <a:lnTo>
                    <a:pt x="575" y="870"/>
                  </a:lnTo>
                  <a:lnTo>
                    <a:pt x="577" y="866"/>
                  </a:lnTo>
                  <a:lnTo>
                    <a:pt x="581" y="860"/>
                  </a:lnTo>
                  <a:lnTo>
                    <a:pt x="584" y="856"/>
                  </a:lnTo>
                  <a:lnTo>
                    <a:pt x="587" y="851"/>
                  </a:lnTo>
                  <a:lnTo>
                    <a:pt x="590" y="846"/>
                  </a:lnTo>
                  <a:lnTo>
                    <a:pt x="593" y="842"/>
                  </a:lnTo>
                  <a:lnTo>
                    <a:pt x="594" y="837"/>
                  </a:lnTo>
                  <a:lnTo>
                    <a:pt x="593" y="825"/>
                  </a:lnTo>
                  <a:lnTo>
                    <a:pt x="589" y="809"/>
                  </a:lnTo>
                  <a:lnTo>
                    <a:pt x="588" y="798"/>
                  </a:lnTo>
                  <a:lnTo>
                    <a:pt x="588" y="789"/>
                  </a:lnTo>
                  <a:lnTo>
                    <a:pt x="590" y="779"/>
                  </a:lnTo>
                  <a:lnTo>
                    <a:pt x="594" y="770"/>
                  </a:lnTo>
                  <a:lnTo>
                    <a:pt x="571" y="766"/>
                  </a:lnTo>
                  <a:lnTo>
                    <a:pt x="521" y="759"/>
                  </a:lnTo>
                  <a:lnTo>
                    <a:pt x="494" y="756"/>
                  </a:lnTo>
                  <a:lnTo>
                    <a:pt x="471" y="755"/>
                  </a:lnTo>
                  <a:lnTo>
                    <a:pt x="461" y="754"/>
                  </a:lnTo>
                  <a:lnTo>
                    <a:pt x="454" y="755"/>
                  </a:lnTo>
                  <a:lnTo>
                    <a:pt x="450" y="756"/>
                  </a:lnTo>
                  <a:lnTo>
                    <a:pt x="448" y="758"/>
                  </a:lnTo>
                  <a:lnTo>
                    <a:pt x="448" y="762"/>
                  </a:lnTo>
                  <a:lnTo>
                    <a:pt x="448" y="770"/>
                  </a:lnTo>
                  <a:lnTo>
                    <a:pt x="447" y="775"/>
                  </a:lnTo>
                  <a:lnTo>
                    <a:pt x="446" y="780"/>
                  </a:lnTo>
                  <a:lnTo>
                    <a:pt x="443" y="785"/>
                  </a:lnTo>
                  <a:lnTo>
                    <a:pt x="440" y="790"/>
                  </a:lnTo>
                  <a:lnTo>
                    <a:pt x="437" y="796"/>
                  </a:lnTo>
                  <a:lnTo>
                    <a:pt x="431" y="801"/>
                  </a:lnTo>
                  <a:lnTo>
                    <a:pt x="425" y="806"/>
                  </a:lnTo>
                  <a:lnTo>
                    <a:pt x="417" y="811"/>
                  </a:lnTo>
                  <a:lnTo>
                    <a:pt x="407" y="814"/>
                  </a:lnTo>
                  <a:lnTo>
                    <a:pt x="396" y="817"/>
                  </a:lnTo>
                  <a:lnTo>
                    <a:pt x="383" y="819"/>
                  </a:lnTo>
                  <a:lnTo>
                    <a:pt x="369" y="819"/>
                  </a:lnTo>
                  <a:lnTo>
                    <a:pt x="362" y="818"/>
                  </a:lnTo>
                  <a:lnTo>
                    <a:pt x="355" y="816"/>
                  </a:lnTo>
                  <a:lnTo>
                    <a:pt x="349" y="811"/>
                  </a:lnTo>
                  <a:lnTo>
                    <a:pt x="342" y="804"/>
                  </a:lnTo>
                  <a:lnTo>
                    <a:pt x="337" y="797"/>
                  </a:lnTo>
                  <a:lnTo>
                    <a:pt x="330" y="789"/>
                  </a:lnTo>
                  <a:lnTo>
                    <a:pt x="325" y="780"/>
                  </a:lnTo>
                  <a:lnTo>
                    <a:pt x="319" y="771"/>
                  </a:lnTo>
                  <a:lnTo>
                    <a:pt x="309" y="749"/>
                  </a:lnTo>
                  <a:lnTo>
                    <a:pt x="302" y="728"/>
                  </a:lnTo>
                  <a:lnTo>
                    <a:pt x="298" y="718"/>
                  </a:lnTo>
                  <a:lnTo>
                    <a:pt x="297" y="708"/>
                  </a:lnTo>
                  <a:lnTo>
                    <a:pt x="295" y="699"/>
                  </a:lnTo>
                  <a:lnTo>
                    <a:pt x="295" y="689"/>
                  </a:lnTo>
                  <a:lnTo>
                    <a:pt x="3" y="689"/>
                  </a:lnTo>
                  <a:lnTo>
                    <a:pt x="2" y="683"/>
                  </a:lnTo>
                  <a:lnTo>
                    <a:pt x="0" y="680"/>
                  </a:lnTo>
                  <a:lnTo>
                    <a:pt x="0" y="677"/>
                  </a:lnTo>
                  <a:lnTo>
                    <a:pt x="3" y="671"/>
                  </a:lnTo>
                  <a:lnTo>
                    <a:pt x="10" y="669"/>
                  </a:lnTo>
                  <a:lnTo>
                    <a:pt x="16" y="668"/>
                  </a:lnTo>
                  <a:lnTo>
                    <a:pt x="23" y="668"/>
                  </a:lnTo>
                  <a:lnTo>
                    <a:pt x="28" y="668"/>
                  </a:lnTo>
                  <a:lnTo>
                    <a:pt x="34" y="668"/>
                  </a:lnTo>
                  <a:lnTo>
                    <a:pt x="39" y="668"/>
                  </a:lnTo>
                  <a:lnTo>
                    <a:pt x="45" y="667"/>
                  </a:lnTo>
                  <a:lnTo>
                    <a:pt x="49" y="665"/>
                  </a:lnTo>
                  <a:lnTo>
                    <a:pt x="49" y="640"/>
                  </a:lnTo>
                  <a:lnTo>
                    <a:pt x="36" y="640"/>
                  </a:lnTo>
                  <a:lnTo>
                    <a:pt x="27" y="640"/>
                  </a:lnTo>
                  <a:lnTo>
                    <a:pt x="18" y="640"/>
                  </a:lnTo>
                  <a:lnTo>
                    <a:pt x="10" y="640"/>
                  </a:lnTo>
                  <a:lnTo>
                    <a:pt x="26" y="631"/>
                  </a:lnTo>
                  <a:lnTo>
                    <a:pt x="39" y="622"/>
                  </a:lnTo>
                  <a:lnTo>
                    <a:pt x="46" y="619"/>
                  </a:lnTo>
                  <a:lnTo>
                    <a:pt x="52" y="615"/>
                  </a:lnTo>
                  <a:lnTo>
                    <a:pt x="60" y="612"/>
                  </a:lnTo>
                  <a:lnTo>
                    <a:pt x="69" y="610"/>
                  </a:lnTo>
                  <a:lnTo>
                    <a:pt x="72" y="613"/>
                  </a:lnTo>
                  <a:lnTo>
                    <a:pt x="75" y="615"/>
                  </a:lnTo>
                  <a:lnTo>
                    <a:pt x="79" y="616"/>
                  </a:lnTo>
                  <a:lnTo>
                    <a:pt x="82" y="617"/>
                  </a:lnTo>
                  <a:lnTo>
                    <a:pt x="91" y="618"/>
                  </a:lnTo>
                  <a:lnTo>
                    <a:pt x="101" y="616"/>
                  </a:lnTo>
                  <a:lnTo>
                    <a:pt x="122" y="612"/>
                  </a:lnTo>
                  <a:lnTo>
                    <a:pt x="142" y="610"/>
                  </a:lnTo>
                  <a:lnTo>
                    <a:pt x="145" y="614"/>
                  </a:lnTo>
                  <a:lnTo>
                    <a:pt x="148" y="617"/>
                  </a:lnTo>
                  <a:lnTo>
                    <a:pt x="152" y="619"/>
                  </a:lnTo>
                  <a:lnTo>
                    <a:pt x="157" y="620"/>
                  </a:lnTo>
                  <a:lnTo>
                    <a:pt x="166" y="621"/>
                  </a:lnTo>
                  <a:lnTo>
                    <a:pt x="175" y="622"/>
                  </a:lnTo>
                  <a:lnTo>
                    <a:pt x="179" y="621"/>
                  </a:lnTo>
                  <a:lnTo>
                    <a:pt x="183" y="620"/>
                  </a:lnTo>
                  <a:lnTo>
                    <a:pt x="186" y="618"/>
                  </a:lnTo>
                  <a:lnTo>
                    <a:pt x="190" y="616"/>
                  </a:lnTo>
                  <a:lnTo>
                    <a:pt x="195" y="610"/>
                  </a:lnTo>
                  <a:lnTo>
                    <a:pt x="201" y="603"/>
                  </a:lnTo>
                  <a:lnTo>
                    <a:pt x="209" y="588"/>
                  </a:lnTo>
                  <a:lnTo>
                    <a:pt x="215" y="578"/>
                  </a:lnTo>
                  <a:lnTo>
                    <a:pt x="220" y="574"/>
                  </a:lnTo>
                  <a:lnTo>
                    <a:pt x="225" y="571"/>
                  </a:lnTo>
                  <a:lnTo>
                    <a:pt x="230" y="569"/>
                  </a:lnTo>
                  <a:lnTo>
                    <a:pt x="236" y="567"/>
                  </a:lnTo>
                  <a:lnTo>
                    <a:pt x="246" y="564"/>
                  </a:lnTo>
                  <a:lnTo>
                    <a:pt x="256" y="560"/>
                  </a:lnTo>
                  <a:lnTo>
                    <a:pt x="258" y="558"/>
                  </a:lnTo>
                  <a:lnTo>
                    <a:pt x="260" y="555"/>
                  </a:lnTo>
                  <a:lnTo>
                    <a:pt x="262" y="550"/>
                  </a:lnTo>
                  <a:lnTo>
                    <a:pt x="264" y="544"/>
                  </a:lnTo>
                  <a:lnTo>
                    <a:pt x="268" y="528"/>
                  </a:lnTo>
                  <a:lnTo>
                    <a:pt x="270" y="511"/>
                  </a:lnTo>
                  <a:lnTo>
                    <a:pt x="274" y="477"/>
                  </a:lnTo>
                  <a:lnTo>
                    <a:pt x="275" y="449"/>
                  </a:lnTo>
                  <a:lnTo>
                    <a:pt x="281" y="440"/>
                  </a:lnTo>
                  <a:lnTo>
                    <a:pt x="287" y="432"/>
                  </a:lnTo>
                  <a:lnTo>
                    <a:pt x="294" y="425"/>
                  </a:lnTo>
                  <a:lnTo>
                    <a:pt x="302" y="416"/>
                  </a:lnTo>
                  <a:lnTo>
                    <a:pt x="316" y="404"/>
                  </a:lnTo>
                  <a:lnTo>
                    <a:pt x="328" y="394"/>
                  </a:lnTo>
                  <a:lnTo>
                    <a:pt x="338" y="382"/>
                  </a:lnTo>
                  <a:lnTo>
                    <a:pt x="346" y="370"/>
                  </a:lnTo>
                  <a:lnTo>
                    <a:pt x="352" y="357"/>
                  </a:lnTo>
                  <a:lnTo>
                    <a:pt x="357" y="345"/>
                  </a:lnTo>
                  <a:lnTo>
                    <a:pt x="361" y="334"/>
                  </a:lnTo>
                  <a:lnTo>
                    <a:pt x="364" y="323"/>
                  </a:lnTo>
                  <a:lnTo>
                    <a:pt x="366" y="312"/>
                  </a:lnTo>
                  <a:lnTo>
                    <a:pt x="369" y="299"/>
                  </a:lnTo>
                  <a:lnTo>
                    <a:pt x="370" y="276"/>
                  </a:lnTo>
                  <a:lnTo>
                    <a:pt x="370" y="251"/>
                  </a:lnTo>
                  <a:lnTo>
                    <a:pt x="369" y="225"/>
                  </a:lnTo>
                  <a:lnTo>
                    <a:pt x="369" y="197"/>
                  </a:lnTo>
                  <a:lnTo>
                    <a:pt x="369" y="191"/>
                  </a:lnTo>
                  <a:lnTo>
                    <a:pt x="369" y="187"/>
                  </a:lnTo>
                  <a:lnTo>
                    <a:pt x="371" y="183"/>
                  </a:lnTo>
                  <a:lnTo>
                    <a:pt x="372" y="180"/>
                  </a:lnTo>
                  <a:lnTo>
                    <a:pt x="375" y="174"/>
                  </a:lnTo>
                  <a:lnTo>
                    <a:pt x="380" y="167"/>
                  </a:lnTo>
                  <a:lnTo>
                    <a:pt x="383" y="160"/>
                  </a:lnTo>
                  <a:lnTo>
                    <a:pt x="385" y="149"/>
                  </a:lnTo>
                  <a:lnTo>
                    <a:pt x="385" y="140"/>
                  </a:lnTo>
                  <a:lnTo>
                    <a:pt x="385" y="132"/>
                  </a:lnTo>
                  <a:lnTo>
                    <a:pt x="383" y="122"/>
                  </a:lnTo>
                  <a:lnTo>
                    <a:pt x="382" y="110"/>
                  </a:lnTo>
                  <a:lnTo>
                    <a:pt x="397" y="87"/>
                  </a:lnTo>
                  <a:lnTo>
                    <a:pt x="417" y="58"/>
                  </a:lnTo>
                  <a:lnTo>
                    <a:pt x="422" y="51"/>
                  </a:lnTo>
                  <a:lnTo>
                    <a:pt x="428" y="45"/>
                  </a:lnTo>
                  <a:lnTo>
                    <a:pt x="435" y="40"/>
                  </a:lnTo>
                  <a:lnTo>
                    <a:pt x="440" y="35"/>
                  </a:lnTo>
                  <a:lnTo>
                    <a:pt x="447" y="31"/>
                  </a:lnTo>
                  <a:lnTo>
                    <a:pt x="453" y="26"/>
                  </a:lnTo>
                  <a:lnTo>
                    <a:pt x="461" y="24"/>
                  </a:lnTo>
                  <a:lnTo>
                    <a:pt x="467" y="24"/>
                  </a:lnTo>
                  <a:lnTo>
                    <a:pt x="476" y="24"/>
                  </a:lnTo>
                  <a:lnTo>
                    <a:pt x="484" y="26"/>
                  </a:lnTo>
                  <a:lnTo>
                    <a:pt x="491" y="30"/>
                  </a:lnTo>
                  <a:lnTo>
                    <a:pt x="497" y="33"/>
                  </a:lnTo>
                  <a:lnTo>
                    <a:pt x="509" y="42"/>
                  </a:lnTo>
                  <a:lnTo>
                    <a:pt x="521" y="52"/>
                  </a:lnTo>
                  <a:lnTo>
                    <a:pt x="532" y="62"/>
                  </a:lnTo>
                  <a:lnTo>
                    <a:pt x="544" y="71"/>
                  </a:lnTo>
                  <a:lnTo>
                    <a:pt x="551" y="74"/>
                  </a:lnTo>
                  <a:lnTo>
                    <a:pt x="558" y="77"/>
                  </a:lnTo>
                  <a:lnTo>
                    <a:pt x="565" y="79"/>
                  </a:lnTo>
                  <a:lnTo>
                    <a:pt x="574" y="79"/>
                  </a:lnTo>
                  <a:lnTo>
                    <a:pt x="587" y="78"/>
                  </a:lnTo>
                  <a:lnTo>
                    <a:pt x="599" y="76"/>
                  </a:lnTo>
                  <a:lnTo>
                    <a:pt x="614" y="74"/>
                  </a:lnTo>
                  <a:lnTo>
                    <a:pt x="634" y="73"/>
                  </a:lnTo>
                  <a:lnTo>
                    <a:pt x="637" y="73"/>
                  </a:lnTo>
                  <a:lnTo>
                    <a:pt x="639" y="71"/>
                  </a:lnTo>
                  <a:lnTo>
                    <a:pt x="641" y="69"/>
                  </a:lnTo>
                  <a:lnTo>
                    <a:pt x="644" y="66"/>
                  </a:lnTo>
                  <a:lnTo>
                    <a:pt x="649" y="60"/>
                  </a:lnTo>
                  <a:lnTo>
                    <a:pt x="654" y="55"/>
                  </a:lnTo>
                  <a:lnTo>
                    <a:pt x="662" y="49"/>
                  </a:lnTo>
                  <a:lnTo>
                    <a:pt x="670" y="44"/>
                  </a:lnTo>
                  <a:lnTo>
                    <a:pt x="677" y="40"/>
                  </a:lnTo>
                  <a:lnTo>
                    <a:pt x="685" y="38"/>
                  </a:lnTo>
                  <a:lnTo>
                    <a:pt x="693" y="36"/>
                  </a:lnTo>
                  <a:lnTo>
                    <a:pt x="701" y="35"/>
                  </a:lnTo>
                  <a:lnTo>
                    <a:pt x="709" y="34"/>
                  </a:lnTo>
                  <a:lnTo>
                    <a:pt x="718" y="34"/>
                  </a:lnTo>
                  <a:lnTo>
                    <a:pt x="734" y="34"/>
                  </a:lnTo>
                  <a:lnTo>
                    <a:pt x="752" y="35"/>
                  </a:lnTo>
                  <a:lnTo>
                    <a:pt x="761" y="34"/>
                  </a:lnTo>
                  <a:lnTo>
                    <a:pt x="769" y="34"/>
                  </a:lnTo>
                  <a:lnTo>
                    <a:pt x="778" y="33"/>
                  </a:lnTo>
                  <a:lnTo>
                    <a:pt x="787" y="31"/>
                  </a:lnTo>
                  <a:lnTo>
                    <a:pt x="790" y="24"/>
                  </a:lnTo>
                  <a:lnTo>
                    <a:pt x="795" y="17"/>
                  </a:lnTo>
                  <a:lnTo>
                    <a:pt x="796" y="13"/>
                  </a:lnTo>
                  <a:lnTo>
                    <a:pt x="799" y="9"/>
                  </a:lnTo>
                  <a:lnTo>
                    <a:pt x="802" y="4"/>
                  </a:lnTo>
                  <a:lnTo>
                    <a:pt x="807" y="0"/>
                  </a:lnTo>
                  <a:lnTo>
                    <a:pt x="814" y="0"/>
                  </a:lnTo>
                  <a:lnTo>
                    <a:pt x="827" y="0"/>
                  </a:lnTo>
                  <a:lnTo>
                    <a:pt x="828" y="8"/>
                  </a:lnTo>
                  <a:lnTo>
                    <a:pt x="830" y="14"/>
                  </a:lnTo>
                  <a:lnTo>
                    <a:pt x="833" y="18"/>
                  </a:lnTo>
                  <a:lnTo>
                    <a:pt x="839" y="21"/>
                  </a:lnTo>
                  <a:lnTo>
                    <a:pt x="843" y="22"/>
                  </a:lnTo>
                  <a:lnTo>
                    <a:pt x="848" y="23"/>
                  </a:lnTo>
                  <a:lnTo>
                    <a:pt x="854" y="24"/>
                  </a:lnTo>
                  <a:lnTo>
                    <a:pt x="859" y="24"/>
                  </a:lnTo>
                  <a:lnTo>
                    <a:pt x="869" y="24"/>
                  </a:lnTo>
                  <a:lnTo>
                    <a:pt x="879" y="24"/>
                  </a:lnTo>
                  <a:lnTo>
                    <a:pt x="887" y="24"/>
                  </a:lnTo>
                  <a:lnTo>
                    <a:pt x="894" y="24"/>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231" name="Freeform 249"/>
            <p:cNvSpPr>
              <a:spLocks/>
            </p:cNvSpPr>
            <p:nvPr>
              <p:custDataLst>
                <p:tags r:id="rId173"/>
              </p:custDataLst>
            </p:nvPr>
          </p:nvSpPr>
          <p:spPr bwMode="auto">
            <a:xfrm>
              <a:off x="4378325" y="3335338"/>
              <a:ext cx="63500" cy="49212"/>
            </a:xfrm>
            <a:custGeom>
              <a:avLst/>
              <a:gdLst>
                <a:gd name="T0" fmla="*/ 2147483647 w 125"/>
                <a:gd name="T1" fmla="*/ 0 h 81"/>
                <a:gd name="T2" fmla="*/ 2147483647 w 125"/>
                <a:gd name="T3" fmla="*/ 2147483647 h 81"/>
                <a:gd name="T4" fmla="*/ 2147483647 w 125"/>
                <a:gd name="T5" fmla="*/ 2147483647 h 81"/>
                <a:gd name="T6" fmla="*/ 2147483647 w 125"/>
                <a:gd name="T7" fmla="*/ 2147483647 h 81"/>
                <a:gd name="T8" fmla="*/ 2147483647 w 125"/>
                <a:gd name="T9" fmla="*/ 2147483647 h 81"/>
                <a:gd name="T10" fmla="*/ 2147483647 w 125"/>
                <a:gd name="T11" fmla="*/ 2147483647 h 81"/>
                <a:gd name="T12" fmla="*/ 2147483647 w 125"/>
                <a:gd name="T13" fmla="*/ 2147483647 h 81"/>
                <a:gd name="T14" fmla="*/ 2147483647 w 125"/>
                <a:gd name="T15" fmla="*/ 2147483647 h 81"/>
                <a:gd name="T16" fmla="*/ 2147483647 w 125"/>
                <a:gd name="T17" fmla="*/ 2147483647 h 81"/>
                <a:gd name="T18" fmla="*/ 2147483647 w 125"/>
                <a:gd name="T19" fmla="*/ 2147483647 h 81"/>
                <a:gd name="T20" fmla="*/ 2147483647 w 125"/>
                <a:gd name="T21" fmla="*/ 2147483647 h 81"/>
                <a:gd name="T22" fmla="*/ 2147483647 w 125"/>
                <a:gd name="T23" fmla="*/ 2147483647 h 81"/>
                <a:gd name="T24" fmla="*/ 2147483647 w 125"/>
                <a:gd name="T25" fmla="*/ 2147483647 h 81"/>
                <a:gd name="T26" fmla="*/ 2147483647 w 125"/>
                <a:gd name="T27" fmla="*/ 2147483647 h 81"/>
                <a:gd name="T28" fmla="*/ 2147483647 w 125"/>
                <a:gd name="T29" fmla="*/ 2147483647 h 81"/>
                <a:gd name="T30" fmla="*/ 2147483647 w 125"/>
                <a:gd name="T31" fmla="*/ 2147483647 h 81"/>
                <a:gd name="T32" fmla="*/ 0 w 125"/>
                <a:gd name="T33" fmla="*/ 2147483647 h 81"/>
                <a:gd name="T34" fmla="*/ 0 w 125"/>
                <a:gd name="T35" fmla="*/ 2147483647 h 81"/>
                <a:gd name="T36" fmla="*/ 2147483647 w 125"/>
                <a:gd name="T37" fmla="*/ 2147483647 h 81"/>
                <a:gd name="T38" fmla="*/ 2147483647 w 125"/>
                <a:gd name="T39" fmla="*/ 2147483647 h 81"/>
                <a:gd name="T40" fmla="*/ 2147483647 w 125"/>
                <a:gd name="T41" fmla="*/ 2147483647 h 81"/>
                <a:gd name="T42" fmla="*/ 2147483647 w 125"/>
                <a:gd name="T43" fmla="*/ 2147483647 h 81"/>
                <a:gd name="T44" fmla="*/ 2147483647 w 125"/>
                <a:gd name="T45" fmla="*/ 2147483647 h 81"/>
                <a:gd name="T46" fmla="*/ 2147483647 w 125"/>
                <a:gd name="T47" fmla="*/ 2147483647 h 81"/>
                <a:gd name="T48" fmla="*/ 2147483647 w 125"/>
                <a:gd name="T49" fmla="*/ 0 h 81"/>
                <a:gd name="T50" fmla="*/ 2147483647 w 125"/>
                <a:gd name="T51" fmla="*/ 0 h 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5"/>
                <a:gd name="T79" fmla="*/ 0 h 81"/>
                <a:gd name="T80" fmla="*/ 125 w 125"/>
                <a:gd name="T81" fmla="*/ 81 h 8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5" h="81">
                  <a:moveTo>
                    <a:pt x="120" y="0"/>
                  </a:moveTo>
                  <a:lnTo>
                    <a:pt x="121" y="27"/>
                  </a:lnTo>
                  <a:lnTo>
                    <a:pt x="124" y="46"/>
                  </a:lnTo>
                  <a:lnTo>
                    <a:pt x="125" y="53"/>
                  </a:lnTo>
                  <a:lnTo>
                    <a:pt x="125" y="59"/>
                  </a:lnTo>
                  <a:lnTo>
                    <a:pt x="125" y="65"/>
                  </a:lnTo>
                  <a:lnTo>
                    <a:pt x="123" y="69"/>
                  </a:lnTo>
                  <a:lnTo>
                    <a:pt x="119" y="72"/>
                  </a:lnTo>
                  <a:lnTo>
                    <a:pt x="112" y="74"/>
                  </a:lnTo>
                  <a:lnTo>
                    <a:pt x="103" y="76"/>
                  </a:lnTo>
                  <a:lnTo>
                    <a:pt x="91" y="77"/>
                  </a:lnTo>
                  <a:lnTo>
                    <a:pt x="57" y="79"/>
                  </a:lnTo>
                  <a:lnTo>
                    <a:pt x="7" y="81"/>
                  </a:lnTo>
                  <a:lnTo>
                    <a:pt x="5" y="79"/>
                  </a:lnTo>
                  <a:lnTo>
                    <a:pt x="3" y="72"/>
                  </a:lnTo>
                  <a:lnTo>
                    <a:pt x="1" y="59"/>
                  </a:lnTo>
                  <a:lnTo>
                    <a:pt x="0" y="43"/>
                  </a:lnTo>
                  <a:lnTo>
                    <a:pt x="0" y="37"/>
                  </a:lnTo>
                  <a:lnTo>
                    <a:pt x="1" y="31"/>
                  </a:lnTo>
                  <a:lnTo>
                    <a:pt x="2" y="25"/>
                  </a:lnTo>
                  <a:lnTo>
                    <a:pt x="4" y="20"/>
                  </a:lnTo>
                  <a:lnTo>
                    <a:pt x="8" y="15"/>
                  </a:lnTo>
                  <a:lnTo>
                    <a:pt x="11" y="10"/>
                  </a:lnTo>
                  <a:lnTo>
                    <a:pt x="14" y="5"/>
                  </a:lnTo>
                  <a:lnTo>
                    <a:pt x="20" y="0"/>
                  </a:lnTo>
                  <a:lnTo>
                    <a:pt x="120"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232" name="Freeform 250"/>
            <p:cNvSpPr>
              <a:spLocks/>
            </p:cNvSpPr>
            <p:nvPr>
              <p:custDataLst>
                <p:tags r:id="rId174"/>
              </p:custDataLst>
            </p:nvPr>
          </p:nvSpPr>
          <p:spPr bwMode="auto">
            <a:xfrm>
              <a:off x="4359275" y="3335338"/>
              <a:ext cx="169863" cy="180975"/>
            </a:xfrm>
            <a:custGeom>
              <a:avLst/>
              <a:gdLst>
                <a:gd name="T0" fmla="*/ 2147483647 w 355"/>
                <a:gd name="T1" fmla="*/ 2147483647 h 388"/>
                <a:gd name="T2" fmla="*/ 2147483647 w 355"/>
                <a:gd name="T3" fmla="*/ 2147483647 h 388"/>
                <a:gd name="T4" fmla="*/ 2147483647 w 355"/>
                <a:gd name="T5" fmla="*/ 2147483647 h 388"/>
                <a:gd name="T6" fmla="*/ 2147483647 w 355"/>
                <a:gd name="T7" fmla="*/ 2147483647 h 388"/>
                <a:gd name="T8" fmla="*/ 2147483647 w 355"/>
                <a:gd name="T9" fmla="*/ 2147483647 h 388"/>
                <a:gd name="T10" fmla="*/ 2147483647 w 355"/>
                <a:gd name="T11" fmla="*/ 2147483647 h 388"/>
                <a:gd name="T12" fmla="*/ 2147483647 w 355"/>
                <a:gd name="T13" fmla="*/ 2147483647 h 388"/>
                <a:gd name="T14" fmla="*/ 2147483647 w 355"/>
                <a:gd name="T15" fmla="*/ 2147483647 h 388"/>
                <a:gd name="T16" fmla="*/ 2147483647 w 355"/>
                <a:gd name="T17" fmla="*/ 2147483647 h 388"/>
                <a:gd name="T18" fmla="*/ 2147483647 w 355"/>
                <a:gd name="T19" fmla="*/ 2147483647 h 388"/>
                <a:gd name="T20" fmla="*/ 2147483647 w 355"/>
                <a:gd name="T21" fmla="*/ 2147483647 h 388"/>
                <a:gd name="T22" fmla="*/ 2147483647 w 355"/>
                <a:gd name="T23" fmla="*/ 2147483647 h 388"/>
                <a:gd name="T24" fmla="*/ 2147483647 w 355"/>
                <a:gd name="T25" fmla="*/ 2147483647 h 388"/>
                <a:gd name="T26" fmla="*/ 2147483647 w 355"/>
                <a:gd name="T27" fmla="*/ 2147483647 h 388"/>
                <a:gd name="T28" fmla="*/ 2147483647 w 355"/>
                <a:gd name="T29" fmla="*/ 2147483647 h 388"/>
                <a:gd name="T30" fmla="*/ 2147483647 w 355"/>
                <a:gd name="T31" fmla="*/ 2147483647 h 388"/>
                <a:gd name="T32" fmla="*/ 2147483647 w 355"/>
                <a:gd name="T33" fmla="*/ 2147483647 h 388"/>
                <a:gd name="T34" fmla="*/ 2147483647 w 355"/>
                <a:gd name="T35" fmla="*/ 2147483647 h 388"/>
                <a:gd name="T36" fmla="*/ 2147483647 w 355"/>
                <a:gd name="T37" fmla="*/ 2147483647 h 388"/>
                <a:gd name="T38" fmla="*/ 2147483647 w 355"/>
                <a:gd name="T39" fmla="*/ 2147483647 h 388"/>
                <a:gd name="T40" fmla="*/ 2147483647 w 355"/>
                <a:gd name="T41" fmla="*/ 2147483647 h 388"/>
                <a:gd name="T42" fmla="*/ 2147483647 w 355"/>
                <a:gd name="T43" fmla="*/ 2147483647 h 388"/>
                <a:gd name="T44" fmla="*/ 2147483647 w 355"/>
                <a:gd name="T45" fmla="*/ 2147483647 h 388"/>
                <a:gd name="T46" fmla="*/ 2147483647 w 355"/>
                <a:gd name="T47" fmla="*/ 2147483647 h 388"/>
                <a:gd name="T48" fmla="*/ 2147483647 w 355"/>
                <a:gd name="T49" fmla="*/ 2147483647 h 388"/>
                <a:gd name="T50" fmla="*/ 2147483647 w 355"/>
                <a:gd name="T51" fmla="*/ 2147483647 h 388"/>
                <a:gd name="T52" fmla="*/ 2147483647 w 355"/>
                <a:gd name="T53" fmla="*/ 2147483647 h 388"/>
                <a:gd name="T54" fmla="*/ 2147483647 w 355"/>
                <a:gd name="T55" fmla="*/ 2147483647 h 388"/>
                <a:gd name="T56" fmla="*/ 2147483647 w 355"/>
                <a:gd name="T57" fmla="*/ 2147483647 h 388"/>
                <a:gd name="T58" fmla="*/ 2147483647 w 355"/>
                <a:gd name="T59" fmla="*/ 2147483647 h 388"/>
                <a:gd name="T60" fmla="*/ 2147483647 w 355"/>
                <a:gd name="T61" fmla="*/ 2147483647 h 388"/>
                <a:gd name="T62" fmla="*/ 2147483647 w 355"/>
                <a:gd name="T63" fmla="*/ 2147483647 h 388"/>
                <a:gd name="T64" fmla="*/ 2147483647 w 355"/>
                <a:gd name="T65" fmla="*/ 2147483647 h 388"/>
                <a:gd name="T66" fmla="*/ 2147483647 w 355"/>
                <a:gd name="T67" fmla="*/ 2147483647 h 388"/>
                <a:gd name="T68" fmla="*/ 2147483647 w 355"/>
                <a:gd name="T69" fmla="*/ 2147483647 h 388"/>
                <a:gd name="T70" fmla="*/ 2147483647 w 355"/>
                <a:gd name="T71" fmla="*/ 2147483647 h 388"/>
                <a:gd name="T72" fmla="*/ 2147483647 w 355"/>
                <a:gd name="T73" fmla="*/ 2147483647 h 388"/>
                <a:gd name="T74" fmla="*/ 2147483647 w 355"/>
                <a:gd name="T75" fmla="*/ 2147483647 h 388"/>
                <a:gd name="T76" fmla="*/ 2147483647 w 355"/>
                <a:gd name="T77" fmla="*/ 2147483647 h 388"/>
                <a:gd name="T78" fmla="*/ 2147483647 w 355"/>
                <a:gd name="T79" fmla="*/ 2147483647 h 388"/>
                <a:gd name="T80" fmla="*/ 2147483647 w 355"/>
                <a:gd name="T81" fmla="*/ 2147483647 h 388"/>
                <a:gd name="T82" fmla="*/ 2147483647 w 355"/>
                <a:gd name="T83" fmla="*/ 2147483647 h 388"/>
                <a:gd name="T84" fmla="*/ 2147483647 w 355"/>
                <a:gd name="T85" fmla="*/ 2147483647 h 388"/>
                <a:gd name="T86" fmla="*/ 2147483647 w 355"/>
                <a:gd name="T87" fmla="*/ 2147483647 h 388"/>
                <a:gd name="T88" fmla="*/ 2147483647 w 355"/>
                <a:gd name="T89" fmla="*/ 2147483647 h 388"/>
                <a:gd name="T90" fmla="*/ 2147483647 w 355"/>
                <a:gd name="T91" fmla="*/ 2147483647 h 388"/>
                <a:gd name="T92" fmla="*/ 2147483647 w 355"/>
                <a:gd name="T93" fmla="*/ 2147483647 h 388"/>
                <a:gd name="T94" fmla="*/ 2147483647 w 355"/>
                <a:gd name="T95" fmla="*/ 2147483647 h 3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55"/>
                <a:gd name="T145" fmla="*/ 0 h 388"/>
                <a:gd name="T146" fmla="*/ 355 w 355"/>
                <a:gd name="T147" fmla="*/ 388 h 3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55" h="388">
                  <a:moveTo>
                    <a:pt x="266" y="7"/>
                  </a:moveTo>
                  <a:lnTo>
                    <a:pt x="265" y="9"/>
                  </a:lnTo>
                  <a:lnTo>
                    <a:pt x="262" y="15"/>
                  </a:lnTo>
                  <a:lnTo>
                    <a:pt x="259" y="23"/>
                  </a:lnTo>
                  <a:lnTo>
                    <a:pt x="257" y="32"/>
                  </a:lnTo>
                  <a:lnTo>
                    <a:pt x="257" y="37"/>
                  </a:lnTo>
                  <a:lnTo>
                    <a:pt x="258" y="42"/>
                  </a:lnTo>
                  <a:lnTo>
                    <a:pt x="261" y="46"/>
                  </a:lnTo>
                  <a:lnTo>
                    <a:pt x="264" y="51"/>
                  </a:lnTo>
                  <a:lnTo>
                    <a:pt x="268" y="54"/>
                  </a:lnTo>
                  <a:lnTo>
                    <a:pt x="275" y="58"/>
                  </a:lnTo>
                  <a:lnTo>
                    <a:pt x="283" y="60"/>
                  </a:lnTo>
                  <a:lnTo>
                    <a:pt x="294" y="63"/>
                  </a:lnTo>
                  <a:lnTo>
                    <a:pt x="301" y="58"/>
                  </a:lnTo>
                  <a:lnTo>
                    <a:pt x="319" y="55"/>
                  </a:lnTo>
                  <a:lnTo>
                    <a:pt x="323" y="55"/>
                  </a:lnTo>
                  <a:lnTo>
                    <a:pt x="328" y="55"/>
                  </a:lnTo>
                  <a:lnTo>
                    <a:pt x="332" y="57"/>
                  </a:lnTo>
                  <a:lnTo>
                    <a:pt x="335" y="59"/>
                  </a:lnTo>
                  <a:lnTo>
                    <a:pt x="337" y="63"/>
                  </a:lnTo>
                  <a:lnTo>
                    <a:pt x="340" y="68"/>
                  </a:lnTo>
                  <a:lnTo>
                    <a:pt x="340" y="74"/>
                  </a:lnTo>
                  <a:lnTo>
                    <a:pt x="340" y="81"/>
                  </a:lnTo>
                  <a:lnTo>
                    <a:pt x="345" y="83"/>
                  </a:lnTo>
                  <a:lnTo>
                    <a:pt x="348" y="87"/>
                  </a:lnTo>
                  <a:lnTo>
                    <a:pt x="350" y="90"/>
                  </a:lnTo>
                  <a:lnTo>
                    <a:pt x="351" y="94"/>
                  </a:lnTo>
                  <a:lnTo>
                    <a:pt x="350" y="99"/>
                  </a:lnTo>
                  <a:lnTo>
                    <a:pt x="347" y="103"/>
                  </a:lnTo>
                  <a:lnTo>
                    <a:pt x="345" y="108"/>
                  </a:lnTo>
                  <a:lnTo>
                    <a:pt x="342" y="113"/>
                  </a:lnTo>
                  <a:lnTo>
                    <a:pt x="328" y="129"/>
                  </a:lnTo>
                  <a:lnTo>
                    <a:pt x="320" y="136"/>
                  </a:lnTo>
                  <a:lnTo>
                    <a:pt x="326" y="143"/>
                  </a:lnTo>
                  <a:lnTo>
                    <a:pt x="341" y="162"/>
                  </a:lnTo>
                  <a:lnTo>
                    <a:pt x="348" y="175"/>
                  </a:lnTo>
                  <a:lnTo>
                    <a:pt x="353" y="188"/>
                  </a:lnTo>
                  <a:lnTo>
                    <a:pt x="355" y="195"/>
                  </a:lnTo>
                  <a:lnTo>
                    <a:pt x="355" y="202"/>
                  </a:lnTo>
                  <a:lnTo>
                    <a:pt x="355" y="209"/>
                  </a:lnTo>
                  <a:lnTo>
                    <a:pt x="353" y="216"/>
                  </a:lnTo>
                  <a:lnTo>
                    <a:pt x="353" y="219"/>
                  </a:lnTo>
                  <a:lnTo>
                    <a:pt x="352" y="228"/>
                  </a:lnTo>
                  <a:lnTo>
                    <a:pt x="350" y="241"/>
                  </a:lnTo>
                  <a:lnTo>
                    <a:pt x="345" y="254"/>
                  </a:lnTo>
                  <a:lnTo>
                    <a:pt x="342" y="260"/>
                  </a:lnTo>
                  <a:lnTo>
                    <a:pt x="339" y="266"/>
                  </a:lnTo>
                  <a:lnTo>
                    <a:pt x="333" y="271"/>
                  </a:lnTo>
                  <a:lnTo>
                    <a:pt x="328" y="276"/>
                  </a:lnTo>
                  <a:lnTo>
                    <a:pt x="321" y="279"/>
                  </a:lnTo>
                  <a:lnTo>
                    <a:pt x="312" y="280"/>
                  </a:lnTo>
                  <a:lnTo>
                    <a:pt x="303" y="280"/>
                  </a:lnTo>
                  <a:lnTo>
                    <a:pt x="294" y="277"/>
                  </a:lnTo>
                  <a:lnTo>
                    <a:pt x="286" y="282"/>
                  </a:lnTo>
                  <a:lnTo>
                    <a:pt x="280" y="285"/>
                  </a:lnTo>
                  <a:lnTo>
                    <a:pt x="275" y="285"/>
                  </a:lnTo>
                  <a:lnTo>
                    <a:pt x="270" y="282"/>
                  </a:lnTo>
                  <a:lnTo>
                    <a:pt x="263" y="276"/>
                  </a:lnTo>
                  <a:lnTo>
                    <a:pt x="255" y="268"/>
                  </a:lnTo>
                  <a:lnTo>
                    <a:pt x="252" y="265"/>
                  </a:lnTo>
                  <a:lnTo>
                    <a:pt x="249" y="261"/>
                  </a:lnTo>
                  <a:lnTo>
                    <a:pt x="244" y="259"/>
                  </a:lnTo>
                  <a:lnTo>
                    <a:pt x="240" y="259"/>
                  </a:lnTo>
                  <a:lnTo>
                    <a:pt x="234" y="260"/>
                  </a:lnTo>
                  <a:lnTo>
                    <a:pt x="229" y="263"/>
                  </a:lnTo>
                  <a:lnTo>
                    <a:pt x="221" y="269"/>
                  </a:lnTo>
                  <a:lnTo>
                    <a:pt x="213" y="277"/>
                  </a:lnTo>
                  <a:lnTo>
                    <a:pt x="211" y="278"/>
                  </a:lnTo>
                  <a:lnTo>
                    <a:pt x="205" y="279"/>
                  </a:lnTo>
                  <a:lnTo>
                    <a:pt x="201" y="280"/>
                  </a:lnTo>
                  <a:lnTo>
                    <a:pt x="197" y="282"/>
                  </a:lnTo>
                  <a:lnTo>
                    <a:pt x="194" y="285"/>
                  </a:lnTo>
                  <a:lnTo>
                    <a:pt x="190" y="288"/>
                  </a:lnTo>
                  <a:lnTo>
                    <a:pt x="187" y="292"/>
                  </a:lnTo>
                  <a:lnTo>
                    <a:pt x="185" y="298"/>
                  </a:lnTo>
                  <a:lnTo>
                    <a:pt x="185" y="304"/>
                  </a:lnTo>
                  <a:lnTo>
                    <a:pt x="185" y="312"/>
                  </a:lnTo>
                  <a:lnTo>
                    <a:pt x="187" y="321"/>
                  </a:lnTo>
                  <a:lnTo>
                    <a:pt x="191" y="331"/>
                  </a:lnTo>
                  <a:lnTo>
                    <a:pt x="198" y="344"/>
                  </a:lnTo>
                  <a:lnTo>
                    <a:pt x="207" y="358"/>
                  </a:lnTo>
                  <a:lnTo>
                    <a:pt x="206" y="357"/>
                  </a:lnTo>
                  <a:lnTo>
                    <a:pt x="201" y="355"/>
                  </a:lnTo>
                  <a:lnTo>
                    <a:pt x="195" y="353"/>
                  </a:lnTo>
                  <a:lnTo>
                    <a:pt x="187" y="353"/>
                  </a:lnTo>
                  <a:lnTo>
                    <a:pt x="183" y="353"/>
                  </a:lnTo>
                  <a:lnTo>
                    <a:pt x="177" y="355"/>
                  </a:lnTo>
                  <a:lnTo>
                    <a:pt x="173" y="357"/>
                  </a:lnTo>
                  <a:lnTo>
                    <a:pt x="167" y="361"/>
                  </a:lnTo>
                  <a:lnTo>
                    <a:pt x="162" y="365"/>
                  </a:lnTo>
                  <a:lnTo>
                    <a:pt x="157" y="371"/>
                  </a:lnTo>
                  <a:lnTo>
                    <a:pt x="152" y="379"/>
                  </a:lnTo>
                  <a:lnTo>
                    <a:pt x="146" y="388"/>
                  </a:lnTo>
                  <a:lnTo>
                    <a:pt x="137" y="380"/>
                  </a:lnTo>
                  <a:lnTo>
                    <a:pt x="128" y="373"/>
                  </a:lnTo>
                  <a:lnTo>
                    <a:pt x="123" y="370"/>
                  </a:lnTo>
                  <a:lnTo>
                    <a:pt x="120" y="366"/>
                  </a:lnTo>
                  <a:lnTo>
                    <a:pt x="117" y="362"/>
                  </a:lnTo>
                  <a:lnTo>
                    <a:pt x="113" y="358"/>
                  </a:lnTo>
                  <a:lnTo>
                    <a:pt x="109" y="346"/>
                  </a:lnTo>
                  <a:lnTo>
                    <a:pt x="102" y="334"/>
                  </a:lnTo>
                  <a:lnTo>
                    <a:pt x="96" y="324"/>
                  </a:lnTo>
                  <a:lnTo>
                    <a:pt x="87" y="315"/>
                  </a:lnTo>
                  <a:lnTo>
                    <a:pt x="70" y="297"/>
                  </a:lnTo>
                  <a:lnTo>
                    <a:pt x="50" y="280"/>
                  </a:lnTo>
                  <a:lnTo>
                    <a:pt x="40" y="271"/>
                  </a:lnTo>
                  <a:lnTo>
                    <a:pt x="31" y="263"/>
                  </a:lnTo>
                  <a:lnTo>
                    <a:pt x="22" y="254"/>
                  </a:lnTo>
                  <a:lnTo>
                    <a:pt x="16" y="245"/>
                  </a:lnTo>
                  <a:lnTo>
                    <a:pt x="9" y="235"/>
                  </a:lnTo>
                  <a:lnTo>
                    <a:pt x="5" y="223"/>
                  </a:lnTo>
                  <a:lnTo>
                    <a:pt x="1" y="211"/>
                  </a:lnTo>
                  <a:lnTo>
                    <a:pt x="0" y="198"/>
                  </a:lnTo>
                  <a:lnTo>
                    <a:pt x="1" y="187"/>
                  </a:lnTo>
                  <a:lnTo>
                    <a:pt x="4" y="178"/>
                  </a:lnTo>
                  <a:lnTo>
                    <a:pt x="7" y="169"/>
                  </a:lnTo>
                  <a:lnTo>
                    <a:pt x="11" y="162"/>
                  </a:lnTo>
                  <a:lnTo>
                    <a:pt x="22" y="150"/>
                  </a:lnTo>
                  <a:lnTo>
                    <a:pt x="34" y="139"/>
                  </a:lnTo>
                  <a:lnTo>
                    <a:pt x="41" y="134"/>
                  </a:lnTo>
                  <a:lnTo>
                    <a:pt x="45" y="129"/>
                  </a:lnTo>
                  <a:lnTo>
                    <a:pt x="50" y="123"/>
                  </a:lnTo>
                  <a:lnTo>
                    <a:pt x="54" y="116"/>
                  </a:lnTo>
                  <a:lnTo>
                    <a:pt x="56" y="109"/>
                  </a:lnTo>
                  <a:lnTo>
                    <a:pt x="57" y="101"/>
                  </a:lnTo>
                  <a:lnTo>
                    <a:pt x="56" y="91"/>
                  </a:lnTo>
                  <a:lnTo>
                    <a:pt x="54" y="81"/>
                  </a:lnTo>
                  <a:lnTo>
                    <a:pt x="84" y="83"/>
                  </a:lnTo>
                  <a:lnTo>
                    <a:pt x="108" y="83"/>
                  </a:lnTo>
                  <a:lnTo>
                    <a:pt x="129" y="83"/>
                  </a:lnTo>
                  <a:lnTo>
                    <a:pt x="144" y="82"/>
                  </a:lnTo>
                  <a:lnTo>
                    <a:pt x="156" y="80"/>
                  </a:lnTo>
                  <a:lnTo>
                    <a:pt x="165" y="77"/>
                  </a:lnTo>
                  <a:lnTo>
                    <a:pt x="168" y="75"/>
                  </a:lnTo>
                  <a:lnTo>
                    <a:pt x="172" y="73"/>
                  </a:lnTo>
                  <a:lnTo>
                    <a:pt x="174" y="71"/>
                  </a:lnTo>
                  <a:lnTo>
                    <a:pt x="175" y="69"/>
                  </a:lnTo>
                  <a:lnTo>
                    <a:pt x="177" y="63"/>
                  </a:lnTo>
                  <a:lnTo>
                    <a:pt x="176" y="56"/>
                  </a:lnTo>
                  <a:lnTo>
                    <a:pt x="175" y="49"/>
                  </a:lnTo>
                  <a:lnTo>
                    <a:pt x="174" y="41"/>
                  </a:lnTo>
                  <a:lnTo>
                    <a:pt x="172" y="32"/>
                  </a:lnTo>
                  <a:lnTo>
                    <a:pt x="169" y="22"/>
                  </a:lnTo>
                  <a:lnTo>
                    <a:pt x="167" y="12"/>
                  </a:lnTo>
                  <a:lnTo>
                    <a:pt x="167" y="0"/>
                  </a:lnTo>
                  <a:lnTo>
                    <a:pt x="266" y="7"/>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233" name="Freeform 251"/>
            <p:cNvSpPr>
              <a:spLocks/>
            </p:cNvSpPr>
            <p:nvPr>
              <p:custDataLst>
                <p:tags r:id="rId175"/>
              </p:custDataLst>
            </p:nvPr>
          </p:nvSpPr>
          <p:spPr bwMode="auto">
            <a:xfrm>
              <a:off x="4954588" y="3698875"/>
              <a:ext cx="290512" cy="471488"/>
            </a:xfrm>
            <a:custGeom>
              <a:avLst/>
              <a:gdLst>
                <a:gd name="T0" fmla="*/ 0 w 599"/>
                <a:gd name="T1" fmla="*/ 2147483647 h 993"/>
                <a:gd name="T2" fmla="*/ 2147483647 w 599"/>
                <a:gd name="T3" fmla="*/ 2147483647 h 993"/>
                <a:gd name="T4" fmla="*/ 2147483647 w 599"/>
                <a:gd name="T5" fmla="*/ 2147483647 h 993"/>
                <a:gd name="T6" fmla="*/ 2147483647 w 599"/>
                <a:gd name="T7" fmla="*/ 2147483647 h 993"/>
                <a:gd name="T8" fmla="*/ 2147483647 w 599"/>
                <a:gd name="T9" fmla="*/ 2147483647 h 993"/>
                <a:gd name="T10" fmla="*/ 2147483647 w 599"/>
                <a:gd name="T11" fmla="*/ 2147483647 h 993"/>
                <a:gd name="T12" fmla="*/ 2147483647 w 599"/>
                <a:gd name="T13" fmla="*/ 2147483647 h 993"/>
                <a:gd name="T14" fmla="*/ 2147483647 w 599"/>
                <a:gd name="T15" fmla="*/ 2147483647 h 993"/>
                <a:gd name="T16" fmla="*/ 2147483647 w 599"/>
                <a:gd name="T17" fmla="*/ 2147483647 h 993"/>
                <a:gd name="T18" fmla="*/ 2147483647 w 599"/>
                <a:gd name="T19" fmla="*/ 2147483647 h 993"/>
                <a:gd name="T20" fmla="*/ 2147483647 w 599"/>
                <a:gd name="T21" fmla="*/ 2147483647 h 993"/>
                <a:gd name="T22" fmla="*/ 2147483647 w 599"/>
                <a:gd name="T23" fmla="*/ 2147483647 h 993"/>
                <a:gd name="T24" fmla="*/ 2147483647 w 599"/>
                <a:gd name="T25" fmla="*/ 2147483647 h 993"/>
                <a:gd name="T26" fmla="*/ 2147483647 w 599"/>
                <a:gd name="T27" fmla="*/ 2147483647 h 993"/>
                <a:gd name="T28" fmla="*/ 2147483647 w 599"/>
                <a:gd name="T29" fmla="*/ 2147483647 h 993"/>
                <a:gd name="T30" fmla="*/ 2147483647 w 599"/>
                <a:gd name="T31" fmla="*/ 2147483647 h 993"/>
                <a:gd name="T32" fmla="*/ 2147483647 w 599"/>
                <a:gd name="T33" fmla="*/ 2147483647 h 993"/>
                <a:gd name="T34" fmla="*/ 2147483647 w 599"/>
                <a:gd name="T35" fmla="*/ 2147483647 h 993"/>
                <a:gd name="T36" fmla="*/ 2147483647 w 599"/>
                <a:gd name="T37" fmla="*/ 2147483647 h 993"/>
                <a:gd name="T38" fmla="*/ 2147483647 w 599"/>
                <a:gd name="T39" fmla="*/ 2147483647 h 993"/>
                <a:gd name="T40" fmla="*/ 2147483647 w 599"/>
                <a:gd name="T41" fmla="*/ 2147483647 h 993"/>
                <a:gd name="T42" fmla="*/ 2147483647 w 599"/>
                <a:gd name="T43" fmla="*/ 2147483647 h 993"/>
                <a:gd name="T44" fmla="*/ 2147483647 w 599"/>
                <a:gd name="T45" fmla="*/ 2147483647 h 993"/>
                <a:gd name="T46" fmla="*/ 2147483647 w 599"/>
                <a:gd name="T47" fmla="*/ 2147483647 h 993"/>
                <a:gd name="T48" fmla="*/ 2147483647 w 599"/>
                <a:gd name="T49" fmla="*/ 2147483647 h 993"/>
                <a:gd name="T50" fmla="*/ 2147483647 w 599"/>
                <a:gd name="T51" fmla="*/ 2147483647 h 993"/>
                <a:gd name="T52" fmla="*/ 2147483647 w 599"/>
                <a:gd name="T53" fmla="*/ 2147483647 h 993"/>
                <a:gd name="T54" fmla="*/ 2147483647 w 599"/>
                <a:gd name="T55" fmla="*/ 2147483647 h 993"/>
                <a:gd name="T56" fmla="*/ 2147483647 w 599"/>
                <a:gd name="T57" fmla="*/ 2147483647 h 993"/>
                <a:gd name="T58" fmla="*/ 2147483647 w 599"/>
                <a:gd name="T59" fmla="*/ 2147483647 h 993"/>
                <a:gd name="T60" fmla="*/ 2147483647 w 599"/>
                <a:gd name="T61" fmla="*/ 2147483647 h 993"/>
                <a:gd name="T62" fmla="*/ 2147483647 w 599"/>
                <a:gd name="T63" fmla="*/ 2147483647 h 993"/>
                <a:gd name="T64" fmla="*/ 2147483647 w 599"/>
                <a:gd name="T65" fmla="*/ 2147483647 h 993"/>
                <a:gd name="T66" fmla="*/ 2147483647 w 599"/>
                <a:gd name="T67" fmla="*/ 2147483647 h 993"/>
                <a:gd name="T68" fmla="*/ 2147483647 w 599"/>
                <a:gd name="T69" fmla="*/ 2147483647 h 993"/>
                <a:gd name="T70" fmla="*/ 2147483647 w 599"/>
                <a:gd name="T71" fmla="*/ 2147483647 h 993"/>
                <a:gd name="T72" fmla="*/ 2147483647 w 599"/>
                <a:gd name="T73" fmla="*/ 2147483647 h 993"/>
                <a:gd name="T74" fmla="*/ 2147483647 w 599"/>
                <a:gd name="T75" fmla="*/ 2147483647 h 993"/>
                <a:gd name="T76" fmla="*/ 2147483647 w 599"/>
                <a:gd name="T77" fmla="*/ 2147483647 h 993"/>
                <a:gd name="T78" fmla="*/ 2147483647 w 599"/>
                <a:gd name="T79" fmla="*/ 2147483647 h 993"/>
                <a:gd name="T80" fmla="*/ 2147483647 w 599"/>
                <a:gd name="T81" fmla="*/ 2147483647 h 993"/>
                <a:gd name="T82" fmla="*/ 2147483647 w 599"/>
                <a:gd name="T83" fmla="*/ 2147483647 h 993"/>
                <a:gd name="T84" fmla="*/ 2147483647 w 599"/>
                <a:gd name="T85" fmla="*/ 2147483647 h 993"/>
                <a:gd name="T86" fmla="*/ 2147483647 w 599"/>
                <a:gd name="T87" fmla="*/ 2147483647 h 993"/>
                <a:gd name="T88" fmla="*/ 2147483647 w 599"/>
                <a:gd name="T89" fmla="*/ 2147483647 h 993"/>
                <a:gd name="T90" fmla="*/ 2147483647 w 599"/>
                <a:gd name="T91" fmla="*/ 2147483647 h 993"/>
                <a:gd name="T92" fmla="*/ 2147483647 w 599"/>
                <a:gd name="T93" fmla="*/ 2147483647 h 993"/>
                <a:gd name="T94" fmla="*/ 2147483647 w 599"/>
                <a:gd name="T95" fmla="*/ 2147483647 h 993"/>
                <a:gd name="T96" fmla="*/ 2147483647 w 599"/>
                <a:gd name="T97" fmla="*/ 2147483647 h 993"/>
                <a:gd name="T98" fmla="*/ 2147483647 w 599"/>
                <a:gd name="T99" fmla="*/ 2147483647 h 993"/>
                <a:gd name="T100" fmla="*/ 2147483647 w 599"/>
                <a:gd name="T101" fmla="*/ 2147483647 h 993"/>
                <a:gd name="T102" fmla="*/ 2147483647 w 599"/>
                <a:gd name="T103" fmla="*/ 2147483647 h 99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99"/>
                <a:gd name="T157" fmla="*/ 0 h 993"/>
                <a:gd name="T158" fmla="*/ 599 w 599"/>
                <a:gd name="T159" fmla="*/ 993 h 99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99" h="993">
                  <a:moveTo>
                    <a:pt x="15" y="309"/>
                  </a:moveTo>
                  <a:lnTo>
                    <a:pt x="9" y="291"/>
                  </a:lnTo>
                  <a:lnTo>
                    <a:pt x="3" y="273"/>
                  </a:lnTo>
                  <a:lnTo>
                    <a:pt x="1" y="266"/>
                  </a:lnTo>
                  <a:lnTo>
                    <a:pt x="0" y="259"/>
                  </a:lnTo>
                  <a:lnTo>
                    <a:pt x="0" y="253"/>
                  </a:lnTo>
                  <a:lnTo>
                    <a:pt x="2" y="248"/>
                  </a:lnTo>
                  <a:lnTo>
                    <a:pt x="174" y="216"/>
                  </a:lnTo>
                  <a:lnTo>
                    <a:pt x="177" y="220"/>
                  </a:lnTo>
                  <a:lnTo>
                    <a:pt x="182" y="224"/>
                  </a:lnTo>
                  <a:lnTo>
                    <a:pt x="187" y="227"/>
                  </a:lnTo>
                  <a:lnTo>
                    <a:pt x="193" y="229"/>
                  </a:lnTo>
                  <a:lnTo>
                    <a:pt x="207" y="234"/>
                  </a:lnTo>
                  <a:lnTo>
                    <a:pt x="222" y="238"/>
                  </a:lnTo>
                  <a:lnTo>
                    <a:pt x="230" y="240"/>
                  </a:lnTo>
                  <a:lnTo>
                    <a:pt x="237" y="242"/>
                  </a:lnTo>
                  <a:lnTo>
                    <a:pt x="243" y="245"/>
                  </a:lnTo>
                  <a:lnTo>
                    <a:pt x="249" y="249"/>
                  </a:lnTo>
                  <a:lnTo>
                    <a:pt x="253" y="253"/>
                  </a:lnTo>
                  <a:lnTo>
                    <a:pt x="258" y="258"/>
                  </a:lnTo>
                  <a:lnTo>
                    <a:pt x="260" y="264"/>
                  </a:lnTo>
                  <a:lnTo>
                    <a:pt x="261" y="272"/>
                  </a:lnTo>
                  <a:lnTo>
                    <a:pt x="260" y="280"/>
                  </a:lnTo>
                  <a:lnTo>
                    <a:pt x="256" y="289"/>
                  </a:lnTo>
                  <a:lnTo>
                    <a:pt x="252" y="296"/>
                  </a:lnTo>
                  <a:lnTo>
                    <a:pt x="248" y="302"/>
                  </a:lnTo>
                  <a:lnTo>
                    <a:pt x="242" y="308"/>
                  </a:lnTo>
                  <a:lnTo>
                    <a:pt x="238" y="314"/>
                  </a:lnTo>
                  <a:lnTo>
                    <a:pt x="236" y="321"/>
                  </a:lnTo>
                  <a:lnTo>
                    <a:pt x="234" y="327"/>
                  </a:lnTo>
                  <a:lnTo>
                    <a:pt x="234" y="333"/>
                  </a:lnTo>
                  <a:lnTo>
                    <a:pt x="236" y="338"/>
                  </a:lnTo>
                  <a:lnTo>
                    <a:pt x="238" y="344"/>
                  </a:lnTo>
                  <a:lnTo>
                    <a:pt x="241" y="349"/>
                  </a:lnTo>
                  <a:lnTo>
                    <a:pt x="250" y="357"/>
                  </a:lnTo>
                  <a:lnTo>
                    <a:pt x="259" y="365"/>
                  </a:lnTo>
                  <a:lnTo>
                    <a:pt x="278" y="378"/>
                  </a:lnTo>
                  <a:lnTo>
                    <a:pt x="294" y="389"/>
                  </a:lnTo>
                  <a:lnTo>
                    <a:pt x="294" y="376"/>
                  </a:lnTo>
                  <a:lnTo>
                    <a:pt x="294" y="365"/>
                  </a:lnTo>
                  <a:lnTo>
                    <a:pt x="294" y="356"/>
                  </a:lnTo>
                  <a:lnTo>
                    <a:pt x="294" y="346"/>
                  </a:lnTo>
                  <a:lnTo>
                    <a:pt x="305" y="346"/>
                  </a:lnTo>
                  <a:lnTo>
                    <a:pt x="315" y="343"/>
                  </a:lnTo>
                  <a:lnTo>
                    <a:pt x="319" y="340"/>
                  </a:lnTo>
                  <a:lnTo>
                    <a:pt x="323" y="338"/>
                  </a:lnTo>
                  <a:lnTo>
                    <a:pt x="327" y="335"/>
                  </a:lnTo>
                  <a:lnTo>
                    <a:pt x="329" y="332"/>
                  </a:lnTo>
                  <a:lnTo>
                    <a:pt x="334" y="326"/>
                  </a:lnTo>
                  <a:lnTo>
                    <a:pt x="338" y="317"/>
                  </a:lnTo>
                  <a:lnTo>
                    <a:pt x="340" y="308"/>
                  </a:lnTo>
                  <a:lnTo>
                    <a:pt x="340" y="297"/>
                  </a:lnTo>
                  <a:lnTo>
                    <a:pt x="339" y="283"/>
                  </a:lnTo>
                  <a:lnTo>
                    <a:pt x="337" y="272"/>
                  </a:lnTo>
                  <a:lnTo>
                    <a:pt x="332" y="261"/>
                  </a:lnTo>
                  <a:lnTo>
                    <a:pt x="327" y="251"/>
                  </a:lnTo>
                  <a:lnTo>
                    <a:pt x="322" y="240"/>
                  </a:lnTo>
                  <a:lnTo>
                    <a:pt x="318" y="229"/>
                  </a:lnTo>
                  <a:lnTo>
                    <a:pt x="315" y="217"/>
                  </a:lnTo>
                  <a:lnTo>
                    <a:pt x="314" y="204"/>
                  </a:lnTo>
                  <a:lnTo>
                    <a:pt x="309" y="202"/>
                  </a:lnTo>
                  <a:lnTo>
                    <a:pt x="301" y="194"/>
                  </a:lnTo>
                  <a:lnTo>
                    <a:pt x="292" y="184"/>
                  </a:lnTo>
                  <a:lnTo>
                    <a:pt x="282" y="171"/>
                  </a:lnTo>
                  <a:lnTo>
                    <a:pt x="271" y="157"/>
                  </a:lnTo>
                  <a:lnTo>
                    <a:pt x="262" y="144"/>
                  </a:lnTo>
                  <a:lnTo>
                    <a:pt x="259" y="139"/>
                  </a:lnTo>
                  <a:lnTo>
                    <a:pt x="256" y="133"/>
                  </a:lnTo>
                  <a:lnTo>
                    <a:pt x="254" y="128"/>
                  </a:lnTo>
                  <a:lnTo>
                    <a:pt x="254" y="125"/>
                  </a:lnTo>
                  <a:lnTo>
                    <a:pt x="255" y="110"/>
                  </a:lnTo>
                  <a:lnTo>
                    <a:pt x="259" y="90"/>
                  </a:lnTo>
                  <a:lnTo>
                    <a:pt x="262" y="80"/>
                  </a:lnTo>
                  <a:lnTo>
                    <a:pt x="265" y="71"/>
                  </a:lnTo>
                  <a:lnTo>
                    <a:pt x="270" y="62"/>
                  </a:lnTo>
                  <a:lnTo>
                    <a:pt x="274" y="56"/>
                  </a:lnTo>
                  <a:lnTo>
                    <a:pt x="286" y="57"/>
                  </a:lnTo>
                  <a:lnTo>
                    <a:pt x="298" y="58"/>
                  </a:lnTo>
                  <a:lnTo>
                    <a:pt x="309" y="57"/>
                  </a:lnTo>
                  <a:lnTo>
                    <a:pt x="320" y="55"/>
                  </a:lnTo>
                  <a:lnTo>
                    <a:pt x="343" y="52"/>
                  </a:lnTo>
                  <a:lnTo>
                    <a:pt x="367" y="50"/>
                  </a:lnTo>
                  <a:lnTo>
                    <a:pt x="378" y="52"/>
                  </a:lnTo>
                  <a:lnTo>
                    <a:pt x="398" y="56"/>
                  </a:lnTo>
                  <a:lnTo>
                    <a:pt x="418" y="60"/>
                  </a:lnTo>
                  <a:lnTo>
                    <a:pt x="433" y="62"/>
                  </a:lnTo>
                  <a:lnTo>
                    <a:pt x="445" y="60"/>
                  </a:lnTo>
                  <a:lnTo>
                    <a:pt x="466" y="54"/>
                  </a:lnTo>
                  <a:lnTo>
                    <a:pt x="493" y="46"/>
                  </a:lnTo>
                  <a:lnTo>
                    <a:pt x="521" y="36"/>
                  </a:lnTo>
                  <a:lnTo>
                    <a:pt x="550" y="26"/>
                  </a:lnTo>
                  <a:lnTo>
                    <a:pt x="574" y="16"/>
                  </a:lnTo>
                  <a:lnTo>
                    <a:pt x="584" y="12"/>
                  </a:lnTo>
                  <a:lnTo>
                    <a:pt x="591" y="7"/>
                  </a:lnTo>
                  <a:lnTo>
                    <a:pt x="597" y="3"/>
                  </a:lnTo>
                  <a:lnTo>
                    <a:pt x="599" y="0"/>
                  </a:lnTo>
                  <a:lnTo>
                    <a:pt x="598" y="12"/>
                  </a:lnTo>
                  <a:lnTo>
                    <a:pt x="597" y="20"/>
                  </a:lnTo>
                  <a:lnTo>
                    <a:pt x="597" y="25"/>
                  </a:lnTo>
                  <a:lnTo>
                    <a:pt x="597" y="30"/>
                  </a:lnTo>
                  <a:lnTo>
                    <a:pt x="598" y="36"/>
                  </a:lnTo>
                  <a:lnTo>
                    <a:pt x="599" y="44"/>
                  </a:lnTo>
                  <a:lnTo>
                    <a:pt x="599" y="76"/>
                  </a:lnTo>
                  <a:lnTo>
                    <a:pt x="598" y="102"/>
                  </a:lnTo>
                  <a:lnTo>
                    <a:pt x="597" y="126"/>
                  </a:lnTo>
                  <a:lnTo>
                    <a:pt x="596" y="146"/>
                  </a:lnTo>
                  <a:lnTo>
                    <a:pt x="595" y="165"/>
                  </a:lnTo>
                  <a:lnTo>
                    <a:pt x="594" y="185"/>
                  </a:lnTo>
                  <a:lnTo>
                    <a:pt x="592" y="205"/>
                  </a:lnTo>
                  <a:lnTo>
                    <a:pt x="592" y="228"/>
                  </a:lnTo>
                  <a:lnTo>
                    <a:pt x="592" y="239"/>
                  </a:lnTo>
                  <a:lnTo>
                    <a:pt x="591" y="249"/>
                  </a:lnTo>
                  <a:lnTo>
                    <a:pt x="589" y="258"/>
                  </a:lnTo>
                  <a:lnTo>
                    <a:pt x="587" y="267"/>
                  </a:lnTo>
                  <a:lnTo>
                    <a:pt x="585" y="276"/>
                  </a:lnTo>
                  <a:lnTo>
                    <a:pt x="581" y="285"/>
                  </a:lnTo>
                  <a:lnTo>
                    <a:pt x="577" y="295"/>
                  </a:lnTo>
                  <a:lnTo>
                    <a:pt x="573" y="304"/>
                  </a:lnTo>
                  <a:lnTo>
                    <a:pt x="562" y="321"/>
                  </a:lnTo>
                  <a:lnTo>
                    <a:pt x="550" y="337"/>
                  </a:lnTo>
                  <a:lnTo>
                    <a:pt x="535" y="353"/>
                  </a:lnTo>
                  <a:lnTo>
                    <a:pt x="520" y="367"/>
                  </a:lnTo>
                  <a:lnTo>
                    <a:pt x="503" y="379"/>
                  </a:lnTo>
                  <a:lnTo>
                    <a:pt x="487" y="391"/>
                  </a:lnTo>
                  <a:lnTo>
                    <a:pt x="468" y="402"/>
                  </a:lnTo>
                  <a:lnTo>
                    <a:pt x="450" y="410"/>
                  </a:lnTo>
                  <a:lnTo>
                    <a:pt x="431" y="417"/>
                  </a:lnTo>
                  <a:lnTo>
                    <a:pt x="411" y="422"/>
                  </a:lnTo>
                  <a:lnTo>
                    <a:pt x="393" y="425"/>
                  </a:lnTo>
                  <a:lnTo>
                    <a:pt x="374" y="426"/>
                  </a:lnTo>
                  <a:lnTo>
                    <a:pt x="372" y="433"/>
                  </a:lnTo>
                  <a:lnTo>
                    <a:pt x="368" y="440"/>
                  </a:lnTo>
                  <a:lnTo>
                    <a:pt x="365" y="446"/>
                  </a:lnTo>
                  <a:lnTo>
                    <a:pt x="362" y="452"/>
                  </a:lnTo>
                  <a:lnTo>
                    <a:pt x="353" y="464"/>
                  </a:lnTo>
                  <a:lnTo>
                    <a:pt x="342" y="474"/>
                  </a:lnTo>
                  <a:lnTo>
                    <a:pt x="331" y="483"/>
                  </a:lnTo>
                  <a:lnTo>
                    <a:pt x="318" y="491"/>
                  </a:lnTo>
                  <a:lnTo>
                    <a:pt x="306" y="499"/>
                  </a:lnTo>
                  <a:lnTo>
                    <a:pt x="293" y="507"/>
                  </a:lnTo>
                  <a:lnTo>
                    <a:pt x="281" y="516"/>
                  </a:lnTo>
                  <a:lnTo>
                    <a:pt x="269" y="525"/>
                  </a:lnTo>
                  <a:lnTo>
                    <a:pt x="258" y="534"/>
                  </a:lnTo>
                  <a:lnTo>
                    <a:pt x="248" y="544"/>
                  </a:lnTo>
                  <a:lnTo>
                    <a:pt x="243" y="549"/>
                  </a:lnTo>
                  <a:lnTo>
                    <a:pt x="239" y="555"/>
                  </a:lnTo>
                  <a:lnTo>
                    <a:pt x="236" y="561"/>
                  </a:lnTo>
                  <a:lnTo>
                    <a:pt x="232" y="568"/>
                  </a:lnTo>
                  <a:lnTo>
                    <a:pt x="230" y="575"/>
                  </a:lnTo>
                  <a:lnTo>
                    <a:pt x="229" y="582"/>
                  </a:lnTo>
                  <a:lnTo>
                    <a:pt x="228" y="590"/>
                  </a:lnTo>
                  <a:lnTo>
                    <a:pt x="227" y="598"/>
                  </a:lnTo>
                  <a:lnTo>
                    <a:pt x="228" y="604"/>
                  </a:lnTo>
                  <a:lnTo>
                    <a:pt x="231" y="611"/>
                  </a:lnTo>
                  <a:lnTo>
                    <a:pt x="237" y="619"/>
                  </a:lnTo>
                  <a:lnTo>
                    <a:pt x="242" y="629"/>
                  </a:lnTo>
                  <a:lnTo>
                    <a:pt x="249" y="637"/>
                  </a:lnTo>
                  <a:lnTo>
                    <a:pt x="255" y="645"/>
                  </a:lnTo>
                  <a:lnTo>
                    <a:pt x="262" y="650"/>
                  </a:lnTo>
                  <a:lnTo>
                    <a:pt x="267" y="654"/>
                  </a:lnTo>
                  <a:lnTo>
                    <a:pt x="262" y="663"/>
                  </a:lnTo>
                  <a:lnTo>
                    <a:pt x="258" y="671"/>
                  </a:lnTo>
                  <a:lnTo>
                    <a:pt x="255" y="680"/>
                  </a:lnTo>
                  <a:lnTo>
                    <a:pt x="254" y="685"/>
                  </a:lnTo>
                  <a:lnTo>
                    <a:pt x="254" y="694"/>
                  </a:lnTo>
                  <a:lnTo>
                    <a:pt x="256" y="701"/>
                  </a:lnTo>
                  <a:lnTo>
                    <a:pt x="258" y="709"/>
                  </a:lnTo>
                  <a:lnTo>
                    <a:pt x="261" y="715"/>
                  </a:lnTo>
                  <a:lnTo>
                    <a:pt x="263" y="722"/>
                  </a:lnTo>
                  <a:lnTo>
                    <a:pt x="265" y="729"/>
                  </a:lnTo>
                  <a:lnTo>
                    <a:pt x="266" y="738"/>
                  </a:lnTo>
                  <a:lnTo>
                    <a:pt x="267" y="747"/>
                  </a:lnTo>
                  <a:lnTo>
                    <a:pt x="267" y="766"/>
                  </a:lnTo>
                  <a:lnTo>
                    <a:pt x="267" y="780"/>
                  </a:lnTo>
                  <a:lnTo>
                    <a:pt x="267" y="790"/>
                  </a:lnTo>
                  <a:lnTo>
                    <a:pt x="267" y="796"/>
                  </a:lnTo>
                  <a:lnTo>
                    <a:pt x="266" y="799"/>
                  </a:lnTo>
                  <a:lnTo>
                    <a:pt x="264" y="803"/>
                  </a:lnTo>
                  <a:lnTo>
                    <a:pt x="261" y="808"/>
                  </a:lnTo>
                  <a:lnTo>
                    <a:pt x="256" y="814"/>
                  </a:lnTo>
                  <a:lnTo>
                    <a:pt x="244" y="827"/>
                  </a:lnTo>
                  <a:lnTo>
                    <a:pt x="230" y="841"/>
                  </a:lnTo>
                  <a:lnTo>
                    <a:pt x="215" y="856"/>
                  </a:lnTo>
                  <a:lnTo>
                    <a:pt x="200" y="868"/>
                  </a:lnTo>
                  <a:lnTo>
                    <a:pt x="193" y="873"/>
                  </a:lnTo>
                  <a:lnTo>
                    <a:pt x="186" y="877"/>
                  </a:lnTo>
                  <a:lnTo>
                    <a:pt x="180" y="880"/>
                  </a:lnTo>
                  <a:lnTo>
                    <a:pt x="174" y="882"/>
                  </a:lnTo>
                  <a:lnTo>
                    <a:pt x="161" y="885"/>
                  </a:lnTo>
                  <a:lnTo>
                    <a:pt x="147" y="887"/>
                  </a:lnTo>
                  <a:lnTo>
                    <a:pt x="132" y="889"/>
                  </a:lnTo>
                  <a:lnTo>
                    <a:pt x="118" y="890"/>
                  </a:lnTo>
                  <a:lnTo>
                    <a:pt x="113" y="891"/>
                  </a:lnTo>
                  <a:lnTo>
                    <a:pt x="106" y="892"/>
                  </a:lnTo>
                  <a:lnTo>
                    <a:pt x="102" y="894"/>
                  </a:lnTo>
                  <a:lnTo>
                    <a:pt x="96" y="896"/>
                  </a:lnTo>
                  <a:lnTo>
                    <a:pt x="93" y="900"/>
                  </a:lnTo>
                  <a:lnTo>
                    <a:pt x="91" y="904"/>
                  </a:lnTo>
                  <a:lnTo>
                    <a:pt x="88" y="908"/>
                  </a:lnTo>
                  <a:lnTo>
                    <a:pt x="87" y="913"/>
                  </a:lnTo>
                  <a:lnTo>
                    <a:pt x="88" y="920"/>
                  </a:lnTo>
                  <a:lnTo>
                    <a:pt x="90" y="925"/>
                  </a:lnTo>
                  <a:lnTo>
                    <a:pt x="91" y="931"/>
                  </a:lnTo>
                  <a:lnTo>
                    <a:pt x="93" y="935"/>
                  </a:lnTo>
                  <a:lnTo>
                    <a:pt x="95" y="939"/>
                  </a:lnTo>
                  <a:lnTo>
                    <a:pt x="99" y="941"/>
                  </a:lnTo>
                  <a:lnTo>
                    <a:pt x="103" y="943"/>
                  </a:lnTo>
                  <a:lnTo>
                    <a:pt x="108" y="943"/>
                  </a:lnTo>
                  <a:lnTo>
                    <a:pt x="94" y="993"/>
                  </a:lnTo>
                  <a:lnTo>
                    <a:pt x="91" y="992"/>
                  </a:lnTo>
                  <a:lnTo>
                    <a:pt x="82" y="990"/>
                  </a:lnTo>
                  <a:lnTo>
                    <a:pt x="75" y="988"/>
                  </a:lnTo>
                  <a:lnTo>
                    <a:pt x="74" y="987"/>
                  </a:lnTo>
                  <a:lnTo>
                    <a:pt x="74" y="820"/>
                  </a:lnTo>
                  <a:lnTo>
                    <a:pt x="74" y="810"/>
                  </a:lnTo>
                  <a:lnTo>
                    <a:pt x="73" y="801"/>
                  </a:lnTo>
                  <a:lnTo>
                    <a:pt x="71" y="793"/>
                  </a:lnTo>
                  <a:lnTo>
                    <a:pt x="70" y="785"/>
                  </a:lnTo>
                  <a:lnTo>
                    <a:pt x="64" y="774"/>
                  </a:lnTo>
                  <a:lnTo>
                    <a:pt x="58" y="765"/>
                  </a:lnTo>
                  <a:lnTo>
                    <a:pt x="52" y="755"/>
                  </a:lnTo>
                  <a:lnTo>
                    <a:pt x="47" y="744"/>
                  </a:lnTo>
                  <a:lnTo>
                    <a:pt x="45" y="738"/>
                  </a:lnTo>
                  <a:lnTo>
                    <a:pt x="42" y="729"/>
                  </a:lnTo>
                  <a:lnTo>
                    <a:pt x="41" y="720"/>
                  </a:lnTo>
                  <a:lnTo>
                    <a:pt x="41" y="709"/>
                  </a:lnTo>
                  <a:lnTo>
                    <a:pt x="51" y="704"/>
                  </a:lnTo>
                  <a:lnTo>
                    <a:pt x="72" y="690"/>
                  </a:lnTo>
                  <a:lnTo>
                    <a:pt x="95" y="675"/>
                  </a:lnTo>
                  <a:lnTo>
                    <a:pt x="108" y="666"/>
                  </a:lnTo>
                  <a:lnTo>
                    <a:pt x="107" y="653"/>
                  </a:lnTo>
                  <a:lnTo>
                    <a:pt x="106" y="636"/>
                  </a:lnTo>
                  <a:lnTo>
                    <a:pt x="106" y="627"/>
                  </a:lnTo>
                  <a:lnTo>
                    <a:pt x="108" y="617"/>
                  </a:lnTo>
                  <a:lnTo>
                    <a:pt x="109" y="614"/>
                  </a:lnTo>
                  <a:lnTo>
                    <a:pt x="110" y="610"/>
                  </a:lnTo>
                  <a:lnTo>
                    <a:pt x="113" y="607"/>
                  </a:lnTo>
                  <a:lnTo>
                    <a:pt x="115" y="604"/>
                  </a:lnTo>
                  <a:lnTo>
                    <a:pt x="129" y="591"/>
                  </a:lnTo>
                  <a:lnTo>
                    <a:pt x="149" y="571"/>
                  </a:lnTo>
                  <a:lnTo>
                    <a:pt x="159" y="558"/>
                  </a:lnTo>
                  <a:lnTo>
                    <a:pt x="166" y="546"/>
                  </a:lnTo>
                  <a:lnTo>
                    <a:pt x="170" y="539"/>
                  </a:lnTo>
                  <a:lnTo>
                    <a:pt x="172" y="532"/>
                  </a:lnTo>
                  <a:lnTo>
                    <a:pt x="174" y="526"/>
                  </a:lnTo>
                  <a:lnTo>
                    <a:pt x="174" y="519"/>
                  </a:lnTo>
                  <a:lnTo>
                    <a:pt x="174" y="498"/>
                  </a:lnTo>
                  <a:lnTo>
                    <a:pt x="172" y="479"/>
                  </a:lnTo>
                  <a:lnTo>
                    <a:pt x="170" y="460"/>
                  </a:lnTo>
                  <a:lnTo>
                    <a:pt x="168" y="441"/>
                  </a:lnTo>
                  <a:lnTo>
                    <a:pt x="165" y="423"/>
                  </a:lnTo>
                  <a:lnTo>
                    <a:pt x="163" y="404"/>
                  </a:lnTo>
                  <a:lnTo>
                    <a:pt x="161" y="384"/>
                  </a:lnTo>
                  <a:lnTo>
                    <a:pt x="161" y="364"/>
                  </a:lnTo>
                  <a:lnTo>
                    <a:pt x="152" y="364"/>
                  </a:lnTo>
                  <a:lnTo>
                    <a:pt x="142" y="363"/>
                  </a:lnTo>
                  <a:lnTo>
                    <a:pt x="132" y="361"/>
                  </a:lnTo>
                  <a:lnTo>
                    <a:pt x="122" y="358"/>
                  </a:lnTo>
                  <a:lnTo>
                    <a:pt x="102" y="350"/>
                  </a:lnTo>
                  <a:lnTo>
                    <a:pt x="81" y="341"/>
                  </a:lnTo>
                  <a:lnTo>
                    <a:pt x="42" y="323"/>
                  </a:lnTo>
                  <a:lnTo>
                    <a:pt x="15" y="309"/>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234" name="Freeform 252"/>
            <p:cNvSpPr>
              <a:spLocks/>
            </p:cNvSpPr>
            <p:nvPr>
              <p:custDataLst>
                <p:tags r:id="rId176"/>
              </p:custDataLst>
            </p:nvPr>
          </p:nvSpPr>
          <p:spPr bwMode="auto">
            <a:xfrm>
              <a:off x="4657725" y="3916363"/>
              <a:ext cx="266700" cy="258762"/>
            </a:xfrm>
            <a:custGeom>
              <a:avLst/>
              <a:gdLst>
                <a:gd name="T0" fmla="*/ 2147483647 w 545"/>
                <a:gd name="T1" fmla="*/ 2147483647 h 549"/>
                <a:gd name="T2" fmla="*/ 2147483647 w 545"/>
                <a:gd name="T3" fmla="*/ 2147483647 h 549"/>
                <a:gd name="T4" fmla="*/ 2147483647 w 545"/>
                <a:gd name="T5" fmla="*/ 2147483647 h 549"/>
                <a:gd name="T6" fmla="*/ 2147483647 w 545"/>
                <a:gd name="T7" fmla="*/ 2147483647 h 549"/>
                <a:gd name="T8" fmla="*/ 2147483647 w 545"/>
                <a:gd name="T9" fmla="*/ 2147483647 h 549"/>
                <a:gd name="T10" fmla="*/ 2147483647 w 545"/>
                <a:gd name="T11" fmla="*/ 2147483647 h 549"/>
                <a:gd name="T12" fmla="*/ 2147483647 w 545"/>
                <a:gd name="T13" fmla="*/ 2147483647 h 549"/>
                <a:gd name="T14" fmla="*/ 2147483647 w 545"/>
                <a:gd name="T15" fmla="*/ 2147483647 h 549"/>
                <a:gd name="T16" fmla="*/ 2147483647 w 545"/>
                <a:gd name="T17" fmla="*/ 2147483647 h 549"/>
                <a:gd name="T18" fmla="*/ 2147483647 w 545"/>
                <a:gd name="T19" fmla="*/ 2147483647 h 549"/>
                <a:gd name="T20" fmla="*/ 2147483647 w 545"/>
                <a:gd name="T21" fmla="*/ 2147483647 h 549"/>
                <a:gd name="T22" fmla="*/ 2147483647 w 545"/>
                <a:gd name="T23" fmla="*/ 2147483647 h 549"/>
                <a:gd name="T24" fmla="*/ 2147483647 w 545"/>
                <a:gd name="T25" fmla="*/ 2147483647 h 549"/>
                <a:gd name="T26" fmla="*/ 2147483647 w 545"/>
                <a:gd name="T27" fmla="*/ 2147483647 h 549"/>
                <a:gd name="T28" fmla="*/ 2147483647 w 545"/>
                <a:gd name="T29" fmla="*/ 2147483647 h 549"/>
                <a:gd name="T30" fmla="*/ 2147483647 w 545"/>
                <a:gd name="T31" fmla="*/ 2147483647 h 549"/>
                <a:gd name="T32" fmla="*/ 2147483647 w 545"/>
                <a:gd name="T33" fmla="*/ 2147483647 h 549"/>
                <a:gd name="T34" fmla="*/ 2147483647 w 545"/>
                <a:gd name="T35" fmla="*/ 2147483647 h 549"/>
                <a:gd name="T36" fmla="*/ 2147483647 w 545"/>
                <a:gd name="T37" fmla="*/ 2147483647 h 549"/>
                <a:gd name="T38" fmla="*/ 2147483647 w 545"/>
                <a:gd name="T39" fmla="*/ 2147483647 h 549"/>
                <a:gd name="T40" fmla="*/ 2147483647 w 545"/>
                <a:gd name="T41" fmla="*/ 2147483647 h 549"/>
                <a:gd name="T42" fmla="*/ 2147483647 w 545"/>
                <a:gd name="T43" fmla="*/ 2147483647 h 549"/>
                <a:gd name="T44" fmla="*/ 2147483647 w 545"/>
                <a:gd name="T45" fmla="*/ 2147483647 h 549"/>
                <a:gd name="T46" fmla="*/ 2147483647 w 545"/>
                <a:gd name="T47" fmla="*/ 2147483647 h 549"/>
                <a:gd name="T48" fmla="*/ 2147483647 w 545"/>
                <a:gd name="T49" fmla="*/ 2147483647 h 549"/>
                <a:gd name="T50" fmla="*/ 2147483647 w 545"/>
                <a:gd name="T51" fmla="*/ 2147483647 h 549"/>
                <a:gd name="T52" fmla="*/ 2147483647 w 545"/>
                <a:gd name="T53" fmla="*/ 2147483647 h 549"/>
                <a:gd name="T54" fmla="*/ 2147483647 w 545"/>
                <a:gd name="T55" fmla="*/ 2147483647 h 549"/>
                <a:gd name="T56" fmla="*/ 2147483647 w 545"/>
                <a:gd name="T57" fmla="*/ 2147483647 h 549"/>
                <a:gd name="T58" fmla="*/ 2147483647 w 545"/>
                <a:gd name="T59" fmla="*/ 2147483647 h 549"/>
                <a:gd name="T60" fmla="*/ 2147483647 w 545"/>
                <a:gd name="T61" fmla="*/ 2147483647 h 549"/>
                <a:gd name="T62" fmla="*/ 2147483647 w 545"/>
                <a:gd name="T63" fmla="*/ 2147483647 h 549"/>
                <a:gd name="T64" fmla="*/ 2147483647 w 545"/>
                <a:gd name="T65" fmla="*/ 0 h 549"/>
                <a:gd name="T66" fmla="*/ 2147483647 w 545"/>
                <a:gd name="T67" fmla="*/ 2147483647 h 549"/>
                <a:gd name="T68" fmla="*/ 2147483647 w 545"/>
                <a:gd name="T69" fmla="*/ 2147483647 h 549"/>
                <a:gd name="T70" fmla="*/ 2147483647 w 545"/>
                <a:gd name="T71" fmla="*/ 2147483647 h 549"/>
                <a:gd name="T72" fmla="*/ 2147483647 w 545"/>
                <a:gd name="T73" fmla="*/ 2147483647 h 549"/>
                <a:gd name="T74" fmla="*/ 2147483647 w 545"/>
                <a:gd name="T75" fmla="*/ 2147483647 h 549"/>
                <a:gd name="T76" fmla="*/ 2147483647 w 545"/>
                <a:gd name="T77" fmla="*/ 2147483647 h 549"/>
                <a:gd name="T78" fmla="*/ 2147483647 w 545"/>
                <a:gd name="T79" fmla="*/ 2147483647 h 549"/>
                <a:gd name="T80" fmla="*/ 2147483647 w 545"/>
                <a:gd name="T81" fmla="*/ 2147483647 h 549"/>
                <a:gd name="T82" fmla="*/ 2147483647 w 545"/>
                <a:gd name="T83" fmla="*/ 2147483647 h 549"/>
                <a:gd name="T84" fmla="*/ 2147483647 w 545"/>
                <a:gd name="T85" fmla="*/ 2147483647 h 549"/>
                <a:gd name="T86" fmla="*/ 2147483647 w 545"/>
                <a:gd name="T87" fmla="*/ 2147483647 h 549"/>
                <a:gd name="T88" fmla="*/ 2147483647 w 545"/>
                <a:gd name="T89" fmla="*/ 2147483647 h 549"/>
                <a:gd name="T90" fmla="*/ 2147483647 w 545"/>
                <a:gd name="T91" fmla="*/ 2147483647 h 549"/>
                <a:gd name="T92" fmla="*/ 2147483647 w 545"/>
                <a:gd name="T93" fmla="*/ 2147483647 h 549"/>
                <a:gd name="T94" fmla="*/ 2147483647 w 545"/>
                <a:gd name="T95" fmla="*/ 2147483647 h 549"/>
                <a:gd name="T96" fmla="*/ 2147483647 w 545"/>
                <a:gd name="T97" fmla="*/ 2147483647 h 549"/>
                <a:gd name="T98" fmla="*/ 0 w 545"/>
                <a:gd name="T99" fmla="*/ 2147483647 h 5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45"/>
                <a:gd name="T151" fmla="*/ 0 h 549"/>
                <a:gd name="T152" fmla="*/ 545 w 545"/>
                <a:gd name="T153" fmla="*/ 549 h 54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45" h="549">
                  <a:moveTo>
                    <a:pt x="13" y="420"/>
                  </a:moveTo>
                  <a:lnTo>
                    <a:pt x="21" y="424"/>
                  </a:lnTo>
                  <a:lnTo>
                    <a:pt x="30" y="428"/>
                  </a:lnTo>
                  <a:lnTo>
                    <a:pt x="40" y="431"/>
                  </a:lnTo>
                  <a:lnTo>
                    <a:pt x="46" y="432"/>
                  </a:lnTo>
                  <a:lnTo>
                    <a:pt x="46" y="454"/>
                  </a:lnTo>
                  <a:lnTo>
                    <a:pt x="46" y="472"/>
                  </a:lnTo>
                  <a:lnTo>
                    <a:pt x="46" y="491"/>
                  </a:lnTo>
                  <a:lnTo>
                    <a:pt x="46" y="512"/>
                  </a:lnTo>
                  <a:lnTo>
                    <a:pt x="47" y="518"/>
                  </a:lnTo>
                  <a:lnTo>
                    <a:pt x="47" y="523"/>
                  </a:lnTo>
                  <a:lnTo>
                    <a:pt x="48" y="527"/>
                  </a:lnTo>
                  <a:lnTo>
                    <a:pt x="51" y="531"/>
                  </a:lnTo>
                  <a:lnTo>
                    <a:pt x="53" y="534"/>
                  </a:lnTo>
                  <a:lnTo>
                    <a:pt x="55" y="537"/>
                  </a:lnTo>
                  <a:lnTo>
                    <a:pt x="57" y="540"/>
                  </a:lnTo>
                  <a:lnTo>
                    <a:pt x="61" y="542"/>
                  </a:lnTo>
                  <a:lnTo>
                    <a:pt x="68" y="545"/>
                  </a:lnTo>
                  <a:lnTo>
                    <a:pt x="77" y="547"/>
                  </a:lnTo>
                  <a:lnTo>
                    <a:pt x="88" y="548"/>
                  </a:lnTo>
                  <a:lnTo>
                    <a:pt x="100" y="549"/>
                  </a:lnTo>
                  <a:lnTo>
                    <a:pt x="104" y="548"/>
                  </a:lnTo>
                  <a:lnTo>
                    <a:pt x="109" y="548"/>
                  </a:lnTo>
                  <a:lnTo>
                    <a:pt x="113" y="546"/>
                  </a:lnTo>
                  <a:lnTo>
                    <a:pt x="117" y="544"/>
                  </a:lnTo>
                  <a:lnTo>
                    <a:pt x="123" y="539"/>
                  </a:lnTo>
                  <a:lnTo>
                    <a:pt x="130" y="533"/>
                  </a:lnTo>
                  <a:lnTo>
                    <a:pt x="134" y="525"/>
                  </a:lnTo>
                  <a:lnTo>
                    <a:pt x="138" y="516"/>
                  </a:lnTo>
                  <a:lnTo>
                    <a:pt x="143" y="507"/>
                  </a:lnTo>
                  <a:lnTo>
                    <a:pt x="146" y="496"/>
                  </a:lnTo>
                  <a:lnTo>
                    <a:pt x="151" y="487"/>
                  </a:lnTo>
                  <a:lnTo>
                    <a:pt x="154" y="477"/>
                  </a:lnTo>
                  <a:lnTo>
                    <a:pt x="158" y="469"/>
                  </a:lnTo>
                  <a:lnTo>
                    <a:pt x="164" y="461"/>
                  </a:lnTo>
                  <a:lnTo>
                    <a:pt x="169" y="454"/>
                  </a:lnTo>
                  <a:lnTo>
                    <a:pt x="176" y="448"/>
                  </a:lnTo>
                  <a:lnTo>
                    <a:pt x="179" y="446"/>
                  </a:lnTo>
                  <a:lnTo>
                    <a:pt x="183" y="445"/>
                  </a:lnTo>
                  <a:lnTo>
                    <a:pt x="188" y="444"/>
                  </a:lnTo>
                  <a:lnTo>
                    <a:pt x="193" y="444"/>
                  </a:lnTo>
                  <a:lnTo>
                    <a:pt x="201" y="444"/>
                  </a:lnTo>
                  <a:lnTo>
                    <a:pt x="209" y="445"/>
                  </a:lnTo>
                  <a:lnTo>
                    <a:pt x="215" y="446"/>
                  </a:lnTo>
                  <a:lnTo>
                    <a:pt x="222" y="448"/>
                  </a:lnTo>
                  <a:lnTo>
                    <a:pt x="232" y="453"/>
                  </a:lnTo>
                  <a:lnTo>
                    <a:pt x="242" y="457"/>
                  </a:lnTo>
                  <a:lnTo>
                    <a:pt x="252" y="461"/>
                  </a:lnTo>
                  <a:lnTo>
                    <a:pt x="261" y="465"/>
                  </a:lnTo>
                  <a:lnTo>
                    <a:pt x="267" y="467"/>
                  </a:lnTo>
                  <a:lnTo>
                    <a:pt x="272" y="468"/>
                  </a:lnTo>
                  <a:lnTo>
                    <a:pt x="279" y="469"/>
                  </a:lnTo>
                  <a:lnTo>
                    <a:pt x="286" y="469"/>
                  </a:lnTo>
                  <a:lnTo>
                    <a:pt x="297" y="469"/>
                  </a:lnTo>
                  <a:lnTo>
                    <a:pt x="305" y="468"/>
                  </a:lnTo>
                  <a:lnTo>
                    <a:pt x="313" y="466"/>
                  </a:lnTo>
                  <a:lnTo>
                    <a:pt x="319" y="464"/>
                  </a:lnTo>
                  <a:lnTo>
                    <a:pt x="324" y="461"/>
                  </a:lnTo>
                  <a:lnTo>
                    <a:pt x="328" y="457"/>
                  </a:lnTo>
                  <a:lnTo>
                    <a:pt x="332" y="453"/>
                  </a:lnTo>
                  <a:lnTo>
                    <a:pt x="335" y="447"/>
                  </a:lnTo>
                  <a:lnTo>
                    <a:pt x="345" y="422"/>
                  </a:lnTo>
                  <a:lnTo>
                    <a:pt x="359" y="388"/>
                  </a:lnTo>
                  <a:lnTo>
                    <a:pt x="365" y="380"/>
                  </a:lnTo>
                  <a:lnTo>
                    <a:pt x="373" y="372"/>
                  </a:lnTo>
                  <a:lnTo>
                    <a:pt x="382" y="363"/>
                  </a:lnTo>
                  <a:lnTo>
                    <a:pt x="393" y="353"/>
                  </a:lnTo>
                  <a:lnTo>
                    <a:pt x="418" y="333"/>
                  </a:lnTo>
                  <a:lnTo>
                    <a:pt x="447" y="314"/>
                  </a:lnTo>
                  <a:lnTo>
                    <a:pt x="476" y="296"/>
                  </a:lnTo>
                  <a:lnTo>
                    <a:pt x="503" y="278"/>
                  </a:lnTo>
                  <a:lnTo>
                    <a:pt x="527" y="264"/>
                  </a:lnTo>
                  <a:lnTo>
                    <a:pt x="545" y="253"/>
                  </a:lnTo>
                  <a:lnTo>
                    <a:pt x="538" y="235"/>
                  </a:lnTo>
                  <a:lnTo>
                    <a:pt x="528" y="232"/>
                  </a:lnTo>
                  <a:lnTo>
                    <a:pt x="518" y="229"/>
                  </a:lnTo>
                  <a:lnTo>
                    <a:pt x="511" y="223"/>
                  </a:lnTo>
                  <a:lnTo>
                    <a:pt x="503" y="218"/>
                  </a:lnTo>
                  <a:lnTo>
                    <a:pt x="496" y="212"/>
                  </a:lnTo>
                  <a:lnTo>
                    <a:pt x="491" y="206"/>
                  </a:lnTo>
                  <a:lnTo>
                    <a:pt x="485" y="199"/>
                  </a:lnTo>
                  <a:lnTo>
                    <a:pt x="480" y="191"/>
                  </a:lnTo>
                  <a:lnTo>
                    <a:pt x="470" y="175"/>
                  </a:lnTo>
                  <a:lnTo>
                    <a:pt x="460" y="157"/>
                  </a:lnTo>
                  <a:lnTo>
                    <a:pt x="454" y="149"/>
                  </a:lnTo>
                  <a:lnTo>
                    <a:pt x="447" y="141"/>
                  </a:lnTo>
                  <a:lnTo>
                    <a:pt x="440" y="132"/>
                  </a:lnTo>
                  <a:lnTo>
                    <a:pt x="432" y="124"/>
                  </a:lnTo>
                  <a:lnTo>
                    <a:pt x="404" y="101"/>
                  </a:lnTo>
                  <a:lnTo>
                    <a:pt x="377" y="76"/>
                  </a:lnTo>
                  <a:lnTo>
                    <a:pt x="370" y="69"/>
                  </a:lnTo>
                  <a:lnTo>
                    <a:pt x="365" y="62"/>
                  </a:lnTo>
                  <a:lnTo>
                    <a:pt x="359" y="53"/>
                  </a:lnTo>
                  <a:lnTo>
                    <a:pt x="355" y="44"/>
                  </a:lnTo>
                  <a:lnTo>
                    <a:pt x="350" y="35"/>
                  </a:lnTo>
                  <a:lnTo>
                    <a:pt x="348" y="24"/>
                  </a:lnTo>
                  <a:lnTo>
                    <a:pt x="346" y="13"/>
                  </a:lnTo>
                  <a:lnTo>
                    <a:pt x="346" y="0"/>
                  </a:lnTo>
                  <a:lnTo>
                    <a:pt x="319" y="0"/>
                  </a:lnTo>
                  <a:lnTo>
                    <a:pt x="293" y="0"/>
                  </a:lnTo>
                  <a:lnTo>
                    <a:pt x="268" y="1"/>
                  </a:lnTo>
                  <a:lnTo>
                    <a:pt x="244" y="2"/>
                  </a:lnTo>
                  <a:lnTo>
                    <a:pt x="221" y="6"/>
                  </a:lnTo>
                  <a:lnTo>
                    <a:pt x="198" y="9"/>
                  </a:lnTo>
                  <a:lnTo>
                    <a:pt x="176" y="13"/>
                  </a:lnTo>
                  <a:lnTo>
                    <a:pt x="153" y="19"/>
                  </a:lnTo>
                  <a:lnTo>
                    <a:pt x="123" y="21"/>
                  </a:lnTo>
                  <a:lnTo>
                    <a:pt x="95" y="22"/>
                  </a:lnTo>
                  <a:lnTo>
                    <a:pt x="84" y="23"/>
                  </a:lnTo>
                  <a:lnTo>
                    <a:pt x="75" y="25"/>
                  </a:lnTo>
                  <a:lnTo>
                    <a:pt x="71" y="27"/>
                  </a:lnTo>
                  <a:lnTo>
                    <a:pt x="68" y="30"/>
                  </a:lnTo>
                  <a:lnTo>
                    <a:pt x="67" y="33"/>
                  </a:lnTo>
                  <a:lnTo>
                    <a:pt x="67" y="38"/>
                  </a:lnTo>
                  <a:lnTo>
                    <a:pt x="67" y="44"/>
                  </a:lnTo>
                  <a:lnTo>
                    <a:pt x="69" y="50"/>
                  </a:lnTo>
                  <a:lnTo>
                    <a:pt x="73" y="56"/>
                  </a:lnTo>
                  <a:lnTo>
                    <a:pt x="77" y="63"/>
                  </a:lnTo>
                  <a:lnTo>
                    <a:pt x="80" y="68"/>
                  </a:lnTo>
                  <a:lnTo>
                    <a:pt x="84" y="74"/>
                  </a:lnTo>
                  <a:lnTo>
                    <a:pt x="86" y="80"/>
                  </a:lnTo>
                  <a:lnTo>
                    <a:pt x="87" y="87"/>
                  </a:lnTo>
                  <a:lnTo>
                    <a:pt x="86" y="107"/>
                  </a:lnTo>
                  <a:lnTo>
                    <a:pt x="82" y="129"/>
                  </a:lnTo>
                  <a:lnTo>
                    <a:pt x="78" y="150"/>
                  </a:lnTo>
                  <a:lnTo>
                    <a:pt x="74" y="171"/>
                  </a:lnTo>
                  <a:lnTo>
                    <a:pt x="68" y="193"/>
                  </a:lnTo>
                  <a:lnTo>
                    <a:pt x="64" y="214"/>
                  </a:lnTo>
                  <a:lnTo>
                    <a:pt x="62" y="237"/>
                  </a:lnTo>
                  <a:lnTo>
                    <a:pt x="61" y="259"/>
                  </a:lnTo>
                  <a:lnTo>
                    <a:pt x="54" y="261"/>
                  </a:lnTo>
                  <a:lnTo>
                    <a:pt x="47" y="263"/>
                  </a:lnTo>
                  <a:lnTo>
                    <a:pt x="42" y="266"/>
                  </a:lnTo>
                  <a:lnTo>
                    <a:pt x="36" y="269"/>
                  </a:lnTo>
                  <a:lnTo>
                    <a:pt x="26" y="277"/>
                  </a:lnTo>
                  <a:lnTo>
                    <a:pt x="18" y="287"/>
                  </a:lnTo>
                  <a:lnTo>
                    <a:pt x="10" y="297"/>
                  </a:lnTo>
                  <a:lnTo>
                    <a:pt x="5" y="307"/>
                  </a:lnTo>
                  <a:lnTo>
                    <a:pt x="1" y="317"/>
                  </a:lnTo>
                  <a:lnTo>
                    <a:pt x="0" y="327"/>
                  </a:lnTo>
                  <a:lnTo>
                    <a:pt x="1" y="339"/>
                  </a:lnTo>
                  <a:lnTo>
                    <a:pt x="3" y="349"/>
                  </a:lnTo>
                  <a:lnTo>
                    <a:pt x="6" y="358"/>
                  </a:lnTo>
                  <a:lnTo>
                    <a:pt x="8" y="367"/>
                  </a:lnTo>
                  <a:lnTo>
                    <a:pt x="9" y="376"/>
                  </a:lnTo>
                  <a:lnTo>
                    <a:pt x="9" y="386"/>
                  </a:lnTo>
                  <a:lnTo>
                    <a:pt x="8" y="391"/>
                  </a:lnTo>
                  <a:lnTo>
                    <a:pt x="6" y="397"/>
                  </a:lnTo>
                  <a:lnTo>
                    <a:pt x="3" y="402"/>
                  </a:lnTo>
                  <a:lnTo>
                    <a:pt x="0" y="408"/>
                  </a:lnTo>
                  <a:lnTo>
                    <a:pt x="13" y="42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235" name="Freeform 253"/>
            <p:cNvSpPr>
              <a:spLocks/>
            </p:cNvSpPr>
            <p:nvPr>
              <p:custDataLst>
                <p:tags r:id="rId177"/>
              </p:custDataLst>
            </p:nvPr>
          </p:nvSpPr>
          <p:spPr bwMode="auto">
            <a:xfrm>
              <a:off x="5299075" y="3721100"/>
              <a:ext cx="219075" cy="395288"/>
            </a:xfrm>
            <a:custGeom>
              <a:avLst/>
              <a:gdLst>
                <a:gd name="T0" fmla="*/ 2147483647 w 452"/>
                <a:gd name="T1" fmla="*/ 2147483647 h 832"/>
                <a:gd name="T2" fmla="*/ 2147483647 w 452"/>
                <a:gd name="T3" fmla="*/ 2147483647 h 832"/>
                <a:gd name="T4" fmla="*/ 2147483647 w 452"/>
                <a:gd name="T5" fmla="*/ 2147483647 h 832"/>
                <a:gd name="T6" fmla="*/ 2147483647 w 452"/>
                <a:gd name="T7" fmla="*/ 2147483647 h 832"/>
                <a:gd name="T8" fmla="*/ 2147483647 w 452"/>
                <a:gd name="T9" fmla="*/ 2147483647 h 832"/>
                <a:gd name="T10" fmla="*/ 2147483647 w 452"/>
                <a:gd name="T11" fmla="*/ 2147483647 h 832"/>
                <a:gd name="T12" fmla="*/ 2147483647 w 452"/>
                <a:gd name="T13" fmla="*/ 2147483647 h 832"/>
                <a:gd name="T14" fmla="*/ 2147483647 w 452"/>
                <a:gd name="T15" fmla="*/ 2147483647 h 832"/>
                <a:gd name="T16" fmla="*/ 2147483647 w 452"/>
                <a:gd name="T17" fmla="*/ 2147483647 h 832"/>
                <a:gd name="T18" fmla="*/ 2147483647 w 452"/>
                <a:gd name="T19" fmla="*/ 2147483647 h 832"/>
                <a:gd name="T20" fmla="*/ 2147483647 w 452"/>
                <a:gd name="T21" fmla="*/ 2147483647 h 832"/>
                <a:gd name="T22" fmla="*/ 2147483647 w 452"/>
                <a:gd name="T23" fmla="*/ 2147483647 h 832"/>
                <a:gd name="T24" fmla="*/ 2147483647 w 452"/>
                <a:gd name="T25" fmla="*/ 0 h 832"/>
                <a:gd name="T26" fmla="*/ 2147483647 w 452"/>
                <a:gd name="T27" fmla="*/ 2147483647 h 832"/>
                <a:gd name="T28" fmla="*/ 2147483647 w 452"/>
                <a:gd name="T29" fmla="*/ 2147483647 h 832"/>
                <a:gd name="T30" fmla="*/ 2147483647 w 452"/>
                <a:gd name="T31" fmla="*/ 2147483647 h 832"/>
                <a:gd name="T32" fmla="*/ 2147483647 w 452"/>
                <a:gd name="T33" fmla="*/ 2147483647 h 832"/>
                <a:gd name="T34" fmla="*/ 2147483647 w 452"/>
                <a:gd name="T35" fmla="*/ 2147483647 h 832"/>
                <a:gd name="T36" fmla="*/ 2147483647 w 452"/>
                <a:gd name="T37" fmla="*/ 2147483647 h 832"/>
                <a:gd name="T38" fmla="*/ 2147483647 w 452"/>
                <a:gd name="T39" fmla="*/ 2147483647 h 832"/>
                <a:gd name="T40" fmla="*/ 2147483647 w 452"/>
                <a:gd name="T41" fmla="*/ 2147483647 h 832"/>
                <a:gd name="T42" fmla="*/ 2147483647 w 452"/>
                <a:gd name="T43" fmla="*/ 2147483647 h 832"/>
                <a:gd name="T44" fmla="*/ 2147483647 w 452"/>
                <a:gd name="T45" fmla="*/ 2147483647 h 832"/>
                <a:gd name="T46" fmla="*/ 2147483647 w 452"/>
                <a:gd name="T47" fmla="*/ 2147483647 h 832"/>
                <a:gd name="T48" fmla="*/ 2147483647 w 452"/>
                <a:gd name="T49" fmla="*/ 2147483647 h 832"/>
                <a:gd name="T50" fmla="*/ 2147483647 w 452"/>
                <a:gd name="T51" fmla="*/ 2147483647 h 832"/>
                <a:gd name="T52" fmla="*/ 2147483647 w 452"/>
                <a:gd name="T53" fmla="*/ 2147483647 h 832"/>
                <a:gd name="T54" fmla="*/ 2147483647 w 452"/>
                <a:gd name="T55" fmla="*/ 2147483647 h 832"/>
                <a:gd name="T56" fmla="*/ 2147483647 w 452"/>
                <a:gd name="T57" fmla="*/ 2147483647 h 832"/>
                <a:gd name="T58" fmla="*/ 2147483647 w 452"/>
                <a:gd name="T59" fmla="*/ 2147483647 h 832"/>
                <a:gd name="T60" fmla="*/ 2147483647 w 452"/>
                <a:gd name="T61" fmla="*/ 2147483647 h 832"/>
                <a:gd name="T62" fmla="*/ 2147483647 w 452"/>
                <a:gd name="T63" fmla="*/ 2147483647 h 832"/>
                <a:gd name="T64" fmla="*/ 2147483647 w 452"/>
                <a:gd name="T65" fmla="*/ 2147483647 h 832"/>
                <a:gd name="T66" fmla="*/ 2147483647 w 452"/>
                <a:gd name="T67" fmla="*/ 2147483647 h 832"/>
                <a:gd name="T68" fmla="*/ 2147483647 w 452"/>
                <a:gd name="T69" fmla="*/ 2147483647 h 832"/>
                <a:gd name="T70" fmla="*/ 2147483647 w 452"/>
                <a:gd name="T71" fmla="*/ 2147483647 h 832"/>
                <a:gd name="T72" fmla="*/ 2147483647 w 452"/>
                <a:gd name="T73" fmla="*/ 2147483647 h 832"/>
                <a:gd name="T74" fmla="*/ 2147483647 w 452"/>
                <a:gd name="T75" fmla="*/ 2147483647 h 832"/>
                <a:gd name="T76" fmla="*/ 2147483647 w 452"/>
                <a:gd name="T77" fmla="*/ 2147483647 h 832"/>
                <a:gd name="T78" fmla="*/ 2147483647 w 452"/>
                <a:gd name="T79" fmla="*/ 2147483647 h 832"/>
                <a:gd name="T80" fmla="*/ 2147483647 w 452"/>
                <a:gd name="T81" fmla="*/ 2147483647 h 832"/>
                <a:gd name="T82" fmla="*/ 2147483647 w 452"/>
                <a:gd name="T83" fmla="*/ 2147483647 h 832"/>
                <a:gd name="T84" fmla="*/ 2147483647 w 452"/>
                <a:gd name="T85" fmla="*/ 2147483647 h 832"/>
                <a:gd name="T86" fmla="*/ 2147483647 w 452"/>
                <a:gd name="T87" fmla="*/ 2147483647 h 832"/>
                <a:gd name="T88" fmla="*/ 2147483647 w 452"/>
                <a:gd name="T89" fmla="*/ 2147483647 h 832"/>
                <a:gd name="T90" fmla="*/ 2147483647 w 452"/>
                <a:gd name="T91" fmla="*/ 2147483647 h 832"/>
                <a:gd name="T92" fmla="*/ 0 w 452"/>
                <a:gd name="T93" fmla="*/ 2147483647 h 832"/>
                <a:gd name="T94" fmla="*/ 2147483647 w 452"/>
                <a:gd name="T95" fmla="*/ 2147483647 h 832"/>
                <a:gd name="T96" fmla="*/ 2147483647 w 452"/>
                <a:gd name="T97" fmla="*/ 2147483647 h 832"/>
                <a:gd name="T98" fmla="*/ 2147483647 w 452"/>
                <a:gd name="T99" fmla="*/ 2147483647 h 832"/>
                <a:gd name="T100" fmla="*/ 0 w 452"/>
                <a:gd name="T101" fmla="*/ 2147483647 h 832"/>
                <a:gd name="T102" fmla="*/ 2147483647 w 452"/>
                <a:gd name="T103" fmla="*/ 2147483647 h 832"/>
                <a:gd name="T104" fmla="*/ 2147483647 w 452"/>
                <a:gd name="T105" fmla="*/ 2147483647 h 832"/>
                <a:gd name="T106" fmla="*/ 2147483647 w 452"/>
                <a:gd name="T107" fmla="*/ 2147483647 h 832"/>
                <a:gd name="T108" fmla="*/ 2147483647 w 452"/>
                <a:gd name="T109" fmla="*/ 2147483647 h 832"/>
                <a:gd name="T110" fmla="*/ 2147483647 w 452"/>
                <a:gd name="T111" fmla="*/ 2147483647 h 832"/>
                <a:gd name="T112" fmla="*/ 2147483647 w 452"/>
                <a:gd name="T113" fmla="*/ 2147483647 h 832"/>
                <a:gd name="T114" fmla="*/ 2147483647 w 452"/>
                <a:gd name="T115" fmla="*/ 2147483647 h 832"/>
                <a:gd name="T116" fmla="*/ 2147483647 w 452"/>
                <a:gd name="T117" fmla="*/ 2147483647 h 832"/>
                <a:gd name="T118" fmla="*/ 2147483647 w 452"/>
                <a:gd name="T119" fmla="*/ 2147483647 h 832"/>
                <a:gd name="T120" fmla="*/ 2147483647 w 452"/>
                <a:gd name="T121" fmla="*/ 2147483647 h 832"/>
                <a:gd name="T122" fmla="*/ 2147483647 w 452"/>
                <a:gd name="T123" fmla="*/ 2147483647 h 832"/>
                <a:gd name="T124" fmla="*/ 2147483647 w 452"/>
                <a:gd name="T125" fmla="*/ 2147483647 h 8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52"/>
                <a:gd name="T190" fmla="*/ 0 h 832"/>
                <a:gd name="T191" fmla="*/ 452 w 452"/>
                <a:gd name="T192" fmla="*/ 832 h 83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52" h="832">
                  <a:moveTo>
                    <a:pt x="93" y="264"/>
                  </a:moveTo>
                  <a:lnTo>
                    <a:pt x="103" y="263"/>
                  </a:lnTo>
                  <a:lnTo>
                    <a:pt x="112" y="261"/>
                  </a:lnTo>
                  <a:lnTo>
                    <a:pt x="120" y="257"/>
                  </a:lnTo>
                  <a:lnTo>
                    <a:pt x="129" y="252"/>
                  </a:lnTo>
                  <a:lnTo>
                    <a:pt x="138" y="248"/>
                  </a:lnTo>
                  <a:lnTo>
                    <a:pt x="147" y="244"/>
                  </a:lnTo>
                  <a:lnTo>
                    <a:pt x="157" y="241"/>
                  </a:lnTo>
                  <a:lnTo>
                    <a:pt x="165" y="240"/>
                  </a:lnTo>
                  <a:lnTo>
                    <a:pt x="175" y="239"/>
                  </a:lnTo>
                  <a:lnTo>
                    <a:pt x="184" y="236"/>
                  </a:lnTo>
                  <a:lnTo>
                    <a:pt x="192" y="232"/>
                  </a:lnTo>
                  <a:lnTo>
                    <a:pt x="199" y="227"/>
                  </a:lnTo>
                  <a:lnTo>
                    <a:pt x="206" y="222"/>
                  </a:lnTo>
                  <a:lnTo>
                    <a:pt x="215" y="217"/>
                  </a:lnTo>
                  <a:lnTo>
                    <a:pt x="222" y="213"/>
                  </a:lnTo>
                  <a:lnTo>
                    <a:pt x="232" y="209"/>
                  </a:lnTo>
                  <a:lnTo>
                    <a:pt x="232" y="200"/>
                  </a:lnTo>
                  <a:lnTo>
                    <a:pt x="232" y="191"/>
                  </a:lnTo>
                  <a:lnTo>
                    <a:pt x="232" y="184"/>
                  </a:lnTo>
                  <a:lnTo>
                    <a:pt x="232" y="179"/>
                  </a:lnTo>
                  <a:lnTo>
                    <a:pt x="248" y="179"/>
                  </a:lnTo>
                  <a:lnTo>
                    <a:pt x="259" y="179"/>
                  </a:lnTo>
                  <a:lnTo>
                    <a:pt x="265" y="178"/>
                  </a:lnTo>
                  <a:lnTo>
                    <a:pt x="271" y="177"/>
                  </a:lnTo>
                  <a:lnTo>
                    <a:pt x="276" y="175"/>
                  </a:lnTo>
                  <a:lnTo>
                    <a:pt x="282" y="173"/>
                  </a:lnTo>
                  <a:lnTo>
                    <a:pt x="287" y="170"/>
                  </a:lnTo>
                  <a:lnTo>
                    <a:pt x="293" y="166"/>
                  </a:lnTo>
                  <a:lnTo>
                    <a:pt x="298" y="162"/>
                  </a:lnTo>
                  <a:lnTo>
                    <a:pt x="303" y="157"/>
                  </a:lnTo>
                  <a:lnTo>
                    <a:pt x="311" y="145"/>
                  </a:lnTo>
                  <a:lnTo>
                    <a:pt x="320" y="133"/>
                  </a:lnTo>
                  <a:lnTo>
                    <a:pt x="329" y="120"/>
                  </a:lnTo>
                  <a:lnTo>
                    <a:pt x="336" y="106"/>
                  </a:lnTo>
                  <a:lnTo>
                    <a:pt x="350" y="75"/>
                  </a:lnTo>
                  <a:lnTo>
                    <a:pt x="361" y="46"/>
                  </a:lnTo>
                  <a:lnTo>
                    <a:pt x="371" y="20"/>
                  </a:lnTo>
                  <a:lnTo>
                    <a:pt x="378" y="0"/>
                  </a:lnTo>
                  <a:lnTo>
                    <a:pt x="379" y="7"/>
                  </a:lnTo>
                  <a:lnTo>
                    <a:pt x="383" y="13"/>
                  </a:lnTo>
                  <a:lnTo>
                    <a:pt x="385" y="19"/>
                  </a:lnTo>
                  <a:lnTo>
                    <a:pt x="389" y="25"/>
                  </a:lnTo>
                  <a:lnTo>
                    <a:pt x="397" y="36"/>
                  </a:lnTo>
                  <a:lnTo>
                    <a:pt x="407" y="47"/>
                  </a:lnTo>
                  <a:lnTo>
                    <a:pt x="430" y="65"/>
                  </a:lnTo>
                  <a:lnTo>
                    <a:pt x="452" y="80"/>
                  </a:lnTo>
                  <a:lnTo>
                    <a:pt x="448" y="85"/>
                  </a:lnTo>
                  <a:lnTo>
                    <a:pt x="444" y="91"/>
                  </a:lnTo>
                  <a:lnTo>
                    <a:pt x="442" y="96"/>
                  </a:lnTo>
                  <a:lnTo>
                    <a:pt x="440" y="103"/>
                  </a:lnTo>
                  <a:lnTo>
                    <a:pt x="440" y="114"/>
                  </a:lnTo>
                  <a:lnTo>
                    <a:pt x="442" y="125"/>
                  </a:lnTo>
                  <a:lnTo>
                    <a:pt x="444" y="138"/>
                  </a:lnTo>
                  <a:lnTo>
                    <a:pt x="448" y="151"/>
                  </a:lnTo>
                  <a:lnTo>
                    <a:pt x="451" y="168"/>
                  </a:lnTo>
                  <a:lnTo>
                    <a:pt x="452" y="185"/>
                  </a:lnTo>
                  <a:lnTo>
                    <a:pt x="451" y="192"/>
                  </a:lnTo>
                  <a:lnTo>
                    <a:pt x="450" y="199"/>
                  </a:lnTo>
                  <a:lnTo>
                    <a:pt x="448" y="206"/>
                  </a:lnTo>
                  <a:lnTo>
                    <a:pt x="444" y="213"/>
                  </a:lnTo>
                  <a:lnTo>
                    <a:pt x="437" y="224"/>
                  </a:lnTo>
                  <a:lnTo>
                    <a:pt x="428" y="234"/>
                  </a:lnTo>
                  <a:lnTo>
                    <a:pt x="420" y="244"/>
                  </a:lnTo>
                  <a:lnTo>
                    <a:pt x="412" y="255"/>
                  </a:lnTo>
                  <a:lnTo>
                    <a:pt x="409" y="261"/>
                  </a:lnTo>
                  <a:lnTo>
                    <a:pt x="407" y="269"/>
                  </a:lnTo>
                  <a:lnTo>
                    <a:pt x="406" y="276"/>
                  </a:lnTo>
                  <a:lnTo>
                    <a:pt x="405" y="283"/>
                  </a:lnTo>
                  <a:lnTo>
                    <a:pt x="402" y="289"/>
                  </a:lnTo>
                  <a:lnTo>
                    <a:pt x="397" y="302"/>
                  </a:lnTo>
                  <a:lnTo>
                    <a:pt x="393" y="308"/>
                  </a:lnTo>
                  <a:lnTo>
                    <a:pt x="388" y="314"/>
                  </a:lnTo>
                  <a:lnTo>
                    <a:pt x="386" y="316"/>
                  </a:lnTo>
                  <a:lnTo>
                    <a:pt x="383" y="318"/>
                  </a:lnTo>
                  <a:lnTo>
                    <a:pt x="381" y="319"/>
                  </a:lnTo>
                  <a:lnTo>
                    <a:pt x="378" y="320"/>
                  </a:lnTo>
                  <a:lnTo>
                    <a:pt x="377" y="332"/>
                  </a:lnTo>
                  <a:lnTo>
                    <a:pt x="376" y="343"/>
                  </a:lnTo>
                  <a:lnTo>
                    <a:pt x="373" y="354"/>
                  </a:lnTo>
                  <a:lnTo>
                    <a:pt x="368" y="364"/>
                  </a:lnTo>
                  <a:lnTo>
                    <a:pt x="360" y="386"/>
                  </a:lnTo>
                  <a:lnTo>
                    <a:pt x="349" y="406"/>
                  </a:lnTo>
                  <a:lnTo>
                    <a:pt x="338" y="427"/>
                  </a:lnTo>
                  <a:lnTo>
                    <a:pt x="328" y="449"/>
                  </a:lnTo>
                  <a:lnTo>
                    <a:pt x="325" y="459"/>
                  </a:lnTo>
                  <a:lnTo>
                    <a:pt x="321" y="470"/>
                  </a:lnTo>
                  <a:lnTo>
                    <a:pt x="319" y="481"/>
                  </a:lnTo>
                  <a:lnTo>
                    <a:pt x="319" y="493"/>
                  </a:lnTo>
                  <a:lnTo>
                    <a:pt x="318" y="500"/>
                  </a:lnTo>
                  <a:lnTo>
                    <a:pt x="316" y="509"/>
                  </a:lnTo>
                  <a:lnTo>
                    <a:pt x="314" y="520"/>
                  </a:lnTo>
                  <a:lnTo>
                    <a:pt x="310" y="531"/>
                  </a:lnTo>
                  <a:lnTo>
                    <a:pt x="300" y="559"/>
                  </a:lnTo>
                  <a:lnTo>
                    <a:pt x="288" y="587"/>
                  </a:lnTo>
                  <a:lnTo>
                    <a:pt x="281" y="602"/>
                  </a:lnTo>
                  <a:lnTo>
                    <a:pt x="274" y="615"/>
                  </a:lnTo>
                  <a:lnTo>
                    <a:pt x="266" y="627"/>
                  </a:lnTo>
                  <a:lnTo>
                    <a:pt x="260" y="637"/>
                  </a:lnTo>
                  <a:lnTo>
                    <a:pt x="252" y="646"/>
                  </a:lnTo>
                  <a:lnTo>
                    <a:pt x="245" y="653"/>
                  </a:lnTo>
                  <a:lnTo>
                    <a:pt x="242" y="655"/>
                  </a:lnTo>
                  <a:lnTo>
                    <a:pt x="239" y="658"/>
                  </a:lnTo>
                  <a:lnTo>
                    <a:pt x="236" y="659"/>
                  </a:lnTo>
                  <a:lnTo>
                    <a:pt x="232" y="660"/>
                  </a:lnTo>
                  <a:lnTo>
                    <a:pt x="231" y="678"/>
                  </a:lnTo>
                  <a:lnTo>
                    <a:pt x="230" y="696"/>
                  </a:lnTo>
                  <a:lnTo>
                    <a:pt x="228" y="714"/>
                  </a:lnTo>
                  <a:lnTo>
                    <a:pt x="225" y="730"/>
                  </a:lnTo>
                  <a:lnTo>
                    <a:pt x="220" y="745"/>
                  </a:lnTo>
                  <a:lnTo>
                    <a:pt x="215" y="759"/>
                  </a:lnTo>
                  <a:lnTo>
                    <a:pt x="207" y="773"/>
                  </a:lnTo>
                  <a:lnTo>
                    <a:pt x="199" y="785"/>
                  </a:lnTo>
                  <a:lnTo>
                    <a:pt x="191" y="795"/>
                  </a:lnTo>
                  <a:lnTo>
                    <a:pt x="181" y="805"/>
                  </a:lnTo>
                  <a:lnTo>
                    <a:pt x="169" y="812"/>
                  </a:lnTo>
                  <a:lnTo>
                    <a:pt x="157" y="819"/>
                  </a:lnTo>
                  <a:lnTo>
                    <a:pt x="142" y="825"/>
                  </a:lnTo>
                  <a:lnTo>
                    <a:pt x="127" y="829"/>
                  </a:lnTo>
                  <a:lnTo>
                    <a:pt x="110" y="831"/>
                  </a:lnTo>
                  <a:lnTo>
                    <a:pt x="93" y="832"/>
                  </a:lnTo>
                  <a:lnTo>
                    <a:pt x="86" y="831"/>
                  </a:lnTo>
                  <a:lnTo>
                    <a:pt x="80" y="827"/>
                  </a:lnTo>
                  <a:lnTo>
                    <a:pt x="77" y="825"/>
                  </a:lnTo>
                  <a:lnTo>
                    <a:pt x="75" y="821"/>
                  </a:lnTo>
                  <a:lnTo>
                    <a:pt x="73" y="817"/>
                  </a:lnTo>
                  <a:lnTo>
                    <a:pt x="73" y="813"/>
                  </a:lnTo>
                  <a:lnTo>
                    <a:pt x="61" y="812"/>
                  </a:lnTo>
                  <a:lnTo>
                    <a:pt x="50" y="810"/>
                  </a:lnTo>
                  <a:lnTo>
                    <a:pt x="41" y="807"/>
                  </a:lnTo>
                  <a:lnTo>
                    <a:pt x="34" y="803"/>
                  </a:lnTo>
                  <a:lnTo>
                    <a:pt x="26" y="798"/>
                  </a:lnTo>
                  <a:lnTo>
                    <a:pt x="20" y="791"/>
                  </a:lnTo>
                  <a:lnTo>
                    <a:pt x="15" y="785"/>
                  </a:lnTo>
                  <a:lnTo>
                    <a:pt x="12" y="777"/>
                  </a:lnTo>
                  <a:lnTo>
                    <a:pt x="8" y="769"/>
                  </a:lnTo>
                  <a:lnTo>
                    <a:pt x="5" y="760"/>
                  </a:lnTo>
                  <a:lnTo>
                    <a:pt x="3" y="752"/>
                  </a:lnTo>
                  <a:lnTo>
                    <a:pt x="2" y="743"/>
                  </a:lnTo>
                  <a:lnTo>
                    <a:pt x="0" y="726"/>
                  </a:lnTo>
                  <a:lnTo>
                    <a:pt x="0" y="708"/>
                  </a:lnTo>
                  <a:lnTo>
                    <a:pt x="1" y="702"/>
                  </a:lnTo>
                  <a:lnTo>
                    <a:pt x="2" y="697"/>
                  </a:lnTo>
                  <a:lnTo>
                    <a:pt x="4" y="694"/>
                  </a:lnTo>
                  <a:lnTo>
                    <a:pt x="7" y="691"/>
                  </a:lnTo>
                  <a:lnTo>
                    <a:pt x="14" y="685"/>
                  </a:lnTo>
                  <a:lnTo>
                    <a:pt x="19" y="678"/>
                  </a:lnTo>
                  <a:lnTo>
                    <a:pt x="17" y="677"/>
                  </a:lnTo>
                  <a:lnTo>
                    <a:pt x="14" y="675"/>
                  </a:lnTo>
                  <a:lnTo>
                    <a:pt x="11" y="672"/>
                  </a:lnTo>
                  <a:lnTo>
                    <a:pt x="7" y="668"/>
                  </a:lnTo>
                  <a:lnTo>
                    <a:pt x="2" y="660"/>
                  </a:lnTo>
                  <a:lnTo>
                    <a:pt x="0" y="652"/>
                  </a:lnTo>
                  <a:lnTo>
                    <a:pt x="1" y="642"/>
                  </a:lnTo>
                  <a:lnTo>
                    <a:pt x="3" y="635"/>
                  </a:lnTo>
                  <a:lnTo>
                    <a:pt x="5" y="628"/>
                  </a:lnTo>
                  <a:lnTo>
                    <a:pt x="7" y="622"/>
                  </a:lnTo>
                  <a:lnTo>
                    <a:pt x="8" y="616"/>
                  </a:lnTo>
                  <a:lnTo>
                    <a:pt x="8" y="610"/>
                  </a:lnTo>
                  <a:lnTo>
                    <a:pt x="5" y="602"/>
                  </a:lnTo>
                  <a:lnTo>
                    <a:pt x="0" y="591"/>
                  </a:lnTo>
                  <a:lnTo>
                    <a:pt x="5" y="591"/>
                  </a:lnTo>
                  <a:lnTo>
                    <a:pt x="9" y="590"/>
                  </a:lnTo>
                  <a:lnTo>
                    <a:pt x="14" y="589"/>
                  </a:lnTo>
                  <a:lnTo>
                    <a:pt x="18" y="587"/>
                  </a:lnTo>
                  <a:lnTo>
                    <a:pt x="27" y="582"/>
                  </a:lnTo>
                  <a:lnTo>
                    <a:pt x="36" y="575"/>
                  </a:lnTo>
                  <a:lnTo>
                    <a:pt x="43" y="568"/>
                  </a:lnTo>
                  <a:lnTo>
                    <a:pt x="50" y="559"/>
                  </a:lnTo>
                  <a:lnTo>
                    <a:pt x="57" y="549"/>
                  </a:lnTo>
                  <a:lnTo>
                    <a:pt x="63" y="538"/>
                  </a:lnTo>
                  <a:lnTo>
                    <a:pt x="68" y="527"/>
                  </a:lnTo>
                  <a:lnTo>
                    <a:pt x="73" y="516"/>
                  </a:lnTo>
                  <a:lnTo>
                    <a:pt x="76" y="506"/>
                  </a:lnTo>
                  <a:lnTo>
                    <a:pt x="80" y="496"/>
                  </a:lnTo>
                  <a:lnTo>
                    <a:pt x="84" y="476"/>
                  </a:lnTo>
                  <a:lnTo>
                    <a:pt x="86" y="462"/>
                  </a:lnTo>
                  <a:lnTo>
                    <a:pt x="85" y="453"/>
                  </a:lnTo>
                  <a:lnTo>
                    <a:pt x="84" y="445"/>
                  </a:lnTo>
                  <a:lnTo>
                    <a:pt x="83" y="438"/>
                  </a:lnTo>
                  <a:lnTo>
                    <a:pt x="81" y="430"/>
                  </a:lnTo>
                  <a:lnTo>
                    <a:pt x="75" y="419"/>
                  </a:lnTo>
                  <a:lnTo>
                    <a:pt x="70" y="408"/>
                  </a:lnTo>
                  <a:lnTo>
                    <a:pt x="63" y="398"/>
                  </a:lnTo>
                  <a:lnTo>
                    <a:pt x="58" y="388"/>
                  </a:lnTo>
                  <a:lnTo>
                    <a:pt x="56" y="382"/>
                  </a:lnTo>
                  <a:lnTo>
                    <a:pt x="54" y="376"/>
                  </a:lnTo>
                  <a:lnTo>
                    <a:pt x="53" y="370"/>
                  </a:lnTo>
                  <a:lnTo>
                    <a:pt x="53" y="363"/>
                  </a:lnTo>
                  <a:lnTo>
                    <a:pt x="93" y="264"/>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236" name="Freeform 254"/>
            <p:cNvSpPr>
              <a:spLocks/>
            </p:cNvSpPr>
            <p:nvPr>
              <p:custDataLst>
                <p:tags r:id="rId178"/>
              </p:custDataLst>
            </p:nvPr>
          </p:nvSpPr>
          <p:spPr bwMode="auto">
            <a:xfrm>
              <a:off x="4937125" y="3465513"/>
              <a:ext cx="39688" cy="60325"/>
            </a:xfrm>
            <a:custGeom>
              <a:avLst/>
              <a:gdLst>
                <a:gd name="T0" fmla="*/ 2147483647 w 80"/>
                <a:gd name="T1" fmla="*/ 2147483647 h 126"/>
                <a:gd name="T2" fmla="*/ 2147483647 w 80"/>
                <a:gd name="T3" fmla="*/ 2147483647 h 126"/>
                <a:gd name="T4" fmla="*/ 2147483647 w 80"/>
                <a:gd name="T5" fmla="*/ 2147483647 h 126"/>
                <a:gd name="T6" fmla="*/ 2147483647 w 80"/>
                <a:gd name="T7" fmla="*/ 2147483647 h 126"/>
                <a:gd name="T8" fmla="*/ 2147483647 w 80"/>
                <a:gd name="T9" fmla="*/ 2147483647 h 126"/>
                <a:gd name="T10" fmla="*/ 2147483647 w 80"/>
                <a:gd name="T11" fmla="*/ 2147483647 h 126"/>
                <a:gd name="T12" fmla="*/ 2147483647 w 80"/>
                <a:gd name="T13" fmla="*/ 2147483647 h 126"/>
                <a:gd name="T14" fmla="*/ 2147483647 w 80"/>
                <a:gd name="T15" fmla="*/ 2147483647 h 126"/>
                <a:gd name="T16" fmla="*/ 2147483647 w 80"/>
                <a:gd name="T17" fmla="*/ 2147483647 h 126"/>
                <a:gd name="T18" fmla="*/ 2147483647 w 80"/>
                <a:gd name="T19" fmla="*/ 2147483647 h 126"/>
                <a:gd name="T20" fmla="*/ 2147483647 w 80"/>
                <a:gd name="T21" fmla="*/ 2147483647 h 126"/>
                <a:gd name="T22" fmla="*/ 0 w 80"/>
                <a:gd name="T23" fmla="*/ 2147483647 h 126"/>
                <a:gd name="T24" fmla="*/ 2147483647 w 80"/>
                <a:gd name="T25" fmla="*/ 2147483647 h 126"/>
                <a:gd name="T26" fmla="*/ 2147483647 w 80"/>
                <a:gd name="T27" fmla="*/ 2147483647 h 126"/>
                <a:gd name="T28" fmla="*/ 2147483647 w 80"/>
                <a:gd name="T29" fmla="*/ 2147483647 h 126"/>
                <a:gd name="T30" fmla="*/ 2147483647 w 80"/>
                <a:gd name="T31" fmla="*/ 2147483647 h 126"/>
                <a:gd name="T32" fmla="*/ 2147483647 w 80"/>
                <a:gd name="T33" fmla="*/ 2147483647 h 126"/>
                <a:gd name="T34" fmla="*/ 2147483647 w 80"/>
                <a:gd name="T35" fmla="*/ 0 h 126"/>
                <a:gd name="T36" fmla="*/ 2147483647 w 80"/>
                <a:gd name="T37" fmla="*/ 0 h 126"/>
                <a:gd name="T38" fmla="*/ 2147483647 w 80"/>
                <a:gd name="T39" fmla="*/ 2147483647 h 126"/>
                <a:gd name="T40" fmla="*/ 2147483647 w 80"/>
                <a:gd name="T41" fmla="*/ 2147483647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
                <a:gd name="T64" fmla="*/ 0 h 126"/>
                <a:gd name="T65" fmla="*/ 80 w 80"/>
                <a:gd name="T66" fmla="*/ 126 h 1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 h="126">
                  <a:moveTo>
                    <a:pt x="80" y="2"/>
                  </a:moveTo>
                  <a:lnTo>
                    <a:pt x="80" y="101"/>
                  </a:lnTo>
                  <a:lnTo>
                    <a:pt x="78" y="104"/>
                  </a:lnTo>
                  <a:lnTo>
                    <a:pt x="75" y="107"/>
                  </a:lnTo>
                  <a:lnTo>
                    <a:pt x="70" y="109"/>
                  </a:lnTo>
                  <a:lnTo>
                    <a:pt x="67" y="111"/>
                  </a:lnTo>
                  <a:lnTo>
                    <a:pt x="58" y="114"/>
                  </a:lnTo>
                  <a:lnTo>
                    <a:pt x="48" y="116"/>
                  </a:lnTo>
                  <a:lnTo>
                    <a:pt x="36" y="117"/>
                  </a:lnTo>
                  <a:lnTo>
                    <a:pt x="25" y="119"/>
                  </a:lnTo>
                  <a:lnTo>
                    <a:pt x="13" y="123"/>
                  </a:lnTo>
                  <a:lnTo>
                    <a:pt x="0" y="126"/>
                  </a:lnTo>
                  <a:lnTo>
                    <a:pt x="7" y="40"/>
                  </a:lnTo>
                  <a:lnTo>
                    <a:pt x="23" y="27"/>
                  </a:lnTo>
                  <a:lnTo>
                    <a:pt x="41" y="12"/>
                  </a:lnTo>
                  <a:lnTo>
                    <a:pt x="51" y="5"/>
                  </a:lnTo>
                  <a:lnTo>
                    <a:pt x="60" y="1"/>
                  </a:lnTo>
                  <a:lnTo>
                    <a:pt x="65" y="0"/>
                  </a:lnTo>
                  <a:lnTo>
                    <a:pt x="70" y="0"/>
                  </a:lnTo>
                  <a:lnTo>
                    <a:pt x="75" y="1"/>
                  </a:lnTo>
                  <a:lnTo>
                    <a:pt x="80" y="2"/>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237" name="Freeform 255"/>
            <p:cNvSpPr>
              <a:spLocks/>
            </p:cNvSpPr>
            <p:nvPr>
              <p:custDataLst>
                <p:tags r:id="rId179"/>
              </p:custDataLst>
            </p:nvPr>
          </p:nvSpPr>
          <p:spPr bwMode="auto">
            <a:xfrm>
              <a:off x="4924425" y="3429000"/>
              <a:ext cx="61913" cy="55563"/>
            </a:xfrm>
            <a:custGeom>
              <a:avLst/>
              <a:gdLst>
                <a:gd name="T0" fmla="*/ 2147483647 w 124"/>
                <a:gd name="T1" fmla="*/ 0 h 117"/>
                <a:gd name="T2" fmla="*/ 2147483647 w 124"/>
                <a:gd name="T3" fmla="*/ 2147483647 h 117"/>
                <a:gd name="T4" fmla="*/ 2147483647 w 124"/>
                <a:gd name="T5" fmla="*/ 2147483647 h 117"/>
                <a:gd name="T6" fmla="*/ 2147483647 w 124"/>
                <a:gd name="T7" fmla="*/ 2147483647 h 117"/>
                <a:gd name="T8" fmla="*/ 2147483647 w 124"/>
                <a:gd name="T9" fmla="*/ 2147483647 h 117"/>
                <a:gd name="T10" fmla="*/ 2147483647 w 124"/>
                <a:gd name="T11" fmla="*/ 2147483647 h 117"/>
                <a:gd name="T12" fmla="*/ 2147483647 w 124"/>
                <a:gd name="T13" fmla="*/ 2147483647 h 117"/>
                <a:gd name="T14" fmla="*/ 2147483647 w 124"/>
                <a:gd name="T15" fmla="*/ 2147483647 h 117"/>
                <a:gd name="T16" fmla="*/ 2147483647 w 124"/>
                <a:gd name="T17" fmla="*/ 2147483647 h 117"/>
                <a:gd name="T18" fmla="*/ 2147483647 w 124"/>
                <a:gd name="T19" fmla="*/ 2147483647 h 117"/>
                <a:gd name="T20" fmla="*/ 2147483647 w 124"/>
                <a:gd name="T21" fmla="*/ 2147483647 h 117"/>
                <a:gd name="T22" fmla="*/ 2147483647 w 124"/>
                <a:gd name="T23" fmla="*/ 2147483647 h 117"/>
                <a:gd name="T24" fmla="*/ 2147483647 w 124"/>
                <a:gd name="T25" fmla="*/ 2147483647 h 117"/>
                <a:gd name="T26" fmla="*/ 2147483647 w 124"/>
                <a:gd name="T27" fmla="*/ 2147483647 h 117"/>
                <a:gd name="T28" fmla="*/ 2147483647 w 124"/>
                <a:gd name="T29" fmla="*/ 2147483647 h 117"/>
                <a:gd name="T30" fmla="*/ 2147483647 w 124"/>
                <a:gd name="T31" fmla="*/ 2147483647 h 117"/>
                <a:gd name="T32" fmla="*/ 2147483647 w 124"/>
                <a:gd name="T33" fmla="*/ 2147483647 h 117"/>
                <a:gd name="T34" fmla="*/ 2147483647 w 124"/>
                <a:gd name="T35" fmla="*/ 2147483647 h 117"/>
                <a:gd name="T36" fmla="*/ 2147483647 w 124"/>
                <a:gd name="T37" fmla="*/ 2147483647 h 117"/>
                <a:gd name="T38" fmla="*/ 2147483647 w 124"/>
                <a:gd name="T39" fmla="*/ 2147483647 h 117"/>
                <a:gd name="T40" fmla="*/ 0 w 124"/>
                <a:gd name="T41" fmla="*/ 2147483647 h 117"/>
                <a:gd name="T42" fmla="*/ 2147483647 w 124"/>
                <a:gd name="T43" fmla="*/ 2147483647 h 117"/>
                <a:gd name="T44" fmla="*/ 2147483647 w 124"/>
                <a:gd name="T45" fmla="*/ 2147483647 h 117"/>
                <a:gd name="T46" fmla="*/ 2147483647 w 124"/>
                <a:gd name="T47" fmla="*/ 2147483647 h 117"/>
                <a:gd name="T48" fmla="*/ 2147483647 w 124"/>
                <a:gd name="T49" fmla="*/ 2147483647 h 117"/>
                <a:gd name="T50" fmla="*/ 2147483647 w 124"/>
                <a:gd name="T51" fmla="*/ 2147483647 h 117"/>
                <a:gd name="T52" fmla="*/ 2147483647 w 124"/>
                <a:gd name="T53" fmla="*/ 2147483647 h 117"/>
                <a:gd name="T54" fmla="*/ 2147483647 w 124"/>
                <a:gd name="T55" fmla="*/ 2147483647 h 117"/>
                <a:gd name="T56" fmla="*/ 2147483647 w 124"/>
                <a:gd name="T57" fmla="*/ 2147483647 h 117"/>
                <a:gd name="T58" fmla="*/ 2147483647 w 124"/>
                <a:gd name="T59" fmla="*/ 2147483647 h 117"/>
                <a:gd name="T60" fmla="*/ 2147483647 w 124"/>
                <a:gd name="T61" fmla="*/ 2147483647 h 117"/>
                <a:gd name="T62" fmla="*/ 2147483647 w 124"/>
                <a:gd name="T63" fmla="*/ 2147483647 h 117"/>
                <a:gd name="T64" fmla="*/ 2147483647 w 124"/>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4"/>
                <a:gd name="T100" fmla="*/ 0 h 117"/>
                <a:gd name="T101" fmla="*/ 124 w 124"/>
                <a:gd name="T102" fmla="*/ 117 h 1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4" h="117">
                  <a:moveTo>
                    <a:pt x="113" y="0"/>
                  </a:moveTo>
                  <a:lnTo>
                    <a:pt x="116" y="15"/>
                  </a:lnTo>
                  <a:lnTo>
                    <a:pt x="122" y="35"/>
                  </a:lnTo>
                  <a:lnTo>
                    <a:pt x="124" y="45"/>
                  </a:lnTo>
                  <a:lnTo>
                    <a:pt x="124" y="54"/>
                  </a:lnTo>
                  <a:lnTo>
                    <a:pt x="124" y="59"/>
                  </a:lnTo>
                  <a:lnTo>
                    <a:pt x="123" y="64"/>
                  </a:lnTo>
                  <a:lnTo>
                    <a:pt x="122" y="69"/>
                  </a:lnTo>
                  <a:lnTo>
                    <a:pt x="119" y="73"/>
                  </a:lnTo>
                  <a:lnTo>
                    <a:pt x="114" y="72"/>
                  </a:lnTo>
                  <a:lnTo>
                    <a:pt x="108" y="71"/>
                  </a:lnTo>
                  <a:lnTo>
                    <a:pt x="103" y="72"/>
                  </a:lnTo>
                  <a:lnTo>
                    <a:pt x="96" y="73"/>
                  </a:lnTo>
                  <a:lnTo>
                    <a:pt x="83" y="78"/>
                  </a:lnTo>
                  <a:lnTo>
                    <a:pt x="71" y="85"/>
                  </a:lnTo>
                  <a:lnTo>
                    <a:pt x="46" y="103"/>
                  </a:lnTo>
                  <a:lnTo>
                    <a:pt x="26" y="117"/>
                  </a:lnTo>
                  <a:lnTo>
                    <a:pt x="23" y="112"/>
                  </a:lnTo>
                  <a:lnTo>
                    <a:pt x="13" y="101"/>
                  </a:lnTo>
                  <a:lnTo>
                    <a:pt x="4" y="89"/>
                  </a:lnTo>
                  <a:lnTo>
                    <a:pt x="0" y="79"/>
                  </a:lnTo>
                  <a:lnTo>
                    <a:pt x="1" y="76"/>
                  </a:lnTo>
                  <a:lnTo>
                    <a:pt x="2" y="72"/>
                  </a:lnTo>
                  <a:lnTo>
                    <a:pt x="5" y="67"/>
                  </a:lnTo>
                  <a:lnTo>
                    <a:pt x="9" y="62"/>
                  </a:lnTo>
                  <a:lnTo>
                    <a:pt x="17" y="52"/>
                  </a:lnTo>
                  <a:lnTo>
                    <a:pt x="27" y="42"/>
                  </a:lnTo>
                  <a:lnTo>
                    <a:pt x="48" y="22"/>
                  </a:lnTo>
                  <a:lnTo>
                    <a:pt x="60" y="12"/>
                  </a:lnTo>
                  <a:lnTo>
                    <a:pt x="73" y="12"/>
                  </a:lnTo>
                  <a:lnTo>
                    <a:pt x="86" y="12"/>
                  </a:lnTo>
                  <a:lnTo>
                    <a:pt x="100" y="6"/>
                  </a:lnTo>
                  <a:lnTo>
                    <a:pt x="113"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238" name="Freeform 256"/>
            <p:cNvSpPr>
              <a:spLocks/>
            </p:cNvSpPr>
            <p:nvPr>
              <p:custDataLst>
                <p:tags r:id="rId180"/>
              </p:custDataLst>
            </p:nvPr>
          </p:nvSpPr>
          <p:spPr bwMode="auto">
            <a:xfrm>
              <a:off x="5270500" y="2255838"/>
              <a:ext cx="561975" cy="427037"/>
            </a:xfrm>
            <a:custGeom>
              <a:avLst/>
              <a:gdLst>
                <a:gd name="T0" fmla="*/ 2147483647 w 1156"/>
                <a:gd name="T1" fmla="*/ 2147483647 h 900"/>
                <a:gd name="T2" fmla="*/ 2147483647 w 1156"/>
                <a:gd name="T3" fmla="*/ 2147483647 h 900"/>
                <a:gd name="T4" fmla="*/ 2147483647 w 1156"/>
                <a:gd name="T5" fmla="*/ 2147483647 h 900"/>
                <a:gd name="T6" fmla="*/ 2147483647 w 1156"/>
                <a:gd name="T7" fmla="*/ 2147483647 h 900"/>
                <a:gd name="T8" fmla="*/ 2147483647 w 1156"/>
                <a:gd name="T9" fmla="*/ 2147483647 h 900"/>
                <a:gd name="T10" fmla="*/ 2147483647 w 1156"/>
                <a:gd name="T11" fmla="*/ 2147483647 h 900"/>
                <a:gd name="T12" fmla="*/ 2147483647 w 1156"/>
                <a:gd name="T13" fmla="*/ 2147483647 h 900"/>
                <a:gd name="T14" fmla="*/ 2147483647 w 1156"/>
                <a:gd name="T15" fmla="*/ 2147483647 h 900"/>
                <a:gd name="T16" fmla="*/ 2147483647 w 1156"/>
                <a:gd name="T17" fmla="*/ 2147483647 h 900"/>
                <a:gd name="T18" fmla="*/ 2147483647 w 1156"/>
                <a:gd name="T19" fmla="*/ 2147483647 h 900"/>
                <a:gd name="T20" fmla="*/ 2147483647 w 1156"/>
                <a:gd name="T21" fmla="*/ 2147483647 h 900"/>
                <a:gd name="T22" fmla="*/ 2147483647 w 1156"/>
                <a:gd name="T23" fmla="*/ 2147483647 h 900"/>
                <a:gd name="T24" fmla="*/ 2147483647 w 1156"/>
                <a:gd name="T25" fmla="*/ 2147483647 h 900"/>
                <a:gd name="T26" fmla="*/ 2147483647 w 1156"/>
                <a:gd name="T27" fmla="*/ 2147483647 h 900"/>
                <a:gd name="T28" fmla="*/ 2147483647 w 1156"/>
                <a:gd name="T29" fmla="*/ 2147483647 h 900"/>
                <a:gd name="T30" fmla="*/ 2147483647 w 1156"/>
                <a:gd name="T31" fmla="*/ 2147483647 h 900"/>
                <a:gd name="T32" fmla="*/ 2147483647 w 1156"/>
                <a:gd name="T33" fmla="*/ 2147483647 h 900"/>
                <a:gd name="T34" fmla="*/ 2147483647 w 1156"/>
                <a:gd name="T35" fmla="*/ 2147483647 h 900"/>
                <a:gd name="T36" fmla="*/ 2147483647 w 1156"/>
                <a:gd name="T37" fmla="*/ 2147483647 h 900"/>
                <a:gd name="T38" fmla="*/ 2147483647 w 1156"/>
                <a:gd name="T39" fmla="*/ 2147483647 h 900"/>
                <a:gd name="T40" fmla="*/ 2147483647 w 1156"/>
                <a:gd name="T41" fmla="*/ 2147483647 h 900"/>
                <a:gd name="T42" fmla="*/ 2147483647 w 1156"/>
                <a:gd name="T43" fmla="*/ 2147483647 h 900"/>
                <a:gd name="T44" fmla="*/ 2147483647 w 1156"/>
                <a:gd name="T45" fmla="*/ 2147483647 h 900"/>
                <a:gd name="T46" fmla="*/ 2147483647 w 1156"/>
                <a:gd name="T47" fmla="*/ 2147483647 h 900"/>
                <a:gd name="T48" fmla="*/ 2147483647 w 1156"/>
                <a:gd name="T49" fmla="*/ 2147483647 h 900"/>
                <a:gd name="T50" fmla="*/ 2147483647 w 1156"/>
                <a:gd name="T51" fmla="*/ 2147483647 h 900"/>
                <a:gd name="T52" fmla="*/ 2147483647 w 1156"/>
                <a:gd name="T53" fmla="*/ 2147483647 h 900"/>
                <a:gd name="T54" fmla="*/ 2147483647 w 1156"/>
                <a:gd name="T55" fmla="*/ 2147483647 h 900"/>
                <a:gd name="T56" fmla="*/ 2147483647 w 1156"/>
                <a:gd name="T57" fmla="*/ 2147483647 h 900"/>
                <a:gd name="T58" fmla="*/ 2147483647 w 1156"/>
                <a:gd name="T59" fmla="*/ 2147483647 h 900"/>
                <a:gd name="T60" fmla="*/ 2147483647 w 1156"/>
                <a:gd name="T61" fmla="*/ 2147483647 h 900"/>
                <a:gd name="T62" fmla="*/ 2147483647 w 1156"/>
                <a:gd name="T63" fmla="*/ 2147483647 h 900"/>
                <a:gd name="T64" fmla="*/ 2147483647 w 1156"/>
                <a:gd name="T65" fmla="*/ 2147483647 h 900"/>
                <a:gd name="T66" fmla="*/ 2147483647 w 1156"/>
                <a:gd name="T67" fmla="*/ 2147483647 h 900"/>
                <a:gd name="T68" fmla="*/ 2147483647 w 1156"/>
                <a:gd name="T69" fmla="*/ 2147483647 h 900"/>
                <a:gd name="T70" fmla="*/ 2147483647 w 1156"/>
                <a:gd name="T71" fmla="*/ 2147483647 h 900"/>
                <a:gd name="T72" fmla="*/ 2147483647 w 1156"/>
                <a:gd name="T73" fmla="*/ 2147483647 h 900"/>
                <a:gd name="T74" fmla="*/ 2147483647 w 1156"/>
                <a:gd name="T75" fmla="*/ 2147483647 h 900"/>
                <a:gd name="T76" fmla="*/ 2147483647 w 1156"/>
                <a:gd name="T77" fmla="*/ 2147483647 h 900"/>
                <a:gd name="T78" fmla="*/ 2147483647 w 1156"/>
                <a:gd name="T79" fmla="*/ 2147483647 h 900"/>
                <a:gd name="T80" fmla="*/ 2147483647 w 1156"/>
                <a:gd name="T81" fmla="*/ 2147483647 h 900"/>
                <a:gd name="T82" fmla="*/ 2147483647 w 1156"/>
                <a:gd name="T83" fmla="*/ 2147483647 h 900"/>
                <a:gd name="T84" fmla="*/ 2147483647 w 1156"/>
                <a:gd name="T85" fmla="*/ 2147483647 h 900"/>
                <a:gd name="T86" fmla="*/ 2147483647 w 1156"/>
                <a:gd name="T87" fmla="*/ 2147483647 h 900"/>
                <a:gd name="T88" fmla="*/ 2147483647 w 1156"/>
                <a:gd name="T89" fmla="*/ 2147483647 h 900"/>
                <a:gd name="T90" fmla="*/ 2147483647 w 1156"/>
                <a:gd name="T91" fmla="*/ 2147483647 h 900"/>
                <a:gd name="T92" fmla="*/ 2147483647 w 1156"/>
                <a:gd name="T93" fmla="*/ 2147483647 h 900"/>
                <a:gd name="T94" fmla="*/ 2147483647 w 1156"/>
                <a:gd name="T95" fmla="*/ 2147483647 h 900"/>
                <a:gd name="T96" fmla="*/ 2147483647 w 1156"/>
                <a:gd name="T97" fmla="*/ 2147483647 h 900"/>
                <a:gd name="T98" fmla="*/ 2147483647 w 1156"/>
                <a:gd name="T99" fmla="*/ 2147483647 h 900"/>
                <a:gd name="T100" fmla="*/ 2147483647 w 1156"/>
                <a:gd name="T101" fmla="*/ 2147483647 h 900"/>
                <a:gd name="T102" fmla="*/ 2147483647 w 1156"/>
                <a:gd name="T103" fmla="*/ 2147483647 h 900"/>
                <a:gd name="T104" fmla="*/ 2147483647 w 1156"/>
                <a:gd name="T105" fmla="*/ 2147483647 h 900"/>
                <a:gd name="T106" fmla="*/ 2147483647 w 1156"/>
                <a:gd name="T107" fmla="*/ 2147483647 h 900"/>
                <a:gd name="T108" fmla="*/ 2147483647 w 1156"/>
                <a:gd name="T109" fmla="*/ 2147483647 h 9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56"/>
                <a:gd name="T166" fmla="*/ 0 h 900"/>
                <a:gd name="T167" fmla="*/ 1156 w 1156"/>
                <a:gd name="T168" fmla="*/ 900 h 9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56" h="900">
                  <a:moveTo>
                    <a:pt x="963" y="271"/>
                  </a:moveTo>
                  <a:lnTo>
                    <a:pt x="954" y="252"/>
                  </a:lnTo>
                  <a:lnTo>
                    <a:pt x="948" y="234"/>
                  </a:lnTo>
                  <a:lnTo>
                    <a:pt x="941" y="213"/>
                  </a:lnTo>
                  <a:lnTo>
                    <a:pt x="937" y="191"/>
                  </a:lnTo>
                  <a:lnTo>
                    <a:pt x="928" y="191"/>
                  </a:lnTo>
                  <a:lnTo>
                    <a:pt x="920" y="190"/>
                  </a:lnTo>
                  <a:lnTo>
                    <a:pt x="913" y="189"/>
                  </a:lnTo>
                  <a:lnTo>
                    <a:pt x="906" y="187"/>
                  </a:lnTo>
                  <a:lnTo>
                    <a:pt x="893" y="183"/>
                  </a:lnTo>
                  <a:lnTo>
                    <a:pt x="881" y="177"/>
                  </a:lnTo>
                  <a:lnTo>
                    <a:pt x="859" y="162"/>
                  </a:lnTo>
                  <a:lnTo>
                    <a:pt x="839" y="145"/>
                  </a:lnTo>
                  <a:lnTo>
                    <a:pt x="828" y="137"/>
                  </a:lnTo>
                  <a:lnTo>
                    <a:pt x="816" y="129"/>
                  </a:lnTo>
                  <a:lnTo>
                    <a:pt x="803" y="122"/>
                  </a:lnTo>
                  <a:lnTo>
                    <a:pt x="789" y="116"/>
                  </a:lnTo>
                  <a:lnTo>
                    <a:pt x="773" y="111"/>
                  </a:lnTo>
                  <a:lnTo>
                    <a:pt x="755" y="106"/>
                  </a:lnTo>
                  <a:lnTo>
                    <a:pt x="745" y="105"/>
                  </a:lnTo>
                  <a:lnTo>
                    <a:pt x="734" y="104"/>
                  </a:lnTo>
                  <a:lnTo>
                    <a:pt x="723" y="104"/>
                  </a:lnTo>
                  <a:lnTo>
                    <a:pt x="711" y="104"/>
                  </a:lnTo>
                  <a:lnTo>
                    <a:pt x="617" y="104"/>
                  </a:lnTo>
                  <a:lnTo>
                    <a:pt x="609" y="113"/>
                  </a:lnTo>
                  <a:lnTo>
                    <a:pt x="587" y="129"/>
                  </a:lnTo>
                  <a:lnTo>
                    <a:pt x="576" y="138"/>
                  </a:lnTo>
                  <a:lnTo>
                    <a:pt x="565" y="146"/>
                  </a:lnTo>
                  <a:lnTo>
                    <a:pt x="556" y="152"/>
                  </a:lnTo>
                  <a:lnTo>
                    <a:pt x="551" y="154"/>
                  </a:lnTo>
                  <a:lnTo>
                    <a:pt x="542" y="155"/>
                  </a:lnTo>
                  <a:lnTo>
                    <a:pt x="532" y="157"/>
                  </a:lnTo>
                  <a:lnTo>
                    <a:pt x="522" y="159"/>
                  </a:lnTo>
                  <a:lnTo>
                    <a:pt x="512" y="160"/>
                  </a:lnTo>
                  <a:lnTo>
                    <a:pt x="518" y="173"/>
                  </a:lnTo>
                  <a:lnTo>
                    <a:pt x="504" y="179"/>
                  </a:lnTo>
                  <a:lnTo>
                    <a:pt x="490" y="184"/>
                  </a:lnTo>
                  <a:lnTo>
                    <a:pt x="478" y="188"/>
                  </a:lnTo>
                  <a:lnTo>
                    <a:pt x="465" y="192"/>
                  </a:lnTo>
                  <a:lnTo>
                    <a:pt x="453" y="194"/>
                  </a:lnTo>
                  <a:lnTo>
                    <a:pt x="439" y="196"/>
                  </a:lnTo>
                  <a:lnTo>
                    <a:pt x="426" y="197"/>
                  </a:lnTo>
                  <a:lnTo>
                    <a:pt x="412" y="197"/>
                  </a:lnTo>
                  <a:lnTo>
                    <a:pt x="405" y="198"/>
                  </a:lnTo>
                  <a:lnTo>
                    <a:pt x="398" y="199"/>
                  </a:lnTo>
                  <a:lnTo>
                    <a:pt x="393" y="200"/>
                  </a:lnTo>
                  <a:lnTo>
                    <a:pt x="389" y="200"/>
                  </a:lnTo>
                  <a:lnTo>
                    <a:pt x="383" y="199"/>
                  </a:lnTo>
                  <a:lnTo>
                    <a:pt x="379" y="197"/>
                  </a:lnTo>
                  <a:lnTo>
                    <a:pt x="371" y="194"/>
                  </a:lnTo>
                  <a:lnTo>
                    <a:pt x="367" y="190"/>
                  </a:lnTo>
                  <a:lnTo>
                    <a:pt x="363" y="184"/>
                  </a:lnTo>
                  <a:lnTo>
                    <a:pt x="358" y="179"/>
                  </a:lnTo>
                  <a:lnTo>
                    <a:pt x="355" y="173"/>
                  </a:lnTo>
                  <a:lnTo>
                    <a:pt x="351" y="168"/>
                  </a:lnTo>
                  <a:lnTo>
                    <a:pt x="345" y="163"/>
                  </a:lnTo>
                  <a:lnTo>
                    <a:pt x="338" y="160"/>
                  </a:lnTo>
                  <a:lnTo>
                    <a:pt x="316" y="153"/>
                  </a:lnTo>
                  <a:lnTo>
                    <a:pt x="280" y="142"/>
                  </a:lnTo>
                  <a:lnTo>
                    <a:pt x="260" y="136"/>
                  </a:lnTo>
                  <a:lnTo>
                    <a:pt x="244" y="128"/>
                  </a:lnTo>
                  <a:lnTo>
                    <a:pt x="237" y="124"/>
                  </a:lnTo>
                  <a:lnTo>
                    <a:pt x="232" y="120"/>
                  </a:lnTo>
                  <a:lnTo>
                    <a:pt x="228" y="116"/>
                  </a:lnTo>
                  <a:lnTo>
                    <a:pt x="225" y="111"/>
                  </a:lnTo>
                  <a:lnTo>
                    <a:pt x="228" y="86"/>
                  </a:lnTo>
                  <a:lnTo>
                    <a:pt x="228" y="65"/>
                  </a:lnTo>
                  <a:lnTo>
                    <a:pt x="228" y="56"/>
                  </a:lnTo>
                  <a:lnTo>
                    <a:pt x="226" y="46"/>
                  </a:lnTo>
                  <a:lnTo>
                    <a:pt x="224" y="37"/>
                  </a:lnTo>
                  <a:lnTo>
                    <a:pt x="222" y="30"/>
                  </a:lnTo>
                  <a:lnTo>
                    <a:pt x="220" y="23"/>
                  </a:lnTo>
                  <a:lnTo>
                    <a:pt x="217" y="17"/>
                  </a:lnTo>
                  <a:lnTo>
                    <a:pt x="212" y="12"/>
                  </a:lnTo>
                  <a:lnTo>
                    <a:pt x="207" y="8"/>
                  </a:lnTo>
                  <a:lnTo>
                    <a:pt x="201" y="5"/>
                  </a:lnTo>
                  <a:lnTo>
                    <a:pt x="195" y="2"/>
                  </a:lnTo>
                  <a:lnTo>
                    <a:pt x="188" y="1"/>
                  </a:lnTo>
                  <a:lnTo>
                    <a:pt x="179" y="0"/>
                  </a:lnTo>
                  <a:lnTo>
                    <a:pt x="174" y="1"/>
                  </a:lnTo>
                  <a:lnTo>
                    <a:pt x="168" y="3"/>
                  </a:lnTo>
                  <a:lnTo>
                    <a:pt x="164" y="7"/>
                  </a:lnTo>
                  <a:lnTo>
                    <a:pt x="161" y="11"/>
                  </a:lnTo>
                  <a:lnTo>
                    <a:pt x="155" y="21"/>
                  </a:lnTo>
                  <a:lnTo>
                    <a:pt x="151" y="34"/>
                  </a:lnTo>
                  <a:lnTo>
                    <a:pt x="147" y="46"/>
                  </a:lnTo>
                  <a:lnTo>
                    <a:pt x="144" y="57"/>
                  </a:lnTo>
                  <a:lnTo>
                    <a:pt x="142" y="62"/>
                  </a:lnTo>
                  <a:lnTo>
                    <a:pt x="139" y="65"/>
                  </a:lnTo>
                  <a:lnTo>
                    <a:pt x="136" y="67"/>
                  </a:lnTo>
                  <a:lnTo>
                    <a:pt x="133" y="68"/>
                  </a:lnTo>
                  <a:lnTo>
                    <a:pt x="125" y="68"/>
                  </a:lnTo>
                  <a:lnTo>
                    <a:pt x="118" y="66"/>
                  </a:lnTo>
                  <a:lnTo>
                    <a:pt x="109" y="64"/>
                  </a:lnTo>
                  <a:lnTo>
                    <a:pt x="100" y="62"/>
                  </a:lnTo>
                  <a:lnTo>
                    <a:pt x="79" y="54"/>
                  </a:lnTo>
                  <a:lnTo>
                    <a:pt x="58" y="46"/>
                  </a:lnTo>
                  <a:lnTo>
                    <a:pt x="39" y="38"/>
                  </a:lnTo>
                  <a:lnTo>
                    <a:pt x="21" y="29"/>
                  </a:lnTo>
                  <a:lnTo>
                    <a:pt x="15" y="24"/>
                  </a:lnTo>
                  <a:lnTo>
                    <a:pt x="8" y="20"/>
                  </a:lnTo>
                  <a:lnTo>
                    <a:pt x="4" y="16"/>
                  </a:lnTo>
                  <a:lnTo>
                    <a:pt x="0" y="12"/>
                  </a:lnTo>
                  <a:lnTo>
                    <a:pt x="0" y="25"/>
                  </a:lnTo>
                  <a:lnTo>
                    <a:pt x="0" y="37"/>
                  </a:lnTo>
                  <a:lnTo>
                    <a:pt x="0" y="49"/>
                  </a:lnTo>
                  <a:lnTo>
                    <a:pt x="1" y="62"/>
                  </a:lnTo>
                  <a:lnTo>
                    <a:pt x="5" y="72"/>
                  </a:lnTo>
                  <a:lnTo>
                    <a:pt x="7" y="81"/>
                  </a:lnTo>
                  <a:lnTo>
                    <a:pt x="15" y="96"/>
                  </a:lnTo>
                  <a:lnTo>
                    <a:pt x="24" y="111"/>
                  </a:lnTo>
                  <a:lnTo>
                    <a:pt x="33" y="124"/>
                  </a:lnTo>
                  <a:lnTo>
                    <a:pt x="42" y="138"/>
                  </a:lnTo>
                  <a:lnTo>
                    <a:pt x="45" y="146"/>
                  </a:lnTo>
                  <a:lnTo>
                    <a:pt x="49" y="156"/>
                  </a:lnTo>
                  <a:lnTo>
                    <a:pt x="52" y="167"/>
                  </a:lnTo>
                  <a:lnTo>
                    <a:pt x="53" y="179"/>
                  </a:lnTo>
                  <a:lnTo>
                    <a:pt x="60" y="179"/>
                  </a:lnTo>
                  <a:lnTo>
                    <a:pt x="64" y="190"/>
                  </a:lnTo>
                  <a:lnTo>
                    <a:pt x="73" y="205"/>
                  </a:lnTo>
                  <a:lnTo>
                    <a:pt x="83" y="223"/>
                  </a:lnTo>
                  <a:lnTo>
                    <a:pt x="96" y="241"/>
                  </a:lnTo>
                  <a:lnTo>
                    <a:pt x="109" y="258"/>
                  </a:lnTo>
                  <a:lnTo>
                    <a:pt x="122" y="273"/>
                  </a:lnTo>
                  <a:lnTo>
                    <a:pt x="129" y="280"/>
                  </a:lnTo>
                  <a:lnTo>
                    <a:pt x="135" y="284"/>
                  </a:lnTo>
                  <a:lnTo>
                    <a:pt x="141" y="288"/>
                  </a:lnTo>
                  <a:lnTo>
                    <a:pt x="146" y="290"/>
                  </a:lnTo>
                  <a:lnTo>
                    <a:pt x="139" y="296"/>
                  </a:lnTo>
                  <a:lnTo>
                    <a:pt x="130" y="304"/>
                  </a:lnTo>
                  <a:lnTo>
                    <a:pt x="127" y="310"/>
                  </a:lnTo>
                  <a:lnTo>
                    <a:pt x="122" y="316"/>
                  </a:lnTo>
                  <a:lnTo>
                    <a:pt x="120" y="324"/>
                  </a:lnTo>
                  <a:lnTo>
                    <a:pt x="120" y="332"/>
                  </a:lnTo>
                  <a:lnTo>
                    <a:pt x="120" y="341"/>
                  </a:lnTo>
                  <a:lnTo>
                    <a:pt x="123" y="350"/>
                  </a:lnTo>
                  <a:lnTo>
                    <a:pt x="128" y="360"/>
                  </a:lnTo>
                  <a:lnTo>
                    <a:pt x="133" y="370"/>
                  </a:lnTo>
                  <a:lnTo>
                    <a:pt x="140" y="380"/>
                  </a:lnTo>
                  <a:lnTo>
                    <a:pt x="147" y="391"/>
                  </a:lnTo>
                  <a:lnTo>
                    <a:pt x="157" y="401"/>
                  </a:lnTo>
                  <a:lnTo>
                    <a:pt x="167" y="410"/>
                  </a:lnTo>
                  <a:lnTo>
                    <a:pt x="177" y="420"/>
                  </a:lnTo>
                  <a:lnTo>
                    <a:pt x="188" y="428"/>
                  </a:lnTo>
                  <a:lnTo>
                    <a:pt x="200" y="436"/>
                  </a:lnTo>
                  <a:lnTo>
                    <a:pt x="212" y="442"/>
                  </a:lnTo>
                  <a:lnTo>
                    <a:pt x="224" y="449"/>
                  </a:lnTo>
                  <a:lnTo>
                    <a:pt x="236" y="453"/>
                  </a:lnTo>
                  <a:lnTo>
                    <a:pt x="247" y="455"/>
                  </a:lnTo>
                  <a:lnTo>
                    <a:pt x="259" y="456"/>
                  </a:lnTo>
                  <a:lnTo>
                    <a:pt x="260" y="469"/>
                  </a:lnTo>
                  <a:lnTo>
                    <a:pt x="264" y="483"/>
                  </a:lnTo>
                  <a:lnTo>
                    <a:pt x="265" y="490"/>
                  </a:lnTo>
                  <a:lnTo>
                    <a:pt x="265" y="500"/>
                  </a:lnTo>
                  <a:lnTo>
                    <a:pt x="263" y="511"/>
                  </a:lnTo>
                  <a:lnTo>
                    <a:pt x="259" y="524"/>
                  </a:lnTo>
                  <a:lnTo>
                    <a:pt x="305" y="573"/>
                  </a:lnTo>
                  <a:lnTo>
                    <a:pt x="312" y="574"/>
                  </a:lnTo>
                  <a:lnTo>
                    <a:pt x="319" y="576"/>
                  </a:lnTo>
                  <a:lnTo>
                    <a:pt x="324" y="578"/>
                  </a:lnTo>
                  <a:lnTo>
                    <a:pt x="330" y="580"/>
                  </a:lnTo>
                  <a:lnTo>
                    <a:pt x="335" y="581"/>
                  </a:lnTo>
                  <a:lnTo>
                    <a:pt x="342" y="581"/>
                  </a:lnTo>
                  <a:lnTo>
                    <a:pt x="349" y="578"/>
                  </a:lnTo>
                  <a:lnTo>
                    <a:pt x="358" y="573"/>
                  </a:lnTo>
                  <a:lnTo>
                    <a:pt x="372" y="593"/>
                  </a:lnTo>
                  <a:lnTo>
                    <a:pt x="404" y="639"/>
                  </a:lnTo>
                  <a:lnTo>
                    <a:pt x="423" y="664"/>
                  </a:lnTo>
                  <a:lnTo>
                    <a:pt x="439" y="687"/>
                  </a:lnTo>
                  <a:lnTo>
                    <a:pt x="447" y="697"/>
                  </a:lnTo>
                  <a:lnTo>
                    <a:pt x="455" y="705"/>
                  </a:lnTo>
                  <a:lnTo>
                    <a:pt x="460" y="711"/>
                  </a:lnTo>
                  <a:lnTo>
                    <a:pt x="465" y="714"/>
                  </a:lnTo>
                  <a:lnTo>
                    <a:pt x="471" y="720"/>
                  </a:lnTo>
                  <a:lnTo>
                    <a:pt x="479" y="727"/>
                  </a:lnTo>
                  <a:lnTo>
                    <a:pt x="483" y="729"/>
                  </a:lnTo>
                  <a:lnTo>
                    <a:pt x="488" y="731"/>
                  </a:lnTo>
                  <a:lnTo>
                    <a:pt x="493" y="733"/>
                  </a:lnTo>
                  <a:lnTo>
                    <a:pt x="498" y="733"/>
                  </a:lnTo>
                  <a:lnTo>
                    <a:pt x="504" y="733"/>
                  </a:lnTo>
                  <a:lnTo>
                    <a:pt x="512" y="733"/>
                  </a:lnTo>
                  <a:lnTo>
                    <a:pt x="522" y="733"/>
                  </a:lnTo>
                  <a:lnTo>
                    <a:pt x="532" y="733"/>
                  </a:lnTo>
                  <a:lnTo>
                    <a:pt x="533" y="741"/>
                  </a:lnTo>
                  <a:lnTo>
                    <a:pt x="537" y="748"/>
                  </a:lnTo>
                  <a:lnTo>
                    <a:pt x="542" y="755"/>
                  </a:lnTo>
                  <a:lnTo>
                    <a:pt x="547" y="761"/>
                  </a:lnTo>
                  <a:lnTo>
                    <a:pt x="554" y="766"/>
                  </a:lnTo>
                  <a:lnTo>
                    <a:pt x="561" y="771"/>
                  </a:lnTo>
                  <a:lnTo>
                    <a:pt x="570" y="776"/>
                  </a:lnTo>
                  <a:lnTo>
                    <a:pt x="579" y="781"/>
                  </a:lnTo>
                  <a:lnTo>
                    <a:pt x="598" y="787"/>
                  </a:lnTo>
                  <a:lnTo>
                    <a:pt x="616" y="791"/>
                  </a:lnTo>
                  <a:lnTo>
                    <a:pt x="635" y="794"/>
                  </a:lnTo>
                  <a:lnTo>
                    <a:pt x="651" y="795"/>
                  </a:lnTo>
                  <a:lnTo>
                    <a:pt x="663" y="795"/>
                  </a:lnTo>
                  <a:lnTo>
                    <a:pt x="671" y="795"/>
                  </a:lnTo>
                  <a:lnTo>
                    <a:pt x="685" y="795"/>
                  </a:lnTo>
                  <a:lnTo>
                    <a:pt x="700" y="793"/>
                  </a:lnTo>
                  <a:lnTo>
                    <a:pt x="706" y="792"/>
                  </a:lnTo>
                  <a:lnTo>
                    <a:pt x="713" y="790"/>
                  </a:lnTo>
                  <a:lnTo>
                    <a:pt x="718" y="787"/>
                  </a:lnTo>
                  <a:lnTo>
                    <a:pt x="724" y="783"/>
                  </a:lnTo>
                  <a:lnTo>
                    <a:pt x="732" y="780"/>
                  </a:lnTo>
                  <a:lnTo>
                    <a:pt x="742" y="773"/>
                  </a:lnTo>
                  <a:lnTo>
                    <a:pt x="749" y="769"/>
                  </a:lnTo>
                  <a:lnTo>
                    <a:pt x="756" y="766"/>
                  </a:lnTo>
                  <a:lnTo>
                    <a:pt x="763" y="764"/>
                  </a:lnTo>
                  <a:lnTo>
                    <a:pt x="771" y="764"/>
                  </a:lnTo>
                  <a:lnTo>
                    <a:pt x="779" y="764"/>
                  </a:lnTo>
                  <a:lnTo>
                    <a:pt x="785" y="767"/>
                  </a:lnTo>
                  <a:lnTo>
                    <a:pt x="790" y="771"/>
                  </a:lnTo>
                  <a:lnTo>
                    <a:pt x="794" y="775"/>
                  </a:lnTo>
                  <a:lnTo>
                    <a:pt x="796" y="782"/>
                  </a:lnTo>
                  <a:lnTo>
                    <a:pt x="798" y="789"/>
                  </a:lnTo>
                  <a:lnTo>
                    <a:pt x="801" y="796"/>
                  </a:lnTo>
                  <a:lnTo>
                    <a:pt x="802" y="804"/>
                  </a:lnTo>
                  <a:lnTo>
                    <a:pt x="803" y="820"/>
                  </a:lnTo>
                  <a:lnTo>
                    <a:pt x="805" y="837"/>
                  </a:lnTo>
                  <a:lnTo>
                    <a:pt x="807" y="845"/>
                  </a:lnTo>
                  <a:lnTo>
                    <a:pt x="809" y="851"/>
                  </a:lnTo>
                  <a:lnTo>
                    <a:pt x="813" y="857"/>
                  </a:lnTo>
                  <a:lnTo>
                    <a:pt x="817" y="862"/>
                  </a:lnTo>
                  <a:lnTo>
                    <a:pt x="822" y="865"/>
                  </a:lnTo>
                  <a:lnTo>
                    <a:pt x="828" y="867"/>
                  </a:lnTo>
                  <a:lnTo>
                    <a:pt x="838" y="869"/>
                  </a:lnTo>
                  <a:lnTo>
                    <a:pt x="849" y="871"/>
                  </a:lnTo>
                  <a:lnTo>
                    <a:pt x="874" y="874"/>
                  </a:lnTo>
                  <a:lnTo>
                    <a:pt x="897" y="875"/>
                  </a:lnTo>
                  <a:lnTo>
                    <a:pt x="925" y="876"/>
                  </a:lnTo>
                  <a:lnTo>
                    <a:pt x="948" y="878"/>
                  </a:lnTo>
                  <a:lnTo>
                    <a:pt x="970" y="882"/>
                  </a:lnTo>
                  <a:lnTo>
                    <a:pt x="991" y="887"/>
                  </a:lnTo>
                  <a:lnTo>
                    <a:pt x="1011" y="892"/>
                  </a:lnTo>
                  <a:lnTo>
                    <a:pt x="1035" y="896"/>
                  </a:lnTo>
                  <a:lnTo>
                    <a:pt x="1047" y="898"/>
                  </a:lnTo>
                  <a:lnTo>
                    <a:pt x="1060" y="899"/>
                  </a:lnTo>
                  <a:lnTo>
                    <a:pt x="1074" y="900"/>
                  </a:lnTo>
                  <a:lnTo>
                    <a:pt x="1089" y="900"/>
                  </a:lnTo>
                  <a:lnTo>
                    <a:pt x="1091" y="879"/>
                  </a:lnTo>
                  <a:lnTo>
                    <a:pt x="1093" y="865"/>
                  </a:lnTo>
                  <a:lnTo>
                    <a:pt x="1095" y="854"/>
                  </a:lnTo>
                  <a:lnTo>
                    <a:pt x="1096" y="844"/>
                  </a:lnTo>
                  <a:lnTo>
                    <a:pt x="1096" y="840"/>
                  </a:lnTo>
                  <a:lnTo>
                    <a:pt x="1097" y="836"/>
                  </a:lnTo>
                  <a:lnTo>
                    <a:pt x="1099" y="831"/>
                  </a:lnTo>
                  <a:lnTo>
                    <a:pt x="1102" y="827"/>
                  </a:lnTo>
                  <a:lnTo>
                    <a:pt x="1108" y="820"/>
                  </a:lnTo>
                  <a:lnTo>
                    <a:pt x="1116" y="814"/>
                  </a:lnTo>
                  <a:lnTo>
                    <a:pt x="1136" y="802"/>
                  </a:lnTo>
                  <a:lnTo>
                    <a:pt x="1156" y="789"/>
                  </a:lnTo>
                  <a:lnTo>
                    <a:pt x="1156" y="770"/>
                  </a:lnTo>
                  <a:lnTo>
                    <a:pt x="1151" y="769"/>
                  </a:lnTo>
                  <a:lnTo>
                    <a:pt x="1147" y="768"/>
                  </a:lnTo>
                  <a:lnTo>
                    <a:pt x="1143" y="766"/>
                  </a:lnTo>
                  <a:lnTo>
                    <a:pt x="1140" y="764"/>
                  </a:lnTo>
                  <a:lnTo>
                    <a:pt x="1136" y="758"/>
                  </a:lnTo>
                  <a:lnTo>
                    <a:pt x="1132" y="750"/>
                  </a:lnTo>
                  <a:lnTo>
                    <a:pt x="1130" y="734"/>
                  </a:lnTo>
                  <a:lnTo>
                    <a:pt x="1129" y="720"/>
                  </a:lnTo>
                  <a:lnTo>
                    <a:pt x="1121" y="719"/>
                  </a:lnTo>
                  <a:lnTo>
                    <a:pt x="1114" y="717"/>
                  </a:lnTo>
                  <a:lnTo>
                    <a:pt x="1105" y="713"/>
                  </a:lnTo>
                  <a:lnTo>
                    <a:pt x="1096" y="708"/>
                  </a:lnTo>
                  <a:lnTo>
                    <a:pt x="1087" y="701"/>
                  </a:lnTo>
                  <a:lnTo>
                    <a:pt x="1077" y="694"/>
                  </a:lnTo>
                  <a:lnTo>
                    <a:pt x="1069" y="686"/>
                  </a:lnTo>
                  <a:lnTo>
                    <a:pt x="1061" y="678"/>
                  </a:lnTo>
                  <a:lnTo>
                    <a:pt x="1044" y="660"/>
                  </a:lnTo>
                  <a:lnTo>
                    <a:pt x="1031" y="643"/>
                  </a:lnTo>
                  <a:lnTo>
                    <a:pt x="1026" y="635"/>
                  </a:lnTo>
                  <a:lnTo>
                    <a:pt x="1021" y="628"/>
                  </a:lnTo>
                  <a:lnTo>
                    <a:pt x="1018" y="622"/>
                  </a:lnTo>
                  <a:lnTo>
                    <a:pt x="1016" y="616"/>
                  </a:lnTo>
                  <a:lnTo>
                    <a:pt x="1017" y="609"/>
                  </a:lnTo>
                  <a:lnTo>
                    <a:pt x="1018" y="603"/>
                  </a:lnTo>
                  <a:lnTo>
                    <a:pt x="1019" y="598"/>
                  </a:lnTo>
                  <a:lnTo>
                    <a:pt x="1021" y="593"/>
                  </a:lnTo>
                  <a:lnTo>
                    <a:pt x="1027" y="584"/>
                  </a:lnTo>
                  <a:lnTo>
                    <a:pt x="1033" y="576"/>
                  </a:lnTo>
                  <a:lnTo>
                    <a:pt x="1039" y="568"/>
                  </a:lnTo>
                  <a:lnTo>
                    <a:pt x="1044" y="559"/>
                  </a:lnTo>
                  <a:lnTo>
                    <a:pt x="1047" y="553"/>
                  </a:lnTo>
                  <a:lnTo>
                    <a:pt x="1048" y="548"/>
                  </a:lnTo>
                  <a:lnTo>
                    <a:pt x="1049" y="542"/>
                  </a:lnTo>
                  <a:lnTo>
                    <a:pt x="1050" y="536"/>
                  </a:lnTo>
                  <a:lnTo>
                    <a:pt x="1049" y="531"/>
                  </a:lnTo>
                  <a:lnTo>
                    <a:pt x="1048" y="526"/>
                  </a:lnTo>
                  <a:lnTo>
                    <a:pt x="1047" y="522"/>
                  </a:lnTo>
                  <a:lnTo>
                    <a:pt x="1044" y="519"/>
                  </a:lnTo>
                  <a:lnTo>
                    <a:pt x="1041" y="517"/>
                  </a:lnTo>
                  <a:lnTo>
                    <a:pt x="1038" y="515"/>
                  </a:lnTo>
                  <a:lnTo>
                    <a:pt x="1035" y="513"/>
                  </a:lnTo>
                  <a:lnTo>
                    <a:pt x="1030" y="512"/>
                  </a:lnTo>
                  <a:lnTo>
                    <a:pt x="1013" y="511"/>
                  </a:lnTo>
                  <a:lnTo>
                    <a:pt x="996" y="512"/>
                  </a:lnTo>
                  <a:lnTo>
                    <a:pt x="993" y="511"/>
                  </a:lnTo>
                  <a:lnTo>
                    <a:pt x="990" y="510"/>
                  </a:lnTo>
                  <a:lnTo>
                    <a:pt x="986" y="509"/>
                  </a:lnTo>
                  <a:lnTo>
                    <a:pt x="983" y="507"/>
                  </a:lnTo>
                  <a:lnTo>
                    <a:pt x="976" y="501"/>
                  </a:lnTo>
                  <a:lnTo>
                    <a:pt x="971" y="493"/>
                  </a:lnTo>
                  <a:lnTo>
                    <a:pt x="966" y="485"/>
                  </a:lnTo>
                  <a:lnTo>
                    <a:pt x="962" y="475"/>
                  </a:lnTo>
                  <a:lnTo>
                    <a:pt x="958" y="464"/>
                  </a:lnTo>
                  <a:lnTo>
                    <a:pt x="954" y="453"/>
                  </a:lnTo>
                  <a:lnTo>
                    <a:pt x="950" y="429"/>
                  </a:lnTo>
                  <a:lnTo>
                    <a:pt x="946" y="407"/>
                  </a:lnTo>
                  <a:lnTo>
                    <a:pt x="943" y="389"/>
                  </a:lnTo>
                  <a:lnTo>
                    <a:pt x="943" y="375"/>
                  </a:lnTo>
                  <a:lnTo>
                    <a:pt x="940" y="375"/>
                  </a:lnTo>
                  <a:lnTo>
                    <a:pt x="937" y="373"/>
                  </a:lnTo>
                  <a:lnTo>
                    <a:pt x="934" y="371"/>
                  </a:lnTo>
                  <a:lnTo>
                    <a:pt x="931" y="369"/>
                  </a:lnTo>
                  <a:lnTo>
                    <a:pt x="928" y="366"/>
                  </a:lnTo>
                  <a:lnTo>
                    <a:pt x="926" y="363"/>
                  </a:lnTo>
                  <a:lnTo>
                    <a:pt x="924" y="360"/>
                  </a:lnTo>
                  <a:lnTo>
                    <a:pt x="924" y="357"/>
                  </a:lnTo>
                  <a:lnTo>
                    <a:pt x="924" y="354"/>
                  </a:lnTo>
                  <a:lnTo>
                    <a:pt x="925" y="351"/>
                  </a:lnTo>
                  <a:lnTo>
                    <a:pt x="926" y="348"/>
                  </a:lnTo>
                  <a:lnTo>
                    <a:pt x="928" y="345"/>
                  </a:lnTo>
                  <a:lnTo>
                    <a:pt x="934" y="339"/>
                  </a:lnTo>
                  <a:lnTo>
                    <a:pt x="940" y="334"/>
                  </a:lnTo>
                  <a:lnTo>
                    <a:pt x="946" y="328"/>
                  </a:lnTo>
                  <a:lnTo>
                    <a:pt x="951" y="323"/>
                  </a:lnTo>
                  <a:lnTo>
                    <a:pt x="955" y="318"/>
                  </a:lnTo>
                  <a:lnTo>
                    <a:pt x="957" y="314"/>
                  </a:lnTo>
                  <a:lnTo>
                    <a:pt x="958" y="301"/>
                  </a:lnTo>
                  <a:lnTo>
                    <a:pt x="960" y="293"/>
                  </a:lnTo>
                  <a:lnTo>
                    <a:pt x="962" y="285"/>
                  </a:lnTo>
                  <a:lnTo>
                    <a:pt x="963" y="271"/>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239" name="Freeform 257"/>
            <p:cNvSpPr>
              <a:spLocks/>
            </p:cNvSpPr>
            <p:nvPr>
              <p:custDataLst>
                <p:tags r:id="rId181"/>
              </p:custDataLst>
            </p:nvPr>
          </p:nvSpPr>
          <p:spPr bwMode="auto">
            <a:xfrm>
              <a:off x="5297488" y="2849563"/>
              <a:ext cx="276225" cy="206375"/>
            </a:xfrm>
            <a:custGeom>
              <a:avLst/>
              <a:gdLst>
                <a:gd name="T0" fmla="*/ 2147483647 w 571"/>
                <a:gd name="T1" fmla="*/ 2147483647 h 443"/>
                <a:gd name="T2" fmla="*/ 2147483647 w 571"/>
                <a:gd name="T3" fmla="*/ 2147483647 h 443"/>
                <a:gd name="T4" fmla="*/ 2147483647 w 571"/>
                <a:gd name="T5" fmla="*/ 2147483647 h 443"/>
                <a:gd name="T6" fmla="*/ 2147483647 w 571"/>
                <a:gd name="T7" fmla="*/ 2147483647 h 443"/>
                <a:gd name="T8" fmla="*/ 2147483647 w 571"/>
                <a:gd name="T9" fmla="*/ 2147483647 h 443"/>
                <a:gd name="T10" fmla="*/ 2147483647 w 571"/>
                <a:gd name="T11" fmla="*/ 2147483647 h 443"/>
                <a:gd name="T12" fmla="*/ 2147483647 w 571"/>
                <a:gd name="T13" fmla="*/ 2147483647 h 443"/>
                <a:gd name="T14" fmla="*/ 2147483647 w 571"/>
                <a:gd name="T15" fmla="*/ 2147483647 h 443"/>
                <a:gd name="T16" fmla="*/ 2147483647 w 571"/>
                <a:gd name="T17" fmla="*/ 2147483647 h 443"/>
                <a:gd name="T18" fmla="*/ 2147483647 w 571"/>
                <a:gd name="T19" fmla="*/ 2147483647 h 443"/>
                <a:gd name="T20" fmla="*/ 2147483647 w 571"/>
                <a:gd name="T21" fmla="*/ 2147483647 h 443"/>
                <a:gd name="T22" fmla="*/ 2147483647 w 571"/>
                <a:gd name="T23" fmla="*/ 2147483647 h 443"/>
                <a:gd name="T24" fmla="*/ 2147483647 w 571"/>
                <a:gd name="T25" fmla="*/ 2147483647 h 443"/>
                <a:gd name="T26" fmla="*/ 2147483647 w 571"/>
                <a:gd name="T27" fmla="*/ 2147483647 h 443"/>
                <a:gd name="T28" fmla="*/ 2147483647 w 571"/>
                <a:gd name="T29" fmla="*/ 2147483647 h 443"/>
                <a:gd name="T30" fmla="*/ 2147483647 w 571"/>
                <a:gd name="T31" fmla="*/ 2147483647 h 443"/>
                <a:gd name="T32" fmla="*/ 2147483647 w 571"/>
                <a:gd name="T33" fmla="*/ 2147483647 h 443"/>
                <a:gd name="T34" fmla="*/ 2147483647 w 571"/>
                <a:gd name="T35" fmla="*/ 2147483647 h 443"/>
                <a:gd name="T36" fmla="*/ 2147483647 w 571"/>
                <a:gd name="T37" fmla="*/ 2147483647 h 443"/>
                <a:gd name="T38" fmla="*/ 2147483647 w 571"/>
                <a:gd name="T39" fmla="*/ 2147483647 h 443"/>
                <a:gd name="T40" fmla="*/ 2147483647 w 571"/>
                <a:gd name="T41" fmla="*/ 2147483647 h 443"/>
                <a:gd name="T42" fmla="*/ 2147483647 w 571"/>
                <a:gd name="T43" fmla="*/ 2147483647 h 443"/>
                <a:gd name="T44" fmla="*/ 2147483647 w 571"/>
                <a:gd name="T45" fmla="*/ 2147483647 h 443"/>
                <a:gd name="T46" fmla="*/ 2147483647 w 571"/>
                <a:gd name="T47" fmla="*/ 2147483647 h 443"/>
                <a:gd name="T48" fmla="*/ 2147483647 w 571"/>
                <a:gd name="T49" fmla="*/ 2147483647 h 443"/>
                <a:gd name="T50" fmla="*/ 2147483647 w 571"/>
                <a:gd name="T51" fmla="*/ 2147483647 h 443"/>
                <a:gd name="T52" fmla="*/ 2147483647 w 571"/>
                <a:gd name="T53" fmla="*/ 2147483647 h 443"/>
                <a:gd name="T54" fmla="*/ 2147483647 w 571"/>
                <a:gd name="T55" fmla="*/ 2147483647 h 443"/>
                <a:gd name="T56" fmla="*/ 2147483647 w 571"/>
                <a:gd name="T57" fmla="*/ 2147483647 h 443"/>
                <a:gd name="T58" fmla="*/ 2147483647 w 571"/>
                <a:gd name="T59" fmla="*/ 2147483647 h 443"/>
                <a:gd name="T60" fmla="*/ 2147483647 w 571"/>
                <a:gd name="T61" fmla="*/ 2147483647 h 443"/>
                <a:gd name="T62" fmla="*/ 2147483647 w 571"/>
                <a:gd name="T63" fmla="*/ 2147483647 h 443"/>
                <a:gd name="T64" fmla="*/ 2147483647 w 571"/>
                <a:gd name="T65" fmla="*/ 2147483647 h 443"/>
                <a:gd name="T66" fmla="*/ 2147483647 w 571"/>
                <a:gd name="T67" fmla="*/ 2147483647 h 443"/>
                <a:gd name="T68" fmla="*/ 2147483647 w 571"/>
                <a:gd name="T69" fmla="*/ 2147483647 h 443"/>
                <a:gd name="T70" fmla="*/ 2147483647 w 571"/>
                <a:gd name="T71" fmla="*/ 2147483647 h 443"/>
                <a:gd name="T72" fmla="*/ 2147483647 w 571"/>
                <a:gd name="T73" fmla="*/ 2147483647 h 443"/>
                <a:gd name="T74" fmla="*/ 2147483647 w 571"/>
                <a:gd name="T75" fmla="*/ 2147483647 h 443"/>
                <a:gd name="T76" fmla="*/ 2147483647 w 571"/>
                <a:gd name="T77" fmla="*/ 2147483647 h 443"/>
                <a:gd name="T78" fmla="*/ 2147483647 w 571"/>
                <a:gd name="T79" fmla="*/ 2147483647 h 443"/>
                <a:gd name="T80" fmla="*/ 2147483647 w 571"/>
                <a:gd name="T81" fmla="*/ 2147483647 h 443"/>
                <a:gd name="T82" fmla="*/ 0 w 571"/>
                <a:gd name="T83" fmla="*/ 2147483647 h 4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71"/>
                <a:gd name="T127" fmla="*/ 0 h 443"/>
                <a:gd name="T128" fmla="*/ 571 w 571"/>
                <a:gd name="T129" fmla="*/ 443 h 44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71" h="443">
                  <a:moveTo>
                    <a:pt x="0" y="196"/>
                  </a:moveTo>
                  <a:lnTo>
                    <a:pt x="26" y="190"/>
                  </a:lnTo>
                  <a:lnTo>
                    <a:pt x="33" y="184"/>
                  </a:lnTo>
                  <a:lnTo>
                    <a:pt x="37" y="177"/>
                  </a:lnTo>
                  <a:lnTo>
                    <a:pt x="39" y="171"/>
                  </a:lnTo>
                  <a:lnTo>
                    <a:pt x="41" y="164"/>
                  </a:lnTo>
                  <a:lnTo>
                    <a:pt x="41" y="149"/>
                  </a:lnTo>
                  <a:lnTo>
                    <a:pt x="39" y="129"/>
                  </a:lnTo>
                  <a:lnTo>
                    <a:pt x="41" y="124"/>
                  </a:lnTo>
                  <a:lnTo>
                    <a:pt x="44" y="120"/>
                  </a:lnTo>
                  <a:lnTo>
                    <a:pt x="49" y="116"/>
                  </a:lnTo>
                  <a:lnTo>
                    <a:pt x="55" y="112"/>
                  </a:lnTo>
                  <a:lnTo>
                    <a:pt x="61" y="109"/>
                  </a:lnTo>
                  <a:lnTo>
                    <a:pt x="68" y="107"/>
                  </a:lnTo>
                  <a:lnTo>
                    <a:pt x="75" y="105"/>
                  </a:lnTo>
                  <a:lnTo>
                    <a:pt x="80" y="104"/>
                  </a:lnTo>
                  <a:lnTo>
                    <a:pt x="92" y="105"/>
                  </a:lnTo>
                  <a:lnTo>
                    <a:pt x="103" y="106"/>
                  </a:lnTo>
                  <a:lnTo>
                    <a:pt x="114" y="107"/>
                  </a:lnTo>
                  <a:lnTo>
                    <a:pt x="124" y="109"/>
                  </a:lnTo>
                  <a:lnTo>
                    <a:pt x="142" y="113"/>
                  </a:lnTo>
                  <a:lnTo>
                    <a:pt x="158" y="120"/>
                  </a:lnTo>
                  <a:lnTo>
                    <a:pt x="172" y="127"/>
                  </a:lnTo>
                  <a:lnTo>
                    <a:pt x="184" y="135"/>
                  </a:lnTo>
                  <a:lnTo>
                    <a:pt x="195" y="145"/>
                  </a:lnTo>
                  <a:lnTo>
                    <a:pt x="206" y="154"/>
                  </a:lnTo>
                  <a:lnTo>
                    <a:pt x="227" y="127"/>
                  </a:lnTo>
                  <a:lnTo>
                    <a:pt x="254" y="92"/>
                  </a:lnTo>
                  <a:lnTo>
                    <a:pt x="276" y="62"/>
                  </a:lnTo>
                  <a:lnTo>
                    <a:pt x="285" y="49"/>
                  </a:lnTo>
                  <a:lnTo>
                    <a:pt x="538" y="0"/>
                  </a:lnTo>
                  <a:lnTo>
                    <a:pt x="538" y="43"/>
                  </a:lnTo>
                  <a:lnTo>
                    <a:pt x="548" y="60"/>
                  </a:lnTo>
                  <a:lnTo>
                    <a:pt x="557" y="78"/>
                  </a:lnTo>
                  <a:lnTo>
                    <a:pt x="560" y="87"/>
                  </a:lnTo>
                  <a:lnTo>
                    <a:pt x="562" y="98"/>
                  </a:lnTo>
                  <a:lnTo>
                    <a:pt x="564" y="110"/>
                  </a:lnTo>
                  <a:lnTo>
                    <a:pt x="564" y="123"/>
                  </a:lnTo>
                  <a:lnTo>
                    <a:pt x="565" y="136"/>
                  </a:lnTo>
                  <a:lnTo>
                    <a:pt x="568" y="151"/>
                  </a:lnTo>
                  <a:lnTo>
                    <a:pt x="570" y="164"/>
                  </a:lnTo>
                  <a:lnTo>
                    <a:pt x="571" y="178"/>
                  </a:lnTo>
                  <a:lnTo>
                    <a:pt x="568" y="180"/>
                  </a:lnTo>
                  <a:lnTo>
                    <a:pt x="564" y="180"/>
                  </a:lnTo>
                  <a:lnTo>
                    <a:pt x="563" y="179"/>
                  </a:lnTo>
                  <a:lnTo>
                    <a:pt x="562" y="179"/>
                  </a:lnTo>
                  <a:lnTo>
                    <a:pt x="561" y="179"/>
                  </a:lnTo>
                  <a:lnTo>
                    <a:pt x="558" y="184"/>
                  </a:lnTo>
                  <a:lnTo>
                    <a:pt x="553" y="196"/>
                  </a:lnTo>
                  <a:lnTo>
                    <a:pt x="548" y="207"/>
                  </a:lnTo>
                  <a:lnTo>
                    <a:pt x="541" y="217"/>
                  </a:lnTo>
                  <a:lnTo>
                    <a:pt x="534" y="225"/>
                  </a:lnTo>
                  <a:lnTo>
                    <a:pt x="525" y="232"/>
                  </a:lnTo>
                  <a:lnTo>
                    <a:pt x="515" y="239"/>
                  </a:lnTo>
                  <a:lnTo>
                    <a:pt x="505" y="244"/>
                  </a:lnTo>
                  <a:lnTo>
                    <a:pt x="494" y="249"/>
                  </a:lnTo>
                  <a:lnTo>
                    <a:pt x="449" y="267"/>
                  </a:lnTo>
                  <a:lnTo>
                    <a:pt x="405" y="283"/>
                  </a:lnTo>
                  <a:lnTo>
                    <a:pt x="374" y="296"/>
                  </a:lnTo>
                  <a:lnTo>
                    <a:pt x="347" y="307"/>
                  </a:lnTo>
                  <a:lnTo>
                    <a:pt x="321" y="318"/>
                  </a:lnTo>
                  <a:lnTo>
                    <a:pt x="295" y="328"/>
                  </a:lnTo>
                  <a:lnTo>
                    <a:pt x="270" y="337"/>
                  </a:lnTo>
                  <a:lnTo>
                    <a:pt x="245" y="345"/>
                  </a:lnTo>
                  <a:lnTo>
                    <a:pt x="216" y="354"/>
                  </a:lnTo>
                  <a:lnTo>
                    <a:pt x="186" y="363"/>
                  </a:lnTo>
                  <a:lnTo>
                    <a:pt x="177" y="366"/>
                  </a:lnTo>
                  <a:lnTo>
                    <a:pt x="167" y="371"/>
                  </a:lnTo>
                  <a:lnTo>
                    <a:pt x="158" y="376"/>
                  </a:lnTo>
                  <a:lnTo>
                    <a:pt x="149" y="381"/>
                  </a:lnTo>
                  <a:lnTo>
                    <a:pt x="134" y="392"/>
                  </a:lnTo>
                  <a:lnTo>
                    <a:pt x="119" y="403"/>
                  </a:lnTo>
                  <a:lnTo>
                    <a:pt x="105" y="414"/>
                  </a:lnTo>
                  <a:lnTo>
                    <a:pt x="92" y="426"/>
                  </a:lnTo>
                  <a:lnTo>
                    <a:pt x="79" y="435"/>
                  </a:lnTo>
                  <a:lnTo>
                    <a:pt x="67" y="443"/>
                  </a:lnTo>
                  <a:lnTo>
                    <a:pt x="58" y="410"/>
                  </a:lnTo>
                  <a:lnTo>
                    <a:pt x="50" y="378"/>
                  </a:lnTo>
                  <a:lnTo>
                    <a:pt x="42" y="345"/>
                  </a:lnTo>
                  <a:lnTo>
                    <a:pt x="33" y="313"/>
                  </a:lnTo>
                  <a:lnTo>
                    <a:pt x="24" y="282"/>
                  </a:lnTo>
                  <a:lnTo>
                    <a:pt x="16" y="251"/>
                  </a:lnTo>
                  <a:lnTo>
                    <a:pt x="8" y="223"/>
                  </a:lnTo>
                  <a:lnTo>
                    <a:pt x="0" y="196"/>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240" name="Freeform 258"/>
            <p:cNvSpPr>
              <a:spLocks/>
            </p:cNvSpPr>
            <p:nvPr>
              <p:custDataLst>
                <p:tags r:id="rId182"/>
              </p:custDataLst>
            </p:nvPr>
          </p:nvSpPr>
          <p:spPr bwMode="auto">
            <a:xfrm>
              <a:off x="5514975" y="2646363"/>
              <a:ext cx="134938" cy="109537"/>
            </a:xfrm>
            <a:custGeom>
              <a:avLst/>
              <a:gdLst>
                <a:gd name="T0" fmla="*/ 0 w 286"/>
                <a:gd name="T1" fmla="*/ 2147483647 h 228"/>
                <a:gd name="T2" fmla="*/ 2147483647 w 286"/>
                <a:gd name="T3" fmla="*/ 2147483647 h 228"/>
                <a:gd name="T4" fmla="*/ 2147483647 w 286"/>
                <a:gd name="T5" fmla="*/ 2147483647 h 228"/>
                <a:gd name="T6" fmla="*/ 2147483647 w 286"/>
                <a:gd name="T7" fmla="*/ 2147483647 h 228"/>
                <a:gd name="T8" fmla="*/ 2147483647 w 286"/>
                <a:gd name="T9" fmla="*/ 2147483647 h 228"/>
                <a:gd name="T10" fmla="*/ 2147483647 w 286"/>
                <a:gd name="T11" fmla="*/ 2147483647 h 228"/>
                <a:gd name="T12" fmla="*/ 2147483647 w 286"/>
                <a:gd name="T13" fmla="*/ 2147483647 h 228"/>
                <a:gd name="T14" fmla="*/ 2147483647 w 286"/>
                <a:gd name="T15" fmla="*/ 2147483647 h 228"/>
                <a:gd name="T16" fmla="*/ 2147483647 w 286"/>
                <a:gd name="T17" fmla="*/ 2147483647 h 228"/>
                <a:gd name="T18" fmla="*/ 2147483647 w 286"/>
                <a:gd name="T19" fmla="*/ 2147483647 h 228"/>
                <a:gd name="T20" fmla="*/ 2147483647 w 286"/>
                <a:gd name="T21" fmla="*/ 2147483647 h 228"/>
                <a:gd name="T22" fmla="*/ 2147483647 w 286"/>
                <a:gd name="T23" fmla="*/ 2147483647 h 228"/>
                <a:gd name="T24" fmla="*/ 2147483647 w 286"/>
                <a:gd name="T25" fmla="*/ 2147483647 h 228"/>
                <a:gd name="T26" fmla="*/ 2147483647 w 286"/>
                <a:gd name="T27" fmla="*/ 2147483647 h 228"/>
                <a:gd name="T28" fmla="*/ 2147483647 w 286"/>
                <a:gd name="T29" fmla="*/ 2147483647 h 228"/>
                <a:gd name="T30" fmla="*/ 2147483647 w 286"/>
                <a:gd name="T31" fmla="*/ 2147483647 h 228"/>
                <a:gd name="T32" fmla="*/ 2147483647 w 286"/>
                <a:gd name="T33" fmla="*/ 2147483647 h 228"/>
                <a:gd name="T34" fmla="*/ 2147483647 w 286"/>
                <a:gd name="T35" fmla="*/ 2147483647 h 228"/>
                <a:gd name="T36" fmla="*/ 2147483647 w 286"/>
                <a:gd name="T37" fmla="*/ 2147483647 h 228"/>
                <a:gd name="T38" fmla="*/ 2147483647 w 286"/>
                <a:gd name="T39" fmla="*/ 2147483647 h 228"/>
                <a:gd name="T40" fmla="*/ 2147483647 w 286"/>
                <a:gd name="T41" fmla="*/ 2147483647 h 228"/>
                <a:gd name="T42" fmla="*/ 2147483647 w 286"/>
                <a:gd name="T43" fmla="*/ 2147483647 h 228"/>
                <a:gd name="T44" fmla="*/ 2147483647 w 286"/>
                <a:gd name="T45" fmla="*/ 2147483647 h 228"/>
                <a:gd name="T46" fmla="*/ 2147483647 w 286"/>
                <a:gd name="T47" fmla="*/ 2147483647 h 228"/>
                <a:gd name="T48" fmla="*/ 2147483647 w 286"/>
                <a:gd name="T49" fmla="*/ 2147483647 h 228"/>
                <a:gd name="T50" fmla="*/ 2147483647 w 286"/>
                <a:gd name="T51" fmla="*/ 2147483647 h 228"/>
                <a:gd name="T52" fmla="*/ 2147483647 w 286"/>
                <a:gd name="T53" fmla="*/ 2147483647 h 228"/>
                <a:gd name="T54" fmla="*/ 2147483647 w 286"/>
                <a:gd name="T55" fmla="*/ 2147483647 h 228"/>
                <a:gd name="T56" fmla="*/ 2147483647 w 286"/>
                <a:gd name="T57" fmla="*/ 0 h 228"/>
                <a:gd name="T58" fmla="*/ 2147483647 w 286"/>
                <a:gd name="T59" fmla="*/ 2147483647 h 228"/>
                <a:gd name="T60" fmla="*/ 2147483647 w 286"/>
                <a:gd name="T61" fmla="*/ 2147483647 h 228"/>
                <a:gd name="T62" fmla="*/ 2147483647 w 286"/>
                <a:gd name="T63" fmla="*/ 2147483647 h 228"/>
                <a:gd name="T64" fmla="*/ 2147483647 w 286"/>
                <a:gd name="T65" fmla="*/ 2147483647 h 228"/>
                <a:gd name="T66" fmla="*/ 2147483647 w 286"/>
                <a:gd name="T67" fmla="*/ 2147483647 h 228"/>
                <a:gd name="T68" fmla="*/ 2147483647 w 286"/>
                <a:gd name="T69" fmla="*/ 2147483647 h 228"/>
                <a:gd name="T70" fmla="*/ 2147483647 w 286"/>
                <a:gd name="T71" fmla="*/ 2147483647 h 228"/>
                <a:gd name="T72" fmla="*/ 2147483647 w 286"/>
                <a:gd name="T73" fmla="*/ 2147483647 h 228"/>
                <a:gd name="T74" fmla="*/ 2147483647 w 286"/>
                <a:gd name="T75" fmla="*/ 2147483647 h 228"/>
                <a:gd name="T76" fmla="*/ 0 w 286"/>
                <a:gd name="T77" fmla="*/ 2147483647 h 2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86"/>
                <a:gd name="T118" fmla="*/ 0 h 228"/>
                <a:gd name="T119" fmla="*/ 286 w 286"/>
                <a:gd name="T120" fmla="*/ 228 h 22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86" h="228">
                  <a:moveTo>
                    <a:pt x="0" y="111"/>
                  </a:moveTo>
                  <a:lnTo>
                    <a:pt x="4" y="109"/>
                  </a:lnTo>
                  <a:lnTo>
                    <a:pt x="7" y="109"/>
                  </a:lnTo>
                  <a:lnTo>
                    <a:pt x="10" y="110"/>
                  </a:lnTo>
                  <a:lnTo>
                    <a:pt x="11" y="111"/>
                  </a:lnTo>
                  <a:lnTo>
                    <a:pt x="12" y="117"/>
                  </a:lnTo>
                  <a:lnTo>
                    <a:pt x="13" y="123"/>
                  </a:lnTo>
                  <a:lnTo>
                    <a:pt x="14" y="128"/>
                  </a:lnTo>
                  <a:lnTo>
                    <a:pt x="16" y="131"/>
                  </a:lnTo>
                  <a:lnTo>
                    <a:pt x="19" y="134"/>
                  </a:lnTo>
                  <a:lnTo>
                    <a:pt x="24" y="136"/>
                  </a:lnTo>
                  <a:lnTo>
                    <a:pt x="29" y="137"/>
                  </a:lnTo>
                  <a:lnTo>
                    <a:pt x="37" y="138"/>
                  </a:lnTo>
                  <a:lnTo>
                    <a:pt x="48" y="138"/>
                  </a:lnTo>
                  <a:lnTo>
                    <a:pt x="60" y="136"/>
                  </a:lnTo>
                  <a:lnTo>
                    <a:pt x="98" y="130"/>
                  </a:lnTo>
                  <a:lnTo>
                    <a:pt x="129" y="122"/>
                  </a:lnTo>
                  <a:lnTo>
                    <a:pt x="143" y="118"/>
                  </a:lnTo>
                  <a:lnTo>
                    <a:pt x="156" y="114"/>
                  </a:lnTo>
                  <a:lnTo>
                    <a:pt x="167" y="109"/>
                  </a:lnTo>
                  <a:lnTo>
                    <a:pt x="178" y="103"/>
                  </a:lnTo>
                  <a:lnTo>
                    <a:pt x="188" y="96"/>
                  </a:lnTo>
                  <a:lnTo>
                    <a:pt x="198" y="87"/>
                  </a:lnTo>
                  <a:lnTo>
                    <a:pt x="208" y="78"/>
                  </a:lnTo>
                  <a:lnTo>
                    <a:pt x="219" y="65"/>
                  </a:lnTo>
                  <a:lnTo>
                    <a:pt x="229" y="52"/>
                  </a:lnTo>
                  <a:lnTo>
                    <a:pt x="241" y="37"/>
                  </a:lnTo>
                  <a:lnTo>
                    <a:pt x="253" y="20"/>
                  </a:lnTo>
                  <a:lnTo>
                    <a:pt x="266" y="0"/>
                  </a:lnTo>
                  <a:lnTo>
                    <a:pt x="270" y="7"/>
                  </a:lnTo>
                  <a:lnTo>
                    <a:pt x="274" y="13"/>
                  </a:lnTo>
                  <a:lnTo>
                    <a:pt x="276" y="20"/>
                  </a:lnTo>
                  <a:lnTo>
                    <a:pt x="279" y="27"/>
                  </a:lnTo>
                  <a:lnTo>
                    <a:pt x="282" y="42"/>
                  </a:lnTo>
                  <a:lnTo>
                    <a:pt x="286" y="62"/>
                  </a:lnTo>
                  <a:lnTo>
                    <a:pt x="246" y="198"/>
                  </a:lnTo>
                  <a:lnTo>
                    <a:pt x="226" y="228"/>
                  </a:lnTo>
                  <a:lnTo>
                    <a:pt x="53" y="210"/>
                  </a:lnTo>
                  <a:lnTo>
                    <a:pt x="0" y="111"/>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41" name="Freeform 259"/>
            <p:cNvSpPr>
              <a:spLocks/>
            </p:cNvSpPr>
            <p:nvPr>
              <p:custDataLst>
                <p:tags r:id="rId183"/>
              </p:custDataLst>
            </p:nvPr>
          </p:nvSpPr>
          <p:spPr bwMode="auto">
            <a:xfrm>
              <a:off x="5165725" y="2332038"/>
              <a:ext cx="249238" cy="236537"/>
            </a:xfrm>
            <a:custGeom>
              <a:avLst/>
              <a:gdLst>
                <a:gd name="T0" fmla="*/ 2147483647 w 524"/>
                <a:gd name="T1" fmla="*/ 2147483647 h 505"/>
                <a:gd name="T2" fmla="*/ 2147483647 w 524"/>
                <a:gd name="T3" fmla="*/ 2147483647 h 505"/>
                <a:gd name="T4" fmla="*/ 2147483647 w 524"/>
                <a:gd name="T5" fmla="*/ 2147483647 h 505"/>
                <a:gd name="T6" fmla="*/ 2147483647 w 524"/>
                <a:gd name="T7" fmla="*/ 2147483647 h 505"/>
                <a:gd name="T8" fmla="*/ 2147483647 w 524"/>
                <a:gd name="T9" fmla="*/ 2147483647 h 505"/>
                <a:gd name="T10" fmla="*/ 2147483647 w 524"/>
                <a:gd name="T11" fmla="*/ 2147483647 h 505"/>
                <a:gd name="T12" fmla="*/ 2147483647 w 524"/>
                <a:gd name="T13" fmla="*/ 2147483647 h 505"/>
                <a:gd name="T14" fmla="*/ 2147483647 w 524"/>
                <a:gd name="T15" fmla="*/ 2147483647 h 505"/>
                <a:gd name="T16" fmla="*/ 2147483647 w 524"/>
                <a:gd name="T17" fmla="*/ 2147483647 h 505"/>
                <a:gd name="T18" fmla="*/ 2147483647 w 524"/>
                <a:gd name="T19" fmla="*/ 2147483647 h 505"/>
                <a:gd name="T20" fmla="*/ 2147483647 w 524"/>
                <a:gd name="T21" fmla="*/ 2147483647 h 505"/>
                <a:gd name="T22" fmla="*/ 2147483647 w 524"/>
                <a:gd name="T23" fmla="*/ 2147483647 h 505"/>
                <a:gd name="T24" fmla="*/ 2147483647 w 524"/>
                <a:gd name="T25" fmla="*/ 2147483647 h 505"/>
                <a:gd name="T26" fmla="*/ 2147483647 w 524"/>
                <a:gd name="T27" fmla="*/ 2147483647 h 505"/>
                <a:gd name="T28" fmla="*/ 2147483647 w 524"/>
                <a:gd name="T29" fmla="*/ 2147483647 h 505"/>
                <a:gd name="T30" fmla="*/ 2147483647 w 524"/>
                <a:gd name="T31" fmla="*/ 2147483647 h 505"/>
                <a:gd name="T32" fmla="*/ 2147483647 w 524"/>
                <a:gd name="T33" fmla="*/ 2147483647 h 505"/>
                <a:gd name="T34" fmla="*/ 2147483647 w 524"/>
                <a:gd name="T35" fmla="*/ 2147483647 h 505"/>
                <a:gd name="T36" fmla="*/ 2147483647 w 524"/>
                <a:gd name="T37" fmla="*/ 2147483647 h 505"/>
                <a:gd name="T38" fmla="*/ 2147483647 w 524"/>
                <a:gd name="T39" fmla="*/ 2147483647 h 505"/>
                <a:gd name="T40" fmla="*/ 2147483647 w 524"/>
                <a:gd name="T41" fmla="*/ 2147483647 h 505"/>
                <a:gd name="T42" fmla="*/ 2147483647 w 524"/>
                <a:gd name="T43" fmla="*/ 2147483647 h 505"/>
                <a:gd name="T44" fmla="*/ 2147483647 w 524"/>
                <a:gd name="T45" fmla="*/ 2147483647 h 505"/>
                <a:gd name="T46" fmla="*/ 2147483647 w 524"/>
                <a:gd name="T47" fmla="*/ 2147483647 h 505"/>
                <a:gd name="T48" fmla="*/ 2147483647 w 524"/>
                <a:gd name="T49" fmla="*/ 2147483647 h 505"/>
                <a:gd name="T50" fmla="*/ 2147483647 w 524"/>
                <a:gd name="T51" fmla="*/ 2147483647 h 505"/>
                <a:gd name="T52" fmla="*/ 2147483647 w 524"/>
                <a:gd name="T53" fmla="*/ 2147483647 h 505"/>
                <a:gd name="T54" fmla="*/ 2147483647 w 524"/>
                <a:gd name="T55" fmla="*/ 2147483647 h 505"/>
                <a:gd name="T56" fmla="*/ 2147483647 w 524"/>
                <a:gd name="T57" fmla="*/ 2147483647 h 505"/>
                <a:gd name="T58" fmla="*/ 2147483647 w 524"/>
                <a:gd name="T59" fmla="*/ 2147483647 h 505"/>
                <a:gd name="T60" fmla="*/ 2147483647 w 524"/>
                <a:gd name="T61" fmla="*/ 2147483647 h 505"/>
                <a:gd name="T62" fmla="*/ 2147483647 w 524"/>
                <a:gd name="T63" fmla="*/ 2147483647 h 505"/>
                <a:gd name="T64" fmla="*/ 2147483647 w 524"/>
                <a:gd name="T65" fmla="*/ 2147483647 h 505"/>
                <a:gd name="T66" fmla="*/ 2147483647 w 524"/>
                <a:gd name="T67" fmla="*/ 2147483647 h 505"/>
                <a:gd name="T68" fmla="*/ 2147483647 w 524"/>
                <a:gd name="T69" fmla="*/ 2147483647 h 505"/>
                <a:gd name="T70" fmla="*/ 2147483647 w 524"/>
                <a:gd name="T71" fmla="*/ 2147483647 h 505"/>
                <a:gd name="T72" fmla="*/ 2147483647 w 524"/>
                <a:gd name="T73" fmla="*/ 2147483647 h 505"/>
                <a:gd name="T74" fmla="*/ 2147483647 w 524"/>
                <a:gd name="T75" fmla="*/ 2147483647 h 505"/>
                <a:gd name="T76" fmla="*/ 0 w 524"/>
                <a:gd name="T77" fmla="*/ 2147483647 h 505"/>
                <a:gd name="T78" fmla="*/ 0 w 524"/>
                <a:gd name="T79" fmla="*/ 2147483647 h 505"/>
                <a:gd name="T80" fmla="*/ 2147483647 w 524"/>
                <a:gd name="T81" fmla="*/ 2147483647 h 505"/>
                <a:gd name="T82" fmla="*/ 2147483647 w 524"/>
                <a:gd name="T83" fmla="*/ 2147483647 h 505"/>
                <a:gd name="T84" fmla="*/ 2147483647 w 524"/>
                <a:gd name="T85" fmla="*/ 2147483647 h 505"/>
                <a:gd name="T86" fmla="*/ 2147483647 w 524"/>
                <a:gd name="T87" fmla="*/ 2147483647 h 505"/>
                <a:gd name="T88" fmla="*/ 2147483647 w 524"/>
                <a:gd name="T89" fmla="*/ 2147483647 h 505"/>
                <a:gd name="T90" fmla="*/ 2147483647 w 524"/>
                <a:gd name="T91" fmla="*/ 2147483647 h 505"/>
                <a:gd name="T92" fmla="*/ 2147483647 w 524"/>
                <a:gd name="T93" fmla="*/ 2147483647 h 505"/>
                <a:gd name="T94" fmla="*/ 2147483647 w 524"/>
                <a:gd name="T95" fmla="*/ 2147483647 h 505"/>
                <a:gd name="T96" fmla="*/ 2147483647 w 524"/>
                <a:gd name="T97" fmla="*/ 2147483647 h 505"/>
                <a:gd name="T98" fmla="*/ 2147483647 w 524"/>
                <a:gd name="T99" fmla="*/ 2147483647 h 505"/>
                <a:gd name="T100" fmla="*/ 2147483647 w 524"/>
                <a:gd name="T101" fmla="*/ 2147483647 h 505"/>
                <a:gd name="T102" fmla="*/ 2147483647 w 524"/>
                <a:gd name="T103" fmla="*/ 2147483647 h 505"/>
                <a:gd name="T104" fmla="*/ 2147483647 w 524"/>
                <a:gd name="T105" fmla="*/ 2147483647 h 505"/>
                <a:gd name="T106" fmla="*/ 2147483647 w 524"/>
                <a:gd name="T107" fmla="*/ 2147483647 h 505"/>
                <a:gd name="T108" fmla="*/ 2147483647 w 524"/>
                <a:gd name="T109" fmla="*/ 2147483647 h 505"/>
                <a:gd name="T110" fmla="*/ 2147483647 w 524"/>
                <a:gd name="T111" fmla="*/ 2147483647 h 505"/>
                <a:gd name="T112" fmla="*/ 2147483647 w 524"/>
                <a:gd name="T113" fmla="*/ 2147483647 h 505"/>
                <a:gd name="T114" fmla="*/ 2147483647 w 524"/>
                <a:gd name="T115" fmla="*/ 2147483647 h 505"/>
                <a:gd name="T116" fmla="*/ 2147483647 w 524"/>
                <a:gd name="T117" fmla="*/ 2147483647 h 505"/>
                <a:gd name="T118" fmla="*/ 2147483647 w 524"/>
                <a:gd name="T119" fmla="*/ 2147483647 h 505"/>
                <a:gd name="T120" fmla="*/ 2147483647 w 524"/>
                <a:gd name="T121" fmla="*/ 2147483647 h 505"/>
                <a:gd name="T122" fmla="*/ 2147483647 w 524"/>
                <a:gd name="T123" fmla="*/ 2147483647 h 5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24"/>
                <a:gd name="T187" fmla="*/ 0 h 505"/>
                <a:gd name="T188" fmla="*/ 524 w 524"/>
                <a:gd name="T189" fmla="*/ 505 h 50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24" h="505">
                  <a:moveTo>
                    <a:pt x="524" y="419"/>
                  </a:moveTo>
                  <a:lnTo>
                    <a:pt x="478" y="370"/>
                  </a:lnTo>
                  <a:lnTo>
                    <a:pt x="482" y="357"/>
                  </a:lnTo>
                  <a:lnTo>
                    <a:pt x="484" y="346"/>
                  </a:lnTo>
                  <a:lnTo>
                    <a:pt x="484" y="336"/>
                  </a:lnTo>
                  <a:lnTo>
                    <a:pt x="483" y="329"/>
                  </a:lnTo>
                  <a:lnTo>
                    <a:pt x="479" y="315"/>
                  </a:lnTo>
                  <a:lnTo>
                    <a:pt x="478" y="302"/>
                  </a:lnTo>
                  <a:lnTo>
                    <a:pt x="466" y="301"/>
                  </a:lnTo>
                  <a:lnTo>
                    <a:pt x="455" y="299"/>
                  </a:lnTo>
                  <a:lnTo>
                    <a:pt x="443" y="295"/>
                  </a:lnTo>
                  <a:lnTo>
                    <a:pt x="431" y="288"/>
                  </a:lnTo>
                  <a:lnTo>
                    <a:pt x="419" y="282"/>
                  </a:lnTo>
                  <a:lnTo>
                    <a:pt x="407" y="274"/>
                  </a:lnTo>
                  <a:lnTo>
                    <a:pt x="396" y="266"/>
                  </a:lnTo>
                  <a:lnTo>
                    <a:pt x="386" y="256"/>
                  </a:lnTo>
                  <a:lnTo>
                    <a:pt x="376" y="247"/>
                  </a:lnTo>
                  <a:lnTo>
                    <a:pt x="366" y="237"/>
                  </a:lnTo>
                  <a:lnTo>
                    <a:pt x="359" y="226"/>
                  </a:lnTo>
                  <a:lnTo>
                    <a:pt x="352" y="216"/>
                  </a:lnTo>
                  <a:lnTo>
                    <a:pt x="347" y="206"/>
                  </a:lnTo>
                  <a:lnTo>
                    <a:pt x="342" y="196"/>
                  </a:lnTo>
                  <a:lnTo>
                    <a:pt x="339" y="187"/>
                  </a:lnTo>
                  <a:lnTo>
                    <a:pt x="339" y="178"/>
                  </a:lnTo>
                  <a:lnTo>
                    <a:pt x="339" y="170"/>
                  </a:lnTo>
                  <a:lnTo>
                    <a:pt x="341" y="162"/>
                  </a:lnTo>
                  <a:lnTo>
                    <a:pt x="346" y="156"/>
                  </a:lnTo>
                  <a:lnTo>
                    <a:pt x="349" y="150"/>
                  </a:lnTo>
                  <a:lnTo>
                    <a:pt x="358" y="142"/>
                  </a:lnTo>
                  <a:lnTo>
                    <a:pt x="365" y="136"/>
                  </a:lnTo>
                  <a:lnTo>
                    <a:pt x="360" y="134"/>
                  </a:lnTo>
                  <a:lnTo>
                    <a:pt x="354" y="130"/>
                  </a:lnTo>
                  <a:lnTo>
                    <a:pt x="348" y="126"/>
                  </a:lnTo>
                  <a:lnTo>
                    <a:pt x="341" y="119"/>
                  </a:lnTo>
                  <a:lnTo>
                    <a:pt x="328" y="104"/>
                  </a:lnTo>
                  <a:lnTo>
                    <a:pt x="315" y="87"/>
                  </a:lnTo>
                  <a:lnTo>
                    <a:pt x="302" y="69"/>
                  </a:lnTo>
                  <a:lnTo>
                    <a:pt x="292" y="51"/>
                  </a:lnTo>
                  <a:lnTo>
                    <a:pt x="283" y="36"/>
                  </a:lnTo>
                  <a:lnTo>
                    <a:pt x="279" y="25"/>
                  </a:lnTo>
                  <a:lnTo>
                    <a:pt x="272" y="25"/>
                  </a:lnTo>
                  <a:lnTo>
                    <a:pt x="260" y="24"/>
                  </a:lnTo>
                  <a:lnTo>
                    <a:pt x="249" y="22"/>
                  </a:lnTo>
                  <a:lnTo>
                    <a:pt x="239" y="19"/>
                  </a:lnTo>
                  <a:lnTo>
                    <a:pt x="229" y="16"/>
                  </a:lnTo>
                  <a:lnTo>
                    <a:pt x="219" y="11"/>
                  </a:lnTo>
                  <a:lnTo>
                    <a:pt x="208" y="9"/>
                  </a:lnTo>
                  <a:lnTo>
                    <a:pt x="197" y="6"/>
                  </a:lnTo>
                  <a:lnTo>
                    <a:pt x="185" y="6"/>
                  </a:lnTo>
                  <a:lnTo>
                    <a:pt x="170" y="3"/>
                  </a:lnTo>
                  <a:lnTo>
                    <a:pt x="159" y="0"/>
                  </a:lnTo>
                  <a:lnTo>
                    <a:pt x="149" y="8"/>
                  </a:lnTo>
                  <a:lnTo>
                    <a:pt x="126" y="29"/>
                  </a:lnTo>
                  <a:lnTo>
                    <a:pt x="114" y="41"/>
                  </a:lnTo>
                  <a:lnTo>
                    <a:pt x="103" y="52"/>
                  </a:lnTo>
                  <a:lnTo>
                    <a:pt x="98" y="57"/>
                  </a:lnTo>
                  <a:lnTo>
                    <a:pt x="95" y="61"/>
                  </a:lnTo>
                  <a:lnTo>
                    <a:pt x="93" y="64"/>
                  </a:lnTo>
                  <a:lnTo>
                    <a:pt x="93" y="68"/>
                  </a:lnTo>
                  <a:lnTo>
                    <a:pt x="94" y="94"/>
                  </a:lnTo>
                  <a:lnTo>
                    <a:pt x="95" y="125"/>
                  </a:lnTo>
                  <a:lnTo>
                    <a:pt x="95" y="140"/>
                  </a:lnTo>
                  <a:lnTo>
                    <a:pt x="95" y="153"/>
                  </a:lnTo>
                  <a:lnTo>
                    <a:pt x="94" y="164"/>
                  </a:lnTo>
                  <a:lnTo>
                    <a:pt x="93" y="172"/>
                  </a:lnTo>
                  <a:lnTo>
                    <a:pt x="86" y="180"/>
                  </a:lnTo>
                  <a:lnTo>
                    <a:pt x="78" y="188"/>
                  </a:lnTo>
                  <a:lnTo>
                    <a:pt x="67" y="197"/>
                  </a:lnTo>
                  <a:lnTo>
                    <a:pt x="53" y="206"/>
                  </a:lnTo>
                  <a:lnTo>
                    <a:pt x="40" y="214"/>
                  </a:lnTo>
                  <a:lnTo>
                    <a:pt x="26" y="222"/>
                  </a:lnTo>
                  <a:lnTo>
                    <a:pt x="13" y="228"/>
                  </a:lnTo>
                  <a:lnTo>
                    <a:pt x="0" y="235"/>
                  </a:lnTo>
                  <a:lnTo>
                    <a:pt x="2" y="246"/>
                  </a:lnTo>
                  <a:lnTo>
                    <a:pt x="3" y="256"/>
                  </a:lnTo>
                  <a:lnTo>
                    <a:pt x="2" y="264"/>
                  </a:lnTo>
                  <a:lnTo>
                    <a:pt x="1" y="272"/>
                  </a:lnTo>
                  <a:lnTo>
                    <a:pt x="0" y="278"/>
                  </a:lnTo>
                  <a:lnTo>
                    <a:pt x="0" y="284"/>
                  </a:lnTo>
                  <a:lnTo>
                    <a:pt x="0" y="289"/>
                  </a:lnTo>
                  <a:lnTo>
                    <a:pt x="2" y="295"/>
                  </a:lnTo>
                  <a:lnTo>
                    <a:pt x="7" y="301"/>
                  </a:lnTo>
                  <a:lnTo>
                    <a:pt x="15" y="307"/>
                  </a:lnTo>
                  <a:lnTo>
                    <a:pt x="26" y="314"/>
                  </a:lnTo>
                  <a:lnTo>
                    <a:pt x="41" y="321"/>
                  </a:lnTo>
                  <a:lnTo>
                    <a:pt x="62" y="331"/>
                  </a:lnTo>
                  <a:lnTo>
                    <a:pt x="89" y="341"/>
                  </a:lnTo>
                  <a:lnTo>
                    <a:pt x="120" y="355"/>
                  </a:lnTo>
                  <a:lnTo>
                    <a:pt x="159" y="370"/>
                  </a:lnTo>
                  <a:lnTo>
                    <a:pt x="180" y="374"/>
                  </a:lnTo>
                  <a:lnTo>
                    <a:pt x="198" y="379"/>
                  </a:lnTo>
                  <a:lnTo>
                    <a:pt x="214" y="385"/>
                  </a:lnTo>
                  <a:lnTo>
                    <a:pt x="226" y="393"/>
                  </a:lnTo>
                  <a:lnTo>
                    <a:pt x="237" y="400"/>
                  </a:lnTo>
                  <a:lnTo>
                    <a:pt x="246" y="410"/>
                  </a:lnTo>
                  <a:lnTo>
                    <a:pt x="252" y="418"/>
                  </a:lnTo>
                  <a:lnTo>
                    <a:pt x="258" y="427"/>
                  </a:lnTo>
                  <a:lnTo>
                    <a:pt x="262" y="435"/>
                  </a:lnTo>
                  <a:lnTo>
                    <a:pt x="265" y="443"/>
                  </a:lnTo>
                  <a:lnTo>
                    <a:pt x="266" y="451"/>
                  </a:lnTo>
                  <a:lnTo>
                    <a:pt x="269" y="458"/>
                  </a:lnTo>
                  <a:lnTo>
                    <a:pt x="270" y="469"/>
                  </a:lnTo>
                  <a:lnTo>
                    <a:pt x="272" y="475"/>
                  </a:lnTo>
                  <a:lnTo>
                    <a:pt x="277" y="481"/>
                  </a:lnTo>
                  <a:lnTo>
                    <a:pt x="282" y="485"/>
                  </a:lnTo>
                  <a:lnTo>
                    <a:pt x="287" y="489"/>
                  </a:lnTo>
                  <a:lnTo>
                    <a:pt x="294" y="492"/>
                  </a:lnTo>
                  <a:lnTo>
                    <a:pt x="307" y="497"/>
                  </a:lnTo>
                  <a:lnTo>
                    <a:pt x="325" y="505"/>
                  </a:lnTo>
                  <a:lnTo>
                    <a:pt x="328" y="503"/>
                  </a:lnTo>
                  <a:lnTo>
                    <a:pt x="331" y="501"/>
                  </a:lnTo>
                  <a:lnTo>
                    <a:pt x="335" y="500"/>
                  </a:lnTo>
                  <a:lnTo>
                    <a:pt x="338" y="500"/>
                  </a:lnTo>
                  <a:lnTo>
                    <a:pt x="346" y="499"/>
                  </a:lnTo>
                  <a:lnTo>
                    <a:pt x="353" y="500"/>
                  </a:lnTo>
                  <a:lnTo>
                    <a:pt x="366" y="503"/>
                  </a:lnTo>
                  <a:lnTo>
                    <a:pt x="372" y="505"/>
                  </a:lnTo>
                  <a:lnTo>
                    <a:pt x="383" y="505"/>
                  </a:lnTo>
                  <a:lnTo>
                    <a:pt x="407" y="505"/>
                  </a:lnTo>
                  <a:lnTo>
                    <a:pt x="437" y="505"/>
                  </a:lnTo>
                  <a:lnTo>
                    <a:pt x="458" y="505"/>
                  </a:lnTo>
                  <a:lnTo>
                    <a:pt x="465" y="449"/>
                  </a:lnTo>
                  <a:lnTo>
                    <a:pt x="478" y="443"/>
                  </a:lnTo>
                  <a:lnTo>
                    <a:pt x="492" y="437"/>
                  </a:lnTo>
                  <a:lnTo>
                    <a:pt x="524" y="419"/>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242" name="Freeform 260"/>
            <p:cNvSpPr>
              <a:spLocks/>
            </p:cNvSpPr>
            <p:nvPr>
              <p:custDataLst>
                <p:tags r:id="rId184"/>
              </p:custDataLst>
            </p:nvPr>
          </p:nvSpPr>
          <p:spPr bwMode="auto">
            <a:xfrm>
              <a:off x="5724525" y="2295525"/>
              <a:ext cx="369888" cy="263525"/>
            </a:xfrm>
            <a:custGeom>
              <a:avLst/>
              <a:gdLst>
                <a:gd name="T0" fmla="*/ 2147483647 w 764"/>
                <a:gd name="T1" fmla="*/ 2147483647 h 555"/>
                <a:gd name="T2" fmla="*/ 2147483647 w 764"/>
                <a:gd name="T3" fmla="*/ 2147483647 h 555"/>
                <a:gd name="T4" fmla="*/ 2147483647 w 764"/>
                <a:gd name="T5" fmla="*/ 2147483647 h 555"/>
                <a:gd name="T6" fmla="*/ 2147483647 w 764"/>
                <a:gd name="T7" fmla="*/ 2147483647 h 555"/>
                <a:gd name="T8" fmla="*/ 2147483647 w 764"/>
                <a:gd name="T9" fmla="*/ 2147483647 h 555"/>
                <a:gd name="T10" fmla="*/ 2147483647 w 764"/>
                <a:gd name="T11" fmla="*/ 2147483647 h 555"/>
                <a:gd name="T12" fmla="*/ 2147483647 w 764"/>
                <a:gd name="T13" fmla="*/ 2147483647 h 555"/>
                <a:gd name="T14" fmla="*/ 2147483647 w 764"/>
                <a:gd name="T15" fmla="*/ 2147483647 h 555"/>
                <a:gd name="T16" fmla="*/ 2147483647 w 764"/>
                <a:gd name="T17" fmla="*/ 2147483647 h 555"/>
                <a:gd name="T18" fmla="*/ 2147483647 w 764"/>
                <a:gd name="T19" fmla="*/ 2147483647 h 555"/>
                <a:gd name="T20" fmla="*/ 2147483647 w 764"/>
                <a:gd name="T21" fmla="*/ 2147483647 h 555"/>
                <a:gd name="T22" fmla="*/ 2147483647 w 764"/>
                <a:gd name="T23" fmla="*/ 2147483647 h 555"/>
                <a:gd name="T24" fmla="*/ 2147483647 w 764"/>
                <a:gd name="T25" fmla="*/ 2147483647 h 555"/>
                <a:gd name="T26" fmla="*/ 2147483647 w 764"/>
                <a:gd name="T27" fmla="*/ 2147483647 h 555"/>
                <a:gd name="T28" fmla="*/ 2147483647 w 764"/>
                <a:gd name="T29" fmla="*/ 2147483647 h 555"/>
                <a:gd name="T30" fmla="*/ 2147483647 w 764"/>
                <a:gd name="T31" fmla="*/ 2147483647 h 555"/>
                <a:gd name="T32" fmla="*/ 2147483647 w 764"/>
                <a:gd name="T33" fmla="*/ 2147483647 h 555"/>
                <a:gd name="T34" fmla="*/ 2147483647 w 764"/>
                <a:gd name="T35" fmla="*/ 2147483647 h 555"/>
                <a:gd name="T36" fmla="*/ 2147483647 w 764"/>
                <a:gd name="T37" fmla="*/ 2147483647 h 555"/>
                <a:gd name="T38" fmla="*/ 2147483647 w 764"/>
                <a:gd name="T39" fmla="*/ 2147483647 h 555"/>
                <a:gd name="T40" fmla="*/ 2147483647 w 764"/>
                <a:gd name="T41" fmla="*/ 2147483647 h 555"/>
                <a:gd name="T42" fmla="*/ 2147483647 w 764"/>
                <a:gd name="T43" fmla="*/ 2147483647 h 555"/>
                <a:gd name="T44" fmla="*/ 2147483647 w 764"/>
                <a:gd name="T45" fmla="*/ 2147483647 h 555"/>
                <a:gd name="T46" fmla="*/ 2147483647 w 764"/>
                <a:gd name="T47" fmla="*/ 2147483647 h 555"/>
                <a:gd name="T48" fmla="*/ 2147483647 w 764"/>
                <a:gd name="T49" fmla="*/ 2147483647 h 555"/>
                <a:gd name="T50" fmla="*/ 2147483647 w 764"/>
                <a:gd name="T51" fmla="*/ 2147483647 h 555"/>
                <a:gd name="T52" fmla="*/ 2147483647 w 764"/>
                <a:gd name="T53" fmla="*/ 2147483647 h 555"/>
                <a:gd name="T54" fmla="*/ 2147483647 w 764"/>
                <a:gd name="T55" fmla="*/ 2147483647 h 555"/>
                <a:gd name="T56" fmla="*/ 2147483647 w 764"/>
                <a:gd name="T57" fmla="*/ 2147483647 h 555"/>
                <a:gd name="T58" fmla="*/ 2147483647 w 764"/>
                <a:gd name="T59" fmla="*/ 2147483647 h 555"/>
                <a:gd name="T60" fmla="*/ 2147483647 w 764"/>
                <a:gd name="T61" fmla="*/ 2147483647 h 555"/>
                <a:gd name="T62" fmla="*/ 2147483647 w 764"/>
                <a:gd name="T63" fmla="*/ 2147483647 h 555"/>
                <a:gd name="T64" fmla="*/ 2147483647 w 764"/>
                <a:gd name="T65" fmla="*/ 2147483647 h 555"/>
                <a:gd name="T66" fmla="*/ 2147483647 w 764"/>
                <a:gd name="T67" fmla="*/ 2147483647 h 555"/>
                <a:gd name="T68" fmla="*/ 2147483647 w 764"/>
                <a:gd name="T69" fmla="*/ 2147483647 h 555"/>
                <a:gd name="T70" fmla="*/ 2147483647 w 764"/>
                <a:gd name="T71" fmla="*/ 2147483647 h 555"/>
                <a:gd name="T72" fmla="*/ 2147483647 w 764"/>
                <a:gd name="T73" fmla="*/ 2147483647 h 555"/>
                <a:gd name="T74" fmla="*/ 2147483647 w 764"/>
                <a:gd name="T75" fmla="*/ 2147483647 h 555"/>
                <a:gd name="T76" fmla="*/ 2147483647 w 764"/>
                <a:gd name="T77" fmla="*/ 2147483647 h 555"/>
                <a:gd name="T78" fmla="*/ 2147483647 w 764"/>
                <a:gd name="T79" fmla="*/ 2147483647 h 555"/>
                <a:gd name="T80" fmla="*/ 2147483647 w 764"/>
                <a:gd name="T81" fmla="*/ 2147483647 h 555"/>
                <a:gd name="T82" fmla="*/ 2147483647 w 764"/>
                <a:gd name="T83" fmla="*/ 2147483647 h 555"/>
                <a:gd name="T84" fmla="*/ 2147483647 w 764"/>
                <a:gd name="T85" fmla="*/ 2147483647 h 555"/>
                <a:gd name="T86" fmla="*/ 2147483647 w 764"/>
                <a:gd name="T87" fmla="*/ 2147483647 h 555"/>
                <a:gd name="T88" fmla="*/ 2147483647 w 764"/>
                <a:gd name="T89" fmla="*/ 2147483647 h 555"/>
                <a:gd name="T90" fmla="*/ 2147483647 w 764"/>
                <a:gd name="T91" fmla="*/ 2147483647 h 555"/>
                <a:gd name="T92" fmla="*/ 2147483647 w 764"/>
                <a:gd name="T93" fmla="*/ 2147483647 h 555"/>
                <a:gd name="T94" fmla="*/ 2147483647 w 764"/>
                <a:gd name="T95" fmla="*/ 2147483647 h 555"/>
                <a:gd name="T96" fmla="*/ 2147483647 w 764"/>
                <a:gd name="T97" fmla="*/ 2147483647 h 555"/>
                <a:gd name="T98" fmla="*/ 2147483647 w 764"/>
                <a:gd name="T99" fmla="*/ 2147483647 h 555"/>
                <a:gd name="T100" fmla="*/ 2147483647 w 764"/>
                <a:gd name="T101" fmla="*/ 2147483647 h 555"/>
                <a:gd name="T102" fmla="*/ 2147483647 w 764"/>
                <a:gd name="T103" fmla="*/ 2147483647 h 555"/>
                <a:gd name="T104" fmla="*/ 2147483647 w 764"/>
                <a:gd name="T105" fmla="*/ 2147483647 h 555"/>
                <a:gd name="T106" fmla="*/ 2147483647 w 764"/>
                <a:gd name="T107" fmla="*/ 2147483647 h 555"/>
                <a:gd name="T108" fmla="*/ 2147483647 w 764"/>
                <a:gd name="T109" fmla="*/ 2147483647 h 555"/>
                <a:gd name="T110" fmla="*/ 2147483647 w 764"/>
                <a:gd name="T111" fmla="*/ 2147483647 h 555"/>
                <a:gd name="T112" fmla="*/ 2147483647 w 764"/>
                <a:gd name="T113" fmla="*/ 2147483647 h 555"/>
                <a:gd name="T114" fmla="*/ 2147483647 w 764"/>
                <a:gd name="T115" fmla="*/ 2147483647 h 555"/>
                <a:gd name="T116" fmla="*/ 2147483647 w 764"/>
                <a:gd name="T117" fmla="*/ 2147483647 h 555"/>
                <a:gd name="T118" fmla="*/ 0 w 764"/>
                <a:gd name="T119" fmla="*/ 2147483647 h 555"/>
                <a:gd name="T120" fmla="*/ 2147483647 w 764"/>
                <a:gd name="T121" fmla="*/ 2147483647 h 555"/>
                <a:gd name="T122" fmla="*/ 2147483647 w 764"/>
                <a:gd name="T123" fmla="*/ 2147483647 h 555"/>
                <a:gd name="T124" fmla="*/ 2147483647 w 764"/>
                <a:gd name="T125" fmla="*/ 2147483647 h 5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64"/>
                <a:gd name="T190" fmla="*/ 0 h 555"/>
                <a:gd name="T191" fmla="*/ 764 w 764"/>
                <a:gd name="T192" fmla="*/ 555 h 55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64" h="555">
                  <a:moveTo>
                    <a:pt x="39" y="191"/>
                  </a:moveTo>
                  <a:lnTo>
                    <a:pt x="48" y="194"/>
                  </a:lnTo>
                  <a:lnTo>
                    <a:pt x="56" y="196"/>
                  </a:lnTo>
                  <a:lnTo>
                    <a:pt x="62" y="196"/>
                  </a:lnTo>
                  <a:lnTo>
                    <a:pt x="68" y="195"/>
                  </a:lnTo>
                  <a:lnTo>
                    <a:pt x="77" y="192"/>
                  </a:lnTo>
                  <a:lnTo>
                    <a:pt x="85" y="191"/>
                  </a:lnTo>
                  <a:lnTo>
                    <a:pt x="93" y="190"/>
                  </a:lnTo>
                  <a:lnTo>
                    <a:pt x="101" y="190"/>
                  </a:lnTo>
                  <a:lnTo>
                    <a:pt x="107" y="188"/>
                  </a:lnTo>
                  <a:lnTo>
                    <a:pt x="114" y="186"/>
                  </a:lnTo>
                  <a:lnTo>
                    <a:pt x="128" y="182"/>
                  </a:lnTo>
                  <a:lnTo>
                    <a:pt x="140" y="175"/>
                  </a:lnTo>
                  <a:lnTo>
                    <a:pt x="152" y="168"/>
                  </a:lnTo>
                  <a:lnTo>
                    <a:pt x="164" y="160"/>
                  </a:lnTo>
                  <a:lnTo>
                    <a:pt x="175" y="151"/>
                  </a:lnTo>
                  <a:lnTo>
                    <a:pt x="185" y="142"/>
                  </a:lnTo>
                  <a:lnTo>
                    <a:pt x="189" y="136"/>
                  </a:lnTo>
                  <a:lnTo>
                    <a:pt x="192" y="131"/>
                  </a:lnTo>
                  <a:lnTo>
                    <a:pt x="194" y="126"/>
                  </a:lnTo>
                  <a:lnTo>
                    <a:pt x="195" y="120"/>
                  </a:lnTo>
                  <a:lnTo>
                    <a:pt x="197" y="109"/>
                  </a:lnTo>
                  <a:lnTo>
                    <a:pt x="198" y="98"/>
                  </a:lnTo>
                  <a:lnTo>
                    <a:pt x="199" y="88"/>
                  </a:lnTo>
                  <a:lnTo>
                    <a:pt x="202" y="78"/>
                  </a:lnTo>
                  <a:lnTo>
                    <a:pt x="204" y="74"/>
                  </a:lnTo>
                  <a:lnTo>
                    <a:pt x="206" y="71"/>
                  </a:lnTo>
                  <a:lnTo>
                    <a:pt x="208" y="69"/>
                  </a:lnTo>
                  <a:lnTo>
                    <a:pt x="212" y="68"/>
                  </a:lnTo>
                  <a:lnTo>
                    <a:pt x="221" y="64"/>
                  </a:lnTo>
                  <a:lnTo>
                    <a:pt x="231" y="62"/>
                  </a:lnTo>
                  <a:lnTo>
                    <a:pt x="240" y="60"/>
                  </a:lnTo>
                  <a:lnTo>
                    <a:pt x="249" y="60"/>
                  </a:lnTo>
                  <a:lnTo>
                    <a:pt x="266" y="61"/>
                  </a:lnTo>
                  <a:lnTo>
                    <a:pt x="285" y="61"/>
                  </a:lnTo>
                  <a:lnTo>
                    <a:pt x="294" y="62"/>
                  </a:lnTo>
                  <a:lnTo>
                    <a:pt x="303" y="63"/>
                  </a:lnTo>
                  <a:lnTo>
                    <a:pt x="310" y="64"/>
                  </a:lnTo>
                  <a:lnTo>
                    <a:pt x="317" y="66"/>
                  </a:lnTo>
                  <a:lnTo>
                    <a:pt x="329" y="71"/>
                  </a:lnTo>
                  <a:lnTo>
                    <a:pt x="339" y="77"/>
                  </a:lnTo>
                  <a:lnTo>
                    <a:pt x="348" y="82"/>
                  </a:lnTo>
                  <a:lnTo>
                    <a:pt x="357" y="88"/>
                  </a:lnTo>
                  <a:lnTo>
                    <a:pt x="362" y="90"/>
                  </a:lnTo>
                  <a:lnTo>
                    <a:pt x="366" y="91"/>
                  </a:lnTo>
                  <a:lnTo>
                    <a:pt x="372" y="92"/>
                  </a:lnTo>
                  <a:lnTo>
                    <a:pt x="378" y="93"/>
                  </a:lnTo>
                  <a:lnTo>
                    <a:pt x="386" y="93"/>
                  </a:lnTo>
                  <a:lnTo>
                    <a:pt x="394" y="92"/>
                  </a:lnTo>
                  <a:lnTo>
                    <a:pt x="402" y="90"/>
                  </a:lnTo>
                  <a:lnTo>
                    <a:pt x="407" y="89"/>
                  </a:lnTo>
                  <a:lnTo>
                    <a:pt x="419" y="84"/>
                  </a:lnTo>
                  <a:lnTo>
                    <a:pt x="429" y="78"/>
                  </a:lnTo>
                  <a:lnTo>
                    <a:pt x="439" y="72"/>
                  </a:lnTo>
                  <a:lnTo>
                    <a:pt x="449" y="66"/>
                  </a:lnTo>
                  <a:lnTo>
                    <a:pt x="460" y="61"/>
                  </a:lnTo>
                  <a:lnTo>
                    <a:pt x="471" y="55"/>
                  </a:lnTo>
                  <a:lnTo>
                    <a:pt x="472" y="48"/>
                  </a:lnTo>
                  <a:lnTo>
                    <a:pt x="475" y="41"/>
                  </a:lnTo>
                  <a:lnTo>
                    <a:pt x="479" y="33"/>
                  </a:lnTo>
                  <a:lnTo>
                    <a:pt x="485" y="25"/>
                  </a:lnTo>
                  <a:lnTo>
                    <a:pt x="496" y="11"/>
                  </a:lnTo>
                  <a:lnTo>
                    <a:pt x="505" y="0"/>
                  </a:lnTo>
                  <a:lnTo>
                    <a:pt x="508" y="4"/>
                  </a:lnTo>
                  <a:lnTo>
                    <a:pt x="512" y="8"/>
                  </a:lnTo>
                  <a:lnTo>
                    <a:pt x="518" y="12"/>
                  </a:lnTo>
                  <a:lnTo>
                    <a:pt x="525" y="15"/>
                  </a:lnTo>
                  <a:lnTo>
                    <a:pt x="530" y="19"/>
                  </a:lnTo>
                  <a:lnTo>
                    <a:pt x="537" y="22"/>
                  </a:lnTo>
                  <a:lnTo>
                    <a:pt x="541" y="26"/>
                  </a:lnTo>
                  <a:lnTo>
                    <a:pt x="544" y="31"/>
                  </a:lnTo>
                  <a:lnTo>
                    <a:pt x="550" y="45"/>
                  </a:lnTo>
                  <a:lnTo>
                    <a:pt x="554" y="58"/>
                  </a:lnTo>
                  <a:lnTo>
                    <a:pt x="556" y="70"/>
                  </a:lnTo>
                  <a:lnTo>
                    <a:pt x="559" y="81"/>
                  </a:lnTo>
                  <a:lnTo>
                    <a:pt x="561" y="87"/>
                  </a:lnTo>
                  <a:lnTo>
                    <a:pt x="562" y="91"/>
                  </a:lnTo>
                  <a:lnTo>
                    <a:pt x="564" y="95"/>
                  </a:lnTo>
                  <a:lnTo>
                    <a:pt x="566" y="99"/>
                  </a:lnTo>
                  <a:lnTo>
                    <a:pt x="570" y="101"/>
                  </a:lnTo>
                  <a:lnTo>
                    <a:pt x="574" y="103"/>
                  </a:lnTo>
                  <a:lnTo>
                    <a:pt x="578" y="104"/>
                  </a:lnTo>
                  <a:lnTo>
                    <a:pt x="584" y="105"/>
                  </a:lnTo>
                  <a:lnTo>
                    <a:pt x="589" y="104"/>
                  </a:lnTo>
                  <a:lnTo>
                    <a:pt x="596" y="100"/>
                  </a:lnTo>
                  <a:lnTo>
                    <a:pt x="602" y="95"/>
                  </a:lnTo>
                  <a:lnTo>
                    <a:pt x="610" y="88"/>
                  </a:lnTo>
                  <a:lnTo>
                    <a:pt x="622" y="73"/>
                  </a:lnTo>
                  <a:lnTo>
                    <a:pt x="631" y="61"/>
                  </a:lnTo>
                  <a:lnTo>
                    <a:pt x="723" y="61"/>
                  </a:lnTo>
                  <a:lnTo>
                    <a:pt x="736" y="61"/>
                  </a:lnTo>
                  <a:lnTo>
                    <a:pt x="743" y="66"/>
                  </a:lnTo>
                  <a:lnTo>
                    <a:pt x="748" y="70"/>
                  </a:lnTo>
                  <a:lnTo>
                    <a:pt x="752" y="75"/>
                  </a:lnTo>
                  <a:lnTo>
                    <a:pt x="755" y="79"/>
                  </a:lnTo>
                  <a:lnTo>
                    <a:pt x="759" y="87"/>
                  </a:lnTo>
                  <a:lnTo>
                    <a:pt x="764" y="93"/>
                  </a:lnTo>
                  <a:lnTo>
                    <a:pt x="740" y="95"/>
                  </a:lnTo>
                  <a:lnTo>
                    <a:pt x="711" y="97"/>
                  </a:lnTo>
                  <a:lnTo>
                    <a:pt x="679" y="100"/>
                  </a:lnTo>
                  <a:lnTo>
                    <a:pt x="647" y="103"/>
                  </a:lnTo>
                  <a:lnTo>
                    <a:pt x="632" y="106"/>
                  </a:lnTo>
                  <a:lnTo>
                    <a:pt x="618" y="109"/>
                  </a:lnTo>
                  <a:lnTo>
                    <a:pt x="605" y="112"/>
                  </a:lnTo>
                  <a:lnTo>
                    <a:pt x="594" y="117"/>
                  </a:lnTo>
                  <a:lnTo>
                    <a:pt x="584" y="122"/>
                  </a:lnTo>
                  <a:lnTo>
                    <a:pt x="577" y="127"/>
                  </a:lnTo>
                  <a:lnTo>
                    <a:pt x="574" y="130"/>
                  </a:lnTo>
                  <a:lnTo>
                    <a:pt x="572" y="134"/>
                  </a:lnTo>
                  <a:lnTo>
                    <a:pt x="571" y="137"/>
                  </a:lnTo>
                  <a:lnTo>
                    <a:pt x="571" y="142"/>
                  </a:lnTo>
                  <a:lnTo>
                    <a:pt x="571" y="147"/>
                  </a:lnTo>
                  <a:lnTo>
                    <a:pt x="572" y="152"/>
                  </a:lnTo>
                  <a:lnTo>
                    <a:pt x="574" y="156"/>
                  </a:lnTo>
                  <a:lnTo>
                    <a:pt x="576" y="159"/>
                  </a:lnTo>
                  <a:lnTo>
                    <a:pt x="582" y="164"/>
                  </a:lnTo>
                  <a:lnTo>
                    <a:pt x="587" y="169"/>
                  </a:lnTo>
                  <a:lnTo>
                    <a:pt x="594" y="173"/>
                  </a:lnTo>
                  <a:lnTo>
                    <a:pt x="599" y="177"/>
                  </a:lnTo>
                  <a:lnTo>
                    <a:pt x="601" y="180"/>
                  </a:lnTo>
                  <a:lnTo>
                    <a:pt x="602" y="183"/>
                  </a:lnTo>
                  <a:lnTo>
                    <a:pt x="604" y="186"/>
                  </a:lnTo>
                  <a:lnTo>
                    <a:pt x="604" y="191"/>
                  </a:lnTo>
                  <a:lnTo>
                    <a:pt x="604" y="195"/>
                  </a:lnTo>
                  <a:lnTo>
                    <a:pt x="602" y="200"/>
                  </a:lnTo>
                  <a:lnTo>
                    <a:pt x="601" y="204"/>
                  </a:lnTo>
                  <a:lnTo>
                    <a:pt x="599" y="207"/>
                  </a:lnTo>
                  <a:lnTo>
                    <a:pt x="594" y="213"/>
                  </a:lnTo>
                  <a:lnTo>
                    <a:pt x="587" y="220"/>
                  </a:lnTo>
                  <a:lnTo>
                    <a:pt x="582" y="226"/>
                  </a:lnTo>
                  <a:lnTo>
                    <a:pt x="576" y="233"/>
                  </a:lnTo>
                  <a:lnTo>
                    <a:pt x="574" y="237"/>
                  </a:lnTo>
                  <a:lnTo>
                    <a:pt x="572" y="242"/>
                  </a:lnTo>
                  <a:lnTo>
                    <a:pt x="571" y="247"/>
                  </a:lnTo>
                  <a:lnTo>
                    <a:pt x="571" y="252"/>
                  </a:lnTo>
                  <a:lnTo>
                    <a:pt x="565" y="255"/>
                  </a:lnTo>
                  <a:lnTo>
                    <a:pt x="560" y="256"/>
                  </a:lnTo>
                  <a:lnTo>
                    <a:pt x="555" y="259"/>
                  </a:lnTo>
                  <a:lnTo>
                    <a:pt x="551" y="262"/>
                  </a:lnTo>
                  <a:lnTo>
                    <a:pt x="542" y="269"/>
                  </a:lnTo>
                  <a:lnTo>
                    <a:pt x="535" y="277"/>
                  </a:lnTo>
                  <a:lnTo>
                    <a:pt x="529" y="287"/>
                  </a:lnTo>
                  <a:lnTo>
                    <a:pt x="523" y="298"/>
                  </a:lnTo>
                  <a:lnTo>
                    <a:pt x="519" y="310"/>
                  </a:lnTo>
                  <a:lnTo>
                    <a:pt x="515" y="323"/>
                  </a:lnTo>
                  <a:lnTo>
                    <a:pt x="512" y="336"/>
                  </a:lnTo>
                  <a:lnTo>
                    <a:pt x="509" y="349"/>
                  </a:lnTo>
                  <a:lnTo>
                    <a:pt x="508" y="363"/>
                  </a:lnTo>
                  <a:lnTo>
                    <a:pt x="506" y="377"/>
                  </a:lnTo>
                  <a:lnTo>
                    <a:pt x="505" y="402"/>
                  </a:lnTo>
                  <a:lnTo>
                    <a:pt x="505" y="425"/>
                  </a:lnTo>
                  <a:lnTo>
                    <a:pt x="497" y="425"/>
                  </a:lnTo>
                  <a:lnTo>
                    <a:pt x="492" y="423"/>
                  </a:lnTo>
                  <a:lnTo>
                    <a:pt x="486" y="420"/>
                  </a:lnTo>
                  <a:lnTo>
                    <a:pt x="482" y="415"/>
                  </a:lnTo>
                  <a:lnTo>
                    <a:pt x="477" y="412"/>
                  </a:lnTo>
                  <a:lnTo>
                    <a:pt x="473" y="409"/>
                  </a:lnTo>
                  <a:lnTo>
                    <a:pt x="470" y="407"/>
                  </a:lnTo>
                  <a:lnTo>
                    <a:pt x="464" y="406"/>
                  </a:lnTo>
                  <a:lnTo>
                    <a:pt x="460" y="407"/>
                  </a:lnTo>
                  <a:lnTo>
                    <a:pt x="455" y="408"/>
                  </a:lnTo>
                  <a:lnTo>
                    <a:pt x="451" y="410"/>
                  </a:lnTo>
                  <a:lnTo>
                    <a:pt x="447" y="412"/>
                  </a:lnTo>
                  <a:lnTo>
                    <a:pt x="439" y="418"/>
                  </a:lnTo>
                  <a:lnTo>
                    <a:pt x="431" y="425"/>
                  </a:lnTo>
                  <a:lnTo>
                    <a:pt x="423" y="432"/>
                  </a:lnTo>
                  <a:lnTo>
                    <a:pt x="416" y="438"/>
                  </a:lnTo>
                  <a:lnTo>
                    <a:pt x="411" y="440"/>
                  </a:lnTo>
                  <a:lnTo>
                    <a:pt x="407" y="442"/>
                  </a:lnTo>
                  <a:lnTo>
                    <a:pt x="403" y="443"/>
                  </a:lnTo>
                  <a:lnTo>
                    <a:pt x="398" y="444"/>
                  </a:lnTo>
                  <a:lnTo>
                    <a:pt x="393" y="444"/>
                  </a:lnTo>
                  <a:lnTo>
                    <a:pt x="388" y="446"/>
                  </a:lnTo>
                  <a:lnTo>
                    <a:pt x="385" y="449"/>
                  </a:lnTo>
                  <a:lnTo>
                    <a:pt x="382" y="453"/>
                  </a:lnTo>
                  <a:lnTo>
                    <a:pt x="375" y="463"/>
                  </a:lnTo>
                  <a:lnTo>
                    <a:pt x="372" y="476"/>
                  </a:lnTo>
                  <a:lnTo>
                    <a:pt x="369" y="489"/>
                  </a:lnTo>
                  <a:lnTo>
                    <a:pt x="366" y="501"/>
                  </a:lnTo>
                  <a:lnTo>
                    <a:pt x="365" y="511"/>
                  </a:lnTo>
                  <a:lnTo>
                    <a:pt x="365" y="517"/>
                  </a:lnTo>
                  <a:lnTo>
                    <a:pt x="362" y="520"/>
                  </a:lnTo>
                  <a:lnTo>
                    <a:pt x="358" y="522"/>
                  </a:lnTo>
                  <a:lnTo>
                    <a:pt x="350" y="525"/>
                  </a:lnTo>
                  <a:lnTo>
                    <a:pt x="342" y="528"/>
                  </a:lnTo>
                  <a:lnTo>
                    <a:pt x="320" y="535"/>
                  </a:lnTo>
                  <a:lnTo>
                    <a:pt x="296" y="541"/>
                  </a:lnTo>
                  <a:lnTo>
                    <a:pt x="270" y="546"/>
                  </a:lnTo>
                  <a:lnTo>
                    <a:pt x="246" y="551"/>
                  </a:lnTo>
                  <a:lnTo>
                    <a:pt x="226" y="554"/>
                  </a:lnTo>
                  <a:lnTo>
                    <a:pt x="212" y="555"/>
                  </a:lnTo>
                  <a:lnTo>
                    <a:pt x="194" y="554"/>
                  </a:lnTo>
                  <a:lnTo>
                    <a:pt x="176" y="553"/>
                  </a:lnTo>
                  <a:lnTo>
                    <a:pt x="159" y="550"/>
                  </a:lnTo>
                  <a:lnTo>
                    <a:pt x="142" y="548"/>
                  </a:lnTo>
                  <a:lnTo>
                    <a:pt x="113" y="542"/>
                  </a:lnTo>
                  <a:lnTo>
                    <a:pt x="92" y="536"/>
                  </a:lnTo>
                  <a:lnTo>
                    <a:pt x="93" y="529"/>
                  </a:lnTo>
                  <a:lnTo>
                    <a:pt x="94" y="523"/>
                  </a:lnTo>
                  <a:lnTo>
                    <a:pt x="95" y="518"/>
                  </a:lnTo>
                  <a:lnTo>
                    <a:pt x="97" y="513"/>
                  </a:lnTo>
                  <a:lnTo>
                    <a:pt x="103" y="504"/>
                  </a:lnTo>
                  <a:lnTo>
                    <a:pt x="109" y="496"/>
                  </a:lnTo>
                  <a:lnTo>
                    <a:pt x="115" y="488"/>
                  </a:lnTo>
                  <a:lnTo>
                    <a:pt x="120" y="479"/>
                  </a:lnTo>
                  <a:lnTo>
                    <a:pt x="123" y="473"/>
                  </a:lnTo>
                  <a:lnTo>
                    <a:pt x="124" y="468"/>
                  </a:lnTo>
                  <a:lnTo>
                    <a:pt x="125" y="462"/>
                  </a:lnTo>
                  <a:lnTo>
                    <a:pt x="126" y="456"/>
                  </a:lnTo>
                  <a:lnTo>
                    <a:pt x="125" y="451"/>
                  </a:lnTo>
                  <a:lnTo>
                    <a:pt x="124" y="446"/>
                  </a:lnTo>
                  <a:lnTo>
                    <a:pt x="123" y="442"/>
                  </a:lnTo>
                  <a:lnTo>
                    <a:pt x="120" y="439"/>
                  </a:lnTo>
                  <a:lnTo>
                    <a:pt x="117" y="437"/>
                  </a:lnTo>
                  <a:lnTo>
                    <a:pt x="114" y="435"/>
                  </a:lnTo>
                  <a:lnTo>
                    <a:pt x="111" y="433"/>
                  </a:lnTo>
                  <a:lnTo>
                    <a:pt x="106" y="432"/>
                  </a:lnTo>
                  <a:lnTo>
                    <a:pt x="89" y="431"/>
                  </a:lnTo>
                  <a:lnTo>
                    <a:pt x="72" y="432"/>
                  </a:lnTo>
                  <a:lnTo>
                    <a:pt x="69" y="431"/>
                  </a:lnTo>
                  <a:lnTo>
                    <a:pt x="66" y="430"/>
                  </a:lnTo>
                  <a:lnTo>
                    <a:pt x="62" y="429"/>
                  </a:lnTo>
                  <a:lnTo>
                    <a:pt x="59" y="427"/>
                  </a:lnTo>
                  <a:lnTo>
                    <a:pt x="52" y="421"/>
                  </a:lnTo>
                  <a:lnTo>
                    <a:pt x="47" y="413"/>
                  </a:lnTo>
                  <a:lnTo>
                    <a:pt x="42" y="405"/>
                  </a:lnTo>
                  <a:lnTo>
                    <a:pt x="38" y="395"/>
                  </a:lnTo>
                  <a:lnTo>
                    <a:pt x="34" y="384"/>
                  </a:lnTo>
                  <a:lnTo>
                    <a:pt x="30" y="373"/>
                  </a:lnTo>
                  <a:lnTo>
                    <a:pt x="26" y="349"/>
                  </a:lnTo>
                  <a:lnTo>
                    <a:pt x="22" y="327"/>
                  </a:lnTo>
                  <a:lnTo>
                    <a:pt x="19" y="309"/>
                  </a:lnTo>
                  <a:lnTo>
                    <a:pt x="19" y="295"/>
                  </a:lnTo>
                  <a:lnTo>
                    <a:pt x="16" y="295"/>
                  </a:lnTo>
                  <a:lnTo>
                    <a:pt x="13" y="293"/>
                  </a:lnTo>
                  <a:lnTo>
                    <a:pt x="10" y="291"/>
                  </a:lnTo>
                  <a:lnTo>
                    <a:pt x="7" y="289"/>
                  </a:lnTo>
                  <a:lnTo>
                    <a:pt x="4" y="286"/>
                  </a:lnTo>
                  <a:lnTo>
                    <a:pt x="2" y="283"/>
                  </a:lnTo>
                  <a:lnTo>
                    <a:pt x="0" y="280"/>
                  </a:lnTo>
                  <a:lnTo>
                    <a:pt x="0" y="277"/>
                  </a:lnTo>
                  <a:lnTo>
                    <a:pt x="0" y="274"/>
                  </a:lnTo>
                  <a:lnTo>
                    <a:pt x="1" y="271"/>
                  </a:lnTo>
                  <a:lnTo>
                    <a:pt x="2" y="268"/>
                  </a:lnTo>
                  <a:lnTo>
                    <a:pt x="4" y="265"/>
                  </a:lnTo>
                  <a:lnTo>
                    <a:pt x="10" y="259"/>
                  </a:lnTo>
                  <a:lnTo>
                    <a:pt x="16" y="254"/>
                  </a:lnTo>
                  <a:lnTo>
                    <a:pt x="22" y="248"/>
                  </a:lnTo>
                  <a:lnTo>
                    <a:pt x="27" y="243"/>
                  </a:lnTo>
                  <a:lnTo>
                    <a:pt x="31" y="238"/>
                  </a:lnTo>
                  <a:lnTo>
                    <a:pt x="33" y="234"/>
                  </a:lnTo>
                  <a:lnTo>
                    <a:pt x="34" y="221"/>
                  </a:lnTo>
                  <a:lnTo>
                    <a:pt x="36" y="213"/>
                  </a:lnTo>
                  <a:lnTo>
                    <a:pt x="38" y="205"/>
                  </a:lnTo>
                  <a:lnTo>
                    <a:pt x="39" y="191"/>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243" name="Freeform 261"/>
            <p:cNvSpPr>
              <a:spLocks/>
            </p:cNvSpPr>
            <p:nvPr>
              <p:custDataLst>
                <p:tags r:id="rId185"/>
              </p:custDataLst>
            </p:nvPr>
          </p:nvSpPr>
          <p:spPr bwMode="auto">
            <a:xfrm>
              <a:off x="5761038" y="2339975"/>
              <a:ext cx="406400" cy="382588"/>
            </a:xfrm>
            <a:custGeom>
              <a:avLst/>
              <a:gdLst>
                <a:gd name="T0" fmla="*/ 2147483647 w 831"/>
                <a:gd name="T1" fmla="*/ 2147483647 h 812"/>
                <a:gd name="T2" fmla="*/ 2147483647 w 831"/>
                <a:gd name="T3" fmla="*/ 2147483647 h 812"/>
                <a:gd name="T4" fmla="*/ 2147483647 w 831"/>
                <a:gd name="T5" fmla="*/ 2147483647 h 812"/>
                <a:gd name="T6" fmla="*/ 2147483647 w 831"/>
                <a:gd name="T7" fmla="*/ 2147483647 h 812"/>
                <a:gd name="T8" fmla="*/ 2147483647 w 831"/>
                <a:gd name="T9" fmla="*/ 2147483647 h 812"/>
                <a:gd name="T10" fmla="*/ 2147483647 w 831"/>
                <a:gd name="T11" fmla="*/ 2147483647 h 812"/>
                <a:gd name="T12" fmla="*/ 2147483647 w 831"/>
                <a:gd name="T13" fmla="*/ 2147483647 h 812"/>
                <a:gd name="T14" fmla="*/ 2147483647 w 831"/>
                <a:gd name="T15" fmla="*/ 2147483647 h 812"/>
                <a:gd name="T16" fmla="*/ 2147483647 w 831"/>
                <a:gd name="T17" fmla="*/ 2147483647 h 812"/>
                <a:gd name="T18" fmla="*/ 2147483647 w 831"/>
                <a:gd name="T19" fmla="*/ 2147483647 h 812"/>
                <a:gd name="T20" fmla="*/ 2147483647 w 831"/>
                <a:gd name="T21" fmla="*/ 2147483647 h 812"/>
                <a:gd name="T22" fmla="*/ 2147483647 w 831"/>
                <a:gd name="T23" fmla="*/ 2147483647 h 812"/>
                <a:gd name="T24" fmla="*/ 2147483647 w 831"/>
                <a:gd name="T25" fmla="*/ 2147483647 h 812"/>
                <a:gd name="T26" fmla="*/ 2147483647 w 831"/>
                <a:gd name="T27" fmla="*/ 2147483647 h 812"/>
                <a:gd name="T28" fmla="*/ 2147483647 w 831"/>
                <a:gd name="T29" fmla="*/ 2147483647 h 812"/>
                <a:gd name="T30" fmla="*/ 2147483647 w 831"/>
                <a:gd name="T31" fmla="*/ 2147483647 h 812"/>
                <a:gd name="T32" fmla="*/ 2147483647 w 831"/>
                <a:gd name="T33" fmla="*/ 2147483647 h 812"/>
                <a:gd name="T34" fmla="*/ 2147483647 w 831"/>
                <a:gd name="T35" fmla="*/ 2147483647 h 812"/>
                <a:gd name="T36" fmla="*/ 2147483647 w 831"/>
                <a:gd name="T37" fmla="*/ 2147483647 h 812"/>
                <a:gd name="T38" fmla="*/ 2147483647 w 831"/>
                <a:gd name="T39" fmla="*/ 2147483647 h 812"/>
                <a:gd name="T40" fmla="*/ 2147483647 w 831"/>
                <a:gd name="T41" fmla="*/ 2147483647 h 812"/>
                <a:gd name="T42" fmla="*/ 2147483647 w 831"/>
                <a:gd name="T43" fmla="*/ 2147483647 h 812"/>
                <a:gd name="T44" fmla="*/ 2147483647 w 831"/>
                <a:gd name="T45" fmla="*/ 2147483647 h 812"/>
                <a:gd name="T46" fmla="*/ 2147483647 w 831"/>
                <a:gd name="T47" fmla="*/ 2147483647 h 812"/>
                <a:gd name="T48" fmla="*/ 2147483647 w 831"/>
                <a:gd name="T49" fmla="*/ 2147483647 h 812"/>
                <a:gd name="T50" fmla="*/ 2147483647 w 831"/>
                <a:gd name="T51" fmla="*/ 2147483647 h 812"/>
                <a:gd name="T52" fmla="*/ 2147483647 w 831"/>
                <a:gd name="T53" fmla="*/ 2147483647 h 812"/>
                <a:gd name="T54" fmla="*/ 2147483647 w 831"/>
                <a:gd name="T55" fmla="*/ 2147483647 h 812"/>
                <a:gd name="T56" fmla="*/ 2147483647 w 831"/>
                <a:gd name="T57" fmla="*/ 2147483647 h 812"/>
                <a:gd name="T58" fmla="*/ 2147483647 w 831"/>
                <a:gd name="T59" fmla="*/ 2147483647 h 812"/>
                <a:gd name="T60" fmla="*/ 2147483647 w 831"/>
                <a:gd name="T61" fmla="*/ 2147483647 h 812"/>
                <a:gd name="T62" fmla="*/ 2147483647 w 831"/>
                <a:gd name="T63" fmla="*/ 2147483647 h 812"/>
                <a:gd name="T64" fmla="*/ 2147483647 w 831"/>
                <a:gd name="T65" fmla="*/ 2147483647 h 812"/>
                <a:gd name="T66" fmla="*/ 2147483647 w 831"/>
                <a:gd name="T67" fmla="*/ 2147483647 h 812"/>
                <a:gd name="T68" fmla="*/ 2147483647 w 831"/>
                <a:gd name="T69" fmla="*/ 2147483647 h 812"/>
                <a:gd name="T70" fmla="*/ 2147483647 w 831"/>
                <a:gd name="T71" fmla="*/ 2147483647 h 812"/>
                <a:gd name="T72" fmla="*/ 2147483647 w 831"/>
                <a:gd name="T73" fmla="*/ 2147483647 h 812"/>
                <a:gd name="T74" fmla="*/ 2147483647 w 831"/>
                <a:gd name="T75" fmla="*/ 2147483647 h 812"/>
                <a:gd name="T76" fmla="*/ 2147483647 w 831"/>
                <a:gd name="T77" fmla="*/ 2147483647 h 812"/>
                <a:gd name="T78" fmla="*/ 2147483647 w 831"/>
                <a:gd name="T79" fmla="*/ 2147483647 h 812"/>
                <a:gd name="T80" fmla="*/ 2147483647 w 831"/>
                <a:gd name="T81" fmla="*/ 2147483647 h 812"/>
                <a:gd name="T82" fmla="*/ 2147483647 w 831"/>
                <a:gd name="T83" fmla="*/ 2147483647 h 812"/>
                <a:gd name="T84" fmla="*/ 2147483647 w 831"/>
                <a:gd name="T85" fmla="*/ 2147483647 h 812"/>
                <a:gd name="T86" fmla="*/ 2147483647 w 831"/>
                <a:gd name="T87" fmla="*/ 2147483647 h 812"/>
                <a:gd name="T88" fmla="*/ 2147483647 w 831"/>
                <a:gd name="T89" fmla="*/ 2147483647 h 812"/>
                <a:gd name="T90" fmla="*/ 2147483647 w 831"/>
                <a:gd name="T91" fmla="*/ 2147483647 h 812"/>
                <a:gd name="T92" fmla="*/ 2147483647 w 831"/>
                <a:gd name="T93" fmla="*/ 2147483647 h 812"/>
                <a:gd name="T94" fmla="*/ 2147483647 w 831"/>
                <a:gd name="T95" fmla="*/ 2147483647 h 812"/>
                <a:gd name="T96" fmla="*/ 2147483647 w 831"/>
                <a:gd name="T97" fmla="*/ 2147483647 h 812"/>
                <a:gd name="T98" fmla="*/ 2147483647 w 831"/>
                <a:gd name="T99" fmla="*/ 2147483647 h 812"/>
                <a:gd name="T100" fmla="*/ 2147483647 w 831"/>
                <a:gd name="T101" fmla="*/ 2147483647 h 812"/>
                <a:gd name="T102" fmla="*/ 2147483647 w 831"/>
                <a:gd name="T103" fmla="*/ 2147483647 h 812"/>
                <a:gd name="T104" fmla="*/ 2147483647 w 831"/>
                <a:gd name="T105" fmla="*/ 2147483647 h 812"/>
                <a:gd name="T106" fmla="*/ 2147483647 w 831"/>
                <a:gd name="T107" fmla="*/ 2147483647 h 8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31"/>
                <a:gd name="T163" fmla="*/ 0 h 812"/>
                <a:gd name="T164" fmla="*/ 831 w 831"/>
                <a:gd name="T165" fmla="*/ 812 h 8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31" h="812">
                  <a:moveTo>
                    <a:pt x="831" y="98"/>
                  </a:moveTo>
                  <a:lnTo>
                    <a:pt x="817" y="95"/>
                  </a:lnTo>
                  <a:lnTo>
                    <a:pt x="803" y="91"/>
                  </a:lnTo>
                  <a:lnTo>
                    <a:pt x="791" y="87"/>
                  </a:lnTo>
                  <a:lnTo>
                    <a:pt x="779" y="82"/>
                  </a:lnTo>
                  <a:lnTo>
                    <a:pt x="769" y="77"/>
                  </a:lnTo>
                  <a:lnTo>
                    <a:pt x="758" y="71"/>
                  </a:lnTo>
                  <a:lnTo>
                    <a:pt x="749" y="65"/>
                  </a:lnTo>
                  <a:lnTo>
                    <a:pt x="740" y="58"/>
                  </a:lnTo>
                  <a:lnTo>
                    <a:pt x="707" y="29"/>
                  </a:lnTo>
                  <a:lnTo>
                    <a:pt x="679" y="0"/>
                  </a:lnTo>
                  <a:lnTo>
                    <a:pt x="655" y="2"/>
                  </a:lnTo>
                  <a:lnTo>
                    <a:pt x="626" y="4"/>
                  </a:lnTo>
                  <a:lnTo>
                    <a:pt x="594" y="7"/>
                  </a:lnTo>
                  <a:lnTo>
                    <a:pt x="562" y="10"/>
                  </a:lnTo>
                  <a:lnTo>
                    <a:pt x="547" y="13"/>
                  </a:lnTo>
                  <a:lnTo>
                    <a:pt x="533" y="16"/>
                  </a:lnTo>
                  <a:lnTo>
                    <a:pt x="520" y="19"/>
                  </a:lnTo>
                  <a:lnTo>
                    <a:pt x="509" y="24"/>
                  </a:lnTo>
                  <a:lnTo>
                    <a:pt x="499" y="29"/>
                  </a:lnTo>
                  <a:lnTo>
                    <a:pt x="492" y="34"/>
                  </a:lnTo>
                  <a:lnTo>
                    <a:pt x="489" y="37"/>
                  </a:lnTo>
                  <a:lnTo>
                    <a:pt x="487" y="41"/>
                  </a:lnTo>
                  <a:lnTo>
                    <a:pt x="486" y="44"/>
                  </a:lnTo>
                  <a:lnTo>
                    <a:pt x="486" y="49"/>
                  </a:lnTo>
                  <a:lnTo>
                    <a:pt x="486" y="54"/>
                  </a:lnTo>
                  <a:lnTo>
                    <a:pt x="487" y="59"/>
                  </a:lnTo>
                  <a:lnTo>
                    <a:pt x="489" y="63"/>
                  </a:lnTo>
                  <a:lnTo>
                    <a:pt x="491" y="66"/>
                  </a:lnTo>
                  <a:lnTo>
                    <a:pt x="497" y="71"/>
                  </a:lnTo>
                  <a:lnTo>
                    <a:pt x="502" y="76"/>
                  </a:lnTo>
                  <a:lnTo>
                    <a:pt x="509" y="80"/>
                  </a:lnTo>
                  <a:lnTo>
                    <a:pt x="514" y="84"/>
                  </a:lnTo>
                  <a:lnTo>
                    <a:pt x="516" y="87"/>
                  </a:lnTo>
                  <a:lnTo>
                    <a:pt x="517" y="90"/>
                  </a:lnTo>
                  <a:lnTo>
                    <a:pt x="519" y="93"/>
                  </a:lnTo>
                  <a:lnTo>
                    <a:pt x="519" y="98"/>
                  </a:lnTo>
                  <a:lnTo>
                    <a:pt x="519" y="102"/>
                  </a:lnTo>
                  <a:lnTo>
                    <a:pt x="517" y="107"/>
                  </a:lnTo>
                  <a:lnTo>
                    <a:pt x="516" y="111"/>
                  </a:lnTo>
                  <a:lnTo>
                    <a:pt x="514" y="114"/>
                  </a:lnTo>
                  <a:lnTo>
                    <a:pt x="509" y="120"/>
                  </a:lnTo>
                  <a:lnTo>
                    <a:pt x="502" y="127"/>
                  </a:lnTo>
                  <a:lnTo>
                    <a:pt x="497" y="133"/>
                  </a:lnTo>
                  <a:lnTo>
                    <a:pt x="491" y="140"/>
                  </a:lnTo>
                  <a:lnTo>
                    <a:pt x="489" y="144"/>
                  </a:lnTo>
                  <a:lnTo>
                    <a:pt x="487" y="149"/>
                  </a:lnTo>
                  <a:lnTo>
                    <a:pt x="486" y="154"/>
                  </a:lnTo>
                  <a:lnTo>
                    <a:pt x="486" y="159"/>
                  </a:lnTo>
                  <a:lnTo>
                    <a:pt x="480" y="162"/>
                  </a:lnTo>
                  <a:lnTo>
                    <a:pt x="475" y="163"/>
                  </a:lnTo>
                  <a:lnTo>
                    <a:pt x="470" y="166"/>
                  </a:lnTo>
                  <a:lnTo>
                    <a:pt x="466" y="169"/>
                  </a:lnTo>
                  <a:lnTo>
                    <a:pt x="457" y="176"/>
                  </a:lnTo>
                  <a:lnTo>
                    <a:pt x="450" y="184"/>
                  </a:lnTo>
                  <a:lnTo>
                    <a:pt x="444" y="194"/>
                  </a:lnTo>
                  <a:lnTo>
                    <a:pt x="438" y="205"/>
                  </a:lnTo>
                  <a:lnTo>
                    <a:pt x="434" y="217"/>
                  </a:lnTo>
                  <a:lnTo>
                    <a:pt x="430" y="230"/>
                  </a:lnTo>
                  <a:lnTo>
                    <a:pt x="427" y="243"/>
                  </a:lnTo>
                  <a:lnTo>
                    <a:pt x="424" y="256"/>
                  </a:lnTo>
                  <a:lnTo>
                    <a:pt x="423" y="270"/>
                  </a:lnTo>
                  <a:lnTo>
                    <a:pt x="421" y="284"/>
                  </a:lnTo>
                  <a:lnTo>
                    <a:pt x="420" y="309"/>
                  </a:lnTo>
                  <a:lnTo>
                    <a:pt x="420" y="332"/>
                  </a:lnTo>
                  <a:lnTo>
                    <a:pt x="412" y="332"/>
                  </a:lnTo>
                  <a:lnTo>
                    <a:pt x="407" y="330"/>
                  </a:lnTo>
                  <a:lnTo>
                    <a:pt x="401" y="327"/>
                  </a:lnTo>
                  <a:lnTo>
                    <a:pt x="397" y="322"/>
                  </a:lnTo>
                  <a:lnTo>
                    <a:pt x="392" y="319"/>
                  </a:lnTo>
                  <a:lnTo>
                    <a:pt x="388" y="316"/>
                  </a:lnTo>
                  <a:lnTo>
                    <a:pt x="385" y="314"/>
                  </a:lnTo>
                  <a:lnTo>
                    <a:pt x="379" y="313"/>
                  </a:lnTo>
                  <a:lnTo>
                    <a:pt x="375" y="314"/>
                  </a:lnTo>
                  <a:lnTo>
                    <a:pt x="370" y="315"/>
                  </a:lnTo>
                  <a:lnTo>
                    <a:pt x="366" y="317"/>
                  </a:lnTo>
                  <a:lnTo>
                    <a:pt x="362" y="319"/>
                  </a:lnTo>
                  <a:lnTo>
                    <a:pt x="354" y="325"/>
                  </a:lnTo>
                  <a:lnTo>
                    <a:pt x="346" y="332"/>
                  </a:lnTo>
                  <a:lnTo>
                    <a:pt x="338" y="339"/>
                  </a:lnTo>
                  <a:lnTo>
                    <a:pt x="331" y="345"/>
                  </a:lnTo>
                  <a:lnTo>
                    <a:pt x="326" y="347"/>
                  </a:lnTo>
                  <a:lnTo>
                    <a:pt x="322" y="349"/>
                  </a:lnTo>
                  <a:lnTo>
                    <a:pt x="318" y="350"/>
                  </a:lnTo>
                  <a:lnTo>
                    <a:pt x="313" y="351"/>
                  </a:lnTo>
                  <a:lnTo>
                    <a:pt x="308" y="351"/>
                  </a:lnTo>
                  <a:lnTo>
                    <a:pt x="303" y="353"/>
                  </a:lnTo>
                  <a:lnTo>
                    <a:pt x="300" y="356"/>
                  </a:lnTo>
                  <a:lnTo>
                    <a:pt x="297" y="360"/>
                  </a:lnTo>
                  <a:lnTo>
                    <a:pt x="290" y="370"/>
                  </a:lnTo>
                  <a:lnTo>
                    <a:pt x="287" y="383"/>
                  </a:lnTo>
                  <a:lnTo>
                    <a:pt x="284" y="396"/>
                  </a:lnTo>
                  <a:lnTo>
                    <a:pt x="281" y="408"/>
                  </a:lnTo>
                  <a:lnTo>
                    <a:pt x="280" y="418"/>
                  </a:lnTo>
                  <a:lnTo>
                    <a:pt x="280" y="424"/>
                  </a:lnTo>
                  <a:lnTo>
                    <a:pt x="277" y="427"/>
                  </a:lnTo>
                  <a:lnTo>
                    <a:pt x="273" y="429"/>
                  </a:lnTo>
                  <a:lnTo>
                    <a:pt x="265" y="432"/>
                  </a:lnTo>
                  <a:lnTo>
                    <a:pt x="257" y="435"/>
                  </a:lnTo>
                  <a:lnTo>
                    <a:pt x="235" y="442"/>
                  </a:lnTo>
                  <a:lnTo>
                    <a:pt x="211" y="448"/>
                  </a:lnTo>
                  <a:lnTo>
                    <a:pt x="185" y="453"/>
                  </a:lnTo>
                  <a:lnTo>
                    <a:pt x="161" y="458"/>
                  </a:lnTo>
                  <a:lnTo>
                    <a:pt x="141" y="461"/>
                  </a:lnTo>
                  <a:lnTo>
                    <a:pt x="127" y="462"/>
                  </a:lnTo>
                  <a:lnTo>
                    <a:pt x="109" y="461"/>
                  </a:lnTo>
                  <a:lnTo>
                    <a:pt x="91" y="460"/>
                  </a:lnTo>
                  <a:lnTo>
                    <a:pt x="74" y="457"/>
                  </a:lnTo>
                  <a:lnTo>
                    <a:pt x="56" y="455"/>
                  </a:lnTo>
                  <a:lnTo>
                    <a:pt x="26" y="449"/>
                  </a:lnTo>
                  <a:lnTo>
                    <a:pt x="0" y="443"/>
                  </a:lnTo>
                  <a:lnTo>
                    <a:pt x="8" y="455"/>
                  </a:lnTo>
                  <a:lnTo>
                    <a:pt x="19" y="470"/>
                  </a:lnTo>
                  <a:lnTo>
                    <a:pt x="34" y="487"/>
                  </a:lnTo>
                  <a:lnTo>
                    <a:pt x="51" y="505"/>
                  </a:lnTo>
                  <a:lnTo>
                    <a:pt x="60" y="513"/>
                  </a:lnTo>
                  <a:lnTo>
                    <a:pt x="68" y="521"/>
                  </a:lnTo>
                  <a:lnTo>
                    <a:pt x="77" y="528"/>
                  </a:lnTo>
                  <a:lnTo>
                    <a:pt x="87" y="535"/>
                  </a:lnTo>
                  <a:lnTo>
                    <a:pt x="96" y="540"/>
                  </a:lnTo>
                  <a:lnTo>
                    <a:pt x="105" y="544"/>
                  </a:lnTo>
                  <a:lnTo>
                    <a:pt x="112" y="546"/>
                  </a:lnTo>
                  <a:lnTo>
                    <a:pt x="120" y="547"/>
                  </a:lnTo>
                  <a:lnTo>
                    <a:pt x="121" y="561"/>
                  </a:lnTo>
                  <a:lnTo>
                    <a:pt x="123" y="577"/>
                  </a:lnTo>
                  <a:lnTo>
                    <a:pt x="127" y="585"/>
                  </a:lnTo>
                  <a:lnTo>
                    <a:pt x="131" y="591"/>
                  </a:lnTo>
                  <a:lnTo>
                    <a:pt x="134" y="593"/>
                  </a:lnTo>
                  <a:lnTo>
                    <a:pt x="138" y="595"/>
                  </a:lnTo>
                  <a:lnTo>
                    <a:pt x="142" y="596"/>
                  </a:lnTo>
                  <a:lnTo>
                    <a:pt x="147" y="597"/>
                  </a:lnTo>
                  <a:lnTo>
                    <a:pt x="147" y="616"/>
                  </a:lnTo>
                  <a:lnTo>
                    <a:pt x="127" y="629"/>
                  </a:lnTo>
                  <a:lnTo>
                    <a:pt x="107" y="641"/>
                  </a:lnTo>
                  <a:lnTo>
                    <a:pt x="99" y="647"/>
                  </a:lnTo>
                  <a:lnTo>
                    <a:pt x="93" y="654"/>
                  </a:lnTo>
                  <a:lnTo>
                    <a:pt x="90" y="658"/>
                  </a:lnTo>
                  <a:lnTo>
                    <a:pt x="88" y="663"/>
                  </a:lnTo>
                  <a:lnTo>
                    <a:pt x="87" y="667"/>
                  </a:lnTo>
                  <a:lnTo>
                    <a:pt x="87" y="671"/>
                  </a:lnTo>
                  <a:lnTo>
                    <a:pt x="87" y="680"/>
                  </a:lnTo>
                  <a:lnTo>
                    <a:pt x="87" y="689"/>
                  </a:lnTo>
                  <a:lnTo>
                    <a:pt x="87" y="701"/>
                  </a:lnTo>
                  <a:lnTo>
                    <a:pt x="87" y="721"/>
                  </a:lnTo>
                  <a:lnTo>
                    <a:pt x="109" y="720"/>
                  </a:lnTo>
                  <a:lnTo>
                    <a:pt x="132" y="719"/>
                  </a:lnTo>
                  <a:lnTo>
                    <a:pt x="154" y="717"/>
                  </a:lnTo>
                  <a:lnTo>
                    <a:pt x="177" y="714"/>
                  </a:lnTo>
                  <a:lnTo>
                    <a:pt x="199" y="711"/>
                  </a:lnTo>
                  <a:lnTo>
                    <a:pt x="222" y="710"/>
                  </a:lnTo>
                  <a:lnTo>
                    <a:pt x="244" y="708"/>
                  </a:lnTo>
                  <a:lnTo>
                    <a:pt x="266" y="708"/>
                  </a:lnTo>
                  <a:lnTo>
                    <a:pt x="284" y="707"/>
                  </a:lnTo>
                  <a:lnTo>
                    <a:pt x="297" y="705"/>
                  </a:lnTo>
                  <a:lnTo>
                    <a:pt x="302" y="705"/>
                  </a:lnTo>
                  <a:lnTo>
                    <a:pt x="310" y="705"/>
                  </a:lnTo>
                  <a:lnTo>
                    <a:pt x="318" y="706"/>
                  </a:lnTo>
                  <a:lnTo>
                    <a:pt x="326" y="708"/>
                  </a:lnTo>
                  <a:lnTo>
                    <a:pt x="328" y="714"/>
                  </a:lnTo>
                  <a:lnTo>
                    <a:pt x="330" y="721"/>
                  </a:lnTo>
                  <a:lnTo>
                    <a:pt x="333" y="728"/>
                  </a:lnTo>
                  <a:lnTo>
                    <a:pt x="338" y="735"/>
                  </a:lnTo>
                  <a:lnTo>
                    <a:pt x="345" y="742"/>
                  </a:lnTo>
                  <a:lnTo>
                    <a:pt x="352" y="749"/>
                  </a:lnTo>
                  <a:lnTo>
                    <a:pt x="359" y="756"/>
                  </a:lnTo>
                  <a:lnTo>
                    <a:pt x="368" y="762"/>
                  </a:lnTo>
                  <a:lnTo>
                    <a:pt x="378" y="769"/>
                  </a:lnTo>
                  <a:lnTo>
                    <a:pt x="388" y="776"/>
                  </a:lnTo>
                  <a:lnTo>
                    <a:pt x="398" y="781"/>
                  </a:lnTo>
                  <a:lnTo>
                    <a:pt x="408" y="785"/>
                  </a:lnTo>
                  <a:lnTo>
                    <a:pt x="418" y="789"/>
                  </a:lnTo>
                  <a:lnTo>
                    <a:pt x="427" y="792"/>
                  </a:lnTo>
                  <a:lnTo>
                    <a:pt x="437" y="794"/>
                  </a:lnTo>
                  <a:lnTo>
                    <a:pt x="446" y="794"/>
                  </a:lnTo>
                  <a:lnTo>
                    <a:pt x="449" y="803"/>
                  </a:lnTo>
                  <a:lnTo>
                    <a:pt x="453" y="812"/>
                  </a:lnTo>
                  <a:lnTo>
                    <a:pt x="454" y="806"/>
                  </a:lnTo>
                  <a:lnTo>
                    <a:pt x="455" y="800"/>
                  </a:lnTo>
                  <a:lnTo>
                    <a:pt x="457" y="795"/>
                  </a:lnTo>
                  <a:lnTo>
                    <a:pt x="460" y="791"/>
                  </a:lnTo>
                  <a:lnTo>
                    <a:pt x="464" y="787"/>
                  </a:lnTo>
                  <a:lnTo>
                    <a:pt x="467" y="783"/>
                  </a:lnTo>
                  <a:lnTo>
                    <a:pt x="471" y="780"/>
                  </a:lnTo>
                  <a:lnTo>
                    <a:pt x="477" y="778"/>
                  </a:lnTo>
                  <a:lnTo>
                    <a:pt x="487" y="774"/>
                  </a:lnTo>
                  <a:lnTo>
                    <a:pt x="499" y="770"/>
                  </a:lnTo>
                  <a:lnTo>
                    <a:pt x="512" y="768"/>
                  </a:lnTo>
                  <a:lnTo>
                    <a:pt x="525" y="767"/>
                  </a:lnTo>
                  <a:lnTo>
                    <a:pt x="539" y="765"/>
                  </a:lnTo>
                  <a:lnTo>
                    <a:pt x="554" y="764"/>
                  </a:lnTo>
                  <a:lnTo>
                    <a:pt x="567" y="761"/>
                  </a:lnTo>
                  <a:lnTo>
                    <a:pt x="580" y="758"/>
                  </a:lnTo>
                  <a:lnTo>
                    <a:pt x="586" y="756"/>
                  </a:lnTo>
                  <a:lnTo>
                    <a:pt x="591" y="753"/>
                  </a:lnTo>
                  <a:lnTo>
                    <a:pt x="597" y="750"/>
                  </a:lnTo>
                  <a:lnTo>
                    <a:pt x="602" y="747"/>
                  </a:lnTo>
                  <a:lnTo>
                    <a:pt x="606" y="743"/>
                  </a:lnTo>
                  <a:lnTo>
                    <a:pt x="611" y="738"/>
                  </a:lnTo>
                  <a:lnTo>
                    <a:pt x="615" y="733"/>
                  </a:lnTo>
                  <a:lnTo>
                    <a:pt x="618" y="727"/>
                  </a:lnTo>
                  <a:lnTo>
                    <a:pt x="614" y="725"/>
                  </a:lnTo>
                  <a:lnTo>
                    <a:pt x="610" y="722"/>
                  </a:lnTo>
                  <a:lnTo>
                    <a:pt x="604" y="718"/>
                  </a:lnTo>
                  <a:lnTo>
                    <a:pt x="598" y="712"/>
                  </a:lnTo>
                  <a:lnTo>
                    <a:pt x="584" y="700"/>
                  </a:lnTo>
                  <a:lnTo>
                    <a:pt x="571" y="686"/>
                  </a:lnTo>
                  <a:lnTo>
                    <a:pt x="559" y="671"/>
                  </a:lnTo>
                  <a:lnTo>
                    <a:pt x="548" y="655"/>
                  </a:lnTo>
                  <a:lnTo>
                    <a:pt x="545" y="648"/>
                  </a:lnTo>
                  <a:lnTo>
                    <a:pt x="542" y="641"/>
                  </a:lnTo>
                  <a:lnTo>
                    <a:pt x="539" y="634"/>
                  </a:lnTo>
                  <a:lnTo>
                    <a:pt x="538" y="628"/>
                  </a:lnTo>
                  <a:lnTo>
                    <a:pt x="534" y="627"/>
                  </a:lnTo>
                  <a:lnTo>
                    <a:pt x="530" y="626"/>
                  </a:lnTo>
                  <a:lnTo>
                    <a:pt x="526" y="624"/>
                  </a:lnTo>
                  <a:lnTo>
                    <a:pt x="523" y="620"/>
                  </a:lnTo>
                  <a:lnTo>
                    <a:pt x="517" y="613"/>
                  </a:lnTo>
                  <a:lnTo>
                    <a:pt x="512" y="603"/>
                  </a:lnTo>
                  <a:lnTo>
                    <a:pt x="512" y="579"/>
                  </a:lnTo>
                  <a:lnTo>
                    <a:pt x="526" y="578"/>
                  </a:lnTo>
                  <a:lnTo>
                    <a:pt x="539" y="577"/>
                  </a:lnTo>
                  <a:lnTo>
                    <a:pt x="551" y="575"/>
                  </a:lnTo>
                  <a:lnTo>
                    <a:pt x="562" y="571"/>
                  </a:lnTo>
                  <a:lnTo>
                    <a:pt x="572" y="568"/>
                  </a:lnTo>
                  <a:lnTo>
                    <a:pt x="582" y="563"/>
                  </a:lnTo>
                  <a:lnTo>
                    <a:pt x="591" y="558"/>
                  </a:lnTo>
                  <a:lnTo>
                    <a:pt x="600" y="552"/>
                  </a:lnTo>
                  <a:lnTo>
                    <a:pt x="607" y="545"/>
                  </a:lnTo>
                  <a:lnTo>
                    <a:pt x="615" y="538"/>
                  </a:lnTo>
                  <a:lnTo>
                    <a:pt x="622" y="531"/>
                  </a:lnTo>
                  <a:lnTo>
                    <a:pt x="628" y="523"/>
                  </a:lnTo>
                  <a:lnTo>
                    <a:pt x="639" y="507"/>
                  </a:lnTo>
                  <a:lnTo>
                    <a:pt x="650" y="489"/>
                  </a:lnTo>
                  <a:lnTo>
                    <a:pt x="669" y="453"/>
                  </a:lnTo>
                  <a:lnTo>
                    <a:pt x="688" y="417"/>
                  </a:lnTo>
                  <a:lnTo>
                    <a:pt x="699" y="401"/>
                  </a:lnTo>
                  <a:lnTo>
                    <a:pt x="710" y="387"/>
                  </a:lnTo>
                  <a:lnTo>
                    <a:pt x="716" y="379"/>
                  </a:lnTo>
                  <a:lnTo>
                    <a:pt x="723" y="373"/>
                  </a:lnTo>
                  <a:lnTo>
                    <a:pt x="730" y="368"/>
                  </a:lnTo>
                  <a:lnTo>
                    <a:pt x="738" y="363"/>
                  </a:lnTo>
                  <a:lnTo>
                    <a:pt x="732" y="351"/>
                  </a:lnTo>
                  <a:lnTo>
                    <a:pt x="727" y="340"/>
                  </a:lnTo>
                  <a:lnTo>
                    <a:pt x="726" y="335"/>
                  </a:lnTo>
                  <a:lnTo>
                    <a:pt x="725" y="330"/>
                  </a:lnTo>
                  <a:lnTo>
                    <a:pt x="725" y="324"/>
                  </a:lnTo>
                  <a:lnTo>
                    <a:pt x="725" y="319"/>
                  </a:lnTo>
                  <a:lnTo>
                    <a:pt x="726" y="314"/>
                  </a:lnTo>
                  <a:lnTo>
                    <a:pt x="727" y="309"/>
                  </a:lnTo>
                  <a:lnTo>
                    <a:pt x="729" y="305"/>
                  </a:lnTo>
                  <a:lnTo>
                    <a:pt x="733" y="301"/>
                  </a:lnTo>
                  <a:lnTo>
                    <a:pt x="736" y="298"/>
                  </a:lnTo>
                  <a:lnTo>
                    <a:pt x="740" y="295"/>
                  </a:lnTo>
                  <a:lnTo>
                    <a:pt x="746" y="292"/>
                  </a:lnTo>
                  <a:lnTo>
                    <a:pt x="751" y="289"/>
                  </a:lnTo>
                  <a:lnTo>
                    <a:pt x="722" y="262"/>
                  </a:lnTo>
                  <a:lnTo>
                    <a:pt x="700" y="242"/>
                  </a:lnTo>
                  <a:lnTo>
                    <a:pt x="690" y="232"/>
                  </a:lnTo>
                  <a:lnTo>
                    <a:pt x="680" y="221"/>
                  </a:lnTo>
                  <a:lnTo>
                    <a:pt x="670" y="207"/>
                  </a:lnTo>
                  <a:lnTo>
                    <a:pt x="658" y="190"/>
                  </a:lnTo>
                  <a:lnTo>
                    <a:pt x="658" y="147"/>
                  </a:lnTo>
                  <a:lnTo>
                    <a:pt x="701" y="145"/>
                  </a:lnTo>
                  <a:lnTo>
                    <a:pt x="733" y="143"/>
                  </a:lnTo>
                  <a:lnTo>
                    <a:pt x="758" y="140"/>
                  </a:lnTo>
                  <a:lnTo>
                    <a:pt x="778" y="136"/>
                  </a:lnTo>
                  <a:lnTo>
                    <a:pt x="785" y="134"/>
                  </a:lnTo>
                  <a:lnTo>
                    <a:pt x="792" y="131"/>
                  </a:lnTo>
                  <a:lnTo>
                    <a:pt x="799" y="127"/>
                  </a:lnTo>
                  <a:lnTo>
                    <a:pt x="805" y="123"/>
                  </a:lnTo>
                  <a:lnTo>
                    <a:pt x="817" y="113"/>
                  </a:lnTo>
                  <a:lnTo>
                    <a:pt x="831" y="98"/>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244" name="Freeform 262"/>
            <p:cNvSpPr>
              <a:spLocks/>
            </p:cNvSpPr>
            <p:nvPr>
              <p:custDataLst>
                <p:tags r:id="rId186"/>
              </p:custDataLst>
            </p:nvPr>
          </p:nvSpPr>
          <p:spPr bwMode="auto">
            <a:xfrm>
              <a:off x="6643688" y="2582863"/>
              <a:ext cx="246062" cy="528637"/>
            </a:xfrm>
            <a:custGeom>
              <a:avLst/>
              <a:gdLst>
                <a:gd name="T0" fmla="*/ 2147483647 w 505"/>
                <a:gd name="T1" fmla="*/ 2147483647 h 1121"/>
                <a:gd name="T2" fmla="*/ 2147483647 w 505"/>
                <a:gd name="T3" fmla="*/ 2147483647 h 1121"/>
                <a:gd name="T4" fmla="*/ 2147483647 w 505"/>
                <a:gd name="T5" fmla="*/ 2147483647 h 1121"/>
                <a:gd name="T6" fmla="*/ 2147483647 w 505"/>
                <a:gd name="T7" fmla="*/ 2147483647 h 1121"/>
                <a:gd name="T8" fmla="*/ 2147483647 w 505"/>
                <a:gd name="T9" fmla="*/ 2147483647 h 1121"/>
                <a:gd name="T10" fmla="*/ 2147483647 w 505"/>
                <a:gd name="T11" fmla="*/ 2147483647 h 1121"/>
                <a:gd name="T12" fmla="*/ 2147483647 w 505"/>
                <a:gd name="T13" fmla="*/ 2147483647 h 1121"/>
                <a:gd name="T14" fmla="*/ 2147483647 w 505"/>
                <a:gd name="T15" fmla="*/ 2147483647 h 1121"/>
                <a:gd name="T16" fmla="*/ 2147483647 w 505"/>
                <a:gd name="T17" fmla="*/ 2147483647 h 1121"/>
                <a:gd name="T18" fmla="*/ 2147483647 w 505"/>
                <a:gd name="T19" fmla="*/ 2147483647 h 1121"/>
                <a:gd name="T20" fmla="*/ 2147483647 w 505"/>
                <a:gd name="T21" fmla="*/ 2147483647 h 1121"/>
                <a:gd name="T22" fmla="*/ 2147483647 w 505"/>
                <a:gd name="T23" fmla="*/ 2147483647 h 1121"/>
                <a:gd name="T24" fmla="*/ 2147483647 w 505"/>
                <a:gd name="T25" fmla="*/ 2147483647 h 1121"/>
                <a:gd name="T26" fmla="*/ 2147483647 w 505"/>
                <a:gd name="T27" fmla="*/ 2147483647 h 1121"/>
                <a:gd name="T28" fmla="*/ 2147483647 w 505"/>
                <a:gd name="T29" fmla="*/ 2147483647 h 1121"/>
                <a:gd name="T30" fmla="*/ 2147483647 w 505"/>
                <a:gd name="T31" fmla="*/ 2147483647 h 1121"/>
                <a:gd name="T32" fmla="*/ 2147483647 w 505"/>
                <a:gd name="T33" fmla="*/ 2147483647 h 1121"/>
                <a:gd name="T34" fmla="*/ 2147483647 w 505"/>
                <a:gd name="T35" fmla="*/ 2147483647 h 1121"/>
                <a:gd name="T36" fmla="*/ 2147483647 w 505"/>
                <a:gd name="T37" fmla="*/ 2147483647 h 1121"/>
                <a:gd name="T38" fmla="*/ 2147483647 w 505"/>
                <a:gd name="T39" fmla="*/ 2147483647 h 1121"/>
                <a:gd name="T40" fmla="*/ 2147483647 w 505"/>
                <a:gd name="T41" fmla="*/ 2147483647 h 1121"/>
                <a:gd name="T42" fmla="*/ 2147483647 w 505"/>
                <a:gd name="T43" fmla="*/ 2147483647 h 1121"/>
                <a:gd name="T44" fmla="*/ 2147483647 w 505"/>
                <a:gd name="T45" fmla="*/ 2147483647 h 1121"/>
                <a:gd name="T46" fmla="*/ 2147483647 w 505"/>
                <a:gd name="T47" fmla="*/ 2147483647 h 1121"/>
                <a:gd name="T48" fmla="*/ 2147483647 w 505"/>
                <a:gd name="T49" fmla="*/ 2147483647 h 1121"/>
                <a:gd name="T50" fmla="*/ 2147483647 w 505"/>
                <a:gd name="T51" fmla="*/ 2147483647 h 1121"/>
                <a:gd name="T52" fmla="*/ 2147483647 w 505"/>
                <a:gd name="T53" fmla="*/ 2147483647 h 1121"/>
                <a:gd name="T54" fmla="*/ 2147483647 w 505"/>
                <a:gd name="T55" fmla="*/ 2147483647 h 1121"/>
                <a:gd name="T56" fmla="*/ 2147483647 w 505"/>
                <a:gd name="T57" fmla="*/ 2147483647 h 1121"/>
                <a:gd name="T58" fmla="*/ 2147483647 w 505"/>
                <a:gd name="T59" fmla="*/ 2147483647 h 1121"/>
                <a:gd name="T60" fmla="*/ 2147483647 w 505"/>
                <a:gd name="T61" fmla="*/ 2147483647 h 1121"/>
                <a:gd name="T62" fmla="*/ 2147483647 w 505"/>
                <a:gd name="T63" fmla="*/ 2147483647 h 1121"/>
                <a:gd name="T64" fmla="*/ 2147483647 w 505"/>
                <a:gd name="T65" fmla="*/ 2147483647 h 1121"/>
                <a:gd name="T66" fmla="*/ 2147483647 w 505"/>
                <a:gd name="T67" fmla="*/ 2147483647 h 1121"/>
                <a:gd name="T68" fmla="*/ 2147483647 w 505"/>
                <a:gd name="T69" fmla="*/ 2147483647 h 1121"/>
                <a:gd name="T70" fmla="*/ 2147483647 w 505"/>
                <a:gd name="T71" fmla="*/ 2147483647 h 1121"/>
                <a:gd name="T72" fmla="*/ 2147483647 w 505"/>
                <a:gd name="T73" fmla="*/ 2147483647 h 1121"/>
                <a:gd name="T74" fmla="*/ 2147483647 w 505"/>
                <a:gd name="T75" fmla="*/ 2147483647 h 1121"/>
                <a:gd name="T76" fmla="*/ 2147483647 w 505"/>
                <a:gd name="T77" fmla="*/ 2147483647 h 1121"/>
                <a:gd name="T78" fmla="*/ 2147483647 w 505"/>
                <a:gd name="T79" fmla="*/ 2147483647 h 1121"/>
                <a:gd name="T80" fmla="*/ 2147483647 w 505"/>
                <a:gd name="T81" fmla="*/ 2147483647 h 1121"/>
                <a:gd name="T82" fmla="*/ 2147483647 w 505"/>
                <a:gd name="T83" fmla="*/ 2147483647 h 1121"/>
                <a:gd name="T84" fmla="*/ 2147483647 w 505"/>
                <a:gd name="T85" fmla="*/ 2147483647 h 1121"/>
                <a:gd name="T86" fmla="*/ 2147483647 w 505"/>
                <a:gd name="T87" fmla="*/ 2147483647 h 1121"/>
                <a:gd name="T88" fmla="*/ 2147483647 w 505"/>
                <a:gd name="T89" fmla="*/ 2147483647 h 1121"/>
                <a:gd name="T90" fmla="*/ 2147483647 w 505"/>
                <a:gd name="T91" fmla="*/ 2147483647 h 1121"/>
                <a:gd name="T92" fmla="*/ 2147483647 w 505"/>
                <a:gd name="T93" fmla="*/ 2147483647 h 1121"/>
                <a:gd name="T94" fmla="*/ 2147483647 w 505"/>
                <a:gd name="T95" fmla="*/ 2147483647 h 1121"/>
                <a:gd name="T96" fmla="*/ 2147483647 w 505"/>
                <a:gd name="T97" fmla="*/ 2147483647 h 1121"/>
                <a:gd name="T98" fmla="*/ 2147483647 w 505"/>
                <a:gd name="T99" fmla="*/ 2147483647 h 1121"/>
                <a:gd name="T100" fmla="*/ 2147483647 w 505"/>
                <a:gd name="T101" fmla="*/ 2147483647 h 1121"/>
                <a:gd name="T102" fmla="*/ 2147483647 w 505"/>
                <a:gd name="T103" fmla="*/ 2147483647 h 112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05"/>
                <a:gd name="T157" fmla="*/ 0 h 1121"/>
                <a:gd name="T158" fmla="*/ 505 w 505"/>
                <a:gd name="T159" fmla="*/ 1121 h 112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05" h="1121">
                  <a:moveTo>
                    <a:pt x="446" y="1121"/>
                  </a:moveTo>
                  <a:lnTo>
                    <a:pt x="445" y="1106"/>
                  </a:lnTo>
                  <a:lnTo>
                    <a:pt x="443" y="1091"/>
                  </a:lnTo>
                  <a:lnTo>
                    <a:pt x="440" y="1079"/>
                  </a:lnTo>
                  <a:lnTo>
                    <a:pt x="438" y="1067"/>
                  </a:lnTo>
                  <a:lnTo>
                    <a:pt x="437" y="1056"/>
                  </a:lnTo>
                  <a:lnTo>
                    <a:pt x="437" y="1045"/>
                  </a:lnTo>
                  <a:lnTo>
                    <a:pt x="438" y="1040"/>
                  </a:lnTo>
                  <a:lnTo>
                    <a:pt x="439" y="1034"/>
                  </a:lnTo>
                  <a:lnTo>
                    <a:pt x="443" y="1028"/>
                  </a:lnTo>
                  <a:lnTo>
                    <a:pt x="446" y="1022"/>
                  </a:lnTo>
                  <a:lnTo>
                    <a:pt x="430" y="1022"/>
                  </a:lnTo>
                  <a:lnTo>
                    <a:pt x="420" y="1022"/>
                  </a:lnTo>
                  <a:lnTo>
                    <a:pt x="411" y="1022"/>
                  </a:lnTo>
                  <a:lnTo>
                    <a:pt x="399" y="1022"/>
                  </a:lnTo>
                  <a:lnTo>
                    <a:pt x="399" y="1001"/>
                  </a:lnTo>
                  <a:lnTo>
                    <a:pt x="399" y="988"/>
                  </a:lnTo>
                  <a:lnTo>
                    <a:pt x="399" y="975"/>
                  </a:lnTo>
                  <a:lnTo>
                    <a:pt x="399" y="961"/>
                  </a:lnTo>
                  <a:lnTo>
                    <a:pt x="405" y="957"/>
                  </a:lnTo>
                  <a:lnTo>
                    <a:pt x="411" y="953"/>
                  </a:lnTo>
                  <a:lnTo>
                    <a:pt x="414" y="949"/>
                  </a:lnTo>
                  <a:lnTo>
                    <a:pt x="416" y="946"/>
                  </a:lnTo>
                  <a:lnTo>
                    <a:pt x="419" y="939"/>
                  </a:lnTo>
                  <a:lnTo>
                    <a:pt x="419" y="931"/>
                  </a:lnTo>
                  <a:lnTo>
                    <a:pt x="419" y="922"/>
                  </a:lnTo>
                  <a:lnTo>
                    <a:pt x="419" y="915"/>
                  </a:lnTo>
                  <a:lnTo>
                    <a:pt x="419" y="908"/>
                  </a:lnTo>
                  <a:lnTo>
                    <a:pt x="419" y="899"/>
                  </a:lnTo>
                  <a:lnTo>
                    <a:pt x="413" y="899"/>
                  </a:lnTo>
                  <a:lnTo>
                    <a:pt x="409" y="899"/>
                  </a:lnTo>
                  <a:lnTo>
                    <a:pt x="404" y="898"/>
                  </a:lnTo>
                  <a:lnTo>
                    <a:pt x="402" y="896"/>
                  </a:lnTo>
                  <a:lnTo>
                    <a:pt x="400" y="895"/>
                  </a:lnTo>
                  <a:lnTo>
                    <a:pt x="398" y="893"/>
                  </a:lnTo>
                  <a:lnTo>
                    <a:pt x="397" y="891"/>
                  </a:lnTo>
                  <a:lnTo>
                    <a:pt x="395" y="889"/>
                  </a:lnTo>
                  <a:lnTo>
                    <a:pt x="394" y="879"/>
                  </a:lnTo>
                  <a:lnTo>
                    <a:pt x="392" y="868"/>
                  </a:lnTo>
                  <a:lnTo>
                    <a:pt x="382" y="838"/>
                  </a:lnTo>
                  <a:lnTo>
                    <a:pt x="371" y="811"/>
                  </a:lnTo>
                  <a:lnTo>
                    <a:pt x="360" y="786"/>
                  </a:lnTo>
                  <a:lnTo>
                    <a:pt x="348" y="764"/>
                  </a:lnTo>
                  <a:lnTo>
                    <a:pt x="336" y="741"/>
                  </a:lnTo>
                  <a:lnTo>
                    <a:pt x="324" y="719"/>
                  </a:lnTo>
                  <a:lnTo>
                    <a:pt x="312" y="695"/>
                  </a:lnTo>
                  <a:lnTo>
                    <a:pt x="300" y="672"/>
                  </a:lnTo>
                  <a:lnTo>
                    <a:pt x="299" y="684"/>
                  </a:lnTo>
                  <a:lnTo>
                    <a:pt x="298" y="694"/>
                  </a:lnTo>
                  <a:lnTo>
                    <a:pt x="296" y="703"/>
                  </a:lnTo>
                  <a:lnTo>
                    <a:pt x="292" y="710"/>
                  </a:lnTo>
                  <a:lnTo>
                    <a:pt x="291" y="713"/>
                  </a:lnTo>
                  <a:lnTo>
                    <a:pt x="288" y="715"/>
                  </a:lnTo>
                  <a:lnTo>
                    <a:pt x="286" y="717"/>
                  </a:lnTo>
                  <a:lnTo>
                    <a:pt x="282" y="718"/>
                  </a:lnTo>
                  <a:lnTo>
                    <a:pt x="276" y="720"/>
                  </a:lnTo>
                  <a:lnTo>
                    <a:pt x="266" y="721"/>
                  </a:lnTo>
                  <a:lnTo>
                    <a:pt x="246" y="751"/>
                  </a:lnTo>
                  <a:lnTo>
                    <a:pt x="238" y="748"/>
                  </a:lnTo>
                  <a:lnTo>
                    <a:pt x="226" y="742"/>
                  </a:lnTo>
                  <a:lnTo>
                    <a:pt x="214" y="736"/>
                  </a:lnTo>
                  <a:lnTo>
                    <a:pt x="207" y="733"/>
                  </a:lnTo>
                  <a:lnTo>
                    <a:pt x="190" y="734"/>
                  </a:lnTo>
                  <a:lnTo>
                    <a:pt x="176" y="735"/>
                  </a:lnTo>
                  <a:lnTo>
                    <a:pt x="169" y="736"/>
                  </a:lnTo>
                  <a:lnTo>
                    <a:pt x="165" y="736"/>
                  </a:lnTo>
                  <a:lnTo>
                    <a:pt x="162" y="735"/>
                  </a:lnTo>
                  <a:lnTo>
                    <a:pt x="159" y="733"/>
                  </a:lnTo>
                  <a:lnTo>
                    <a:pt x="167" y="646"/>
                  </a:lnTo>
                  <a:lnTo>
                    <a:pt x="133" y="567"/>
                  </a:lnTo>
                  <a:lnTo>
                    <a:pt x="122" y="551"/>
                  </a:lnTo>
                  <a:lnTo>
                    <a:pt x="112" y="539"/>
                  </a:lnTo>
                  <a:lnTo>
                    <a:pt x="107" y="533"/>
                  </a:lnTo>
                  <a:lnTo>
                    <a:pt x="103" y="527"/>
                  </a:lnTo>
                  <a:lnTo>
                    <a:pt x="101" y="520"/>
                  </a:lnTo>
                  <a:lnTo>
                    <a:pt x="100" y="511"/>
                  </a:lnTo>
                  <a:lnTo>
                    <a:pt x="85" y="508"/>
                  </a:lnTo>
                  <a:lnTo>
                    <a:pt x="74" y="505"/>
                  </a:lnTo>
                  <a:lnTo>
                    <a:pt x="62" y="504"/>
                  </a:lnTo>
                  <a:lnTo>
                    <a:pt x="51" y="502"/>
                  </a:lnTo>
                  <a:lnTo>
                    <a:pt x="41" y="498"/>
                  </a:lnTo>
                  <a:lnTo>
                    <a:pt x="32" y="493"/>
                  </a:lnTo>
                  <a:lnTo>
                    <a:pt x="23" y="487"/>
                  </a:lnTo>
                  <a:lnTo>
                    <a:pt x="16" y="479"/>
                  </a:lnTo>
                  <a:lnTo>
                    <a:pt x="8" y="471"/>
                  </a:lnTo>
                  <a:lnTo>
                    <a:pt x="0" y="462"/>
                  </a:lnTo>
                  <a:lnTo>
                    <a:pt x="8" y="458"/>
                  </a:lnTo>
                  <a:lnTo>
                    <a:pt x="13" y="454"/>
                  </a:lnTo>
                  <a:lnTo>
                    <a:pt x="19" y="450"/>
                  </a:lnTo>
                  <a:lnTo>
                    <a:pt x="23" y="445"/>
                  </a:lnTo>
                  <a:lnTo>
                    <a:pt x="31" y="435"/>
                  </a:lnTo>
                  <a:lnTo>
                    <a:pt x="38" y="422"/>
                  </a:lnTo>
                  <a:lnTo>
                    <a:pt x="45" y="397"/>
                  </a:lnTo>
                  <a:lnTo>
                    <a:pt x="54" y="369"/>
                  </a:lnTo>
                  <a:lnTo>
                    <a:pt x="58" y="361"/>
                  </a:lnTo>
                  <a:lnTo>
                    <a:pt x="62" y="351"/>
                  </a:lnTo>
                  <a:lnTo>
                    <a:pt x="64" y="340"/>
                  </a:lnTo>
                  <a:lnTo>
                    <a:pt x="65" y="328"/>
                  </a:lnTo>
                  <a:lnTo>
                    <a:pt x="67" y="302"/>
                  </a:lnTo>
                  <a:lnTo>
                    <a:pt x="67" y="277"/>
                  </a:lnTo>
                  <a:lnTo>
                    <a:pt x="67" y="274"/>
                  </a:lnTo>
                  <a:lnTo>
                    <a:pt x="68" y="272"/>
                  </a:lnTo>
                  <a:lnTo>
                    <a:pt x="70" y="269"/>
                  </a:lnTo>
                  <a:lnTo>
                    <a:pt x="73" y="268"/>
                  </a:lnTo>
                  <a:lnTo>
                    <a:pt x="80" y="265"/>
                  </a:lnTo>
                  <a:lnTo>
                    <a:pt x="88" y="264"/>
                  </a:lnTo>
                  <a:lnTo>
                    <a:pt x="96" y="263"/>
                  </a:lnTo>
                  <a:lnTo>
                    <a:pt x="103" y="262"/>
                  </a:lnTo>
                  <a:lnTo>
                    <a:pt x="110" y="261"/>
                  </a:lnTo>
                  <a:lnTo>
                    <a:pt x="113" y="258"/>
                  </a:lnTo>
                  <a:lnTo>
                    <a:pt x="119" y="253"/>
                  </a:lnTo>
                  <a:lnTo>
                    <a:pt x="124" y="247"/>
                  </a:lnTo>
                  <a:lnTo>
                    <a:pt x="129" y="239"/>
                  </a:lnTo>
                  <a:lnTo>
                    <a:pt x="132" y="231"/>
                  </a:lnTo>
                  <a:lnTo>
                    <a:pt x="134" y="222"/>
                  </a:lnTo>
                  <a:lnTo>
                    <a:pt x="136" y="213"/>
                  </a:lnTo>
                  <a:lnTo>
                    <a:pt x="137" y="202"/>
                  </a:lnTo>
                  <a:lnTo>
                    <a:pt x="140" y="192"/>
                  </a:lnTo>
                  <a:lnTo>
                    <a:pt x="141" y="152"/>
                  </a:lnTo>
                  <a:lnTo>
                    <a:pt x="140" y="117"/>
                  </a:lnTo>
                  <a:lnTo>
                    <a:pt x="141" y="114"/>
                  </a:lnTo>
                  <a:lnTo>
                    <a:pt x="143" y="110"/>
                  </a:lnTo>
                  <a:lnTo>
                    <a:pt x="145" y="107"/>
                  </a:lnTo>
                  <a:lnTo>
                    <a:pt x="150" y="104"/>
                  </a:lnTo>
                  <a:lnTo>
                    <a:pt x="159" y="98"/>
                  </a:lnTo>
                  <a:lnTo>
                    <a:pt x="170" y="91"/>
                  </a:lnTo>
                  <a:lnTo>
                    <a:pt x="193" y="83"/>
                  </a:lnTo>
                  <a:lnTo>
                    <a:pt x="207" y="80"/>
                  </a:lnTo>
                  <a:lnTo>
                    <a:pt x="210" y="77"/>
                  </a:lnTo>
                  <a:lnTo>
                    <a:pt x="213" y="74"/>
                  </a:lnTo>
                  <a:lnTo>
                    <a:pt x="217" y="70"/>
                  </a:lnTo>
                  <a:lnTo>
                    <a:pt x="219" y="66"/>
                  </a:lnTo>
                  <a:lnTo>
                    <a:pt x="224" y="56"/>
                  </a:lnTo>
                  <a:lnTo>
                    <a:pt x="227" y="45"/>
                  </a:lnTo>
                  <a:lnTo>
                    <a:pt x="234" y="21"/>
                  </a:lnTo>
                  <a:lnTo>
                    <a:pt x="240" y="0"/>
                  </a:lnTo>
                  <a:lnTo>
                    <a:pt x="251" y="7"/>
                  </a:lnTo>
                  <a:lnTo>
                    <a:pt x="260" y="15"/>
                  </a:lnTo>
                  <a:lnTo>
                    <a:pt x="269" y="23"/>
                  </a:lnTo>
                  <a:lnTo>
                    <a:pt x="277" y="31"/>
                  </a:lnTo>
                  <a:lnTo>
                    <a:pt x="286" y="39"/>
                  </a:lnTo>
                  <a:lnTo>
                    <a:pt x="294" y="44"/>
                  </a:lnTo>
                  <a:lnTo>
                    <a:pt x="300" y="47"/>
                  </a:lnTo>
                  <a:lnTo>
                    <a:pt x="305" y="48"/>
                  </a:lnTo>
                  <a:lnTo>
                    <a:pt x="312" y="49"/>
                  </a:lnTo>
                  <a:lnTo>
                    <a:pt x="320" y="49"/>
                  </a:lnTo>
                  <a:lnTo>
                    <a:pt x="325" y="75"/>
                  </a:lnTo>
                  <a:lnTo>
                    <a:pt x="332" y="99"/>
                  </a:lnTo>
                  <a:lnTo>
                    <a:pt x="335" y="110"/>
                  </a:lnTo>
                  <a:lnTo>
                    <a:pt x="337" y="122"/>
                  </a:lnTo>
                  <a:lnTo>
                    <a:pt x="338" y="134"/>
                  </a:lnTo>
                  <a:lnTo>
                    <a:pt x="339" y="147"/>
                  </a:lnTo>
                  <a:lnTo>
                    <a:pt x="338" y="155"/>
                  </a:lnTo>
                  <a:lnTo>
                    <a:pt x="337" y="161"/>
                  </a:lnTo>
                  <a:lnTo>
                    <a:pt x="335" y="167"/>
                  </a:lnTo>
                  <a:lnTo>
                    <a:pt x="332" y="173"/>
                  </a:lnTo>
                  <a:lnTo>
                    <a:pt x="324" y="183"/>
                  </a:lnTo>
                  <a:lnTo>
                    <a:pt x="316" y="194"/>
                  </a:lnTo>
                  <a:lnTo>
                    <a:pt x="308" y="204"/>
                  </a:lnTo>
                  <a:lnTo>
                    <a:pt x="300" y="216"/>
                  </a:lnTo>
                  <a:lnTo>
                    <a:pt x="297" y="221"/>
                  </a:lnTo>
                  <a:lnTo>
                    <a:pt x="294" y="227"/>
                  </a:lnTo>
                  <a:lnTo>
                    <a:pt x="293" y="233"/>
                  </a:lnTo>
                  <a:lnTo>
                    <a:pt x="292" y="240"/>
                  </a:lnTo>
                  <a:lnTo>
                    <a:pt x="293" y="245"/>
                  </a:lnTo>
                  <a:lnTo>
                    <a:pt x="294" y="250"/>
                  </a:lnTo>
                  <a:lnTo>
                    <a:pt x="297" y="253"/>
                  </a:lnTo>
                  <a:lnTo>
                    <a:pt x="300" y="256"/>
                  </a:lnTo>
                  <a:lnTo>
                    <a:pt x="304" y="258"/>
                  </a:lnTo>
                  <a:lnTo>
                    <a:pt x="309" y="261"/>
                  </a:lnTo>
                  <a:lnTo>
                    <a:pt x="313" y="262"/>
                  </a:lnTo>
                  <a:lnTo>
                    <a:pt x="319" y="264"/>
                  </a:lnTo>
                  <a:lnTo>
                    <a:pt x="330" y="266"/>
                  </a:lnTo>
                  <a:lnTo>
                    <a:pt x="341" y="268"/>
                  </a:lnTo>
                  <a:lnTo>
                    <a:pt x="346" y="270"/>
                  </a:lnTo>
                  <a:lnTo>
                    <a:pt x="350" y="272"/>
                  </a:lnTo>
                  <a:lnTo>
                    <a:pt x="355" y="274"/>
                  </a:lnTo>
                  <a:lnTo>
                    <a:pt x="359" y="277"/>
                  </a:lnTo>
                  <a:lnTo>
                    <a:pt x="366" y="284"/>
                  </a:lnTo>
                  <a:lnTo>
                    <a:pt x="371" y="291"/>
                  </a:lnTo>
                  <a:lnTo>
                    <a:pt x="375" y="298"/>
                  </a:lnTo>
                  <a:lnTo>
                    <a:pt x="378" y="304"/>
                  </a:lnTo>
                  <a:lnTo>
                    <a:pt x="384" y="319"/>
                  </a:lnTo>
                  <a:lnTo>
                    <a:pt x="392" y="333"/>
                  </a:lnTo>
                  <a:lnTo>
                    <a:pt x="398" y="345"/>
                  </a:lnTo>
                  <a:lnTo>
                    <a:pt x="404" y="359"/>
                  </a:lnTo>
                  <a:lnTo>
                    <a:pt x="411" y="374"/>
                  </a:lnTo>
                  <a:lnTo>
                    <a:pt x="420" y="387"/>
                  </a:lnTo>
                  <a:lnTo>
                    <a:pt x="425" y="394"/>
                  </a:lnTo>
                  <a:lnTo>
                    <a:pt x="430" y="400"/>
                  </a:lnTo>
                  <a:lnTo>
                    <a:pt x="436" y="405"/>
                  </a:lnTo>
                  <a:lnTo>
                    <a:pt x="442" y="409"/>
                  </a:lnTo>
                  <a:lnTo>
                    <a:pt x="448" y="413"/>
                  </a:lnTo>
                  <a:lnTo>
                    <a:pt x="456" y="416"/>
                  </a:lnTo>
                  <a:lnTo>
                    <a:pt x="464" y="418"/>
                  </a:lnTo>
                  <a:lnTo>
                    <a:pt x="472" y="418"/>
                  </a:lnTo>
                  <a:lnTo>
                    <a:pt x="477" y="418"/>
                  </a:lnTo>
                  <a:lnTo>
                    <a:pt x="487" y="418"/>
                  </a:lnTo>
                  <a:lnTo>
                    <a:pt x="498" y="418"/>
                  </a:lnTo>
                  <a:lnTo>
                    <a:pt x="505" y="418"/>
                  </a:lnTo>
                  <a:lnTo>
                    <a:pt x="499" y="439"/>
                  </a:lnTo>
                  <a:lnTo>
                    <a:pt x="489" y="460"/>
                  </a:lnTo>
                  <a:lnTo>
                    <a:pt x="483" y="470"/>
                  </a:lnTo>
                  <a:lnTo>
                    <a:pt x="479" y="482"/>
                  </a:lnTo>
                  <a:lnTo>
                    <a:pt x="476" y="494"/>
                  </a:lnTo>
                  <a:lnTo>
                    <a:pt x="472" y="505"/>
                  </a:lnTo>
                  <a:lnTo>
                    <a:pt x="479" y="499"/>
                  </a:lnTo>
                  <a:lnTo>
                    <a:pt x="458" y="503"/>
                  </a:lnTo>
                  <a:lnTo>
                    <a:pt x="437" y="507"/>
                  </a:lnTo>
                  <a:lnTo>
                    <a:pt x="427" y="510"/>
                  </a:lnTo>
                  <a:lnTo>
                    <a:pt x="417" y="512"/>
                  </a:lnTo>
                  <a:lnTo>
                    <a:pt x="408" y="515"/>
                  </a:lnTo>
                  <a:lnTo>
                    <a:pt x="399" y="519"/>
                  </a:lnTo>
                  <a:lnTo>
                    <a:pt x="391" y="523"/>
                  </a:lnTo>
                  <a:lnTo>
                    <a:pt x="383" y="528"/>
                  </a:lnTo>
                  <a:lnTo>
                    <a:pt x="376" y="534"/>
                  </a:lnTo>
                  <a:lnTo>
                    <a:pt x="370" y="543"/>
                  </a:lnTo>
                  <a:lnTo>
                    <a:pt x="366" y="551"/>
                  </a:lnTo>
                  <a:lnTo>
                    <a:pt x="363" y="561"/>
                  </a:lnTo>
                  <a:lnTo>
                    <a:pt x="360" y="572"/>
                  </a:lnTo>
                  <a:lnTo>
                    <a:pt x="359" y="585"/>
                  </a:lnTo>
                  <a:lnTo>
                    <a:pt x="360" y="601"/>
                  </a:lnTo>
                  <a:lnTo>
                    <a:pt x="363" y="614"/>
                  </a:lnTo>
                  <a:lnTo>
                    <a:pt x="366" y="626"/>
                  </a:lnTo>
                  <a:lnTo>
                    <a:pt x="370" y="637"/>
                  </a:lnTo>
                  <a:lnTo>
                    <a:pt x="376" y="647"/>
                  </a:lnTo>
                  <a:lnTo>
                    <a:pt x="382" y="657"/>
                  </a:lnTo>
                  <a:lnTo>
                    <a:pt x="389" y="666"/>
                  </a:lnTo>
                  <a:lnTo>
                    <a:pt x="395" y="675"/>
                  </a:lnTo>
                  <a:lnTo>
                    <a:pt x="402" y="683"/>
                  </a:lnTo>
                  <a:lnTo>
                    <a:pt x="409" y="692"/>
                  </a:lnTo>
                  <a:lnTo>
                    <a:pt x="415" y="701"/>
                  </a:lnTo>
                  <a:lnTo>
                    <a:pt x="421" y="712"/>
                  </a:lnTo>
                  <a:lnTo>
                    <a:pt x="425" y="723"/>
                  </a:lnTo>
                  <a:lnTo>
                    <a:pt x="430" y="735"/>
                  </a:lnTo>
                  <a:lnTo>
                    <a:pt x="432" y="748"/>
                  </a:lnTo>
                  <a:lnTo>
                    <a:pt x="433" y="764"/>
                  </a:lnTo>
                  <a:lnTo>
                    <a:pt x="432" y="769"/>
                  </a:lnTo>
                  <a:lnTo>
                    <a:pt x="431" y="773"/>
                  </a:lnTo>
                  <a:lnTo>
                    <a:pt x="428" y="776"/>
                  </a:lnTo>
                  <a:lnTo>
                    <a:pt x="425" y="780"/>
                  </a:lnTo>
                  <a:lnTo>
                    <a:pt x="423" y="784"/>
                  </a:lnTo>
                  <a:lnTo>
                    <a:pt x="421" y="789"/>
                  </a:lnTo>
                  <a:lnTo>
                    <a:pt x="420" y="794"/>
                  </a:lnTo>
                  <a:lnTo>
                    <a:pt x="419" y="801"/>
                  </a:lnTo>
                  <a:lnTo>
                    <a:pt x="420" y="809"/>
                  </a:lnTo>
                  <a:lnTo>
                    <a:pt x="421" y="818"/>
                  </a:lnTo>
                  <a:lnTo>
                    <a:pt x="423" y="826"/>
                  </a:lnTo>
                  <a:lnTo>
                    <a:pt x="426" y="834"/>
                  </a:lnTo>
                  <a:lnTo>
                    <a:pt x="435" y="851"/>
                  </a:lnTo>
                  <a:lnTo>
                    <a:pt x="445" y="868"/>
                  </a:lnTo>
                  <a:lnTo>
                    <a:pt x="467" y="903"/>
                  </a:lnTo>
                  <a:lnTo>
                    <a:pt x="486" y="937"/>
                  </a:lnTo>
                  <a:lnTo>
                    <a:pt x="486" y="951"/>
                  </a:lnTo>
                  <a:lnTo>
                    <a:pt x="483" y="965"/>
                  </a:lnTo>
                  <a:lnTo>
                    <a:pt x="482" y="980"/>
                  </a:lnTo>
                  <a:lnTo>
                    <a:pt x="479" y="997"/>
                  </a:lnTo>
                  <a:lnTo>
                    <a:pt x="472" y="1027"/>
                  </a:lnTo>
                  <a:lnTo>
                    <a:pt x="466" y="1057"/>
                  </a:lnTo>
                  <a:lnTo>
                    <a:pt x="458" y="1082"/>
                  </a:lnTo>
                  <a:lnTo>
                    <a:pt x="451" y="1103"/>
                  </a:lnTo>
                  <a:lnTo>
                    <a:pt x="447" y="1116"/>
                  </a:lnTo>
                  <a:lnTo>
                    <a:pt x="446" y="1121"/>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45" name="Freeform 263"/>
            <p:cNvSpPr>
              <a:spLocks/>
            </p:cNvSpPr>
            <p:nvPr>
              <p:custDataLst>
                <p:tags r:id="rId187"/>
              </p:custDataLst>
            </p:nvPr>
          </p:nvSpPr>
          <p:spPr bwMode="auto">
            <a:xfrm>
              <a:off x="3652838" y="3041650"/>
              <a:ext cx="92075" cy="53975"/>
            </a:xfrm>
            <a:custGeom>
              <a:avLst/>
              <a:gdLst>
                <a:gd name="T0" fmla="*/ 2147483647 w 180"/>
                <a:gd name="T1" fmla="*/ 2147483647 h 112"/>
                <a:gd name="T2" fmla="*/ 2147483647 w 180"/>
                <a:gd name="T3" fmla="*/ 2147483647 h 112"/>
                <a:gd name="T4" fmla="*/ 2147483647 w 180"/>
                <a:gd name="T5" fmla="*/ 2147483647 h 112"/>
                <a:gd name="T6" fmla="*/ 2147483647 w 180"/>
                <a:gd name="T7" fmla="*/ 2147483647 h 112"/>
                <a:gd name="T8" fmla="*/ 2147483647 w 180"/>
                <a:gd name="T9" fmla="*/ 2147483647 h 112"/>
                <a:gd name="T10" fmla="*/ 2147483647 w 180"/>
                <a:gd name="T11" fmla="*/ 2147483647 h 112"/>
                <a:gd name="T12" fmla="*/ 2147483647 w 180"/>
                <a:gd name="T13" fmla="*/ 2147483647 h 112"/>
                <a:gd name="T14" fmla="*/ 2147483647 w 180"/>
                <a:gd name="T15" fmla="*/ 2147483647 h 112"/>
                <a:gd name="T16" fmla="*/ 2147483647 w 180"/>
                <a:gd name="T17" fmla="*/ 2147483647 h 112"/>
                <a:gd name="T18" fmla="*/ 2147483647 w 180"/>
                <a:gd name="T19" fmla="*/ 2147483647 h 112"/>
                <a:gd name="T20" fmla="*/ 2147483647 w 180"/>
                <a:gd name="T21" fmla="*/ 2147483647 h 112"/>
                <a:gd name="T22" fmla="*/ 2147483647 w 180"/>
                <a:gd name="T23" fmla="*/ 2147483647 h 112"/>
                <a:gd name="T24" fmla="*/ 2147483647 w 180"/>
                <a:gd name="T25" fmla="*/ 2147483647 h 112"/>
                <a:gd name="T26" fmla="*/ 2147483647 w 180"/>
                <a:gd name="T27" fmla="*/ 2147483647 h 112"/>
                <a:gd name="T28" fmla="*/ 2147483647 w 180"/>
                <a:gd name="T29" fmla="*/ 2147483647 h 112"/>
                <a:gd name="T30" fmla="*/ 2147483647 w 180"/>
                <a:gd name="T31" fmla="*/ 2147483647 h 112"/>
                <a:gd name="T32" fmla="*/ 2147483647 w 180"/>
                <a:gd name="T33" fmla="*/ 2147483647 h 112"/>
                <a:gd name="T34" fmla="*/ 2147483647 w 180"/>
                <a:gd name="T35" fmla="*/ 2147483647 h 112"/>
                <a:gd name="T36" fmla="*/ 2147483647 w 180"/>
                <a:gd name="T37" fmla="*/ 2147483647 h 112"/>
                <a:gd name="T38" fmla="*/ 2147483647 w 180"/>
                <a:gd name="T39" fmla="*/ 2147483647 h 112"/>
                <a:gd name="T40" fmla="*/ 2147483647 w 180"/>
                <a:gd name="T41" fmla="*/ 2147483647 h 112"/>
                <a:gd name="T42" fmla="*/ 2147483647 w 180"/>
                <a:gd name="T43" fmla="*/ 2147483647 h 112"/>
                <a:gd name="T44" fmla="*/ 0 w 180"/>
                <a:gd name="T45" fmla="*/ 2147483647 h 112"/>
                <a:gd name="T46" fmla="*/ 2147483647 w 180"/>
                <a:gd name="T47" fmla="*/ 2147483647 h 112"/>
                <a:gd name="T48" fmla="*/ 2147483647 w 180"/>
                <a:gd name="T49" fmla="*/ 2147483647 h 112"/>
                <a:gd name="T50" fmla="*/ 2147483647 w 180"/>
                <a:gd name="T51" fmla="*/ 2147483647 h 112"/>
                <a:gd name="T52" fmla="*/ 2147483647 w 180"/>
                <a:gd name="T53" fmla="*/ 2147483647 h 112"/>
                <a:gd name="T54" fmla="*/ 2147483647 w 180"/>
                <a:gd name="T55" fmla="*/ 2147483647 h 112"/>
                <a:gd name="T56" fmla="*/ 2147483647 w 180"/>
                <a:gd name="T57" fmla="*/ 0 h 112"/>
                <a:gd name="T58" fmla="*/ 2147483647 w 180"/>
                <a:gd name="T59" fmla="*/ 2147483647 h 112"/>
                <a:gd name="T60" fmla="*/ 2147483647 w 180"/>
                <a:gd name="T61" fmla="*/ 2147483647 h 112"/>
                <a:gd name="T62" fmla="*/ 2147483647 w 180"/>
                <a:gd name="T63" fmla="*/ 2147483647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0"/>
                <a:gd name="T97" fmla="*/ 0 h 112"/>
                <a:gd name="T98" fmla="*/ 180 w 180"/>
                <a:gd name="T99" fmla="*/ 112 h 1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0" h="112">
                  <a:moveTo>
                    <a:pt x="180" y="7"/>
                  </a:moveTo>
                  <a:lnTo>
                    <a:pt x="171" y="24"/>
                  </a:lnTo>
                  <a:lnTo>
                    <a:pt x="163" y="39"/>
                  </a:lnTo>
                  <a:lnTo>
                    <a:pt x="152" y="53"/>
                  </a:lnTo>
                  <a:lnTo>
                    <a:pt x="141" y="66"/>
                  </a:lnTo>
                  <a:lnTo>
                    <a:pt x="129" y="80"/>
                  </a:lnTo>
                  <a:lnTo>
                    <a:pt x="115" y="92"/>
                  </a:lnTo>
                  <a:lnTo>
                    <a:pt x="101" y="102"/>
                  </a:lnTo>
                  <a:lnTo>
                    <a:pt x="87" y="112"/>
                  </a:lnTo>
                  <a:lnTo>
                    <a:pt x="82" y="107"/>
                  </a:lnTo>
                  <a:lnTo>
                    <a:pt x="79" y="101"/>
                  </a:lnTo>
                  <a:lnTo>
                    <a:pt x="76" y="95"/>
                  </a:lnTo>
                  <a:lnTo>
                    <a:pt x="74" y="88"/>
                  </a:lnTo>
                  <a:lnTo>
                    <a:pt x="70" y="81"/>
                  </a:lnTo>
                  <a:lnTo>
                    <a:pt x="68" y="74"/>
                  </a:lnTo>
                  <a:lnTo>
                    <a:pt x="65" y="69"/>
                  </a:lnTo>
                  <a:lnTo>
                    <a:pt x="60" y="63"/>
                  </a:lnTo>
                  <a:lnTo>
                    <a:pt x="45" y="48"/>
                  </a:lnTo>
                  <a:lnTo>
                    <a:pt x="36" y="38"/>
                  </a:lnTo>
                  <a:lnTo>
                    <a:pt x="30" y="33"/>
                  </a:lnTo>
                  <a:lnTo>
                    <a:pt x="25" y="31"/>
                  </a:lnTo>
                  <a:lnTo>
                    <a:pt x="18" y="30"/>
                  </a:lnTo>
                  <a:lnTo>
                    <a:pt x="0" y="26"/>
                  </a:lnTo>
                  <a:lnTo>
                    <a:pt x="26" y="14"/>
                  </a:lnTo>
                  <a:lnTo>
                    <a:pt x="41" y="9"/>
                  </a:lnTo>
                  <a:lnTo>
                    <a:pt x="56" y="5"/>
                  </a:lnTo>
                  <a:lnTo>
                    <a:pt x="74" y="3"/>
                  </a:lnTo>
                  <a:lnTo>
                    <a:pt x="93" y="1"/>
                  </a:lnTo>
                  <a:lnTo>
                    <a:pt x="114" y="0"/>
                  </a:lnTo>
                  <a:lnTo>
                    <a:pt x="135" y="1"/>
                  </a:lnTo>
                  <a:lnTo>
                    <a:pt x="157" y="3"/>
                  </a:lnTo>
                  <a:lnTo>
                    <a:pt x="180" y="7"/>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246" name="Freeform 264"/>
            <p:cNvSpPr>
              <a:spLocks/>
            </p:cNvSpPr>
            <p:nvPr>
              <p:custDataLst>
                <p:tags r:id="rId188"/>
              </p:custDataLst>
            </p:nvPr>
          </p:nvSpPr>
          <p:spPr bwMode="auto">
            <a:xfrm>
              <a:off x="3746500" y="3117850"/>
              <a:ext cx="84138" cy="88900"/>
            </a:xfrm>
            <a:custGeom>
              <a:avLst/>
              <a:gdLst>
                <a:gd name="T0" fmla="*/ 0 w 173"/>
                <a:gd name="T1" fmla="*/ 2147483647 h 192"/>
                <a:gd name="T2" fmla="*/ 2147483647 w 173"/>
                <a:gd name="T3" fmla="*/ 2147483647 h 192"/>
                <a:gd name="T4" fmla="*/ 2147483647 w 173"/>
                <a:gd name="T5" fmla="*/ 2147483647 h 192"/>
                <a:gd name="T6" fmla="*/ 2147483647 w 173"/>
                <a:gd name="T7" fmla="*/ 2147483647 h 192"/>
                <a:gd name="T8" fmla="*/ 2147483647 w 173"/>
                <a:gd name="T9" fmla="*/ 2147483647 h 192"/>
                <a:gd name="T10" fmla="*/ 2147483647 w 173"/>
                <a:gd name="T11" fmla="*/ 2147483647 h 192"/>
                <a:gd name="T12" fmla="*/ 2147483647 w 173"/>
                <a:gd name="T13" fmla="*/ 2147483647 h 192"/>
                <a:gd name="T14" fmla="*/ 2147483647 w 173"/>
                <a:gd name="T15" fmla="*/ 2147483647 h 192"/>
                <a:gd name="T16" fmla="*/ 2147483647 w 173"/>
                <a:gd name="T17" fmla="*/ 2147483647 h 192"/>
                <a:gd name="T18" fmla="*/ 2147483647 w 173"/>
                <a:gd name="T19" fmla="*/ 2147483647 h 192"/>
                <a:gd name="T20" fmla="*/ 2147483647 w 173"/>
                <a:gd name="T21" fmla="*/ 0 h 192"/>
                <a:gd name="T22" fmla="*/ 2147483647 w 173"/>
                <a:gd name="T23" fmla="*/ 2147483647 h 192"/>
                <a:gd name="T24" fmla="*/ 2147483647 w 173"/>
                <a:gd name="T25" fmla="*/ 2147483647 h 192"/>
                <a:gd name="T26" fmla="*/ 2147483647 w 173"/>
                <a:gd name="T27" fmla="*/ 2147483647 h 192"/>
                <a:gd name="T28" fmla="*/ 2147483647 w 173"/>
                <a:gd name="T29" fmla="*/ 2147483647 h 192"/>
                <a:gd name="T30" fmla="*/ 2147483647 w 173"/>
                <a:gd name="T31" fmla="*/ 2147483647 h 192"/>
                <a:gd name="T32" fmla="*/ 2147483647 w 173"/>
                <a:gd name="T33" fmla="*/ 2147483647 h 192"/>
                <a:gd name="T34" fmla="*/ 2147483647 w 173"/>
                <a:gd name="T35" fmla="*/ 2147483647 h 192"/>
                <a:gd name="T36" fmla="*/ 2147483647 w 173"/>
                <a:gd name="T37" fmla="*/ 2147483647 h 192"/>
                <a:gd name="T38" fmla="*/ 2147483647 w 173"/>
                <a:gd name="T39" fmla="*/ 2147483647 h 192"/>
                <a:gd name="T40" fmla="*/ 2147483647 w 173"/>
                <a:gd name="T41" fmla="*/ 2147483647 h 192"/>
                <a:gd name="T42" fmla="*/ 2147483647 w 173"/>
                <a:gd name="T43" fmla="*/ 2147483647 h 192"/>
                <a:gd name="T44" fmla="*/ 2147483647 w 173"/>
                <a:gd name="T45" fmla="*/ 2147483647 h 192"/>
                <a:gd name="T46" fmla="*/ 2147483647 w 173"/>
                <a:gd name="T47" fmla="*/ 2147483647 h 192"/>
                <a:gd name="T48" fmla="*/ 2147483647 w 173"/>
                <a:gd name="T49" fmla="*/ 2147483647 h 192"/>
                <a:gd name="T50" fmla="*/ 2147483647 w 173"/>
                <a:gd name="T51" fmla="*/ 2147483647 h 192"/>
                <a:gd name="T52" fmla="*/ 2147483647 w 173"/>
                <a:gd name="T53" fmla="*/ 2147483647 h 192"/>
                <a:gd name="T54" fmla="*/ 2147483647 w 173"/>
                <a:gd name="T55" fmla="*/ 2147483647 h 192"/>
                <a:gd name="T56" fmla="*/ 2147483647 w 173"/>
                <a:gd name="T57" fmla="*/ 2147483647 h 192"/>
                <a:gd name="T58" fmla="*/ 2147483647 w 173"/>
                <a:gd name="T59" fmla="*/ 2147483647 h 192"/>
                <a:gd name="T60" fmla="*/ 2147483647 w 173"/>
                <a:gd name="T61" fmla="*/ 2147483647 h 192"/>
                <a:gd name="T62" fmla="*/ 2147483647 w 173"/>
                <a:gd name="T63" fmla="*/ 2147483647 h 192"/>
                <a:gd name="T64" fmla="*/ 2147483647 w 173"/>
                <a:gd name="T65" fmla="*/ 2147483647 h 192"/>
                <a:gd name="T66" fmla="*/ 2147483647 w 173"/>
                <a:gd name="T67" fmla="*/ 2147483647 h 192"/>
                <a:gd name="T68" fmla="*/ 2147483647 w 173"/>
                <a:gd name="T69" fmla="*/ 2147483647 h 192"/>
                <a:gd name="T70" fmla="*/ 2147483647 w 173"/>
                <a:gd name="T71" fmla="*/ 2147483647 h 192"/>
                <a:gd name="T72" fmla="*/ 2147483647 w 173"/>
                <a:gd name="T73" fmla="*/ 2147483647 h 192"/>
                <a:gd name="T74" fmla="*/ 2147483647 w 173"/>
                <a:gd name="T75" fmla="*/ 2147483647 h 192"/>
                <a:gd name="T76" fmla="*/ 2147483647 w 173"/>
                <a:gd name="T77" fmla="*/ 2147483647 h 192"/>
                <a:gd name="T78" fmla="*/ 2147483647 w 173"/>
                <a:gd name="T79" fmla="*/ 2147483647 h 192"/>
                <a:gd name="T80" fmla="*/ 2147483647 w 173"/>
                <a:gd name="T81" fmla="*/ 2147483647 h 192"/>
                <a:gd name="T82" fmla="*/ 2147483647 w 173"/>
                <a:gd name="T83" fmla="*/ 2147483647 h 192"/>
                <a:gd name="T84" fmla="*/ 0 w 173"/>
                <a:gd name="T85" fmla="*/ 2147483647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3"/>
                <a:gd name="T130" fmla="*/ 0 h 192"/>
                <a:gd name="T131" fmla="*/ 173 w 173"/>
                <a:gd name="T132" fmla="*/ 192 h 1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3" h="192">
                  <a:moveTo>
                    <a:pt x="0" y="68"/>
                  </a:moveTo>
                  <a:lnTo>
                    <a:pt x="27" y="42"/>
                  </a:lnTo>
                  <a:lnTo>
                    <a:pt x="51" y="21"/>
                  </a:lnTo>
                  <a:lnTo>
                    <a:pt x="56" y="16"/>
                  </a:lnTo>
                  <a:lnTo>
                    <a:pt x="63" y="12"/>
                  </a:lnTo>
                  <a:lnTo>
                    <a:pt x="70" y="8"/>
                  </a:lnTo>
                  <a:lnTo>
                    <a:pt x="76" y="6"/>
                  </a:lnTo>
                  <a:lnTo>
                    <a:pt x="83" y="3"/>
                  </a:lnTo>
                  <a:lnTo>
                    <a:pt x="90" y="2"/>
                  </a:lnTo>
                  <a:lnTo>
                    <a:pt x="98" y="1"/>
                  </a:lnTo>
                  <a:lnTo>
                    <a:pt x="107" y="0"/>
                  </a:lnTo>
                  <a:lnTo>
                    <a:pt x="116" y="1"/>
                  </a:lnTo>
                  <a:lnTo>
                    <a:pt x="124" y="2"/>
                  </a:lnTo>
                  <a:lnTo>
                    <a:pt x="132" y="5"/>
                  </a:lnTo>
                  <a:lnTo>
                    <a:pt x="139" y="8"/>
                  </a:lnTo>
                  <a:lnTo>
                    <a:pt x="145" y="13"/>
                  </a:lnTo>
                  <a:lnTo>
                    <a:pt x="151" y="19"/>
                  </a:lnTo>
                  <a:lnTo>
                    <a:pt x="155" y="24"/>
                  </a:lnTo>
                  <a:lnTo>
                    <a:pt x="160" y="30"/>
                  </a:lnTo>
                  <a:lnTo>
                    <a:pt x="163" y="37"/>
                  </a:lnTo>
                  <a:lnTo>
                    <a:pt x="166" y="43"/>
                  </a:lnTo>
                  <a:lnTo>
                    <a:pt x="168" y="50"/>
                  </a:lnTo>
                  <a:lnTo>
                    <a:pt x="169" y="57"/>
                  </a:lnTo>
                  <a:lnTo>
                    <a:pt x="172" y="72"/>
                  </a:lnTo>
                  <a:lnTo>
                    <a:pt x="173" y="87"/>
                  </a:lnTo>
                  <a:lnTo>
                    <a:pt x="157" y="114"/>
                  </a:lnTo>
                  <a:lnTo>
                    <a:pt x="146" y="137"/>
                  </a:lnTo>
                  <a:lnTo>
                    <a:pt x="139" y="148"/>
                  </a:lnTo>
                  <a:lnTo>
                    <a:pt x="130" y="160"/>
                  </a:lnTo>
                  <a:lnTo>
                    <a:pt x="117" y="174"/>
                  </a:lnTo>
                  <a:lnTo>
                    <a:pt x="99" y="192"/>
                  </a:lnTo>
                  <a:lnTo>
                    <a:pt x="86" y="183"/>
                  </a:lnTo>
                  <a:lnTo>
                    <a:pt x="74" y="176"/>
                  </a:lnTo>
                  <a:lnTo>
                    <a:pt x="63" y="169"/>
                  </a:lnTo>
                  <a:lnTo>
                    <a:pt x="54" y="163"/>
                  </a:lnTo>
                  <a:lnTo>
                    <a:pt x="46" y="156"/>
                  </a:lnTo>
                  <a:lnTo>
                    <a:pt x="40" y="150"/>
                  </a:lnTo>
                  <a:lnTo>
                    <a:pt x="34" y="144"/>
                  </a:lnTo>
                  <a:lnTo>
                    <a:pt x="30" y="137"/>
                  </a:lnTo>
                  <a:lnTo>
                    <a:pt x="22" y="123"/>
                  </a:lnTo>
                  <a:lnTo>
                    <a:pt x="16" y="107"/>
                  </a:lnTo>
                  <a:lnTo>
                    <a:pt x="9" y="90"/>
                  </a:lnTo>
                  <a:lnTo>
                    <a:pt x="0" y="68"/>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247" name="Freeform 265"/>
            <p:cNvSpPr>
              <a:spLocks/>
            </p:cNvSpPr>
            <p:nvPr>
              <p:custDataLst>
                <p:tags r:id="rId189"/>
              </p:custDataLst>
            </p:nvPr>
          </p:nvSpPr>
          <p:spPr bwMode="auto">
            <a:xfrm>
              <a:off x="3794125" y="3163888"/>
              <a:ext cx="117475" cy="119062"/>
            </a:xfrm>
            <a:custGeom>
              <a:avLst/>
              <a:gdLst>
                <a:gd name="T0" fmla="*/ 2147483647 w 233"/>
                <a:gd name="T1" fmla="*/ 0 h 252"/>
                <a:gd name="T2" fmla="*/ 2147483647 w 233"/>
                <a:gd name="T3" fmla="*/ 2147483647 h 252"/>
                <a:gd name="T4" fmla="*/ 2147483647 w 233"/>
                <a:gd name="T5" fmla="*/ 2147483647 h 252"/>
                <a:gd name="T6" fmla="*/ 2147483647 w 233"/>
                <a:gd name="T7" fmla="*/ 2147483647 h 252"/>
                <a:gd name="T8" fmla="*/ 2147483647 w 233"/>
                <a:gd name="T9" fmla="*/ 2147483647 h 252"/>
                <a:gd name="T10" fmla="*/ 2147483647 w 233"/>
                <a:gd name="T11" fmla="*/ 2147483647 h 252"/>
                <a:gd name="T12" fmla="*/ 2147483647 w 233"/>
                <a:gd name="T13" fmla="*/ 0 h 252"/>
                <a:gd name="T14" fmla="*/ 2147483647 w 233"/>
                <a:gd name="T15" fmla="*/ 2147483647 h 252"/>
                <a:gd name="T16" fmla="*/ 2147483647 w 233"/>
                <a:gd name="T17" fmla="*/ 2147483647 h 252"/>
                <a:gd name="T18" fmla="*/ 2147483647 w 233"/>
                <a:gd name="T19" fmla="*/ 2147483647 h 252"/>
                <a:gd name="T20" fmla="*/ 2147483647 w 233"/>
                <a:gd name="T21" fmla="*/ 2147483647 h 252"/>
                <a:gd name="T22" fmla="*/ 2147483647 w 233"/>
                <a:gd name="T23" fmla="*/ 2147483647 h 252"/>
                <a:gd name="T24" fmla="*/ 2147483647 w 233"/>
                <a:gd name="T25" fmla="*/ 2147483647 h 252"/>
                <a:gd name="T26" fmla="*/ 2147483647 w 233"/>
                <a:gd name="T27" fmla="*/ 2147483647 h 252"/>
                <a:gd name="T28" fmla="*/ 2147483647 w 233"/>
                <a:gd name="T29" fmla="*/ 2147483647 h 252"/>
                <a:gd name="T30" fmla="*/ 2147483647 w 233"/>
                <a:gd name="T31" fmla="*/ 2147483647 h 252"/>
                <a:gd name="T32" fmla="*/ 2147483647 w 233"/>
                <a:gd name="T33" fmla="*/ 2147483647 h 252"/>
                <a:gd name="T34" fmla="*/ 2147483647 w 233"/>
                <a:gd name="T35" fmla="*/ 2147483647 h 252"/>
                <a:gd name="T36" fmla="*/ 2147483647 w 233"/>
                <a:gd name="T37" fmla="*/ 2147483647 h 252"/>
                <a:gd name="T38" fmla="*/ 2147483647 w 233"/>
                <a:gd name="T39" fmla="*/ 2147483647 h 252"/>
                <a:gd name="T40" fmla="*/ 2147483647 w 233"/>
                <a:gd name="T41" fmla="*/ 2147483647 h 252"/>
                <a:gd name="T42" fmla="*/ 2147483647 w 233"/>
                <a:gd name="T43" fmla="*/ 2147483647 h 252"/>
                <a:gd name="T44" fmla="*/ 2147483647 w 233"/>
                <a:gd name="T45" fmla="*/ 2147483647 h 252"/>
                <a:gd name="T46" fmla="*/ 2147483647 w 233"/>
                <a:gd name="T47" fmla="*/ 2147483647 h 252"/>
                <a:gd name="T48" fmla="*/ 2147483647 w 233"/>
                <a:gd name="T49" fmla="*/ 2147483647 h 252"/>
                <a:gd name="T50" fmla="*/ 2147483647 w 233"/>
                <a:gd name="T51" fmla="*/ 2147483647 h 252"/>
                <a:gd name="T52" fmla="*/ 2147483647 w 233"/>
                <a:gd name="T53" fmla="*/ 2147483647 h 252"/>
                <a:gd name="T54" fmla="*/ 2147483647 w 233"/>
                <a:gd name="T55" fmla="*/ 2147483647 h 252"/>
                <a:gd name="T56" fmla="*/ 2147483647 w 233"/>
                <a:gd name="T57" fmla="*/ 2147483647 h 252"/>
                <a:gd name="T58" fmla="*/ 2147483647 w 233"/>
                <a:gd name="T59" fmla="*/ 2147483647 h 252"/>
                <a:gd name="T60" fmla="*/ 2147483647 w 233"/>
                <a:gd name="T61" fmla="*/ 2147483647 h 252"/>
                <a:gd name="T62" fmla="*/ 2147483647 w 233"/>
                <a:gd name="T63" fmla="*/ 2147483647 h 252"/>
                <a:gd name="T64" fmla="*/ 2147483647 w 233"/>
                <a:gd name="T65" fmla="*/ 2147483647 h 252"/>
                <a:gd name="T66" fmla="*/ 2147483647 w 233"/>
                <a:gd name="T67" fmla="*/ 2147483647 h 252"/>
                <a:gd name="T68" fmla="*/ 2147483647 w 233"/>
                <a:gd name="T69" fmla="*/ 2147483647 h 252"/>
                <a:gd name="T70" fmla="*/ 2147483647 w 233"/>
                <a:gd name="T71" fmla="*/ 2147483647 h 252"/>
                <a:gd name="T72" fmla="*/ 2147483647 w 233"/>
                <a:gd name="T73" fmla="*/ 2147483647 h 252"/>
                <a:gd name="T74" fmla="*/ 2147483647 w 233"/>
                <a:gd name="T75" fmla="*/ 2147483647 h 252"/>
                <a:gd name="T76" fmla="*/ 2147483647 w 233"/>
                <a:gd name="T77" fmla="*/ 2147483647 h 252"/>
                <a:gd name="T78" fmla="*/ 2147483647 w 233"/>
                <a:gd name="T79" fmla="*/ 2147483647 h 252"/>
                <a:gd name="T80" fmla="*/ 2147483647 w 233"/>
                <a:gd name="T81" fmla="*/ 2147483647 h 252"/>
                <a:gd name="T82" fmla="*/ 2147483647 w 233"/>
                <a:gd name="T83" fmla="*/ 2147483647 h 252"/>
                <a:gd name="T84" fmla="*/ 2147483647 w 233"/>
                <a:gd name="T85" fmla="*/ 2147483647 h 252"/>
                <a:gd name="T86" fmla="*/ 2147483647 w 233"/>
                <a:gd name="T87" fmla="*/ 2147483647 h 252"/>
                <a:gd name="T88" fmla="*/ 2147483647 w 233"/>
                <a:gd name="T89" fmla="*/ 2147483647 h 252"/>
                <a:gd name="T90" fmla="*/ 2147483647 w 233"/>
                <a:gd name="T91" fmla="*/ 2147483647 h 252"/>
                <a:gd name="T92" fmla="*/ 2147483647 w 233"/>
                <a:gd name="T93" fmla="*/ 2147483647 h 252"/>
                <a:gd name="T94" fmla="*/ 0 w 233"/>
                <a:gd name="T95" fmla="*/ 2147483647 h 252"/>
                <a:gd name="T96" fmla="*/ 2147483647 w 233"/>
                <a:gd name="T97" fmla="*/ 2147483647 h 252"/>
                <a:gd name="T98" fmla="*/ 2147483647 w 233"/>
                <a:gd name="T99" fmla="*/ 2147483647 h 252"/>
                <a:gd name="T100" fmla="*/ 2147483647 w 233"/>
                <a:gd name="T101" fmla="*/ 2147483647 h 252"/>
                <a:gd name="T102" fmla="*/ 2147483647 w 233"/>
                <a:gd name="T103" fmla="*/ 2147483647 h 252"/>
                <a:gd name="T104" fmla="*/ 2147483647 w 233"/>
                <a:gd name="T105" fmla="*/ 2147483647 h 252"/>
                <a:gd name="T106" fmla="*/ 2147483647 w 233"/>
                <a:gd name="T107" fmla="*/ 0 h 2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3"/>
                <a:gd name="T163" fmla="*/ 0 h 252"/>
                <a:gd name="T164" fmla="*/ 233 w 233"/>
                <a:gd name="T165" fmla="*/ 252 h 25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3" h="252">
                  <a:moveTo>
                    <a:pt x="74" y="0"/>
                  </a:moveTo>
                  <a:lnTo>
                    <a:pt x="83" y="2"/>
                  </a:lnTo>
                  <a:lnTo>
                    <a:pt x="89" y="3"/>
                  </a:lnTo>
                  <a:lnTo>
                    <a:pt x="95" y="3"/>
                  </a:lnTo>
                  <a:lnTo>
                    <a:pt x="99" y="2"/>
                  </a:lnTo>
                  <a:lnTo>
                    <a:pt x="106" y="1"/>
                  </a:lnTo>
                  <a:lnTo>
                    <a:pt x="113" y="0"/>
                  </a:lnTo>
                  <a:lnTo>
                    <a:pt x="125" y="17"/>
                  </a:lnTo>
                  <a:lnTo>
                    <a:pt x="140" y="37"/>
                  </a:lnTo>
                  <a:lnTo>
                    <a:pt x="144" y="42"/>
                  </a:lnTo>
                  <a:lnTo>
                    <a:pt x="148" y="46"/>
                  </a:lnTo>
                  <a:lnTo>
                    <a:pt x="153" y="49"/>
                  </a:lnTo>
                  <a:lnTo>
                    <a:pt x="157" y="52"/>
                  </a:lnTo>
                  <a:lnTo>
                    <a:pt x="163" y="54"/>
                  </a:lnTo>
                  <a:lnTo>
                    <a:pt x="168" y="56"/>
                  </a:lnTo>
                  <a:lnTo>
                    <a:pt x="174" y="56"/>
                  </a:lnTo>
                  <a:lnTo>
                    <a:pt x="180" y="56"/>
                  </a:lnTo>
                  <a:lnTo>
                    <a:pt x="180" y="80"/>
                  </a:lnTo>
                  <a:lnTo>
                    <a:pt x="193" y="103"/>
                  </a:lnTo>
                  <a:lnTo>
                    <a:pt x="212" y="128"/>
                  </a:lnTo>
                  <a:lnTo>
                    <a:pt x="215" y="135"/>
                  </a:lnTo>
                  <a:lnTo>
                    <a:pt x="220" y="142"/>
                  </a:lnTo>
                  <a:lnTo>
                    <a:pt x="223" y="151"/>
                  </a:lnTo>
                  <a:lnTo>
                    <a:pt x="226" y="160"/>
                  </a:lnTo>
                  <a:lnTo>
                    <a:pt x="230" y="170"/>
                  </a:lnTo>
                  <a:lnTo>
                    <a:pt x="232" y="180"/>
                  </a:lnTo>
                  <a:lnTo>
                    <a:pt x="233" y="191"/>
                  </a:lnTo>
                  <a:lnTo>
                    <a:pt x="233" y="204"/>
                  </a:lnTo>
                  <a:lnTo>
                    <a:pt x="232" y="216"/>
                  </a:lnTo>
                  <a:lnTo>
                    <a:pt x="230" y="228"/>
                  </a:lnTo>
                  <a:lnTo>
                    <a:pt x="227" y="240"/>
                  </a:lnTo>
                  <a:lnTo>
                    <a:pt x="226" y="252"/>
                  </a:lnTo>
                  <a:lnTo>
                    <a:pt x="222" y="252"/>
                  </a:lnTo>
                  <a:lnTo>
                    <a:pt x="215" y="250"/>
                  </a:lnTo>
                  <a:lnTo>
                    <a:pt x="208" y="246"/>
                  </a:lnTo>
                  <a:lnTo>
                    <a:pt x="198" y="241"/>
                  </a:lnTo>
                  <a:lnTo>
                    <a:pt x="176" y="226"/>
                  </a:lnTo>
                  <a:lnTo>
                    <a:pt x="151" y="208"/>
                  </a:lnTo>
                  <a:lnTo>
                    <a:pt x="125" y="186"/>
                  </a:lnTo>
                  <a:lnTo>
                    <a:pt x="100" y="165"/>
                  </a:lnTo>
                  <a:lnTo>
                    <a:pt x="78" y="145"/>
                  </a:lnTo>
                  <a:lnTo>
                    <a:pt x="61" y="129"/>
                  </a:lnTo>
                  <a:lnTo>
                    <a:pt x="55" y="125"/>
                  </a:lnTo>
                  <a:lnTo>
                    <a:pt x="48" y="120"/>
                  </a:lnTo>
                  <a:lnTo>
                    <a:pt x="41" y="116"/>
                  </a:lnTo>
                  <a:lnTo>
                    <a:pt x="33" y="112"/>
                  </a:lnTo>
                  <a:lnTo>
                    <a:pt x="17" y="104"/>
                  </a:lnTo>
                  <a:lnTo>
                    <a:pt x="0" y="99"/>
                  </a:lnTo>
                  <a:lnTo>
                    <a:pt x="40" y="63"/>
                  </a:lnTo>
                  <a:lnTo>
                    <a:pt x="59" y="43"/>
                  </a:lnTo>
                  <a:lnTo>
                    <a:pt x="65" y="33"/>
                  </a:lnTo>
                  <a:lnTo>
                    <a:pt x="69" y="25"/>
                  </a:lnTo>
                  <a:lnTo>
                    <a:pt x="72" y="14"/>
                  </a:lnTo>
                  <a:lnTo>
                    <a:pt x="74"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248" name="Freeform 266"/>
            <p:cNvSpPr>
              <a:spLocks/>
            </p:cNvSpPr>
            <p:nvPr>
              <p:custDataLst>
                <p:tags r:id="rId190"/>
              </p:custDataLst>
            </p:nvPr>
          </p:nvSpPr>
          <p:spPr bwMode="auto">
            <a:xfrm>
              <a:off x="4033838" y="3090863"/>
              <a:ext cx="117475" cy="180975"/>
            </a:xfrm>
            <a:custGeom>
              <a:avLst/>
              <a:gdLst>
                <a:gd name="T0" fmla="*/ 2147483647 w 246"/>
                <a:gd name="T1" fmla="*/ 2147483647 h 380"/>
                <a:gd name="T2" fmla="*/ 2147483647 w 246"/>
                <a:gd name="T3" fmla="*/ 2147483647 h 380"/>
                <a:gd name="T4" fmla="*/ 2147483647 w 246"/>
                <a:gd name="T5" fmla="*/ 2147483647 h 380"/>
                <a:gd name="T6" fmla="*/ 2147483647 w 246"/>
                <a:gd name="T7" fmla="*/ 2147483647 h 380"/>
                <a:gd name="T8" fmla="*/ 2147483647 w 246"/>
                <a:gd name="T9" fmla="*/ 2147483647 h 380"/>
                <a:gd name="T10" fmla="*/ 2147483647 w 246"/>
                <a:gd name="T11" fmla="*/ 2147483647 h 380"/>
                <a:gd name="T12" fmla="*/ 2147483647 w 246"/>
                <a:gd name="T13" fmla="*/ 2147483647 h 380"/>
                <a:gd name="T14" fmla="*/ 2147483647 w 246"/>
                <a:gd name="T15" fmla="*/ 2147483647 h 380"/>
                <a:gd name="T16" fmla="*/ 2147483647 w 246"/>
                <a:gd name="T17" fmla="*/ 2147483647 h 380"/>
                <a:gd name="T18" fmla="*/ 2147483647 w 246"/>
                <a:gd name="T19" fmla="*/ 2147483647 h 380"/>
                <a:gd name="T20" fmla="*/ 2147483647 w 246"/>
                <a:gd name="T21" fmla="*/ 2147483647 h 380"/>
                <a:gd name="T22" fmla="*/ 2147483647 w 246"/>
                <a:gd name="T23" fmla="*/ 2147483647 h 380"/>
                <a:gd name="T24" fmla="*/ 2147483647 w 246"/>
                <a:gd name="T25" fmla="*/ 2147483647 h 380"/>
                <a:gd name="T26" fmla="*/ 2147483647 w 246"/>
                <a:gd name="T27" fmla="*/ 2147483647 h 380"/>
                <a:gd name="T28" fmla="*/ 0 w 246"/>
                <a:gd name="T29" fmla="*/ 2147483647 h 380"/>
                <a:gd name="T30" fmla="*/ 2147483647 w 246"/>
                <a:gd name="T31" fmla="*/ 2147483647 h 380"/>
                <a:gd name="T32" fmla="*/ 2147483647 w 246"/>
                <a:gd name="T33" fmla="*/ 2147483647 h 380"/>
                <a:gd name="T34" fmla="*/ 2147483647 w 246"/>
                <a:gd name="T35" fmla="*/ 2147483647 h 380"/>
                <a:gd name="T36" fmla="*/ 2147483647 w 246"/>
                <a:gd name="T37" fmla="*/ 2147483647 h 380"/>
                <a:gd name="T38" fmla="*/ 2147483647 w 246"/>
                <a:gd name="T39" fmla="*/ 2147483647 h 380"/>
                <a:gd name="T40" fmla="*/ 2147483647 w 246"/>
                <a:gd name="T41" fmla="*/ 2147483647 h 380"/>
                <a:gd name="T42" fmla="*/ 2147483647 w 246"/>
                <a:gd name="T43" fmla="*/ 2147483647 h 380"/>
                <a:gd name="T44" fmla="*/ 2147483647 w 246"/>
                <a:gd name="T45" fmla="*/ 2147483647 h 380"/>
                <a:gd name="T46" fmla="*/ 2147483647 w 246"/>
                <a:gd name="T47" fmla="*/ 2147483647 h 380"/>
                <a:gd name="T48" fmla="*/ 2147483647 w 246"/>
                <a:gd name="T49" fmla="*/ 2147483647 h 380"/>
                <a:gd name="T50" fmla="*/ 2147483647 w 246"/>
                <a:gd name="T51" fmla="*/ 2147483647 h 380"/>
                <a:gd name="T52" fmla="*/ 2147483647 w 246"/>
                <a:gd name="T53" fmla="*/ 2147483647 h 380"/>
                <a:gd name="T54" fmla="*/ 2147483647 w 246"/>
                <a:gd name="T55" fmla="*/ 2147483647 h 380"/>
                <a:gd name="T56" fmla="*/ 2147483647 w 246"/>
                <a:gd name="T57" fmla="*/ 2147483647 h 380"/>
                <a:gd name="T58" fmla="*/ 2147483647 w 246"/>
                <a:gd name="T59" fmla="*/ 2147483647 h 380"/>
                <a:gd name="T60" fmla="*/ 2147483647 w 246"/>
                <a:gd name="T61" fmla="*/ 2147483647 h 380"/>
                <a:gd name="T62" fmla="*/ 2147483647 w 246"/>
                <a:gd name="T63" fmla="*/ 0 h 380"/>
                <a:gd name="T64" fmla="*/ 2147483647 w 246"/>
                <a:gd name="T65" fmla="*/ 0 h 380"/>
                <a:gd name="T66" fmla="*/ 2147483647 w 246"/>
                <a:gd name="T67" fmla="*/ 2147483647 h 380"/>
                <a:gd name="T68" fmla="*/ 2147483647 w 246"/>
                <a:gd name="T69" fmla="*/ 2147483647 h 380"/>
                <a:gd name="T70" fmla="*/ 2147483647 w 246"/>
                <a:gd name="T71" fmla="*/ 2147483647 h 380"/>
                <a:gd name="T72" fmla="*/ 2147483647 w 246"/>
                <a:gd name="T73" fmla="*/ 2147483647 h 380"/>
                <a:gd name="T74" fmla="*/ 2147483647 w 246"/>
                <a:gd name="T75" fmla="*/ 2147483647 h 380"/>
                <a:gd name="T76" fmla="*/ 2147483647 w 246"/>
                <a:gd name="T77" fmla="*/ 2147483647 h 380"/>
                <a:gd name="T78" fmla="*/ 2147483647 w 246"/>
                <a:gd name="T79" fmla="*/ 2147483647 h 380"/>
                <a:gd name="T80" fmla="*/ 2147483647 w 246"/>
                <a:gd name="T81" fmla="*/ 2147483647 h 380"/>
                <a:gd name="T82" fmla="*/ 2147483647 w 246"/>
                <a:gd name="T83" fmla="*/ 2147483647 h 380"/>
                <a:gd name="T84" fmla="*/ 2147483647 w 246"/>
                <a:gd name="T85" fmla="*/ 2147483647 h 380"/>
                <a:gd name="T86" fmla="*/ 2147483647 w 246"/>
                <a:gd name="T87" fmla="*/ 2147483647 h 380"/>
                <a:gd name="T88" fmla="*/ 2147483647 w 246"/>
                <a:gd name="T89" fmla="*/ 2147483647 h 380"/>
                <a:gd name="T90" fmla="*/ 2147483647 w 246"/>
                <a:gd name="T91" fmla="*/ 2147483647 h 380"/>
                <a:gd name="T92" fmla="*/ 2147483647 w 246"/>
                <a:gd name="T93" fmla="*/ 2147483647 h 380"/>
                <a:gd name="T94" fmla="*/ 2147483647 w 246"/>
                <a:gd name="T95" fmla="*/ 2147483647 h 380"/>
                <a:gd name="T96" fmla="*/ 2147483647 w 246"/>
                <a:gd name="T97" fmla="*/ 2147483647 h 380"/>
                <a:gd name="T98" fmla="*/ 2147483647 w 246"/>
                <a:gd name="T99" fmla="*/ 2147483647 h 380"/>
                <a:gd name="T100" fmla="*/ 2147483647 w 246"/>
                <a:gd name="T101" fmla="*/ 2147483647 h 380"/>
                <a:gd name="T102" fmla="*/ 2147483647 w 246"/>
                <a:gd name="T103" fmla="*/ 2147483647 h 380"/>
                <a:gd name="T104" fmla="*/ 2147483647 w 246"/>
                <a:gd name="T105" fmla="*/ 2147483647 h 380"/>
                <a:gd name="T106" fmla="*/ 2147483647 w 246"/>
                <a:gd name="T107" fmla="*/ 2147483647 h 380"/>
                <a:gd name="T108" fmla="*/ 2147483647 w 246"/>
                <a:gd name="T109" fmla="*/ 2147483647 h 380"/>
                <a:gd name="T110" fmla="*/ 2147483647 w 246"/>
                <a:gd name="T111" fmla="*/ 2147483647 h 380"/>
                <a:gd name="T112" fmla="*/ 2147483647 w 246"/>
                <a:gd name="T113" fmla="*/ 2147483647 h 380"/>
                <a:gd name="T114" fmla="*/ 2147483647 w 246"/>
                <a:gd name="T115" fmla="*/ 2147483647 h 380"/>
                <a:gd name="T116" fmla="*/ 2147483647 w 246"/>
                <a:gd name="T117" fmla="*/ 2147483647 h 380"/>
                <a:gd name="T118" fmla="*/ 2147483647 w 246"/>
                <a:gd name="T119" fmla="*/ 2147483647 h 380"/>
                <a:gd name="T120" fmla="*/ 2147483647 w 246"/>
                <a:gd name="T121" fmla="*/ 2147483647 h 3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6"/>
                <a:gd name="T184" fmla="*/ 0 h 380"/>
                <a:gd name="T185" fmla="*/ 246 w 246"/>
                <a:gd name="T186" fmla="*/ 380 h 3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6" h="380">
                  <a:moveTo>
                    <a:pt x="13" y="376"/>
                  </a:moveTo>
                  <a:lnTo>
                    <a:pt x="14" y="367"/>
                  </a:lnTo>
                  <a:lnTo>
                    <a:pt x="15" y="359"/>
                  </a:lnTo>
                  <a:lnTo>
                    <a:pt x="18" y="351"/>
                  </a:lnTo>
                  <a:lnTo>
                    <a:pt x="20" y="344"/>
                  </a:lnTo>
                  <a:lnTo>
                    <a:pt x="25" y="333"/>
                  </a:lnTo>
                  <a:lnTo>
                    <a:pt x="26" y="327"/>
                  </a:lnTo>
                  <a:lnTo>
                    <a:pt x="25" y="321"/>
                  </a:lnTo>
                  <a:lnTo>
                    <a:pt x="23" y="314"/>
                  </a:lnTo>
                  <a:lnTo>
                    <a:pt x="19" y="305"/>
                  </a:lnTo>
                  <a:lnTo>
                    <a:pt x="13" y="295"/>
                  </a:lnTo>
                  <a:lnTo>
                    <a:pt x="9" y="285"/>
                  </a:lnTo>
                  <a:lnTo>
                    <a:pt x="4" y="275"/>
                  </a:lnTo>
                  <a:lnTo>
                    <a:pt x="1" y="267"/>
                  </a:lnTo>
                  <a:lnTo>
                    <a:pt x="0" y="259"/>
                  </a:lnTo>
                  <a:lnTo>
                    <a:pt x="1" y="251"/>
                  </a:lnTo>
                  <a:lnTo>
                    <a:pt x="2" y="243"/>
                  </a:lnTo>
                  <a:lnTo>
                    <a:pt x="3" y="236"/>
                  </a:lnTo>
                  <a:lnTo>
                    <a:pt x="6" y="230"/>
                  </a:lnTo>
                  <a:lnTo>
                    <a:pt x="11" y="218"/>
                  </a:lnTo>
                  <a:lnTo>
                    <a:pt x="19" y="207"/>
                  </a:lnTo>
                  <a:lnTo>
                    <a:pt x="26" y="197"/>
                  </a:lnTo>
                  <a:lnTo>
                    <a:pt x="34" y="185"/>
                  </a:lnTo>
                  <a:lnTo>
                    <a:pt x="41" y="173"/>
                  </a:lnTo>
                  <a:lnTo>
                    <a:pt x="47" y="160"/>
                  </a:lnTo>
                  <a:lnTo>
                    <a:pt x="26" y="73"/>
                  </a:lnTo>
                  <a:lnTo>
                    <a:pt x="26" y="50"/>
                  </a:lnTo>
                  <a:lnTo>
                    <a:pt x="24" y="33"/>
                  </a:lnTo>
                  <a:lnTo>
                    <a:pt x="24" y="25"/>
                  </a:lnTo>
                  <a:lnTo>
                    <a:pt x="24" y="16"/>
                  </a:lnTo>
                  <a:lnTo>
                    <a:pt x="25" y="8"/>
                  </a:lnTo>
                  <a:lnTo>
                    <a:pt x="26" y="0"/>
                  </a:lnTo>
                  <a:lnTo>
                    <a:pt x="180" y="0"/>
                  </a:lnTo>
                  <a:lnTo>
                    <a:pt x="220" y="129"/>
                  </a:lnTo>
                  <a:lnTo>
                    <a:pt x="220" y="210"/>
                  </a:lnTo>
                  <a:lnTo>
                    <a:pt x="220" y="220"/>
                  </a:lnTo>
                  <a:lnTo>
                    <a:pt x="221" y="230"/>
                  </a:lnTo>
                  <a:lnTo>
                    <a:pt x="223" y="240"/>
                  </a:lnTo>
                  <a:lnTo>
                    <a:pt x="225" y="250"/>
                  </a:lnTo>
                  <a:lnTo>
                    <a:pt x="228" y="259"/>
                  </a:lnTo>
                  <a:lnTo>
                    <a:pt x="234" y="268"/>
                  </a:lnTo>
                  <a:lnTo>
                    <a:pt x="239" y="278"/>
                  </a:lnTo>
                  <a:lnTo>
                    <a:pt x="246" y="289"/>
                  </a:lnTo>
                  <a:lnTo>
                    <a:pt x="224" y="295"/>
                  </a:lnTo>
                  <a:lnTo>
                    <a:pt x="202" y="302"/>
                  </a:lnTo>
                  <a:lnTo>
                    <a:pt x="181" y="310"/>
                  </a:lnTo>
                  <a:lnTo>
                    <a:pt x="160" y="319"/>
                  </a:lnTo>
                  <a:lnTo>
                    <a:pt x="141" y="328"/>
                  </a:lnTo>
                  <a:lnTo>
                    <a:pt x="120" y="338"/>
                  </a:lnTo>
                  <a:lnTo>
                    <a:pt x="100" y="347"/>
                  </a:lnTo>
                  <a:lnTo>
                    <a:pt x="80" y="358"/>
                  </a:lnTo>
                  <a:lnTo>
                    <a:pt x="75" y="363"/>
                  </a:lnTo>
                  <a:lnTo>
                    <a:pt x="69" y="367"/>
                  </a:lnTo>
                  <a:lnTo>
                    <a:pt x="62" y="372"/>
                  </a:lnTo>
                  <a:lnTo>
                    <a:pt x="54" y="376"/>
                  </a:lnTo>
                  <a:lnTo>
                    <a:pt x="46" y="379"/>
                  </a:lnTo>
                  <a:lnTo>
                    <a:pt x="36" y="380"/>
                  </a:lnTo>
                  <a:lnTo>
                    <a:pt x="31" y="380"/>
                  </a:lnTo>
                  <a:lnTo>
                    <a:pt x="25" y="379"/>
                  </a:lnTo>
                  <a:lnTo>
                    <a:pt x="20" y="378"/>
                  </a:lnTo>
                  <a:lnTo>
                    <a:pt x="13" y="376"/>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249" name="Freeform 267"/>
            <p:cNvSpPr>
              <a:spLocks/>
            </p:cNvSpPr>
            <p:nvPr>
              <p:custDataLst>
                <p:tags r:id="rId191"/>
              </p:custDataLst>
            </p:nvPr>
          </p:nvSpPr>
          <p:spPr bwMode="auto">
            <a:xfrm>
              <a:off x="3646488" y="3013075"/>
              <a:ext cx="98425" cy="53975"/>
            </a:xfrm>
            <a:custGeom>
              <a:avLst/>
              <a:gdLst>
                <a:gd name="T0" fmla="*/ 2147483647 w 193"/>
                <a:gd name="T1" fmla="*/ 2147483647 h 38"/>
                <a:gd name="T2" fmla="*/ 2147483647 w 193"/>
                <a:gd name="T3" fmla="*/ 2147483647 h 38"/>
                <a:gd name="T4" fmla="*/ 2147483647 w 193"/>
                <a:gd name="T5" fmla="*/ 2147483647 h 38"/>
                <a:gd name="T6" fmla="*/ 2147483647 w 193"/>
                <a:gd name="T7" fmla="*/ 2147483647 h 38"/>
                <a:gd name="T8" fmla="*/ 2147483647 w 193"/>
                <a:gd name="T9" fmla="*/ 2147483647 h 38"/>
                <a:gd name="T10" fmla="*/ 2147483647 w 193"/>
                <a:gd name="T11" fmla="*/ 2147483647 h 38"/>
                <a:gd name="T12" fmla="*/ 2147483647 w 193"/>
                <a:gd name="T13" fmla="*/ 0 h 38"/>
                <a:gd name="T14" fmla="*/ 2147483647 w 193"/>
                <a:gd name="T15" fmla="*/ 2147483647 h 38"/>
                <a:gd name="T16" fmla="*/ 2147483647 w 193"/>
                <a:gd name="T17" fmla="*/ 2147483647 h 38"/>
                <a:gd name="T18" fmla="*/ 2147483647 w 193"/>
                <a:gd name="T19" fmla="*/ 2147483647 h 38"/>
                <a:gd name="T20" fmla="*/ 2147483647 w 193"/>
                <a:gd name="T21" fmla="*/ 2147483647 h 38"/>
                <a:gd name="T22" fmla="*/ 2147483647 w 193"/>
                <a:gd name="T23" fmla="*/ 2147483647 h 38"/>
                <a:gd name="T24" fmla="*/ 2147483647 w 193"/>
                <a:gd name="T25" fmla="*/ 2147483647 h 38"/>
                <a:gd name="T26" fmla="*/ 2147483647 w 193"/>
                <a:gd name="T27" fmla="*/ 2147483647 h 38"/>
                <a:gd name="T28" fmla="*/ 2147483647 w 193"/>
                <a:gd name="T29" fmla="*/ 2147483647 h 38"/>
                <a:gd name="T30" fmla="*/ 2147483647 w 193"/>
                <a:gd name="T31" fmla="*/ 2147483647 h 38"/>
                <a:gd name="T32" fmla="*/ 2147483647 w 193"/>
                <a:gd name="T33" fmla="*/ 2147483647 h 38"/>
                <a:gd name="T34" fmla="*/ 2147483647 w 193"/>
                <a:gd name="T35" fmla="*/ 2147483647 h 38"/>
                <a:gd name="T36" fmla="*/ 2147483647 w 193"/>
                <a:gd name="T37" fmla="*/ 2147483647 h 38"/>
                <a:gd name="T38" fmla="*/ 2147483647 w 193"/>
                <a:gd name="T39" fmla="*/ 2147483647 h 38"/>
                <a:gd name="T40" fmla="*/ 2147483647 w 193"/>
                <a:gd name="T41" fmla="*/ 2147483647 h 38"/>
                <a:gd name="T42" fmla="*/ 2147483647 w 193"/>
                <a:gd name="T43" fmla="*/ 2147483647 h 38"/>
                <a:gd name="T44" fmla="*/ 2147483647 w 193"/>
                <a:gd name="T45" fmla="*/ 2147483647 h 38"/>
                <a:gd name="T46" fmla="*/ 2147483647 w 193"/>
                <a:gd name="T47" fmla="*/ 2147483647 h 38"/>
                <a:gd name="T48" fmla="*/ 2147483647 w 193"/>
                <a:gd name="T49" fmla="*/ 2147483647 h 38"/>
                <a:gd name="T50" fmla="*/ 2147483647 w 193"/>
                <a:gd name="T51" fmla="*/ 2147483647 h 38"/>
                <a:gd name="T52" fmla="*/ 2147483647 w 193"/>
                <a:gd name="T53" fmla="*/ 2147483647 h 38"/>
                <a:gd name="T54" fmla="*/ 2147483647 w 193"/>
                <a:gd name="T55" fmla="*/ 2147483647 h 38"/>
                <a:gd name="T56" fmla="*/ 2147483647 w 193"/>
                <a:gd name="T57" fmla="*/ 2147483647 h 38"/>
                <a:gd name="T58" fmla="*/ 2147483647 w 193"/>
                <a:gd name="T59" fmla="*/ 2147483647 h 38"/>
                <a:gd name="T60" fmla="*/ 0 w 193"/>
                <a:gd name="T61" fmla="*/ 2147483647 h 38"/>
                <a:gd name="T62" fmla="*/ 0 w 193"/>
                <a:gd name="T63" fmla="*/ 2147483647 h 38"/>
                <a:gd name="T64" fmla="*/ 2147483647 w 193"/>
                <a:gd name="T65" fmla="*/ 2147483647 h 38"/>
                <a:gd name="T66" fmla="*/ 2147483647 w 193"/>
                <a:gd name="T67" fmla="*/ 2147483647 h 38"/>
                <a:gd name="T68" fmla="*/ 2147483647 w 193"/>
                <a:gd name="T69" fmla="*/ 2147483647 h 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3"/>
                <a:gd name="T106" fmla="*/ 0 h 38"/>
                <a:gd name="T107" fmla="*/ 193 w 193"/>
                <a:gd name="T108" fmla="*/ 38 h 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3" h="38">
                  <a:moveTo>
                    <a:pt x="7" y="20"/>
                  </a:moveTo>
                  <a:lnTo>
                    <a:pt x="38" y="11"/>
                  </a:lnTo>
                  <a:lnTo>
                    <a:pt x="67" y="5"/>
                  </a:lnTo>
                  <a:lnTo>
                    <a:pt x="80" y="3"/>
                  </a:lnTo>
                  <a:lnTo>
                    <a:pt x="94" y="2"/>
                  </a:lnTo>
                  <a:lnTo>
                    <a:pt x="110" y="1"/>
                  </a:lnTo>
                  <a:lnTo>
                    <a:pt x="126" y="0"/>
                  </a:lnTo>
                  <a:lnTo>
                    <a:pt x="138" y="1"/>
                  </a:lnTo>
                  <a:lnTo>
                    <a:pt x="149" y="1"/>
                  </a:lnTo>
                  <a:lnTo>
                    <a:pt x="160" y="2"/>
                  </a:lnTo>
                  <a:lnTo>
                    <a:pt x="169" y="4"/>
                  </a:lnTo>
                  <a:lnTo>
                    <a:pt x="178" y="6"/>
                  </a:lnTo>
                  <a:lnTo>
                    <a:pt x="184" y="11"/>
                  </a:lnTo>
                  <a:lnTo>
                    <a:pt x="187" y="13"/>
                  </a:lnTo>
                  <a:lnTo>
                    <a:pt x="189" y="18"/>
                  </a:lnTo>
                  <a:lnTo>
                    <a:pt x="191" y="21"/>
                  </a:lnTo>
                  <a:lnTo>
                    <a:pt x="193" y="26"/>
                  </a:lnTo>
                  <a:lnTo>
                    <a:pt x="183" y="27"/>
                  </a:lnTo>
                  <a:lnTo>
                    <a:pt x="173" y="28"/>
                  </a:lnTo>
                  <a:lnTo>
                    <a:pt x="165" y="28"/>
                  </a:lnTo>
                  <a:lnTo>
                    <a:pt x="156" y="28"/>
                  </a:lnTo>
                  <a:lnTo>
                    <a:pt x="138" y="27"/>
                  </a:lnTo>
                  <a:lnTo>
                    <a:pt x="120" y="26"/>
                  </a:lnTo>
                  <a:lnTo>
                    <a:pt x="103" y="26"/>
                  </a:lnTo>
                  <a:lnTo>
                    <a:pt x="89" y="28"/>
                  </a:lnTo>
                  <a:lnTo>
                    <a:pt x="76" y="30"/>
                  </a:lnTo>
                  <a:lnTo>
                    <a:pt x="63" y="32"/>
                  </a:lnTo>
                  <a:lnTo>
                    <a:pt x="49" y="34"/>
                  </a:lnTo>
                  <a:lnTo>
                    <a:pt x="35" y="36"/>
                  </a:lnTo>
                  <a:lnTo>
                    <a:pt x="19" y="37"/>
                  </a:lnTo>
                  <a:lnTo>
                    <a:pt x="0" y="38"/>
                  </a:lnTo>
                  <a:lnTo>
                    <a:pt x="0" y="33"/>
                  </a:lnTo>
                  <a:lnTo>
                    <a:pt x="1" y="29"/>
                  </a:lnTo>
                  <a:lnTo>
                    <a:pt x="3" y="24"/>
                  </a:lnTo>
                  <a:lnTo>
                    <a:pt x="7" y="2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250" name="Freeform 268"/>
            <p:cNvSpPr>
              <a:spLocks/>
            </p:cNvSpPr>
            <p:nvPr>
              <p:custDataLst>
                <p:tags r:id="rId192"/>
              </p:custDataLst>
            </p:nvPr>
          </p:nvSpPr>
          <p:spPr bwMode="auto">
            <a:xfrm>
              <a:off x="4121150" y="3084513"/>
              <a:ext cx="47625" cy="139700"/>
            </a:xfrm>
            <a:custGeom>
              <a:avLst/>
              <a:gdLst>
                <a:gd name="T0" fmla="*/ 2147483647 w 99"/>
                <a:gd name="T1" fmla="*/ 2147483647 h 301"/>
                <a:gd name="T2" fmla="*/ 2147483647 w 99"/>
                <a:gd name="T3" fmla="*/ 2147483647 h 301"/>
                <a:gd name="T4" fmla="*/ 2147483647 w 99"/>
                <a:gd name="T5" fmla="*/ 2147483647 h 301"/>
                <a:gd name="T6" fmla="*/ 2147483647 w 99"/>
                <a:gd name="T7" fmla="*/ 2147483647 h 301"/>
                <a:gd name="T8" fmla="*/ 2147483647 w 99"/>
                <a:gd name="T9" fmla="*/ 2147483647 h 301"/>
                <a:gd name="T10" fmla="*/ 2147483647 w 99"/>
                <a:gd name="T11" fmla="*/ 2147483647 h 301"/>
                <a:gd name="T12" fmla="*/ 2147483647 w 99"/>
                <a:gd name="T13" fmla="*/ 2147483647 h 301"/>
                <a:gd name="T14" fmla="*/ 2147483647 w 99"/>
                <a:gd name="T15" fmla="*/ 2147483647 h 301"/>
                <a:gd name="T16" fmla="*/ 2147483647 w 99"/>
                <a:gd name="T17" fmla="*/ 2147483647 h 301"/>
                <a:gd name="T18" fmla="*/ 2147483647 w 99"/>
                <a:gd name="T19" fmla="*/ 2147483647 h 301"/>
                <a:gd name="T20" fmla="*/ 2147483647 w 99"/>
                <a:gd name="T21" fmla="*/ 2147483647 h 301"/>
                <a:gd name="T22" fmla="*/ 2147483647 w 99"/>
                <a:gd name="T23" fmla="*/ 2147483647 h 301"/>
                <a:gd name="T24" fmla="*/ 2147483647 w 99"/>
                <a:gd name="T25" fmla="*/ 2147483647 h 301"/>
                <a:gd name="T26" fmla="*/ 2147483647 w 99"/>
                <a:gd name="T27" fmla="*/ 2147483647 h 301"/>
                <a:gd name="T28" fmla="*/ 2147483647 w 99"/>
                <a:gd name="T29" fmla="*/ 2147483647 h 301"/>
                <a:gd name="T30" fmla="*/ 2147483647 w 99"/>
                <a:gd name="T31" fmla="*/ 2147483647 h 301"/>
                <a:gd name="T32" fmla="*/ 2147483647 w 99"/>
                <a:gd name="T33" fmla="*/ 2147483647 h 301"/>
                <a:gd name="T34" fmla="*/ 2147483647 w 99"/>
                <a:gd name="T35" fmla="*/ 2147483647 h 301"/>
                <a:gd name="T36" fmla="*/ 2147483647 w 99"/>
                <a:gd name="T37" fmla="*/ 2147483647 h 301"/>
                <a:gd name="T38" fmla="*/ 2147483647 w 99"/>
                <a:gd name="T39" fmla="*/ 2147483647 h 301"/>
                <a:gd name="T40" fmla="*/ 2147483647 w 99"/>
                <a:gd name="T41" fmla="*/ 2147483647 h 301"/>
                <a:gd name="T42" fmla="*/ 2147483647 w 99"/>
                <a:gd name="T43" fmla="*/ 2147483647 h 301"/>
                <a:gd name="T44" fmla="*/ 2147483647 w 99"/>
                <a:gd name="T45" fmla="*/ 2147483647 h 301"/>
                <a:gd name="T46" fmla="*/ 2147483647 w 99"/>
                <a:gd name="T47" fmla="*/ 2147483647 h 301"/>
                <a:gd name="T48" fmla="*/ 2147483647 w 99"/>
                <a:gd name="T49" fmla="*/ 2147483647 h 301"/>
                <a:gd name="T50" fmla="*/ 2147483647 w 99"/>
                <a:gd name="T51" fmla="*/ 2147483647 h 301"/>
                <a:gd name="T52" fmla="*/ 2147483647 w 99"/>
                <a:gd name="T53" fmla="*/ 2147483647 h 301"/>
                <a:gd name="T54" fmla="*/ 2147483647 w 99"/>
                <a:gd name="T55" fmla="*/ 2147483647 h 301"/>
                <a:gd name="T56" fmla="*/ 0 w 99"/>
                <a:gd name="T57" fmla="*/ 2147483647 h 301"/>
                <a:gd name="T58" fmla="*/ 2147483647 w 99"/>
                <a:gd name="T59" fmla="*/ 2147483647 h 301"/>
                <a:gd name="T60" fmla="*/ 2147483647 w 99"/>
                <a:gd name="T61" fmla="*/ 0 h 301"/>
                <a:gd name="T62" fmla="*/ 2147483647 w 99"/>
                <a:gd name="T63" fmla="*/ 0 h 301"/>
                <a:gd name="T64" fmla="*/ 2147483647 w 99"/>
                <a:gd name="T65" fmla="*/ 0 h 301"/>
                <a:gd name="T66" fmla="*/ 2147483647 w 99"/>
                <a:gd name="T67" fmla="*/ 0 h 301"/>
                <a:gd name="T68" fmla="*/ 2147483647 w 99"/>
                <a:gd name="T69" fmla="*/ 2147483647 h 301"/>
                <a:gd name="T70" fmla="*/ 2147483647 w 99"/>
                <a:gd name="T71" fmla="*/ 2147483647 h 301"/>
                <a:gd name="T72" fmla="*/ 2147483647 w 99"/>
                <a:gd name="T73" fmla="*/ 2147483647 h 301"/>
                <a:gd name="T74" fmla="*/ 2147483647 w 99"/>
                <a:gd name="T75" fmla="*/ 2147483647 h 301"/>
                <a:gd name="T76" fmla="*/ 2147483647 w 99"/>
                <a:gd name="T77" fmla="*/ 2147483647 h 3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9"/>
                <a:gd name="T118" fmla="*/ 0 h 301"/>
                <a:gd name="T119" fmla="*/ 99 w 99"/>
                <a:gd name="T120" fmla="*/ 301 h 3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9" h="301">
                  <a:moveTo>
                    <a:pt x="53" y="12"/>
                  </a:moveTo>
                  <a:lnTo>
                    <a:pt x="59" y="12"/>
                  </a:lnTo>
                  <a:lnTo>
                    <a:pt x="59" y="19"/>
                  </a:lnTo>
                  <a:lnTo>
                    <a:pt x="62" y="26"/>
                  </a:lnTo>
                  <a:lnTo>
                    <a:pt x="63" y="33"/>
                  </a:lnTo>
                  <a:lnTo>
                    <a:pt x="66" y="42"/>
                  </a:lnTo>
                  <a:lnTo>
                    <a:pt x="72" y="58"/>
                  </a:lnTo>
                  <a:lnTo>
                    <a:pt x="79" y="75"/>
                  </a:lnTo>
                  <a:lnTo>
                    <a:pt x="87" y="93"/>
                  </a:lnTo>
                  <a:lnTo>
                    <a:pt x="93" y="111"/>
                  </a:lnTo>
                  <a:lnTo>
                    <a:pt x="96" y="120"/>
                  </a:lnTo>
                  <a:lnTo>
                    <a:pt x="98" y="129"/>
                  </a:lnTo>
                  <a:lnTo>
                    <a:pt x="99" y="138"/>
                  </a:lnTo>
                  <a:lnTo>
                    <a:pt x="99" y="148"/>
                  </a:lnTo>
                  <a:lnTo>
                    <a:pt x="99" y="289"/>
                  </a:lnTo>
                  <a:lnTo>
                    <a:pt x="89" y="290"/>
                  </a:lnTo>
                  <a:lnTo>
                    <a:pt x="80" y="293"/>
                  </a:lnTo>
                  <a:lnTo>
                    <a:pt x="73" y="297"/>
                  </a:lnTo>
                  <a:lnTo>
                    <a:pt x="66" y="301"/>
                  </a:lnTo>
                  <a:lnTo>
                    <a:pt x="59" y="290"/>
                  </a:lnTo>
                  <a:lnTo>
                    <a:pt x="54" y="280"/>
                  </a:lnTo>
                  <a:lnTo>
                    <a:pt x="48" y="271"/>
                  </a:lnTo>
                  <a:lnTo>
                    <a:pt x="45" y="262"/>
                  </a:lnTo>
                  <a:lnTo>
                    <a:pt x="43" y="252"/>
                  </a:lnTo>
                  <a:lnTo>
                    <a:pt x="41" y="242"/>
                  </a:lnTo>
                  <a:lnTo>
                    <a:pt x="40" y="232"/>
                  </a:lnTo>
                  <a:lnTo>
                    <a:pt x="40" y="222"/>
                  </a:lnTo>
                  <a:lnTo>
                    <a:pt x="40" y="141"/>
                  </a:lnTo>
                  <a:lnTo>
                    <a:pt x="0" y="6"/>
                  </a:lnTo>
                  <a:lnTo>
                    <a:pt x="5" y="2"/>
                  </a:lnTo>
                  <a:lnTo>
                    <a:pt x="10" y="0"/>
                  </a:lnTo>
                  <a:lnTo>
                    <a:pt x="14" y="0"/>
                  </a:lnTo>
                  <a:lnTo>
                    <a:pt x="20" y="0"/>
                  </a:lnTo>
                  <a:lnTo>
                    <a:pt x="26" y="0"/>
                  </a:lnTo>
                  <a:lnTo>
                    <a:pt x="32" y="2"/>
                  </a:lnTo>
                  <a:lnTo>
                    <a:pt x="37" y="4"/>
                  </a:lnTo>
                  <a:lnTo>
                    <a:pt x="41" y="6"/>
                  </a:lnTo>
                  <a:lnTo>
                    <a:pt x="47" y="10"/>
                  </a:lnTo>
                  <a:lnTo>
                    <a:pt x="53" y="12"/>
                  </a:lnTo>
                </a:path>
              </a:pathLst>
            </a:custGeom>
            <a:solidFill>
              <a:srgbClr val="FFC00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251" name="Freeform 269"/>
            <p:cNvSpPr>
              <a:spLocks/>
            </p:cNvSpPr>
            <p:nvPr>
              <p:custDataLst>
                <p:tags r:id="rId193"/>
              </p:custDataLst>
            </p:nvPr>
          </p:nvSpPr>
          <p:spPr bwMode="auto">
            <a:xfrm>
              <a:off x="4149725" y="3049588"/>
              <a:ext cx="84138" cy="171450"/>
            </a:xfrm>
            <a:custGeom>
              <a:avLst/>
              <a:gdLst>
                <a:gd name="T0" fmla="*/ 0 w 173"/>
                <a:gd name="T1" fmla="*/ 2147483647 h 357"/>
                <a:gd name="T2" fmla="*/ 2147483647 w 173"/>
                <a:gd name="T3" fmla="*/ 2147483647 h 357"/>
                <a:gd name="T4" fmla="*/ 2147483647 w 173"/>
                <a:gd name="T5" fmla="*/ 2147483647 h 357"/>
                <a:gd name="T6" fmla="*/ 2147483647 w 173"/>
                <a:gd name="T7" fmla="*/ 2147483647 h 357"/>
                <a:gd name="T8" fmla="*/ 2147483647 w 173"/>
                <a:gd name="T9" fmla="*/ 2147483647 h 357"/>
                <a:gd name="T10" fmla="*/ 2147483647 w 173"/>
                <a:gd name="T11" fmla="*/ 2147483647 h 357"/>
                <a:gd name="T12" fmla="*/ 2147483647 w 173"/>
                <a:gd name="T13" fmla="*/ 2147483647 h 357"/>
                <a:gd name="T14" fmla="*/ 2147483647 w 173"/>
                <a:gd name="T15" fmla="*/ 0 h 357"/>
                <a:gd name="T16" fmla="*/ 2147483647 w 173"/>
                <a:gd name="T17" fmla="*/ 2147483647 h 357"/>
                <a:gd name="T18" fmla="*/ 2147483647 w 173"/>
                <a:gd name="T19" fmla="*/ 2147483647 h 357"/>
                <a:gd name="T20" fmla="*/ 2147483647 w 173"/>
                <a:gd name="T21" fmla="*/ 2147483647 h 357"/>
                <a:gd name="T22" fmla="*/ 2147483647 w 173"/>
                <a:gd name="T23" fmla="*/ 2147483647 h 357"/>
                <a:gd name="T24" fmla="*/ 2147483647 w 173"/>
                <a:gd name="T25" fmla="*/ 2147483647 h 357"/>
                <a:gd name="T26" fmla="*/ 2147483647 w 173"/>
                <a:gd name="T27" fmla="*/ 2147483647 h 357"/>
                <a:gd name="T28" fmla="*/ 2147483647 w 173"/>
                <a:gd name="T29" fmla="*/ 2147483647 h 357"/>
                <a:gd name="T30" fmla="*/ 2147483647 w 173"/>
                <a:gd name="T31" fmla="*/ 2147483647 h 357"/>
                <a:gd name="T32" fmla="*/ 2147483647 w 173"/>
                <a:gd name="T33" fmla="*/ 2147483647 h 357"/>
                <a:gd name="T34" fmla="*/ 2147483647 w 173"/>
                <a:gd name="T35" fmla="*/ 2147483647 h 357"/>
                <a:gd name="T36" fmla="*/ 2147483647 w 173"/>
                <a:gd name="T37" fmla="*/ 2147483647 h 357"/>
                <a:gd name="T38" fmla="*/ 2147483647 w 173"/>
                <a:gd name="T39" fmla="*/ 2147483647 h 357"/>
                <a:gd name="T40" fmla="*/ 2147483647 w 173"/>
                <a:gd name="T41" fmla="*/ 2147483647 h 357"/>
                <a:gd name="T42" fmla="*/ 2147483647 w 173"/>
                <a:gd name="T43" fmla="*/ 2147483647 h 357"/>
                <a:gd name="T44" fmla="*/ 2147483647 w 173"/>
                <a:gd name="T45" fmla="*/ 2147483647 h 357"/>
                <a:gd name="T46" fmla="*/ 2147483647 w 173"/>
                <a:gd name="T47" fmla="*/ 2147483647 h 357"/>
                <a:gd name="T48" fmla="*/ 2147483647 w 173"/>
                <a:gd name="T49" fmla="*/ 2147483647 h 357"/>
                <a:gd name="T50" fmla="*/ 2147483647 w 173"/>
                <a:gd name="T51" fmla="*/ 2147483647 h 357"/>
                <a:gd name="T52" fmla="*/ 2147483647 w 173"/>
                <a:gd name="T53" fmla="*/ 2147483647 h 357"/>
                <a:gd name="T54" fmla="*/ 2147483647 w 173"/>
                <a:gd name="T55" fmla="*/ 2147483647 h 357"/>
                <a:gd name="T56" fmla="*/ 2147483647 w 173"/>
                <a:gd name="T57" fmla="*/ 2147483647 h 357"/>
                <a:gd name="T58" fmla="*/ 2147483647 w 173"/>
                <a:gd name="T59" fmla="*/ 2147483647 h 357"/>
                <a:gd name="T60" fmla="*/ 2147483647 w 173"/>
                <a:gd name="T61" fmla="*/ 2147483647 h 357"/>
                <a:gd name="T62" fmla="*/ 2147483647 w 173"/>
                <a:gd name="T63" fmla="*/ 2147483647 h 357"/>
                <a:gd name="T64" fmla="*/ 2147483647 w 173"/>
                <a:gd name="T65" fmla="*/ 2147483647 h 357"/>
                <a:gd name="T66" fmla="*/ 2147483647 w 173"/>
                <a:gd name="T67" fmla="*/ 2147483647 h 357"/>
                <a:gd name="T68" fmla="*/ 2147483647 w 173"/>
                <a:gd name="T69" fmla="*/ 2147483647 h 357"/>
                <a:gd name="T70" fmla="*/ 2147483647 w 173"/>
                <a:gd name="T71" fmla="*/ 2147483647 h 357"/>
                <a:gd name="T72" fmla="*/ 2147483647 w 173"/>
                <a:gd name="T73" fmla="*/ 2147483647 h 357"/>
                <a:gd name="T74" fmla="*/ 2147483647 w 173"/>
                <a:gd name="T75" fmla="*/ 2147483647 h 357"/>
                <a:gd name="T76" fmla="*/ 2147483647 w 173"/>
                <a:gd name="T77" fmla="*/ 2147483647 h 357"/>
                <a:gd name="T78" fmla="*/ 2147483647 w 173"/>
                <a:gd name="T79" fmla="*/ 2147483647 h 357"/>
                <a:gd name="T80" fmla="*/ 2147483647 w 173"/>
                <a:gd name="T81" fmla="*/ 2147483647 h 357"/>
                <a:gd name="T82" fmla="*/ 2147483647 w 173"/>
                <a:gd name="T83" fmla="*/ 2147483647 h 357"/>
                <a:gd name="T84" fmla="*/ 2147483647 w 173"/>
                <a:gd name="T85" fmla="*/ 2147483647 h 357"/>
                <a:gd name="T86" fmla="*/ 2147483647 w 173"/>
                <a:gd name="T87" fmla="*/ 2147483647 h 357"/>
                <a:gd name="T88" fmla="*/ 2147483647 w 173"/>
                <a:gd name="T89" fmla="*/ 2147483647 h 357"/>
                <a:gd name="T90" fmla="*/ 2147483647 w 173"/>
                <a:gd name="T91" fmla="*/ 2147483647 h 357"/>
                <a:gd name="T92" fmla="*/ 2147483647 w 173"/>
                <a:gd name="T93" fmla="*/ 2147483647 h 357"/>
                <a:gd name="T94" fmla="*/ 2147483647 w 173"/>
                <a:gd name="T95" fmla="*/ 2147483647 h 357"/>
                <a:gd name="T96" fmla="*/ 2147483647 w 173"/>
                <a:gd name="T97" fmla="*/ 2147483647 h 357"/>
                <a:gd name="T98" fmla="*/ 2147483647 w 173"/>
                <a:gd name="T99" fmla="*/ 2147483647 h 357"/>
                <a:gd name="T100" fmla="*/ 2147483647 w 173"/>
                <a:gd name="T101" fmla="*/ 2147483647 h 357"/>
                <a:gd name="T102" fmla="*/ 2147483647 w 173"/>
                <a:gd name="T103" fmla="*/ 2147483647 h 357"/>
                <a:gd name="T104" fmla="*/ 2147483647 w 173"/>
                <a:gd name="T105" fmla="*/ 2147483647 h 357"/>
                <a:gd name="T106" fmla="*/ 2147483647 w 173"/>
                <a:gd name="T107" fmla="*/ 2147483647 h 357"/>
                <a:gd name="T108" fmla="*/ 2147483647 w 173"/>
                <a:gd name="T109" fmla="*/ 2147483647 h 357"/>
                <a:gd name="T110" fmla="*/ 2147483647 w 173"/>
                <a:gd name="T111" fmla="*/ 2147483647 h 357"/>
                <a:gd name="T112" fmla="*/ 2147483647 w 173"/>
                <a:gd name="T113" fmla="*/ 2147483647 h 357"/>
                <a:gd name="T114" fmla="*/ 2147483647 w 173"/>
                <a:gd name="T115" fmla="*/ 2147483647 h 357"/>
                <a:gd name="T116" fmla="*/ 2147483647 w 173"/>
                <a:gd name="T117" fmla="*/ 2147483647 h 357"/>
                <a:gd name="T118" fmla="*/ 0 w 173"/>
                <a:gd name="T119" fmla="*/ 2147483647 h 357"/>
                <a:gd name="T120" fmla="*/ 0 w 173"/>
                <a:gd name="T121" fmla="*/ 2147483647 h 3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3"/>
                <a:gd name="T184" fmla="*/ 0 h 357"/>
                <a:gd name="T185" fmla="*/ 173 w 173"/>
                <a:gd name="T186" fmla="*/ 357 h 35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3" h="357">
                  <a:moveTo>
                    <a:pt x="0" y="80"/>
                  </a:moveTo>
                  <a:lnTo>
                    <a:pt x="9" y="72"/>
                  </a:lnTo>
                  <a:lnTo>
                    <a:pt x="17" y="65"/>
                  </a:lnTo>
                  <a:lnTo>
                    <a:pt x="25" y="60"/>
                  </a:lnTo>
                  <a:lnTo>
                    <a:pt x="33" y="56"/>
                  </a:lnTo>
                  <a:lnTo>
                    <a:pt x="40" y="50"/>
                  </a:lnTo>
                  <a:lnTo>
                    <a:pt x="67" y="50"/>
                  </a:lnTo>
                  <a:lnTo>
                    <a:pt x="94" y="0"/>
                  </a:lnTo>
                  <a:lnTo>
                    <a:pt x="101" y="3"/>
                  </a:lnTo>
                  <a:lnTo>
                    <a:pt x="108" y="7"/>
                  </a:lnTo>
                  <a:lnTo>
                    <a:pt x="116" y="12"/>
                  </a:lnTo>
                  <a:lnTo>
                    <a:pt x="123" y="18"/>
                  </a:lnTo>
                  <a:lnTo>
                    <a:pt x="131" y="22"/>
                  </a:lnTo>
                  <a:lnTo>
                    <a:pt x="139" y="27"/>
                  </a:lnTo>
                  <a:lnTo>
                    <a:pt x="145" y="29"/>
                  </a:lnTo>
                  <a:lnTo>
                    <a:pt x="153" y="30"/>
                  </a:lnTo>
                  <a:lnTo>
                    <a:pt x="163" y="39"/>
                  </a:lnTo>
                  <a:lnTo>
                    <a:pt x="173" y="50"/>
                  </a:lnTo>
                  <a:lnTo>
                    <a:pt x="173" y="61"/>
                  </a:lnTo>
                  <a:lnTo>
                    <a:pt x="173" y="69"/>
                  </a:lnTo>
                  <a:lnTo>
                    <a:pt x="173" y="80"/>
                  </a:lnTo>
                  <a:lnTo>
                    <a:pt x="173" y="98"/>
                  </a:lnTo>
                  <a:lnTo>
                    <a:pt x="173" y="109"/>
                  </a:lnTo>
                  <a:lnTo>
                    <a:pt x="171" y="118"/>
                  </a:lnTo>
                  <a:lnTo>
                    <a:pt x="167" y="127"/>
                  </a:lnTo>
                  <a:lnTo>
                    <a:pt x="163" y="135"/>
                  </a:lnTo>
                  <a:lnTo>
                    <a:pt x="152" y="151"/>
                  </a:lnTo>
                  <a:lnTo>
                    <a:pt x="140" y="167"/>
                  </a:lnTo>
                  <a:lnTo>
                    <a:pt x="128" y="183"/>
                  </a:lnTo>
                  <a:lnTo>
                    <a:pt x="117" y="200"/>
                  </a:lnTo>
                  <a:lnTo>
                    <a:pt x="112" y="209"/>
                  </a:lnTo>
                  <a:lnTo>
                    <a:pt x="109" y="219"/>
                  </a:lnTo>
                  <a:lnTo>
                    <a:pt x="108" y="229"/>
                  </a:lnTo>
                  <a:lnTo>
                    <a:pt x="107" y="240"/>
                  </a:lnTo>
                  <a:lnTo>
                    <a:pt x="108" y="273"/>
                  </a:lnTo>
                  <a:lnTo>
                    <a:pt x="109" y="293"/>
                  </a:lnTo>
                  <a:lnTo>
                    <a:pt x="110" y="302"/>
                  </a:lnTo>
                  <a:lnTo>
                    <a:pt x="109" y="313"/>
                  </a:lnTo>
                  <a:lnTo>
                    <a:pt x="109" y="327"/>
                  </a:lnTo>
                  <a:lnTo>
                    <a:pt x="107" y="345"/>
                  </a:lnTo>
                  <a:lnTo>
                    <a:pt x="97" y="346"/>
                  </a:lnTo>
                  <a:lnTo>
                    <a:pt x="88" y="347"/>
                  </a:lnTo>
                  <a:lnTo>
                    <a:pt x="79" y="349"/>
                  </a:lnTo>
                  <a:lnTo>
                    <a:pt x="71" y="351"/>
                  </a:lnTo>
                  <a:lnTo>
                    <a:pt x="63" y="353"/>
                  </a:lnTo>
                  <a:lnTo>
                    <a:pt x="55" y="355"/>
                  </a:lnTo>
                  <a:lnTo>
                    <a:pt x="48" y="357"/>
                  </a:lnTo>
                  <a:lnTo>
                    <a:pt x="40" y="357"/>
                  </a:lnTo>
                  <a:lnTo>
                    <a:pt x="40" y="216"/>
                  </a:lnTo>
                  <a:lnTo>
                    <a:pt x="40" y="206"/>
                  </a:lnTo>
                  <a:lnTo>
                    <a:pt x="39" y="197"/>
                  </a:lnTo>
                  <a:lnTo>
                    <a:pt x="37" y="188"/>
                  </a:lnTo>
                  <a:lnTo>
                    <a:pt x="34" y="179"/>
                  </a:lnTo>
                  <a:lnTo>
                    <a:pt x="28" y="161"/>
                  </a:lnTo>
                  <a:lnTo>
                    <a:pt x="20" y="143"/>
                  </a:lnTo>
                  <a:lnTo>
                    <a:pt x="13" y="126"/>
                  </a:lnTo>
                  <a:lnTo>
                    <a:pt x="7" y="110"/>
                  </a:lnTo>
                  <a:lnTo>
                    <a:pt x="4" y="101"/>
                  </a:lnTo>
                  <a:lnTo>
                    <a:pt x="3" y="94"/>
                  </a:lnTo>
                  <a:lnTo>
                    <a:pt x="0" y="87"/>
                  </a:lnTo>
                  <a:lnTo>
                    <a:pt x="0" y="8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252" name="Freeform 270"/>
            <p:cNvSpPr>
              <a:spLocks/>
            </p:cNvSpPr>
            <p:nvPr>
              <p:custDataLst>
                <p:tags r:id="rId194"/>
              </p:custDataLst>
            </p:nvPr>
          </p:nvSpPr>
          <p:spPr bwMode="auto">
            <a:xfrm>
              <a:off x="4964113" y="4137025"/>
              <a:ext cx="28575" cy="53975"/>
            </a:xfrm>
            <a:custGeom>
              <a:avLst/>
              <a:gdLst>
                <a:gd name="T0" fmla="*/ 2147483647 w 50"/>
                <a:gd name="T1" fmla="*/ 0 h 74"/>
                <a:gd name="T2" fmla="*/ 2147483647 w 50"/>
                <a:gd name="T3" fmla="*/ 2147483647 h 74"/>
                <a:gd name="T4" fmla="*/ 2147483647 w 50"/>
                <a:gd name="T5" fmla="*/ 2147483647 h 74"/>
                <a:gd name="T6" fmla="*/ 0 w 50"/>
                <a:gd name="T7" fmla="*/ 2147483647 h 74"/>
                <a:gd name="T8" fmla="*/ 0 w 50"/>
                <a:gd name="T9" fmla="*/ 2147483647 h 74"/>
                <a:gd name="T10" fmla="*/ 0 w 50"/>
                <a:gd name="T11" fmla="*/ 2147483647 h 74"/>
                <a:gd name="T12" fmla="*/ 2147483647 w 50"/>
                <a:gd name="T13" fmla="*/ 2147483647 h 74"/>
                <a:gd name="T14" fmla="*/ 2147483647 w 50"/>
                <a:gd name="T15" fmla="*/ 2147483647 h 74"/>
                <a:gd name="T16" fmla="*/ 2147483647 w 50"/>
                <a:gd name="T17" fmla="*/ 2147483647 h 74"/>
                <a:gd name="T18" fmla="*/ 2147483647 w 50"/>
                <a:gd name="T19" fmla="*/ 2147483647 h 74"/>
                <a:gd name="T20" fmla="*/ 2147483647 w 50"/>
                <a:gd name="T21" fmla="*/ 2147483647 h 74"/>
                <a:gd name="T22" fmla="*/ 2147483647 w 50"/>
                <a:gd name="T23" fmla="*/ 2147483647 h 74"/>
                <a:gd name="T24" fmla="*/ 2147483647 w 50"/>
                <a:gd name="T25" fmla="*/ 2147483647 h 74"/>
                <a:gd name="T26" fmla="*/ 2147483647 w 50"/>
                <a:gd name="T27" fmla="*/ 0 h 74"/>
                <a:gd name="T28" fmla="*/ 2147483647 w 50"/>
                <a:gd name="T29" fmla="*/ 0 h 74"/>
                <a:gd name="T30" fmla="*/ 2147483647 w 50"/>
                <a:gd name="T31" fmla="*/ 0 h 74"/>
                <a:gd name="T32" fmla="*/ 2147483647 w 50"/>
                <a:gd name="T33" fmla="*/ 0 h 74"/>
                <a:gd name="T34" fmla="*/ 2147483647 w 50"/>
                <a:gd name="T35" fmla="*/ 0 h 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
                <a:gd name="T55" fmla="*/ 0 h 74"/>
                <a:gd name="T56" fmla="*/ 50 w 50"/>
                <a:gd name="T57" fmla="*/ 74 h 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 h="74">
                  <a:moveTo>
                    <a:pt x="10" y="0"/>
                  </a:moveTo>
                  <a:lnTo>
                    <a:pt x="6" y="14"/>
                  </a:lnTo>
                  <a:lnTo>
                    <a:pt x="2" y="26"/>
                  </a:lnTo>
                  <a:lnTo>
                    <a:pt x="0" y="36"/>
                  </a:lnTo>
                  <a:lnTo>
                    <a:pt x="0" y="43"/>
                  </a:lnTo>
                  <a:lnTo>
                    <a:pt x="0" y="50"/>
                  </a:lnTo>
                  <a:lnTo>
                    <a:pt x="2" y="56"/>
                  </a:lnTo>
                  <a:lnTo>
                    <a:pt x="6" y="61"/>
                  </a:lnTo>
                  <a:lnTo>
                    <a:pt x="10" y="68"/>
                  </a:lnTo>
                  <a:lnTo>
                    <a:pt x="50" y="74"/>
                  </a:lnTo>
                  <a:lnTo>
                    <a:pt x="50" y="51"/>
                  </a:lnTo>
                  <a:lnTo>
                    <a:pt x="50" y="34"/>
                  </a:lnTo>
                  <a:lnTo>
                    <a:pt x="50" y="19"/>
                  </a:lnTo>
                  <a:lnTo>
                    <a:pt x="50" y="0"/>
                  </a:lnTo>
                  <a:lnTo>
                    <a:pt x="38" y="0"/>
                  </a:lnTo>
                  <a:lnTo>
                    <a:pt x="25" y="0"/>
                  </a:lnTo>
                  <a:lnTo>
                    <a:pt x="14" y="0"/>
                  </a:lnTo>
                  <a:lnTo>
                    <a:pt x="10"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253" name="Freeform 271"/>
            <p:cNvSpPr>
              <a:spLocks/>
            </p:cNvSpPr>
            <p:nvPr>
              <p:custDataLst>
                <p:tags r:id="rId195"/>
              </p:custDataLst>
            </p:nvPr>
          </p:nvSpPr>
          <p:spPr bwMode="auto">
            <a:xfrm>
              <a:off x="4846638" y="4225925"/>
              <a:ext cx="68262" cy="50800"/>
            </a:xfrm>
            <a:custGeom>
              <a:avLst/>
              <a:gdLst>
                <a:gd name="T0" fmla="*/ 2147483647 w 135"/>
                <a:gd name="T1" fmla="*/ 2147483647 h 98"/>
                <a:gd name="T2" fmla="*/ 2147483647 w 135"/>
                <a:gd name="T3" fmla="*/ 2147483647 h 98"/>
                <a:gd name="T4" fmla="*/ 2147483647 w 135"/>
                <a:gd name="T5" fmla="*/ 2147483647 h 98"/>
                <a:gd name="T6" fmla="*/ 2147483647 w 135"/>
                <a:gd name="T7" fmla="*/ 2147483647 h 98"/>
                <a:gd name="T8" fmla="*/ 2147483647 w 135"/>
                <a:gd name="T9" fmla="*/ 2147483647 h 98"/>
                <a:gd name="T10" fmla="*/ 2147483647 w 135"/>
                <a:gd name="T11" fmla="*/ 2147483647 h 98"/>
                <a:gd name="T12" fmla="*/ 2147483647 w 135"/>
                <a:gd name="T13" fmla="*/ 2147483647 h 98"/>
                <a:gd name="T14" fmla="*/ 2147483647 w 135"/>
                <a:gd name="T15" fmla="*/ 2147483647 h 98"/>
                <a:gd name="T16" fmla="*/ 2147483647 w 135"/>
                <a:gd name="T17" fmla="*/ 2147483647 h 98"/>
                <a:gd name="T18" fmla="*/ 2147483647 w 135"/>
                <a:gd name="T19" fmla="*/ 2147483647 h 98"/>
                <a:gd name="T20" fmla="*/ 2147483647 w 135"/>
                <a:gd name="T21" fmla="*/ 2147483647 h 98"/>
                <a:gd name="T22" fmla="*/ 2147483647 w 135"/>
                <a:gd name="T23" fmla="*/ 0 h 98"/>
                <a:gd name="T24" fmla="*/ 2147483647 w 135"/>
                <a:gd name="T25" fmla="*/ 0 h 98"/>
                <a:gd name="T26" fmla="*/ 2147483647 w 135"/>
                <a:gd name="T27" fmla="*/ 0 h 98"/>
                <a:gd name="T28" fmla="*/ 2147483647 w 135"/>
                <a:gd name="T29" fmla="*/ 2147483647 h 98"/>
                <a:gd name="T30" fmla="*/ 2147483647 w 135"/>
                <a:gd name="T31" fmla="*/ 2147483647 h 98"/>
                <a:gd name="T32" fmla="*/ 2147483647 w 135"/>
                <a:gd name="T33" fmla="*/ 2147483647 h 98"/>
                <a:gd name="T34" fmla="*/ 2147483647 w 135"/>
                <a:gd name="T35" fmla="*/ 2147483647 h 98"/>
                <a:gd name="T36" fmla="*/ 2147483647 w 135"/>
                <a:gd name="T37" fmla="*/ 2147483647 h 98"/>
                <a:gd name="T38" fmla="*/ 2147483647 w 135"/>
                <a:gd name="T39" fmla="*/ 2147483647 h 98"/>
                <a:gd name="T40" fmla="*/ 2147483647 w 135"/>
                <a:gd name="T41" fmla="*/ 2147483647 h 98"/>
                <a:gd name="T42" fmla="*/ 2147483647 w 135"/>
                <a:gd name="T43" fmla="*/ 2147483647 h 98"/>
                <a:gd name="T44" fmla="*/ 2147483647 w 135"/>
                <a:gd name="T45" fmla="*/ 2147483647 h 98"/>
                <a:gd name="T46" fmla="*/ 2147483647 w 135"/>
                <a:gd name="T47" fmla="*/ 2147483647 h 98"/>
                <a:gd name="T48" fmla="*/ 2147483647 w 135"/>
                <a:gd name="T49" fmla="*/ 2147483647 h 98"/>
                <a:gd name="T50" fmla="*/ 2147483647 w 135"/>
                <a:gd name="T51" fmla="*/ 2147483647 h 98"/>
                <a:gd name="T52" fmla="*/ 2147483647 w 135"/>
                <a:gd name="T53" fmla="*/ 2147483647 h 98"/>
                <a:gd name="T54" fmla="*/ 2147483647 w 135"/>
                <a:gd name="T55" fmla="*/ 2147483647 h 98"/>
                <a:gd name="T56" fmla="*/ 2147483647 w 135"/>
                <a:gd name="T57" fmla="*/ 2147483647 h 98"/>
                <a:gd name="T58" fmla="*/ 2147483647 w 135"/>
                <a:gd name="T59" fmla="*/ 2147483647 h 98"/>
                <a:gd name="T60" fmla="*/ 2147483647 w 135"/>
                <a:gd name="T61" fmla="*/ 2147483647 h 98"/>
                <a:gd name="T62" fmla="*/ 2147483647 w 135"/>
                <a:gd name="T63" fmla="*/ 2147483647 h 98"/>
                <a:gd name="T64" fmla="*/ 2147483647 w 135"/>
                <a:gd name="T65" fmla="*/ 2147483647 h 98"/>
                <a:gd name="T66" fmla="*/ 2147483647 w 135"/>
                <a:gd name="T67" fmla="*/ 2147483647 h 98"/>
                <a:gd name="T68" fmla="*/ 2147483647 w 135"/>
                <a:gd name="T69" fmla="*/ 2147483647 h 98"/>
                <a:gd name="T70" fmla="*/ 2147483647 w 135"/>
                <a:gd name="T71" fmla="*/ 2147483647 h 98"/>
                <a:gd name="T72" fmla="*/ 2147483647 w 135"/>
                <a:gd name="T73" fmla="*/ 2147483647 h 98"/>
                <a:gd name="T74" fmla="*/ 2147483647 w 135"/>
                <a:gd name="T75" fmla="*/ 2147483647 h 98"/>
                <a:gd name="T76" fmla="*/ 0 w 135"/>
                <a:gd name="T77" fmla="*/ 2147483647 h 98"/>
                <a:gd name="T78" fmla="*/ 0 w 135"/>
                <a:gd name="T79" fmla="*/ 2147483647 h 98"/>
                <a:gd name="T80" fmla="*/ 2147483647 w 135"/>
                <a:gd name="T81" fmla="*/ 2147483647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5"/>
                <a:gd name="T124" fmla="*/ 0 h 98"/>
                <a:gd name="T125" fmla="*/ 135 w 135"/>
                <a:gd name="T126" fmla="*/ 98 h 9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254" name="Freeform 272"/>
            <p:cNvSpPr>
              <a:spLocks/>
            </p:cNvSpPr>
            <p:nvPr>
              <p:custDataLst>
                <p:tags r:id="rId196"/>
              </p:custDataLst>
            </p:nvPr>
          </p:nvSpPr>
          <p:spPr bwMode="auto">
            <a:xfrm>
              <a:off x="7323138" y="2160588"/>
              <a:ext cx="134937" cy="155575"/>
            </a:xfrm>
            <a:custGeom>
              <a:avLst/>
              <a:gdLst>
                <a:gd name="T0" fmla="*/ 2147483647 w 266"/>
                <a:gd name="T1" fmla="*/ 2147483647 h 326"/>
                <a:gd name="T2" fmla="*/ 2147483647 w 266"/>
                <a:gd name="T3" fmla="*/ 2147483647 h 326"/>
                <a:gd name="T4" fmla="*/ 2147483647 w 266"/>
                <a:gd name="T5" fmla="*/ 2147483647 h 326"/>
                <a:gd name="T6" fmla="*/ 2147483647 w 266"/>
                <a:gd name="T7" fmla="*/ 2147483647 h 326"/>
                <a:gd name="T8" fmla="*/ 2147483647 w 266"/>
                <a:gd name="T9" fmla="*/ 2147483647 h 326"/>
                <a:gd name="T10" fmla="*/ 2147483647 w 266"/>
                <a:gd name="T11" fmla="*/ 2147483647 h 326"/>
                <a:gd name="T12" fmla="*/ 2147483647 w 266"/>
                <a:gd name="T13" fmla="*/ 2147483647 h 326"/>
                <a:gd name="T14" fmla="*/ 2147483647 w 266"/>
                <a:gd name="T15" fmla="*/ 2147483647 h 326"/>
                <a:gd name="T16" fmla="*/ 2147483647 w 266"/>
                <a:gd name="T17" fmla="*/ 2147483647 h 326"/>
                <a:gd name="T18" fmla="*/ 2147483647 w 266"/>
                <a:gd name="T19" fmla="*/ 2147483647 h 326"/>
                <a:gd name="T20" fmla="*/ 2147483647 w 266"/>
                <a:gd name="T21" fmla="*/ 2147483647 h 326"/>
                <a:gd name="T22" fmla="*/ 2147483647 w 266"/>
                <a:gd name="T23" fmla="*/ 2147483647 h 326"/>
                <a:gd name="T24" fmla="*/ 2147483647 w 266"/>
                <a:gd name="T25" fmla="*/ 2147483647 h 326"/>
                <a:gd name="T26" fmla="*/ 2147483647 w 266"/>
                <a:gd name="T27" fmla="*/ 2147483647 h 326"/>
                <a:gd name="T28" fmla="*/ 2147483647 w 266"/>
                <a:gd name="T29" fmla="*/ 2147483647 h 326"/>
                <a:gd name="T30" fmla="*/ 2147483647 w 266"/>
                <a:gd name="T31" fmla="*/ 2147483647 h 326"/>
                <a:gd name="T32" fmla="*/ 2147483647 w 266"/>
                <a:gd name="T33" fmla="*/ 2147483647 h 326"/>
                <a:gd name="T34" fmla="*/ 2147483647 w 266"/>
                <a:gd name="T35" fmla="*/ 2147483647 h 326"/>
                <a:gd name="T36" fmla="*/ 2147483647 w 266"/>
                <a:gd name="T37" fmla="*/ 2147483647 h 326"/>
                <a:gd name="T38" fmla="*/ 2147483647 w 266"/>
                <a:gd name="T39" fmla="*/ 2147483647 h 326"/>
                <a:gd name="T40" fmla="*/ 2147483647 w 266"/>
                <a:gd name="T41" fmla="*/ 2147483647 h 326"/>
                <a:gd name="T42" fmla="*/ 2147483647 w 266"/>
                <a:gd name="T43" fmla="*/ 2147483647 h 326"/>
                <a:gd name="T44" fmla="*/ 2147483647 w 266"/>
                <a:gd name="T45" fmla="*/ 2147483647 h 326"/>
                <a:gd name="T46" fmla="*/ 2147483647 w 266"/>
                <a:gd name="T47" fmla="*/ 2147483647 h 326"/>
                <a:gd name="T48" fmla="*/ 2147483647 w 266"/>
                <a:gd name="T49" fmla="*/ 2147483647 h 326"/>
                <a:gd name="T50" fmla="*/ 2147483647 w 266"/>
                <a:gd name="T51" fmla="*/ 2147483647 h 326"/>
                <a:gd name="T52" fmla="*/ 2147483647 w 266"/>
                <a:gd name="T53" fmla="*/ 2147483647 h 326"/>
                <a:gd name="T54" fmla="*/ 2147483647 w 266"/>
                <a:gd name="T55" fmla="*/ 2147483647 h 326"/>
                <a:gd name="T56" fmla="*/ 2147483647 w 266"/>
                <a:gd name="T57" fmla="*/ 2147483647 h 326"/>
                <a:gd name="T58" fmla="*/ 2147483647 w 266"/>
                <a:gd name="T59" fmla="*/ 2147483647 h 326"/>
                <a:gd name="T60" fmla="*/ 2147483647 w 266"/>
                <a:gd name="T61" fmla="*/ 2147483647 h 326"/>
                <a:gd name="T62" fmla="*/ 2147483647 w 266"/>
                <a:gd name="T63" fmla="*/ 2147483647 h 326"/>
                <a:gd name="T64" fmla="*/ 2147483647 w 266"/>
                <a:gd name="T65" fmla="*/ 2147483647 h 326"/>
                <a:gd name="T66" fmla="*/ 2147483647 w 266"/>
                <a:gd name="T67" fmla="*/ 2147483647 h 326"/>
                <a:gd name="T68" fmla="*/ 2147483647 w 266"/>
                <a:gd name="T69" fmla="*/ 2147483647 h 326"/>
                <a:gd name="T70" fmla="*/ 2147483647 w 266"/>
                <a:gd name="T71" fmla="*/ 2147483647 h 326"/>
                <a:gd name="T72" fmla="*/ 2147483647 w 266"/>
                <a:gd name="T73" fmla="*/ 2147483647 h 326"/>
                <a:gd name="T74" fmla="*/ 2147483647 w 266"/>
                <a:gd name="T75" fmla="*/ 2147483647 h 326"/>
                <a:gd name="T76" fmla="*/ 2147483647 w 266"/>
                <a:gd name="T77" fmla="*/ 2147483647 h 326"/>
                <a:gd name="T78" fmla="*/ 2147483647 w 266"/>
                <a:gd name="T79" fmla="*/ 2147483647 h 326"/>
                <a:gd name="T80" fmla="*/ 2147483647 w 266"/>
                <a:gd name="T81" fmla="*/ 2147483647 h 326"/>
                <a:gd name="T82" fmla="*/ 2147483647 w 266"/>
                <a:gd name="T83" fmla="*/ 2147483647 h 326"/>
                <a:gd name="T84" fmla="*/ 2147483647 w 266"/>
                <a:gd name="T85" fmla="*/ 2147483647 h 326"/>
                <a:gd name="T86" fmla="*/ 2147483647 w 266"/>
                <a:gd name="T87" fmla="*/ 2147483647 h 326"/>
                <a:gd name="T88" fmla="*/ 2147483647 w 266"/>
                <a:gd name="T89" fmla="*/ 2147483647 h 326"/>
                <a:gd name="T90" fmla="*/ 2147483647 w 266"/>
                <a:gd name="T91" fmla="*/ 2147483647 h 326"/>
                <a:gd name="T92" fmla="*/ 2147483647 w 266"/>
                <a:gd name="T93" fmla="*/ 2147483647 h 326"/>
                <a:gd name="T94" fmla="*/ 2147483647 w 266"/>
                <a:gd name="T95" fmla="*/ 2147483647 h 326"/>
                <a:gd name="T96" fmla="*/ 2147483647 w 266"/>
                <a:gd name="T97" fmla="*/ 2147483647 h 326"/>
                <a:gd name="T98" fmla="*/ 2147483647 w 266"/>
                <a:gd name="T99" fmla="*/ 2147483647 h 326"/>
                <a:gd name="T100" fmla="*/ 2147483647 w 266"/>
                <a:gd name="T101" fmla="*/ 0 h 3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
                <a:gd name="T154" fmla="*/ 0 h 326"/>
                <a:gd name="T155" fmla="*/ 266 w 266"/>
                <a:gd name="T156" fmla="*/ 326 h 32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 h="326">
                  <a:moveTo>
                    <a:pt x="246" y="0"/>
                  </a:moveTo>
                  <a:lnTo>
                    <a:pt x="241" y="4"/>
                  </a:lnTo>
                  <a:lnTo>
                    <a:pt x="240" y="9"/>
                  </a:lnTo>
                  <a:lnTo>
                    <a:pt x="239" y="16"/>
                  </a:lnTo>
                  <a:lnTo>
                    <a:pt x="239" y="24"/>
                  </a:lnTo>
                  <a:lnTo>
                    <a:pt x="240" y="28"/>
                  </a:lnTo>
                  <a:lnTo>
                    <a:pt x="243" y="33"/>
                  </a:lnTo>
                  <a:lnTo>
                    <a:pt x="246" y="38"/>
                  </a:lnTo>
                  <a:lnTo>
                    <a:pt x="249" y="42"/>
                  </a:lnTo>
                  <a:lnTo>
                    <a:pt x="256" y="50"/>
                  </a:lnTo>
                  <a:lnTo>
                    <a:pt x="259" y="55"/>
                  </a:lnTo>
                  <a:lnTo>
                    <a:pt x="245" y="55"/>
                  </a:lnTo>
                  <a:lnTo>
                    <a:pt x="234" y="54"/>
                  </a:lnTo>
                  <a:lnTo>
                    <a:pt x="229" y="52"/>
                  </a:lnTo>
                  <a:lnTo>
                    <a:pt x="225" y="50"/>
                  </a:lnTo>
                  <a:lnTo>
                    <a:pt x="222" y="47"/>
                  </a:lnTo>
                  <a:lnTo>
                    <a:pt x="220" y="43"/>
                  </a:lnTo>
                  <a:lnTo>
                    <a:pt x="210" y="51"/>
                  </a:lnTo>
                  <a:lnTo>
                    <a:pt x="201" y="58"/>
                  </a:lnTo>
                  <a:lnTo>
                    <a:pt x="198" y="62"/>
                  </a:lnTo>
                  <a:lnTo>
                    <a:pt x="195" y="65"/>
                  </a:lnTo>
                  <a:lnTo>
                    <a:pt x="193" y="69"/>
                  </a:lnTo>
                  <a:lnTo>
                    <a:pt x="192" y="73"/>
                  </a:lnTo>
                  <a:lnTo>
                    <a:pt x="193" y="78"/>
                  </a:lnTo>
                  <a:lnTo>
                    <a:pt x="194" y="82"/>
                  </a:lnTo>
                  <a:lnTo>
                    <a:pt x="195" y="86"/>
                  </a:lnTo>
                  <a:lnTo>
                    <a:pt x="198" y="89"/>
                  </a:lnTo>
                  <a:lnTo>
                    <a:pt x="203" y="97"/>
                  </a:lnTo>
                  <a:lnTo>
                    <a:pt x="210" y="104"/>
                  </a:lnTo>
                  <a:lnTo>
                    <a:pt x="215" y="110"/>
                  </a:lnTo>
                  <a:lnTo>
                    <a:pt x="221" y="116"/>
                  </a:lnTo>
                  <a:lnTo>
                    <a:pt x="223" y="119"/>
                  </a:lnTo>
                  <a:lnTo>
                    <a:pt x="224" y="122"/>
                  </a:lnTo>
                  <a:lnTo>
                    <a:pt x="225" y="125"/>
                  </a:lnTo>
                  <a:lnTo>
                    <a:pt x="226" y="129"/>
                  </a:lnTo>
                  <a:lnTo>
                    <a:pt x="225" y="133"/>
                  </a:lnTo>
                  <a:lnTo>
                    <a:pt x="225" y="137"/>
                  </a:lnTo>
                  <a:lnTo>
                    <a:pt x="223" y="140"/>
                  </a:lnTo>
                  <a:lnTo>
                    <a:pt x="222" y="143"/>
                  </a:lnTo>
                  <a:lnTo>
                    <a:pt x="217" y="148"/>
                  </a:lnTo>
                  <a:lnTo>
                    <a:pt x="213" y="152"/>
                  </a:lnTo>
                  <a:lnTo>
                    <a:pt x="207" y="154"/>
                  </a:lnTo>
                  <a:lnTo>
                    <a:pt x="203" y="156"/>
                  </a:lnTo>
                  <a:lnTo>
                    <a:pt x="201" y="158"/>
                  </a:lnTo>
                  <a:lnTo>
                    <a:pt x="200" y="160"/>
                  </a:lnTo>
                  <a:lnTo>
                    <a:pt x="193" y="161"/>
                  </a:lnTo>
                  <a:lnTo>
                    <a:pt x="188" y="163"/>
                  </a:lnTo>
                  <a:lnTo>
                    <a:pt x="181" y="166"/>
                  </a:lnTo>
                  <a:lnTo>
                    <a:pt x="175" y="170"/>
                  </a:lnTo>
                  <a:lnTo>
                    <a:pt x="168" y="174"/>
                  </a:lnTo>
                  <a:lnTo>
                    <a:pt x="164" y="178"/>
                  </a:lnTo>
                  <a:lnTo>
                    <a:pt x="160" y="181"/>
                  </a:lnTo>
                  <a:lnTo>
                    <a:pt x="159" y="184"/>
                  </a:lnTo>
                  <a:lnTo>
                    <a:pt x="160" y="191"/>
                  </a:lnTo>
                  <a:lnTo>
                    <a:pt x="164" y="197"/>
                  </a:lnTo>
                  <a:lnTo>
                    <a:pt x="168" y="203"/>
                  </a:lnTo>
                  <a:lnTo>
                    <a:pt x="173" y="207"/>
                  </a:lnTo>
                  <a:lnTo>
                    <a:pt x="179" y="211"/>
                  </a:lnTo>
                  <a:lnTo>
                    <a:pt x="184" y="213"/>
                  </a:lnTo>
                  <a:lnTo>
                    <a:pt x="189" y="215"/>
                  </a:lnTo>
                  <a:lnTo>
                    <a:pt x="192" y="215"/>
                  </a:lnTo>
                  <a:lnTo>
                    <a:pt x="204" y="221"/>
                  </a:lnTo>
                  <a:lnTo>
                    <a:pt x="214" y="227"/>
                  </a:lnTo>
                  <a:lnTo>
                    <a:pt x="223" y="234"/>
                  </a:lnTo>
                  <a:lnTo>
                    <a:pt x="231" y="241"/>
                  </a:lnTo>
                  <a:lnTo>
                    <a:pt x="245" y="259"/>
                  </a:lnTo>
                  <a:lnTo>
                    <a:pt x="259" y="277"/>
                  </a:lnTo>
                  <a:lnTo>
                    <a:pt x="266" y="283"/>
                  </a:lnTo>
                  <a:lnTo>
                    <a:pt x="251" y="285"/>
                  </a:lnTo>
                  <a:lnTo>
                    <a:pt x="239" y="286"/>
                  </a:lnTo>
                  <a:lnTo>
                    <a:pt x="228" y="288"/>
                  </a:lnTo>
                  <a:lnTo>
                    <a:pt x="220" y="291"/>
                  </a:lnTo>
                  <a:lnTo>
                    <a:pt x="215" y="293"/>
                  </a:lnTo>
                  <a:lnTo>
                    <a:pt x="211" y="295"/>
                  </a:lnTo>
                  <a:lnTo>
                    <a:pt x="207" y="298"/>
                  </a:lnTo>
                  <a:lnTo>
                    <a:pt x="204" y="302"/>
                  </a:lnTo>
                  <a:lnTo>
                    <a:pt x="201" y="306"/>
                  </a:lnTo>
                  <a:lnTo>
                    <a:pt x="198" y="312"/>
                  </a:lnTo>
                  <a:lnTo>
                    <a:pt x="195" y="319"/>
                  </a:lnTo>
                  <a:lnTo>
                    <a:pt x="192" y="326"/>
                  </a:lnTo>
                  <a:lnTo>
                    <a:pt x="189" y="326"/>
                  </a:lnTo>
                  <a:lnTo>
                    <a:pt x="179" y="325"/>
                  </a:lnTo>
                  <a:lnTo>
                    <a:pt x="175" y="323"/>
                  </a:lnTo>
                  <a:lnTo>
                    <a:pt x="170" y="321"/>
                  </a:lnTo>
                  <a:lnTo>
                    <a:pt x="168" y="320"/>
                  </a:lnTo>
                  <a:lnTo>
                    <a:pt x="167" y="318"/>
                  </a:lnTo>
                  <a:lnTo>
                    <a:pt x="167" y="316"/>
                  </a:lnTo>
                  <a:lnTo>
                    <a:pt x="166" y="314"/>
                  </a:lnTo>
                  <a:lnTo>
                    <a:pt x="159" y="314"/>
                  </a:lnTo>
                  <a:lnTo>
                    <a:pt x="154" y="310"/>
                  </a:lnTo>
                  <a:lnTo>
                    <a:pt x="148" y="308"/>
                  </a:lnTo>
                  <a:lnTo>
                    <a:pt x="144" y="304"/>
                  </a:lnTo>
                  <a:lnTo>
                    <a:pt x="139" y="301"/>
                  </a:lnTo>
                  <a:lnTo>
                    <a:pt x="135" y="298"/>
                  </a:lnTo>
                  <a:lnTo>
                    <a:pt x="131" y="296"/>
                  </a:lnTo>
                  <a:lnTo>
                    <a:pt x="126" y="295"/>
                  </a:lnTo>
                  <a:lnTo>
                    <a:pt x="120" y="295"/>
                  </a:lnTo>
                  <a:lnTo>
                    <a:pt x="109" y="293"/>
                  </a:lnTo>
                  <a:lnTo>
                    <a:pt x="98" y="290"/>
                  </a:lnTo>
                  <a:lnTo>
                    <a:pt x="84" y="287"/>
                  </a:lnTo>
                  <a:lnTo>
                    <a:pt x="72" y="282"/>
                  </a:lnTo>
                  <a:lnTo>
                    <a:pt x="63" y="277"/>
                  </a:lnTo>
                  <a:lnTo>
                    <a:pt x="58" y="274"/>
                  </a:lnTo>
                  <a:lnTo>
                    <a:pt x="56" y="271"/>
                  </a:lnTo>
                  <a:lnTo>
                    <a:pt x="54" y="268"/>
                  </a:lnTo>
                  <a:lnTo>
                    <a:pt x="53" y="265"/>
                  </a:lnTo>
                  <a:lnTo>
                    <a:pt x="54" y="261"/>
                  </a:lnTo>
                  <a:lnTo>
                    <a:pt x="55" y="256"/>
                  </a:lnTo>
                  <a:lnTo>
                    <a:pt x="58" y="252"/>
                  </a:lnTo>
                  <a:lnTo>
                    <a:pt x="61" y="249"/>
                  </a:lnTo>
                  <a:lnTo>
                    <a:pt x="70" y="244"/>
                  </a:lnTo>
                  <a:lnTo>
                    <a:pt x="80" y="240"/>
                  </a:lnTo>
                  <a:lnTo>
                    <a:pt x="68" y="230"/>
                  </a:lnTo>
                  <a:lnTo>
                    <a:pt x="59" y="221"/>
                  </a:lnTo>
                  <a:lnTo>
                    <a:pt x="50" y="211"/>
                  </a:lnTo>
                  <a:lnTo>
                    <a:pt x="43" y="203"/>
                  </a:lnTo>
                  <a:lnTo>
                    <a:pt x="34" y="194"/>
                  </a:lnTo>
                  <a:lnTo>
                    <a:pt x="24" y="187"/>
                  </a:lnTo>
                  <a:lnTo>
                    <a:pt x="20" y="184"/>
                  </a:lnTo>
                  <a:lnTo>
                    <a:pt x="13" y="182"/>
                  </a:lnTo>
                  <a:lnTo>
                    <a:pt x="7" y="180"/>
                  </a:lnTo>
                  <a:lnTo>
                    <a:pt x="0" y="178"/>
                  </a:lnTo>
                  <a:lnTo>
                    <a:pt x="4" y="171"/>
                  </a:lnTo>
                  <a:lnTo>
                    <a:pt x="9" y="164"/>
                  </a:lnTo>
                  <a:lnTo>
                    <a:pt x="13" y="158"/>
                  </a:lnTo>
                  <a:lnTo>
                    <a:pt x="19" y="152"/>
                  </a:lnTo>
                  <a:lnTo>
                    <a:pt x="31" y="141"/>
                  </a:lnTo>
                  <a:lnTo>
                    <a:pt x="43" y="133"/>
                  </a:lnTo>
                  <a:lnTo>
                    <a:pt x="54" y="124"/>
                  </a:lnTo>
                  <a:lnTo>
                    <a:pt x="65" y="115"/>
                  </a:lnTo>
                  <a:lnTo>
                    <a:pt x="69" y="110"/>
                  </a:lnTo>
                  <a:lnTo>
                    <a:pt x="73" y="105"/>
                  </a:lnTo>
                  <a:lnTo>
                    <a:pt x="77" y="99"/>
                  </a:lnTo>
                  <a:lnTo>
                    <a:pt x="80" y="92"/>
                  </a:lnTo>
                  <a:lnTo>
                    <a:pt x="88" y="92"/>
                  </a:lnTo>
                  <a:lnTo>
                    <a:pt x="95" y="90"/>
                  </a:lnTo>
                  <a:lnTo>
                    <a:pt x="103" y="89"/>
                  </a:lnTo>
                  <a:lnTo>
                    <a:pt x="110" y="88"/>
                  </a:lnTo>
                  <a:lnTo>
                    <a:pt x="123" y="83"/>
                  </a:lnTo>
                  <a:lnTo>
                    <a:pt x="134" y="77"/>
                  </a:lnTo>
                  <a:lnTo>
                    <a:pt x="144" y="70"/>
                  </a:lnTo>
                  <a:lnTo>
                    <a:pt x="153" y="63"/>
                  </a:lnTo>
                  <a:lnTo>
                    <a:pt x="160" y="55"/>
                  </a:lnTo>
                  <a:lnTo>
                    <a:pt x="168" y="46"/>
                  </a:lnTo>
                  <a:lnTo>
                    <a:pt x="176" y="38"/>
                  </a:lnTo>
                  <a:lnTo>
                    <a:pt x="182" y="28"/>
                  </a:lnTo>
                  <a:lnTo>
                    <a:pt x="191" y="21"/>
                  </a:lnTo>
                  <a:lnTo>
                    <a:pt x="199" y="14"/>
                  </a:lnTo>
                  <a:lnTo>
                    <a:pt x="209" y="8"/>
                  </a:lnTo>
                  <a:lnTo>
                    <a:pt x="220" y="4"/>
                  </a:lnTo>
                  <a:lnTo>
                    <a:pt x="225" y="2"/>
                  </a:lnTo>
                  <a:lnTo>
                    <a:pt x="232" y="1"/>
                  </a:lnTo>
                  <a:lnTo>
                    <a:pt x="238" y="0"/>
                  </a:lnTo>
                  <a:lnTo>
                    <a:pt x="246"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255" name="Freeform 273"/>
            <p:cNvSpPr>
              <a:spLocks/>
            </p:cNvSpPr>
            <p:nvPr>
              <p:custDataLst>
                <p:tags r:id="rId197"/>
              </p:custDataLst>
            </p:nvPr>
          </p:nvSpPr>
          <p:spPr bwMode="auto">
            <a:xfrm>
              <a:off x="6286500" y="2535238"/>
              <a:ext cx="230188" cy="111125"/>
            </a:xfrm>
            <a:custGeom>
              <a:avLst/>
              <a:gdLst>
                <a:gd name="T0" fmla="*/ 2147483647 w 471"/>
                <a:gd name="T1" fmla="*/ 0 h 237"/>
                <a:gd name="T2" fmla="*/ 2147483647 w 471"/>
                <a:gd name="T3" fmla="*/ 2147483647 h 237"/>
                <a:gd name="T4" fmla="*/ 2147483647 w 471"/>
                <a:gd name="T5" fmla="*/ 2147483647 h 237"/>
                <a:gd name="T6" fmla="*/ 2147483647 w 471"/>
                <a:gd name="T7" fmla="*/ 2147483647 h 237"/>
                <a:gd name="T8" fmla="*/ 2147483647 w 471"/>
                <a:gd name="T9" fmla="*/ 2147483647 h 237"/>
                <a:gd name="T10" fmla="*/ 2147483647 w 471"/>
                <a:gd name="T11" fmla="*/ 2147483647 h 237"/>
                <a:gd name="T12" fmla="*/ 2147483647 w 471"/>
                <a:gd name="T13" fmla="*/ 2147483647 h 237"/>
                <a:gd name="T14" fmla="*/ 2147483647 w 471"/>
                <a:gd name="T15" fmla="*/ 2147483647 h 237"/>
                <a:gd name="T16" fmla="*/ 2147483647 w 471"/>
                <a:gd name="T17" fmla="*/ 2147483647 h 237"/>
                <a:gd name="T18" fmla="*/ 2147483647 w 471"/>
                <a:gd name="T19" fmla="*/ 2147483647 h 237"/>
                <a:gd name="T20" fmla="*/ 2147483647 w 471"/>
                <a:gd name="T21" fmla="*/ 2147483647 h 237"/>
                <a:gd name="T22" fmla="*/ 2147483647 w 471"/>
                <a:gd name="T23" fmla="*/ 2147483647 h 237"/>
                <a:gd name="T24" fmla="*/ 2147483647 w 471"/>
                <a:gd name="T25" fmla="*/ 2147483647 h 237"/>
                <a:gd name="T26" fmla="*/ 2147483647 w 471"/>
                <a:gd name="T27" fmla="*/ 2147483647 h 237"/>
                <a:gd name="T28" fmla="*/ 2147483647 w 471"/>
                <a:gd name="T29" fmla="*/ 2147483647 h 237"/>
                <a:gd name="T30" fmla="*/ 2147483647 w 471"/>
                <a:gd name="T31" fmla="*/ 2147483647 h 237"/>
                <a:gd name="T32" fmla="*/ 2147483647 w 471"/>
                <a:gd name="T33" fmla="*/ 2147483647 h 237"/>
                <a:gd name="T34" fmla="*/ 2147483647 w 471"/>
                <a:gd name="T35" fmla="*/ 2147483647 h 237"/>
                <a:gd name="T36" fmla="*/ 2147483647 w 471"/>
                <a:gd name="T37" fmla="*/ 2147483647 h 237"/>
                <a:gd name="T38" fmla="*/ 2147483647 w 471"/>
                <a:gd name="T39" fmla="*/ 2147483647 h 237"/>
                <a:gd name="T40" fmla="*/ 2147483647 w 471"/>
                <a:gd name="T41" fmla="*/ 2147483647 h 237"/>
                <a:gd name="T42" fmla="*/ 2147483647 w 471"/>
                <a:gd name="T43" fmla="*/ 2147483647 h 237"/>
                <a:gd name="T44" fmla="*/ 2147483647 w 471"/>
                <a:gd name="T45" fmla="*/ 2147483647 h 237"/>
                <a:gd name="T46" fmla="*/ 2147483647 w 471"/>
                <a:gd name="T47" fmla="*/ 2147483647 h 237"/>
                <a:gd name="T48" fmla="*/ 2147483647 w 471"/>
                <a:gd name="T49" fmla="*/ 2147483647 h 237"/>
                <a:gd name="T50" fmla="*/ 2147483647 w 471"/>
                <a:gd name="T51" fmla="*/ 2147483647 h 237"/>
                <a:gd name="T52" fmla="*/ 2147483647 w 471"/>
                <a:gd name="T53" fmla="*/ 2147483647 h 237"/>
                <a:gd name="T54" fmla="*/ 2147483647 w 471"/>
                <a:gd name="T55" fmla="*/ 2147483647 h 237"/>
                <a:gd name="T56" fmla="*/ 2147483647 w 471"/>
                <a:gd name="T57" fmla="*/ 2147483647 h 237"/>
                <a:gd name="T58" fmla="*/ 2147483647 w 471"/>
                <a:gd name="T59" fmla="*/ 2147483647 h 237"/>
                <a:gd name="T60" fmla="*/ 2147483647 w 471"/>
                <a:gd name="T61" fmla="*/ 2147483647 h 237"/>
                <a:gd name="T62" fmla="*/ 2147483647 w 471"/>
                <a:gd name="T63" fmla="*/ 2147483647 h 237"/>
                <a:gd name="T64" fmla="*/ 2147483647 w 471"/>
                <a:gd name="T65" fmla="*/ 2147483647 h 237"/>
                <a:gd name="T66" fmla="*/ 2147483647 w 471"/>
                <a:gd name="T67" fmla="*/ 2147483647 h 237"/>
                <a:gd name="T68" fmla="*/ 2147483647 w 471"/>
                <a:gd name="T69" fmla="*/ 2147483647 h 237"/>
                <a:gd name="T70" fmla="*/ 2147483647 w 471"/>
                <a:gd name="T71" fmla="*/ 2147483647 h 237"/>
                <a:gd name="T72" fmla="*/ 2147483647 w 471"/>
                <a:gd name="T73" fmla="*/ 2147483647 h 237"/>
                <a:gd name="T74" fmla="*/ 2147483647 w 471"/>
                <a:gd name="T75" fmla="*/ 0 h 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71"/>
                <a:gd name="T115" fmla="*/ 0 h 237"/>
                <a:gd name="T116" fmla="*/ 471 w 471"/>
                <a:gd name="T117" fmla="*/ 237 h 2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71" h="237">
                  <a:moveTo>
                    <a:pt x="7" y="0"/>
                  </a:moveTo>
                  <a:lnTo>
                    <a:pt x="86" y="0"/>
                  </a:lnTo>
                  <a:lnTo>
                    <a:pt x="89" y="4"/>
                  </a:lnTo>
                  <a:lnTo>
                    <a:pt x="92" y="7"/>
                  </a:lnTo>
                  <a:lnTo>
                    <a:pt x="97" y="10"/>
                  </a:lnTo>
                  <a:lnTo>
                    <a:pt x="102" y="13"/>
                  </a:lnTo>
                  <a:lnTo>
                    <a:pt x="113" y="18"/>
                  </a:lnTo>
                  <a:lnTo>
                    <a:pt x="125" y="23"/>
                  </a:lnTo>
                  <a:lnTo>
                    <a:pt x="147" y="32"/>
                  </a:lnTo>
                  <a:lnTo>
                    <a:pt x="159" y="37"/>
                  </a:lnTo>
                  <a:lnTo>
                    <a:pt x="192" y="58"/>
                  </a:lnTo>
                  <a:lnTo>
                    <a:pt x="223" y="77"/>
                  </a:lnTo>
                  <a:lnTo>
                    <a:pt x="237" y="88"/>
                  </a:lnTo>
                  <a:lnTo>
                    <a:pt x="253" y="97"/>
                  </a:lnTo>
                  <a:lnTo>
                    <a:pt x="267" y="105"/>
                  </a:lnTo>
                  <a:lnTo>
                    <a:pt x="283" y="113"/>
                  </a:lnTo>
                  <a:lnTo>
                    <a:pt x="299" y="121"/>
                  </a:lnTo>
                  <a:lnTo>
                    <a:pt x="316" y="127"/>
                  </a:lnTo>
                  <a:lnTo>
                    <a:pt x="335" y="133"/>
                  </a:lnTo>
                  <a:lnTo>
                    <a:pt x="355" y="139"/>
                  </a:lnTo>
                  <a:lnTo>
                    <a:pt x="376" y="143"/>
                  </a:lnTo>
                  <a:lnTo>
                    <a:pt x="399" y="146"/>
                  </a:lnTo>
                  <a:lnTo>
                    <a:pt x="424" y="148"/>
                  </a:lnTo>
                  <a:lnTo>
                    <a:pt x="451" y="148"/>
                  </a:lnTo>
                  <a:lnTo>
                    <a:pt x="451" y="179"/>
                  </a:lnTo>
                  <a:lnTo>
                    <a:pt x="452" y="187"/>
                  </a:lnTo>
                  <a:lnTo>
                    <a:pt x="457" y="202"/>
                  </a:lnTo>
                  <a:lnTo>
                    <a:pt x="459" y="211"/>
                  </a:lnTo>
                  <a:lnTo>
                    <a:pt x="462" y="219"/>
                  </a:lnTo>
                  <a:lnTo>
                    <a:pt x="467" y="227"/>
                  </a:lnTo>
                  <a:lnTo>
                    <a:pt x="471" y="234"/>
                  </a:lnTo>
                  <a:lnTo>
                    <a:pt x="467" y="236"/>
                  </a:lnTo>
                  <a:lnTo>
                    <a:pt x="459" y="237"/>
                  </a:lnTo>
                  <a:lnTo>
                    <a:pt x="451" y="236"/>
                  </a:lnTo>
                  <a:lnTo>
                    <a:pt x="440" y="235"/>
                  </a:lnTo>
                  <a:lnTo>
                    <a:pt x="416" y="231"/>
                  </a:lnTo>
                  <a:lnTo>
                    <a:pt x="390" y="226"/>
                  </a:lnTo>
                  <a:lnTo>
                    <a:pt x="362" y="219"/>
                  </a:lnTo>
                  <a:lnTo>
                    <a:pt x="337" y="213"/>
                  </a:lnTo>
                  <a:lnTo>
                    <a:pt x="315" y="207"/>
                  </a:lnTo>
                  <a:lnTo>
                    <a:pt x="299" y="204"/>
                  </a:lnTo>
                  <a:lnTo>
                    <a:pt x="294" y="203"/>
                  </a:lnTo>
                  <a:lnTo>
                    <a:pt x="290" y="201"/>
                  </a:lnTo>
                  <a:lnTo>
                    <a:pt x="287" y="199"/>
                  </a:lnTo>
                  <a:lnTo>
                    <a:pt x="283" y="196"/>
                  </a:lnTo>
                  <a:lnTo>
                    <a:pt x="277" y="190"/>
                  </a:lnTo>
                  <a:lnTo>
                    <a:pt x="272" y="184"/>
                  </a:lnTo>
                  <a:lnTo>
                    <a:pt x="267" y="178"/>
                  </a:lnTo>
                  <a:lnTo>
                    <a:pt x="261" y="171"/>
                  </a:lnTo>
                  <a:lnTo>
                    <a:pt x="255" y="166"/>
                  </a:lnTo>
                  <a:lnTo>
                    <a:pt x="246" y="160"/>
                  </a:lnTo>
                  <a:lnTo>
                    <a:pt x="240" y="159"/>
                  </a:lnTo>
                  <a:lnTo>
                    <a:pt x="234" y="158"/>
                  </a:lnTo>
                  <a:lnTo>
                    <a:pt x="227" y="159"/>
                  </a:lnTo>
                  <a:lnTo>
                    <a:pt x="221" y="159"/>
                  </a:lnTo>
                  <a:lnTo>
                    <a:pt x="205" y="163"/>
                  </a:lnTo>
                  <a:lnTo>
                    <a:pt x="191" y="166"/>
                  </a:lnTo>
                  <a:lnTo>
                    <a:pt x="183" y="167"/>
                  </a:lnTo>
                  <a:lnTo>
                    <a:pt x="176" y="168"/>
                  </a:lnTo>
                  <a:lnTo>
                    <a:pt x="169" y="168"/>
                  </a:lnTo>
                  <a:lnTo>
                    <a:pt x="164" y="166"/>
                  </a:lnTo>
                  <a:lnTo>
                    <a:pt x="158" y="164"/>
                  </a:lnTo>
                  <a:lnTo>
                    <a:pt x="153" y="161"/>
                  </a:lnTo>
                  <a:lnTo>
                    <a:pt x="148" y="155"/>
                  </a:lnTo>
                  <a:lnTo>
                    <a:pt x="146" y="148"/>
                  </a:lnTo>
                  <a:lnTo>
                    <a:pt x="139" y="148"/>
                  </a:lnTo>
                  <a:lnTo>
                    <a:pt x="131" y="147"/>
                  </a:lnTo>
                  <a:lnTo>
                    <a:pt x="122" y="145"/>
                  </a:lnTo>
                  <a:lnTo>
                    <a:pt x="113" y="142"/>
                  </a:lnTo>
                  <a:lnTo>
                    <a:pt x="92" y="135"/>
                  </a:lnTo>
                  <a:lnTo>
                    <a:pt x="70" y="126"/>
                  </a:lnTo>
                  <a:lnTo>
                    <a:pt x="48" y="117"/>
                  </a:lnTo>
                  <a:lnTo>
                    <a:pt x="29" y="107"/>
                  </a:lnTo>
                  <a:lnTo>
                    <a:pt x="12" y="96"/>
                  </a:lnTo>
                  <a:lnTo>
                    <a:pt x="0" y="87"/>
                  </a:lnTo>
                  <a:lnTo>
                    <a:pt x="7"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256" name="Freeform 274"/>
            <p:cNvSpPr>
              <a:spLocks/>
            </p:cNvSpPr>
            <p:nvPr>
              <p:custDataLst>
                <p:tags r:id="rId198"/>
              </p:custDataLst>
            </p:nvPr>
          </p:nvSpPr>
          <p:spPr bwMode="auto">
            <a:xfrm>
              <a:off x="6527800" y="2586038"/>
              <a:ext cx="80963" cy="58737"/>
            </a:xfrm>
            <a:custGeom>
              <a:avLst/>
              <a:gdLst>
                <a:gd name="T0" fmla="*/ 2147483647 w 167"/>
                <a:gd name="T1" fmla="*/ 2147483647 h 123"/>
                <a:gd name="T2" fmla="*/ 2147483647 w 167"/>
                <a:gd name="T3" fmla="*/ 2147483647 h 123"/>
                <a:gd name="T4" fmla="*/ 2147483647 w 167"/>
                <a:gd name="T5" fmla="*/ 2147483647 h 123"/>
                <a:gd name="T6" fmla="*/ 2147483647 w 167"/>
                <a:gd name="T7" fmla="*/ 2147483647 h 123"/>
                <a:gd name="T8" fmla="*/ 2147483647 w 167"/>
                <a:gd name="T9" fmla="*/ 2147483647 h 123"/>
                <a:gd name="T10" fmla="*/ 2147483647 w 167"/>
                <a:gd name="T11" fmla="*/ 2147483647 h 123"/>
                <a:gd name="T12" fmla="*/ 2147483647 w 167"/>
                <a:gd name="T13" fmla="*/ 2147483647 h 123"/>
                <a:gd name="T14" fmla="*/ 2147483647 w 167"/>
                <a:gd name="T15" fmla="*/ 2147483647 h 123"/>
                <a:gd name="T16" fmla="*/ 2147483647 w 167"/>
                <a:gd name="T17" fmla="*/ 2147483647 h 123"/>
                <a:gd name="T18" fmla="*/ 2147483647 w 167"/>
                <a:gd name="T19" fmla="*/ 2147483647 h 123"/>
                <a:gd name="T20" fmla="*/ 2147483647 w 167"/>
                <a:gd name="T21" fmla="*/ 2147483647 h 123"/>
                <a:gd name="T22" fmla="*/ 2147483647 w 167"/>
                <a:gd name="T23" fmla="*/ 2147483647 h 123"/>
                <a:gd name="T24" fmla="*/ 2147483647 w 167"/>
                <a:gd name="T25" fmla="*/ 2147483647 h 123"/>
                <a:gd name="T26" fmla="*/ 2147483647 w 167"/>
                <a:gd name="T27" fmla="*/ 2147483647 h 123"/>
                <a:gd name="T28" fmla="*/ 2147483647 w 167"/>
                <a:gd name="T29" fmla="*/ 2147483647 h 123"/>
                <a:gd name="T30" fmla="*/ 2147483647 w 167"/>
                <a:gd name="T31" fmla="*/ 2147483647 h 123"/>
                <a:gd name="T32" fmla="*/ 2147483647 w 167"/>
                <a:gd name="T33" fmla="*/ 2147483647 h 123"/>
                <a:gd name="T34" fmla="*/ 2147483647 w 167"/>
                <a:gd name="T35" fmla="*/ 2147483647 h 123"/>
                <a:gd name="T36" fmla="*/ 2147483647 w 167"/>
                <a:gd name="T37" fmla="*/ 2147483647 h 123"/>
                <a:gd name="T38" fmla="*/ 2147483647 w 167"/>
                <a:gd name="T39" fmla="*/ 2147483647 h 123"/>
                <a:gd name="T40" fmla="*/ 2147483647 w 167"/>
                <a:gd name="T41" fmla="*/ 2147483647 h 123"/>
                <a:gd name="T42" fmla="*/ 2147483647 w 167"/>
                <a:gd name="T43" fmla="*/ 2147483647 h 123"/>
                <a:gd name="T44" fmla="*/ 2147483647 w 167"/>
                <a:gd name="T45" fmla="*/ 2147483647 h 123"/>
                <a:gd name="T46" fmla="*/ 2147483647 w 167"/>
                <a:gd name="T47" fmla="*/ 2147483647 h 123"/>
                <a:gd name="T48" fmla="*/ 0 w 167"/>
                <a:gd name="T49" fmla="*/ 2147483647 h 123"/>
                <a:gd name="T50" fmla="*/ 2147483647 w 167"/>
                <a:gd name="T51" fmla="*/ 2147483647 h 123"/>
                <a:gd name="T52" fmla="*/ 2147483647 w 167"/>
                <a:gd name="T53" fmla="*/ 2147483647 h 123"/>
                <a:gd name="T54" fmla="*/ 2147483647 w 167"/>
                <a:gd name="T55" fmla="*/ 2147483647 h 123"/>
                <a:gd name="T56" fmla="*/ 2147483647 w 167"/>
                <a:gd name="T57" fmla="*/ 2147483647 h 123"/>
                <a:gd name="T58" fmla="*/ 2147483647 w 167"/>
                <a:gd name="T59" fmla="*/ 2147483647 h 123"/>
                <a:gd name="T60" fmla="*/ 2147483647 w 167"/>
                <a:gd name="T61" fmla="*/ 2147483647 h 123"/>
                <a:gd name="T62" fmla="*/ 2147483647 w 167"/>
                <a:gd name="T63" fmla="*/ 2147483647 h 123"/>
                <a:gd name="T64" fmla="*/ 2147483647 w 167"/>
                <a:gd name="T65" fmla="*/ 2147483647 h 123"/>
                <a:gd name="T66" fmla="*/ 2147483647 w 167"/>
                <a:gd name="T67" fmla="*/ 2147483647 h 123"/>
                <a:gd name="T68" fmla="*/ 2147483647 w 167"/>
                <a:gd name="T69" fmla="*/ 2147483647 h 123"/>
                <a:gd name="T70" fmla="*/ 2147483647 w 167"/>
                <a:gd name="T71" fmla="*/ 2147483647 h 123"/>
                <a:gd name="T72" fmla="*/ 2147483647 w 167"/>
                <a:gd name="T73" fmla="*/ 0 h 123"/>
                <a:gd name="T74" fmla="*/ 2147483647 w 167"/>
                <a:gd name="T75" fmla="*/ 2147483647 h 123"/>
                <a:gd name="T76" fmla="*/ 2147483647 w 167"/>
                <a:gd name="T77" fmla="*/ 2147483647 h 123"/>
                <a:gd name="T78" fmla="*/ 2147483647 w 167"/>
                <a:gd name="T79" fmla="*/ 2147483647 h 123"/>
                <a:gd name="T80" fmla="*/ 2147483647 w 167"/>
                <a:gd name="T81" fmla="*/ 2147483647 h 123"/>
                <a:gd name="T82" fmla="*/ 2147483647 w 167"/>
                <a:gd name="T83" fmla="*/ 2147483647 h 123"/>
                <a:gd name="T84" fmla="*/ 2147483647 w 167"/>
                <a:gd name="T85" fmla="*/ 2147483647 h 123"/>
                <a:gd name="T86" fmla="*/ 2147483647 w 167"/>
                <a:gd name="T87" fmla="*/ 2147483647 h 123"/>
                <a:gd name="T88" fmla="*/ 2147483647 w 167"/>
                <a:gd name="T89" fmla="*/ 2147483647 h 123"/>
                <a:gd name="T90" fmla="*/ 2147483647 w 167"/>
                <a:gd name="T91" fmla="*/ 2147483647 h 123"/>
                <a:gd name="T92" fmla="*/ 2147483647 w 167"/>
                <a:gd name="T93" fmla="*/ 2147483647 h 1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7"/>
                <a:gd name="T142" fmla="*/ 0 h 123"/>
                <a:gd name="T143" fmla="*/ 167 w 167"/>
                <a:gd name="T144" fmla="*/ 123 h 12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7" h="123">
                  <a:moveTo>
                    <a:pt x="167" y="43"/>
                  </a:moveTo>
                  <a:lnTo>
                    <a:pt x="164" y="54"/>
                  </a:lnTo>
                  <a:lnTo>
                    <a:pt x="161" y="66"/>
                  </a:lnTo>
                  <a:lnTo>
                    <a:pt x="155" y="79"/>
                  </a:lnTo>
                  <a:lnTo>
                    <a:pt x="150" y="93"/>
                  </a:lnTo>
                  <a:lnTo>
                    <a:pt x="146" y="99"/>
                  </a:lnTo>
                  <a:lnTo>
                    <a:pt x="142" y="105"/>
                  </a:lnTo>
                  <a:lnTo>
                    <a:pt x="138" y="110"/>
                  </a:lnTo>
                  <a:lnTo>
                    <a:pt x="132" y="114"/>
                  </a:lnTo>
                  <a:lnTo>
                    <a:pt x="127" y="118"/>
                  </a:lnTo>
                  <a:lnTo>
                    <a:pt x="121" y="121"/>
                  </a:lnTo>
                  <a:lnTo>
                    <a:pt x="115" y="122"/>
                  </a:lnTo>
                  <a:lnTo>
                    <a:pt x="107" y="123"/>
                  </a:lnTo>
                  <a:lnTo>
                    <a:pt x="100" y="122"/>
                  </a:lnTo>
                  <a:lnTo>
                    <a:pt x="92" y="119"/>
                  </a:lnTo>
                  <a:lnTo>
                    <a:pt x="87" y="116"/>
                  </a:lnTo>
                  <a:lnTo>
                    <a:pt x="84" y="113"/>
                  </a:lnTo>
                  <a:lnTo>
                    <a:pt x="82" y="109"/>
                  </a:lnTo>
                  <a:lnTo>
                    <a:pt x="81" y="105"/>
                  </a:lnTo>
                  <a:lnTo>
                    <a:pt x="71" y="104"/>
                  </a:lnTo>
                  <a:lnTo>
                    <a:pt x="61" y="103"/>
                  </a:lnTo>
                  <a:lnTo>
                    <a:pt x="51" y="101"/>
                  </a:lnTo>
                  <a:lnTo>
                    <a:pt x="41" y="98"/>
                  </a:lnTo>
                  <a:lnTo>
                    <a:pt x="21" y="92"/>
                  </a:lnTo>
                  <a:lnTo>
                    <a:pt x="0" y="86"/>
                  </a:lnTo>
                  <a:lnTo>
                    <a:pt x="2" y="77"/>
                  </a:lnTo>
                  <a:lnTo>
                    <a:pt x="5" y="67"/>
                  </a:lnTo>
                  <a:lnTo>
                    <a:pt x="9" y="56"/>
                  </a:lnTo>
                  <a:lnTo>
                    <a:pt x="15" y="43"/>
                  </a:lnTo>
                  <a:lnTo>
                    <a:pt x="20" y="43"/>
                  </a:lnTo>
                  <a:lnTo>
                    <a:pt x="26" y="42"/>
                  </a:lnTo>
                  <a:lnTo>
                    <a:pt x="30" y="41"/>
                  </a:lnTo>
                  <a:lnTo>
                    <a:pt x="33" y="38"/>
                  </a:lnTo>
                  <a:lnTo>
                    <a:pt x="40" y="33"/>
                  </a:lnTo>
                  <a:lnTo>
                    <a:pt x="45" y="26"/>
                  </a:lnTo>
                  <a:lnTo>
                    <a:pt x="52" y="12"/>
                  </a:lnTo>
                  <a:lnTo>
                    <a:pt x="61" y="0"/>
                  </a:lnTo>
                  <a:lnTo>
                    <a:pt x="64" y="4"/>
                  </a:lnTo>
                  <a:lnTo>
                    <a:pt x="67" y="7"/>
                  </a:lnTo>
                  <a:lnTo>
                    <a:pt x="73" y="11"/>
                  </a:lnTo>
                  <a:lnTo>
                    <a:pt x="78" y="14"/>
                  </a:lnTo>
                  <a:lnTo>
                    <a:pt x="92" y="21"/>
                  </a:lnTo>
                  <a:lnTo>
                    <a:pt x="107" y="28"/>
                  </a:lnTo>
                  <a:lnTo>
                    <a:pt x="122" y="35"/>
                  </a:lnTo>
                  <a:lnTo>
                    <a:pt x="139" y="39"/>
                  </a:lnTo>
                  <a:lnTo>
                    <a:pt x="153" y="42"/>
                  </a:lnTo>
                  <a:lnTo>
                    <a:pt x="167" y="43"/>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257" name="Freeform 275"/>
            <p:cNvSpPr>
              <a:spLocks/>
            </p:cNvSpPr>
            <p:nvPr>
              <p:custDataLst>
                <p:tags r:id="rId199"/>
              </p:custDataLst>
            </p:nvPr>
          </p:nvSpPr>
          <p:spPr bwMode="auto">
            <a:xfrm>
              <a:off x="6516688" y="2649538"/>
              <a:ext cx="149225" cy="150812"/>
            </a:xfrm>
            <a:custGeom>
              <a:avLst/>
              <a:gdLst>
                <a:gd name="T0" fmla="*/ 2147483647 w 306"/>
                <a:gd name="T1" fmla="*/ 2147483647 h 321"/>
                <a:gd name="T2" fmla="*/ 2147483647 w 306"/>
                <a:gd name="T3" fmla="*/ 2147483647 h 321"/>
                <a:gd name="T4" fmla="*/ 2147483647 w 306"/>
                <a:gd name="T5" fmla="*/ 2147483647 h 321"/>
                <a:gd name="T6" fmla="*/ 2147483647 w 306"/>
                <a:gd name="T7" fmla="*/ 2147483647 h 321"/>
                <a:gd name="T8" fmla="*/ 2147483647 w 306"/>
                <a:gd name="T9" fmla="*/ 2147483647 h 321"/>
                <a:gd name="T10" fmla="*/ 2147483647 w 306"/>
                <a:gd name="T11" fmla="*/ 2147483647 h 321"/>
                <a:gd name="T12" fmla="*/ 2147483647 w 306"/>
                <a:gd name="T13" fmla="*/ 2147483647 h 321"/>
                <a:gd name="T14" fmla="*/ 2147483647 w 306"/>
                <a:gd name="T15" fmla="*/ 2147483647 h 321"/>
                <a:gd name="T16" fmla="*/ 2147483647 w 306"/>
                <a:gd name="T17" fmla="*/ 2147483647 h 321"/>
                <a:gd name="T18" fmla="*/ 2147483647 w 306"/>
                <a:gd name="T19" fmla="*/ 2147483647 h 321"/>
                <a:gd name="T20" fmla="*/ 2147483647 w 306"/>
                <a:gd name="T21" fmla="*/ 2147483647 h 321"/>
                <a:gd name="T22" fmla="*/ 2147483647 w 306"/>
                <a:gd name="T23" fmla="*/ 2147483647 h 321"/>
                <a:gd name="T24" fmla="*/ 2147483647 w 306"/>
                <a:gd name="T25" fmla="*/ 2147483647 h 321"/>
                <a:gd name="T26" fmla="*/ 2147483647 w 306"/>
                <a:gd name="T27" fmla="*/ 2147483647 h 321"/>
                <a:gd name="T28" fmla="*/ 2147483647 w 306"/>
                <a:gd name="T29" fmla="*/ 2147483647 h 321"/>
                <a:gd name="T30" fmla="*/ 2147483647 w 306"/>
                <a:gd name="T31" fmla="*/ 2147483647 h 321"/>
                <a:gd name="T32" fmla="*/ 2147483647 w 306"/>
                <a:gd name="T33" fmla="*/ 2147483647 h 321"/>
                <a:gd name="T34" fmla="*/ 2147483647 w 306"/>
                <a:gd name="T35" fmla="*/ 2147483647 h 321"/>
                <a:gd name="T36" fmla="*/ 2147483647 w 306"/>
                <a:gd name="T37" fmla="*/ 2147483647 h 321"/>
                <a:gd name="T38" fmla="*/ 2147483647 w 306"/>
                <a:gd name="T39" fmla="*/ 2147483647 h 321"/>
                <a:gd name="T40" fmla="*/ 2147483647 w 306"/>
                <a:gd name="T41" fmla="*/ 2147483647 h 321"/>
                <a:gd name="T42" fmla="*/ 2147483647 w 306"/>
                <a:gd name="T43" fmla="*/ 2147483647 h 321"/>
                <a:gd name="T44" fmla="*/ 2147483647 w 306"/>
                <a:gd name="T45" fmla="*/ 0 h 321"/>
                <a:gd name="T46" fmla="*/ 2147483647 w 306"/>
                <a:gd name="T47" fmla="*/ 0 h 321"/>
                <a:gd name="T48" fmla="*/ 2147483647 w 306"/>
                <a:gd name="T49" fmla="*/ 2147483647 h 321"/>
                <a:gd name="T50" fmla="*/ 2147483647 w 306"/>
                <a:gd name="T51" fmla="*/ 2147483647 h 321"/>
                <a:gd name="T52" fmla="*/ 2147483647 w 306"/>
                <a:gd name="T53" fmla="*/ 2147483647 h 321"/>
                <a:gd name="T54" fmla="*/ 2147483647 w 306"/>
                <a:gd name="T55" fmla="*/ 2147483647 h 321"/>
                <a:gd name="T56" fmla="*/ 2147483647 w 306"/>
                <a:gd name="T57" fmla="*/ 2147483647 h 321"/>
                <a:gd name="T58" fmla="*/ 2147483647 w 306"/>
                <a:gd name="T59" fmla="*/ 2147483647 h 321"/>
                <a:gd name="T60" fmla="*/ 2147483647 w 306"/>
                <a:gd name="T61" fmla="*/ 2147483647 h 321"/>
                <a:gd name="T62" fmla="*/ 2147483647 w 306"/>
                <a:gd name="T63" fmla="*/ 2147483647 h 321"/>
                <a:gd name="T64" fmla="*/ 2147483647 w 306"/>
                <a:gd name="T65" fmla="*/ 2147483647 h 321"/>
                <a:gd name="T66" fmla="*/ 2147483647 w 306"/>
                <a:gd name="T67" fmla="*/ 2147483647 h 321"/>
                <a:gd name="T68" fmla="*/ 2147483647 w 306"/>
                <a:gd name="T69" fmla="*/ 2147483647 h 321"/>
                <a:gd name="T70" fmla="*/ 2147483647 w 306"/>
                <a:gd name="T71" fmla="*/ 2147483647 h 321"/>
                <a:gd name="T72" fmla="*/ 2147483647 w 306"/>
                <a:gd name="T73" fmla="*/ 2147483647 h 321"/>
                <a:gd name="T74" fmla="*/ 2147483647 w 306"/>
                <a:gd name="T75" fmla="*/ 2147483647 h 321"/>
                <a:gd name="T76" fmla="*/ 2147483647 w 306"/>
                <a:gd name="T77" fmla="*/ 2147483647 h 321"/>
                <a:gd name="T78" fmla="*/ 2147483647 w 306"/>
                <a:gd name="T79" fmla="*/ 2147483647 h 321"/>
                <a:gd name="T80" fmla="*/ 2147483647 w 306"/>
                <a:gd name="T81" fmla="*/ 2147483647 h 321"/>
                <a:gd name="T82" fmla="*/ 2147483647 w 306"/>
                <a:gd name="T83" fmla="*/ 2147483647 h 321"/>
                <a:gd name="T84" fmla="*/ 2147483647 w 306"/>
                <a:gd name="T85" fmla="*/ 2147483647 h 321"/>
                <a:gd name="T86" fmla="*/ 2147483647 w 306"/>
                <a:gd name="T87" fmla="*/ 2147483647 h 321"/>
                <a:gd name="T88" fmla="*/ 2147483647 w 306"/>
                <a:gd name="T89" fmla="*/ 2147483647 h 321"/>
                <a:gd name="T90" fmla="*/ 2147483647 w 306"/>
                <a:gd name="T91" fmla="*/ 2147483647 h 321"/>
                <a:gd name="T92" fmla="*/ 2147483647 w 306"/>
                <a:gd name="T93" fmla="*/ 2147483647 h 321"/>
                <a:gd name="T94" fmla="*/ 2147483647 w 306"/>
                <a:gd name="T95" fmla="*/ 2147483647 h 321"/>
                <a:gd name="T96" fmla="*/ 2147483647 w 306"/>
                <a:gd name="T97" fmla="*/ 2147483647 h 321"/>
                <a:gd name="T98" fmla="*/ 2147483647 w 306"/>
                <a:gd name="T99" fmla="*/ 2147483647 h 321"/>
                <a:gd name="T100" fmla="*/ 2147483647 w 306"/>
                <a:gd name="T101" fmla="*/ 2147483647 h 321"/>
                <a:gd name="T102" fmla="*/ 2147483647 w 306"/>
                <a:gd name="T103" fmla="*/ 2147483647 h 321"/>
                <a:gd name="T104" fmla="*/ 2147483647 w 306"/>
                <a:gd name="T105" fmla="*/ 2147483647 h 321"/>
                <a:gd name="T106" fmla="*/ 2147483647 w 306"/>
                <a:gd name="T107" fmla="*/ 2147483647 h 321"/>
                <a:gd name="T108" fmla="*/ 2147483647 w 306"/>
                <a:gd name="T109" fmla="*/ 2147483647 h 321"/>
                <a:gd name="T110" fmla="*/ 2147483647 w 306"/>
                <a:gd name="T111" fmla="*/ 2147483647 h 321"/>
                <a:gd name="T112" fmla="*/ 2147483647 w 306"/>
                <a:gd name="T113" fmla="*/ 2147483647 h 321"/>
                <a:gd name="T114" fmla="*/ 2147483647 w 306"/>
                <a:gd name="T115" fmla="*/ 2147483647 h 3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06"/>
                <a:gd name="T175" fmla="*/ 0 h 321"/>
                <a:gd name="T176" fmla="*/ 306 w 306"/>
                <a:gd name="T177" fmla="*/ 321 h 32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06" h="321">
                  <a:moveTo>
                    <a:pt x="306" y="235"/>
                  </a:moveTo>
                  <a:lnTo>
                    <a:pt x="259" y="160"/>
                  </a:lnTo>
                  <a:lnTo>
                    <a:pt x="257" y="164"/>
                  </a:lnTo>
                  <a:lnTo>
                    <a:pt x="252" y="173"/>
                  </a:lnTo>
                  <a:lnTo>
                    <a:pt x="247" y="178"/>
                  </a:lnTo>
                  <a:lnTo>
                    <a:pt x="243" y="182"/>
                  </a:lnTo>
                  <a:lnTo>
                    <a:pt x="238" y="185"/>
                  </a:lnTo>
                  <a:lnTo>
                    <a:pt x="233" y="186"/>
                  </a:lnTo>
                  <a:lnTo>
                    <a:pt x="227" y="185"/>
                  </a:lnTo>
                  <a:lnTo>
                    <a:pt x="223" y="184"/>
                  </a:lnTo>
                  <a:lnTo>
                    <a:pt x="219" y="181"/>
                  </a:lnTo>
                  <a:lnTo>
                    <a:pt x="214" y="178"/>
                  </a:lnTo>
                  <a:lnTo>
                    <a:pt x="211" y="173"/>
                  </a:lnTo>
                  <a:lnTo>
                    <a:pt x="209" y="169"/>
                  </a:lnTo>
                  <a:lnTo>
                    <a:pt x="206" y="165"/>
                  </a:lnTo>
                  <a:lnTo>
                    <a:pt x="206" y="160"/>
                  </a:lnTo>
                  <a:lnTo>
                    <a:pt x="206" y="154"/>
                  </a:lnTo>
                  <a:lnTo>
                    <a:pt x="209" y="148"/>
                  </a:lnTo>
                  <a:lnTo>
                    <a:pt x="211" y="142"/>
                  </a:lnTo>
                  <a:lnTo>
                    <a:pt x="213" y="136"/>
                  </a:lnTo>
                  <a:lnTo>
                    <a:pt x="221" y="125"/>
                  </a:lnTo>
                  <a:lnTo>
                    <a:pt x="230" y="114"/>
                  </a:lnTo>
                  <a:lnTo>
                    <a:pt x="238" y="104"/>
                  </a:lnTo>
                  <a:lnTo>
                    <a:pt x="246" y="93"/>
                  </a:lnTo>
                  <a:lnTo>
                    <a:pt x="248" y="87"/>
                  </a:lnTo>
                  <a:lnTo>
                    <a:pt x="250" y="82"/>
                  </a:lnTo>
                  <a:lnTo>
                    <a:pt x="253" y="75"/>
                  </a:lnTo>
                  <a:lnTo>
                    <a:pt x="253" y="69"/>
                  </a:lnTo>
                  <a:lnTo>
                    <a:pt x="133" y="69"/>
                  </a:lnTo>
                  <a:lnTo>
                    <a:pt x="129" y="68"/>
                  </a:lnTo>
                  <a:lnTo>
                    <a:pt x="123" y="65"/>
                  </a:lnTo>
                  <a:lnTo>
                    <a:pt x="119" y="59"/>
                  </a:lnTo>
                  <a:lnTo>
                    <a:pt x="115" y="53"/>
                  </a:lnTo>
                  <a:lnTo>
                    <a:pt x="112" y="45"/>
                  </a:lnTo>
                  <a:lnTo>
                    <a:pt x="109" y="37"/>
                  </a:lnTo>
                  <a:lnTo>
                    <a:pt x="108" y="28"/>
                  </a:lnTo>
                  <a:lnTo>
                    <a:pt x="107" y="19"/>
                  </a:lnTo>
                  <a:lnTo>
                    <a:pt x="101" y="19"/>
                  </a:lnTo>
                  <a:lnTo>
                    <a:pt x="96" y="18"/>
                  </a:lnTo>
                  <a:lnTo>
                    <a:pt x="90" y="17"/>
                  </a:lnTo>
                  <a:lnTo>
                    <a:pt x="85" y="15"/>
                  </a:lnTo>
                  <a:lnTo>
                    <a:pt x="80" y="12"/>
                  </a:lnTo>
                  <a:lnTo>
                    <a:pt x="77" y="9"/>
                  </a:lnTo>
                  <a:lnTo>
                    <a:pt x="75" y="4"/>
                  </a:lnTo>
                  <a:lnTo>
                    <a:pt x="74" y="0"/>
                  </a:lnTo>
                  <a:lnTo>
                    <a:pt x="65" y="0"/>
                  </a:lnTo>
                  <a:lnTo>
                    <a:pt x="57" y="0"/>
                  </a:lnTo>
                  <a:lnTo>
                    <a:pt x="49" y="0"/>
                  </a:lnTo>
                  <a:lnTo>
                    <a:pt x="41" y="0"/>
                  </a:lnTo>
                  <a:lnTo>
                    <a:pt x="34" y="1"/>
                  </a:lnTo>
                  <a:lnTo>
                    <a:pt x="29" y="2"/>
                  </a:lnTo>
                  <a:lnTo>
                    <a:pt x="22" y="5"/>
                  </a:lnTo>
                  <a:lnTo>
                    <a:pt x="15" y="9"/>
                  </a:lnTo>
                  <a:lnTo>
                    <a:pt x="10" y="14"/>
                  </a:lnTo>
                  <a:lnTo>
                    <a:pt x="4" y="19"/>
                  </a:lnTo>
                  <a:lnTo>
                    <a:pt x="1" y="25"/>
                  </a:lnTo>
                  <a:lnTo>
                    <a:pt x="0" y="31"/>
                  </a:lnTo>
                  <a:lnTo>
                    <a:pt x="2" y="35"/>
                  </a:lnTo>
                  <a:lnTo>
                    <a:pt x="8" y="40"/>
                  </a:lnTo>
                  <a:lnTo>
                    <a:pt x="15" y="46"/>
                  </a:lnTo>
                  <a:lnTo>
                    <a:pt x="25" y="52"/>
                  </a:lnTo>
                  <a:lnTo>
                    <a:pt x="35" y="58"/>
                  </a:lnTo>
                  <a:lnTo>
                    <a:pt x="45" y="63"/>
                  </a:lnTo>
                  <a:lnTo>
                    <a:pt x="54" y="67"/>
                  </a:lnTo>
                  <a:lnTo>
                    <a:pt x="60" y="69"/>
                  </a:lnTo>
                  <a:lnTo>
                    <a:pt x="47" y="79"/>
                  </a:lnTo>
                  <a:lnTo>
                    <a:pt x="32" y="91"/>
                  </a:lnTo>
                  <a:lnTo>
                    <a:pt x="25" y="97"/>
                  </a:lnTo>
                  <a:lnTo>
                    <a:pt x="19" y="104"/>
                  </a:lnTo>
                  <a:lnTo>
                    <a:pt x="17" y="107"/>
                  </a:lnTo>
                  <a:lnTo>
                    <a:pt x="15" y="110"/>
                  </a:lnTo>
                  <a:lnTo>
                    <a:pt x="14" y="114"/>
                  </a:lnTo>
                  <a:lnTo>
                    <a:pt x="13" y="117"/>
                  </a:lnTo>
                  <a:lnTo>
                    <a:pt x="14" y="122"/>
                  </a:lnTo>
                  <a:lnTo>
                    <a:pt x="15" y="125"/>
                  </a:lnTo>
                  <a:lnTo>
                    <a:pt x="18" y="129"/>
                  </a:lnTo>
                  <a:lnTo>
                    <a:pt x="20" y="133"/>
                  </a:lnTo>
                  <a:lnTo>
                    <a:pt x="28" y="141"/>
                  </a:lnTo>
                  <a:lnTo>
                    <a:pt x="37" y="149"/>
                  </a:lnTo>
                  <a:lnTo>
                    <a:pt x="47" y="156"/>
                  </a:lnTo>
                  <a:lnTo>
                    <a:pt x="58" y="162"/>
                  </a:lnTo>
                  <a:lnTo>
                    <a:pt x="64" y="164"/>
                  </a:lnTo>
                  <a:lnTo>
                    <a:pt x="69" y="165"/>
                  </a:lnTo>
                  <a:lnTo>
                    <a:pt x="75" y="166"/>
                  </a:lnTo>
                  <a:lnTo>
                    <a:pt x="80" y="167"/>
                  </a:lnTo>
                  <a:lnTo>
                    <a:pt x="107" y="271"/>
                  </a:lnTo>
                  <a:lnTo>
                    <a:pt x="107" y="267"/>
                  </a:lnTo>
                  <a:lnTo>
                    <a:pt x="108" y="263"/>
                  </a:lnTo>
                  <a:lnTo>
                    <a:pt x="110" y="260"/>
                  </a:lnTo>
                  <a:lnTo>
                    <a:pt x="112" y="256"/>
                  </a:lnTo>
                  <a:lnTo>
                    <a:pt x="119" y="251"/>
                  </a:lnTo>
                  <a:lnTo>
                    <a:pt x="127" y="246"/>
                  </a:lnTo>
                  <a:lnTo>
                    <a:pt x="137" y="243"/>
                  </a:lnTo>
                  <a:lnTo>
                    <a:pt x="148" y="240"/>
                  </a:lnTo>
                  <a:lnTo>
                    <a:pt x="160" y="237"/>
                  </a:lnTo>
                  <a:lnTo>
                    <a:pt x="174" y="235"/>
                  </a:lnTo>
                  <a:lnTo>
                    <a:pt x="174" y="222"/>
                  </a:lnTo>
                  <a:lnTo>
                    <a:pt x="174" y="210"/>
                  </a:lnTo>
                  <a:lnTo>
                    <a:pt x="178" y="212"/>
                  </a:lnTo>
                  <a:lnTo>
                    <a:pt x="183" y="212"/>
                  </a:lnTo>
                  <a:lnTo>
                    <a:pt x="188" y="213"/>
                  </a:lnTo>
                  <a:lnTo>
                    <a:pt x="193" y="212"/>
                  </a:lnTo>
                  <a:lnTo>
                    <a:pt x="203" y="211"/>
                  </a:lnTo>
                  <a:lnTo>
                    <a:pt x="213" y="210"/>
                  </a:lnTo>
                  <a:lnTo>
                    <a:pt x="220" y="233"/>
                  </a:lnTo>
                  <a:lnTo>
                    <a:pt x="232" y="261"/>
                  </a:lnTo>
                  <a:lnTo>
                    <a:pt x="245" y="292"/>
                  </a:lnTo>
                  <a:lnTo>
                    <a:pt x="259" y="321"/>
                  </a:lnTo>
                  <a:lnTo>
                    <a:pt x="267" y="316"/>
                  </a:lnTo>
                  <a:lnTo>
                    <a:pt x="272" y="311"/>
                  </a:lnTo>
                  <a:lnTo>
                    <a:pt x="278" y="307"/>
                  </a:lnTo>
                  <a:lnTo>
                    <a:pt x="282" y="302"/>
                  </a:lnTo>
                  <a:lnTo>
                    <a:pt x="290" y="291"/>
                  </a:lnTo>
                  <a:lnTo>
                    <a:pt x="295" y="280"/>
                  </a:lnTo>
                  <a:lnTo>
                    <a:pt x="301" y="258"/>
                  </a:lnTo>
                  <a:lnTo>
                    <a:pt x="306" y="235"/>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258" name="Freeform 276"/>
            <p:cNvSpPr>
              <a:spLocks/>
            </p:cNvSpPr>
            <p:nvPr>
              <p:custDataLst>
                <p:tags r:id="rId200"/>
              </p:custDataLst>
            </p:nvPr>
          </p:nvSpPr>
          <p:spPr bwMode="auto">
            <a:xfrm>
              <a:off x="6872288" y="2755900"/>
              <a:ext cx="223837" cy="241300"/>
            </a:xfrm>
            <a:custGeom>
              <a:avLst/>
              <a:gdLst>
                <a:gd name="T0" fmla="*/ 2147483647 w 471"/>
                <a:gd name="T1" fmla="*/ 2147483647 h 518"/>
                <a:gd name="T2" fmla="*/ 2147483647 w 471"/>
                <a:gd name="T3" fmla="*/ 2147483647 h 518"/>
                <a:gd name="T4" fmla="*/ 2147483647 w 471"/>
                <a:gd name="T5" fmla="*/ 2147483647 h 518"/>
                <a:gd name="T6" fmla="*/ 2147483647 w 471"/>
                <a:gd name="T7" fmla="*/ 2147483647 h 518"/>
                <a:gd name="T8" fmla="*/ 2147483647 w 471"/>
                <a:gd name="T9" fmla="*/ 2147483647 h 518"/>
                <a:gd name="T10" fmla="*/ 2147483647 w 471"/>
                <a:gd name="T11" fmla="*/ 2147483647 h 518"/>
                <a:gd name="T12" fmla="*/ 2147483647 w 471"/>
                <a:gd name="T13" fmla="*/ 2147483647 h 518"/>
                <a:gd name="T14" fmla="*/ 2147483647 w 471"/>
                <a:gd name="T15" fmla="*/ 2147483647 h 518"/>
                <a:gd name="T16" fmla="*/ 2147483647 w 471"/>
                <a:gd name="T17" fmla="*/ 2147483647 h 518"/>
                <a:gd name="T18" fmla="*/ 2147483647 w 471"/>
                <a:gd name="T19" fmla="*/ 2147483647 h 518"/>
                <a:gd name="T20" fmla="*/ 2147483647 w 471"/>
                <a:gd name="T21" fmla="*/ 2147483647 h 518"/>
                <a:gd name="T22" fmla="*/ 2147483647 w 471"/>
                <a:gd name="T23" fmla="*/ 2147483647 h 518"/>
                <a:gd name="T24" fmla="*/ 2147483647 w 471"/>
                <a:gd name="T25" fmla="*/ 2147483647 h 518"/>
                <a:gd name="T26" fmla="*/ 2147483647 w 471"/>
                <a:gd name="T27" fmla="*/ 2147483647 h 518"/>
                <a:gd name="T28" fmla="*/ 2147483647 w 471"/>
                <a:gd name="T29" fmla="*/ 2147483647 h 518"/>
                <a:gd name="T30" fmla="*/ 2147483647 w 471"/>
                <a:gd name="T31" fmla="*/ 2147483647 h 518"/>
                <a:gd name="T32" fmla="*/ 2147483647 w 471"/>
                <a:gd name="T33" fmla="*/ 2147483647 h 518"/>
                <a:gd name="T34" fmla="*/ 2147483647 w 471"/>
                <a:gd name="T35" fmla="*/ 2147483647 h 518"/>
                <a:gd name="T36" fmla="*/ 2147483647 w 471"/>
                <a:gd name="T37" fmla="*/ 2147483647 h 518"/>
                <a:gd name="T38" fmla="*/ 2147483647 w 471"/>
                <a:gd name="T39" fmla="*/ 2147483647 h 518"/>
                <a:gd name="T40" fmla="*/ 2147483647 w 471"/>
                <a:gd name="T41" fmla="*/ 2147483647 h 518"/>
                <a:gd name="T42" fmla="*/ 2147483647 w 471"/>
                <a:gd name="T43" fmla="*/ 2147483647 h 518"/>
                <a:gd name="T44" fmla="*/ 2147483647 w 471"/>
                <a:gd name="T45" fmla="*/ 2147483647 h 518"/>
                <a:gd name="T46" fmla="*/ 2147483647 w 471"/>
                <a:gd name="T47" fmla="*/ 2147483647 h 518"/>
                <a:gd name="T48" fmla="*/ 2147483647 w 471"/>
                <a:gd name="T49" fmla="*/ 2147483647 h 518"/>
                <a:gd name="T50" fmla="*/ 2147483647 w 471"/>
                <a:gd name="T51" fmla="*/ 2147483647 h 518"/>
                <a:gd name="T52" fmla="*/ 2147483647 w 471"/>
                <a:gd name="T53" fmla="*/ 2147483647 h 518"/>
                <a:gd name="T54" fmla="*/ 2147483647 w 471"/>
                <a:gd name="T55" fmla="*/ 2147483647 h 518"/>
                <a:gd name="T56" fmla="*/ 2147483647 w 471"/>
                <a:gd name="T57" fmla="*/ 2147483647 h 518"/>
                <a:gd name="T58" fmla="*/ 2147483647 w 471"/>
                <a:gd name="T59" fmla="*/ 2147483647 h 518"/>
                <a:gd name="T60" fmla="*/ 2147483647 w 471"/>
                <a:gd name="T61" fmla="*/ 2147483647 h 518"/>
                <a:gd name="T62" fmla="*/ 2147483647 w 471"/>
                <a:gd name="T63" fmla="*/ 2147483647 h 518"/>
                <a:gd name="T64" fmla="*/ 2147483647 w 471"/>
                <a:gd name="T65" fmla="*/ 2147483647 h 518"/>
                <a:gd name="T66" fmla="*/ 2147483647 w 471"/>
                <a:gd name="T67" fmla="*/ 2147483647 h 518"/>
                <a:gd name="T68" fmla="*/ 2147483647 w 471"/>
                <a:gd name="T69" fmla="*/ 2147483647 h 518"/>
                <a:gd name="T70" fmla="*/ 2147483647 w 471"/>
                <a:gd name="T71" fmla="*/ 2147483647 h 518"/>
                <a:gd name="T72" fmla="*/ 2147483647 w 471"/>
                <a:gd name="T73" fmla="*/ 2147483647 h 518"/>
                <a:gd name="T74" fmla="*/ 2147483647 w 471"/>
                <a:gd name="T75" fmla="*/ 2147483647 h 518"/>
                <a:gd name="T76" fmla="*/ 2147483647 w 471"/>
                <a:gd name="T77" fmla="*/ 2147483647 h 518"/>
                <a:gd name="T78" fmla="*/ 2147483647 w 471"/>
                <a:gd name="T79" fmla="*/ 2147483647 h 518"/>
                <a:gd name="T80" fmla="*/ 2147483647 w 471"/>
                <a:gd name="T81" fmla="*/ 2147483647 h 518"/>
                <a:gd name="T82" fmla="*/ 2147483647 w 471"/>
                <a:gd name="T83" fmla="*/ 2147483647 h 518"/>
                <a:gd name="T84" fmla="*/ 2147483647 w 471"/>
                <a:gd name="T85" fmla="*/ 2147483647 h 518"/>
                <a:gd name="T86" fmla="*/ 2147483647 w 471"/>
                <a:gd name="T87" fmla="*/ 2147483647 h 51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71"/>
                <a:gd name="T133" fmla="*/ 0 h 518"/>
                <a:gd name="T134" fmla="*/ 471 w 471"/>
                <a:gd name="T135" fmla="*/ 518 h 51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71" h="518">
                  <a:moveTo>
                    <a:pt x="113" y="0"/>
                  </a:moveTo>
                  <a:lnTo>
                    <a:pt x="104" y="5"/>
                  </a:lnTo>
                  <a:lnTo>
                    <a:pt x="94" y="12"/>
                  </a:lnTo>
                  <a:lnTo>
                    <a:pt x="85" y="18"/>
                  </a:lnTo>
                  <a:lnTo>
                    <a:pt x="76" y="25"/>
                  </a:lnTo>
                  <a:lnTo>
                    <a:pt x="67" y="32"/>
                  </a:lnTo>
                  <a:lnTo>
                    <a:pt x="59" y="38"/>
                  </a:lnTo>
                  <a:lnTo>
                    <a:pt x="50" y="44"/>
                  </a:lnTo>
                  <a:lnTo>
                    <a:pt x="40" y="49"/>
                  </a:lnTo>
                  <a:lnTo>
                    <a:pt x="37" y="59"/>
                  </a:lnTo>
                  <a:lnTo>
                    <a:pt x="32" y="71"/>
                  </a:lnTo>
                  <a:lnTo>
                    <a:pt x="27" y="82"/>
                  </a:lnTo>
                  <a:lnTo>
                    <a:pt x="20" y="93"/>
                  </a:lnTo>
                  <a:lnTo>
                    <a:pt x="14" y="106"/>
                  </a:lnTo>
                  <a:lnTo>
                    <a:pt x="8" y="118"/>
                  </a:lnTo>
                  <a:lnTo>
                    <a:pt x="4" y="131"/>
                  </a:lnTo>
                  <a:lnTo>
                    <a:pt x="0" y="142"/>
                  </a:lnTo>
                  <a:lnTo>
                    <a:pt x="7" y="136"/>
                  </a:lnTo>
                  <a:lnTo>
                    <a:pt x="16" y="141"/>
                  </a:lnTo>
                  <a:lnTo>
                    <a:pt x="23" y="147"/>
                  </a:lnTo>
                  <a:lnTo>
                    <a:pt x="30" y="153"/>
                  </a:lnTo>
                  <a:lnTo>
                    <a:pt x="37" y="159"/>
                  </a:lnTo>
                  <a:lnTo>
                    <a:pt x="43" y="164"/>
                  </a:lnTo>
                  <a:lnTo>
                    <a:pt x="50" y="168"/>
                  </a:lnTo>
                  <a:lnTo>
                    <a:pt x="53" y="170"/>
                  </a:lnTo>
                  <a:lnTo>
                    <a:pt x="57" y="171"/>
                  </a:lnTo>
                  <a:lnTo>
                    <a:pt x="62" y="172"/>
                  </a:lnTo>
                  <a:lnTo>
                    <a:pt x="66" y="172"/>
                  </a:lnTo>
                  <a:lnTo>
                    <a:pt x="71" y="191"/>
                  </a:lnTo>
                  <a:lnTo>
                    <a:pt x="75" y="211"/>
                  </a:lnTo>
                  <a:lnTo>
                    <a:pt x="77" y="233"/>
                  </a:lnTo>
                  <a:lnTo>
                    <a:pt x="80" y="254"/>
                  </a:lnTo>
                  <a:lnTo>
                    <a:pt x="84" y="272"/>
                  </a:lnTo>
                  <a:lnTo>
                    <a:pt x="88" y="289"/>
                  </a:lnTo>
                  <a:lnTo>
                    <a:pt x="90" y="294"/>
                  </a:lnTo>
                  <a:lnTo>
                    <a:pt x="94" y="299"/>
                  </a:lnTo>
                  <a:lnTo>
                    <a:pt x="96" y="302"/>
                  </a:lnTo>
                  <a:lnTo>
                    <a:pt x="100" y="302"/>
                  </a:lnTo>
                  <a:lnTo>
                    <a:pt x="104" y="302"/>
                  </a:lnTo>
                  <a:lnTo>
                    <a:pt x="107" y="301"/>
                  </a:lnTo>
                  <a:lnTo>
                    <a:pt x="110" y="299"/>
                  </a:lnTo>
                  <a:lnTo>
                    <a:pt x="112" y="297"/>
                  </a:lnTo>
                  <a:lnTo>
                    <a:pt x="118" y="291"/>
                  </a:lnTo>
                  <a:lnTo>
                    <a:pt x="121" y="283"/>
                  </a:lnTo>
                  <a:lnTo>
                    <a:pt x="128" y="268"/>
                  </a:lnTo>
                  <a:lnTo>
                    <a:pt x="133" y="259"/>
                  </a:lnTo>
                  <a:lnTo>
                    <a:pt x="140" y="260"/>
                  </a:lnTo>
                  <a:lnTo>
                    <a:pt x="145" y="262"/>
                  </a:lnTo>
                  <a:lnTo>
                    <a:pt x="151" y="265"/>
                  </a:lnTo>
                  <a:lnTo>
                    <a:pt x="155" y="268"/>
                  </a:lnTo>
                  <a:lnTo>
                    <a:pt x="160" y="272"/>
                  </a:lnTo>
                  <a:lnTo>
                    <a:pt x="164" y="274"/>
                  </a:lnTo>
                  <a:lnTo>
                    <a:pt x="168" y="277"/>
                  </a:lnTo>
                  <a:lnTo>
                    <a:pt x="173" y="277"/>
                  </a:lnTo>
                  <a:lnTo>
                    <a:pt x="176" y="277"/>
                  </a:lnTo>
                  <a:lnTo>
                    <a:pt x="179" y="276"/>
                  </a:lnTo>
                  <a:lnTo>
                    <a:pt x="183" y="274"/>
                  </a:lnTo>
                  <a:lnTo>
                    <a:pt x="185" y="272"/>
                  </a:lnTo>
                  <a:lnTo>
                    <a:pt x="189" y="266"/>
                  </a:lnTo>
                  <a:lnTo>
                    <a:pt x="192" y="259"/>
                  </a:lnTo>
                  <a:lnTo>
                    <a:pt x="197" y="252"/>
                  </a:lnTo>
                  <a:lnTo>
                    <a:pt x="201" y="247"/>
                  </a:lnTo>
                  <a:lnTo>
                    <a:pt x="203" y="244"/>
                  </a:lnTo>
                  <a:lnTo>
                    <a:pt x="206" y="243"/>
                  </a:lnTo>
                  <a:lnTo>
                    <a:pt x="209" y="241"/>
                  </a:lnTo>
                  <a:lnTo>
                    <a:pt x="212" y="241"/>
                  </a:lnTo>
                  <a:lnTo>
                    <a:pt x="224" y="242"/>
                  </a:lnTo>
                  <a:lnTo>
                    <a:pt x="233" y="244"/>
                  </a:lnTo>
                  <a:lnTo>
                    <a:pt x="241" y="247"/>
                  </a:lnTo>
                  <a:lnTo>
                    <a:pt x="246" y="252"/>
                  </a:lnTo>
                  <a:lnTo>
                    <a:pt x="254" y="261"/>
                  </a:lnTo>
                  <a:lnTo>
                    <a:pt x="259" y="271"/>
                  </a:lnTo>
                  <a:lnTo>
                    <a:pt x="274" y="293"/>
                  </a:lnTo>
                  <a:lnTo>
                    <a:pt x="290" y="314"/>
                  </a:lnTo>
                  <a:lnTo>
                    <a:pt x="308" y="336"/>
                  </a:lnTo>
                  <a:lnTo>
                    <a:pt x="325" y="359"/>
                  </a:lnTo>
                  <a:lnTo>
                    <a:pt x="333" y="371"/>
                  </a:lnTo>
                  <a:lnTo>
                    <a:pt x="341" y="382"/>
                  </a:lnTo>
                  <a:lnTo>
                    <a:pt x="347" y="394"/>
                  </a:lnTo>
                  <a:lnTo>
                    <a:pt x="354" y="407"/>
                  </a:lnTo>
                  <a:lnTo>
                    <a:pt x="358" y="419"/>
                  </a:lnTo>
                  <a:lnTo>
                    <a:pt x="363" y="431"/>
                  </a:lnTo>
                  <a:lnTo>
                    <a:pt x="365" y="443"/>
                  </a:lnTo>
                  <a:lnTo>
                    <a:pt x="366" y="457"/>
                  </a:lnTo>
                  <a:lnTo>
                    <a:pt x="365" y="461"/>
                  </a:lnTo>
                  <a:lnTo>
                    <a:pt x="363" y="466"/>
                  </a:lnTo>
                  <a:lnTo>
                    <a:pt x="359" y="470"/>
                  </a:lnTo>
                  <a:lnTo>
                    <a:pt x="355" y="474"/>
                  </a:lnTo>
                  <a:lnTo>
                    <a:pt x="346" y="481"/>
                  </a:lnTo>
                  <a:lnTo>
                    <a:pt x="339" y="487"/>
                  </a:lnTo>
                  <a:lnTo>
                    <a:pt x="348" y="490"/>
                  </a:lnTo>
                  <a:lnTo>
                    <a:pt x="356" y="493"/>
                  </a:lnTo>
                  <a:lnTo>
                    <a:pt x="363" y="496"/>
                  </a:lnTo>
                  <a:lnTo>
                    <a:pt x="368" y="500"/>
                  </a:lnTo>
                  <a:lnTo>
                    <a:pt x="379" y="508"/>
                  </a:lnTo>
                  <a:lnTo>
                    <a:pt x="392" y="518"/>
                  </a:lnTo>
                  <a:lnTo>
                    <a:pt x="395" y="511"/>
                  </a:lnTo>
                  <a:lnTo>
                    <a:pt x="398" y="504"/>
                  </a:lnTo>
                  <a:lnTo>
                    <a:pt x="401" y="499"/>
                  </a:lnTo>
                  <a:lnTo>
                    <a:pt x="404" y="495"/>
                  </a:lnTo>
                  <a:lnTo>
                    <a:pt x="409" y="491"/>
                  </a:lnTo>
                  <a:lnTo>
                    <a:pt x="413" y="489"/>
                  </a:lnTo>
                  <a:lnTo>
                    <a:pt x="418" y="487"/>
                  </a:lnTo>
                  <a:lnTo>
                    <a:pt x="422" y="485"/>
                  </a:lnTo>
                  <a:lnTo>
                    <a:pt x="444" y="483"/>
                  </a:lnTo>
                  <a:lnTo>
                    <a:pt x="471" y="481"/>
                  </a:lnTo>
                  <a:lnTo>
                    <a:pt x="471" y="459"/>
                  </a:lnTo>
                  <a:lnTo>
                    <a:pt x="468" y="438"/>
                  </a:lnTo>
                  <a:lnTo>
                    <a:pt x="464" y="420"/>
                  </a:lnTo>
                  <a:lnTo>
                    <a:pt x="457" y="403"/>
                  </a:lnTo>
                  <a:lnTo>
                    <a:pt x="449" y="387"/>
                  </a:lnTo>
                  <a:lnTo>
                    <a:pt x="441" y="372"/>
                  </a:lnTo>
                  <a:lnTo>
                    <a:pt x="431" y="359"/>
                  </a:lnTo>
                  <a:lnTo>
                    <a:pt x="421" y="347"/>
                  </a:lnTo>
                  <a:lnTo>
                    <a:pt x="397" y="322"/>
                  </a:lnTo>
                  <a:lnTo>
                    <a:pt x="371" y="300"/>
                  </a:lnTo>
                  <a:lnTo>
                    <a:pt x="345" y="277"/>
                  </a:lnTo>
                  <a:lnTo>
                    <a:pt x="319" y="253"/>
                  </a:lnTo>
                  <a:lnTo>
                    <a:pt x="299" y="237"/>
                  </a:lnTo>
                  <a:lnTo>
                    <a:pt x="279" y="218"/>
                  </a:lnTo>
                  <a:lnTo>
                    <a:pt x="261" y="200"/>
                  </a:lnTo>
                  <a:lnTo>
                    <a:pt x="242" y="182"/>
                  </a:lnTo>
                  <a:lnTo>
                    <a:pt x="224" y="162"/>
                  </a:lnTo>
                  <a:lnTo>
                    <a:pt x="208" y="143"/>
                  </a:lnTo>
                  <a:lnTo>
                    <a:pt x="192" y="124"/>
                  </a:lnTo>
                  <a:lnTo>
                    <a:pt x="179" y="105"/>
                  </a:lnTo>
                  <a:lnTo>
                    <a:pt x="158" y="79"/>
                  </a:lnTo>
                  <a:lnTo>
                    <a:pt x="136" y="52"/>
                  </a:lnTo>
                  <a:lnTo>
                    <a:pt x="127" y="40"/>
                  </a:lnTo>
                  <a:lnTo>
                    <a:pt x="120" y="27"/>
                  </a:lnTo>
                  <a:lnTo>
                    <a:pt x="117" y="21"/>
                  </a:lnTo>
                  <a:lnTo>
                    <a:pt x="115" y="14"/>
                  </a:lnTo>
                  <a:lnTo>
                    <a:pt x="113" y="7"/>
                  </a:lnTo>
                  <a:lnTo>
                    <a:pt x="113"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259" name="Freeform 277"/>
            <p:cNvSpPr>
              <a:spLocks/>
            </p:cNvSpPr>
            <p:nvPr>
              <p:custDataLst>
                <p:tags r:id="rId201"/>
              </p:custDataLst>
            </p:nvPr>
          </p:nvSpPr>
          <p:spPr bwMode="auto">
            <a:xfrm>
              <a:off x="6964363" y="2981325"/>
              <a:ext cx="147637" cy="117475"/>
            </a:xfrm>
            <a:custGeom>
              <a:avLst/>
              <a:gdLst>
                <a:gd name="T0" fmla="*/ 2147483647 w 293"/>
                <a:gd name="T1" fmla="*/ 2147483647 h 246"/>
                <a:gd name="T2" fmla="*/ 2147483647 w 293"/>
                <a:gd name="T3" fmla="*/ 2147483647 h 246"/>
                <a:gd name="T4" fmla="*/ 2147483647 w 293"/>
                <a:gd name="T5" fmla="*/ 2147483647 h 246"/>
                <a:gd name="T6" fmla="*/ 2147483647 w 293"/>
                <a:gd name="T7" fmla="*/ 2147483647 h 246"/>
                <a:gd name="T8" fmla="*/ 2147483647 w 293"/>
                <a:gd name="T9" fmla="*/ 2147483647 h 246"/>
                <a:gd name="T10" fmla="*/ 2147483647 w 293"/>
                <a:gd name="T11" fmla="*/ 2147483647 h 246"/>
                <a:gd name="T12" fmla="*/ 2147483647 w 293"/>
                <a:gd name="T13" fmla="*/ 2147483647 h 246"/>
                <a:gd name="T14" fmla="*/ 2147483647 w 293"/>
                <a:gd name="T15" fmla="*/ 2147483647 h 246"/>
                <a:gd name="T16" fmla="*/ 2147483647 w 293"/>
                <a:gd name="T17" fmla="*/ 2147483647 h 246"/>
                <a:gd name="T18" fmla="*/ 2147483647 w 293"/>
                <a:gd name="T19" fmla="*/ 2147483647 h 246"/>
                <a:gd name="T20" fmla="*/ 2147483647 w 293"/>
                <a:gd name="T21" fmla="*/ 2147483647 h 246"/>
                <a:gd name="T22" fmla="*/ 2147483647 w 293"/>
                <a:gd name="T23" fmla="*/ 2147483647 h 246"/>
                <a:gd name="T24" fmla="*/ 2147483647 w 293"/>
                <a:gd name="T25" fmla="*/ 2147483647 h 246"/>
                <a:gd name="T26" fmla="*/ 2147483647 w 293"/>
                <a:gd name="T27" fmla="*/ 2147483647 h 246"/>
                <a:gd name="T28" fmla="*/ 2147483647 w 293"/>
                <a:gd name="T29" fmla="*/ 2147483647 h 246"/>
                <a:gd name="T30" fmla="*/ 2147483647 w 293"/>
                <a:gd name="T31" fmla="*/ 2147483647 h 246"/>
                <a:gd name="T32" fmla="*/ 2147483647 w 293"/>
                <a:gd name="T33" fmla="*/ 2147483647 h 246"/>
                <a:gd name="T34" fmla="*/ 2147483647 w 293"/>
                <a:gd name="T35" fmla="*/ 2147483647 h 246"/>
                <a:gd name="T36" fmla="*/ 2147483647 w 293"/>
                <a:gd name="T37" fmla="*/ 2147483647 h 246"/>
                <a:gd name="T38" fmla="*/ 2147483647 w 293"/>
                <a:gd name="T39" fmla="*/ 2147483647 h 246"/>
                <a:gd name="T40" fmla="*/ 2147483647 w 293"/>
                <a:gd name="T41" fmla="*/ 2147483647 h 246"/>
                <a:gd name="T42" fmla="*/ 2147483647 w 293"/>
                <a:gd name="T43" fmla="*/ 2147483647 h 246"/>
                <a:gd name="T44" fmla="*/ 2147483647 w 293"/>
                <a:gd name="T45" fmla="*/ 2147483647 h 246"/>
                <a:gd name="T46" fmla="*/ 2147483647 w 293"/>
                <a:gd name="T47" fmla="*/ 2147483647 h 246"/>
                <a:gd name="T48" fmla="*/ 2147483647 w 293"/>
                <a:gd name="T49" fmla="*/ 2147483647 h 246"/>
                <a:gd name="T50" fmla="*/ 2147483647 w 293"/>
                <a:gd name="T51" fmla="*/ 2147483647 h 246"/>
                <a:gd name="T52" fmla="*/ 2147483647 w 293"/>
                <a:gd name="T53" fmla="*/ 2147483647 h 246"/>
                <a:gd name="T54" fmla="*/ 2147483647 w 293"/>
                <a:gd name="T55" fmla="*/ 2147483647 h 246"/>
                <a:gd name="T56" fmla="*/ 2147483647 w 293"/>
                <a:gd name="T57" fmla="*/ 2147483647 h 246"/>
                <a:gd name="T58" fmla="*/ 2147483647 w 293"/>
                <a:gd name="T59" fmla="*/ 2147483647 h 246"/>
                <a:gd name="T60" fmla="*/ 2147483647 w 293"/>
                <a:gd name="T61" fmla="*/ 2147483647 h 246"/>
                <a:gd name="T62" fmla="*/ 0 w 293"/>
                <a:gd name="T63" fmla="*/ 2147483647 h 246"/>
                <a:gd name="T64" fmla="*/ 2147483647 w 293"/>
                <a:gd name="T65" fmla="*/ 2147483647 h 246"/>
                <a:gd name="T66" fmla="*/ 2147483647 w 293"/>
                <a:gd name="T67" fmla="*/ 2147483647 h 246"/>
                <a:gd name="T68" fmla="*/ 2147483647 w 293"/>
                <a:gd name="T69" fmla="*/ 2147483647 h 246"/>
                <a:gd name="T70" fmla="*/ 2147483647 w 293"/>
                <a:gd name="T71" fmla="*/ 2147483647 h 246"/>
                <a:gd name="T72" fmla="*/ 2147483647 w 293"/>
                <a:gd name="T73" fmla="*/ 2147483647 h 246"/>
                <a:gd name="T74" fmla="*/ 2147483647 w 293"/>
                <a:gd name="T75" fmla="*/ 2147483647 h 246"/>
                <a:gd name="T76" fmla="*/ 2147483647 w 293"/>
                <a:gd name="T77" fmla="*/ 2147483647 h 246"/>
                <a:gd name="T78" fmla="*/ 2147483647 w 293"/>
                <a:gd name="T79" fmla="*/ 2147483647 h 2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93"/>
                <a:gd name="T121" fmla="*/ 0 h 246"/>
                <a:gd name="T122" fmla="*/ 293 w 293"/>
                <a:gd name="T123" fmla="*/ 246 h 24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93" h="246">
                  <a:moveTo>
                    <a:pt x="133" y="12"/>
                  </a:moveTo>
                  <a:lnTo>
                    <a:pt x="152" y="19"/>
                  </a:lnTo>
                  <a:lnTo>
                    <a:pt x="166" y="24"/>
                  </a:lnTo>
                  <a:lnTo>
                    <a:pt x="179" y="30"/>
                  </a:lnTo>
                  <a:lnTo>
                    <a:pt x="193" y="37"/>
                  </a:lnTo>
                  <a:lnTo>
                    <a:pt x="196" y="30"/>
                  </a:lnTo>
                  <a:lnTo>
                    <a:pt x="199" y="23"/>
                  </a:lnTo>
                  <a:lnTo>
                    <a:pt x="202" y="18"/>
                  </a:lnTo>
                  <a:lnTo>
                    <a:pt x="205" y="14"/>
                  </a:lnTo>
                  <a:lnTo>
                    <a:pt x="210" y="10"/>
                  </a:lnTo>
                  <a:lnTo>
                    <a:pt x="214" y="8"/>
                  </a:lnTo>
                  <a:lnTo>
                    <a:pt x="219" y="6"/>
                  </a:lnTo>
                  <a:lnTo>
                    <a:pt x="223" y="4"/>
                  </a:lnTo>
                  <a:lnTo>
                    <a:pt x="245" y="2"/>
                  </a:lnTo>
                  <a:lnTo>
                    <a:pt x="272" y="0"/>
                  </a:lnTo>
                  <a:lnTo>
                    <a:pt x="293" y="80"/>
                  </a:lnTo>
                  <a:lnTo>
                    <a:pt x="279" y="93"/>
                  </a:lnTo>
                  <a:lnTo>
                    <a:pt x="266" y="107"/>
                  </a:lnTo>
                  <a:lnTo>
                    <a:pt x="250" y="123"/>
                  </a:lnTo>
                  <a:lnTo>
                    <a:pt x="237" y="141"/>
                  </a:lnTo>
                  <a:lnTo>
                    <a:pt x="231" y="150"/>
                  </a:lnTo>
                  <a:lnTo>
                    <a:pt x="225" y="159"/>
                  </a:lnTo>
                  <a:lnTo>
                    <a:pt x="220" y="169"/>
                  </a:lnTo>
                  <a:lnTo>
                    <a:pt x="215" y="178"/>
                  </a:lnTo>
                  <a:lnTo>
                    <a:pt x="212" y="187"/>
                  </a:lnTo>
                  <a:lnTo>
                    <a:pt x="209" y="197"/>
                  </a:lnTo>
                  <a:lnTo>
                    <a:pt x="206" y="207"/>
                  </a:lnTo>
                  <a:lnTo>
                    <a:pt x="206" y="216"/>
                  </a:lnTo>
                  <a:lnTo>
                    <a:pt x="201" y="216"/>
                  </a:lnTo>
                  <a:lnTo>
                    <a:pt x="196" y="217"/>
                  </a:lnTo>
                  <a:lnTo>
                    <a:pt x="190" y="218"/>
                  </a:lnTo>
                  <a:lnTo>
                    <a:pt x="186" y="220"/>
                  </a:lnTo>
                  <a:lnTo>
                    <a:pt x="178" y="224"/>
                  </a:lnTo>
                  <a:lnTo>
                    <a:pt x="170" y="229"/>
                  </a:lnTo>
                  <a:lnTo>
                    <a:pt x="163" y="234"/>
                  </a:lnTo>
                  <a:lnTo>
                    <a:pt x="154" y="239"/>
                  </a:lnTo>
                  <a:lnTo>
                    <a:pt x="145" y="243"/>
                  </a:lnTo>
                  <a:lnTo>
                    <a:pt x="133" y="246"/>
                  </a:lnTo>
                  <a:lnTo>
                    <a:pt x="118" y="243"/>
                  </a:lnTo>
                  <a:lnTo>
                    <a:pt x="102" y="240"/>
                  </a:lnTo>
                  <a:lnTo>
                    <a:pt x="87" y="236"/>
                  </a:lnTo>
                  <a:lnTo>
                    <a:pt x="71" y="232"/>
                  </a:lnTo>
                  <a:lnTo>
                    <a:pt x="65" y="229"/>
                  </a:lnTo>
                  <a:lnTo>
                    <a:pt x="59" y="226"/>
                  </a:lnTo>
                  <a:lnTo>
                    <a:pt x="54" y="223"/>
                  </a:lnTo>
                  <a:lnTo>
                    <a:pt x="49" y="220"/>
                  </a:lnTo>
                  <a:lnTo>
                    <a:pt x="45" y="216"/>
                  </a:lnTo>
                  <a:lnTo>
                    <a:pt x="43" y="212"/>
                  </a:lnTo>
                  <a:lnTo>
                    <a:pt x="41" y="208"/>
                  </a:lnTo>
                  <a:lnTo>
                    <a:pt x="41" y="204"/>
                  </a:lnTo>
                  <a:lnTo>
                    <a:pt x="44" y="193"/>
                  </a:lnTo>
                  <a:lnTo>
                    <a:pt x="47" y="178"/>
                  </a:lnTo>
                  <a:lnTo>
                    <a:pt x="46" y="170"/>
                  </a:lnTo>
                  <a:lnTo>
                    <a:pt x="45" y="162"/>
                  </a:lnTo>
                  <a:lnTo>
                    <a:pt x="43" y="154"/>
                  </a:lnTo>
                  <a:lnTo>
                    <a:pt x="40" y="147"/>
                  </a:lnTo>
                  <a:lnTo>
                    <a:pt x="32" y="132"/>
                  </a:lnTo>
                  <a:lnTo>
                    <a:pt x="24" y="119"/>
                  </a:lnTo>
                  <a:lnTo>
                    <a:pt x="15" y="106"/>
                  </a:lnTo>
                  <a:lnTo>
                    <a:pt x="8" y="91"/>
                  </a:lnTo>
                  <a:lnTo>
                    <a:pt x="4" y="83"/>
                  </a:lnTo>
                  <a:lnTo>
                    <a:pt x="2" y="74"/>
                  </a:lnTo>
                  <a:lnTo>
                    <a:pt x="1" y="65"/>
                  </a:lnTo>
                  <a:lnTo>
                    <a:pt x="0" y="55"/>
                  </a:lnTo>
                  <a:lnTo>
                    <a:pt x="1" y="50"/>
                  </a:lnTo>
                  <a:lnTo>
                    <a:pt x="2" y="45"/>
                  </a:lnTo>
                  <a:lnTo>
                    <a:pt x="4" y="40"/>
                  </a:lnTo>
                  <a:lnTo>
                    <a:pt x="8" y="36"/>
                  </a:lnTo>
                  <a:lnTo>
                    <a:pt x="12" y="32"/>
                  </a:lnTo>
                  <a:lnTo>
                    <a:pt x="17" y="29"/>
                  </a:lnTo>
                  <a:lnTo>
                    <a:pt x="21" y="25"/>
                  </a:lnTo>
                  <a:lnTo>
                    <a:pt x="26" y="22"/>
                  </a:lnTo>
                  <a:lnTo>
                    <a:pt x="37" y="17"/>
                  </a:lnTo>
                  <a:lnTo>
                    <a:pt x="48" y="14"/>
                  </a:lnTo>
                  <a:lnTo>
                    <a:pt x="58" y="13"/>
                  </a:lnTo>
                  <a:lnTo>
                    <a:pt x="67" y="12"/>
                  </a:lnTo>
                  <a:lnTo>
                    <a:pt x="79" y="12"/>
                  </a:lnTo>
                  <a:lnTo>
                    <a:pt x="96" y="12"/>
                  </a:lnTo>
                  <a:lnTo>
                    <a:pt x="113" y="12"/>
                  </a:lnTo>
                  <a:lnTo>
                    <a:pt x="133" y="12"/>
                  </a:lnTo>
                </a:path>
              </a:pathLst>
            </a:custGeom>
            <a:solidFill>
              <a:srgbClr val="FFC00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260" name="Freeform 278"/>
            <p:cNvSpPr>
              <a:spLocks/>
            </p:cNvSpPr>
            <p:nvPr>
              <p:custDataLst>
                <p:tags r:id="rId202"/>
              </p:custDataLst>
            </p:nvPr>
          </p:nvSpPr>
          <p:spPr bwMode="auto">
            <a:xfrm>
              <a:off x="7412038" y="2290763"/>
              <a:ext cx="95250" cy="119062"/>
            </a:xfrm>
            <a:custGeom>
              <a:avLst/>
              <a:gdLst>
                <a:gd name="T0" fmla="*/ 2147483647 w 200"/>
                <a:gd name="T1" fmla="*/ 2147483647 h 246"/>
                <a:gd name="T2" fmla="*/ 2147483647 w 200"/>
                <a:gd name="T3" fmla="*/ 2147483647 h 246"/>
                <a:gd name="T4" fmla="*/ 2147483647 w 200"/>
                <a:gd name="T5" fmla="*/ 2147483647 h 246"/>
                <a:gd name="T6" fmla="*/ 2147483647 w 200"/>
                <a:gd name="T7" fmla="*/ 2147483647 h 246"/>
                <a:gd name="T8" fmla="*/ 2147483647 w 200"/>
                <a:gd name="T9" fmla="*/ 2147483647 h 246"/>
                <a:gd name="T10" fmla="*/ 2147483647 w 200"/>
                <a:gd name="T11" fmla="*/ 2147483647 h 246"/>
                <a:gd name="T12" fmla="*/ 2147483647 w 200"/>
                <a:gd name="T13" fmla="*/ 2147483647 h 246"/>
                <a:gd name="T14" fmla="*/ 2147483647 w 200"/>
                <a:gd name="T15" fmla="*/ 2147483647 h 246"/>
                <a:gd name="T16" fmla="*/ 2147483647 w 200"/>
                <a:gd name="T17" fmla="*/ 2147483647 h 246"/>
                <a:gd name="T18" fmla="*/ 2147483647 w 200"/>
                <a:gd name="T19" fmla="*/ 2147483647 h 246"/>
                <a:gd name="T20" fmla="*/ 2147483647 w 200"/>
                <a:gd name="T21" fmla="*/ 2147483647 h 246"/>
                <a:gd name="T22" fmla="*/ 2147483647 w 200"/>
                <a:gd name="T23" fmla="*/ 2147483647 h 246"/>
                <a:gd name="T24" fmla="*/ 2147483647 w 200"/>
                <a:gd name="T25" fmla="*/ 2147483647 h 246"/>
                <a:gd name="T26" fmla="*/ 2147483647 w 200"/>
                <a:gd name="T27" fmla="*/ 2147483647 h 246"/>
                <a:gd name="T28" fmla="*/ 2147483647 w 200"/>
                <a:gd name="T29" fmla="*/ 2147483647 h 246"/>
                <a:gd name="T30" fmla="*/ 2147483647 w 200"/>
                <a:gd name="T31" fmla="*/ 2147483647 h 246"/>
                <a:gd name="T32" fmla="*/ 2147483647 w 200"/>
                <a:gd name="T33" fmla="*/ 2147483647 h 246"/>
                <a:gd name="T34" fmla="*/ 2147483647 w 200"/>
                <a:gd name="T35" fmla="*/ 2147483647 h 246"/>
                <a:gd name="T36" fmla="*/ 2147483647 w 200"/>
                <a:gd name="T37" fmla="*/ 2147483647 h 246"/>
                <a:gd name="T38" fmla="*/ 2147483647 w 200"/>
                <a:gd name="T39" fmla="*/ 2147483647 h 246"/>
                <a:gd name="T40" fmla="*/ 2147483647 w 200"/>
                <a:gd name="T41" fmla="*/ 2147483647 h 246"/>
                <a:gd name="T42" fmla="*/ 2147483647 w 200"/>
                <a:gd name="T43" fmla="*/ 2147483647 h 246"/>
                <a:gd name="T44" fmla="*/ 2147483647 w 200"/>
                <a:gd name="T45" fmla="*/ 2147483647 h 246"/>
                <a:gd name="T46" fmla="*/ 2147483647 w 200"/>
                <a:gd name="T47" fmla="*/ 2147483647 h 246"/>
                <a:gd name="T48" fmla="*/ 2147483647 w 200"/>
                <a:gd name="T49" fmla="*/ 2147483647 h 246"/>
                <a:gd name="T50" fmla="*/ 2147483647 w 200"/>
                <a:gd name="T51" fmla="*/ 2147483647 h 246"/>
                <a:gd name="T52" fmla="*/ 2147483647 w 200"/>
                <a:gd name="T53" fmla="*/ 2147483647 h 246"/>
                <a:gd name="T54" fmla="*/ 2147483647 w 200"/>
                <a:gd name="T55" fmla="*/ 2147483647 h 246"/>
                <a:gd name="T56" fmla="*/ 2147483647 w 200"/>
                <a:gd name="T57" fmla="*/ 2147483647 h 246"/>
                <a:gd name="T58" fmla="*/ 2147483647 w 200"/>
                <a:gd name="T59" fmla="*/ 2147483647 h 246"/>
                <a:gd name="T60" fmla="*/ 2147483647 w 200"/>
                <a:gd name="T61" fmla="*/ 2147483647 h 246"/>
                <a:gd name="T62" fmla="*/ 2147483647 w 200"/>
                <a:gd name="T63" fmla="*/ 2147483647 h 246"/>
                <a:gd name="T64" fmla="*/ 2147483647 w 200"/>
                <a:gd name="T65" fmla="*/ 2147483647 h 246"/>
                <a:gd name="T66" fmla="*/ 2147483647 w 200"/>
                <a:gd name="T67" fmla="*/ 2147483647 h 246"/>
                <a:gd name="T68" fmla="*/ 2147483647 w 200"/>
                <a:gd name="T69" fmla="*/ 2147483647 h 246"/>
                <a:gd name="T70" fmla="*/ 2147483647 w 200"/>
                <a:gd name="T71" fmla="*/ 2147483647 h 246"/>
                <a:gd name="T72" fmla="*/ 2147483647 w 200"/>
                <a:gd name="T73" fmla="*/ 2147483647 h 246"/>
                <a:gd name="T74" fmla="*/ 2147483647 w 200"/>
                <a:gd name="T75" fmla="*/ 2147483647 h 246"/>
                <a:gd name="T76" fmla="*/ 2147483647 w 200"/>
                <a:gd name="T77" fmla="*/ 2147483647 h 246"/>
                <a:gd name="T78" fmla="*/ 2147483647 w 200"/>
                <a:gd name="T79" fmla="*/ 2147483647 h 246"/>
                <a:gd name="T80" fmla="*/ 2147483647 w 200"/>
                <a:gd name="T81" fmla="*/ 2147483647 h 2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
                <a:gd name="T124" fmla="*/ 0 h 246"/>
                <a:gd name="T125" fmla="*/ 200 w 200"/>
                <a:gd name="T126" fmla="*/ 246 h 2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 h="246">
                  <a:moveTo>
                    <a:pt x="13" y="49"/>
                  </a:moveTo>
                  <a:lnTo>
                    <a:pt x="18" y="41"/>
                  </a:lnTo>
                  <a:lnTo>
                    <a:pt x="22" y="32"/>
                  </a:lnTo>
                  <a:lnTo>
                    <a:pt x="28" y="26"/>
                  </a:lnTo>
                  <a:lnTo>
                    <a:pt x="33" y="20"/>
                  </a:lnTo>
                  <a:lnTo>
                    <a:pt x="38" y="16"/>
                  </a:lnTo>
                  <a:lnTo>
                    <a:pt x="44" y="12"/>
                  </a:lnTo>
                  <a:lnTo>
                    <a:pt x="50" y="9"/>
                  </a:lnTo>
                  <a:lnTo>
                    <a:pt x="54" y="6"/>
                  </a:lnTo>
                  <a:lnTo>
                    <a:pt x="73" y="1"/>
                  </a:lnTo>
                  <a:lnTo>
                    <a:pt x="80" y="0"/>
                  </a:lnTo>
                  <a:lnTo>
                    <a:pt x="88" y="12"/>
                  </a:lnTo>
                  <a:lnTo>
                    <a:pt x="98" y="23"/>
                  </a:lnTo>
                  <a:lnTo>
                    <a:pt x="108" y="34"/>
                  </a:lnTo>
                  <a:lnTo>
                    <a:pt x="119" y="46"/>
                  </a:lnTo>
                  <a:lnTo>
                    <a:pt x="125" y="50"/>
                  </a:lnTo>
                  <a:lnTo>
                    <a:pt x="132" y="54"/>
                  </a:lnTo>
                  <a:lnTo>
                    <a:pt x="139" y="58"/>
                  </a:lnTo>
                  <a:lnTo>
                    <a:pt x="145" y="61"/>
                  </a:lnTo>
                  <a:lnTo>
                    <a:pt x="152" y="64"/>
                  </a:lnTo>
                  <a:lnTo>
                    <a:pt x="158" y="66"/>
                  </a:lnTo>
                  <a:lnTo>
                    <a:pt x="166" y="67"/>
                  </a:lnTo>
                  <a:lnTo>
                    <a:pt x="174" y="67"/>
                  </a:lnTo>
                  <a:lnTo>
                    <a:pt x="184" y="96"/>
                  </a:lnTo>
                  <a:lnTo>
                    <a:pt x="191" y="123"/>
                  </a:lnTo>
                  <a:lnTo>
                    <a:pt x="195" y="137"/>
                  </a:lnTo>
                  <a:lnTo>
                    <a:pt x="198" y="151"/>
                  </a:lnTo>
                  <a:lnTo>
                    <a:pt x="199" y="165"/>
                  </a:lnTo>
                  <a:lnTo>
                    <a:pt x="200" y="178"/>
                  </a:lnTo>
                  <a:lnTo>
                    <a:pt x="200" y="185"/>
                  </a:lnTo>
                  <a:lnTo>
                    <a:pt x="199" y="192"/>
                  </a:lnTo>
                  <a:lnTo>
                    <a:pt x="198" y="197"/>
                  </a:lnTo>
                  <a:lnTo>
                    <a:pt x="196" y="202"/>
                  </a:lnTo>
                  <a:lnTo>
                    <a:pt x="195" y="207"/>
                  </a:lnTo>
                  <a:lnTo>
                    <a:pt x="192" y="211"/>
                  </a:lnTo>
                  <a:lnTo>
                    <a:pt x="189" y="214"/>
                  </a:lnTo>
                  <a:lnTo>
                    <a:pt x="186" y="216"/>
                  </a:lnTo>
                  <a:lnTo>
                    <a:pt x="179" y="220"/>
                  </a:lnTo>
                  <a:lnTo>
                    <a:pt x="173" y="222"/>
                  </a:lnTo>
                  <a:lnTo>
                    <a:pt x="164" y="224"/>
                  </a:lnTo>
                  <a:lnTo>
                    <a:pt x="156" y="224"/>
                  </a:lnTo>
                  <a:lnTo>
                    <a:pt x="140" y="224"/>
                  </a:lnTo>
                  <a:lnTo>
                    <a:pt x="124" y="226"/>
                  </a:lnTo>
                  <a:lnTo>
                    <a:pt x="118" y="229"/>
                  </a:lnTo>
                  <a:lnTo>
                    <a:pt x="112" y="232"/>
                  </a:lnTo>
                  <a:lnTo>
                    <a:pt x="111" y="235"/>
                  </a:lnTo>
                  <a:lnTo>
                    <a:pt x="109" y="238"/>
                  </a:lnTo>
                  <a:lnTo>
                    <a:pt x="108" y="242"/>
                  </a:lnTo>
                  <a:lnTo>
                    <a:pt x="107" y="246"/>
                  </a:lnTo>
                  <a:lnTo>
                    <a:pt x="98" y="245"/>
                  </a:lnTo>
                  <a:lnTo>
                    <a:pt x="90" y="243"/>
                  </a:lnTo>
                  <a:lnTo>
                    <a:pt x="85" y="240"/>
                  </a:lnTo>
                  <a:lnTo>
                    <a:pt x="80" y="235"/>
                  </a:lnTo>
                  <a:lnTo>
                    <a:pt x="77" y="230"/>
                  </a:lnTo>
                  <a:lnTo>
                    <a:pt x="75" y="223"/>
                  </a:lnTo>
                  <a:lnTo>
                    <a:pt x="73" y="216"/>
                  </a:lnTo>
                  <a:lnTo>
                    <a:pt x="72" y="209"/>
                  </a:lnTo>
                  <a:lnTo>
                    <a:pt x="72" y="192"/>
                  </a:lnTo>
                  <a:lnTo>
                    <a:pt x="72" y="176"/>
                  </a:lnTo>
                  <a:lnTo>
                    <a:pt x="71" y="168"/>
                  </a:lnTo>
                  <a:lnTo>
                    <a:pt x="71" y="161"/>
                  </a:lnTo>
                  <a:lnTo>
                    <a:pt x="69" y="154"/>
                  </a:lnTo>
                  <a:lnTo>
                    <a:pt x="67" y="148"/>
                  </a:lnTo>
                  <a:lnTo>
                    <a:pt x="64" y="142"/>
                  </a:lnTo>
                  <a:lnTo>
                    <a:pt x="61" y="137"/>
                  </a:lnTo>
                  <a:lnTo>
                    <a:pt x="56" y="134"/>
                  </a:lnTo>
                  <a:lnTo>
                    <a:pt x="51" y="130"/>
                  </a:lnTo>
                  <a:lnTo>
                    <a:pt x="40" y="125"/>
                  </a:lnTo>
                  <a:lnTo>
                    <a:pt x="29" y="120"/>
                  </a:lnTo>
                  <a:lnTo>
                    <a:pt x="18" y="115"/>
                  </a:lnTo>
                  <a:lnTo>
                    <a:pt x="9" y="110"/>
                  </a:lnTo>
                  <a:lnTo>
                    <a:pt x="6" y="106"/>
                  </a:lnTo>
                  <a:lnTo>
                    <a:pt x="3" y="103"/>
                  </a:lnTo>
                  <a:lnTo>
                    <a:pt x="1" y="98"/>
                  </a:lnTo>
                  <a:lnTo>
                    <a:pt x="0" y="93"/>
                  </a:lnTo>
                  <a:lnTo>
                    <a:pt x="1" y="87"/>
                  </a:lnTo>
                  <a:lnTo>
                    <a:pt x="3" y="83"/>
                  </a:lnTo>
                  <a:lnTo>
                    <a:pt x="5" y="78"/>
                  </a:lnTo>
                  <a:lnTo>
                    <a:pt x="7" y="73"/>
                  </a:lnTo>
                  <a:lnTo>
                    <a:pt x="10" y="68"/>
                  </a:lnTo>
                  <a:lnTo>
                    <a:pt x="12" y="62"/>
                  </a:lnTo>
                  <a:lnTo>
                    <a:pt x="13" y="56"/>
                  </a:lnTo>
                  <a:lnTo>
                    <a:pt x="13" y="49"/>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261" name="Freeform 279"/>
            <p:cNvSpPr>
              <a:spLocks/>
            </p:cNvSpPr>
            <p:nvPr>
              <p:custDataLst>
                <p:tags r:id="rId203"/>
              </p:custDataLst>
            </p:nvPr>
          </p:nvSpPr>
          <p:spPr bwMode="auto">
            <a:xfrm>
              <a:off x="8047038" y="3463925"/>
              <a:ext cx="258762" cy="227013"/>
            </a:xfrm>
            <a:custGeom>
              <a:avLst/>
              <a:gdLst>
                <a:gd name="T0" fmla="*/ 2147483647 w 538"/>
                <a:gd name="T1" fmla="*/ 2147483647 h 487"/>
                <a:gd name="T2" fmla="*/ 2147483647 w 538"/>
                <a:gd name="T3" fmla="*/ 2147483647 h 487"/>
                <a:gd name="T4" fmla="*/ 2147483647 w 538"/>
                <a:gd name="T5" fmla="*/ 2147483647 h 487"/>
                <a:gd name="T6" fmla="*/ 2147483647 w 538"/>
                <a:gd name="T7" fmla="*/ 2147483647 h 487"/>
                <a:gd name="T8" fmla="*/ 2147483647 w 538"/>
                <a:gd name="T9" fmla="*/ 2147483647 h 487"/>
                <a:gd name="T10" fmla="*/ 2147483647 w 538"/>
                <a:gd name="T11" fmla="*/ 2147483647 h 487"/>
                <a:gd name="T12" fmla="*/ 2147483647 w 538"/>
                <a:gd name="T13" fmla="*/ 2147483647 h 487"/>
                <a:gd name="T14" fmla="*/ 2147483647 w 538"/>
                <a:gd name="T15" fmla="*/ 2147483647 h 487"/>
                <a:gd name="T16" fmla="*/ 2147483647 w 538"/>
                <a:gd name="T17" fmla="*/ 2147483647 h 487"/>
                <a:gd name="T18" fmla="*/ 2147483647 w 538"/>
                <a:gd name="T19" fmla="*/ 2147483647 h 487"/>
                <a:gd name="T20" fmla="*/ 2147483647 w 538"/>
                <a:gd name="T21" fmla="*/ 2147483647 h 487"/>
                <a:gd name="T22" fmla="*/ 2147483647 w 538"/>
                <a:gd name="T23" fmla="*/ 2147483647 h 487"/>
                <a:gd name="T24" fmla="*/ 2147483647 w 538"/>
                <a:gd name="T25" fmla="*/ 2147483647 h 487"/>
                <a:gd name="T26" fmla="*/ 2147483647 w 538"/>
                <a:gd name="T27" fmla="*/ 2147483647 h 487"/>
                <a:gd name="T28" fmla="*/ 2147483647 w 538"/>
                <a:gd name="T29" fmla="*/ 2147483647 h 487"/>
                <a:gd name="T30" fmla="*/ 2147483647 w 538"/>
                <a:gd name="T31" fmla="*/ 2147483647 h 487"/>
                <a:gd name="T32" fmla="*/ 2147483647 w 538"/>
                <a:gd name="T33" fmla="*/ 2147483647 h 487"/>
                <a:gd name="T34" fmla="*/ 2147483647 w 538"/>
                <a:gd name="T35" fmla="*/ 2147483647 h 487"/>
                <a:gd name="T36" fmla="*/ 2147483647 w 538"/>
                <a:gd name="T37" fmla="*/ 2147483647 h 487"/>
                <a:gd name="T38" fmla="*/ 2147483647 w 538"/>
                <a:gd name="T39" fmla="*/ 2147483647 h 487"/>
                <a:gd name="T40" fmla="*/ 2147483647 w 538"/>
                <a:gd name="T41" fmla="*/ 2147483647 h 487"/>
                <a:gd name="T42" fmla="*/ 2147483647 w 538"/>
                <a:gd name="T43" fmla="*/ 2147483647 h 487"/>
                <a:gd name="T44" fmla="*/ 2147483647 w 538"/>
                <a:gd name="T45" fmla="*/ 2147483647 h 487"/>
                <a:gd name="T46" fmla="*/ 2147483647 w 538"/>
                <a:gd name="T47" fmla="*/ 2147483647 h 487"/>
                <a:gd name="T48" fmla="*/ 2147483647 w 538"/>
                <a:gd name="T49" fmla="*/ 2147483647 h 487"/>
                <a:gd name="T50" fmla="*/ 2147483647 w 538"/>
                <a:gd name="T51" fmla="*/ 2147483647 h 487"/>
                <a:gd name="T52" fmla="*/ 2147483647 w 538"/>
                <a:gd name="T53" fmla="*/ 2147483647 h 487"/>
                <a:gd name="T54" fmla="*/ 2147483647 w 538"/>
                <a:gd name="T55" fmla="*/ 2147483647 h 487"/>
                <a:gd name="T56" fmla="*/ 2147483647 w 538"/>
                <a:gd name="T57" fmla="*/ 2147483647 h 487"/>
                <a:gd name="T58" fmla="*/ 2147483647 w 538"/>
                <a:gd name="T59" fmla="*/ 2147483647 h 487"/>
                <a:gd name="T60" fmla="*/ 2147483647 w 538"/>
                <a:gd name="T61" fmla="*/ 2147483647 h 487"/>
                <a:gd name="T62" fmla="*/ 2147483647 w 538"/>
                <a:gd name="T63" fmla="*/ 2147483647 h 487"/>
                <a:gd name="T64" fmla="*/ 2147483647 w 538"/>
                <a:gd name="T65" fmla="*/ 2147483647 h 487"/>
                <a:gd name="T66" fmla="*/ 2147483647 w 538"/>
                <a:gd name="T67" fmla="*/ 2147483647 h 487"/>
                <a:gd name="T68" fmla="*/ 2147483647 w 538"/>
                <a:gd name="T69" fmla="*/ 2147483647 h 487"/>
                <a:gd name="T70" fmla="*/ 2147483647 w 538"/>
                <a:gd name="T71" fmla="*/ 2147483647 h 487"/>
                <a:gd name="T72" fmla="*/ 2147483647 w 538"/>
                <a:gd name="T73" fmla="*/ 2147483647 h 487"/>
                <a:gd name="T74" fmla="*/ 2147483647 w 538"/>
                <a:gd name="T75" fmla="*/ 2147483647 h 487"/>
                <a:gd name="T76" fmla="*/ 2147483647 w 538"/>
                <a:gd name="T77" fmla="*/ 2147483647 h 487"/>
                <a:gd name="T78" fmla="*/ 2147483647 w 538"/>
                <a:gd name="T79" fmla="*/ 2147483647 h 487"/>
                <a:gd name="T80" fmla="*/ 2147483647 w 538"/>
                <a:gd name="T81" fmla="*/ 2147483647 h 487"/>
                <a:gd name="T82" fmla="*/ 2147483647 w 538"/>
                <a:gd name="T83" fmla="*/ 2147483647 h 487"/>
                <a:gd name="T84" fmla="*/ 2147483647 w 538"/>
                <a:gd name="T85" fmla="*/ 2147483647 h 487"/>
                <a:gd name="T86" fmla="*/ 2147483647 w 538"/>
                <a:gd name="T87" fmla="*/ 0 h 4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38"/>
                <a:gd name="T133" fmla="*/ 0 h 487"/>
                <a:gd name="T134" fmla="*/ 538 w 538"/>
                <a:gd name="T135" fmla="*/ 487 h 48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38" h="487">
                  <a:moveTo>
                    <a:pt x="20" y="0"/>
                  </a:moveTo>
                  <a:lnTo>
                    <a:pt x="58" y="10"/>
                  </a:lnTo>
                  <a:lnTo>
                    <a:pt x="91" y="21"/>
                  </a:lnTo>
                  <a:lnTo>
                    <a:pt x="119" y="30"/>
                  </a:lnTo>
                  <a:lnTo>
                    <a:pt x="142" y="38"/>
                  </a:lnTo>
                  <a:lnTo>
                    <a:pt x="160" y="47"/>
                  </a:lnTo>
                  <a:lnTo>
                    <a:pt x="177" y="55"/>
                  </a:lnTo>
                  <a:lnTo>
                    <a:pt x="190" y="62"/>
                  </a:lnTo>
                  <a:lnTo>
                    <a:pt x="202" y="70"/>
                  </a:lnTo>
                  <a:lnTo>
                    <a:pt x="222" y="86"/>
                  </a:lnTo>
                  <a:lnTo>
                    <a:pt x="242" y="102"/>
                  </a:lnTo>
                  <a:lnTo>
                    <a:pt x="253" y="110"/>
                  </a:lnTo>
                  <a:lnTo>
                    <a:pt x="266" y="118"/>
                  </a:lnTo>
                  <a:lnTo>
                    <a:pt x="281" y="127"/>
                  </a:lnTo>
                  <a:lnTo>
                    <a:pt x="300" y="136"/>
                  </a:lnTo>
                  <a:lnTo>
                    <a:pt x="297" y="152"/>
                  </a:lnTo>
                  <a:lnTo>
                    <a:pt x="297" y="158"/>
                  </a:lnTo>
                  <a:lnTo>
                    <a:pt x="299" y="161"/>
                  </a:lnTo>
                  <a:lnTo>
                    <a:pt x="300" y="167"/>
                  </a:lnTo>
                  <a:lnTo>
                    <a:pt x="314" y="178"/>
                  </a:lnTo>
                  <a:lnTo>
                    <a:pt x="347" y="205"/>
                  </a:lnTo>
                  <a:lnTo>
                    <a:pt x="381" y="231"/>
                  </a:lnTo>
                  <a:lnTo>
                    <a:pt x="399" y="247"/>
                  </a:lnTo>
                  <a:lnTo>
                    <a:pt x="393" y="248"/>
                  </a:lnTo>
                  <a:lnTo>
                    <a:pt x="386" y="250"/>
                  </a:lnTo>
                  <a:lnTo>
                    <a:pt x="382" y="250"/>
                  </a:lnTo>
                  <a:lnTo>
                    <a:pt x="379" y="250"/>
                  </a:lnTo>
                  <a:lnTo>
                    <a:pt x="376" y="249"/>
                  </a:lnTo>
                  <a:lnTo>
                    <a:pt x="372" y="247"/>
                  </a:lnTo>
                  <a:lnTo>
                    <a:pt x="372" y="256"/>
                  </a:lnTo>
                  <a:lnTo>
                    <a:pt x="372" y="265"/>
                  </a:lnTo>
                  <a:lnTo>
                    <a:pt x="372" y="272"/>
                  </a:lnTo>
                  <a:lnTo>
                    <a:pt x="372" y="278"/>
                  </a:lnTo>
                  <a:lnTo>
                    <a:pt x="373" y="285"/>
                  </a:lnTo>
                  <a:lnTo>
                    <a:pt x="375" y="292"/>
                  </a:lnTo>
                  <a:lnTo>
                    <a:pt x="377" y="301"/>
                  </a:lnTo>
                  <a:lnTo>
                    <a:pt x="380" y="309"/>
                  </a:lnTo>
                  <a:lnTo>
                    <a:pt x="384" y="317"/>
                  </a:lnTo>
                  <a:lnTo>
                    <a:pt x="389" y="325"/>
                  </a:lnTo>
                  <a:lnTo>
                    <a:pt x="394" y="333"/>
                  </a:lnTo>
                  <a:lnTo>
                    <a:pt x="401" y="341"/>
                  </a:lnTo>
                  <a:lnTo>
                    <a:pt x="407" y="348"/>
                  </a:lnTo>
                  <a:lnTo>
                    <a:pt x="414" y="355"/>
                  </a:lnTo>
                  <a:lnTo>
                    <a:pt x="421" y="361"/>
                  </a:lnTo>
                  <a:lnTo>
                    <a:pt x="428" y="366"/>
                  </a:lnTo>
                  <a:lnTo>
                    <a:pt x="436" y="371"/>
                  </a:lnTo>
                  <a:lnTo>
                    <a:pt x="444" y="374"/>
                  </a:lnTo>
                  <a:lnTo>
                    <a:pt x="451" y="376"/>
                  </a:lnTo>
                  <a:lnTo>
                    <a:pt x="459" y="376"/>
                  </a:lnTo>
                  <a:lnTo>
                    <a:pt x="459" y="384"/>
                  </a:lnTo>
                  <a:lnTo>
                    <a:pt x="461" y="390"/>
                  </a:lnTo>
                  <a:lnTo>
                    <a:pt x="465" y="396"/>
                  </a:lnTo>
                  <a:lnTo>
                    <a:pt x="468" y="401"/>
                  </a:lnTo>
                  <a:lnTo>
                    <a:pt x="472" y="406"/>
                  </a:lnTo>
                  <a:lnTo>
                    <a:pt x="478" y="411"/>
                  </a:lnTo>
                  <a:lnTo>
                    <a:pt x="483" y="414"/>
                  </a:lnTo>
                  <a:lnTo>
                    <a:pt x="489" y="417"/>
                  </a:lnTo>
                  <a:lnTo>
                    <a:pt x="500" y="423"/>
                  </a:lnTo>
                  <a:lnTo>
                    <a:pt x="510" y="429"/>
                  </a:lnTo>
                  <a:lnTo>
                    <a:pt x="513" y="432"/>
                  </a:lnTo>
                  <a:lnTo>
                    <a:pt x="516" y="436"/>
                  </a:lnTo>
                  <a:lnTo>
                    <a:pt x="518" y="440"/>
                  </a:lnTo>
                  <a:lnTo>
                    <a:pt x="518" y="444"/>
                  </a:lnTo>
                  <a:lnTo>
                    <a:pt x="519" y="446"/>
                  </a:lnTo>
                  <a:lnTo>
                    <a:pt x="522" y="448"/>
                  </a:lnTo>
                  <a:lnTo>
                    <a:pt x="525" y="450"/>
                  </a:lnTo>
                  <a:lnTo>
                    <a:pt x="528" y="452"/>
                  </a:lnTo>
                  <a:lnTo>
                    <a:pt x="536" y="455"/>
                  </a:lnTo>
                  <a:lnTo>
                    <a:pt x="538" y="456"/>
                  </a:lnTo>
                  <a:lnTo>
                    <a:pt x="538" y="461"/>
                  </a:lnTo>
                  <a:lnTo>
                    <a:pt x="536" y="467"/>
                  </a:lnTo>
                  <a:lnTo>
                    <a:pt x="534" y="472"/>
                  </a:lnTo>
                  <a:lnTo>
                    <a:pt x="529" y="477"/>
                  </a:lnTo>
                  <a:lnTo>
                    <a:pt x="525" y="481"/>
                  </a:lnTo>
                  <a:lnTo>
                    <a:pt x="519" y="484"/>
                  </a:lnTo>
                  <a:lnTo>
                    <a:pt x="513" y="487"/>
                  </a:lnTo>
                  <a:lnTo>
                    <a:pt x="505" y="487"/>
                  </a:lnTo>
                  <a:lnTo>
                    <a:pt x="490" y="487"/>
                  </a:lnTo>
                  <a:lnTo>
                    <a:pt x="474" y="485"/>
                  </a:lnTo>
                  <a:lnTo>
                    <a:pt x="461" y="483"/>
                  </a:lnTo>
                  <a:lnTo>
                    <a:pt x="448" y="480"/>
                  </a:lnTo>
                  <a:lnTo>
                    <a:pt x="436" y="476"/>
                  </a:lnTo>
                  <a:lnTo>
                    <a:pt x="425" y="471"/>
                  </a:lnTo>
                  <a:lnTo>
                    <a:pt x="414" y="466"/>
                  </a:lnTo>
                  <a:lnTo>
                    <a:pt x="404" y="459"/>
                  </a:lnTo>
                  <a:lnTo>
                    <a:pt x="395" y="453"/>
                  </a:lnTo>
                  <a:lnTo>
                    <a:pt x="386" y="446"/>
                  </a:lnTo>
                  <a:lnTo>
                    <a:pt x="378" y="438"/>
                  </a:lnTo>
                  <a:lnTo>
                    <a:pt x="369" y="431"/>
                  </a:lnTo>
                  <a:lnTo>
                    <a:pt x="355" y="415"/>
                  </a:lnTo>
                  <a:lnTo>
                    <a:pt x="341" y="398"/>
                  </a:lnTo>
                  <a:lnTo>
                    <a:pt x="326" y="381"/>
                  </a:lnTo>
                  <a:lnTo>
                    <a:pt x="312" y="365"/>
                  </a:lnTo>
                  <a:lnTo>
                    <a:pt x="298" y="350"/>
                  </a:lnTo>
                  <a:lnTo>
                    <a:pt x="282" y="336"/>
                  </a:lnTo>
                  <a:lnTo>
                    <a:pt x="274" y="330"/>
                  </a:lnTo>
                  <a:lnTo>
                    <a:pt x="265" y="325"/>
                  </a:lnTo>
                  <a:lnTo>
                    <a:pt x="256" y="320"/>
                  </a:lnTo>
                  <a:lnTo>
                    <a:pt x="246" y="316"/>
                  </a:lnTo>
                  <a:lnTo>
                    <a:pt x="235" y="313"/>
                  </a:lnTo>
                  <a:lnTo>
                    <a:pt x="224" y="311"/>
                  </a:lnTo>
                  <a:lnTo>
                    <a:pt x="212" y="309"/>
                  </a:lnTo>
                  <a:lnTo>
                    <a:pt x="200" y="309"/>
                  </a:lnTo>
                  <a:lnTo>
                    <a:pt x="189" y="309"/>
                  </a:lnTo>
                  <a:lnTo>
                    <a:pt x="180" y="310"/>
                  </a:lnTo>
                  <a:lnTo>
                    <a:pt x="171" y="311"/>
                  </a:lnTo>
                  <a:lnTo>
                    <a:pt x="165" y="313"/>
                  </a:lnTo>
                  <a:lnTo>
                    <a:pt x="153" y="317"/>
                  </a:lnTo>
                  <a:lnTo>
                    <a:pt x="144" y="322"/>
                  </a:lnTo>
                  <a:lnTo>
                    <a:pt x="130" y="334"/>
                  </a:lnTo>
                  <a:lnTo>
                    <a:pt x="113" y="345"/>
                  </a:lnTo>
                  <a:lnTo>
                    <a:pt x="126" y="352"/>
                  </a:lnTo>
                  <a:lnTo>
                    <a:pt x="134" y="358"/>
                  </a:lnTo>
                  <a:lnTo>
                    <a:pt x="136" y="361"/>
                  </a:lnTo>
                  <a:lnTo>
                    <a:pt x="138" y="363"/>
                  </a:lnTo>
                  <a:lnTo>
                    <a:pt x="140" y="366"/>
                  </a:lnTo>
                  <a:lnTo>
                    <a:pt x="140" y="370"/>
                  </a:lnTo>
                  <a:lnTo>
                    <a:pt x="136" y="380"/>
                  </a:lnTo>
                  <a:lnTo>
                    <a:pt x="130" y="394"/>
                  </a:lnTo>
                  <a:lnTo>
                    <a:pt x="124" y="401"/>
                  </a:lnTo>
                  <a:lnTo>
                    <a:pt x="120" y="407"/>
                  </a:lnTo>
                  <a:lnTo>
                    <a:pt x="117" y="412"/>
                  </a:lnTo>
                  <a:lnTo>
                    <a:pt x="113" y="414"/>
                  </a:lnTo>
                  <a:lnTo>
                    <a:pt x="93" y="395"/>
                  </a:lnTo>
                  <a:lnTo>
                    <a:pt x="70" y="399"/>
                  </a:lnTo>
                  <a:lnTo>
                    <a:pt x="47" y="403"/>
                  </a:lnTo>
                  <a:lnTo>
                    <a:pt x="28" y="406"/>
                  </a:lnTo>
                  <a:lnTo>
                    <a:pt x="20" y="407"/>
                  </a:lnTo>
                  <a:lnTo>
                    <a:pt x="20" y="259"/>
                  </a:lnTo>
                  <a:lnTo>
                    <a:pt x="0" y="234"/>
                  </a:lnTo>
                  <a:lnTo>
                    <a:pt x="20" y="222"/>
                  </a:lnTo>
                  <a:lnTo>
                    <a:pt x="20"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262" name="Freeform 280"/>
            <p:cNvSpPr>
              <a:spLocks/>
            </p:cNvSpPr>
            <p:nvPr>
              <p:custDataLst>
                <p:tags r:id="rId204"/>
              </p:custDataLst>
            </p:nvPr>
          </p:nvSpPr>
          <p:spPr bwMode="auto">
            <a:xfrm>
              <a:off x="8261350" y="3448050"/>
              <a:ext cx="119063" cy="115888"/>
            </a:xfrm>
            <a:custGeom>
              <a:avLst/>
              <a:gdLst>
                <a:gd name="T0" fmla="*/ 2147483647 w 253"/>
                <a:gd name="T1" fmla="*/ 2147483647 h 246"/>
                <a:gd name="T2" fmla="*/ 2147483647 w 253"/>
                <a:gd name="T3" fmla="*/ 2147483647 h 246"/>
                <a:gd name="T4" fmla="*/ 2147483647 w 253"/>
                <a:gd name="T5" fmla="*/ 2147483647 h 246"/>
                <a:gd name="T6" fmla="*/ 2147483647 w 253"/>
                <a:gd name="T7" fmla="*/ 2147483647 h 246"/>
                <a:gd name="T8" fmla="*/ 2147483647 w 253"/>
                <a:gd name="T9" fmla="*/ 2147483647 h 246"/>
                <a:gd name="T10" fmla="*/ 2147483647 w 253"/>
                <a:gd name="T11" fmla="*/ 2147483647 h 246"/>
                <a:gd name="T12" fmla="*/ 2147483647 w 253"/>
                <a:gd name="T13" fmla="*/ 2147483647 h 246"/>
                <a:gd name="T14" fmla="*/ 2147483647 w 253"/>
                <a:gd name="T15" fmla="*/ 2147483647 h 246"/>
                <a:gd name="T16" fmla="*/ 2147483647 w 253"/>
                <a:gd name="T17" fmla="*/ 2147483647 h 246"/>
                <a:gd name="T18" fmla="*/ 2147483647 w 253"/>
                <a:gd name="T19" fmla="*/ 2147483647 h 246"/>
                <a:gd name="T20" fmla="*/ 2147483647 w 253"/>
                <a:gd name="T21" fmla="*/ 2147483647 h 246"/>
                <a:gd name="T22" fmla="*/ 2147483647 w 253"/>
                <a:gd name="T23" fmla="*/ 2147483647 h 246"/>
                <a:gd name="T24" fmla="*/ 2147483647 w 253"/>
                <a:gd name="T25" fmla="*/ 2147483647 h 246"/>
                <a:gd name="T26" fmla="*/ 2147483647 w 253"/>
                <a:gd name="T27" fmla="*/ 2147483647 h 246"/>
                <a:gd name="T28" fmla="*/ 2147483647 w 253"/>
                <a:gd name="T29" fmla="*/ 2147483647 h 246"/>
                <a:gd name="T30" fmla="*/ 2147483647 w 253"/>
                <a:gd name="T31" fmla="*/ 2147483647 h 246"/>
                <a:gd name="T32" fmla="*/ 2147483647 w 253"/>
                <a:gd name="T33" fmla="*/ 2147483647 h 246"/>
                <a:gd name="T34" fmla="*/ 2147483647 w 253"/>
                <a:gd name="T35" fmla="*/ 2147483647 h 246"/>
                <a:gd name="T36" fmla="*/ 2147483647 w 253"/>
                <a:gd name="T37" fmla="*/ 2147483647 h 246"/>
                <a:gd name="T38" fmla="*/ 2147483647 w 253"/>
                <a:gd name="T39" fmla="*/ 2147483647 h 246"/>
                <a:gd name="T40" fmla="*/ 2147483647 w 253"/>
                <a:gd name="T41" fmla="*/ 2147483647 h 246"/>
                <a:gd name="T42" fmla="*/ 2147483647 w 253"/>
                <a:gd name="T43" fmla="*/ 2147483647 h 246"/>
                <a:gd name="T44" fmla="*/ 2147483647 w 253"/>
                <a:gd name="T45" fmla="*/ 2147483647 h 246"/>
                <a:gd name="T46" fmla="*/ 2147483647 w 253"/>
                <a:gd name="T47" fmla="*/ 2147483647 h 246"/>
                <a:gd name="T48" fmla="*/ 2147483647 w 253"/>
                <a:gd name="T49" fmla="*/ 2147483647 h 246"/>
                <a:gd name="T50" fmla="*/ 2147483647 w 253"/>
                <a:gd name="T51" fmla="*/ 2147483647 h 246"/>
                <a:gd name="T52" fmla="*/ 2147483647 w 253"/>
                <a:gd name="T53" fmla="*/ 2147483647 h 246"/>
                <a:gd name="T54" fmla="*/ 2147483647 w 253"/>
                <a:gd name="T55" fmla="*/ 2147483647 h 246"/>
                <a:gd name="T56" fmla="*/ 2147483647 w 253"/>
                <a:gd name="T57" fmla="*/ 2147483647 h 246"/>
                <a:gd name="T58" fmla="*/ 2147483647 w 253"/>
                <a:gd name="T59" fmla="*/ 2147483647 h 246"/>
                <a:gd name="T60" fmla="*/ 2147483647 w 253"/>
                <a:gd name="T61" fmla="*/ 2147483647 h 246"/>
                <a:gd name="T62" fmla="*/ 2147483647 w 253"/>
                <a:gd name="T63" fmla="*/ 2147483647 h 246"/>
                <a:gd name="T64" fmla="*/ 2147483647 w 253"/>
                <a:gd name="T65" fmla="*/ 2147483647 h 246"/>
                <a:gd name="T66" fmla="*/ 2147483647 w 253"/>
                <a:gd name="T67" fmla="*/ 2147483647 h 246"/>
                <a:gd name="T68" fmla="*/ 2147483647 w 253"/>
                <a:gd name="T69" fmla="*/ 2147483647 h 246"/>
                <a:gd name="T70" fmla="*/ 2147483647 w 253"/>
                <a:gd name="T71" fmla="*/ 2147483647 h 246"/>
                <a:gd name="T72" fmla="*/ 2147483647 w 253"/>
                <a:gd name="T73" fmla="*/ 2147483647 h 246"/>
                <a:gd name="T74" fmla="*/ 2147483647 w 253"/>
                <a:gd name="T75" fmla="*/ 2147483647 h 246"/>
                <a:gd name="T76" fmla="*/ 2147483647 w 253"/>
                <a:gd name="T77" fmla="*/ 2147483647 h 246"/>
                <a:gd name="T78" fmla="*/ 2147483647 w 253"/>
                <a:gd name="T79" fmla="*/ 2147483647 h 246"/>
                <a:gd name="T80" fmla="*/ 2147483647 w 253"/>
                <a:gd name="T81" fmla="*/ 2147483647 h 246"/>
                <a:gd name="T82" fmla="*/ 2147483647 w 253"/>
                <a:gd name="T83" fmla="*/ 2147483647 h 246"/>
                <a:gd name="T84" fmla="*/ 2147483647 w 253"/>
                <a:gd name="T85" fmla="*/ 2147483647 h 246"/>
                <a:gd name="T86" fmla="*/ 2147483647 w 253"/>
                <a:gd name="T87" fmla="*/ 2147483647 h 246"/>
                <a:gd name="T88" fmla="*/ 2147483647 w 253"/>
                <a:gd name="T89" fmla="*/ 2147483647 h 246"/>
                <a:gd name="T90" fmla="*/ 2147483647 w 253"/>
                <a:gd name="T91" fmla="*/ 2147483647 h 246"/>
                <a:gd name="T92" fmla="*/ 2147483647 w 253"/>
                <a:gd name="T93" fmla="*/ 2147483647 h 246"/>
                <a:gd name="T94" fmla="*/ 2147483647 w 253"/>
                <a:gd name="T95" fmla="*/ 2147483647 h 246"/>
                <a:gd name="T96" fmla="*/ 2147483647 w 253"/>
                <a:gd name="T97" fmla="*/ 2147483647 h 246"/>
                <a:gd name="T98" fmla="*/ 2147483647 w 253"/>
                <a:gd name="T99" fmla="*/ 2147483647 h 246"/>
                <a:gd name="T100" fmla="*/ 2147483647 w 253"/>
                <a:gd name="T101" fmla="*/ 2147483647 h 246"/>
                <a:gd name="T102" fmla="*/ 2147483647 w 253"/>
                <a:gd name="T103" fmla="*/ 2147483647 h 246"/>
                <a:gd name="T104" fmla="*/ 2147483647 w 253"/>
                <a:gd name="T105" fmla="*/ 2147483647 h 246"/>
                <a:gd name="T106" fmla="*/ 2147483647 w 253"/>
                <a:gd name="T107" fmla="*/ 2147483647 h 246"/>
                <a:gd name="T108" fmla="*/ 2147483647 w 253"/>
                <a:gd name="T109" fmla="*/ 2147483647 h 246"/>
                <a:gd name="T110" fmla="*/ 2147483647 w 253"/>
                <a:gd name="T111" fmla="*/ 0 h 2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53"/>
                <a:gd name="T169" fmla="*/ 0 h 246"/>
                <a:gd name="T170" fmla="*/ 253 w 253"/>
                <a:gd name="T171" fmla="*/ 246 h 24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53" h="246">
                  <a:moveTo>
                    <a:pt x="127" y="0"/>
                  </a:moveTo>
                  <a:lnTo>
                    <a:pt x="136" y="1"/>
                  </a:lnTo>
                  <a:lnTo>
                    <a:pt x="146" y="4"/>
                  </a:lnTo>
                  <a:lnTo>
                    <a:pt x="157" y="8"/>
                  </a:lnTo>
                  <a:lnTo>
                    <a:pt x="168" y="14"/>
                  </a:lnTo>
                  <a:lnTo>
                    <a:pt x="179" y="21"/>
                  </a:lnTo>
                  <a:lnTo>
                    <a:pt x="189" y="28"/>
                  </a:lnTo>
                  <a:lnTo>
                    <a:pt x="199" y="37"/>
                  </a:lnTo>
                  <a:lnTo>
                    <a:pt x="209" y="47"/>
                  </a:lnTo>
                  <a:lnTo>
                    <a:pt x="218" y="57"/>
                  </a:lnTo>
                  <a:lnTo>
                    <a:pt x="227" y="66"/>
                  </a:lnTo>
                  <a:lnTo>
                    <a:pt x="234" y="76"/>
                  </a:lnTo>
                  <a:lnTo>
                    <a:pt x="240" y="85"/>
                  </a:lnTo>
                  <a:lnTo>
                    <a:pt x="245" y="94"/>
                  </a:lnTo>
                  <a:lnTo>
                    <a:pt x="250" y="103"/>
                  </a:lnTo>
                  <a:lnTo>
                    <a:pt x="252" y="111"/>
                  </a:lnTo>
                  <a:lnTo>
                    <a:pt x="253" y="117"/>
                  </a:lnTo>
                  <a:lnTo>
                    <a:pt x="252" y="128"/>
                  </a:lnTo>
                  <a:lnTo>
                    <a:pt x="248" y="140"/>
                  </a:lnTo>
                  <a:lnTo>
                    <a:pt x="243" y="151"/>
                  </a:lnTo>
                  <a:lnTo>
                    <a:pt x="236" y="163"/>
                  </a:lnTo>
                  <a:lnTo>
                    <a:pt x="229" y="174"/>
                  </a:lnTo>
                  <a:lnTo>
                    <a:pt x="219" y="185"/>
                  </a:lnTo>
                  <a:lnTo>
                    <a:pt x="209" y="195"/>
                  </a:lnTo>
                  <a:lnTo>
                    <a:pt x="197" y="204"/>
                  </a:lnTo>
                  <a:lnTo>
                    <a:pt x="184" y="214"/>
                  </a:lnTo>
                  <a:lnTo>
                    <a:pt x="171" y="222"/>
                  </a:lnTo>
                  <a:lnTo>
                    <a:pt x="157" y="229"/>
                  </a:lnTo>
                  <a:lnTo>
                    <a:pt x="143" y="235"/>
                  </a:lnTo>
                  <a:lnTo>
                    <a:pt x="129" y="240"/>
                  </a:lnTo>
                  <a:lnTo>
                    <a:pt x="115" y="243"/>
                  </a:lnTo>
                  <a:lnTo>
                    <a:pt x="100" y="245"/>
                  </a:lnTo>
                  <a:lnTo>
                    <a:pt x="86" y="246"/>
                  </a:lnTo>
                  <a:lnTo>
                    <a:pt x="74" y="245"/>
                  </a:lnTo>
                  <a:lnTo>
                    <a:pt x="64" y="243"/>
                  </a:lnTo>
                  <a:lnTo>
                    <a:pt x="53" y="240"/>
                  </a:lnTo>
                  <a:lnTo>
                    <a:pt x="43" y="237"/>
                  </a:lnTo>
                  <a:lnTo>
                    <a:pt x="33" y="234"/>
                  </a:lnTo>
                  <a:lnTo>
                    <a:pt x="22" y="231"/>
                  </a:lnTo>
                  <a:lnTo>
                    <a:pt x="11" y="229"/>
                  </a:lnTo>
                  <a:lnTo>
                    <a:pt x="0" y="228"/>
                  </a:lnTo>
                  <a:lnTo>
                    <a:pt x="3" y="219"/>
                  </a:lnTo>
                  <a:lnTo>
                    <a:pt x="6" y="212"/>
                  </a:lnTo>
                  <a:lnTo>
                    <a:pt x="10" y="205"/>
                  </a:lnTo>
                  <a:lnTo>
                    <a:pt x="16" y="200"/>
                  </a:lnTo>
                  <a:lnTo>
                    <a:pt x="22" y="196"/>
                  </a:lnTo>
                  <a:lnTo>
                    <a:pt x="29" y="193"/>
                  </a:lnTo>
                  <a:lnTo>
                    <a:pt x="37" y="191"/>
                  </a:lnTo>
                  <a:lnTo>
                    <a:pt x="46" y="191"/>
                  </a:lnTo>
                  <a:lnTo>
                    <a:pt x="50" y="197"/>
                  </a:lnTo>
                  <a:lnTo>
                    <a:pt x="53" y="209"/>
                  </a:lnTo>
                  <a:lnTo>
                    <a:pt x="60" y="207"/>
                  </a:lnTo>
                  <a:lnTo>
                    <a:pt x="65" y="204"/>
                  </a:lnTo>
                  <a:lnTo>
                    <a:pt x="68" y="201"/>
                  </a:lnTo>
                  <a:lnTo>
                    <a:pt x="72" y="198"/>
                  </a:lnTo>
                  <a:lnTo>
                    <a:pt x="75" y="190"/>
                  </a:lnTo>
                  <a:lnTo>
                    <a:pt x="79" y="179"/>
                  </a:lnTo>
                  <a:lnTo>
                    <a:pt x="84" y="180"/>
                  </a:lnTo>
                  <a:lnTo>
                    <a:pt x="88" y="181"/>
                  </a:lnTo>
                  <a:lnTo>
                    <a:pt x="91" y="181"/>
                  </a:lnTo>
                  <a:lnTo>
                    <a:pt x="95" y="181"/>
                  </a:lnTo>
                  <a:lnTo>
                    <a:pt x="98" y="179"/>
                  </a:lnTo>
                  <a:lnTo>
                    <a:pt x="99" y="179"/>
                  </a:lnTo>
                  <a:lnTo>
                    <a:pt x="106" y="178"/>
                  </a:lnTo>
                  <a:lnTo>
                    <a:pt x="112" y="177"/>
                  </a:lnTo>
                  <a:lnTo>
                    <a:pt x="120" y="174"/>
                  </a:lnTo>
                  <a:lnTo>
                    <a:pt x="130" y="171"/>
                  </a:lnTo>
                  <a:lnTo>
                    <a:pt x="149" y="164"/>
                  </a:lnTo>
                  <a:lnTo>
                    <a:pt x="169" y="153"/>
                  </a:lnTo>
                  <a:lnTo>
                    <a:pt x="179" y="147"/>
                  </a:lnTo>
                  <a:lnTo>
                    <a:pt x="188" y="141"/>
                  </a:lnTo>
                  <a:lnTo>
                    <a:pt x="197" y="135"/>
                  </a:lnTo>
                  <a:lnTo>
                    <a:pt x="205" y="129"/>
                  </a:lnTo>
                  <a:lnTo>
                    <a:pt x="210" y="123"/>
                  </a:lnTo>
                  <a:lnTo>
                    <a:pt x="216" y="117"/>
                  </a:lnTo>
                  <a:lnTo>
                    <a:pt x="218" y="111"/>
                  </a:lnTo>
                  <a:lnTo>
                    <a:pt x="219" y="105"/>
                  </a:lnTo>
                  <a:lnTo>
                    <a:pt x="219" y="98"/>
                  </a:lnTo>
                  <a:lnTo>
                    <a:pt x="217" y="92"/>
                  </a:lnTo>
                  <a:lnTo>
                    <a:pt x="214" y="88"/>
                  </a:lnTo>
                  <a:lnTo>
                    <a:pt x="212" y="84"/>
                  </a:lnTo>
                  <a:lnTo>
                    <a:pt x="210" y="80"/>
                  </a:lnTo>
                  <a:lnTo>
                    <a:pt x="208" y="76"/>
                  </a:lnTo>
                  <a:lnTo>
                    <a:pt x="207" y="72"/>
                  </a:lnTo>
                  <a:lnTo>
                    <a:pt x="206" y="68"/>
                  </a:lnTo>
                  <a:lnTo>
                    <a:pt x="201" y="67"/>
                  </a:lnTo>
                  <a:lnTo>
                    <a:pt x="196" y="67"/>
                  </a:lnTo>
                  <a:lnTo>
                    <a:pt x="191" y="65"/>
                  </a:lnTo>
                  <a:lnTo>
                    <a:pt x="188" y="63"/>
                  </a:lnTo>
                  <a:lnTo>
                    <a:pt x="184" y="61"/>
                  </a:lnTo>
                  <a:lnTo>
                    <a:pt x="182" y="57"/>
                  </a:lnTo>
                  <a:lnTo>
                    <a:pt x="180" y="54"/>
                  </a:lnTo>
                  <a:lnTo>
                    <a:pt x="179" y="49"/>
                  </a:lnTo>
                  <a:lnTo>
                    <a:pt x="140" y="49"/>
                  </a:lnTo>
                  <a:lnTo>
                    <a:pt x="138" y="47"/>
                  </a:lnTo>
                  <a:lnTo>
                    <a:pt x="136" y="44"/>
                  </a:lnTo>
                  <a:lnTo>
                    <a:pt x="136" y="39"/>
                  </a:lnTo>
                  <a:lnTo>
                    <a:pt x="136" y="36"/>
                  </a:lnTo>
                  <a:lnTo>
                    <a:pt x="139" y="27"/>
                  </a:lnTo>
                  <a:lnTo>
                    <a:pt x="140" y="18"/>
                  </a:lnTo>
                  <a:lnTo>
                    <a:pt x="124" y="14"/>
                  </a:lnTo>
                  <a:lnTo>
                    <a:pt x="110" y="11"/>
                  </a:lnTo>
                  <a:lnTo>
                    <a:pt x="104" y="11"/>
                  </a:lnTo>
                  <a:lnTo>
                    <a:pt x="97" y="12"/>
                  </a:lnTo>
                  <a:lnTo>
                    <a:pt x="91" y="15"/>
                  </a:lnTo>
                  <a:lnTo>
                    <a:pt x="86" y="18"/>
                  </a:lnTo>
                  <a:lnTo>
                    <a:pt x="96" y="10"/>
                  </a:lnTo>
                  <a:lnTo>
                    <a:pt x="104" y="5"/>
                  </a:lnTo>
                  <a:lnTo>
                    <a:pt x="108" y="3"/>
                  </a:lnTo>
                  <a:lnTo>
                    <a:pt x="113" y="1"/>
                  </a:lnTo>
                  <a:lnTo>
                    <a:pt x="119" y="0"/>
                  </a:lnTo>
                  <a:lnTo>
                    <a:pt x="127"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263" name="Freeform 281"/>
            <p:cNvSpPr>
              <a:spLocks/>
            </p:cNvSpPr>
            <p:nvPr>
              <p:custDataLst>
                <p:tags r:id="rId205"/>
              </p:custDataLst>
            </p:nvPr>
          </p:nvSpPr>
          <p:spPr bwMode="auto">
            <a:xfrm>
              <a:off x="6335713" y="3117850"/>
              <a:ext cx="71437" cy="106363"/>
            </a:xfrm>
            <a:custGeom>
              <a:avLst/>
              <a:gdLst>
                <a:gd name="T0" fmla="*/ 2147483647 w 141"/>
                <a:gd name="T1" fmla="*/ 2147483647 h 228"/>
                <a:gd name="T2" fmla="*/ 2147483647 w 141"/>
                <a:gd name="T3" fmla="*/ 2147483647 h 228"/>
                <a:gd name="T4" fmla="*/ 2147483647 w 141"/>
                <a:gd name="T5" fmla="*/ 2147483647 h 228"/>
                <a:gd name="T6" fmla="*/ 2147483647 w 141"/>
                <a:gd name="T7" fmla="*/ 2147483647 h 228"/>
                <a:gd name="T8" fmla="*/ 2147483647 w 141"/>
                <a:gd name="T9" fmla="*/ 2147483647 h 228"/>
                <a:gd name="T10" fmla="*/ 2147483647 w 141"/>
                <a:gd name="T11" fmla="*/ 2147483647 h 228"/>
                <a:gd name="T12" fmla="*/ 2147483647 w 141"/>
                <a:gd name="T13" fmla="*/ 2147483647 h 228"/>
                <a:gd name="T14" fmla="*/ 2147483647 w 141"/>
                <a:gd name="T15" fmla="*/ 2147483647 h 228"/>
                <a:gd name="T16" fmla="*/ 0 w 141"/>
                <a:gd name="T17" fmla="*/ 2147483647 h 228"/>
                <a:gd name="T18" fmla="*/ 2147483647 w 141"/>
                <a:gd name="T19" fmla="*/ 2147483647 h 228"/>
                <a:gd name="T20" fmla="*/ 2147483647 w 141"/>
                <a:gd name="T21" fmla="*/ 2147483647 h 228"/>
                <a:gd name="T22" fmla="*/ 2147483647 w 141"/>
                <a:gd name="T23" fmla="*/ 2147483647 h 228"/>
                <a:gd name="T24" fmla="*/ 2147483647 w 141"/>
                <a:gd name="T25" fmla="*/ 2147483647 h 228"/>
                <a:gd name="T26" fmla="*/ 2147483647 w 141"/>
                <a:gd name="T27" fmla="*/ 2147483647 h 228"/>
                <a:gd name="T28" fmla="*/ 2147483647 w 141"/>
                <a:gd name="T29" fmla="*/ 0 h 228"/>
                <a:gd name="T30" fmla="*/ 2147483647 w 141"/>
                <a:gd name="T31" fmla="*/ 2147483647 h 228"/>
                <a:gd name="T32" fmla="*/ 2147483647 w 141"/>
                <a:gd name="T33" fmla="*/ 2147483647 h 228"/>
                <a:gd name="T34" fmla="*/ 2147483647 w 141"/>
                <a:gd name="T35" fmla="*/ 2147483647 h 228"/>
                <a:gd name="T36" fmla="*/ 2147483647 w 141"/>
                <a:gd name="T37" fmla="*/ 2147483647 h 228"/>
                <a:gd name="T38" fmla="*/ 2147483647 w 141"/>
                <a:gd name="T39" fmla="*/ 2147483647 h 228"/>
                <a:gd name="T40" fmla="*/ 2147483647 w 141"/>
                <a:gd name="T41" fmla="*/ 2147483647 h 228"/>
                <a:gd name="T42" fmla="*/ 2147483647 w 141"/>
                <a:gd name="T43" fmla="*/ 2147483647 h 228"/>
                <a:gd name="T44" fmla="*/ 2147483647 w 141"/>
                <a:gd name="T45" fmla="*/ 2147483647 h 228"/>
                <a:gd name="T46" fmla="*/ 2147483647 w 141"/>
                <a:gd name="T47" fmla="*/ 2147483647 h 228"/>
                <a:gd name="T48" fmla="*/ 2147483647 w 141"/>
                <a:gd name="T49" fmla="*/ 2147483647 h 228"/>
                <a:gd name="T50" fmla="*/ 2147483647 w 141"/>
                <a:gd name="T51" fmla="*/ 2147483647 h 228"/>
                <a:gd name="T52" fmla="*/ 2147483647 w 141"/>
                <a:gd name="T53" fmla="*/ 2147483647 h 228"/>
                <a:gd name="T54" fmla="*/ 2147483647 w 141"/>
                <a:gd name="T55" fmla="*/ 2147483647 h 228"/>
                <a:gd name="T56" fmla="*/ 2147483647 w 141"/>
                <a:gd name="T57" fmla="*/ 2147483647 h 228"/>
                <a:gd name="T58" fmla="*/ 2147483647 w 141"/>
                <a:gd name="T59" fmla="*/ 2147483647 h 228"/>
                <a:gd name="T60" fmla="*/ 2147483647 w 141"/>
                <a:gd name="T61" fmla="*/ 2147483647 h 228"/>
                <a:gd name="T62" fmla="*/ 2147483647 w 141"/>
                <a:gd name="T63" fmla="*/ 2147483647 h 228"/>
                <a:gd name="T64" fmla="*/ 2147483647 w 141"/>
                <a:gd name="T65" fmla="*/ 2147483647 h 228"/>
                <a:gd name="T66" fmla="*/ 2147483647 w 141"/>
                <a:gd name="T67" fmla="*/ 2147483647 h 228"/>
                <a:gd name="T68" fmla="*/ 2147483647 w 141"/>
                <a:gd name="T69" fmla="*/ 2147483647 h 228"/>
                <a:gd name="T70" fmla="*/ 2147483647 w 141"/>
                <a:gd name="T71" fmla="*/ 2147483647 h 228"/>
                <a:gd name="T72" fmla="*/ 2147483647 w 141"/>
                <a:gd name="T73" fmla="*/ 2147483647 h 228"/>
                <a:gd name="T74" fmla="*/ 2147483647 w 141"/>
                <a:gd name="T75" fmla="*/ 2147483647 h 228"/>
                <a:gd name="T76" fmla="*/ 2147483647 w 141"/>
                <a:gd name="T77" fmla="*/ 2147483647 h 228"/>
                <a:gd name="T78" fmla="*/ 2147483647 w 141"/>
                <a:gd name="T79" fmla="*/ 2147483647 h 228"/>
                <a:gd name="T80" fmla="*/ 2147483647 w 141"/>
                <a:gd name="T81" fmla="*/ 2147483647 h 2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1"/>
                <a:gd name="T124" fmla="*/ 0 h 228"/>
                <a:gd name="T125" fmla="*/ 141 w 141"/>
                <a:gd name="T126" fmla="*/ 228 h 2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1" h="228">
                  <a:moveTo>
                    <a:pt x="41" y="228"/>
                  </a:moveTo>
                  <a:lnTo>
                    <a:pt x="36" y="220"/>
                  </a:lnTo>
                  <a:lnTo>
                    <a:pt x="29" y="208"/>
                  </a:lnTo>
                  <a:lnTo>
                    <a:pt x="22" y="194"/>
                  </a:lnTo>
                  <a:lnTo>
                    <a:pt x="16" y="178"/>
                  </a:lnTo>
                  <a:lnTo>
                    <a:pt x="10" y="163"/>
                  </a:lnTo>
                  <a:lnTo>
                    <a:pt x="5" y="148"/>
                  </a:lnTo>
                  <a:lnTo>
                    <a:pt x="2" y="135"/>
                  </a:lnTo>
                  <a:lnTo>
                    <a:pt x="0" y="123"/>
                  </a:lnTo>
                  <a:lnTo>
                    <a:pt x="2" y="104"/>
                  </a:lnTo>
                  <a:lnTo>
                    <a:pt x="4" y="87"/>
                  </a:lnTo>
                  <a:lnTo>
                    <a:pt x="6" y="70"/>
                  </a:lnTo>
                  <a:lnTo>
                    <a:pt x="9" y="55"/>
                  </a:lnTo>
                  <a:lnTo>
                    <a:pt x="18" y="28"/>
                  </a:lnTo>
                  <a:lnTo>
                    <a:pt x="28" y="0"/>
                  </a:lnTo>
                  <a:lnTo>
                    <a:pt x="45" y="16"/>
                  </a:lnTo>
                  <a:lnTo>
                    <a:pt x="62" y="28"/>
                  </a:lnTo>
                  <a:lnTo>
                    <a:pt x="76" y="37"/>
                  </a:lnTo>
                  <a:lnTo>
                    <a:pt x="89" y="48"/>
                  </a:lnTo>
                  <a:lnTo>
                    <a:pt x="95" y="55"/>
                  </a:lnTo>
                  <a:lnTo>
                    <a:pt x="101" y="63"/>
                  </a:lnTo>
                  <a:lnTo>
                    <a:pt x="107" y="74"/>
                  </a:lnTo>
                  <a:lnTo>
                    <a:pt x="114" y="86"/>
                  </a:lnTo>
                  <a:lnTo>
                    <a:pt x="120" y="100"/>
                  </a:lnTo>
                  <a:lnTo>
                    <a:pt x="127" y="117"/>
                  </a:lnTo>
                  <a:lnTo>
                    <a:pt x="133" y="138"/>
                  </a:lnTo>
                  <a:lnTo>
                    <a:pt x="141" y="161"/>
                  </a:lnTo>
                  <a:lnTo>
                    <a:pt x="140" y="169"/>
                  </a:lnTo>
                  <a:lnTo>
                    <a:pt x="138" y="177"/>
                  </a:lnTo>
                  <a:lnTo>
                    <a:pt x="135" y="186"/>
                  </a:lnTo>
                  <a:lnTo>
                    <a:pt x="131" y="192"/>
                  </a:lnTo>
                  <a:lnTo>
                    <a:pt x="127" y="199"/>
                  </a:lnTo>
                  <a:lnTo>
                    <a:pt x="121" y="204"/>
                  </a:lnTo>
                  <a:lnTo>
                    <a:pt x="115" y="209"/>
                  </a:lnTo>
                  <a:lnTo>
                    <a:pt x="108" y="213"/>
                  </a:lnTo>
                  <a:lnTo>
                    <a:pt x="100" y="217"/>
                  </a:lnTo>
                  <a:lnTo>
                    <a:pt x="93" y="220"/>
                  </a:lnTo>
                  <a:lnTo>
                    <a:pt x="85" y="223"/>
                  </a:lnTo>
                  <a:lnTo>
                    <a:pt x="76" y="225"/>
                  </a:lnTo>
                  <a:lnTo>
                    <a:pt x="59" y="227"/>
                  </a:lnTo>
                  <a:lnTo>
                    <a:pt x="41" y="228"/>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grpSp>
          <p:nvGrpSpPr>
            <p:cNvPr id="2396" name="Group 282"/>
            <p:cNvGrpSpPr>
              <a:grpSpLocks/>
            </p:cNvGrpSpPr>
            <p:nvPr>
              <p:custDataLst>
                <p:tags r:id="rId206"/>
              </p:custDataLst>
            </p:nvPr>
          </p:nvGrpSpPr>
          <p:grpSpPr bwMode="auto">
            <a:xfrm>
              <a:off x="7385717" y="2856114"/>
              <a:ext cx="260657" cy="397085"/>
              <a:chOff x="5062" y="2295"/>
              <a:chExt cx="177" cy="279"/>
            </a:xfrm>
            <a:solidFill>
              <a:srgbClr val="FFC000"/>
            </a:solidFill>
          </p:grpSpPr>
          <p:sp>
            <p:nvSpPr>
              <p:cNvPr id="2331" name="Freeform 283"/>
              <p:cNvSpPr>
                <a:spLocks/>
              </p:cNvSpPr>
              <p:nvPr/>
            </p:nvSpPr>
            <p:spPr bwMode="auto">
              <a:xfrm>
                <a:off x="5154" y="2449"/>
                <a:ext cx="19" cy="37"/>
              </a:xfrm>
              <a:custGeom>
                <a:avLst/>
                <a:gdLst>
                  <a:gd name="T0" fmla="*/ 39 w 60"/>
                  <a:gd name="T1" fmla="*/ 110 h 110"/>
                  <a:gd name="T2" fmla="*/ 42 w 60"/>
                  <a:gd name="T3" fmla="*/ 109 h 110"/>
                  <a:gd name="T4" fmla="*/ 46 w 60"/>
                  <a:gd name="T5" fmla="*/ 106 h 110"/>
                  <a:gd name="T6" fmla="*/ 49 w 60"/>
                  <a:gd name="T7" fmla="*/ 101 h 110"/>
                  <a:gd name="T8" fmla="*/ 52 w 60"/>
                  <a:gd name="T9" fmla="*/ 96 h 110"/>
                  <a:gd name="T10" fmla="*/ 54 w 60"/>
                  <a:gd name="T11" fmla="*/ 90 h 110"/>
                  <a:gd name="T12" fmla="*/ 57 w 60"/>
                  <a:gd name="T13" fmla="*/ 84 h 110"/>
                  <a:gd name="T14" fmla="*/ 59 w 60"/>
                  <a:gd name="T15" fmla="*/ 78 h 110"/>
                  <a:gd name="T16" fmla="*/ 60 w 60"/>
                  <a:gd name="T17" fmla="*/ 73 h 110"/>
                  <a:gd name="T18" fmla="*/ 59 w 60"/>
                  <a:gd name="T19" fmla="*/ 60 h 110"/>
                  <a:gd name="T20" fmla="*/ 58 w 60"/>
                  <a:gd name="T21" fmla="*/ 48 h 110"/>
                  <a:gd name="T22" fmla="*/ 57 w 60"/>
                  <a:gd name="T23" fmla="*/ 38 h 110"/>
                  <a:gd name="T24" fmla="*/ 54 w 60"/>
                  <a:gd name="T25" fmla="*/ 29 h 110"/>
                  <a:gd name="T26" fmla="*/ 51 w 60"/>
                  <a:gd name="T27" fmla="*/ 21 h 110"/>
                  <a:gd name="T28" fmla="*/ 48 w 60"/>
                  <a:gd name="T29" fmla="*/ 13 h 110"/>
                  <a:gd name="T30" fmla="*/ 45 w 60"/>
                  <a:gd name="T31" fmla="*/ 6 h 110"/>
                  <a:gd name="T32" fmla="*/ 39 w 60"/>
                  <a:gd name="T33" fmla="*/ 0 h 110"/>
                  <a:gd name="T34" fmla="*/ 35 w 60"/>
                  <a:gd name="T35" fmla="*/ 3 h 110"/>
                  <a:gd name="T36" fmla="*/ 30 w 60"/>
                  <a:gd name="T37" fmla="*/ 8 h 110"/>
                  <a:gd name="T38" fmla="*/ 27 w 60"/>
                  <a:gd name="T39" fmla="*/ 13 h 110"/>
                  <a:gd name="T40" fmla="*/ 24 w 60"/>
                  <a:gd name="T41" fmla="*/ 18 h 110"/>
                  <a:gd name="T42" fmla="*/ 18 w 60"/>
                  <a:gd name="T43" fmla="*/ 29 h 110"/>
                  <a:gd name="T44" fmla="*/ 15 w 60"/>
                  <a:gd name="T45" fmla="*/ 40 h 110"/>
                  <a:gd name="T46" fmla="*/ 10 w 60"/>
                  <a:gd name="T47" fmla="*/ 51 h 110"/>
                  <a:gd name="T48" fmla="*/ 7 w 60"/>
                  <a:gd name="T49" fmla="*/ 62 h 110"/>
                  <a:gd name="T50" fmla="*/ 6 w 60"/>
                  <a:gd name="T51" fmla="*/ 66 h 110"/>
                  <a:gd name="T52" fmla="*/ 4 w 60"/>
                  <a:gd name="T53" fmla="*/ 69 h 110"/>
                  <a:gd name="T54" fmla="*/ 2 w 60"/>
                  <a:gd name="T55" fmla="*/ 72 h 110"/>
                  <a:gd name="T56" fmla="*/ 0 w 60"/>
                  <a:gd name="T57" fmla="*/ 73 h 110"/>
                  <a:gd name="T58" fmla="*/ 1 w 60"/>
                  <a:gd name="T59" fmla="*/ 78 h 110"/>
                  <a:gd name="T60" fmla="*/ 3 w 60"/>
                  <a:gd name="T61" fmla="*/ 84 h 110"/>
                  <a:gd name="T62" fmla="*/ 7 w 60"/>
                  <a:gd name="T63" fmla="*/ 90 h 110"/>
                  <a:gd name="T64" fmla="*/ 12 w 60"/>
                  <a:gd name="T65" fmla="*/ 96 h 110"/>
                  <a:gd name="T66" fmla="*/ 18 w 60"/>
                  <a:gd name="T67" fmla="*/ 101 h 110"/>
                  <a:gd name="T68" fmla="*/ 25 w 60"/>
                  <a:gd name="T69" fmla="*/ 106 h 110"/>
                  <a:gd name="T70" fmla="*/ 32 w 60"/>
                  <a:gd name="T71" fmla="*/ 109 h 110"/>
                  <a:gd name="T72" fmla="*/ 39 w 60"/>
                  <a:gd name="T73"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 h="110">
                    <a:moveTo>
                      <a:pt x="39" y="110"/>
                    </a:moveTo>
                    <a:lnTo>
                      <a:pt x="42" y="109"/>
                    </a:lnTo>
                    <a:lnTo>
                      <a:pt x="46" y="106"/>
                    </a:lnTo>
                    <a:lnTo>
                      <a:pt x="49" y="101"/>
                    </a:lnTo>
                    <a:lnTo>
                      <a:pt x="52" y="96"/>
                    </a:lnTo>
                    <a:lnTo>
                      <a:pt x="54" y="90"/>
                    </a:lnTo>
                    <a:lnTo>
                      <a:pt x="57" y="84"/>
                    </a:lnTo>
                    <a:lnTo>
                      <a:pt x="59" y="78"/>
                    </a:lnTo>
                    <a:lnTo>
                      <a:pt x="60" y="73"/>
                    </a:lnTo>
                    <a:lnTo>
                      <a:pt x="59" y="60"/>
                    </a:lnTo>
                    <a:lnTo>
                      <a:pt x="58" y="48"/>
                    </a:lnTo>
                    <a:lnTo>
                      <a:pt x="57" y="38"/>
                    </a:lnTo>
                    <a:lnTo>
                      <a:pt x="54" y="29"/>
                    </a:lnTo>
                    <a:lnTo>
                      <a:pt x="51" y="21"/>
                    </a:lnTo>
                    <a:lnTo>
                      <a:pt x="48" y="13"/>
                    </a:lnTo>
                    <a:lnTo>
                      <a:pt x="45" y="6"/>
                    </a:lnTo>
                    <a:lnTo>
                      <a:pt x="39" y="0"/>
                    </a:lnTo>
                    <a:lnTo>
                      <a:pt x="35" y="3"/>
                    </a:lnTo>
                    <a:lnTo>
                      <a:pt x="30" y="8"/>
                    </a:lnTo>
                    <a:lnTo>
                      <a:pt x="27" y="13"/>
                    </a:lnTo>
                    <a:lnTo>
                      <a:pt x="24" y="18"/>
                    </a:lnTo>
                    <a:lnTo>
                      <a:pt x="18" y="29"/>
                    </a:lnTo>
                    <a:lnTo>
                      <a:pt x="15" y="40"/>
                    </a:lnTo>
                    <a:lnTo>
                      <a:pt x="10" y="51"/>
                    </a:lnTo>
                    <a:lnTo>
                      <a:pt x="7" y="62"/>
                    </a:lnTo>
                    <a:lnTo>
                      <a:pt x="6" y="66"/>
                    </a:lnTo>
                    <a:lnTo>
                      <a:pt x="4" y="69"/>
                    </a:lnTo>
                    <a:lnTo>
                      <a:pt x="2" y="72"/>
                    </a:lnTo>
                    <a:lnTo>
                      <a:pt x="0" y="73"/>
                    </a:lnTo>
                    <a:lnTo>
                      <a:pt x="1" y="78"/>
                    </a:lnTo>
                    <a:lnTo>
                      <a:pt x="3" y="84"/>
                    </a:lnTo>
                    <a:lnTo>
                      <a:pt x="7" y="90"/>
                    </a:lnTo>
                    <a:lnTo>
                      <a:pt x="12" y="96"/>
                    </a:lnTo>
                    <a:lnTo>
                      <a:pt x="18" y="101"/>
                    </a:lnTo>
                    <a:lnTo>
                      <a:pt x="25" y="106"/>
                    </a:lnTo>
                    <a:lnTo>
                      <a:pt x="32" y="109"/>
                    </a:lnTo>
                    <a:lnTo>
                      <a:pt x="39" y="11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332" name="Freeform 284"/>
              <p:cNvSpPr>
                <a:spLocks/>
              </p:cNvSpPr>
              <p:nvPr/>
            </p:nvSpPr>
            <p:spPr bwMode="auto">
              <a:xfrm>
                <a:off x="5189" y="2422"/>
                <a:ext cx="24" cy="25"/>
              </a:xfrm>
              <a:custGeom>
                <a:avLst/>
                <a:gdLst>
                  <a:gd name="T0" fmla="*/ 0 w 72"/>
                  <a:gd name="T1" fmla="*/ 13 h 75"/>
                  <a:gd name="T2" fmla="*/ 8 w 72"/>
                  <a:gd name="T3" fmla="*/ 18 h 75"/>
                  <a:gd name="T4" fmla="*/ 15 w 72"/>
                  <a:gd name="T5" fmla="*/ 25 h 75"/>
                  <a:gd name="T6" fmla="*/ 23 w 72"/>
                  <a:gd name="T7" fmla="*/ 32 h 75"/>
                  <a:gd name="T8" fmla="*/ 31 w 72"/>
                  <a:gd name="T9" fmla="*/ 40 h 75"/>
                  <a:gd name="T10" fmla="*/ 37 w 72"/>
                  <a:gd name="T11" fmla="*/ 48 h 75"/>
                  <a:gd name="T12" fmla="*/ 42 w 72"/>
                  <a:gd name="T13" fmla="*/ 57 h 75"/>
                  <a:gd name="T14" fmla="*/ 45 w 72"/>
                  <a:gd name="T15" fmla="*/ 65 h 75"/>
                  <a:gd name="T16" fmla="*/ 46 w 72"/>
                  <a:gd name="T17" fmla="*/ 75 h 75"/>
                  <a:gd name="T18" fmla="*/ 72 w 72"/>
                  <a:gd name="T19" fmla="*/ 75 h 75"/>
                  <a:gd name="T20" fmla="*/ 65 w 72"/>
                  <a:gd name="T21" fmla="*/ 50 h 75"/>
                  <a:gd name="T22" fmla="*/ 60 w 72"/>
                  <a:gd name="T23" fmla="*/ 34 h 75"/>
                  <a:gd name="T24" fmla="*/ 60 w 72"/>
                  <a:gd name="T25" fmla="*/ 27 h 75"/>
                  <a:gd name="T26" fmla="*/ 63 w 72"/>
                  <a:gd name="T27" fmla="*/ 19 h 75"/>
                  <a:gd name="T28" fmla="*/ 67 w 72"/>
                  <a:gd name="T29" fmla="*/ 11 h 75"/>
                  <a:gd name="T30" fmla="*/ 72 w 72"/>
                  <a:gd name="T31" fmla="*/ 1 h 75"/>
                  <a:gd name="T32" fmla="*/ 52 w 72"/>
                  <a:gd name="T33" fmla="*/ 0 h 75"/>
                  <a:gd name="T34" fmla="*/ 32 w 72"/>
                  <a:gd name="T35" fmla="*/ 0 h 75"/>
                  <a:gd name="T36" fmla="*/ 22 w 72"/>
                  <a:gd name="T37" fmla="*/ 1 h 75"/>
                  <a:gd name="T38" fmla="*/ 13 w 72"/>
                  <a:gd name="T39" fmla="*/ 3 h 75"/>
                  <a:gd name="T40" fmla="*/ 9 w 72"/>
                  <a:gd name="T41" fmla="*/ 5 h 75"/>
                  <a:gd name="T42" fmla="*/ 6 w 72"/>
                  <a:gd name="T43" fmla="*/ 7 h 75"/>
                  <a:gd name="T44" fmla="*/ 2 w 72"/>
                  <a:gd name="T45" fmla="*/ 10 h 75"/>
                  <a:gd name="T46" fmla="*/ 0 w 72"/>
                  <a:gd name="T47" fmla="*/ 1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75">
                    <a:moveTo>
                      <a:pt x="0" y="13"/>
                    </a:moveTo>
                    <a:lnTo>
                      <a:pt x="8" y="18"/>
                    </a:lnTo>
                    <a:lnTo>
                      <a:pt x="15" y="25"/>
                    </a:lnTo>
                    <a:lnTo>
                      <a:pt x="23" y="32"/>
                    </a:lnTo>
                    <a:lnTo>
                      <a:pt x="31" y="40"/>
                    </a:lnTo>
                    <a:lnTo>
                      <a:pt x="37" y="48"/>
                    </a:lnTo>
                    <a:lnTo>
                      <a:pt x="42" y="57"/>
                    </a:lnTo>
                    <a:lnTo>
                      <a:pt x="45" y="65"/>
                    </a:lnTo>
                    <a:lnTo>
                      <a:pt x="46" y="75"/>
                    </a:lnTo>
                    <a:lnTo>
                      <a:pt x="72" y="75"/>
                    </a:lnTo>
                    <a:lnTo>
                      <a:pt x="65" y="50"/>
                    </a:lnTo>
                    <a:lnTo>
                      <a:pt x="60" y="34"/>
                    </a:lnTo>
                    <a:lnTo>
                      <a:pt x="60" y="27"/>
                    </a:lnTo>
                    <a:lnTo>
                      <a:pt x="63" y="19"/>
                    </a:lnTo>
                    <a:lnTo>
                      <a:pt x="67" y="11"/>
                    </a:lnTo>
                    <a:lnTo>
                      <a:pt x="72" y="1"/>
                    </a:lnTo>
                    <a:lnTo>
                      <a:pt x="52" y="0"/>
                    </a:lnTo>
                    <a:lnTo>
                      <a:pt x="32" y="0"/>
                    </a:lnTo>
                    <a:lnTo>
                      <a:pt x="22" y="1"/>
                    </a:lnTo>
                    <a:lnTo>
                      <a:pt x="13" y="3"/>
                    </a:lnTo>
                    <a:lnTo>
                      <a:pt x="9" y="5"/>
                    </a:lnTo>
                    <a:lnTo>
                      <a:pt x="6" y="7"/>
                    </a:lnTo>
                    <a:lnTo>
                      <a:pt x="2" y="10"/>
                    </a:lnTo>
                    <a:lnTo>
                      <a:pt x="0" y="13"/>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333" name="Freeform 285"/>
              <p:cNvSpPr>
                <a:spLocks/>
              </p:cNvSpPr>
              <p:nvPr/>
            </p:nvSpPr>
            <p:spPr bwMode="auto">
              <a:xfrm>
                <a:off x="5160" y="2389"/>
                <a:ext cx="5" cy="16"/>
              </a:xfrm>
              <a:custGeom>
                <a:avLst/>
                <a:gdLst>
                  <a:gd name="T0" fmla="*/ 15 w 15"/>
                  <a:gd name="T1" fmla="*/ 49 h 49"/>
                  <a:gd name="T2" fmla="*/ 15 w 15"/>
                  <a:gd name="T3" fmla="*/ 33 h 49"/>
                  <a:gd name="T4" fmla="*/ 15 w 15"/>
                  <a:gd name="T5" fmla="*/ 19 h 49"/>
                  <a:gd name="T6" fmla="*/ 14 w 15"/>
                  <a:gd name="T7" fmla="*/ 13 h 49"/>
                  <a:gd name="T8" fmla="*/ 13 w 15"/>
                  <a:gd name="T9" fmla="*/ 7 h 49"/>
                  <a:gd name="T10" fmla="*/ 11 w 15"/>
                  <a:gd name="T11" fmla="*/ 3 h 49"/>
                  <a:gd name="T12" fmla="*/ 9 w 15"/>
                  <a:gd name="T13" fmla="*/ 0 h 49"/>
                  <a:gd name="T14" fmla="*/ 4 w 15"/>
                  <a:gd name="T15" fmla="*/ 7 h 49"/>
                  <a:gd name="T16" fmla="*/ 2 w 15"/>
                  <a:gd name="T17" fmla="*/ 15 h 49"/>
                  <a:gd name="T18" fmla="*/ 0 w 15"/>
                  <a:gd name="T19" fmla="*/ 23 h 49"/>
                  <a:gd name="T20" fmla="*/ 0 w 15"/>
                  <a:gd name="T21" fmla="*/ 30 h 49"/>
                  <a:gd name="T22" fmla="*/ 1 w 15"/>
                  <a:gd name="T23" fmla="*/ 36 h 49"/>
                  <a:gd name="T24" fmla="*/ 4 w 15"/>
                  <a:gd name="T25" fmla="*/ 42 h 49"/>
                  <a:gd name="T26" fmla="*/ 7 w 15"/>
                  <a:gd name="T27" fmla="*/ 44 h 49"/>
                  <a:gd name="T28" fmla="*/ 9 w 15"/>
                  <a:gd name="T29" fmla="*/ 46 h 49"/>
                  <a:gd name="T30" fmla="*/ 12 w 15"/>
                  <a:gd name="T31" fmla="*/ 48 h 49"/>
                  <a:gd name="T32" fmla="*/ 15 w 15"/>
                  <a:gd name="T33"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49">
                    <a:moveTo>
                      <a:pt x="15" y="49"/>
                    </a:moveTo>
                    <a:lnTo>
                      <a:pt x="15" y="33"/>
                    </a:lnTo>
                    <a:lnTo>
                      <a:pt x="15" y="19"/>
                    </a:lnTo>
                    <a:lnTo>
                      <a:pt x="14" y="13"/>
                    </a:lnTo>
                    <a:lnTo>
                      <a:pt x="13" y="7"/>
                    </a:lnTo>
                    <a:lnTo>
                      <a:pt x="11" y="3"/>
                    </a:lnTo>
                    <a:lnTo>
                      <a:pt x="9" y="0"/>
                    </a:lnTo>
                    <a:lnTo>
                      <a:pt x="4" y="7"/>
                    </a:lnTo>
                    <a:lnTo>
                      <a:pt x="2" y="15"/>
                    </a:lnTo>
                    <a:lnTo>
                      <a:pt x="0" y="23"/>
                    </a:lnTo>
                    <a:lnTo>
                      <a:pt x="0" y="30"/>
                    </a:lnTo>
                    <a:lnTo>
                      <a:pt x="1" y="36"/>
                    </a:lnTo>
                    <a:lnTo>
                      <a:pt x="4" y="42"/>
                    </a:lnTo>
                    <a:lnTo>
                      <a:pt x="7" y="44"/>
                    </a:lnTo>
                    <a:lnTo>
                      <a:pt x="9" y="46"/>
                    </a:lnTo>
                    <a:lnTo>
                      <a:pt x="12" y="48"/>
                    </a:lnTo>
                    <a:lnTo>
                      <a:pt x="15" y="49"/>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334" name="Freeform 286"/>
              <p:cNvSpPr>
                <a:spLocks/>
              </p:cNvSpPr>
              <p:nvPr/>
            </p:nvSpPr>
            <p:spPr bwMode="auto">
              <a:xfrm>
                <a:off x="5139" y="2387"/>
                <a:ext cx="15" cy="13"/>
              </a:xfrm>
              <a:custGeom>
                <a:avLst/>
                <a:gdLst>
                  <a:gd name="T0" fmla="*/ 20 w 47"/>
                  <a:gd name="T1" fmla="*/ 6 h 40"/>
                  <a:gd name="T2" fmla="*/ 0 w 47"/>
                  <a:gd name="T3" fmla="*/ 37 h 40"/>
                  <a:gd name="T4" fmla="*/ 6 w 47"/>
                  <a:gd name="T5" fmla="*/ 39 h 40"/>
                  <a:gd name="T6" fmla="*/ 12 w 47"/>
                  <a:gd name="T7" fmla="*/ 40 h 40"/>
                  <a:gd name="T8" fmla="*/ 19 w 47"/>
                  <a:gd name="T9" fmla="*/ 39 h 40"/>
                  <a:gd name="T10" fmla="*/ 26 w 47"/>
                  <a:gd name="T11" fmla="*/ 38 h 40"/>
                  <a:gd name="T12" fmla="*/ 32 w 47"/>
                  <a:gd name="T13" fmla="*/ 36 h 40"/>
                  <a:gd name="T14" fmla="*/ 39 w 47"/>
                  <a:gd name="T15" fmla="*/ 33 h 40"/>
                  <a:gd name="T16" fmla="*/ 43 w 47"/>
                  <a:gd name="T17" fmla="*/ 30 h 40"/>
                  <a:gd name="T18" fmla="*/ 47 w 47"/>
                  <a:gd name="T19" fmla="*/ 25 h 40"/>
                  <a:gd name="T20" fmla="*/ 47 w 47"/>
                  <a:gd name="T21" fmla="*/ 0 h 40"/>
                  <a:gd name="T22" fmla="*/ 41 w 47"/>
                  <a:gd name="T23" fmla="*/ 0 h 40"/>
                  <a:gd name="T24" fmla="*/ 33 w 47"/>
                  <a:gd name="T25" fmla="*/ 1 h 40"/>
                  <a:gd name="T26" fmla="*/ 26 w 47"/>
                  <a:gd name="T27" fmla="*/ 3 h 40"/>
                  <a:gd name="T28" fmla="*/ 20 w 47"/>
                  <a:gd name="T29"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0">
                    <a:moveTo>
                      <a:pt x="20" y="6"/>
                    </a:moveTo>
                    <a:lnTo>
                      <a:pt x="0" y="37"/>
                    </a:lnTo>
                    <a:lnTo>
                      <a:pt x="6" y="39"/>
                    </a:lnTo>
                    <a:lnTo>
                      <a:pt x="12" y="40"/>
                    </a:lnTo>
                    <a:lnTo>
                      <a:pt x="19" y="39"/>
                    </a:lnTo>
                    <a:lnTo>
                      <a:pt x="26" y="38"/>
                    </a:lnTo>
                    <a:lnTo>
                      <a:pt x="32" y="36"/>
                    </a:lnTo>
                    <a:lnTo>
                      <a:pt x="39" y="33"/>
                    </a:lnTo>
                    <a:lnTo>
                      <a:pt x="43" y="30"/>
                    </a:lnTo>
                    <a:lnTo>
                      <a:pt x="47" y="25"/>
                    </a:lnTo>
                    <a:lnTo>
                      <a:pt x="47" y="0"/>
                    </a:lnTo>
                    <a:lnTo>
                      <a:pt x="41" y="0"/>
                    </a:lnTo>
                    <a:lnTo>
                      <a:pt x="33" y="1"/>
                    </a:lnTo>
                    <a:lnTo>
                      <a:pt x="26" y="3"/>
                    </a:lnTo>
                    <a:lnTo>
                      <a:pt x="20" y="6"/>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335" name="Freeform 287"/>
              <p:cNvSpPr>
                <a:spLocks/>
              </p:cNvSpPr>
              <p:nvPr/>
            </p:nvSpPr>
            <p:spPr bwMode="auto">
              <a:xfrm>
                <a:off x="5184" y="2465"/>
                <a:ext cx="13" cy="10"/>
              </a:xfrm>
              <a:custGeom>
                <a:avLst/>
                <a:gdLst>
                  <a:gd name="T0" fmla="*/ 0 w 39"/>
                  <a:gd name="T1" fmla="*/ 0 h 31"/>
                  <a:gd name="T2" fmla="*/ 3 w 39"/>
                  <a:gd name="T3" fmla="*/ 8 h 31"/>
                  <a:gd name="T4" fmla="*/ 6 w 39"/>
                  <a:gd name="T5" fmla="*/ 13 h 31"/>
                  <a:gd name="T6" fmla="*/ 12 w 39"/>
                  <a:gd name="T7" fmla="*/ 19 h 31"/>
                  <a:gd name="T8" fmla="*/ 17 w 39"/>
                  <a:gd name="T9" fmla="*/ 23 h 31"/>
                  <a:gd name="T10" fmla="*/ 23 w 39"/>
                  <a:gd name="T11" fmla="*/ 26 h 31"/>
                  <a:gd name="T12" fmla="*/ 28 w 39"/>
                  <a:gd name="T13" fmla="*/ 29 h 31"/>
                  <a:gd name="T14" fmla="*/ 34 w 39"/>
                  <a:gd name="T15" fmla="*/ 31 h 31"/>
                  <a:gd name="T16" fmla="*/ 39 w 39"/>
                  <a:gd name="T17" fmla="*/ 31 h 31"/>
                  <a:gd name="T18" fmla="*/ 33 w 39"/>
                  <a:gd name="T19" fmla="*/ 22 h 31"/>
                  <a:gd name="T20" fmla="*/ 25 w 39"/>
                  <a:gd name="T21" fmla="*/ 14 h 31"/>
                  <a:gd name="T22" fmla="*/ 16 w 39"/>
                  <a:gd name="T23" fmla="*/ 7 h 31"/>
                  <a:gd name="T24" fmla="*/ 6 w 39"/>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31">
                    <a:moveTo>
                      <a:pt x="0" y="0"/>
                    </a:moveTo>
                    <a:lnTo>
                      <a:pt x="3" y="8"/>
                    </a:lnTo>
                    <a:lnTo>
                      <a:pt x="6" y="13"/>
                    </a:lnTo>
                    <a:lnTo>
                      <a:pt x="12" y="19"/>
                    </a:lnTo>
                    <a:lnTo>
                      <a:pt x="17" y="23"/>
                    </a:lnTo>
                    <a:lnTo>
                      <a:pt x="23" y="26"/>
                    </a:lnTo>
                    <a:lnTo>
                      <a:pt x="28" y="29"/>
                    </a:lnTo>
                    <a:lnTo>
                      <a:pt x="34" y="31"/>
                    </a:lnTo>
                    <a:lnTo>
                      <a:pt x="39" y="31"/>
                    </a:lnTo>
                    <a:lnTo>
                      <a:pt x="33" y="22"/>
                    </a:lnTo>
                    <a:lnTo>
                      <a:pt x="25" y="14"/>
                    </a:lnTo>
                    <a:lnTo>
                      <a:pt x="16" y="7"/>
                    </a:lnTo>
                    <a:lnTo>
                      <a:pt x="6"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336" name="Freeform 288"/>
              <p:cNvSpPr>
                <a:spLocks/>
              </p:cNvSpPr>
              <p:nvPr/>
            </p:nvSpPr>
            <p:spPr bwMode="auto">
              <a:xfrm>
                <a:off x="5172" y="2410"/>
                <a:ext cx="10" cy="6"/>
              </a:xfrm>
              <a:custGeom>
                <a:avLst/>
                <a:gdLst>
                  <a:gd name="T0" fmla="*/ 0 w 34"/>
                  <a:gd name="T1" fmla="*/ 0 h 19"/>
                  <a:gd name="T2" fmla="*/ 34 w 34"/>
                  <a:gd name="T3" fmla="*/ 19 h 19"/>
                  <a:gd name="T4" fmla="*/ 34 w 34"/>
                  <a:gd name="T5" fmla="*/ 0 h 19"/>
                  <a:gd name="T6" fmla="*/ 24 w 34"/>
                  <a:gd name="T7" fmla="*/ 0 h 19"/>
                  <a:gd name="T8" fmla="*/ 14 w 34"/>
                  <a:gd name="T9" fmla="*/ 0 h 19"/>
                  <a:gd name="T10" fmla="*/ 7 w 34"/>
                  <a:gd name="T11" fmla="*/ 0 h 19"/>
                  <a:gd name="T12" fmla="*/ 0 w 34"/>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4" h="19">
                    <a:moveTo>
                      <a:pt x="0" y="0"/>
                    </a:moveTo>
                    <a:lnTo>
                      <a:pt x="34" y="19"/>
                    </a:lnTo>
                    <a:lnTo>
                      <a:pt x="34" y="0"/>
                    </a:lnTo>
                    <a:lnTo>
                      <a:pt x="24" y="0"/>
                    </a:lnTo>
                    <a:lnTo>
                      <a:pt x="14" y="0"/>
                    </a:lnTo>
                    <a:lnTo>
                      <a:pt x="7" y="0"/>
                    </a:lnTo>
                    <a:lnTo>
                      <a:pt x="0"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337" name="Freeform 289"/>
              <p:cNvSpPr>
                <a:spLocks/>
              </p:cNvSpPr>
              <p:nvPr/>
            </p:nvSpPr>
            <p:spPr bwMode="auto">
              <a:xfrm>
                <a:off x="5180" y="2471"/>
                <a:ext cx="6" cy="4"/>
              </a:xfrm>
              <a:custGeom>
                <a:avLst/>
                <a:gdLst>
                  <a:gd name="T0" fmla="*/ 0 w 19"/>
                  <a:gd name="T1" fmla="*/ 0 h 12"/>
                  <a:gd name="T2" fmla="*/ 19 w 19"/>
                  <a:gd name="T3" fmla="*/ 12 h 12"/>
                  <a:gd name="T4" fmla="*/ 13 w 19"/>
                  <a:gd name="T5" fmla="*/ 6 h 12"/>
                  <a:gd name="T6" fmla="*/ 6 w 19"/>
                  <a:gd name="T7" fmla="*/ 6 h 12"/>
                </a:gdLst>
                <a:ahLst/>
                <a:cxnLst>
                  <a:cxn ang="0">
                    <a:pos x="T0" y="T1"/>
                  </a:cxn>
                  <a:cxn ang="0">
                    <a:pos x="T2" y="T3"/>
                  </a:cxn>
                  <a:cxn ang="0">
                    <a:pos x="T4" y="T5"/>
                  </a:cxn>
                  <a:cxn ang="0">
                    <a:pos x="T6" y="T7"/>
                  </a:cxn>
                </a:cxnLst>
                <a:rect l="0" t="0" r="r" b="b"/>
                <a:pathLst>
                  <a:path w="19" h="12">
                    <a:moveTo>
                      <a:pt x="0" y="0"/>
                    </a:moveTo>
                    <a:lnTo>
                      <a:pt x="19" y="12"/>
                    </a:lnTo>
                    <a:lnTo>
                      <a:pt x="13" y="6"/>
                    </a:lnTo>
                    <a:lnTo>
                      <a:pt x="6" y="6"/>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338" name="Freeform 290"/>
              <p:cNvSpPr>
                <a:spLocks/>
              </p:cNvSpPr>
              <p:nvPr/>
            </p:nvSpPr>
            <p:spPr bwMode="auto">
              <a:xfrm>
                <a:off x="5062" y="2447"/>
                <a:ext cx="42" cy="55"/>
              </a:xfrm>
              <a:custGeom>
                <a:avLst/>
                <a:gdLst>
                  <a:gd name="T0" fmla="*/ 113 w 126"/>
                  <a:gd name="T1" fmla="*/ 0 h 166"/>
                  <a:gd name="T2" fmla="*/ 117 w 126"/>
                  <a:gd name="T3" fmla="*/ 5 h 166"/>
                  <a:gd name="T4" fmla="*/ 121 w 126"/>
                  <a:gd name="T5" fmla="*/ 10 h 166"/>
                  <a:gd name="T6" fmla="*/ 124 w 126"/>
                  <a:gd name="T7" fmla="*/ 13 h 166"/>
                  <a:gd name="T8" fmla="*/ 125 w 126"/>
                  <a:gd name="T9" fmla="*/ 17 h 166"/>
                  <a:gd name="T10" fmla="*/ 126 w 126"/>
                  <a:gd name="T11" fmla="*/ 20 h 166"/>
                  <a:gd name="T12" fmla="*/ 126 w 126"/>
                  <a:gd name="T13" fmla="*/ 25 h 166"/>
                  <a:gd name="T14" fmla="*/ 123 w 126"/>
                  <a:gd name="T15" fmla="*/ 32 h 166"/>
                  <a:gd name="T16" fmla="*/ 118 w 126"/>
                  <a:gd name="T17" fmla="*/ 41 h 166"/>
                  <a:gd name="T18" fmla="*/ 113 w 126"/>
                  <a:gd name="T19" fmla="*/ 50 h 166"/>
                  <a:gd name="T20" fmla="*/ 106 w 126"/>
                  <a:gd name="T21" fmla="*/ 61 h 166"/>
                  <a:gd name="T22" fmla="*/ 91 w 126"/>
                  <a:gd name="T23" fmla="*/ 83 h 166"/>
                  <a:gd name="T24" fmla="*/ 72 w 126"/>
                  <a:gd name="T25" fmla="*/ 104 h 166"/>
                  <a:gd name="T26" fmla="*/ 53 w 126"/>
                  <a:gd name="T27" fmla="*/ 126 h 166"/>
                  <a:gd name="T28" fmla="*/ 34 w 126"/>
                  <a:gd name="T29" fmla="*/ 144 h 166"/>
                  <a:gd name="T30" fmla="*/ 25 w 126"/>
                  <a:gd name="T31" fmla="*/ 152 h 166"/>
                  <a:gd name="T32" fmla="*/ 16 w 126"/>
                  <a:gd name="T33" fmla="*/ 158 h 166"/>
                  <a:gd name="T34" fmla="*/ 7 w 126"/>
                  <a:gd name="T35" fmla="*/ 163 h 166"/>
                  <a:gd name="T36" fmla="*/ 0 w 126"/>
                  <a:gd name="T37" fmla="*/ 166 h 166"/>
                  <a:gd name="T38" fmla="*/ 0 w 126"/>
                  <a:gd name="T39" fmla="*/ 160 h 166"/>
                  <a:gd name="T40" fmla="*/ 0 w 126"/>
                  <a:gd name="T41" fmla="*/ 153 h 166"/>
                  <a:gd name="T42" fmla="*/ 0 w 126"/>
                  <a:gd name="T43" fmla="*/ 145 h 166"/>
                  <a:gd name="T44" fmla="*/ 0 w 126"/>
                  <a:gd name="T45" fmla="*/ 136 h 166"/>
                  <a:gd name="T46" fmla="*/ 3 w 126"/>
                  <a:gd name="T47" fmla="*/ 131 h 166"/>
                  <a:gd name="T48" fmla="*/ 6 w 126"/>
                  <a:gd name="T49" fmla="*/ 128 h 166"/>
                  <a:gd name="T50" fmla="*/ 12 w 126"/>
                  <a:gd name="T51" fmla="*/ 124 h 166"/>
                  <a:gd name="T52" fmla="*/ 16 w 126"/>
                  <a:gd name="T53" fmla="*/ 121 h 166"/>
                  <a:gd name="T54" fmla="*/ 26 w 126"/>
                  <a:gd name="T55" fmla="*/ 116 h 166"/>
                  <a:gd name="T56" fmla="*/ 33 w 126"/>
                  <a:gd name="T57" fmla="*/ 110 h 166"/>
                  <a:gd name="T58" fmla="*/ 40 w 126"/>
                  <a:gd name="T59" fmla="*/ 104 h 166"/>
                  <a:gd name="T60" fmla="*/ 48 w 126"/>
                  <a:gd name="T61" fmla="*/ 96 h 166"/>
                  <a:gd name="T62" fmla="*/ 53 w 126"/>
                  <a:gd name="T63" fmla="*/ 89 h 166"/>
                  <a:gd name="T64" fmla="*/ 58 w 126"/>
                  <a:gd name="T65" fmla="*/ 82 h 166"/>
                  <a:gd name="T66" fmla="*/ 67 w 126"/>
                  <a:gd name="T67" fmla="*/ 66 h 166"/>
                  <a:gd name="T68" fmla="*/ 72 w 126"/>
                  <a:gd name="T69" fmla="*/ 50 h 166"/>
                  <a:gd name="T70" fmla="*/ 79 w 126"/>
                  <a:gd name="T71" fmla="*/ 36 h 166"/>
                  <a:gd name="T72" fmla="*/ 87 w 126"/>
                  <a:gd name="T73" fmla="*/ 23 h 166"/>
                  <a:gd name="T74" fmla="*/ 92 w 126"/>
                  <a:gd name="T75" fmla="*/ 16 h 166"/>
                  <a:gd name="T76" fmla="*/ 97 w 126"/>
                  <a:gd name="T77" fmla="*/ 11 h 166"/>
                  <a:gd name="T78" fmla="*/ 104 w 126"/>
                  <a:gd name="T79" fmla="*/ 5 h 166"/>
                  <a:gd name="T80" fmla="*/ 113 w 126"/>
                  <a:gd name="T81"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6" h="166">
                    <a:moveTo>
                      <a:pt x="113" y="0"/>
                    </a:moveTo>
                    <a:lnTo>
                      <a:pt x="117" y="5"/>
                    </a:lnTo>
                    <a:lnTo>
                      <a:pt x="121" y="10"/>
                    </a:lnTo>
                    <a:lnTo>
                      <a:pt x="124" y="13"/>
                    </a:lnTo>
                    <a:lnTo>
                      <a:pt x="125" y="17"/>
                    </a:lnTo>
                    <a:lnTo>
                      <a:pt x="126" y="20"/>
                    </a:lnTo>
                    <a:lnTo>
                      <a:pt x="126" y="25"/>
                    </a:lnTo>
                    <a:lnTo>
                      <a:pt x="123" y="32"/>
                    </a:lnTo>
                    <a:lnTo>
                      <a:pt x="118" y="41"/>
                    </a:lnTo>
                    <a:lnTo>
                      <a:pt x="113" y="50"/>
                    </a:lnTo>
                    <a:lnTo>
                      <a:pt x="106" y="61"/>
                    </a:lnTo>
                    <a:lnTo>
                      <a:pt x="91" y="83"/>
                    </a:lnTo>
                    <a:lnTo>
                      <a:pt x="72" y="104"/>
                    </a:lnTo>
                    <a:lnTo>
                      <a:pt x="53" y="126"/>
                    </a:lnTo>
                    <a:lnTo>
                      <a:pt x="34" y="144"/>
                    </a:lnTo>
                    <a:lnTo>
                      <a:pt x="25" y="152"/>
                    </a:lnTo>
                    <a:lnTo>
                      <a:pt x="16" y="158"/>
                    </a:lnTo>
                    <a:lnTo>
                      <a:pt x="7" y="163"/>
                    </a:lnTo>
                    <a:lnTo>
                      <a:pt x="0" y="166"/>
                    </a:lnTo>
                    <a:lnTo>
                      <a:pt x="0" y="160"/>
                    </a:lnTo>
                    <a:lnTo>
                      <a:pt x="0" y="153"/>
                    </a:lnTo>
                    <a:lnTo>
                      <a:pt x="0" y="145"/>
                    </a:lnTo>
                    <a:lnTo>
                      <a:pt x="0" y="136"/>
                    </a:lnTo>
                    <a:lnTo>
                      <a:pt x="3" y="131"/>
                    </a:lnTo>
                    <a:lnTo>
                      <a:pt x="6" y="128"/>
                    </a:lnTo>
                    <a:lnTo>
                      <a:pt x="12" y="124"/>
                    </a:lnTo>
                    <a:lnTo>
                      <a:pt x="16" y="121"/>
                    </a:lnTo>
                    <a:lnTo>
                      <a:pt x="26" y="116"/>
                    </a:lnTo>
                    <a:lnTo>
                      <a:pt x="33" y="110"/>
                    </a:lnTo>
                    <a:lnTo>
                      <a:pt x="40" y="104"/>
                    </a:lnTo>
                    <a:lnTo>
                      <a:pt x="48" y="96"/>
                    </a:lnTo>
                    <a:lnTo>
                      <a:pt x="53" y="89"/>
                    </a:lnTo>
                    <a:lnTo>
                      <a:pt x="58" y="82"/>
                    </a:lnTo>
                    <a:lnTo>
                      <a:pt x="67" y="66"/>
                    </a:lnTo>
                    <a:lnTo>
                      <a:pt x="72" y="50"/>
                    </a:lnTo>
                    <a:lnTo>
                      <a:pt x="79" y="36"/>
                    </a:lnTo>
                    <a:lnTo>
                      <a:pt x="87" y="23"/>
                    </a:lnTo>
                    <a:lnTo>
                      <a:pt x="92" y="16"/>
                    </a:lnTo>
                    <a:lnTo>
                      <a:pt x="97" y="11"/>
                    </a:lnTo>
                    <a:lnTo>
                      <a:pt x="104" y="5"/>
                    </a:lnTo>
                    <a:lnTo>
                      <a:pt x="113"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339" name="Freeform 291"/>
              <p:cNvSpPr>
                <a:spLocks/>
              </p:cNvSpPr>
              <p:nvPr/>
            </p:nvSpPr>
            <p:spPr bwMode="auto">
              <a:xfrm>
                <a:off x="5154" y="2465"/>
                <a:ext cx="85" cy="86"/>
              </a:xfrm>
              <a:custGeom>
                <a:avLst/>
                <a:gdLst>
                  <a:gd name="T0" fmla="*/ 8 w 259"/>
                  <a:gd name="T1" fmla="*/ 182 h 259"/>
                  <a:gd name="T2" fmla="*/ 1 w 259"/>
                  <a:gd name="T3" fmla="*/ 163 h 259"/>
                  <a:gd name="T4" fmla="*/ 0 w 259"/>
                  <a:gd name="T5" fmla="*/ 142 h 259"/>
                  <a:gd name="T6" fmla="*/ 6 w 259"/>
                  <a:gd name="T7" fmla="*/ 130 h 259"/>
                  <a:gd name="T8" fmla="*/ 19 w 259"/>
                  <a:gd name="T9" fmla="*/ 126 h 259"/>
                  <a:gd name="T10" fmla="*/ 34 w 259"/>
                  <a:gd name="T11" fmla="*/ 117 h 259"/>
                  <a:gd name="T12" fmla="*/ 48 w 259"/>
                  <a:gd name="T13" fmla="*/ 100 h 259"/>
                  <a:gd name="T14" fmla="*/ 60 w 259"/>
                  <a:gd name="T15" fmla="*/ 91 h 259"/>
                  <a:gd name="T16" fmla="*/ 68 w 259"/>
                  <a:gd name="T17" fmla="*/ 87 h 259"/>
                  <a:gd name="T18" fmla="*/ 83 w 259"/>
                  <a:gd name="T19" fmla="*/ 87 h 259"/>
                  <a:gd name="T20" fmla="*/ 94 w 259"/>
                  <a:gd name="T21" fmla="*/ 93 h 259"/>
                  <a:gd name="T22" fmla="*/ 101 w 259"/>
                  <a:gd name="T23" fmla="*/ 105 h 259"/>
                  <a:gd name="T24" fmla="*/ 108 w 259"/>
                  <a:gd name="T25" fmla="*/ 110 h 259"/>
                  <a:gd name="T26" fmla="*/ 120 w 259"/>
                  <a:gd name="T27" fmla="*/ 110 h 259"/>
                  <a:gd name="T28" fmla="*/ 135 w 259"/>
                  <a:gd name="T29" fmla="*/ 104 h 259"/>
                  <a:gd name="T30" fmla="*/ 148 w 259"/>
                  <a:gd name="T31" fmla="*/ 93 h 259"/>
                  <a:gd name="T32" fmla="*/ 160 w 259"/>
                  <a:gd name="T33" fmla="*/ 78 h 259"/>
                  <a:gd name="T34" fmla="*/ 174 w 259"/>
                  <a:gd name="T35" fmla="*/ 51 h 259"/>
                  <a:gd name="T36" fmla="*/ 188 w 259"/>
                  <a:gd name="T37" fmla="*/ 16 h 259"/>
                  <a:gd name="T38" fmla="*/ 195 w 259"/>
                  <a:gd name="T39" fmla="*/ 4 h 259"/>
                  <a:gd name="T40" fmla="*/ 202 w 259"/>
                  <a:gd name="T41" fmla="*/ 12 h 259"/>
                  <a:gd name="T42" fmla="*/ 213 w 259"/>
                  <a:gd name="T43" fmla="*/ 18 h 259"/>
                  <a:gd name="T44" fmla="*/ 219 w 259"/>
                  <a:gd name="T45" fmla="*/ 32 h 259"/>
                  <a:gd name="T46" fmla="*/ 219 w 259"/>
                  <a:gd name="T47" fmla="*/ 52 h 259"/>
                  <a:gd name="T48" fmla="*/ 227 w 259"/>
                  <a:gd name="T49" fmla="*/ 61 h 259"/>
                  <a:gd name="T50" fmla="*/ 234 w 259"/>
                  <a:gd name="T51" fmla="*/ 70 h 259"/>
                  <a:gd name="T52" fmla="*/ 234 w 259"/>
                  <a:gd name="T53" fmla="*/ 88 h 259"/>
                  <a:gd name="T54" fmla="*/ 234 w 259"/>
                  <a:gd name="T55" fmla="*/ 104 h 259"/>
                  <a:gd name="T56" fmla="*/ 237 w 259"/>
                  <a:gd name="T57" fmla="*/ 110 h 259"/>
                  <a:gd name="T58" fmla="*/ 243 w 259"/>
                  <a:gd name="T59" fmla="*/ 121 h 259"/>
                  <a:gd name="T60" fmla="*/ 249 w 259"/>
                  <a:gd name="T61" fmla="*/ 137 h 259"/>
                  <a:gd name="T62" fmla="*/ 254 w 259"/>
                  <a:gd name="T63" fmla="*/ 161 h 259"/>
                  <a:gd name="T64" fmla="*/ 245 w 259"/>
                  <a:gd name="T65" fmla="*/ 235 h 259"/>
                  <a:gd name="T66" fmla="*/ 239 w 259"/>
                  <a:gd name="T67" fmla="*/ 222 h 259"/>
                  <a:gd name="T68" fmla="*/ 237 w 259"/>
                  <a:gd name="T69" fmla="*/ 208 h 259"/>
                  <a:gd name="T70" fmla="*/ 239 w 259"/>
                  <a:gd name="T71" fmla="*/ 192 h 259"/>
                  <a:gd name="T72" fmla="*/ 222 w 259"/>
                  <a:gd name="T73" fmla="*/ 188 h 259"/>
                  <a:gd name="T74" fmla="*/ 206 w 259"/>
                  <a:gd name="T75" fmla="*/ 179 h 259"/>
                  <a:gd name="T76" fmla="*/ 194 w 259"/>
                  <a:gd name="T77" fmla="*/ 199 h 259"/>
                  <a:gd name="T78" fmla="*/ 188 w 259"/>
                  <a:gd name="T79" fmla="*/ 219 h 259"/>
                  <a:gd name="T80" fmla="*/ 185 w 259"/>
                  <a:gd name="T81" fmla="*/ 259 h 259"/>
                  <a:gd name="T82" fmla="*/ 124 w 259"/>
                  <a:gd name="T83" fmla="*/ 242 h 259"/>
                  <a:gd name="T84" fmla="*/ 110 w 259"/>
                  <a:gd name="T85" fmla="*/ 220 h 259"/>
                  <a:gd name="T86" fmla="*/ 99 w 259"/>
                  <a:gd name="T87" fmla="*/ 209 h 259"/>
                  <a:gd name="T88" fmla="*/ 97 w 259"/>
                  <a:gd name="T89" fmla="*/ 196 h 259"/>
                  <a:gd name="T90" fmla="*/ 105 w 259"/>
                  <a:gd name="T91" fmla="*/ 186 h 259"/>
                  <a:gd name="T92" fmla="*/ 112 w 259"/>
                  <a:gd name="T93" fmla="*/ 180 h 259"/>
                  <a:gd name="T94" fmla="*/ 117 w 259"/>
                  <a:gd name="T95" fmla="*/ 173 h 259"/>
                  <a:gd name="T96" fmla="*/ 93 w 259"/>
                  <a:gd name="T97" fmla="*/ 154 h 259"/>
                  <a:gd name="T98" fmla="*/ 28 w 259"/>
                  <a:gd name="T99" fmla="*/ 155 h 259"/>
                  <a:gd name="T100" fmla="*/ 20 w 259"/>
                  <a:gd name="T101" fmla="*/ 163 h 259"/>
                  <a:gd name="T102" fmla="*/ 16 w 259"/>
                  <a:gd name="T103" fmla="*/ 175 h 259"/>
                  <a:gd name="T104" fmla="*/ 13 w 259"/>
                  <a:gd name="T105" fmla="*/ 187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9" h="259">
                    <a:moveTo>
                      <a:pt x="13" y="192"/>
                    </a:moveTo>
                    <a:lnTo>
                      <a:pt x="8" y="182"/>
                    </a:lnTo>
                    <a:lnTo>
                      <a:pt x="4" y="173"/>
                    </a:lnTo>
                    <a:lnTo>
                      <a:pt x="1" y="163"/>
                    </a:lnTo>
                    <a:lnTo>
                      <a:pt x="0" y="154"/>
                    </a:lnTo>
                    <a:lnTo>
                      <a:pt x="0" y="142"/>
                    </a:lnTo>
                    <a:lnTo>
                      <a:pt x="0" y="130"/>
                    </a:lnTo>
                    <a:lnTo>
                      <a:pt x="6" y="130"/>
                    </a:lnTo>
                    <a:lnTo>
                      <a:pt x="13" y="128"/>
                    </a:lnTo>
                    <a:lnTo>
                      <a:pt x="19" y="126"/>
                    </a:lnTo>
                    <a:lnTo>
                      <a:pt x="24" y="123"/>
                    </a:lnTo>
                    <a:lnTo>
                      <a:pt x="34" y="117"/>
                    </a:lnTo>
                    <a:lnTo>
                      <a:pt x="41" y="108"/>
                    </a:lnTo>
                    <a:lnTo>
                      <a:pt x="48" y="100"/>
                    </a:lnTo>
                    <a:lnTo>
                      <a:pt x="56" y="93"/>
                    </a:lnTo>
                    <a:lnTo>
                      <a:pt x="60" y="91"/>
                    </a:lnTo>
                    <a:lnTo>
                      <a:pt x="63" y="89"/>
                    </a:lnTo>
                    <a:lnTo>
                      <a:pt x="68" y="87"/>
                    </a:lnTo>
                    <a:lnTo>
                      <a:pt x="73" y="87"/>
                    </a:lnTo>
                    <a:lnTo>
                      <a:pt x="83" y="87"/>
                    </a:lnTo>
                    <a:lnTo>
                      <a:pt x="93" y="87"/>
                    </a:lnTo>
                    <a:lnTo>
                      <a:pt x="94" y="93"/>
                    </a:lnTo>
                    <a:lnTo>
                      <a:pt x="97" y="101"/>
                    </a:lnTo>
                    <a:lnTo>
                      <a:pt x="101" y="105"/>
                    </a:lnTo>
                    <a:lnTo>
                      <a:pt x="104" y="108"/>
                    </a:lnTo>
                    <a:lnTo>
                      <a:pt x="108" y="110"/>
                    </a:lnTo>
                    <a:lnTo>
                      <a:pt x="113" y="111"/>
                    </a:lnTo>
                    <a:lnTo>
                      <a:pt x="120" y="110"/>
                    </a:lnTo>
                    <a:lnTo>
                      <a:pt x="127" y="108"/>
                    </a:lnTo>
                    <a:lnTo>
                      <a:pt x="135" y="104"/>
                    </a:lnTo>
                    <a:lnTo>
                      <a:pt x="141" y="99"/>
                    </a:lnTo>
                    <a:lnTo>
                      <a:pt x="148" y="93"/>
                    </a:lnTo>
                    <a:lnTo>
                      <a:pt x="153" y="86"/>
                    </a:lnTo>
                    <a:lnTo>
                      <a:pt x="160" y="78"/>
                    </a:lnTo>
                    <a:lnTo>
                      <a:pt x="165" y="70"/>
                    </a:lnTo>
                    <a:lnTo>
                      <a:pt x="174" y="51"/>
                    </a:lnTo>
                    <a:lnTo>
                      <a:pt x="183" y="33"/>
                    </a:lnTo>
                    <a:lnTo>
                      <a:pt x="188" y="16"/>
                    </a:lnTo>
                    <a:lnTo>
                      <a:pt x="193" y="0"/>
                    </a:lnTo>
                    <a:lnTo>
                      <a:pt x="195" y="4"/>
                    </a:lnTo>
                    <a:lnTo>
                      <a:pt x="198" y="9"/>
                    </a:lnTo>
                    <a:lnTo>
                      <a:pt x="202" y="12"/>
                    </a:lnTo>
                    <a:lnTo>
                      <a:pt x="206" y="15"/>
                    </a:lnTo>
                    <a:lnTo>
                      <a:pt x="213" y="18"/>
                    </a:lnTo>
                    <a:lnTo>
                      <a:pt x="219" y="19"/>
                    </a:lnTo>
                    <a:lnTo>
                      <a:pt x="219" y="32"/>
                    </a:lnTo>
                    <a:lnTo>
                      <a:pt x="219" y="44"/>
                    </a:lnTo>
                    <a:lnTo>
                      <a:pt x="219" y="52"/>
                    </a:lnTo>
                    <a:lnTo>
                      <a:pt x="219" y="55"/>
                    </a:lnTo>
                    <a:lnTo>
                      <a:pt x="227" y="61"/>
                    </a:lnTo>
                    <a:lnTo>
                      <a:pt x="231" y="66"/>
                    </a:lnTo>
                    <a:lnTo>
                      <a:pt x="234" y="70"/>
                    </a:lnTo>
                    <a:lnTo>
                      <a:pt x="239" y="75"/>
                    </a:lnTo>
                    <a:lnTo>
                      <a:pt x="234" y="88"/>
                    </a:lnTo>
                    <a:lnTo>
                      <a:pt x="233" y="100"/>
                    </a:lnTo>
                    <a:lnTo>
                      <a:pt x="234" y="104"/>
                    </a:lnTo>
                    <a:lnTo>
                      <a:pt x="234" y="108"/>
                    </a:lnTo>
                    <a:lnTo>
                      <a:pt x="237" y="110"/>
                    </a:lnTo>
                    <a:lnTo>
                      <a:pt x="239" y="111"/>
                    </a:lnTo>
                    <a:lnTo>
                      <a:pt x="243" y="121"/>
                    </a:lnTo>
                    <a:lnTo>
                      <a:pt x="247" y="129"/>
                    </a:lnTo>
                    <a:lnTo>
                      <a:pt x="249" y="137"/>
                    </a:lnTo>
                    <a:lnTo>
                      <a:pt x="251" y="145"/>
                    </a:lnTo>
                    <a:lnTo>
                      <a:pt x="254" y="161"/>
                    </a:lnTo>
                    <a:lnTo>
                      <a:pt x="259" y="179"/>
                    </a:lnTo>
                    <a:lnTo>
                      <a:pt x="245" y="235"/>
                    </a:lnTo>
                    <a:lnTo>
                      <a:pt x="241" y="230"/>
                    </a:lnTo>
                    <a:lnTo>
                      <a:pt x="239" y="222"/>
                    </a:lnTo>
                    <a:lnTo>
                      <a:pt x="238" y="215"/>
                    </a:lnTo>
                    <a:lnTo>
                      <a:pt x="237" y="208"/>
                    </a:lnTo>
                    <a:lnTo>
                      <a:pt x="238" y="196"/>
                    </a:lnTo>
                    <a:lnTo>
                      <a:pt x="239" y="192"/>
                    </a:lnTo>
                    <a:lnTo>
                      <a:pt x="231" y="191"/>
                    </a:lnTo>
                    <a:lnTo>
                      <a:pt x="222" y="188"/>
                    </a:lnTo>
                    <a:lnTo>
                      <a:pt x="213" y="184"/>
                    </a:lnTo>
                    <a:lnTo>
                      <a:pt x="206" y="179"/>
                    </a:lnTo>
                    <a:lnTo>
                      <a:pt x="199" y="189"/>
                    </a:lnTo>
                    <a:lnTo>
                      <a:pt x="194" y="199"/>
                    </a:lnTo>
                    <a:lnTo>
                      <a:pt x="191" y="209"/>
                    </a:lnTo>
                    <a:lnTo>
                      <a:pt x="188" y="219"/>
                    </a:lnTo>
                    <a:lnTo>
                      <a:pt x="186" y="240"/>
                    </a:lnTo>
                    <a:lnTo>
                      <a:pt x="185" y="259"/>
                    </a:lnTo>
                    <a:lnTo>
                      <a:pt x="132" y="259"/>
                    </a:lnTo>
                    <a:lnTo>
                      <a:pt x="124" y="242"/>
                    </a:lnTo>
                    <a:lnTo>
                      <a:pt x="115" y="226"/>
                    </a:lnTo>
                    <a:lnTo>
                      <a:pt x="110" y="220"/>
                    </a:lnTo>
                    <a:lnTo>
                      <a:pt x="105" y="214"/>
                    </a:lnTo>
                    <a:lnTo>
                      <a:pt x="99" y="209"/>
                    </a:lnTo>
                    <a:lnTo>
                      <a:pt x="93" y="204"/>
                    </a:lnTo>
                    <a:lnTo>
                      <a:pt x="97" y="196"/>
                    </a:lnTo>
                    <a:lnTo>
                      <a:pt x="102" y="190"/>
                    </a:lnTo>
                    <a:lnTo>
                      <a:pt x="105" y="186"/>
                    </a:lnTo>
                    <a:lnTo>
                      <a:pt x="108" y="183"/>
                    </a:lnTo>
                    <a:lnTo>
                      <a:pt x="112" y="180"/>
                    </a:lnTo>
                    <a:lnTo>
                      <a:pt x="114" y="177"/>
                    </a:lnTo>
                    <a:lnTo>
                      <a:pt x="117" y="173"/>
                    </a:lnTo>
                    <a:lnTo>
                      <a:pt x="119" y="166"/>
                    </a:lnTo>
                    <a:lnTo>
                      <a:pt x="93" y="154"/>
                    </a:lnTo>
                    <a:lnTo>
                      <a:pt x="32" y="154"/>
                    </a:lnTo>
                    <a:lnTo>
                      <a:pt x="28" y="155"/>
                    </a:lnTo>
                    <a:lnTo>
                      <a:pt x="24" y="158"/>
                    </a:lnTo>
                    <a:lnTo>
                      <a:pt x="20" y="163"/>
                    </a:lnTo>
                    <a:lnTo>
                      <a:pt x="18" y="168"/>
                    </a:lnTo>
                    <a:lnTo>
                      <a:pt x="16" y="175"/>
                    </a:lnTo>
                    <a:lnTo>
                      <a:pt x="14" y="181"/>
                    </a:lnTo>
                    <a:lnTo>
                      <a:pt x="13" y="187"/>
                    </a:lnTo>
                    <a:lnTo>
                      <a:pt x="13" y="192"/>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340" name="Freeform 292"/>
              <p:cNvSpPr>
                <a:spLocks/>
              </p:cNvSpPr>
              <p:nvPr/>
            </p:nvSpPr>
            <p:spPr bwMode="auto">
              <a:xfrm>
                <a:off x="5104" y="2395"/>
                <a:ext cx="23" cy="31"/>
              </a:xfrm>
              <a:custGeom>
                <a:avLst/>
                <a:gdLst>
                  <a:gd name="T0" fmla="*/ 72 w 72"/>
                  <a:gd name="T1" fmla="*/ 43 h 92"/>
                  <a:gd name="T2" fmla="*/ 72 w 72"/>
                  <a:gd name="T3" fmla="*/ 92 h 92"/>
                  <a:gd name="T4" fmla="*/ 65 w 72"/>
                  <a:gd name="T5" fmla="*/ 86 h 92"/>
                  <a:gd name="T6" fmla="*/ 58 w 72"/>
                  <a:gd name="T7" fmla="*/ 81 h 92"/>
                  <a:gd name="T8" fmla="*/ 51 w 72"/>
                  <a:gd name="T9" fmla="*/ 75 h 92"/>
                  <a:gd name="T10" fmla="*/ 46 w 72"/>
                  <a:gd name="T11" fmla="*/ 69 h 92"/>
                  <a:gd name="T12" fmla="*/ 38 w 72"/>
                  <a:gd name="T13" fmla="*/ 58 h 92"/>
                  <a:gd name="T14" fmla="*/ 32 w 72"/>
                  <a:gd name="T15" fmla="*/ 46 h 92"/>
                  <a:gd name="T16" fmla="*/ 25 w 72"/>
                  <a:gd name="T17" fmla="*/ 34 h 92"/>
                  <a:gd name="T18" fmla="*/ 19 w 72"/>
                  <a:gd name="T19" fmla="*/ 23 h 92"/>
                  <a:gd name="T20" fmla="*/ 11 w 72"/>
                  <a:gd name="T21" fmla="*/ 12 h 92"/>
                  <a:gd name="T22" fmla="*/ 0 w 72"/>
                  <a:gd name="T23" fmla="*/ 0 h 92"/>
                  <a:gd name="T24" fmla="*/ 25 w 72"/>
                  <a:gd name="T25" fmla="*/ 12 h 92"/>
                  <a:gd name="T26" fmla="*/ 44 w 72"/>
                  <a:gd name="T27" fmla="*/ 21 h 92"/>
                  <a:gd name="T28" fmla="*/ 51 w 72"/>
                  <a:gd name="T29" fmla="*/ 26 h 92"/>
                  <a:gd name="T30" fmla="*/ 58 w 72"/>
                  <a:gd name="T31" fmla="*/ 31 h 92"/>
                  <a:gd name="T32" fmla="*/ 66 w 72"/>
                  <a:gd name="T33" fmla="*/ 36 h 92"/>
                  <a:gd name="T34" fmla="*/ 72 w 72"/>
                  <a:gd name="T35" fmla="*/ 4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92">
                    <a:moveTo>
                      <a:pt x="72" y="43"/>
                    </a:moveTo>
                    <a:lnTo>
                      <a:pt x="72" y="92"/>
                    </a:lnTo>
                    <a:lnTo>
                      <a:pt x="65" y="86"/>
                    </a:lnTo>
                    <a:lnTo>
                      <a:pt x="58" y="81"/>
                    </a:lnTo>
                    <a:lnTo>
                      <a:pt x="51" y="75"/>
                    </a:lnTo>
                    <a:lnTo>
                      <a:pt x="46" y="69"/>
                    </a:lnTo>
                    <a:lnTo>
                      <a:pt x="38" y="58"/>
                    </a:lnTo>
                    <a:lnTo>
                      <a:pt x="32" y="46"/>
                    </a:lnTo>
                    <a:lnTo>
                      <a:pt x="25" y="34"/>
                    </a:lnTo>
                    <a:lnTo>
                      <a:pt x="19" y="23"/>
                    </a:lnTo>
                    <a:lnTo>
                      <a:pt x="11" y="12"/>
                    </a:lnTo>
                    <a:lnTo>
                      <a:pt x="0" y="0"/>
                    </a:lnTo>
                    <a:lnTo>
                      <a:pt x="25" y="12"/>
                    </a:lnTo>
                    <a:lnTo>
                      <a:pt x="44" y="21"/>
                    </a:lnTo>
                    <a:lnTo>
                      <a:pt x="51" y="26"/>
                    </a:lnTo>
                    <a:lnTo>
                      <a:pt x="58" y="31"/>
                    </a:lnTo>
                    <a:lnTo>
                      <a:pt x="66" y="36"/>
                    </a:lnTo>
                    <a:lnTo>
                      <a:pt x="72" y="43"/>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341" name="Freeform 293"/>
              <p:cNvSpPr>
                <a:spLocks/>
              </p:cNvSpPr>
              <p:nvPr/>
            </p:nvSpPr>
            <p:spPr bwMode="auto">
              <a:xfrm>
                <a:off x="5143" y="2436"/>
                <a:ext cx="16" cy="21"/>
              </a:xfrm>
              <a:custGeom>
                <a:avLst/>
                <a:gdLst>
                  <a:gd name="T0" fmla="*/ 6 w 46"/>
                  <a:gd name="T1" fmla="*/ 6 h 62"/>
                  <a:gd name="T2" fmla="*/ 19 w 46"/>
                  <a:gd name="T3" fmla="*/ 5 h 62"/>
                  <a:gd name="T4" fmla="*/ 31 w 46"/>
                  <a:gd name="T5" fmla="*/ 3 h 62"/>
                  <a:gd name="T6" fmla="*/ 39 w 46"/>
                  <a:gd name="T7" fmla="*/ 1 h 62"/>
                  <a:gd name="T8" fmla="*/ 46 w 46"/>
                  <a:gd name="T9" fmla="*/ 0 h 62"/>
                  <a:gd name="T10" fmla="*/ 46 w 46"/>
                  <a:gd name="T11" fmla="*/ 9 h 62"/>
                  <a:gd name="T12" fmla="*/ 46 w 46"/>
                  <a:gd name="T13" fmla="*/ 18 h 62"/>
                  <a:gd name="T14" fmla="*/ 46 w 46"/>
                  <a:gd name="T15" fmla="*/ 27 h 62"/>
                  <a:gd name="T16" fmla="*/ 46 w 46"/>
                  <a:gd name="T17" fmla="*/ 38 h 62"/>
                  <a:gd name="T18" fmla="*/ 45 w 46"/>
                  <a:gd name="T19" fmla="*/ 46 h 62"/>
                  <a:gd name="T20" fmla="*/ 41 w 46"/>
                  <a:gd name="T21" fmla="*/ 54 h 62"/>
                  <a:gd name="T22" fmla="*/ 39 w 46"/>
                  <a:gd name="T23" fmla="*/ 57 h 62"/>
                  <a:gd name="T24" fmla="*/ 37 w 46"/>
                  <a:gd name="T25" fmla="*/ 60 h 62"/>
                  <a:gd name="T26" fmla="*/ 35 w 46"/>
                  <a:gd name="T27" fmla="*/ 61 h 62"/>
                  <a:gd name="T28" fmla="*/ 33 w 46"/>
                  <a:gd name="T29" fmla="*/ 62 h 62"/>
                  <a:gd name="T30" fmla="*/ 27 w 46"/>
                  <a:gd name="T31" fmla="*/ 61 h 62"/>
                  <a:gd name="T32" fmla="*/ 22 w 46"/>
                  <a:gd name="T33" fmla="*/ 60 h 62"/>
                  <a:gd name="T34" fmla="*/ 17 w 46"/>
                  <a:gd name="T35" fmla="*/ 59 h 62"/>
                  <a:gd name="T36" fmla="*/ 14 w 46"/>
                  <a:gd name="T37" fmla="*/ 57 h 62"/>
                  <a:gd name="T38" fmla="*/ 11 w 46"/>
                  <a:gd name="T39" fmla="*/ 54 h 62"/>
                  <a:gd name="T40" fmla="*/ 7 w 46"/>
                  <a:gd name="T41" fmla="*/ 51 h 62"/>
                  <a:gd name="T42" fmla="*/ 5 w 46"/>
                  <a:gd name="T43" fmla="*/ 47 h 62"/>
                  <a:gd name="T44" fmla="*/ 4 w 46"/>
                  <a:gd name="T45" fmla="*/ 44 h 62"/>
                  <a:gd name="T46" fmla="*/ 1 w 46"/>
                  <a:gd name="T47" fmla="*/ 34 h 62"/>
                  <a:gd name="T48" fmla="*/ 0 w 46"/>
                  <a:gd name="T49" fmla="*/ 25 h 62"/>
                  <a:gd name="T50" fmla="*/ 0 w 46"/>
                  <a:gd name="T51" fmla="*/ 16 h 62"/>
                  <a:gd name="T52" fmla="*/ 0 w 46"/>
                  <a:gd name="T53" fmla="*/ 6 h 62"/>
                  <a:gd name="T54" fmla="*/ 6 w 46"/>
                  <a:gd name="T55" fmla="*/ 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62">
                    <a:moveTo>
                      <a:pt x="6" y="6"/>
                    </a:moveTo>
                    <a:lnTo>
                      <a:pt x="19" y="5"/>
                    </a:lnTo>
                    <a:lnTo>
                      <a:pt x="31" y="3"/>
                    </a:lnTo>
                    <a:lnTo>
                      <a:pt x="39" y="1"/>
                    </a:lnTo>
                    <a:lnTo>
                      <a:pt x="46" y="0"/>
                    </a:lnTo>
                    <a:lnTo>
                      <a:pt x="46" y="9"/>
                    </a:lnTo>
                    <a:lnTo>
                      <a:pt x="46" y="18"/>
                    </a:lnTo>
                    <a:lnTo>
                      <a:pt x="46" y="27"/>
                    </a:lnTo>
                    <a:lnTo>
                      <a:pt x="46" y="38"/>
                    </a:lnTo>
                    <a:lnTo>
                      <a:pt x="45" y="46"/>
                    </a:lnTo>
                    <a:lnTo>
                      <a:pt x="41" y="54"/>
                    </a:lnTo>
                    <a:lnTo>
                      <a:pt x="39" y="57"/>
                    </a:lnTo>
                    <a:lnTo>
                      <a:pt x="37" y="60"/>
                    </a:lnTo>
                    <a:lnTo>
                      <a:pt x="35" y="61"/>
                    </a:lnTo>
                    <a:lnTo>
                      <a:pt x="33" y="62"/>
                    </a:lnTo>
                    <a:lnTo>
                      <a:pt x="27" y="61"/>
                    </a:lnTo>
                    <a:lnTo>
                      <a:pt x="22" y="60"/>
                    </a:lnTo>
                    <a:lnTo>
                      <a:pt x="17" y="59"/>
                    </a:lnTo>
                    <a:lnTo>
                      <a:pt x="14" y="57"/>
                    </a:lnTo>
                    <a:lnTo>
                      <a:pt x="11" y="54"/>
                    </a:lnTo>
                    <a:lnTo>
                      <a:pt x="7" y="51"/>
                    </a:lnTo>
                    <a:lnTo>
                      <a:pt x="5" y="47"/>
                    </a:lnTo>
                    <a:lnTo>
                      <a:pt x="4" y="44"/>
                    </a:lnTo>
                    <a:lnTo>
                      <a:pt x="1" y="34"/>
                    </a:lnTo>
                    <a:lnTo>
                      <a:pt x="0" y="25"/>
                    </a:lnTo>
                    <a:lnTo>
                      <a:pt x="0" y="16"/>
                    </a:lnTo>
                    <a:lnTo>
                      <a:pt x="0" y="6"/>
                    </a:lnTo>
                    <a:lnTo>
                      <a:pt x="6" y="6"/>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342" name="Freeform 294"/>
              <p:cNvSpPr>
                <a:spLocks/>
              </p:cNvSpPr>
              <p:nvPr/>
            </p:nvSpPr>
            <p:spPr bwMode="auto">
              <a:xfrm>
                <a:off x="5089" y="2295"/>
                <a:ext cx="50" cy="98"/>
              </a:xfrm>
              <a:custGeom>
                <a:avLst/>
                <a:gdLst>
                  <a:gd name="T0" fmla="*/ 59 w 152"/>
                  <a:gd name="T1" fmla="*/ 0 h 296"/>
                  <a:gd name="T2" fmla="*/ 66 w 152"/>
                  <a:gd name="T3" fmla="*/ 9 h 296"/>
                  <a:gd name="T4" fmla="*/ 77 w 152"/>
                  <a:gd name="T5" fmla="*/ 17 h 296"/>
                  <a:gd name="T6" fmla="*/ 88 w 152"/>
                  <a:gd name="T7" fmla="*/ 23 h 296"/>
                  <a:gd name="T8" fmla="*/ 99 w 152"/>
                  <a:gd name="T9" fmla="*/ 25 h 296"/>
                  <a:gd name="T10" fmla="*/ 108 w 152"/>
                  <a:gd name="T11" fmla="*/ 21 h 296"/>
                  <a:gd name="T12" fmla="*/ 118 w 152"/>
                  <a:gd name="T13" fmla="*/ 12 h 296"/>
                  <a:gd name="T14" fmla="*/ 122 w 152"/>
                  <a:gd name="T15" fmla="*/ 35 h 296"/>
                  <a:gd name="T16" fmla="*/ 130 w 152"/>
                  <a:gd name="T17" fmla="*/ 62 h 296"/>
                  <a:gd name="T18" fmla="*/ 141 w 152"/>
                  <a:gd name="T19" fmla="*/ 86 h 296"/>
                  <a:gd name="T20" fmla="*/ 147 w 152"/>
                  <a:gd name="T21" fmla="*/ 94 h 296"/>
                  <a:gd name="T22" fmla="*/ 152 w 152"/>
                  <a:gd name="T23" fmla="*/ 99 h 296"/>
                  <a:gd name="T24" fmla="*/ 143 w 152"/>
                  <a:gd name="T25" fmla="*/ 120 h 296"/>
                  <a:gd name="T26" fmla="*/ 129 w 152"/>
                  <a:gd name="T27" fmla="*/ 140 h 296"/>
                  <a:gd name="T28" fmla="*/ 117 w 152"/>
                  <a:gd name="T29" fmla="*/ 157 h 296"/>
                  <a:gd name="T30" fmla="*/ 112 w 152"/>
                  <a:gd name="T31" fmla="*/ 172 h 296"/>
                  <a:gd name="T32" fmla="*/ 115 w 152"/>
                  <a:gd name="T33" fmla="*/ 197 h 296"/>
                  <a:gd name="T34" fmla="*/ 115 w 152"/>
                  <a:gd name="T35" fmla="*/ 205 h 296"/>
                  <a:gd name="T36" fmla="*/ 112 w 152"/>
                  <a:gd name="T37" fmla="*/ 216 h 296"/>
                  <a:gd name="T38" fmla="*/ 126 w 152"/>
                  <a:gd name="T39" fmla="*/ 216 h 296"/>
                  <a:gd name="T40" fmla="*/ 146 w 152"/>
                  <a:gd name="T41" fmla="*/ 216 h 296"/>
                  <a:gd name="T42" fmla="*/ 136 w 152"/>
                  <a:gd name="T43" fmla="*/ 252 h 296"/>
                  <a:gd name="T44" fmla="*/ 136 w 152"/>
                  <a:gd name="T45" fmla="*/ 267 h 296"/>
                  <a:gd name="T46" fmla="*/ 146 w 152"/>
                  <a:gd name="T47" fmla="*/ 283 h 296"/>
                  <a:gd name="T48" fmla="*/ 125 w 152"/>
                  <a:gd name="T49" fmla="*/ 291 h 296"/>
                  <a:gd name="T50" fmla="*/ 105 w 152"/>
                  <a:gd name="T51" fmla="*/ 296 h 296"/>
                  <a:gd name="T52" fmla="*/ 85 w 152"/>
                  <a:gd name="T53" fmla="*/ 294 h 296"/>
                  <a:gd name="T54" fmla="*/ 73 w 152"/>
                  <a:gd name="T55" fmla="*/ 288 h 296"/>
                  <a:gd name="T56" fmla="*/ 67 w 152"/>
                  <a:gd name="T57" fmla="*/ 280 h 296"/>
                  <a:gd name="T58" fmla="*/ 66 w 152"/>
                  <a:gd name="T59" fmla="*/ 271 h 296"/>
                  <a:gd name="T60" fmla="*/ 85 w 152"/>
                  <a:gd name="T61" fmla="*/ 253 h 296"/>
                  <a:gd name="T62" fmla="*/ 69 w 152"/>
                  <a:gd name="T63" fmla="*/ 249 h 296"/>
                  <a:gd name="T64" fmla="*/ 52 w 152"/>
                  <a:gd name="T65" fmla="*/ 242 h 296"/>
                  <a:gd name="T66" fmla="*/ 38 w 152"/>
                  <a:gd name="T67" fmla="*/ 231 h 296"/>
                  <a:gd name="T68" fmla="*/ 25 w 152"/>
                  <a:gd name="T69" fmla="*/ 219 h 296"/>
                  <a:gd name="T70" fmla="*/ 14 w 152"/>
                  <a:gd name="T71" fmla="*/ 205 h 296"/>
                  <a:gd name="T72" fmla="*/ 6 w 152"/>
                  <a:gd name="T73" fmla="*/ 190 h 296"/>
                  <a:gd name="T74" fmla="*/ 1 w 152"/>
                  <a:gd name="T75" fmla="*/ 172 h 296"/>
                  <a:gd name="T76" fmla="*/ 0 w 152"/>
                  <a:gd name="T77" fmla="*/ 154 h 296"/>
                  <a:gd name="T78" fmla="*/ 0 w 152"/>
                  <a:gd name="T79" fmla="*/ 130 h 296"/>
                  <a:gd name="T80" fmla="*/ 27 w 152"/>
                  <a:gd name="T81" fmla="*/ 106 h 296"/>
                  <a:gd name="T82" fmla="*/ 32 w 152"/>
                  <a:gd name="T83" fmla="*/ 46 h 296"/>
                  <a:gd name="T84" fmla="*/ 31 w 152"/>
                  <a:gd name="T85" fmla="*/ 18 h 296"/>
                  <a:gd name="T86" fmla="*/ 28 w 152"/>
                  <a:gd name="T87" fmla="*/ 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2" h="296">
                    <a:moveTo>
                      <a:pt x="26" y="0"/>
                    </a:moveTo>
                    <a:lnTo>
                      <a:pt x="59" y="0"/>
                    </a:lnTo>
                    <a:lnTo>
                      <a:pt x="62" y="4"/>
                    </a:lnTo>
                    <a:lnTo>
                      <a:pt x="66" y="9"/>
                    </a:lnTo>
                    <a:lnTo>
                      <a:pt x="71" y="13"/>
                    </a:lnTo>
                    <a:lnTo>
                      <a:pt x="77" y="17"/>
                    </a:lnTo>
                    <a:lnTo>
                      <a:pt x="82" y="21"/>
                    </a:lnTo>
                    <a:lnTo>
                      <a:pt x="88" y="23"/>
                    </a:lnTo>
                    <a:lnTo>
                      <a:pt x="93" y="24"/>
                    </a:lnTo>
                    <a:lnTo>
                      <a:pt x="99" y="25"/>
                    </a:lnTo>
                    <a:lnTo>
                      <a:pt x="104" y="24"/>
                    </a:lnTo>
                    <a:lnTo>
                      <a:pt x="108" y="21"/>
                    </a:lnTo>
                    <a:lnTo>
                      <a:pt x="114" y="17"/>
                    </a:lnTo>
                    <a:lnTo>
                      <a:pt x="118" y="12"/>
                    </a:lnTo>
                    <a:lnTo>
                      <a:pt x="119" y="23"/>
                    </a:lnTo>
                    <a:lnTo>
                      <a:pt x="122" y="35"/>
                    </a:lnTo>
                    <a:lnTo>
                      <a:pt x="126" y="49"/>
                    </a:lnTo>
                    <a:lnTo>
                      <a:pt x="130" y="62"/>
                    </a:lnTo>
                    <a:lnTo>
                      <a:pt x="136" y="76"/>
                    </a:lnTo>
                    <a:lnTo>
                      <a:pt x="141" y="86"/>
                    </a:lnTo>
                    <a:lnTo>
                      <a:pt x="144" y="91"/>
                    </a:lnTo>
                    <a:lnTo>
                      <a:pt x="147" y="94"/>
                    </a:lnTo>
                    <a:lnTo>
                      <a:pt x="149" y="97"/>
                    </a:lnTo>
                    <a:lnTo>
                      <a:pt x="152" y="99"/>
                    </a:lnTo>
                    <a:lnTo>
                      <a:pt x="148" y="110"/>
                    </a:lnTo>
                    <a:lnTo>
                      <a:pt x="143" y="120"/>
                    </a:lnTo>
                    <a:lnTo>
                      <a:pt x="137" y="131"/>
                    </a:lnTo>
                    <a:lnTo>
                      <a:pt x="129" y="140"/>
                    </a:lnTo>
                    <a:lnTo>
                      <a:pt x="123" y="149"/>
                    </a:lnTo>
                    <a:lnTo>
                      <a:pt x="117" y="157"/>
                    </a:lnTo>
                    <a:lnTo>
                      <a:pt x="114" y="165"/>
                    </a:lnTo>
                    <a:lnTo>
                      <a:pt x="112" y="172"/>
                    </a:lnTo>
                    <a:lnTo>
                      <a:pt x="113" y="187"/>
                    </a:lnTo>
                    <a:lnTo>
                      <a:pt x="115" y="197"/>
                    </a:lnTo>
                    <a:lnTo>
                      <a:pt x="115" y="201"/>
                    </a:lnTo>
                    <a:lnTo>
                      <a:pt x="115" y="205"/>
                    </a:lnTo>
                    <a:lnTo>
                      <a:pt x="114" y="210"/>
                    </a:lnTo>
                    <a:lnTo>
                      <a:pt x="112" y="216"/>
                    </a:lnTo>
                    <a:lnTo>
                      <a:pt x="118" y="216"/>
                    </a:lnTo>
                    <a:lnTo>
                      <a:pt x="126" y="216"/>
                    </a:lnTo>
                    <a:lnTo>
                      <a:pt x="136" y="216"/>
                    </a:lnTo>
                    <a:lnTo>
                      <a:pt x="146" y="216"/>
                    </a:lnTo>
                    <a:lnTo>
                      <a:pt x="139" y="235"/>
                    </a:lnTo>
                    <a:lnTo>
                      <a:pt x="136" y="252"/>
                    </a:lnTo>
                    <a:lnTo>
                      <a:pt x="135" y="259"/>
                    </a:lnTo>
                    <a:lnTo>
                      <a:pt x="136" y="267"/>
                    </a:lnTo>
                    <a:lnTo>
                      <a:pt x="139" y="275"/>
                    </a:lnTo>
                    <a:lnTo>
                      <a:pt x="146" y="283"/>
                    </a:lnTo>
                    <a:lnTo>
                      <a:pt x="136" y="288"/>
                    </a:lnTo>
                    <a:lnTo>
                      <a:pt x="125" y="291"/>
                    </a:lnTo>
                    <a:lnTo>
                      <a:pt x="115" y="295"/>
                    </a:lnTo>
                    <a:lnTo>
                      <a:pt x="105" y="296"/>
                    </a:lnTo>
                    <a:lnTo>
                      <a:pt x="94" y="296"/>
                    </a:lnTo>
                    <a:lnTo>
                      <a:pt x="85" y="294"/>
                    </a:lnTo>
                    <a:lnTo>
                      <a:pt x="79" y="291"/>
                    </a:lnTo>
                    <a:lnTo>
                      <a:pt x="73" y="288"/>
                    </a:lnTo>
                    <a:lnTo>
                      <a:pt x="70" y="284"/>
                    </a:lnTo>
                    <a:lnTo>
                      <a:pt x="67" y="280"/>
                    </a:lnTo>
                    <a:lnTo>
                      <a:pt x="66" y="276"/>
                    </a:lnTo>
                    <a:lnTo>
                      <a:pt x="66" y="271"/>
                    </a:lnTo>
                    <a:lnTo>
                      <a:pt x="76" y="262"/>
                    </a:lnTo>
                    <a:lnTo>
                      <a:pt x="85" y="253"/>
                    </a:lnTo>
                    <a:lnTo>
                      <a:pt x="77" y="251"/>
                    </a:lnTo>
                    <a:lnTo>
                      <a:pt x="69" y="249"/>
                    </a:lnTo>
                    <a:lnTo>
                      <a:pt x="60" y="246"/>
                    </a:lnTo>
                    <a:lnTo>
                      <a:pt x="52" y="242"/>
                    </a:lnTo>
                    <a:lnTo>
                      <a:pt x="45" y="236"/>
                    </a:lnTo>
                    <a:lnTo>
                      <a:pt x="38" y="231"/>
                    </a:lnTo>
                    <a:lnTo>
                      <a:pt x="32" y="226"/>
                    </a:lnTo>
                    <a:lnTo>
                      <a:pt x="25" y="219"/>
                    </a:lnTo>
                    <a:lnTo>
                      <a:pt x="20" y="213"/>
                    </a:lnTo>
                    <a:lnTo>
                      <a:pt x="14" y="205"/>
                    </a:lnTo>
                    <a:lnTo>
                      <a:pt x="10" y="198"/>
                    </a:lnTo>
                    <a:lnTo>
                      <a:pt x="6" y="190"/>
                    </a:lnTo>
                    <a:lnTo>
                      <a:pt x="3" y="180"/>
                    </a:lnTo>
                    <a:lnTo>
                      <a:pt x="1" y="172"/>
                    </a:lnTo>
                    <a:lnTo>
                      <a:pt x="0" y="163"/>
                    </a:lnTo>
                    <a:lnTo>
                      <a:pt x="0" y="154"/>
                    </a:lnTo>
                    <a:lnTo>
                      <a:pt x="0" y="142"/>
                    </a:lnTo>
                    <a:lnTo>
                      <a:pt x="0" y="130"/>
                    </a:lnTo>
                    <a:lnTo>
                      <a:pt x="26" y="130"/>
                    </a:lnTo>
                    <a:lnTo>
                      <a:pt x="27" y="106"/>
                    </a:lnTo>
                    <a:lnTo>
                      <a:pt x="31" y="67"/>
                    </a:lnTo>
                    <a:lnTo>
                      <a:pt x="32" y="46"/>
                    </a:lnTo>
                    <a:lnTo>
                      <a:pt x="32" y="27"/>
                    </a:lnTo>
                    <a:lnTo>
                      <a:pt x="31" y="18"/>
                    </a:lnTo>
                    <a:lnTo>
                      <a:pt x="29" y="10"/>
                    </a:lnTo>
                    <a:lnTo>
                      <a:pt x="28" y="4"/>
                    </a:lnTo>
                    <a:lnTo>
                      <a:pt x="26"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343" name="Freeform 295"/>
              <p:cNvSpPr>
                <a:spLocks/>
              </p:cNvSpPr>
              <p:nvPr/>
            </p:nvSpPr>
            <p:spPr bwMode="auto">
              <a:xfrm>
                <a:off x="5189" y="2442"/>
                <a:ext cx="8" cy="13"/>
              </a:xfrm>
              <a:custGeom>
                <a:avLst/>
                <a:gdLst>
                  <a:gd name="T0" fmla="*/ 26 w 26"/>
                  <a:gd name="T1" fmla="*/ 38 h 38"/>
                  <a:gd name="T2" fmla="*/ 26 w 26"/>
                  <a:gd name="T3" fmla="*/ 0 h 38"/>
                  <a:gd name="T4" fmla="*/ 21 w 26"/>
                  <a:gd name="T5" fmla="*/ 1 h 38"/>
                  <a:gd name="T6" fmla="*/ 13 w 26"/>
                  <a:gd name="T7" fmla="*/ 4 h 38"/>
                  <a:gd name="T8" fmla="*/ 6 w 26"/>
                  <a:gd name="T9" fmla="*/ 8 h 38"/>
                  <a:gd name="T10" fmla="*/ 0 w 26"/>
                  <a:gd name="T11" fmla="*/ 13 h 38"/>
                  <a:gd name="T12" fmla="*/ 18 w 26"/>
                  <a:gd name="T13" fmla="*/ 30 h 38"/>
                  <a:gd name="T14" fmla="*/ 26 w 26"/>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8">
                    <a:moveTo>
                      <a:pt x="26" y="38"/>
                    </a:moveTo>
                    <a:lnTo>
                      <a:pt x="26" y="0"/>
                    </a:lnTo>
                    <a:lnTo>
                      <a:pt x="21" y="1"/>
                    </a:lnTo>
                    <a:lnTo>
                      <a:pt x="13" y="4"/>
                    </a:lnTo>
                    <a:lnTo>
                      <a:pt x="6" y="8"/>
                    </a:lnTo>
                    <a:lnTo>
                      <a:pt x="0" y="13"/>
                    </a:lnTo>
                    <a:lnTo>
                      <a:pt x="18" y="30"/>
                    </a:lnTo>
                    <a:lnTo>
                      <a:pt x="26" y="38"/>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344" name="Freeform 296"/>
              <p:cNvSpPr>
                <a:spLocks/>
              </p:cNvSpPr>
              <p:nvPr/>
            </p:nvSpPr>
            <p:spPr bwMode="auto">
              <a:xfrm>
                <a:off x="5165" y="2420"/>
                <a:ext cx="10" cy="10"/>
              </a:xfrm>
              <a:custGeom>
                <a:avLst/>
                <a:gdLst>
                  <a:gd name="T0" fmla="*/ 0 w 34"/>
                  <a:gd name="T1" fmla="*/ 18 h 31"/>
                  <a:gd name="T2" fmla="*/ 8 w 34"/>
                  <a:gd name="T3" fmla="*/ 22 h 31"/>
                  <a:gd name="T4" fmla="*/ 17 w 34"/>
                  <a:gd name="T5" fmla="*/ 26 h 31"/>
                  <a:gd name="T6" fmla="*/ 27 w 34"/>
                  <a:gd name="T7" fmla="*/ 30 h 31"/>
                  <a:gd name="T8" fmla="*/ 34 w 34"/>
                  <a:gd name="T9" fmla="*/ 31 h 31"/>
                  <a:gd name="T10" fmla="*/ 33 w 34"/>
                  <a:gd name="T11" fmla="*/ 24 h 31"/>
                  <a:gd name="T12" fmla="*/ 30 w 34"/>
                  <a:gd name="T13" fmla="*/ 15 h 31"/>
                  <a:gd name="T14" fmla="*/ 26 w 34"/>
                  <a:gd name="T15" fmla="*/ 6 h 31"/>
                  <a:gd name="T16" fmla="*/ 20 w 34"/>
                  <a:gd name="T17" fmla="*/ 0 h 31"/>
                  <a:gd name="T18" fmla="*/ 16 w 34"/>
                  <a:gd name="T19" fmla="*/ 5 h 31"/>
                  <a:gd name="T20" fmla="*/ 10 w 34"/>
                  <a:gd name="T21" fmla="*/ 11 h 31"/>
                  <a:gd name="T22" fmla="*/ 8 w 34"/>
                  <a:gd name="T23" fmla="*/ 14 h 31"/>
                  <a:gd name="T24" fmla="*/ 6 w 34"/>
                  <a:gd name="T25" fmla="*/ 16 h 31"/>
                  <a:gd name="T26" fmla="*/ 4 w 34"/>
                  <a:gd name="T27" fmla="*/ 18 h 31"/>
                  <a:gd name="T28" fmla="*/ 0 w 34"/>
                  <a:gd name="T29"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31">
                    <a:moveTo>
                      <a:pt x="0" y="18"/>
                    </a:moveTo>
                    <a:lnTo>
                      <a:pt x="8" y="22"/>
                    </a:lnTo>
                    <a:lnTo>
                      <a:pt x="17" y="26"/>
                    </a:lnTo>
                    <a:lnTo>
                      <a:pt x="27" y="30"/>
                    </a:lnTo>
                    <a:lnTo>
                      <a:pt x="34" y="31"/>
                    </a:lnTo>
                    <a:lnTo>
                      <a:pt x="33" y="24"/>
                    </a:lnTo>
                    <a:lnTo>
                      <a:pt x="30" y="15"/>
                    </a:lnTo>
                    <a:lnTo>
                      <a:pt x="26" y="6"/>
                    </a:lnTo>
                    <a:lnTo>
                      <a:pt x="20" y="0"/>
                    </a:lnTo>
                    <a:lnTo>
                      <a:pt x="16" y="5"/>
                    </a:lnTo>
                    <a:lnTo>
                      <a:pt x="10" y="11"/>
                    </a:lnTo>
                    <a:lnTo>
                      <a:pt x="8" y="14"/>
                    </a:lnTo>
                    <a:lnTo>
                      <a:pt x="6" y="16"/>
                    </a:lnTo>
                    <a:lnTo>
                      <a:pt x="4" y="18"/>
                    </a:lnTo>
                    <a:lnTo>
                      <a:pt x="0" y="18"/>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345" name="Freeform 297"/>
              <p:cNvSpPr>
                <a:spLocks/>
              </p:cNvSpPr>
              <p:nvPr/>
            </p:nvSpPr>
            <p:spPr bwMode="auto">
              <a:xfrm>
                <a:off x="5139" y="2418"/>
                <a:ext cx="6" cy="12"/>
              </a:xfrm>
              <a:custGeom>
                <a:avLst/>
                <a:gdLst>
                  <a:gd name="T0" fmla="*/ 0 w 20"/>
                  <a:gd name="T1" fmla="*/ 6 h 37"/>
                  <a:gd name="T2" fmla="*/ 0 w 20"/>
                  <a:gd name="T3" fmla="*/ 37 h 37"/>
                  <a:gd name="T4" fmla="*/ 7 w 20"/>
                  <a:gd name="T5" fmla="*/ 33 h 37"/>
                  <a:gd name="T6" fmla="*/ 20 w 20"/>
                  <a:gd name="T7" fmla="*/ 30 h 37"/>
                  <a:gd name="T8" fmla="*/ 20 w 20"/>
                  <a:gd name="T9" fmla="*/ 0 h 37"/>
                  <a:gd name="T10" fmla="*/ 0 w 20"/>
                  <a:gd name="T11" fmla="*/ 6 h 37"/>
                </a:gdLst>
                <a:ahLst/>
                <a:cxnLst>
                  <a:cxn ang="0">
                    <a:pos x="T0" y="T1"/>
                  </a:cxn>
                  <a:cxn ang="0">
                    <a:pos x="T2" y="T3"/>
                  </a:cxn>
                  <a:cxn ang="0">
                    <a:pos x="T4" y="T5"/>
                  </a:cxn>
                  <a:cxn ang="0">
                    <a:pos x="T6" y="T7"/>
                  </a:cxn>
                  <a:cxn ang="0">
                    <a:pos x="T8" y="T9"/>
                  </a:cxn>
                  <a:cxn ang="0">
                    <a:pos x="T10" y="T11"/>
                  </a:cxn>
                </a:cxnLst>
                <a:rect l="0" t="0" r="r" b="b"/>
                <a:pathLst>
                  <a:path w="20" h="37">
                    <a:moveTo>
                      <a:pt x="0" y="6"/>
                    </a:moveTo>
                    <a:lnTo>
                      <a:pt x="0" y="37"/>
                    </a:lnTo>
                    <a:lnTo>
                      <a:pt x="7" y="33"/>
                    </a:lnTo>
                    <a:lnTo>
                      <a:pt x="20" y="30"/>
                    </a:lnTo>
                    <a:lnTo>
                      <a:pt x="20" y="0"/>
                    </a:lnTo>
                    <a:lnTo>
                      <a:pt x="0" y="6"/>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346" name="Line 298"/>
              <p:cNvSpPr>
                <a:spLocks noChangeShapeType="1"/>
              </p:cNvSpPr>
              <p:nvPr/>
            </p:nvSpPr>
            <p:spPr bwMode="auto">
              <a:xfrm>
                <a:off x="5180" y="2449"/>
                <a:ext cx="1" cy="10"/>
              </a:xfrm>
              <a:prstGeom prst="line">
                <a:avLst/>
              </a:prstGeom>
              <a:grpFill/>
              <a:ln w="9525">
                <a:solidFill>
                  <a:schemeClr val="accent3"/>
                </a:solidFill>
                <a:round/>
                <a:headEnd/>
                <a:tailEnd/>
              </a:ln>
              <a:extLst/>
            </p:spPr>
            <p:txBody>
              <a:bodyPr/>
              <a:lstStyle/>
              <a:p>
                <a:pPr>
                  <a:defRPr/>
                </a:pPr>
                <a:endParaRPr lang="en-US" dirty="0">
                  <a:ea typeface="+mn-ea"/>
                </a:endParaRPr>
              </a:p>
            </p:txBody>
          </p:sp>
          <p:sp>
            <p:nvSpPr>
              <p:cNvPr id="2347" name="Freeform 299"/>
              <p:cNvSpPr>
                <a:spLocks/>
              </p:cNvSpPr>
              <p:nvPr/>
            </p:nvSpPr>
            <p:spPr bwMode="auto">
              <a:xfrm>
                <a:off x="5180" y="2453"/>
                <a:ext cx="4" cy="6"/>
              </a:xfrm>
              <a:custGeom>
                <a:avLst/>
                <a:gdLst>
                  <a:gd name="T0" fmla="*/ 0 w 13"/>
                  <a:gd name="T1" fmla="*/ 18 h 18"/>
                  <a:gd name="T2" fmla="*/ 1 w 13"/>
                  <a:gd name="T3" fmla="*/ 13 h 18"/>
                  <a:gd name="T4" fmla="*/ 3 w 13"/>
                  <a:gd name="T5" fmla="*/ 9 h 18"/>
                  <a:gd name="T6" fmla="*/ 7 w 13"/>
                  <a:gd name="T7" fmla="*/ 4 h 18"/>
                  <a:gd name="T8" fmla="*/ 13 w 13"/>
                  <a:gd name="T9" fmla="*/ 0 h 18"/>
                </a:gdLst>
                <a:ahLst/>
                <a:cxnLst>
                  <a:cxn ang="0">
                    <a:pos x="T0" y="T1"/>
                  </a:cxn>
                  <a:cxn ang="0">
                    <a:pos x="T2" y="T3"/>
                  </a:cxn>
                  <a:cxn ang="0">
                    <a:pos x="T4" y="T5"/>
                  </a:cxn>
                  <a:cxn ang="0">
                    <a:pos x="T6" y="T7"/>
                  </a:cxn>
                  <a:cxn ang="0">
                    <a:pos x="T8" y="T9"/>
                  </a:cxn>
                </a:cxnLst>
                <a:rect l="0" t="0" r="r" b="b"/>
                <a:pathLst>
                  <a:path w="13" h="18">
                    <a:moveTo>
                      <a:pt x="0" y="18"/>
                    </a:moveTo>
                    <a:lnTo>
                      <a:pt x="1" y="13"/>
                    </a:lnTo>
                    <a:lnTo>
                      <a:pt x="3" y="9"/>
                    </a:lnTo>
                    <a:lnTo>
                      <a:pt x="7" y="4"/>
                    </a:lnTo>
                    <a:lnTo>
                      <a:pt x="13"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348" name="Line 300"/>
              <p:cNvSpPr>
                <a:spLocks noChangeShapeType="1"/>
              </p:cNvSpPr>
              <p:nvPr/>
            </p:nvSpPr>
            <p:spPr bwMode="auto">
              <a:xfrm flipH="1" flipV="1">
                <a:off x="5178" y="2447"/>
                <a:ext cx="6" cy="6"/>
              </a:xfrm>
              <a:prstGeom prst="line">
                <a:avLst/>
              </a:prstGeom>
              <a:grpFill/>
              <a:ln w="9525">
                <a:solidFill>
                  <a:schemeClr val="accent3"/>
                </a:solidFill>
                <a:round/>
                <a:headEnd/>
                <a:tailEnd/>
              </a:ln>
              <a:extLst/>
            </p:spPr>
            <p:txBody>
              <a:bodyPr/>
              <a:lstStyle/>
              <a:p>
                <a:pPr>
                  <a:defRPr/>
                </a:pPr>
                <a:endParaRPr lang="en-US" dirty="0">
                  <a:ea typeface="+mn-ea"/>
                </a:endParaRPr>
              </a:p>
            </p:txBody>
          </p:sp>
          <p:sp>
            <p:nvSpPr>
              <p:cNvPr id="2349" name="Freeform 301"/>
              <p:cNvSpPr>
                <a:spLocks/>
              </p:cNvSpPr>
              <p:nvPr/>
            </p:nvSpPr>
            <p:spPr bwMode="auto">
              <a:xfrm>
                <a:off x="5116" y="2564"/>
                <a:ext cx="9" cy="10"/>
              </a:xfrm>
              <a:custGeom>
                <a:avLst/>
                <a:gdLst>
                  <a:gd name="T0" fmla="*/ 0 w 27"/>
                  <a:gd name="T1" fmla="*/ 0 h 31"/>
                  <a:gd name="T2" fmla="*/ 20 w 27"/>
                  <a:gd name="T3" fmla="*/ 31 h 31"/>
                  <a:gd name="T4" fmla="*/ 27 w 27"/>
                  <a:gd name="T5" fmla="*/ 13 h 31"/>
                </a:gdLst>
                <a:ahLst/>
                <a:cxnLst>
                  <a:cxn ang="0">
                    <a:pos x="T0" y="T1"/>
                  </a:cxn>
                  <a:cxn ang="0">
                    <a:pos x="T2" y="T3"/>
                  </a:cxn>
                  <a:cxn ang="0">
                    <a:pos x="T4" y="T5"/>
                  </a:cxn>
                </a:cxnLst>
                <a:rect l="0" t="0" r="r" b="b"/>
                <a:pathLst>
                  <a:path w="27" h="31">
                    <a:moveTo>
                      <a:pt x="0" y="0"/>
                    </a:moveTo>
                    <a:lnTo>
                      <a:pt x="20" y="31"/>
                    </a:lnTo>
                    <a:lnTo>
                      <a:pt x="27" y="13"/>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350" name="Freeform 302"/>
              <p:cNvSpPr>
                <a:spLocks/>
              </p:cNvSpPr>
              <p:nvPr/>
            </p:nvSpPr>
            <p:spPr bwMode="auto">
              <a:xfrm>
                <a:off x="5119" y="2568"/>
                <a:ext cx="6" cy="1"/>
              </a:xfrm>
              <a:custGeom>
                <a:avLst/>
                <a:gdLst>
                  <a:gd name="T0" fmla="*/ 20 w 20"/>
                  <a:gd name="T1" fmla="*/ 10 w 20"/>
                  <a:gd name="T2" fmla="*/ 0 w 20"/>
                </a:gdLst>
                <a:ahLst/>
                <a:cxnLst>
                  <a:cxn ang="0">
                    <a:pos x="T0" y="0"/>
                  </a:cxn>
                  <a:cxn ang="0">
                    <a:pos x="T1" y="0"/>
                  </a:cxn>
                  <a:cxn ang="0">
                    <a:pos x="T2" y="0"/>
                  </a:cxn>
                </a:cxnLst>
                <a:rect l="0" t="0" r="r" b="b"/>
                <a:pathLst>
                  <a:path w="20">
                    <a:moveTo>
                      <a:pt x="20" y="0"/>
                    </a:moveTo>
                    <a:lnTo>
                      <a:pt x="10" y="0"/>
                    </a:lnTo>
                    <a:lnTo>
                      <a:pt x="0"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351" name="Freeform 303"/>
              <p:cNvSpPr>
                <a:spLocks/>
              </p:cNvSpPr>
              <p:nvPr/>
            </p:nvSpPr>
            <p:spPr bwMode="auto">
              <a:xfrm>
                <a:off x="5127" y="2557"/>
                <a:ext cx="12" cy="5"/>
              </a:xfrm>
              <a:custGeom>
                <a:avLst/>
                <a:gdLst>
                  <a:gd name="T0" fmla="*/ 0 w 34"/>
                  <a:gd name="T1" fmla="*/ 13 h 13"/>
                  <a:gd name="T2" fmla="*/ 6 w 34"/>
                  <a:gd name="T3" fmla="*/ 13 h 13"/>
                  <a:gd name="T4" fmla="*/ 10 w 34"/>
                  <a:gd name="T5" fmla="*/ 11 h 13"/>
                  <a:gd name="T6" fmla="*/ 16 w 34"/>
                  <a:gd name="T7" fmla="*/ 10 h 13"/>
                  <a:gd name="T8" fmla="*/ 20 w 34"/>
                  <a:gd name="T9" fmla="*/ 7 h 13"/>
                  <a:gd name="T10" fmla="*/ 28 w 34"/>
                  <a:gd name="T11" fmla="*/ 2 h 13"/>
                  <a:gd name="T12" fmla="*/ 34 w 34"/>
                  <a:gd name="T13" fmla="*/ 0 h 13"/>
                  <a:gd name="T14" fmla="*/ 25 w 34"/>
                  <a:gd name="T15" fmla="*/ 0 h 13"/>
                  <a:gd name="T16" fmla="*/ 15 w 34"/>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3">
                    <a:moveTo>
                      <a:pt x="0" y="13"/>
                    </a:moveTo>
                    <a:lnTo>
                      <a:pt x="6" y="13"/>
                    </a:lnTo>
                    <a:lnTo>
                      <a:pt x="10" y="11"/>
                    </a:lnTo>
                    <a:lnTo>
                      <a:pt x="16" y="10"/>
                    </a:lnTo>
                    <a:lnTo>
                      <a:pt x="20" y="7"/>
                    </a:lnTo>
                    <a:lnTo>
                      <a:pt x="28" y="2"/>
                    </a:lnTo>
                    <a:lnTo>
                      <a:pt x="34" y="0"/>
                    </a:lnTo>
                    <a:lnTo>
                      <a:pt x="25" y="0"/>
                    </a:lnTo>
                    <a:lnTo>
                      <a:pt x="15"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352" name="Freeform 304"/>
              <p:cNvSpPr>
                <a:spLocks/>
              </p:cNvSpPr>
              <p:nvPr/>
            </p:nvSpPr>
            <p:spPr bwMode="auto">
              <a:xfrm>
                <a:off x="5127" y="2547"/>
                <a:ext cx="12" cy="6"/>
              </a:xfrm>
              <a:custGeom>
                <a:avLst/>
                <a:gdLst>
                  <a:gd name="T0" fmla="*/ 34 w 34"/>
                  <a:gd name="T1" fmla="*/ 18 h 18"/>
                  <a:gd name="T2" fmla="*/ 34 w 34"/>
                  <a:gd name="T3" fmla="*/ 0 h 18"/>
                  <a:gd name="T4" fmla="*/ 28 w 34"/>
                  <a:gd name="T5" fmla="*/ 0 h 18"/>
                  <a:gd name="T6" fmla="*/ 20 w 34"/>
                  <a:gd name="T7" fmla="*/ 0 h 18"/>
                  <a:gd name="T8" fmla="*/ 10 w 34"/>
                  <a:gd name="T9" fmla="*/ 0 h 18"/>
                  <a:gd name="T10" fmla="*/ 0 w 34"/>
                  <a:gd name="T11" fmla="*/ 0 h 18"/>
                  <a:gd name="T12" fmla="*/ 34 w 34"/>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34" h="18">
                    <a:moveTo>
                      <a:pt x="34" y="18"/>
                    </a:moveTo>
                    <a:lnTo>
                      <a:pt x="34" y="0"/>
                    </a:lnTo>
                    <a:lnTo>
                      <a:pt x="28" y="0"/>
                    </a:lnTo>
                    <a:lnTo>
                      <a:pt x="20" y="0"/>
                    </a:lnTo>
                    <a:lnTo>
                      <a:pt x="10" y="0"/>
                    </a:lnTo>
                    <a:lnTo>
                      <a:pt x="0" y="0"/>
                    </a:lnTo>
                    <a:lnTo>
                      <a:pt x="34" y="18"/>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353" name="Freeform 305"/>
              <p:cNvSpPr>
                <a:spLocks/>
              </p:cNvSpPr>
              <p:nvPr/>
            </p:nvSpPr>
            <p:spPr bwMode="auto">
              <a:xfrm>
                <a:off x="5141" y="2535"/>
                <a:ext cx="20" cy="8"/>
              </a:xfrm>
              <a:custGeom>
                <a:avLst/>
                <a:gdLst>
                  <a:gd name="T0" fmla="*/ 53 w 59"/>
                  <a:gd name="T1" fmla="*/ 25 h 25"/>
                  <a:gd name="T2" fmla="*/ 56 w 59"/>
                  <a:gd name="T3" fmla="*/ 12 h 25"/>
                  <a:gd name="T4" fmla="*/ 59 w 59"/>
                  <a:gd name="T5" fmla="*/ 0 h 25"/>
                  <a:gd name="T6" fmla="*/ 44 w 59"/>
                  <a:gd name="T7" fmla="*/ 0 h 25"/>
                  <a:gd name="T8" fmla="*/ 27 w 59"/>
                  <a:gd name="T9" fmla="*/ 0 h 25"/>
                  <a:gd name="T10" fmla="*/ 19 w 59"/>
                  <a:gd name="T11" fmla="*/ 1 h 25"/>
                  <a:gd name="T12" fmla="*/ 12 w 59"/>
                  <a:gd name="T13" fmla="*/ 2 h 25"/>
                  <a:gd name="T14" fmla="*/ 5 w 59"/>
                  <a:gd name="T15" fmla="*/ 4 h 25"/>
                  <a:gd name="T16" fmla="*/ 0 w 59"/>
                  <a:gd name="T17" fmla="*/ 6 h 25"/>
                  <a:gd name="T18" fmla="*/ 13 w 59"/>
                  <a:gd name="T19" fmla="*/ 14 h 25"/>
                  <a:gd name="T20" fmla="*/ 26 w 59"/>
                  <a:gd name="T21" fmla="*/ 20 h 25"/>
                  <a:gd name="T22" fmla="*/ 33 w 59"/>
                  <a:gd name="T23" fmla="*/ 22 h 25"/>
                  <a:gd name="T24" fmla="*/ 38 w 59"/>
                  <a:gd name="T25" fmla="*/ 24 h 25"/>
                  <a:gd name="T26" fmla="*/ 46 w 59"/>
                  <a:gd name="T27" fmla="*/ 25 h 25"/>
                  <a:gd name="T28" fmla="*/ 53 w 59"/>
                  <a:gd name="T2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25">
                    <a:moveTo>
                      <a:pt x="53" y="25"/>
                    </a:moveTo>
                    <a:lnTo>
                      <a:pt x="56" y="12"/>
                    </a:lnTo>
                    <a:lnTo>
                      <a:pt x="59" y="0"/>
                    </a:lnTo>
                    <a:lnTo>
                      <a:pt x="44" y="0"/>
                    </a:lnTo>
                    <a:lnTo>
                      <a:pt x="27" y="0"/>
                    </a:lnTo>
                    <a:lnTo>
                      <a:pt x="19" y="1"/>
                    </a:lnTo>
                    <a:lnTo>
                      <a:pt x="12" y="2"/>
                    </a:lnTo>
                    <a:lnTo>
                      <a:pt x="5" y="4"/>
                    </a:lnTo>
                    <a:lnTo>
                      <a:pt x="0" y="6"/>
                    </a:lnTo>
                    <a:lnTo>
                      <a:pt x="13" y="14"/>
                    </a:lnTo>
                    <a:lnTo>
                      <a:pt x="26" y="20"/>
                    </a:lnTo>
                    <a:lnTo>
                      <a:pt x="33" y="22"/>
                    </a:lnTo>
                    <a:lnTo>
                      <a:pt x="38" y="24"/>
                    </a:lnTo>
                    <a:lnTo>
                      <a:pt x="46" y="25"/>
                    </a:lnTo>
                    <a:lnTo>
                      <a:pt x="53" y="25"/>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354" name="Line 306"/>
              <p:cNvSpPr>
                <a:spLocks noChangeShapeType="1"/>
              </p:cNvSpPr>
              <p:nvPr/>
            </p:nvSpPr>
            <p:spPr bwMode="auto">
              <a:xfrm flipV="1">
                <a:off x="5191" y="2516"/>
                <a:ext cx="6" cy="2"/>
              </a:xfrm>
              <a:prstGeom prst="line">
                <a:avLst/>
              </a:prstGeom>
              <a:grpFill/>
              <a:ln w="9525">
                <a:solidFill>
                  <a:schemeClr val="accent3"/>
                </a:solidFill>
                <a:round/>
                <a:headEnd/>
                <a:tailEnd/>
              </a:ln>
              <a:extLst/>
            </p:spPr>
            <p:txBody>
              <a:bodyPr/>
              <a:lstStyle/>
              <a:p>
                <a:pPr>
                  <a:defRPr/>
                </a:pPr>
                <a:endParaRPr lang="en-US" dirty="0">
                  <a:ea typeface="+mn-ea"/>
                </a:endParaRPr>
              </a:p>
            </p:txBody>
          </p:sp>
        </p:grpSp>
        <p:sp>
          <p:nvSpPr>
            <p:cNvPr id="2265" name="Freeform 307"/>
            <p:cNvSpPr>
              <a:spLocks/>
            </p:cNvSpPr>
            <p:nvPr>
              <p:custDataLst>
                <p:tags r:id="rId207"/>
              </p:custDataLst>
            </p:nvPr>
          </p:nvSpPr>
          <p:spPr bwMode="auto">
            <a:xfrm>
              <a:off x="7770813" y="3595688"/>
              <a:ext cx="15875" cy="50800"/>
            </a:xfrm>
            <a:custGeom>
              <a:avLst/>
              <a:gdLst>
                <a:gd name="T0" fmla="*/ 0 w 33"/>
                <a:gd name="T1" fmla="*/ 2147483647 h 43"/>
                <a:gd name="T2" fmla="*/ 2147483647 w 33"/>
                <a:gd name="T3" fmla="*/ 2147483647 h 43"/>
                <a:gd name="T4" fmla="*/ 2147483647 w 33"/>
                <a:gd name="T5" fmla="*/ 2147483647 h 43"/>
                <a:gd name="T6" fmla="*/ 2147483647 w 33"/>
                <a:gd name="T7" fmla="*/ 2147483647 h 43"/>
                <a:gd name="T8" fmla="*/ 2147483647 w 33"/>
                <a:gd name="T9" fmla="*/ 2147483647 h 43"/>
                <a:gd name="T10" fmla="*/ 2147483647 w 33"/>
                <a:gd name="T11" fmla="*/ 2147483647 h 43"/>
                <a:gd name="T12" fmla="*/ 2147483647 w 33"/>
                <a:gd name="T13" fmla="*/ 2147483647 h 43"/>
                <a:gd name="T14" fmla="*/ 2147483647 w 33"/>
                <a:gd name="T15" fmla="*/ 2147483647 h 43"/>
                <a:gd name="T16" fmla="*/ 2147483647 w 33"/>
                <a:gd name="T17" fmla="*/ 0 h 43"/>
                <a:gd name="T18" fmla="*/ 2147483647 w 33"/>
                <a:gd name="T19" fmla="*/ 2147483647 h 43"/>
                <a:gd name="T20" fmla="*/ 2147483647 w 33"/>
                <a:gd name="T21" fmla="*/ 2147483647 h 43"/>
                <a:gd name="T22" fmla="*/ 2147483647 w 33"/>
                <a:gd name="T23" fmla="*/ 2147483647 h 43"/>
                <a:gd name="T24" fmla="*/ 2147483647 w 33"/>
                <a:gd name="T25" fmla="*/ 2147483647 h 43"/>
                <a:gd name="T26" fmla="*/ 2147483647 w 33"/>
                <a:gd name="T27" fmla="*/ 2147483647 h 43"/>
                <a:gd name="T28" fmla="*/ 2147483647 w 33"/>
                <a:gd name="T29" fmla="*/ 2147483647 h 43"/>
                <a:gd name="T30" fmla="*/ 2147483647 w 33"/>
                <a:gd name="T31" fmla="*/ 2147483647 h 43"/>
                <a:gd name="T32" fmla="*/ 2147483647 w 33"/>
                <a:gd name="T33" fmla="*/ 2147483647 h 43"/>
                <a:gd name="T34" fmla="*/ 0 w 33"/>
                <a:gd name="T35" fmla="*/ 2147483647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43"/>
                <a:gd name="T56" fmla="*/ 33 w 33"/>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43">
                  <a:moveTo>
                    <a:pt x="0" y="43"/>
                  </a:moveTo>
                  <a:lnTo>
                    <a:pt x="1" y="34"/>
                  </a:lnTo>
                  <a:lnTo>
                    <a:pt x="2" y="27"/>
                  </a:lnTo>
                  <a:lnTo>
                    <a:pt x="5" y="21"/>
                  </a:lnTo>
                  <a:lnTo>
                    <a:pt x="9" y="15"/>
                  </a:lnTo>
                  <a:lnTo>
                    <a:pt x="14" y="9"/>
                  </a:lnTo>
                  <a:lnTo>
                    <a:pt x="20" y="5"/>
                  </a:lnTo>
                  <a:lnTo>
                    <a:pt x="26" y="2"/>
                  </a:lnTo>
                  <a:lnTo>
                    <a:pt x="33" y="0"/>
                  </a:lnTo>
                  <a:lnTo>
                    <a:pt x="33" y="25"/>
                  </a:lnTo>
                  <a:lnTo>
                    <a:pt x="23" y="27"/>
                  </a:lnTo>
                  <a:lnTo>
                    <a:pt x="18" y="29"/>
                  </a:lnTo>
                  <a:lnTo>
                    <a:pt x="16" y="32"/>
                  </a:lnTo>
                  <a:lnTo>
                    <a:pt x="16" y="34"/>
                  </a:lnTo>
                  <a:lnTo>
                    <a:pt x="16" y="36"/>
                  </a:lnTo>
                  <a:lnTo>
                    <a:pt x="14" y="38"/>
                  </a:lnTo>
                  <a:lnTo>
                    <a:pt x="10" y="41"/>
                  </a:lnTo>
                  <a:lnTo>
                    <a:pt x="0" y="43"/>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66" name="Freeform 308"/>
            <p:cNvSpPr>
              <a:spLocks/>
            </p:cNvSpPr>
            <p:nvPr>
              <p:custDataLst>
                <p:tags r:id="rId208"/>
              </p:custDataLst>
            </p:nvPr>
          </p:nvSpPr>
          <p:spPr bwMode="auto">
            <a:xfrm>
              <a:off x="7854950" y="3541713"/>
              <a:ext cx="25400" cy="52387"/>
            </a:xfrm>
            <a:custGeom>
              <a:avLst/>
              <a:gdLst>
                <a:gd name="T0" fmla="*/ 0 w 54"/>
                <a:gd name="T1" fmla="*/ 2147483647 h 92"/>
                <a:gd name="T2" fmla="*/ 2147483647 w 54"/>
                <a:gd name="T3" fmla="*/ 2147483647 h 92"/>
                <a:gd name="T4" fmla="*/ 2147483647 w 54"/>
                <a:gd name="T5" fmla="*/ 2147483647 h 92"/>
                <a:gd name="T6" fmla="*/ 2147483647 w 54"/>
                <a:gd name="T7" fmla="*/ 2147483647 h 92"/>
                <a:gd name="T8" fmla="*/ 2147483647 w 54"/>
                <a:gd name="T9" fmla="*/ 2147483647 h 92"/>
                <a:gd name="T10" fmla="*/ 2147483647 w 54"/>
                <a:gd name="T11" fmla="*/ 2147483647 h 92"/>
                <a:gd name="T12" fmla="*/ 2147483647 w 54"/>
                <a:gd name="T13" fmla="*/ 2147483647 h 92"/>
                <a:gd name="T14" fmla="*/ 2147483647 w 54"/>
                <a:gd name="T15" fmla="*/ 2147483647 h 92"/>
                <a:gd name="T16" fmla="*/ 2147483647 w 54"/>
                <a:gd name="T17" fmla="*/ 0 h 92"/>
                <a:gd name="T18" fmla="*/ 2147483647 w 54"/>
                <a:gd name="T19" fmla="*/ 2147483647 h 92"/>
                <a:gd name="T20" fmla="*/ 2147483647 w 54"/>
                <a:gd name="T21" fmla="*/ 2147483647 h 92"/>
                <a:gd name="T22" fmla="*/ 2147483647 w 54"/>
                <a:gd name="T23" fmla="*/ 2147483647 h 92"/>
                <a:gd name="T24" fmla="*/ 2147483647 w 54"/>
                <a:gd name="T25" fmla="*/ 2147483647 h 92"/>
                <a:gd name="T26" fmla="*/ 2147483647 w 54"/>
                <a:gd name="T27" fmla="*/ 2147483647 h 92"/>
                <a:gd name="T28" fmla="*/ 2147483647 w 54"/>
                <a:gd name="T29" fmla="*/ 2147483647 h 92"/>
                <a:gd name="T30" fmla="*/ 2147483647 w 54"/>
                <a:gd name="T31" fmla="*/ 2147483647 h 92"/>
                <a:gd name="T32" fmla="*/ 2147483647 w 54"/>
                <a:gd name="T33" fmla="*/ 2147483647 h 92"/>
                <a:gd name="T34" fmla="*/ 2147483647 w 54"/>
                <a:gd name="T35" fmla="*/ 2147483647 h 92"/>
                <a:gd name="T36" fmla="*/ 2147483647 w 54"/>
                <a:gd name="T37" fmla="*/ 2147483647 h 92"/>
                <a:gd name="T38" fmla="*/ 2147483647 w 54"/>
                <a:gd name="T39" fmla="*/ 2147483647 h 92"/>
                <a:gd name="T40" fmla="*/ 2147483647 w 54"/>
                <a:gd name="T41" fmla="*/ 2147483647 h 92"/>
                <a:gd name="T42" fmla="*/ 2147483647 w 54"/>
                <a:gd name="T43" fmla="*/ 2147483647 h 92"/>
                <a:gd name="T44" fmla="*/ 2147483647 w 54"/>
                <a:gd name="T45" fmla="*/ 2147483647 h 92"/>
                <a:gd name="T46" fmla="*/ 2147483647 w 54"/>
                <a:gd name="T47" fmla="*/ 2147483647 h 92"/>
                <a:gd name="T48" fmla="*/ 2147483647 w 54"/>
                <a:gd name="T49" fmla="*/ 2147483647 h 92"/>
                <a:gd name="T50" fmla="*/ 0 w 54"/>
                <a:gd name="T51" fmla="*/ 2147483647 h 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
                <a:gd name="T79" fmla="*/ 0 h 92"/>
                <a:gd name="T80" fmla="*/ 54 w 54"/>
                <a:gd name="T81" fmla="*/ 92 h 9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 h="92">
                  <a:moveTo>
                    <a:pt x="0" y="55"/>
                  </a:moveTo>
                  <a:lnTo>
                    <a:pt x="1" y="51"/>
                  </a:lnTo>
                  <a:lnTo>
                    <a:pt x="2" y="46"/>
                  </a:lnTo>
                  <a:lnTo>
                    <a:pt x="3" y="42"/>
                  </a:lnTo>
                  <a:lnTo>
                    <a:pt x="6" y="37"/>
                  </a:lnTo>
                  <a:lnTo>
                    <a:pt x="11" y="29"/>
                  </a:lnTo>
                  <a:lnTo>
                    <a:pt x="18" y="21"/>
                  </a:lnTo>
                  <a:lnTo>
                    <a:pt x="31" y="7"/>
                  </a:lnTo>
                  <a:lnTo>
                    <a:pt x="41" y="0"/>
                  </a:lnTo>
                  <a:lnTo>
                    <a:pt x="54" y="12"/>
                  </a:lnTo>
                  <a:lnTo>
                    <a:pt x="51" y="21"/>
                  </a:lnTo>
                  <a:lnTo>
                    <a:pt x="47" y="29"/>
                  </a:lnTo>
                  <a:lnTo>
                    <a:pt x="44" y="35"/>
                  </a:lnTo>
                  <a:lnTo>
                    <a:pt x="41" y="41"/>
                  </a:lnTo>
                  <a:lnTo>
                    <a:pt x="33" y="49"/>
                  </a:lnTo>
                  <a:lnTo>
                    <a:pt x="28" y="55"/>
                  </a:lnTo>
                  <a:lnTo>
                    <a:pt x="26" y="64"/>
                  </a:lnTo>
                  <a:lnTo>
                    <a:pt x="26" y="74"/>
                  </a:lnTo>
                  <a:lnTo>
                    <a:pt x="24" y="83"/>
                  </a:lnTo>
                  <a:lnTo>
                    <a:pt x="20" y="92"/>
                  </a:lnTo>
                  <a:lnTo>
                    <a:pt x="14" y="83"/>
                  </a:lnTo>
                  <a:lnTo>
                    <a:pt x="8" y="74"/>
                  </a:lnTo>
                  <a:lnTo>
                    <a:pt x="5" y="70"/>
                  </a:lnTo>
                  <a:lnTo>
                    <a:pt x="2" y="64"/>
                  </a:lnTo>
                  <a:lnTo>
                    <a:pt x="1" y="60"/>
                  </a:lnTo>
                  <a:lnTo>
                    <a:pt x="0" y="55"/>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67" name="Freeform 309"/>
            <p:cNvSpPr>
              <a:spLocks/>
            </p:cNvSpPr>
            <p:nvPr>
              <p:custDataLst>
                <p:tags r:id="rId209"/>
              </p:custDataLst>
            </p:nvPr>
          </p:nvSpPr>
          <p:spPr bwMode="auto">
            <a:xfrm>
              <a:off x="7908925" y="3432175"/>
              <a:ext cx="26988" cy="52388"/>
            </a:xfrm>
            <a:custGeom>
              <a:avLst/>
              <a:gdLst>
                <a:gd name="T0" fmla="*/ 0 w 60"/>
                <a:gd name="T1" fmla="*/ 0 h 18"/>
                <a:gd name="T2" fmla="*/ 2147483647 w 60"/>
                <a:gd name="T3" fmla="*/ 2147483647 h 18"/>
                <a:gd name="T4" fmla="*/ 2147483647 w 60"/>
                <a:gd name="T5" fmla="*/ 2147483647 h 18"/>
                <a:gd name="T6" fmla="*/ 2147483647 w 60"/>
                <a:gd name="T7" fmla="*/ 2147483647 h 18"/>
                <a:gd name="T8" fmla="*/ 2147483647 w 60"/>
                <a:gd name="T9" fmla="*/ 2147483647 h 18"/>
                <a:gd name="T10" fmla="*/ 2147483647 w 60"/>
                <a:gd name="T11" fmla="*/ 2147483647 h 18"/>
                <a:gd name="T12" fmla="*/ 2147483647 w 60"/>
                <a:gd name="T13" fmla="*/ 2147483647 h 18"/>
                <a:gd name="T14" fmla="*/ 2147483647 w 60"/>
                <a:gd name="T15" fmla="*/ 2147483647 h 18"/>
                <a:gd name="T16" fmla="*/ 2147483647 w 60"/>
                <a:gd name="T17" fmla="*/ 2147483647 h 18"/>
                <a:gd name="T18" fmla="*/ 2147483647 w 60"/>
                <a:gd name="T19" fmla="*/ 2147483647 h 18"/>
                <a:gd name="T20" fmla="*/ 0 w 60"/>
                <a:gd name="T21" fmla="*/ 2147483647 h 18"/>
                <a:gd name="T22" fmla="*/ 0 w 6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
                <a:gd name="T37" fmla="*/ 0 h 18"/>
                <a:gd name="T38" fmla="*/ 60 w 60"/>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 h="18">
                  <a:moveTo>
                    <a:pt x="0" y="0"/>
                  </a:moveTo>
                  <a:lnTo>
                    <a:pt x="19" y="4"/>
                  </a:lnTo>
                  <a:lnTo>
                    <a:pt x="37" y="9"/>
                  </a:lnTo>
                  <a:lnTo>
                    <a:pt x="45" y="11"/>
                  </a:lnTo>
                  <a:lnTo>
                    <a:pt x="51" y="13"/>
                  </a:lnTo>
                  <a:lnTo>
                    <a:pt x="56" y="16"/>
                  </a:lnTo>
                  <a:lnTo>
                    <a:pt x="60" y="18"/>
                  </a:lnTo>
                  <a:lnTo>
                    <a:pt x="38" y="18"/>
                  </a:lnTo>
                  <a:lnTo>
                    <a:pt x="23" y="18"/>
                  </a:lnTo>
                  <a:lnTo>
                    <a:pt x="10" y="18"/>
                  </a:lnTo>
                  <a:lnTo>
                    <a:pt x="0" y="18"/>
                  </a:lnTo>
                  <a:lnTo>
                    <a:pt x="0" y="0"/>
                  </a:lnTo>
                </a:path>
              </a:pathLst>
            </a:custGeom>
            <a:solidFill>
              <a:srgbClr val="0070C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68" name="Freeform 310"/>
            <p:cNvSpPr>
              <a:spLocks/>
            </p:cNvSpPr>
            <p:nvPr>
              <p:custDataLst>
                <p:tags r:id="rId210"/>
              </p:custDataLst>
            </p:nvPr>
          </p:nvSpPr>
          <p:spPr bwMode="auto">
            <a:xfrm>
              <a:off x="7891463" y="3405188"/>
              <a:ext cx="28575" cy="52387"/>
            </a:xfrm>
            <a:custGeom>
              <a:avLst/>
              <a:gdLst>
                <a:gd name="T0" fmla="*/ 0 w 66"/>
                <a:gd name="T1" fmla="*/ 2147483647 h 18"/>
                <a:gd name="T2" fmla="*/ 2147483647 w 66"/>
                <a:gd name="T3" fmla="*/ 2147483647 h 18"/>
                <a:gd name="T4" fmla="*/ 2147483647 w 66"/>
                <a:gd name="T5" fmla="*/ 2147483647 h 18"/>
                <a:gd name="T6" fmla="*/ 2147483647 w 66"/>
                <a:gd name="T7" fmla="*/ 2147483647 h 18"/>
                <a:gd name="T8" fmla="*/ 2147483647 w 66"/>
                <a:gd name="T9" fmla="*/ 2147483647 h 18"/>
                <a:gd name="T10" fmla="*/ 2147483647 w 66"/>
                <a:gd name="T11" fmla="*/ 2147483647 h 18"/>
                <a:gd name="T12" fmla="*/ 2147483647 w 66"/>
                <a:gd name="T13" fmla="*/ 2147483647 h 18"/>
                <a:gd name="T14" fmla="*/ 2147483647 w 66"/>
                <a:gd name="T15" fmla="*/ 0 h 18"/>
                <a:gd name="T16" fmla="*/ 0 w 66"/>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18"/>
                <a:gd name="T29" fmla="*/ 66 w 66"/>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18">
                  <a:moveTo>
                    <a:pt x="0" y="18"/>
                  </a:moveTo>
                  <a:lnTo>
                    <a:pt x="66" y="18"/>
                  </a:lnTo>
                  <a:lnTo>
                    <a:pt x="52" y="13"/>
                  </a:lnTo>
                  <a:lnTo>
                    <a:pt x="40" y="7"/>
                  </a:lnTo>
                  <a:lnTo>
                    <a:pt x="35" y="4"/>
                  </a:lnTo>
                  <a:lnTo>
                    <a:pt x="29" y="2"/>
                  </a:lnTo>
                  <a:lnTo>
                    <a:pt x="25" y="1"/>
                  </a:lnTo>
                  <a:lnTo>
                    <a:pt x="19" y="0"/>
                  </a:lnTo>
                  <a:lnTo>
                    <a:pt x="0" y="18"/>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69" name="Freeform 311"/>
            <p:cNvSpPr>
              <a:spLocks/>
            </p:cNvSpPr>
            <p:nvPr>
              <p:custDataLst>
                <p:tags r:id="rId211"/>
              </p:custDataLst>
            </p:nvPr>
          </p:nvSpPr>
          <p:spPr bwMode="auto">
            <a:xfrm>
              <a:off x="7696200" y="3311525"/>
              <a:ext cx="9525" cy="50800"/>
            </a:xfrm>
            <a:custGeom>
              <a:avLst/>
              <a:gdLst>
                <a:gd name="T0" fmla="*/ 0 w 17"/>
                <a:gd name="T1" fmla="*/ 2147483647 h 42"/>
                <a:gd name="T2" fmla="*/ 2147483647 w 17"/>
                <a:gd name="T3" fmla="*/ 2147483647 h 42"/>
                <a:gd name="T4" fmla="*/ 2147483647 w 17"/>
                <a:gd name="T5" fmla="*/ 2147483647 h 42"/>
                <a:gd name="T6" fmla="*/ 2147483647 w 17"/>
                <a:gd name="T7" fmla="*/ 2147483647 h 42"/>
                <a:gd name="T8" fmla="*/ 2147483647 w 17"/>
                <a:gd name="T9" fmla="*/ 2147483647 h 42"/>
                <a:gd name="T10" fmla="*/ 2147483647 w 17"/>
                <a:gd name="T11" fmla="*/ 2147483647 h 42"/>
                <a:gd name="T12" fmla="*/ 2147483647 w 17"/>
                <a:gd name="T13" fmla="*/ 2147483647 h 42"/>
                <a:gd name="T14" fmla="*/ 2147483647 w 17"/>
                <a:gd name="T15" fmla="*/ 0 h 42"/>
                <a:gd name="T16" fmla="*/ 0 w 17"/>
                <a:gd name="T17" fmla="*/ 2147483647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42"/>
                <a:gd name="T29" fmla="*/ 17 w 1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42">
                  <a:moveTo>
                    <a:pt x="0" y="36"/>
                  </a:moveTo>
                  <a:lnTo>
                    <a:pt x="13" y="42"/>
                  </a:lnTo>
                  <a:lnTo>
                    <a:pt x="14" y="33"/>
                  </a:lnTo>
                  <a:lnTo>
                    <a:pt x="16" y="23"/>
                  </a:lnTo>
                  <a:lnTo>
                    <a:pt x="17" y="18"/>
                  </a:lnTo>
                  <a:lnTo>
                    <a:pt x="16" y="12"/>
                  </a:lnTo>
                  <a:lnTo>
                    <a:pt x="16" y="6"/>
                  </a:lnTo>
                  <a:lnTo>
                    <a:pt x="13" y="0"/>
                  </a:lnTo>
                  <a:lnTo>
                    <a:pt x="0" y="36"/>
                  </a:lnTo>
                </a:path>
              </a:pathLst>
            </a:custGeom>
            <a:solidFill>
              <a:srgbClr val="0070C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70" name="Freeform 312"/>
            <p:cNvSpPr>
              <a:spLocks/>
            </p:cNvSpPr>
            <p:nvPr>
              <p:custDataLst>
                <p:tags r:id="rId212"/>
              </p:custDataLst>
            </p:nvPr>
          </p:nvSpPr>
          <p:spPr bwMode="auto">
            <a:xfrm>
              <a:off x="7615238" y="3433763"/>
              <a:ext cx="33337" cy="53975"/>
            </a:xfrm>
            <a:custGeom>
              <a:avLst/>
              <a:gdLst>
                <a:gd name="T0" fmla="*/ 2147483647 w 72"/>
                <a:gd name="T1" fmla="*/ 2147483647 h 29"/>
                <a:gd name="T2" fmla="*/ 2147483647 w 72"/>
                <a:gd name="T3" fmla="*/ 2147483647 h 29"/>
                <a:gd name="T4" fmla="*/ 2147483647 w 72"/>
                <a:gd name="T5" fmla="*/ 2147483647 h 29"/>
                <a:gd name="T6" fmla="*/ 2147483647 w 72"/>
                <a:gd name="T7" fmla="*/ 2147483647 h 29"/>
                <a:gd name="T8" fmla="*/ 2147483647 w 72"/>
                <a:gd name="T9" fmla="*/ 2147483647 h 29"/>
                <a:gd name="T10" fmla="*/ 2147483647 w 72"/>
                <a:gd name="T11" fmla="*/ 2147483647 h 29"/>
                <a:gd name="T12" fmla="*/ 2147483647 w 72"/>
                <a:gd name="T13" fmla="*/ 2147483647 h 29"/>
                <a:gd name="T14" fmla="*/ 2147483647 w 72"/>
                <a:gd name="T15" fmla="*/ 2147483647 h 29"/>
                <a:gd name="T16" fmla="*/ 2147483647 w 72"/>
                <a:gd name="T17" fmla="*/ 2147483647 h 29"/>
                <a:gd name="T18" fmla="*/ 2147483647 w 72"/>
                <a:gd name="T19" fmla="*/ 0 h 29"/>
                <a:gd name="T20" fmla="*/ 2147483647 w 72"/>
                <a:gd name="T21" fmla="*/ 0 h 29"/>
                <a:gd name="T22" fmla="*/ 2147483647 w 72"/>
                <a:gd name="T23" fmla="*/ 2147483647 h 29"/>
                <a:gd name="T24" fmla="*/ 2147483647 w 72"/>
                <a:gd name="T25" fmla="*/ 2147483647 h 29"/>
                <a:gd name="T26" fmla="*/ 2147483647 w 72"/>
                <a:gd name="T27" fmla="*/ 2147483647 h 29"/>
                <a:gd name="T28" fmla="*/ 2147483647 w 72"/>
                <a:gd name="T29" fmla="*/ 2147483647 h 29"/>
                <a:gd name="T30" fmla="*/ 0 w 72"/>
                <a:gd name="T31" fmla="*/ 2147483647 h 29"/>
                <a:gd name="T32" fmla="*/ 2147483647 w 72"/>
                <a:gd name="T33" fmla="*/ 2147483647 h 29"/>
                <a:gd name="T34" fmla="*/ 2147483647 w 72"/>
                <a:gd name="T35" fmla="*/ 2147483647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29"/>
                <a:gd name="T56" fmla="*/ 72 w 72"/>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29">
                  <a:moveTo>
                    <a:pt x="6" y="29"/>
                  </a:moveTo>
                  <a:lnTo>
                    <a:pt x="15" y="26"/>
                  </a:lnTo>
                  <a:lnTo>
                    <a:pt x="24" y="24"/>
                  </a:lnTo>
                  <a:lnTo>
                    <a:pt x="32" y="24"/>
                  </a:lnTo>
                  <a:lnTo>
                    <a:pt x="39" y="24"/>
                  </a:lnTo>
                  <a:lnTo>
                    <a:pt x="55" y="27"/>
                  </a:lnTo>
                  <a:lnTo>
                    <a:pt x="72" y="29"/>
                  </a:lnTo>
                  <a:lnTo>
                    <a:pt x="72" y="4"/>
                  </a:lnTo>
                  <a:lnTo>
                    <a:pt x="58" y="1"/>
                  </a:lnTo>
                  <a:lnTo>
                    <a:pt x="47" y="0"/>
                  </a:lnTo>
                  <a:lnTo>
                    <a:pt x="39" y="0"/>
                  </a:lnTo>
                  <a:lnTo>
                    <a:pt x="34" y="2"/>
                  </a:lnTo>
                  <a:lnTo>
                    <a:pt x="27" y="3"/>
                  </a:lnTo>
                  <a:lnTo>
                    <a:pt x="21" y="5"/>
                  </a:lnTo>
                  <a:lnTo>
                    <a:pt x="12" y="5"/>
                  </a:lnTo>
                  <a:lnTo>
                    <a:pt x="0" y="4"/>
                  </a:lnTo>
                  <a:lnTo>
                    <a:pt x="3" y="16"/>
                  </a:lnTo>
                  <a:lnTo>
                    <a:pt x="6" y="29"/>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71" name="Freeform 313"/>
            <p:cNvSpPr>
              <a:spLocks/>
            </p:cNvSpPr>
            <p:nvPr>
              <p:custDataLst>
                <p:tags r:id="rId213"/>
              </p:custDataLst>
            </p:nvPr>
          </p:nvSpPr>
          <p:spPr bwMode="auto">
            <a:xfrm>
              <a:off x="7623175" y="3602038"/>
              <a:ext cx="20638" cy="50800"/>
            </a:xfrm>
            <a:custGeom>
              <a:avLst/>
              <a:gdLst>
                <a:gd name="T0" fmla="*/ 0 w 46"/>
                <a:gd name="T1" fmla="*/ 0 h 37"/>
                <a:gd name="T2" fmla="*/ 2147483647 w 46"/>
                <a:gd name="T3" fmla="*/ 2147483647 h 37"/>
                <a:gd name="T4" fmla="*/ 2147483647 w 46"/>
                <a:gd name="T5" fmla="*/ 2147483647 h 37"/>
                <a:gd name="T6" fmla="*/ 2147483647 w 46"/>
                <a:gd name="T7" fmla="*/ 2147483647 h 37"/>
                <a:gd name="T8" fmla="*/ 2147483647 w 46"/>
                <a:gd name="T9" fmla="*/ 2147483647 h 37"/>
                <a:gd name="T10" fmla="*/ 2147483647 w 46"/>
                <a:gd name="T11" fmla="*/ 2147483647 h 37"/>
                <a:gd name="T12" fmla="*/ 2147483647 w 46"/>
                <a:gd name="T13" fmla="*/ 2147483647 h 37"/>
                <a:gd name="T14" fmla="*/ 2147483647 w 46"/>
                <a:gd name="T15" fmla="*/ 2147483647 h 37"/>
                <a:gd name="T16" fmla="*/ 2147483647 w 46"/>
                <a:gd name="T17" fmla="*/ 2147483647 h 37"/>
                <a:gd name="T18" fmla="*/ 2147483647 w 46"/>
                <a:gd name="T19" fmla="*/ 2147483647 h 37"/>
                <a:gd name="T20" fmla="*/ 2147483647 w 46"/>
                <a:gd name="T21" fmla="*/ 2147483647 h 37"/>
                <a:gd name="T22" fmla="*/ 2147483647 w 46"/>
                <a:gd name="T23" fmla="*/ 2147483647 h 37"/>
                <a:gd name="T24" fmla="*/ 2147483647 w 46"/>
                <a:gd name="T25" fmla="*/ 2147483647 h 37"/>
                <a:gd name="T26" fmla="*/ 2147483647 w 46"/>
                <a:gd name="T27" fmla="*/ 2147483647 h 37"/>
                <a:gd name="T28" fmla="*/ 0 w 46"/>
                <a:gd name="T29" fmla="*/ 0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37"/>
                <a:gd name="T47" fmla="*/ 46 w 46"/>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37">
                  <a:moveTo>
                    <a:pt x="0" y="0"/>
                  </a:moveTo>
                  <a:lnTo>
                    <a:pt x="9" y="9"/>
                  </a:lnTo>
                  <a:lnTo>
                    <a:pt x="20" y="15"/>
                  </a:lnTo>
                  <a:lnTo>
                    <a:pt x="31" y="20"/>
                  </a:lnTo>
                  <a:lnTo>
                    <a:pt x="46" y="25"/>
                  </a:lnTo>
                  <a:lnTo>
                    <a:pt x="37" y="29"/>
                  </a:lnTo>
                  <a:lnTo>
                    <a:pt x="29" y="33"/>
                  </a:lnTo>
                  <a:lnTo>
                    <a:pt x="21" y="36"/>
                  </a:lnTo>
                  <a:lnTo>
                    <a:pt x="13" y="37"/>
                  </a:lnTo>
                  <a:lnTo>
                    <a:pt x="9" y="36"/>
                  </a:lnTo>
                  <a:lnTo>
                    <a:pt x="7" y="33"/>
                  </a:lnTo>
                  <a:lnTo>
                    <a:pt x="5" y="29"/>
                  </a:lnTo>
                  <a:lnTo>
                    <a:pt x="3" y="23"/>
                  </a:lnTo>
                  <a:lnTo>
                    <a:pt x="1" y="12"/>
                  </a:lnTo>
                  <a:lnTo>
                    <a:pt x="0" y="0"/>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72" name="Freeform 314"/>
            <p:cNvSpPr>
              <a:spLocks/>
            </p:cNvSpPr>
            <p:nvPr>
              <p:custDataLst>
                <p:tags r:id="rId214"/>
              </p:custDataLst>
            </p:nvPr>
          </p:nvSpPr>
          <p:spPr bwMode="auto">
            <a:xfrm>
              <a:off x="7750175" y="3438525"/>
              <a:ext cx="11113" cy="50800"/>
            </a:xfrm>
            <a:custGeom>
              <a:avLst/>
              <a:gdLst>
                <a:gd name="T0" fmla="*/ 0 w 26"/>
                <a:gd name="T1" fmla="*/ 0 h 19"/>
                <a:gd name="T2" fmla="*/ 2147483647 w 26"/>
                <a:gd name="T3" fmla="*/ 2147483647 h 19"/>
                <a:gd name="T4" fmla="*/ 2147483647 w 26"/>
                <a:gd name="T5" fmla="*/ 2147483647 h 19"/>
                <a:gd name="T6" fmla="*/ 2147483647 w 26"/>
                <a:gd name="T7" fmla="*/ 0 h 19"/>
                <a:gd name="T8" fmla="*/ 2147483647 w 26"/>
                <a:gd name="T9" fmla="*/ 0 h 19"/>
                <a:gd name="T10" fmla="*/ 0 w 26"/>
                <a:gd name="T11" fmla="*/ 0 h 19"/>
                <a:gd name="T12" fmla="*/ 0 60000 65536"/>
                <a:gd name="T13" fmla="*/ 0 60000 65536"/>
                <a:gd name="T14" fmla="*/ 0 60000 65536"/>
                <a:gd name="T15" fmla="*/ 0 60000 65536"/>
                <a:gd name="T16" fmla="*/ 0 60000 65536"/>
                <a:gd name="T17" fmla="*/ 0 60000 65536"/>
                <a:gd name="T18" fmla="*/ 0 w 26"/>
                <a:gd name="T19" fmla="*/ 0 h 19"/>
                <a:gd name="T20" fmla="*/ 26 w 26"/>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26" h="19">
                  <a:moveTo>
                    <a:pt x="0" y="0"/>
                  </a:moveTo>
                  <a:lnTo>
                    <a:pt x="26" y="19"/>
                  </a:lnTo>
                  <a:lnTo>
                    <a:pt x="26" y="9"/>
                  </a:lnTo>
                  <a:lnTo>
                    <a:pt x="26" y="0"/>
                  </a:lnTo>
                  <a:lnTo>
                    <a:pt x="15" y="0"/>
                  </a:lnTo>
                  <a:lnTo>
                    <a:pt x="0" y="0"/>
                  </a:lnTo>
                </a:path>
              </a:pathLst>
            </a:custGeom>
            <a:solidFill>
              <a:srgbClr val="0070C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73" name="Freeform 315"/>
            <p:cNvSpPr>
              <a:spLocks/>
            </p:cNvSpPr>
            <p:nvPr>
              <p:custDataLst>
                <p:tags r:id="rId215"/>
              </p:custDataLst>
            </p:nvPr>
          </p:nvSpPr>
          <p:spPr bwMode="auto">
            <a:xfrm>
              <a:off x="7594600" y="3433763"/>
              <a:ext cx="20638" cy="53975"/>
            </a:xfrm>
            <a:custGeom>
              <a:avLst/>
              <a:gdLst>
                <a:gd name="T0" fmla="*/ 2147483647 w 43"/>
                <a:gd name="T1" fmla="*/ 0 h 31"/>
                <a:gd name="T2" fmla="*/ 2147483647 w 43"/>
                <a:gd name="T3" fmla="*/ 2147483647 h 31"/>
                <a:gd name="T4" fmla="*/ 0 w 43"/>
                <a:gd name="T5" fmla="*/ 2147483647 h 31"/>
                <a:gd name="T6" fmla="*/ 0 w 43"/>
                <a:gd name="T7" fmla="*/ 2147483647 h 31"/>
                <a:gd name="T8" fmla="*/ 0 w 43"/>
                <a:gd name="T9" fmla="*/ 2147483647 h 31"/>
                <a:gd name="T10" fmla="*/ 0 w 43"/>
                <a:gd name="T11" fmla="*/ 2147483647 h 31"/>
                <a:gd name="T12" fmla="*/ 2147483647 w 43"/>
                <a:gd name="T13" fmla="*/ 2147483647 h 31"/>
                <a:gd name="T14" fmla="*/ 2147483647 w 43"/>
                <a:gd name="T15" fmla="*/ 2147483647 h 31"/>
                <a:gd name="T16" fmla="*/ 2147483647 w 43"/>
                <a:gd name="T17" fmla="*/ 2147483647 h 31"/>
                <a:gd name="T18" fmla="*/ 2147483647 w 43"/>
                <a:gd name="T19" fmla="*/ 2147483647 h 31"/>
                <a:gd name="T20" fmla="*/ 2147483647 w 43"/>
                <a:gd name="T21" fmla="*/ 0 h 31"/>
                <a:gd name="T22" fmla="*/ 2147483647 w 43"/>
                <a:gd name="T23" fmla="*/ 0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
                <a:gd name="T37" fmla="*/ 0 h 31"/>
                <a:gd name="T38" fmla="*/ 43 w 43"/>
                <a:gd name="T39" fmla="*/ 31 h 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 h="31">
                  <a:moveTo>
                    <a:pt x="2" y="0"/>
                  </a:moveTo>
                  <a:lnTo>
                    <a:pt x="1" y="12"/>
                  </a:lnTo>
                  <a:lnTo>
                    <a:pt x="0" y="23"/>
                  </a:lnTo>
                  <a:lnTo>
                    <a:pt x="0" y="26"/>
                  </a:lnTo>
                  <a:lnTo>
                    <a:pt x="0" y="29"/>
                  </a:lnTo>
                  <a:lnTo>
                    <a:pt x="0" y="31"/>
                  </a:lnTo>
                  <a:lnTo>
                    <a:pt x="2" y="31"/>
                  </a:lnTo>
                  <a:lnTo>
                    <a:pt x="13" y="22"/>
                  </a:lnTo>
                  <a:lnTo>
                    <a:pt x="25" y="13"/>
                  </a:lnTo>
                  <a:lnTo>
                    <a:pt x="35" y="5"/>
                  </a:lnTo>
                  <a:lnTo>
                    <a:pt x="43" y="0"/>
                  </a:lnTo>
                  <a:lnTo>
                    <a:pt x="2" y="0"/>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74" name="Freeform 316"/>
            <p:cNvSpPr>
              <a:spLocks/>
            </p:cNvSpPr>
            <p:nvPr>
              <p:custDataLst>
                <p:tags r:id="rId216"/>
              </p:custDataLst>
            </p:nvPr>
          </p:nvSpPr>
          <p:spPr bwMode="auto">
            <a:xfrm>
              <a:off x="7642225" y="3476625"/>
              <a:ext cx="34925" cy="50800"/>
            </a:xfrm>
            <a:custGeom>
              <a:avLst/>
              <a:gdLst>
                <a:gd name="T0" fmla="*/ 2147483647 w 71"/>
                <a:gd name="T1" fmla="*/ 2147483647 h 49"/>
                <a:gd name="T2" fmla="*/ 2147483647 w 71"/>
                <a:gd name="T3" fmla="*/ 2147483647 h 49"/>
                <a:gd name="T4" fmla="*/ 2147483647 w 71"/>
                <a:gd name="T5" fmla="*/ 2147483647 h 49"/>
                <a:gd name="T6" fmla="*/ 2147483647 w 71"/>
                <a:gd name="T7" fmla="*/ 2147483647 h 49"/>
                <a:gd name="T8" fmla="*/ 2147483647 w 71"/>
                <a:gd name="T9" fmla="*/ 2147483647 h 49"/>
                <a:gd name="T10" fmla="*/ 2147483647 w 71"/>
                <a:gd name="T11" fmla="*/ 2147483647 h 49"/>
                <a:gd name="T12" fmla="*/ 2147483647 w 71"/>
                <a:gd name="T13" fmla="*/ 2147483647 h 49"/>
                <a:gd name="T14" fmla="*/ 2147483647 w 71"/>
                <a:gd name="T15" fmla="*/ 2147483647 h 49"/>
                <a:gd name="T16" fmla="*/ 2147483647 w 71"/>
                <a:gd name="T17" fmla="*/ 2147483647 h 49"/>
                <a:gd name="T18" fmla="*/ 2147483647 w 71"/>
                <a:gd name="T19" fmla="*/ 2147483647 h 49"/>
                <a:gd name="T20" fmla="*/ 2147483647 w 71"/>
                <a:gd name="T21" fmla="*/ 2147483647 h 49"/>
                <a:gd name="T22" fmla="*/ 2147483647 w 71"/>
                <a:gd name="T23" fmla="*/ 2147483647 h 49"/>
                <a:gd name="T24" fmla="*/ 2147483647 w 71"/>
                <a:gd name="T25" fmla="*/ 2147483647 h 49"/>
                <a:gd name="T26" fmla="*/ 2147483647 w 71"/>
                <a:gd name="T27" fmla="*/ 2147483647 h 49"/>
                <a:gd name="T28" fmla="*/ 2147483647 w 71"/>
                <a:gd name="T29" fmla="*/ 2147483647 h 49"/>
                <a:gd name="T30" fmla="*/ 2147483647 w 71"/>
                <a:gd name="T31" fmla="*/ 2147483647 h 49"/>
                <a:gd name="T32" fmla="*/ 2147483647 w 71"/>
                <a:gd name="T33" fmla="*/ 2147483647 h 49"/>
                <a:gd name="T34" fmla="*/ 2147483647 w 71"/>
                <a:gd name="T35" fmla="*/ 2147483647 h 49"/>
                <a:gd name="T36" fmla="*/ 2147483647 w 71"/>
                <a:gd name="T37" fmla="*/ 2147483647 h 49"/>
                <a:gd name="T38" fmla="*/ 2147483647 w 71"/>
                <a:gd name="T39" fmla="*/ 2147483647 h 49"/>
                <a:gd name="T40" fmla="*/ 2147483647 w 71"/>
                <a:gd name="T41" fmla="*/ 2147483647 h 49"/>
                <a:gd name="T42" fmla="*/ 2147483647 w 71"/>
                <a:gd name="T43" fmla="*/ 2147483647 h 49"/>
                <a:gd name="T44" fmla="*/ 2147483647 w 71"/>
                <a:gd name="T45" fmla="*/ 0 h 49"/>
                <a:gd name="T46" fmla="*/ 2147483647 w 71"/>
                <a:gd name="T47" fmla="*/ 2147483647 h 49"/>
                <a:gd name="T48" fmla="*/ 2147483647 w 71"/>
                <a:gd name="T49" fmla="*/ 2147483647 h 49"/>
                <a:gd name="T50" fmla="*/ 0 w 71"/>
                <a:gd name="T51" fmla="*/ 2147483647 h 49"/>
                <a:gd name="T52" fmla="*/ 0 w 71"/>
                <a:gd name="T53" fmla="*/ 2147483647 h 49"/>
                <a:gd name="T54" fmla="*/ 2147483647 w 71"/>
                <a:gd name="T55" fmla="*/ 2147483647 h 49"/>
                <a:gd name="T56" fmla="*/ 2147483647 w 71"/>
                <a:gd name="T57" fmla="*/ 2147483647 h 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1"/>
                <a:gd name="T88" fmla="*/ 0 h 49"/>
                <a:gd name="T89" fmla="*/ 71 w 71"/>
                <a:gd name="T90" fmla="*/ 49 h 4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1" h="49">
                  <a:moveTo>
                    <a:pt x="4" y="12"/>
                  </a:moveTo>
                  <a:lnTo>
                    <a:pt x="4" y="18"/>
                  </a:lnTo>
                  <a:lnTo>
                    <a:pt x="5" y="25"/>
                  </a:lnTo>
                  <a:lnTo>
                    <a:pt x="7" y="31"/>
                  </a:lnTo>
                  <a:lnTo>
                    <a:pt x="9" y="37"/>
                  </a:lnTo>
                  <a:lnTo>
                    <a:pt x="14" y="41"/>
                  </a:lnTo>
                  <a:lnTo>
                    <a:pt x="18" y="46"/>
                  </a:lnTo>
                  <a:lnTo>
                    <a:pt x="23" y="48"/>
                  </a:lnTo>
                  <a:lnTo>
                    <a:pt x="30" y="49"/>
                  </a:lnTo>
                  <a:lnTo>
                    <a:pt x="35" y="48"/>
                  </a:lnTo>
                  <a:lnTo>
                    <a:pt x="40" y="46"/>
                  </a:lnTo>
                  <a:lnTo>
                    <a:pt x="45" y="42"/>
                  </a:lnTo>
                  <a:lnTo>
                    <a:pt x="50" y="37"/>
                  </a:lnTo>
                  <a:lnTo>
                    <a:pt x="60" y="28"/>
                  </a:lnTo>
                  <a:lnTo>
                    <a:pt x="71" y="18"/>
                  </a:lnTo>
                  <a:lnTo>
                    <a:pt x="61" y="12"/>
                  </a:lnTo>
                  <a:lnTo>
                    <a:pt x="52" y="9"/>
                  </a:lnTo>
                  <a:lnTo>
                    <a:pt x="44" y="7"/>
                  </a:lnTo>
                  <a:lnTo>
                    <a:pt x="37" y="6"/>
                  </a:lnTo>
                  <a:lnTo>
                    <a:pt x="29" y="6"/>
                  </a:lnTo>
                  <a:lnTo>
                    <a:pt x="21" y="5"/>
                  </a:lnTo>
                  <a:lnTo>
                    <a:pt x="14" y="3"/>
                  </a:lnTo>
                  <a:lnTo>
                    <a:pt x="4" y="0"/>
                  </a:lnTo>
                  <a:lnTo>
                    <a:pt x="3" y="1"/>
                  </a:lnTo>
                  <a:lnTo>
                    <a:pt x="1" y="6"/>
                  </a:lnTo>
                  <a:lnTo>
                    <a:pt x="0" y="8"/>
                  </a:lnTo>
                  <a:lnTo>
                    <a:pt x="0" y="10"/>
                  </a:lnTo>
                  <a:lnTo>
                    <a:pt x="1" y="11"/>
                  </a:lnTo>
                  <a:lnTo>
                    <a:pt x="4" y="12"/>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75" name="Freeform 317"/>
            <p:cNvSpPr>
              <a:spLocks/>
            </p:cNvSpPr>
            <p:nvPr>
              <p:custDataLst>
                <p:tags r:id="rId217"/>
              </p:custDataLst>
            </p:nvPr>
          </p:nvSpPr>
          <p:spPr bwMode="auto">
            <a:xfrm>
              <a:off x="7421563" y="3660775"/>
              <a:ext cx="50800" cy="52388"/>
            </a:xfrm>
            <a:custGeom>
              <a:avLst/>
              <a:gdLst>
                <a:gd name="T0" fmla="*/ 2147483647 w 112"/>
                <a:gd name="T1" fmla="*/ 2147483647 h 26"/>
                <a:gd name="T2" fmla="*/ 2147483647 w 112"/>
                <a:gd name="T3" fmla="*/ 2147483647 h 26"/>
                <a:gd name="T4" fmla="*/ 2147483647 w 112"/>
                <a:gd name="T5" fmla="*/ 2147483647 h 26"/>
                <a:gd name="T6" fmla="*/ 2147483647 w 112"/>
                <a:gd name="T7" fmla="*/ 2147483647 h 26"/>
                <a:gd name="T8" fmla="*/ 2147483647 w 112"/>
                <a:gd name="T9" fmla="*/ 2147483647 h 26"/>
                <a:gd name="T10" fmla="*/ 2147483647 w 112"/>
                <a:gd name="T11" fmla="*/ 2147483647 h 26"/>
                <a:gd name="T12" fmla="*/ 2147483647 w 112"/>
                <a:gd name="T13" fmla="*/ 2147483647 h 26"/>
                <a:gd name="T14" fmla="*/ 2147483647 w 112"/>
                <a:gd name="T15" fmla="*/ 2147483647 h 26"/>
                <a:gd name="T16" fmla="*/ 2147483647 w 112"/>
                <a:gd name="T17" fmla="*/ 2147483647 h 26"/>
                <a:gd name="T18" fmla="*/ 2147483647 w 112"/>
                <a:gd name="T19" fmla="*/ 2147483647 h 26"/>
                <a:gd name="T20" fmla="*/ 2147483647 w 112"/>
                <a:gd name="T21" fmla="*/ 2147483647 h 26"/>
                <a:gd name="T22" fmla="*/ 2147483647 w 112"/>
                <a:gd name="T23" fmla="*/ 2147483647 h 26"/>
                <a:gd name="T24" fmla="*/ 2147483647 w 112"/>
                <a:gd name="T25" fmla="*/ 2147483647 h 26"/>
                <a:gd name="T26" fmla="*/ 2147483647 w 112"/>
                <a:gd name="T27" fmla="*/ 2147483647 h 26"/>
                <a:gd name="T28" fmla="*/ 2147483647 w 112"/>
                <a:gd name="T29" fmla="*/ 2147483647 h 26"/>
                <a:gd name="T30" fmla="*/ 2147483647 w 112"/>
                <a:gd name="T31" fmla="*/ 2147483647 h 26"/>
                <a:gd name="T32" fmla="*/ 2147483647 w 112"/>
                <a:gd name="T33" fmla="*/ 2147483647 h 26"/>
                <a:gd name="T34" fmla="*/ 2147483647 w 112"/>
                <a:gd name="T35" fmla="*/ 2147483647 h 26"/>
                <a:gd name="T36" fmla="*/ 0 w 112"/>
                <a:gd name="T37" fmla="*/ 2147483647 h 26"/>
                <a:gd name="T38" fmla="*/ 2147483647 w 112"/>
                <a:gd name="T39" fmla="*/ 2147483647 h 26"/>
                <a:gd name="T40" fmla="*/ 2147483647 w 112"/>
                <a:gd name="T41" fmla="*/ 2147483647 h 26"/>
                <a:gd name="T42" fmla="*/ 2147483647 w 112"/>
                <a:gd name="T43" fmla="*/ 2147483647 h 26"/>
                <a:gd name="T44" fmla="*/ 2147483647 w 112"/>
                <a:gd name="T45" fmla="*/ 0 h 26"/>
                <a:gd name="T46" fmla="*/ 2147483647 w 112"/>
                <a:gd name="T47" fmla="*/ 2147483647 h 26"/>
                <a:gd name="T48" fmla="*/ 2147483647 w 112"/>
                <a:gd name="T49" fmla="*/ 2147483647 h 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2"/>
                <a:gd name="T76" fmla="*/ 0 h 26"/>
                <a:gd name="T77" fmla="*/ 112 w 112"/>
                <a:gd name="T78" fmla="*/ 26 h 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2" h="26">
                  <a:moveTo>
                    <a:pt x="46" y="2"/>
                  </a:moveTo>
                  <a:lnTo>
                    <a:pt x="56" y="2"/>
                  </a:lnTo>
                  <a:lnTo>
                    <a:pt x="66" y="3"/>
                  </a:lnTo>
                  <a:lnTo>
                    <a:pt x="74" y="4"/>
                  </a:lnTo>
                  <a:lnTo>
                    <a:pt x="84" y="6"/>
                  </a:lnTo>
                  <a:lnTo>
                    <a:pt x="92" y="9"/>
                  </a:lnTo>
                  <a:lnTo>
                    <a:pt x="100" y="12"/>
                  </a:lnTo>
                  <a:lnTo>
                    <a:pt x="106" y="16"/>
                  </a:lnTo>
                  <a:lnTo>
                    <a:pt x="112" y="20"/>
                  </a:lnTo>
                  <a:lnTo>
                    <a:pt x="110" y="22"/>
                  </a:lnTo>
                  <a:lnTo>
                    <a:pt x="105" y="23"/>
                  </a:lnTo>
                  <a:lnTo>
                    <a:pt x="101" y="25"/>
                  </a:lnTo>
                  <a:lnTo>
                    <a:pt x="95" y="25"/>
                  </a:lnTo>
                  <a:lnTo>
                    <a:pt x="87" y="26"/>
                  </a:lnTo>
                  <a:lnTo>
                    <a:pt x="79" y="26"/>
                  </a:lnTo>
                  <a:lnTo>
                    <a:pt x="66" y="24"/>
                  </a:lnTo>
                  <a:lnTo>
                    <a:pt x="41" y="19"/>
                  </a:lnTo>
                  <a:lnTo>
                    <a:pt x="16" y="13"/>
                  </a:lnTo>
                  <a:lnTo>
                    <a:pt x="0" y="8"/>
                  </a:lnTo>
                  <a:lnTo>
                    <a:pt x="5" y="4"/>
                  </a:lnTo>
                  <a:lnTo>
                    <a:pt x="11" y="2"/>
                  </a:lnTo>
                  <a:lnTo>
                    <a:pt x="18" y="1"/>
                  </a:lnTo>
                  <a:lnTo>
                    <a:pt x="25" y="0"/>
                  </a:lnTo>
                  <a:lnTo>
                    <a:pt x="37" y="1"/>
                  </a:lnTo>
                  <a:lnTo>
                    <a:pt x="46" y="2"/>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76" name="Freeform 318"/>
            <p:cNvSpPr>
              <a:spLocks/>
            </p:cNvSpPr>
            <p:nvPr>
              <p:custDataLst>
                <p:tags r:id="rId218"/>
              </p:custDataLst>
            </p:nvPr>
          </p:nvSpPr>
          <p:spPr bwMode="auto">
            <a:xfrm>
              <a:off x="7531100" y="3695700"/>
              <a:ext cx="15875" cy="52388"/>
            </a:xfrm>
            <a:custGeom>
              <a:avLst/>
              <a:gdLst>
                <a:gd name="T0" fmla="*/ 0 w 41"/>
                <a:gd name="T1" fmla="*/ 0 h 25"/>
                <a:gd name="T2" fmla="*/ 2147483647 w 41"/>
                <a:gd name="T3" fmla="*/ 0 h 25"/>
                <a:gd name="T4" fmla="*/ 2147483647 w 41"/>
                <a:gd name="T5" fmla="*/ 2147483647 h 25"/>
                <a:gd name="T6" fmla="*/ 2147483647 w 41"/>
                <a:gd name="T7" fmla="*/ 2147483647 h 25"/>
                <a:gd name="T8" fmla="*/ 2147483647 w 41"/>
                <a:gd name="T9" fmla="*/ 2147483647 h 25"/>
                <a:gd name="T10" fmla="*/ 0 w 41"/>
                <a:gd name="T11" fmla="*/ 2147483647 h 25"/>
                <a:gd name="T12" fmla="*/ 0 w 41"/>
                <a:gd name="T13" fmla="*/ 0 h 25"/>
                <a:gd name="T14" fmla="*/ 0 60000 65536"/>
                <a:gd name="T15" fmla="*/ 0 60000 65536"/>
                <a:gd name="T16" fmla="*/ 0 60000 65536"/>
                <a:gd name="T17" fmla="*/ 0 60000 65536"/>
                <a:gd name="T18" fmla="*/ 0 60000 65536"/>
                <a:gd name="T19" fmla="*/ 0 60000 65536"/>
                <a:gd name="T20" fmla="*/ 0 60000 65536"/>
                <a:gd name="T21" fmla="*/ 0 w 41"/>
                <a:gd name="T22" fmla="*/ 0 h 25"/>
                <a:gd name="T23" fmla="*/ 41 w 41"/>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5">
                  <a:moveTo>
                    <a:pt x="0" y="0"/>
                  </a:moveTo>
                  <a:lnTo>
                    <a:pt x="41" y="0"/>
                  </a:lnTo>
                  <a:lnTo>
                    <a:pt x="28" y="8"/>
                  </a:lnTo>
                  <a:lnTo>
                    <a:pt x="18" y="15"/>
                  </a:lnTo>
                  <a:lnTo>
                    <a:pt x="9" y="20"/>
                  </a:lnTo>
                  <a:lnTo>
                    <a:pt x="0" y="25"/>
                  </a:lnTo>
                  <a:lnTo>
                    <a:pt x="0" y="0"/>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77" name="Freeform 319"/>
            <p:cNvSpPr>
              <a:spLocks/>
            </p:cNvSpPr>
            <p:nvPr>
              <p:custDataLst>
                <p:tags r:id="rId219"/>
              </p:custDataLst>
            </p:nvPr>
          </p:nvSpPr>
          <p:spPr bwMode="auto">
            <a:xfrm>
              <a:off x="7343775" y="3633788"/>
              <a:ext cx="42863" cy="49212"/>
            </a:xfrm>
            <a:custGeom>
              <a:avLst/>
              <a:gdLst>
                <a:gd name="T0" fmla="*/ 0 w 81"/>
                <a:gd name="T1" fmla="*/ 2147483647 h 31"/>
                <a:gd name="T2" fmla="*/ 0 w 81"/>
                <a:gd name="T3" fmla="*/ 2147483647 h 31"/>
                <a:gd name="T4" fmla="*/ 0 w 81"/>
                <a:gd name="T5" fmla="*/ 2147483647 h 31"/>
                <a:gd name="T6" fmla="*/ 0 w 81"/>
                <a:gd name="T7" fmla="*/ 2147483647 h 31"/>
                <a:gd name="T8" fmla="*/ 2147483647 w 81"/>
                <a:gd name="T9" fmla="*/ 2147483647 h 31"/>
                <a:gd name="T10" fmla="*/ 2147483647 w 81"/>
                <a:gd name="T11" fmla="*/ 2147483647 h 31"/>
                <a:gd name="T12" fmla="*/ 2147483647 w 81"/>
                <a:gd name="T13" fmla="*/ 2147483647 h 31"/>
                <a:gd name="T14" fmla="*/ 2147483647 w 81"/>
                <a:gd name="T15" fmla="*/ 2147483647 h 31"/>
                <a:gd name="T16" fmla="*/ 2147483647 w 81"/>
                <a:gd name="T17" fmla="*/ 0 h 31"/>
                <a:gd name="T18" fmla="*/ 2147483647 w 81"/>
                <a:gd name="T19" fmla="*/ 2147483647 h 31"/>
                <a:gd name="T20" fmla="*/ 2147483647 w 81"/>
                <a:gd name="T21" fmla="*/ 2147483647 h 31"/>
                <a:gd name="T22" fmla="*/ 2147483647 w 81"/>
                <a:gd name="T23" fmla="*/ 2147483647 h 31"/>
                <a:gd name="T24" fmla="*/ 2147483647 w 81"/>
                <a:gd name="T25" fmla="*/ 2147483647 h 31"/>
                <a:gd name="T26" fmla="*/ 2147483647 w 81"/>
                <a:gd name="T27" fmla="*/ 2147483647 h 31"/>
                <a:gd name="T28" fmla="*/ 2147483647 w 81"/>
                <a:gd name="T29" fmla="*/ 2147483647 h 31"/>
                <a:gd name="T30" fmla="*/ 2147483647 w 81"/>
                <a:gd name="T31" fmla="*/ 2147483647 h 31"/>
                <a:gd name="T32" fmla="*/ 2147483647 w 81"/>
                <a:gd name="T33" fmla="*/ 2147483647 h 31"/>
                <a:gd name="T34" fmla="*/ 2147483647 w 81"/>
                <a:gd name="T35" fmla="*/ 2147483647 h 31"/>
                <a:gd name="T36" fmla="*/ 2147483647 w 81"/>
                <a:gd name="T37" fmla="*/ 2147483647 h 31"/>
                <a:gd name="T38" fmla="*/ 2147483647 w 81"/>
                <a:gd name="T39" fmla="*/ 2147483647 h 31"/>
                <a:gd name="T40" fmla="*/ 2147483647 w 81"/>
                <a:gd name="T41" fmla="*/ 2147483647 h 31"/>
                <a:gd name="T42" fmla="*/ 2147483647 w 81"/>
                <a:gd name="T43" fmla="*/ 2147483647 h 31"/>
                <a:gd name="T44" fmla="*/ 2147483647 w 81"/>
                <a:gd name="T45" fmla="*/ 2147483647 h 31"/>
                <a:gd name="T46" fmla="*/ 0 w 81"/>
                <a:gd name="T47" fmla="*/ 2147483647 h 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1"/>
                <a:gd name="T73" fmla="*/ 0 h 31"/>
                <a:gd name="T74" fmla="*/ 81 w 81"/>
                <a:gd name="T75" fmla="*/ 31 h 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1" h="31">
                  <a:moveTo>
                    <a:pt x="0" y="31"/>
                  </a:moveTo>
                  <a:lnTo>
                    <a:pt x="0" y="22"/>
                  </a:lnTo>
                  <a:lnTo>
                    <a:pt x="0" y="13"/>
                  </a:lnTo>
                  <a:lnTo>
                    <a:pt x="0" y="10"/>
                  </a:lnTo>
                  <a:lnTo>
                    <a:pt x="2" y="8"/>
                  </a:lnTo>
                  <a:lnTo>
                    <a:pt x="3" y="6"/>
                  </a:lnTo>
                  <a:lnTo>
                    <a:pt x="4" y="4"/>
                  </a:lnTo>
                  <a:lnTo>
                    <a:pt x="8" y="2"/>
                  </a:lnTo>
                  <a:lnTo>
                    <a:pt x="14" y="0"/>
                  </a:lnTo>
                  <a:lnTo>
                    <a:pt x="26" y="1"/>
                  </a:lnTo>
                  <a:lnTo>
                    <a:pt x="41" y="1"/>
                  </a:lnTo>
                  <a:lnTo>
                    <a:pt x="56" y="1"/>
                  </a:lnTo>
                  <a:lnTo>
                    <a:pt x="65" y="1"/>
                  </a:lnTo>
                  <a:lnTo>
                    <a:pt x="73" y="1"/>
                  </a:lnTo>
                  <a:lnTo>
                    <a:pt x="81" y="1"/>
                  </a:lnTo>
                  <a:lnTo>
                    <a:pt x="73" y="6"/>
                  </a:lnTo>
                  <a:lnTo>
                    <a:pt x="67" y="10"/>
                  </a:lnTo>
                  <a:lnTo>
                    <a:pt x="64" y="14"/>
                  </a:lnTo>
                  <a:lnTo>
                    <a:pt x="62" y="18"/>
                  </a:lnTo>
                  <a:lnTo>
                    <a:pt x="59" y="21"/>
                  </a:lnTo>
                  <a:lnTo>
                    <a:pt x="54" y="23"/>
                  </a:lnTo>
                  <a:lnTo>
                    <a:pt x="47" y="25"/>
                  </a:lnTo>
                  <a:lnTo>
                    <a:pt x="34" y="25"/>
                  </a:lnTo>
                  <a:lnTo>
                    <a:pt x="0" y="31"/>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78" name="Freeform 320"/>
            <p:cNvSpPr>
              <a:spLocks/>
            </p:cNvSpPr>
            <p:nvPr>
              <p:custDataLst>
                <p:tags r:id="rId220"/>
              </p:custDataLst>
            </p:nvPr>
          </p:nvSpPr>
          <p:spPr bwMode="auto">
            <a:xfrm>
              <a:off x="7394575" y="3619500"/>
              <a:ext cx="44450" cy="50800"/>
            </a:xfrm>
            <a:custGeom>
              <a:avLst/>
              <a:gdLst>
                <a:gd name="T0" fmla="*/ 2147483647 w 89"/>
                <a:gd name="T1" fmla="*/ 2147483647 h 49"/>
                <a:gd name="T2" fmla="*/ 2147483647 w 89"/>
                <a:gd name="T3" fmla="*/ 2147483647 h 49"/>
                <a:gd name="T4" fmla="*/ 2147483647 w 89"/>
                <a:gd name="T5" fmla="*/ 2147483647 h 49"/>
                <a:gd name="T6" fmla="*/ 2147483647 w 89"/>
                <a:gd name="T7" fmla="*/ 2147483647 h 49"/>
                <a:gd name="T8" fmla="*/ 2147483647 w 89"/>
                <a:gd name="T9" fmla="*/ 2147483647 h 49"/>
                <a:gd name="T10" fmla="*/ 2147483647 w 89"/>
                <a:gd name="T11" fmla="*/ 2147483647 h 49"/>
                <a:gd name="T12" fmla="*/ 2147483647 w 89"/>
                <a:gd name="T13" fmla="*/ 2147483647 h 49"/>
                <a:gd name="T14" fmla="*/ 2147483647 w 89"/>
                <a:gd name="T15" fmla="*/ 2147483647 h 49"/>
                <a:gd name="T16" fmla="*/ 2147483647 w 89"/>
                <a:gd name="T17" fmla="*/ 2147483647 h 49"/>
                <a:gd name="T18" fmla="*/ 2147483647 w 89"/>
                <a:gd name="T19" fmla="*/ 0 h 49"/>
                <a:gd name="T20" fmla="*/ 2147483647 w 89"/>
                <a:gd name="T21" fmla="*/ 2147483647 h 49"/>
                <a:gd name="T22" fmla="*/ 2147483647 w 89"/>
                <a:gd name="T23" fmla="*/ 2147483647 h 49"/>
                <a:gd name="T24" fmla="*/ 0 w 89"/>
                <a:gd name="T25" fmla="*/ 2147483647 h 49"/>
                <a:gd name="T26" fmla="*/ 0 w 89"/>
                <a:gd name="T27" fmla="*/ 2147483647 h 49"/>
                <a:gd name="T28" fmla="*/ 0 w 89"/>
                <a:gd name="T29" fmla="*/ 2147483647 h 49"/>
                <a:gd name="T30" fmla="*/ 2147483647 w 89"/>
                <a:gd name="T31" fmla="*/ 2147483647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9"/>
                <a:gd name="T49" fmla="*/ 0 h 49"/>
                <a:gd name="T50" fmla="*/ 89 w 89"/>
                <a:gd name="T51" fmla="*/ 49 h 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9" h="49">
                  <a:moveTo>
                    <a:pt x="2" y="49"/>
                  </a:moveTo>
                  <a:lnTo>
                    <a:pt x="89" y="49"/>
                  </a:lnTo>
                  <a:lnTo>
                    <a:pt x="78" y="41"/>
                  </a:lnTo>
                  <a:lnTo>
                    <a:pt x="68" y="35"/>
                  </a:lnTo>
                  <a:lnTo>
                    <a:pt x="57" y="30"/>
                  </a:lnTo>
                  <a:lnTo>
                    <a:pt x="46" y="25"/>
                  </a:lnTo>
                  <a:lnTo>
                    <a:pt x="36" y="21"/>
                  </a:lnTo>
                  <a:lnTo>
                    <a:pt x="26" y="14"/>
                  </a:lnTo>
                  <a:lnTo>
                    <a:pt x="16" y="8"/>
                  </a:lnTo>
                  <a:lnTo>
                    <a:pt x="9" y="0"/>
                  </a:lnTo>
                  <a:lnTo>
                    <a:pt x="4" y="10"/>
                  </a:lnTo>
                  <a:lnTo>
                    <a:pt x="1" y="23"/>
                  </a:lnTo>
                  <a:lnTo>
                    <a:pt x="0" y="29"/>
                  </a:lnTo>
                  <a:lnTo>
                    <a:pt x="0" y="36"/>
                  </a:lnTo>
                  <a:lnTo>
                    <a:pt x="0" y="43"/>
                  </a:lnTo>
                  <a:lnTo>
                    <a:pt x="2" y="49"/>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79" name="Freeform 321"/>
            <p:cNvSpPr>
              <a:spLocks/>
            </p:cNvSpPr>
            <p:nvPr>
              <p:custDataLst>
                <p:tags r:id="rId221"/>
              </p:custDataLst>
            </p:nvPr>
          </p:nvSpPr>
          <p:spPr bwMode="auto">
            <a:xfrm>
              <a:off x="7453313" y="3629025"/>
              <a:ext cx="41275" cy="52388"/>
            </a:xfrm>
            <a:custGeom>
              <a:avLst/>
              <a:gdLst>
                <a:gd name="T0" fmla="*/ 0 w 86"/>
                <a:gd name="T1" fmla="*/ 2147483647 h 46"/>
                <a:gd name="T2" fmla="*/ 2147483647 w 86"/>
                <a:gd name="T3" fmla="*/ 2147483647 h 46"/>
                <a:gd name="T4" fmla="*/ 2147483647 w 86"/>
                <a:gd name="T5" fmla="*/ 2147483647 h 46"/>
                <a:gd name="T6" fmla="*/ 2147483647 w 86"/>
                <a:gd name="T7" fmla="*/ 2147483647 h 46"/>
                <a:gd name="T8" fmla="*/ 2147483647 w 86"/>
                <a:gd name="T9" fmla="*/ 2147483647 h 46"/>
                <a:gd name="T10" fmla="*/ 2147483647 w 86"/>
                <a:gd name="T11" fmla="*/ 2147483647 h 46"/>
                <a:gd name="T12" fmla="*/ 2147483647 w 86"/>
                <a:gd name="T13" fmla="*/ 2147483647 h 46"/>
                <a:gd name="T14" fmla="*/ 2147483647 w 86"/>
                <a:gd name="T15" fmla="*/ 2147483647 h 46"/>
                <a:gd name="T16" fmla="*/ 2147483647 w 86"/>
                <a:gd name="T17" fmla="*/ 2147483647 h 46"/>
                <a:gd name="T18" fmla="*/ 2147483647 w 86"/>
                <a:gd name="T19" fmla="*/ 2147483647 h 46"/>
                <a:gd name="T20" fmla="*/ 2147483647 w 86"/>
                <a:gd name="T21" fmla="*/ 2147483647 h 46"/>
                <a:gd name="T22" fmla="*/ 2147483647 w 86"/>
                <a:gd name="T23" fmla="*/ 2147483647 h 46"/>
                <a:gd name="T24" fmla="*/ 2147483647 w 86"/>
                <a:gd name="T25" fmla="*/ 2147483647 h 46"/>
                <a:gd name="T26" fmla="*/ 2147483647 w 86"/>
                <a:gd name="T27" fmla="*/ 2147483647 h 46"/>
                <a:gd name="T28" fmla="*/ 2147483647 w 86"/>
                <a:gd name="T29" fmla="*/ 2147483647 h 46"/>
                <a:gd name="T30" fmla="*/ 2147483647 w 86"/>
                <a:gd name="T31" fmla="*/ 2147483647 h 46"/>
                <a:gd name="T32" fmla="*/ 2147483647 w 86"/>
                <a:gd name="T33" fmla="*/ 2147483647 h 46"/>
                <a:gd name="T34" fmla="*/ 2147483647 w 86"/>
                <a:gd name="T35" fmla="*/ 2147483647 h 46"/>
                <a:gd name="T36" fmla="*/ 2147483647 w 86"/>
                <a:gd name="T37" fmla="*/ 2147483647 h 46"/>
                <a:gd name="T38" fmla="*/ 2147483647 w 86"/>
                <a:gd name="T39" fmla="*/ 2147483647 h 46"/>
                <a:gd name="T40" fmla="*/ 2147483647 w 86"/>
                <a:gd name="T41" fmla="*/ 2147483647 h 46"/>
                <a:gd name="T42" fmla="*/ 2147483647 w 86"/>
                <a:gd name="T43" fmla="*/ 0 h 46"/>
                <a:gd name="T44" fmla="*/ 2147483647 w 86"/>
                <a:gd name="T45" fmla="*/ 0 h 46"/>
                <a:gd name="T46" fmla="*/ 2147483647 w 86"/>
                <a:gd name="T47" fmla="*/ 2147483647 h 46"/>
                <a:gd name="T48" fmla="*/ 2147483647 w 86"/>
                <a:gd name="T49" fmla="*/ 2147483647 h 46"/>
                <a:gd name="T50" fmla="*/ 2147483647 w 86"/>
                <a:gd name="T51" fmla="*/ 2147483647 h 46"/>
                <a:gd name="T52" fmla="*/ 2147483647 w 86"/>
                <a:gd name="T53" fmla="*/ 2147483647 h 46"/>
                <a:gd name="T54" fmla="*/ 2147483647 w 86"/>
                <a:gd name="T55" fmla="*/ 2147483647 h 46"/>
                <a:gd name="T56" fmla="*/ 0 w 86"/>
                <a:gd name="T57" fmla="*/ 2147483647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6"/>
                <a:gd name="T88" fmla="*/ 0 h 46"/>
                <a:gd name="T89" fmla="*/ 86 w 86"/>
                <a:gd name="T90" fmla="*/ 46 h 4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6" h="46">
                  <a:moveTo>
                    <a:pt x="0" y="21"/>
                  </a:moveTo>
                  <a:lnTo>
                    <a:pt x="14" y="26"/>
                  </a:lnTo>
                  <a:lnTo>
                    <a:pt x="25" y="29"/>
                  </a:lnTo>
                  <a:lnTo>
                    <a:pt x="30" y="30"/>
                  </a:lnTo>
                  <a:lnTo>
                    <a:pt x="36" y="30"/>
                  </a:lnTo>
                  <a:lnTo>
                    <a:pt x="41" y="29"/>
                  </a:lnTo>
                  <a:lnTo>
                    <a:pt x="46" y="27"/>
                  </a:lnTo>
                  <a:lnTo>
                    <a:pt x="46" y="36"/>
                  </a:lnTo>
                  <a:lnTo>
                    <a:pt x="46" y="46"/>
                  </a:lnTo>
                  <a:lnTo>
                    <a:pt x="56" y="45"/>
                  </a:lnTo>
                  <a:lnTo>
                    <a:pt x="67" y="43"/>
                  </a:lnTo>
                  <a:lnTo>
                    <a:pt x="77" y="40"/>
                  </a:lnTo>
                  <a:lnTo>
                    <a:pt x="86" y="40"/>
                  </a:lnTo>
                  <a:lnTo>
                    <a:pt x="83" y="32"/>
                  </a:lnTo>
                  <a:lnTo>
                    <a:pt x="80" y="25"/>
                  </a:lnTo>
                  <a:lnTo>
                    <a:pt x="74" y="19"/>
                  </a:lnTo>
                  <a:lnTo>
                    <a:pt x="70" y="14"/>
                  </a:lnTo>
                  <a:lnTo>
                    <a:pt x="64" y="9"/>
                  </a:lnTo>
                  <a:lnTo>
                    <a:pt x="58" y="6"/>
                  </a:lnTo>
                  <a:lnTo>
                    <a:pt x="51" y="3"/>
                  </a:lnTo>
                  <a:lnTo>
                    <a:pt x="46" y="1"/>
                  </a:lnTo>
                  <a:lnTo>
                    <a:pt x="39" y="0"/>
                  </a:lnTo>
                  <a:lnTo>
                    <a:pt x="33" y="0"/>
                  </a:lnTo>
                  <a:lnTo>
                    <a:pt x="26" y="1"/>
                  </a:lnTo>
                  <a:lnTo>
                    <a:pt x="19" y="3"/>
                  </a:lnTo>
                  <a:lnTo>
                    <a:pt x="14" y="6"/>
                  </a:lnTo>
                  <a:lnTo>
                    <a:pt x="8" y="10"/>
                  </a:lnTo>
                  <a:lnTo>
                    <a:pt x="4" y="15"/>
                  </a:lnTo>
                  <a:lnTo>
                    <a:pt x="0" y="21"/>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80" name="Freeform 322"/>
            <p:cNvSpPr>
              <a:spLocks/>
            </p:cNvSpPr>
            <p:nvPr>
              <p:custDataLst>
                <p:tags r:id="rId222"/>
              </p:custDataLst>
            </p:nvPr>
          </p:nvSpPr>
          <p:spPr bwMode="auto">
            <a:xfrm>
              <a:off x="7512050" y="3633788"/>
              <a:ext cx="28575" cy="49212"/>
            </a:xfrm>
            <a:custGeom>
              <a:avLst/>
              <a:gdLst>
                <a:gd name="T0" fmla="*/ 0 w 59"/>
                <a:gd name="T1" fmla="*/ 0 h 18"/>
                <a:gd name="T2" fmla="*/ 0 w 59"/>
                <a:gd name="T3" fmla="*/ 2147483647 h 18"/>
                <a:gd name="T4" fmla="*/ 2147483647 w 59"/>
                <a:gd name="T5" fmla="*/ 2147483647 h 18"/>
                <a:gd name="T6" fmla="*/ 2147483647 w 59"/>
                <a:gd name="T7" fmla="*/ 2147483647 h 18"/>
                <a:gd name="T8" fmla="*/ 2147483647 w 59"/>
                <a:gd name="T9" fmla="*/ 2147483647 h 18"/>
                <a:gd name="T10" fmla="*/ 2147483647 w 59"/>
                <a:gd name="T11" fmla="*/ 2147483647 h 18"/>
                <a:gd name="T12" fmla="*/ 2147483647 w 59"/>
                <a:gd name="T13" fmla="*/ 2147483647 h 18"/>
                <a:gd name="T14" fmla="*/ 2147483647 w 59"/>
                <a:gd name="T15" fmla="*/ 2147483647 h 18"/>
                <a:gd name="T16" fmla="*/ 2147483647 w 59"/>
                <a:gd name="T17" fmla="*/ 2147483647 h 18"/>
                <a:gd name="T18" fmla="*/ 2147483647 w 59"/>
                <a:gd name="T19" fmla="*/ 2147483647 h 18"/>
                <a:gd name="T20" fmla="*/ 2147483647 w 59"/>
                <a:gd name="T21" fmla="*/ 2147483647 h 18"/>
                <a:gd name="T22" fmla="*/ 0 w 59"/>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
                <a:gd name="T37" fmla="*/ 0 h 18"/>
                <a:gd name="T38" fmla="*/ 59 w 59"/>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 h="18">
                  <a:moveTo>
                    <a:pt x="0" y="0"/>
                  </a:moveTo>
                  <a:lnTo>
                    <a:pt x="0" y="18"/>
                  </a:lnTo>
                  <a:lnTo>
                    <a:pt x="39" y="18"/>
                  </a:lnTo>
                  <a:lnTo>
                    <a:pt x="59" y="6"/>
                  </a:lnTo>
                  <a:lnTo>
                    <a:pt x="51" y="5"/>
                  </a:lnTo>
                  <a:lnTo>
                    <a:pt x="45" y="4"/>
                  </a:lnTo>
                  <a:lnTo>
                    <a:pt x="37" y="5"/>
                  </a:lnTo>
                  <a:lnTo>
                    <a:pt x="29" y="6"/>
                  </a:lnTo>
                  <a:lnTo>
                    <a:pt x="22" y="6"/>
                  </a:lnTo>
                  <a:lnTo>
                    <a:pt x="14" y="5"/>
                  </a:lnTo>
                  <a:lnTo>
                    <a:pt x="7" y="4"/>
                  </a:lnTo>
                  <a:lnTo>
                    <a:pt x="0" y="0"/>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81" name="Freeform 323"/>
            <p:cNvSpPr>
              <a:spLocks/>
            </p:cNvSpPr>
            <p:nvPr>
              <p:custDataLst>
                <p:tags r:id="rId223"/>
              </p:custDataLst>
            </p:nvPr>
          </p:nvSpPr>
          <p:spPr bwMode="auto">
            <a:xfrm>
              <a:off x="7594600" y="3625850"/>
              <a:ext cx="1588" cy="50800"/>
            </a:xfrm>
            <a:custGeom>
              <a:avLst/>
              <a:gdLst>
                <a:gd name="T0" fmla="*/ 2147483647 w 4"/>
                <a:gd name="T1" fmla="*/ 2147483647 h 19"/>
                <a:gd name="T2" fmla="*/ 2147483647 w 4"/>
                <a:gd name="T3" fmla="*/ 0 h 19"/>
                <a:gd name="T4" fmla="*/ 2147483647 w 4"/>
                <a:gd name="T5" fmla="*/ 2147483647 h 19"/>
                <a:gd name="T6" fmla="*/ 2147483647 w 4"/>
                <a:gd name="T7" fmla="*/ 2147483647 h 19"/>
                <a:gd name="T8" fmla="*/ 0 w 4"/>
                <a:gd name="T9" fmla="*/ 2147483647 h 19"/>
                <a:gd name="T10" fmla="*/ 0 w 4"/>
                <a:gd name="T11" fmla="*/ 2147483647 h 19"/>
                <a:gd name="T12" fmla="*/ 0 w 4"/>
                <a:gd name="T13" fmla="*/ 2147483647 h 19"/>
                <a:gd name="T14" fmla="*/ 2147483647 w 4"/>
                <a:gd name="T15" fmla="*/ 2147483647 h 19"/>
                <a:gd name="T16" fmla="*/ 2147483647 w 4"/>
                <a:gd name="T17" fmla="*/ 2147483647 h 19"/>
                <a:gd name="T18" fmla="*/ 2147483647 w 4"/>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19"/>
                <a:gd name="T32" fmla="*/ 4 w 4"/>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19">
                  <a:moveTo>
                    <a:pt x="4" y="19"/>
                  </a:moveTo>
                  <a:lnTo>
                    <a:pt x="4" y="0"/>
                  </a:lnTo>
                  <a:lnTo>
                    <a:pt x="2" y="1"/>
                  </a:lnTo>
                  <a:lnTo>
                    <a:pt x="1" y="3"/>
                  </a:lnTo>
                  <a:lnTo>
                    <a:pt x="0" y="6"/>
                  </a:lnTo>
                  <a:lnTo>
                    <a:pt x="0" y="10"/>
                  </a:lnTo>
                  <a:lnTo>
                    <a:pt x="0" y="14"/>
                  </a:lnTo>
                  <a:lnTo>
                    <a:pt x="1" y="16"/>
                  </a:lnTo>
                  <a:lnTo>
                    <a:pt x="2" y="19"/>
                  </a:lnTo>
                  <a:lnTo>
                    <a:pt x="4" y="19"/>
                  </a:lnTo>
                </a:path>
              </a:pathLst>
            </a:custGeom>
            <a:solidFill>
              <a:srgbClr val="0070C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82" name="Freeform 324"/>
            <p:cNvSpPr>
              <a:spLocks/>
            </p:cNvSpPr>
            <p:nvPr>
              <p:custDataLst>
                <p:tags r:id="rId224"/>
              </p:custDataLst>
            </p:nvPr>
          </p:nvSpPr>
          <p:spPr bwMode="auto">
            <a:xfrm>
              <a:off x="7118350" y="3457575"/>
              <a:ext cx="22225" cy="52388"/>
            </a:xfrm>
            <a:custGeom>
              <a:avLst/>
              <a:gdLst>
                <a:gd name="T0" fmla="*/ 0 w 46"/>
                <a:gd name="T1" fmla="*/ 2147483647 h 50"/>
                <a:gd name="T2" fmla="*/ 2147483647 w 46"/>
                <a:gd name="T3" fmla="*/ 0 h 50"/>
                <a:gd name="T4" fmla="*/ 2147483647 w 46"/>
                <a:gd name="T5" fmla="*/ 2147483647 h 50"/>
                <a:gd name="T6" fmla="*/ 2147483647 w 46"/>
                <a:gd name="T7" fmla="*/ 2147483647 h 50"/>
                <a:gd name="T8" fmla="*/ 2147483647 w 46"/>
                <a:gd name="T9" fmla="*/ 2147483647 h 50"/>
                <a:gd name="T10" fmla="*/ 2147483647 w 46"/>
                <a:gd name="T11" fmla="*/ 2147483647 h 50"/>
                <a:gd name="T12" fmla="*/ 2147483647 w 46"/>
                <a:gd name="T13" fmla="*/ 2147483647 h 50"/>
                <a:gd name="T14" fmla="*/ 2147483647 w 46"/>
                <a:gd name="T15" fmla="*/ 2147483647 h 50"/>
                <a:gd name="T16" fmla="*/ 2147483647 w 46"/>
                <a:gd name="T17" fmla="*/ 2147483647 h 50"/>
                <a:gd name="T18" fmla="*/ 2147483647 w 46"/>
                <a:gd name="T19" fmla="*/ 2147483647 h 50"/>
                <a:gd name="T20" fmla="*/ 2147483647 w 46"/>
                <a:gd name="T21" fmla="*/ 2147483647 h 50"/>
                <a:gd name="T22" fmla="*/ 0 w 46"/>
                <a:gd name="T23" fmla="*/ 2147483647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
                <a:gd name="T37" fmla="*/ 0 h 50"/>
                <a:gd name="T38" fmla="*/ 46 w 46"/>
                <a:gd name="T39" fmla="*/ 50 h 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 h="50">
                  <a:moveTo>
                    <a:pt x="0" y="50"/>
                  </a:moveTo>
                  <a:lnTo>
                    <a:pt x="7" y="0"/>
                  </a:lnTo>
                  <a:lnTo>
                    <a:pt x="23" y="8"/>
                  </a:lnTo>
                  <a:lnTo>
                    <a:pt x="34" y="14"/>
                  </a:lnTo>
                  <a:lnTo>
                    <a:pt x="37" y="18"/>
                  </a:lnTo>
                  <a:lnTo>
                    <a:pt x="41" y="22"/>
                  </a:lnTo>
                  <a:lnTo>
                    <a:pt x="44" y="30"/>
                  </a:lnTo>
                  <a:lnTo>
                    <a:pt x="46" y="38"/>
                  </a:lnTo>
                  <a:lnTo>
                    <a:pt x="34" y="42"/>
                  </a:lnTo>
                  <a:lnTo>
                    <a:pt x="21" y="46"/>
                  </a:lnTo>
                  <a:lnTo>
                    <a:pt x="8" y="49"/>
                  </a:lnTo>
                  <a:lnTo>
                    <a:pt x="0" y="50"/>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83" name="Freeform 325"/>
            <p:cNvSpPr>
              <a:spLocks/>
            </p:cNvSpPr>
            <p:nvPr>
              <p:custDataLst>
                <p:tags r:id="rId225"/>
              </p:custDataLst>
            </p:nvPr>
          </p:nvSpPr>
          <p:spPr bwMode="auto">
            <a:xfrm>
              <a:off x="7058025" y="3433763"/>
              <a:ext cx="33338" cy="53975"/>
            </a:xfrm>
            <a:custGeom>
              <a:avLst/>
              <a:gdLst>
                <a:gd name="T0" fmla="*/ 0 w 66"/>
                <a:gd name="T1" fmla="*/ 0 h 80"/>
                <a:gd name="T2" fmla="*/ 2147483647 w 66"/>
                <a:gd name="T3" fmla="*/ 0 h 80"/>
                <a:gd name="T4" fmla="*/ 2147483647 w 66"/>
                <a:gd name="T5" fmla="*/ 0 h 80"/>
                <a:gd name="T6" fmla="*/ 2147483647 w 66"/>
                <a:gd name="T7" fmla="*/ 0 h 80"/>
                <a:gd name="T8" fmla="*/ 2147483647 w 66"/>
                <a:gd name="T9" fmla="*/ 0 h 80"/>
                <a:gd name="T10" fmla="*/ 2147483647 w 66"/>
                <a:gd name="T11" fmla="*/ 2147483647 h 80"/>
                <a:gd name="T12" fmla="*/ 2147483647 w 66"/>
                <a:gd name="T13" fmla="*/ 2147483647 h 80"/>
                <a:gd name="T14" fmla="*/ 2147483647 w 66"/>
                <a:gd name="T15" fmla="*/ 2147483647 h 80"/>
                <a:gd name="T16" fmla="*/ 2147483647 w 66"/>
                <a:gd name="T17" fmla="*/ 2147483647 h 80"/>
                <a:gd name="T18" fmla="*/ 2147483647 w 66"/>
                <a:gd name="T19" fmla="*/ 2147483647 h 80"/>
                <a:gd name="T20" fmla="*/ 2147483647 w 66"/>
                <a:gd name="T21" fmla="*/ 2147483647 h 80"/>
                <a:gd name="T22" fmla="*/ 2147483647 w 66"/>
                <a:gd name="T23" fmla="*/ 2147483647 h 80"/>
                <a:gd name="T24" fmla="*/ 2147483647 w 66"/>
                <a:gd name="T25" fmla="*/ 2147483647 h 80"/>
                <a:gd name="T26" fmla="*/ 2147483647 w 66"/>
                <a:gd name="T27" fmla="*/ 2147483647 h 80"/>
                <a:gd name="T28" fmla="*/ 2147483647 w 66"/>
                <a:gd name="T29" fmla="*/ 2147483647 h 80"/>
                <a:gd name="T30" fmla="*/ 2147483647 w 66"/>
                <a:gd name="T31" fmla="*/ 2147483647 h 80"/>
                <a:gd name="T32" fmla="*/ 2147483647 w 66"/>
                <a:gd name="T33" fmla="*/ 2147483647 h 80"/>
                <a:gd name="T34" fmla="*/ 0 w 66"/>
                <a:gd name="T35" fmla="*/ 2147483647 h 80"/>
                <a:gd name="T36" fmla="*/ 0 w 66"/>
                <a:gd name="T37" fmla="*/ 0 h 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80"/>
                <a:gd name="T59" fmla="*/ 66 w 66"/>
                <a:gd name="T60" fmla="*/ 80 h 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8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84" name="Freeform 326"/>
            <p:cNvSpPr>
              <a:spLocks/>
            </p:cNvSpPr>
            <p:nvPr>
              <p:custDataLst>
                <p:tags r:id="rId226"/>
              </p:custDataLst>
            </p:nvPr>
          </p:nvSpPr>
          <p:spPr bwMode="auto">
            <a:xfrm>
              <a:off x="6873875" y="3421063"/>
              <a:ext cx="7938" cy="50800"/>
            </a:xfrm>
            <a:custGeom>
              <a:avLst/>
              <a:gdLst>
                <a:gd name="T0" fmla="*/ 2147483647 w 20"/>
                <a:gd name="T1" fmla="*/ 2147483647 h 48"/>
                <a:gd name="T2" fmla="*/ 2147483647 w 20"/>
                <a:gd name="T3" fmla="*/ 2147483647 h 48"/>
                <a:gd name="T4" fmla="*/ 2147483647 w 20"/>
                <a:gd name="T5" fmla="*/ 2147483647 h 48"/>
                <a:gd name="T6" fmla="*/ 2147483647 w 20"/>
                <a:gd name="T7" fmla="*/ 2147483647 h 48"/>
                <a:gd name="T8" fmla="*/ 2147483647 w 20"/>
                <a:gd name="T9" fmla="*/ 2147483647 h 48"/>
                <a:gd name="T10" fmla="*/ 2147483647 w 20"/>
                <a:gd name="T11" fmla="*/ 2147483647 h 48"/>
                <a:gd name="T12" fmla="*/ 2147483647 w 20"/>
                <a:gd name="T13" fmla="*/ 2147483647 h 48"/>
                <a:gd name="T14" fmla="*/ 2147483647 w 20"/>
                <a:gd name="T15" fmla="*/ 2147483647 h 48"/>
                <a:gd name="T16" fmla="*/ 0 w 20"/>
                <a:gd name="T17" fmla="*/ 0 h 48"/>
                <a:gd name="T18" fmla="*/ 0 w 20"/>
                <a:gd name="T19" fmla="*/ 2147483647 h 48"/>
                <a:gd name="T20" fmla="*/ 2147483647 w 20"/>
                <a:gd name="T21" fmla="*/ 2147483647 h 48"/>
                <a:gd name="T22" fmla="*/ 2147483647 w 20"/>
                <a:gd name="T23" fmla="*/ 2147483647 h 48"/>
                <a:gd name="T24" fmla="*/ 2147483647 w 20"/>
                <a:gd name="T25" fmla="*/ 2147483647 h 48"/>
                <a:gd name="T26" fmla="*/ 2147483647 w 20"/>
                <a:gd name="T27" fmla="*/ 2147483647 h 48"/>
                <a:gd name="T28" fmla="*/ 2147483647 w 20"/>
                <a:gd name="T29" fmla="*/ 2147483647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48"/>
                <a:gd name="T47" fmla="*/ 20 w 20"/>
                <a:gd name="T48" fmla="*/ 48 h 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48">
                  <a:moveTo>
                    <a:pt x="20" y="48"/>
                  </a:moveTo>
                  <a:lnTo>
                    <a:pt x="20" y="39"/>
                  </a:lnTo>
                  <a:lnTo>
                    <a:pt x="19" y="32"/>
                  </a:lnTo>
                  <a:lnTo>
                    <a:pt x="16" y="25"/>
                  </a:lnTo>
                  <a:lnTo>
                    <a:pt x="14" y="19"/>
                  </a:lnTo>
                  <a:lnTo>
                    <a:pt x="12" y="14"/>
                  </a:lnTo>
                  <a:lnTo>
                    <a:pt x="9" y="9"/>
                  </a:lnTo>
                  <a:lnTo>
                    <a:pt x="4" y="4"/>
                  </a:lnTo>
                  <a:lnTo>
                    <a:pt x="0" y="0"/>
                  </a:lnTo>
                  <a:lnTo>
                    <a:pt x="0" y="8"/>
                  </a:lnTo>
                  <a:lnTo>
                    <a:pt x="2" y="17"/>
                  </a:lnTo>
                  <a:lnTo>
                    <a:pt x="4" y="24"/>
                  </a:lnTo>
                  <a:lnTo>
                    <a:pt x="8" y="31"/>
                  </a:lnTo>
                  <a:lnTo>
                    <a:pt x="14" y="41"/>
                  </a:lnTo>
                  <a:lnTo>
                    <a:pt x="20" y="48"/>
                  </a:lnTo>
                </a:path>
              </a:pathLst>
            </a:custGeom>
            <a:solidFill>
              <a:srgbClr val="0070C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85" name="Line 327" descr="Horizontal dunkel"/>
            <p:cNvSpPr>
              <a:spLocks noChangeShapeType="1"/>
            </p:cNvSpPr>
            <p:nvPr>
              <p:custDataLst>
                <p:tags r:id="rId227"/>
              </p:custDataLst>
            </p:nvPr>
          </p:nvSpPr>
          <p:spPr bwMode="auto">
            <a:xfrm>
              <a:off x="6900863" y="3452813"/>
              <a:ext cx="6350" cy="4762"/>
            </a:xfrm>
            <a:prstGeom prst="line">
              <a:avLst/>
            </a:prstGeom>
            <a:noFill/>
            <a:ln w="9525">
              <a:solidFill>
                <a:schemeClr val="accent3"/>
              </a:solidFill>
              <a:round/>
              <a:headEnd/>
              <a:tailEnd/>
            </a:ln>
          </p:spPr>
          <p:txBody>
            <a:bodyPr/>
            <a:lstStyle/>
            <a:p>
              <a:pPr>
                <a:defRPr/>
              </a:pPr>
              <a:endParaRPr lang="es-ES" dirty="0">
                <a:latin typeface="Arial" pitchFamily="34" charset="0"/>
                <a:ea typeface="ＭＳ Ｐゴシック" charset="-128"/>
              </a:endParaRPr>
            </a:p>
          </p:txBody>
        </p:sp>
        <p:sp>
          <p:nvSpPr>
            <p:cNvPr id="2286" name="Freeform 328"/>
            <p:cNvSpPr>
              <a:spLocks/>
            </p:cNvSpPr>
            <p:nvPr>
              <p:custDataLst>
                <p:tags r:id="rId228"/>
              </p:custDataLst>
            </p:nvPr>
          </p:nvSpPr>
          <p:spPr bwMode="auto">
            <a:xfrm>
              <a:off x="6899275" y="3452813"/>
              <a:ext cx="7938" cy="52387"/>
            </a:xfrm>
            <a:custGeom>
              <a:avLst/>
              <a:gdLst>
                <a:gd name="T0" fmla="*/ 2147483647 w 20"/>
                <a:gd name="T1" fmla="*/ 2147483647 h 12"/>
                <a:gd name="T2" fmla="*/ 2147483647 w 20"/>
                <a:gd name="T3" fmla="*/ 2147483647 h 12"/>
                <a:gd name="T4" fmla="*/ 2147483647 w 20"/>
                <a:gd name="T5" fmla="*/ 2147483647 h 12"/>
                <a:gd name="T6" fmla="*/ 2147483647 w 20"/>
                <a:gd name="T7" fmla="*/ 2147483647 h 12"/>
                <a:gd name="T8" fmla="*/ 2147483647 w 20"/>
                <a:gd name="T9" fmla="*/ 2147483647 h 12"/>
                <a:gd name="T10" fmla="*/ 2147483647 w 20"/>
                <a:gd name="T11" fmla="*/ 0 h 12"/>
                <a:gd name="T12" fmla="*/ 0 w 20"/>
                <a:gd name="T13" fmla="*/ 0 h 12"/>
                <a:gd name="T14" fmla="*/ 0 60000 65536"/>
                <a:gd name="T15" fmla="*/ 0 60000 65536"/>
                <a:gd name="T16" fmla="*/ 0 60000 65536"/>
                <a:gd name="T17" fmla="*/ 0 60000 65536"/>
                <a:gd name="T18" fmla="*/ 0 60000 65536"/>
                <a:gd name="T19" fmla="*/ 0 60000 65536"/>
                <a:gd name="T20" fmla="*/ 0 60000 65536"/>
                <a:gd name="T21" fmla="*/ 0 w 20"/>
                <a:gd name="T22" fmla="*/ 0 h 12"/>
                <a:gd name="T23" fmla="*/ 20 w 20"/>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2">
                  <a:moveTo>
                    <a:pt x="20" y="12"/>
                  </a:moveTo>
                  <a:lnTo>
                    <a:pt x="20" y="8"/>
                  </a:lnTo>
                  <a:lnTo>
                    <a:pt x="18" y="5"/>
                  </a:lnTo>
                  <a:lnTo>
                    <a:pt x="15" y="3"/>
                  </a:lnTo>
                  <a:lnTo>
                    <a:pt x="13" y="2"/>
                  </a:lnTo>
                  <a:lnTo>
                    <a:pt x="7" y="0"/>
                  </a:lnTo>
                  <a:lnTo>
                    <a:pt x="0" y="0"/>
                  </a:lnTo>
                </a:path>
              </a:pathLst>
            </a:custGeom>
            <a:solidFill>
              <a:srgbClr val="0070C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87" name="Freeform 329"/>
            <p:cNvSpPr>
              <a:spLocks/>
            </p:cNvSpPr>
            <p:nvPr>
              <p:custDataLst>
                <p:tags r:id="rId229"/>
              </p:custDataLst>
            </p:nvPr>
          </p:nvSpPr>
          <p:spPr bwMode="auto">
            <a:xfrm>
              <a:off x="6788150" y="3311525"/>
              <a:ext cx="23813" cy="50800"/>
            </a:xfrm>
            <a:custGeom>
              <a:avLst/>
              <a:gdLst>
                <a:gd name="T0" fmla="*/ 2147483647 w 53"/>
                <a:gd name="T1" fmla="*/ 0 h 30"/>
                <a:gd name="T2" fmla="*/ 2147483647 w 53"/>
                <a:gd name="T3" fmla="*/ 2147483647 h 30"/>
                <a:gd name="T4" fmla="*/ 2147483647 w 53"/>
                <a:gd name="T5" fmla="*/ 2147483647 h 30"/>
                <a:gd name="T6" fmla="*/ 2147483647 w 53"/>
                <a:gd name="T7" fmla="*/ 2147483647 h 30"/>
                <a:gd name="T8" fmla="*/ 2147483647 w 53"/>
                <a:gd name="T9" fmla="*/ 2147483647 h 30"/>
                <a:gd name="T10" fmla="*/ 2147483647 w 53"/>
                <a:gd name="T11" fmla="*/ 2147483647 h 30"/>
                <a:gd name="T12" fmla="*/ 2147483647 w 53"/>
                <a:gd name="T13" fmla="*/ 2147483647 h 30"/>
                <a:gd name="T14" fmla="*/ 2147483647 w 53"/>
                <a:gd name="T15" fmla="*/ 2147483647 h 30"/>
                <a:gd name="T16" fmla="*/ 2147483647 w 53"/>
                <a:gd name="T17" fmla="*/ 2147483647 h 30"/>
                <a:gd name="T18" fmla="*/ 2147483647 w 53"/>
                <a:gd name="T19" fmla="*/ 2147483647 h 30"/>
                <a:gd name="T20" fmla="*/ 2147483647 w 53"/>
                <a:gd name="T21" fmla="*/ 2147483647 h 30"/>
                <a:gd name="T22" fmla="*/ 2147483647 w 53"/>
                <a:gd name="T23" fmla="*/ 2147483647 h 30"/>
                <a:gd name="T24" fmla="*/ 0 w 53"/>
                <a:gd name="T25" fmla="*/ 2147483647 h 30"/>
                <a:gd name="T26" fmla="*/ 2147483647 w 53"/>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
                <a:gd name="T43" fmla="*/ 0 h 30"/>
                <a:gd name="T44" fmla="*/ 53 w 53"/>
                <a:gd name="T45" fmla="*/ 30 h 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88" name="Freeform 330"/>
            <p:cNvSpPr>
              <a:spLocks/>
            </p:cNvSpPr>
            <p:nvPr>
              <p:custDataLst>
                <p:tags r:id="rId230"/>
              </p:custDataLst>
            </p:nvPr>
          </p:nvSpPr>
          <p:spPr bwMode="auto">
            <a:xfrm>
              <a:off x="7378700" y="3640138"/>
              <a:ext cx="11113" cy="50800"/>
            </a:xfrm>
            <a:custGeom>
              <a:avLst/>
              <a:gdLst>
                <a:gd name="T0" fmla="*/ 0 w 33"/>
                <a:gd name="T1" fmla="*/ 2147483647 h 31"/>
                <a:gd name="T2" fmla="*/ 2147483647 w 33"/>
                <a:gd name="T3" fmla="*/ 2147483647 h 31"/>
                <a:gd name="T4" fmla="*/ 2147483647 w 33"/>
                <a:gd name="T5" fmla="*/ 2147483647 h 31"/>
                <a:gd name="T6" fmla="*/ 2147483647 w 33"/>
                <a:gd name="T7" fmla="*/ 2147483647 h 31"/>
                <a:gd name="T8" fmla="*/ 2147483647 w 33"/>
                <a:gd name="T9" fmla="*/ 2147483647 h 31"/>
                <a:gd name="T10" fmla="*/ 2147483647 w 33"/>
                <a:gd name="T11" fmla="*/ 0 h 31"/>
                <a:gd name="T12" fmla="*/ 2147483647 w 33"/>
                <a:gd name="T13" fmla="*/ 0 h 31"/>
                <a:gd name="T14" fmla="*/ 2147483647 w 33"/>
                <a:gd name="T15" fmla="*/ 0 h 31"/>
                <a:gd name="T16" fmla="*/ 2147483647 w 33"/>
                <a:gd name="T17" fmla="*/ 0 h 31"/>
                <a:gd name="T18" fmla="*/ 0 w 33"/>
                <a:gd name="T19" fmla="*/ 0 h 31"/>
                <a:gd name="T20" fmla="*/ 0 w 33"/>
                <a:gd name="T21" fmla="*/ 2147483647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1"/>
                <a:gd name="T35" fmla="*/ 33 w 33"/>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1">
                  <a:moveTo>
                    <a:pt x="0" y="6"/>
                  </a:moveTo>
                  <a:lnTo>
                    <a:pt x="4" y="21"/>
                  </a:lnTo>
                  <a:lnTo>
                    <a:pt x="7" y="31"/>
                  </a:lnTo>
                  <a:lnTo>
                    <a:pt x="22" y="31"/>
                  </a:lnTo>
                  <a:lnTo>
                    <a:pt x="33" y="31"/>
                  </a:lnTo>
                  <a:lnTo>
                    <a:pt x="33" y="0"/>
                  </a:lnTo>
                  <a:lnTo>
                    <a:pt x="27" y="0"/>
                  </a:lnTo>
                  <a:lnTo>
                    <a:pt x="19" y="0"/>
                  </a:lnTo>
                  <a:lnTo>
                    <a:pt x="10" y="0"/>
                  </a:lnTo>
                  <a:lnTo>
                    <a:pt x="0" y="0"/>
                  </a:lnTo>
                  <a:lnTo>
                    <a:pt x="0" y="6"/>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89" name="Freeform 331"/>
            <p:cNvSpPr>
              <a:spLocks/>
            </p:cNvSpPr>
            <p:nvPr>
              <p:custDataLst>
                <p:tags r:id="rId231"/>
              </p:custDataLst>
            </p:nvPr>
          </p:nvSpPr>
          <p:spPr bwMode="auto">
            <a:xfrm>
              <a:off x="7954963" y="3602038"/>
              <a:ext cx="31750" cy="50800"/>
            </a:xfrm>
            <a:custGeom>
              <a:avLst/>
              <a:gdLst>
                <a:gd name="T0" fmla="*/ 2147483647 w 65"/>
                <a:gd name="T1" fmla="*/ 2147483647 h 68"/>
                <a:gd name="T2" fmla="*/ 2147483647 w 65"/>
                <a:gd name="T3" fmla="*/ 2147483647 h 68"/>
                <a:gd name="T4" fmla="*/ 2147483647 w 65"/>
                <a:gd name="T5" fmla="*/ 2147483647 h 68"/>
                <a:gd name="T6" fmla="*/ 2147483647 w 65"/>
                <a:gd name="T7" fmla="*/ 2147483647 h 68"/>
                <a:gd name="T8" fmla="*/ 2147483647 w 65"/>
                <a:gd name="T9" fmla="*/ 2147483647 h 68"/>
                <a:gd name="T10" fmla="*/ 2147483647 w 65"/>
                <a:gd name="T11" fmla="*/ 2147483647 h 68"/>
                <a:gd name="T12" fmla="*/ 2147483647 w 65"/>
                <a:gd name="T13" fmla="*/ 2147483647 h 68"/>
                <a:gd name="T14" fmla="*/ 0 w 65"/>
                <a:gd name="T15" fmla="*/ 2147483647 h 68"/>
                <a:gd name="T16" fmla="*/ 0 w 65"/>
                <a:gd name="T17" fmla="*/ 2147483647 h 68"/>
                <a:gd name="T18" fmla="*/ 0 w 65"/>
                <a:gd name="T19" fmla="*/ 2147483647 h 68"/>
                <a:gd name="T20" fmla="*/ 2147483647 w 65"/>
                <a:gd name="T21" fmla="*/ 2147483647 h 68"/>
                <a:gd name="T22" fmla="*/ 2147483647 w 65"/>
                <a:gd name="T23" fmla="*/ 2147483647 h 68"/>
                <a:gd name="T24" fmla="*/ 2147483647 w 65"/>
                <a:gd name="T25" fmla="*/ 2147483647 h 68"/>
                <a:gd name="T26" fmla="*/ 2147483647 w 65"/>
                <a:gd name="T27" fmla="*/ 2147483647 h 68"/>
                <a:gd name="T28" fmla="*/ 2147483647 w 65"/>
                <a:gd name="T29" fmla="*/ 2147483647 h 68"/>
                <a:gd name="T30" fmla="*/ 2147483647 w 65"/>
                <a:gd name="T31" fmla="*/ 2147483647 h 68"/>
                <a:gd name="T32" fmla="*/ 2147483647 w 65"/>
                <a:gd name="T33" fmla="*/ 0 h 68"/>
                <a:gd name="T34" fmla="*/ 2147483647 w 65"/>
                <a:gd name="T35" fmla="*/ 0 h 68"/>
                <a:gd name="T36" fmla="*/ 2147483647 w 65"/>
                <a:gd name="T37" fmla="*/ 0 h 68"/>
                <a:gd name="T38" fmla="*/ 2147483647 w 65"/>
                <a:gd name="T39" fmla="*/ 2147483647 h 68"/>
                <a:gd name="T40" fmla="*/ 2147483647 w 65"/>
                <a:gd name="T41" fmla="*/ 2147483647 h 68"/>
                <a:gd name="T42" fmla="*/ 2147483647 w 65"/>
                <a:gd name="T43" fmla="*/ 2147483647 h 68"/>
                <a:gd name="T44" fmla="*/ 2147483647 w 65"/>
                <a:gd name="T45" fmla="*/ 2147483647 h 68"/>
                <a:gd name="T46" fmla="*/ 2147483647 w 65"/>
                <a:gd name="T47" fmla="*/ 2147483647 h 68"/>
                <a:gd name="T48" fmla="*/ 2147483647 w 65"/>
                <a:gd name="T49" fmla="*/ 2147483647 h 68"/>
                <a:gd name="T50" fmla="*/ 2147483647 w 65"/>
                <a:gd name="T51" fmla="*/ 2147483647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5"/>
                <a:gd name="T79" fmla="*/ 0 h 68"/>
                <a:gd name="T80" fmla="*/ 65 w 65"/>
                <a:gd name="T81" fmla="*/ 68 h 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5" h="68">
                  <a:moveTo>
                    <a:pt x="19" y="68"/>
                  </a:moveTo>
                  <a:lnTo>
                    <a:pt x="16" y="68"/>
                  </a:lnTo>
                  <a:lnTo>
                    <a:pt x="14" y="66"/>
                  </a:lnTo>
                  <a:lnTo>
                    <a:pt x="11" y="64"/>
                  </a:lnTo>
                  <a:lnTo>
                    <a:pt x="7" y="61"/>
                  </a:lnTo>
                  <a:lnTo>
                    <a:pt x="4" y="59"/>
                  </a:lnTo>
                  <a:lnTo>
                    <a:pt x="2" y="55"/>
                  </a:lnTo>
                  <a:lnTo>
                    <a:pt x="0" y="52"/>
                  </a:lnTo>
                  <a:lnTo>
                    <a:pt x="0" y="49"/>
                  </a:lnTo>
                  <a:lnTo>
                    <a:pt x="0" y="38"/>
                  </a:lnTo>
                  <a:lnTo>
                    <a:pt x="2" y="29"/>
                  </a:lnTo>
                  <a:lnTo>
                    <a:pt x="5" y="21"/>
                  </a:lnTo>
                  <a:lnTo>
                    <a:pt x="9" y="14"/>
                  </a:lnTo>
                  <a:lnTo>
                    <a:pt x="15" y="8"/>
                  </a:lnTo>
                  <a:lnTo>
                    <a:pt x="22" y="4"/>
                  </a:lnTo>
                  <a:lnTo>
                    <a:pt x="30" y="2"/>
                  </a:lnTo>
                  <a:lnTo>
                    <a:pt x="39" y="0"/>
                  </a:lnTo>
                  <a:lnTo>
                    <a:pt x="52" y="0"/>
                  </a:lnTo>
                  <a:lnTo>
                    <a:pt x="65" y="0"/>
                  </a:lnTo>
                  <a:lnTo>
                    <a:pt x="65" y="43"/>
                  </a:lnTo>
                  <a:lnTo>
                    <a:pt x="56" y="52"/>
                  </a:lnTo>
                  <a:lnTo>
                    <a:pt x="45" y="61"/>
                  </a:lnTo>
                  <a:lnTo>
                    <a:pt x="39" y="64"/>
                  </a:lnTo>
                  <a:lnTo>
                    <a:pt x="34" y="66"/>
                  </a:lnTo>
                  <a:lnTo>
                    <a:pt x="27" y="68"/>
                  </a:lnTo>
                  <a:lnTo>
                    <a:pt x="19" y="68"/>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90" name="Freeform 332"/>
            <p:cNvSpPr>
              <a:spLocks/>
            </p:cNvSpPr>
            <p:nvPr>
              <p:custDataLst>
                <p:tags r:id="rId232"/>
              </p:custDataLst>
            </p:nvPr>
          </p:nvSpPr>
          <p:spPr bwMode="auto">
            <a:xfrm>
              <a:off x="6769100" y="3224213"/>
              <a:ext cx="306388" cy="333375"/>
            </a:xfrm>
            <a:custGeom>
              <a:avLst/>
              <a:gdLst>
                <a:gd name="T0" fmla="*/ 2147483647 w 625"/>
                <a:gd name="T1" fmla="*/ 2147483647 h 694"/>
                <a:gd name="T2" fmla="*/ 2147483647 w 625"/>
                <a:gd name="T3" fmla="*/ 2147483647 h 694"/>
                <a:gd name="T4" fmla="*/ 2147483647 w 625"/>
                <a:gd name="T5" fmla="*/ 2147483647 h 694"/>
                <a:gd name="T6" fmla="*/ 2147483647 w 625"/>
                <a:gd name="T7" fmla="*/ 2147483647 h 694"/>
                <a:gd name="T8" fmla="*/ 2147483647 w 625"/>
                <a:gd name="T9" fmla="*/ 2147483647 h 694"/>
                <a:gd name="T10" fmla="*/ 2147483647 w 625"/>
                <a:gd name="T11" fmla="*/ 2147483647 h 694"/>
                <a:gd name="T12" fmla="*/ 2147483647 w 625"/>
                <a:gd name="T13" fmla="*/ 2147483647 h 694"/>
                <a:gd name="T14" fmla="*/ 2147483647 w 625"/>
                <a:gd name="T15" fmla="*/ 2147483647 h 694"/>
                <a:gd name="T16" fmla="*/ 2147483647 w 625"/>
                <a:gd name="T17" fmla="*/ 2147483647 h 694"/>
                <a:gd name="T18" fmla="*/ 2147483647 w 625"/>
                <a:gd name="T19" fmla="*/ 2147483647 h 694"/>
                <a:gd name="T20" fmla="*/ 2147483647 w 625"/>
                <a:gd name="T21" fmla="*/ 2147483647 h 694"/>
                <a:gd name="T22" fmla="*/ 2147483647 w 625"/>
                <a:gd name="T23" fmla="*/ 2147483647 h 694"/>
                <a:gd name="T24" fmla="*/ 2147483647 w 625"/>
                <a:gd name="T25" fmla="*/ 2147483647 h 694"/>
                <a:gd name="T26" fmla="*/ 2147483647 w 625"/>
                <a:gd name="T27" fmla="*/ 2147483647 h 694"/>
                <a:gd name="T28" fmla="*/ 2147483647 w 625"/>
                <a:gd name="T29" fmla="*/ 2147483647 h 694"/>
                <a:gd name="T30" fmla="*/ 2147483647 w 625"/>
                <a:gd name="T31" fmla="*/ 2147483647 h 694"/>
                <a:gd name="T32" fmla="*/ 2147483647 w 625"/>
                <a:gd name="T33" fmla="*/ 2147483647 h 694"/>
                <a:gd name="T34" fmla="*/ 2147483647 w 625"/>
                <a:gd name="T35" fmla="*/ 2147483647 h 694"/>
                <a:gd name="T36" fmla="*/ 2147483647 w 625"/>
                <a:gd name="T37" fmla="*/ 2147483647 h 694"/>
                <a:gd name="T38" fmla="*/ 2147483647 w 625"/>
                <a:gd name="T39" fmla="*/ 2147483647 h 694"/>
                <a:gd name="T40" fmla="*/ 2147483647 w 625"/>
                <a:gd name="T41" fmla="*/ 2147483647 h 694"/>
                <a:gd name="T42" fmla="*/ 2147483647 w 625"/>
                <a:gd name="T43" fmla="*/ 2147483647 h 694"/>
                <a:gd name="T44" fmla="*/ 2147483647 w 625"/>
                <a:gd name="T45" fmla="*/ 2147483647 h 694"/>
                <a:gd name="T46" fmla="*/ 2147483647 w 625"/>
                <a:gd name="T47" fmla="*/ 2147483647 h 694"/>
                <a:gd name="T48" fmla="*/ 2147483647 w 625"/>
                <a:gd name="T49" fmla="*/ 2147483647 h 694"/>
                <a:gd name="T50" fmla="*/ 2147483647 w 625"/>
                <a:gd name="T51" fmla="*/ 2147483647 h 694"/>
                <a:gd name="T52" fmla="*/ 2147483647 w 625"/>
                <a:gd name="T53" fmla="*/ 2147483647 h 694"/>
                <a:gd name="T54" fmla="*/ 2147483647 w 625"/>
                <a:gd name="T55" fmla="*/ 2147483647 h 694"/>
                <a:gd name="T56" fmla="*/ 2147483647 w 625"/>
                <a:gd name="T57" fmla="*/ 2147483647 h 694"/>
                <a:gd name="T58" fmla="*/ 2147483647 w 625"/>
                <a:gd name="T59" fmla="*/ 2147483647 h 694"/>
                <a:gd name="T60" fmla="*/ 2147483647 w 625"/>
                <a:gd name="T61" fmla="*/ 2147483647 h 694"/>
                <a:gd name="T62" fmla="*/ 2147483647 w 625"/>
                <a:gd name="T63" fmla="*/ 2147483647 h 694"/>
                <a:gd name="T64" fmla="*/ 2147483647 w 625"/>
                <a:gd name="T65" fmla="*/ 2147483647 h 694"/>
                <a:gd name="T66" fmla="*/ 2147483647 w 625"/>
                <a:gd name="T67" fmla="*/ 2147483647 h 694"/>
                <a:gd name="T68" fmla="*/ 2147483647 w 625"/>
                <a:gd name="T69" fmla="*/ 2147483647 h 694"/>
                <a:gd name="T70" fmla="*/ 2147483647 w 625"/>
                <a:gd name="T71" fmla="*/ 2147483647 h 694"/>
                <a:gd name="T72" fmla="*/ 2147483647 w 625"/>
                <a:gd name="T73" fmla="*/ 2147483647 h 694"/>
                <a:gd name="T74" fmla="*/ 2147483647 w 625"/>
                <a:gd name="T75" fmla="*/ 2147483647 h 694"/>
                <a:gd name="T76" fmla="*/ 2147483647 w 625"/>
                <a:gd name="T77" fmla="*/ 2147483647 h 694"/>
                <a:gd name="T78" fmla="*/ 2147483647 w 625"/>
                <a:gd name="T79" fmla="*/ 2147483647 h 694"/>
                <a:gd name="T80" fmla="*/ 2147483647 w 625"/>
                <a:gd name="T81" fmla="*/ 2147483647 h 694"/>
                <a:gd name="T82" fmla="*/ 2147483647 w 625"/>
                <a:gd name="T83" fmla="*/ 2147483647 h 694"/>
                <a:gd name="T84" fmla="*/ 2147483647 w 625"/>
                <a:gd name="T85" fmla="*/ 2147483647 h 694"/>
                <a:gd name="T86" fmla="*/ 2147483647 w 625"/>
                <a:gd name="T87" fmla="*/ 2147483647 h 694"/>
                <a:gd name="T88" fmla="*/ 2147483647 w 625"/>
                <a:gd name="T89" fmla="*/ 2147483647 h 694"/>
                <a:gd name="T90" fmla="*/ 2147483647 w 625"/>
                <a:gd name="T91" fmla="*/ 2147483647 h 694"/>
                <a:gd name="T92" fmla="*/ 2147483647 w 625"/>
                <a:gd name="T93" fmla="*/ 2147483647 h 694"/>
                <a:gd name="T94" fmla="*/ 2147483647 w 625"/>
                <a:gd name="T95" fmla="*/ 2147483647 h 694"/>
                <a:gd name="T96" fmla="*/ 2147483647 w 625"/>
                <a:gd name="T97" fmla="*/ 2147483647 h 694"/>
                <a:gd name="T98" fmla="*/ 2147483647 w 625"/>
                <a:gd name="T99" fmla="*/ 2147483647 h 694"/>
                <a:gd name="T100" fmla="*/ 2147483647 w 625"/>
                <a:gd name="T101" fmla="*/ 2147483647 h 6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25"/>
                <a:gd name="T154" fmla="*/ 0 h 694"/>
                <a:gd name="T155" fmla="*/ 625 w 625"/>
                <a:gd name="T156" fmla="*/ 694 h 6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25" h="694">
                  <a:moveTo>
                    <a:pt x="433" y="265"/>
                  </a:moveTo>
                  <a:lnTo>
                    <a:pt x="512" y="333"/>
                  </a:lnTo>
                  <a:lnTo>
                    <a:pt x="502" y="337"/>
                  </a:lnTo>
                  <a:lnTo>
                    <a:pt x="493" y="341"/>
                  </a:lnTo>
                  <a:lnTo>
                    <a:pt x="489" y="341"/>
                  </a:lnTo>
                  <a:lnTo>
                    <a:pt x="484" y="341"/>
                  </a:lnTo>
                  <a:lnTo>
                    <a:pt x="481" y="341"/>
                  </a:lnTo>
                  <a:lnTo>
                    <a:pt x="479" y="339"/>
                  </a:lnTo>
                  <a:lnTo>
                    <a:pt x="479" y="382"/>
                  </a:lnTo>
                  <a:lnTo>
                    <a:pt x="493" y="392"/>
                  </a:lnTo>
                  <a:lnTo>
                    <a:pt x="507" y="402"/>
                  </a:lnTo>
                  <a:lnTo>
                    <a:pt x="515" y="404"/>
                  </a:lnTo>
                  <a:lnTo>
                    <a:pt x="524" y="406"/>
                  </a:lnTo>
                  <a:lnTo>
                    <a:pt x="528" y="405"/>
                  </a:lnTo>
                  <a:lnTo>
                    <a:pt x="534" y="405"/>
                  </a:lnTo>
                  <a:lnTo>
                    <a:pt x="539" y="403"/>
                  </a:lnTo>
                  <a:lnTo>
                    <a:pt x="545" y="402"/>
                  </a:lnTo>
                  <a:lnTo>
                    <a:pt x="550" y="424"/>
                  </a:lnTo>
                  <a:lnTo>
                    <a:pt x="554" y="443"/>
                  </a:lnTo>
                  <a:lnTo>
                    <a:pt x="558" y="451"/>
                  </a:lnTo>
                  <a:lnTo>
                    <a:pt x="560" y="459"/>
                  </a:lnTo>
                  <a:lnTo>
                    <a:pt x="563" y="465"/>
                  </a:lnTo>
                  <a:lnTo>
                    <a:pt x="568" y="470"/>
                  </a:lnTo>
                  <a:lnTo>
                    <a:pt x="572" y="474"/>
                  </a:lnTo>
                  <a:lnTo>
                    <a:pt x="576" y="478"/>
                  </a:lnTo>
                  <a:lnTo>
                    <a:pt x="582" y="481"/>
                  </a:lnTo>
                  <a:lnTo>
                    <a:pt x="588" y="483"/>
                  </a:lnTo>
                  <a:lnTo>
                    <a:pt x="596" y="485"/>
                  </a:lnTo>
                  <a:lnTo>
                    <a:pt x="605" y="486"/>
                  </a:lnTo>
                  <a:lnTo>
                    <a:pt x="614" y="487"/>
                  </a:lnTo>
                  <a:lnTo>
                    <a:pt x="625" y="487"/>
                  </a:lnTo>
                  <a:lnTo>
                    <a:pt x="625" y="496"/>
                  </a:lnTo>
                  <a:lnTo>
                    <a:pt x="625" y="505"/>
                  </a:lnTo>
                  <a:lnTo>
                    <a:pt x="625" y="515"/>
                  </a:lnTo>
                  <a:lnTo>
                    <a:pt x="625" y="525"/>
                  </a:lnTo>
                  <a:lnTo>
                    <a:pt x="625" y="539"/>
                  </a:lnTo>
                  <a:lnTo>
                    <a:pt x="622" y="557"/>
                  </a:lnTo>
                  <a:lnTo>
                    <a:pt x="620" y="579"/>
                  </a:lnTo>
                  <a:lnTo>
                    <a:pt x="618" y="603"/>
                  </a:lnTo>
                  <a:lnTo>
                    <a:pt x="616" y="628"/>
                  </a:lnTo>
                  <a:lnTo>
                    <a:pt x="614" y="651"/>
                  </a:lnTo>
                  <a:lnTo>
                    <a:pt x="611" y="672"/>
                  </a:lnTo>
                  <a:lnTo>
                    <a:pt x="611" y="691"/>
                  </a:lnTo>
                  <a:lnTo>
                    <a:pt x="582" y="692"/>
                  </a:lnTo>
                  <a:lnTo>
                    <a:pt x="562" y="693"/>
                  </a:lnTo>
                  <a:lnTo>
                    <a:pt x="553" y="694"/>
                  </a:lnTo>
                  <a:lnTo>
                    <a:pt x="546" y="693"/>
                  </a:lnTo>
                  <a:lnTo>
                    <a:pt x="539" y="693"/>
                  </a:lnTo>
                  <a:lnTo>
                    <a:pt x="531" y="691"/>
                  </a:lnTo>
                  <a:lnTo>
                    <a:pt x="392" y="567"/>
                  </a:lnTo>
                  <a:lnTo>
                    <a:pt x="394" y="564"/>
                  </a:lnTo>
                  <a:lnTo>
                    <a:pt x="396" y="560"/>
                  </a:lnTo>
                  <a:lnTo>
                    <a:pt x="397" y="556"/>
                  </a:lnTo>
                  <a:lnTo>
                    <a:pt x="397" y="552"/>
                  </a:lnTo>
                  <a:lnTo>
                    <a:pt x="397" y="547"/>
                  </a:lnTo>
                  <a:lnTo>
                    <a:pt x="396" y="543"/>
                  </a:lnTo>
                  <a:lnTo>
                    <a:pt x="394" y="539"/>
                  </a:lnTo>
                  <a:lnTo>
                    <a:pt x="392" y="537"/>
                  </a:lnTo>
                  <a:lnTo>
                    <a:pt x="366" y="513"/>
                  </a:lnTo>
                  <a:lnTo>
                    <a:pt x="338" y="488"/>
                  </a:lnTo>
                  <a:lnTo>
                    <a:pt x="326" y="476"/>
                  </a:lnTo>
                  <a:lnTo>
                    <a:pt x="315" y="465"/>
                  </a:lnTo>
                  <a:lnTo>
                    <a:pt x="305" y="453"/>
                  </a:lnTo>
                  <a:lnTo>
                    <a:pt x="300" y="444"/>
                  </a:lnTo>
                  <a:lnTo>
                    <a:pt x="295" y="432"/>
                  </a:lnTo>
                  <a:lnTo>
                    <a:pt x="293" y="419"/>
                  </a:lnTo>
                  <a:lnTo>
                    <a:pt x="292" y="407"/>
                  </a:lnTo>
                  <a:lnTo>
                    <a:pt x="292" y="393"/>
                  </a:lnTo>
                  <a:lnTo>
                    <a:pt x="291" y="381"/>
                  </a:lnTo>
                  <a:lnTo>
                    <a:pt x="289" y="370"/>
                  </a:lnTo>
                  <a:lnTo>
                    <a:pt x="288" y="365"/>
                  </a:lnTo>
                  <a:lnTo>
                    <a:pt x="285" y="360"/>
                  </a:lnTo>
                  <a:lnTo>
                    <a:pt x="282" y="356"/>
                  </a:lnTo>
                  <a:lnTo>
                    <a:pt x="279" y="352"/>
                  </a:lnTo>
                  <a:lnTo>
                    <a:pt x="268" y="342"/>
                  </a:lnTo>
                  <a:lnTo>
                    <a:pt x="258" y="332"/>
                  </a:lnTo>
                  <a:lnTo>
                    <a:pt x="249" y="321"/>
                  </a:lnTo>
                  <a:lnTo>
                    <a:pt x="241" y="310"/>
                  </a:lnTo>
                  <a:lnTo>
                    <a:pt x="235" y="297"/>
                  </a:lnTo>
                  <a:lnTo>
                    <a:pt x="229" y="283"/>
                  </a:lnTo>
                  <a:lnTo>
                    <a:pt x="224" y="269"/>
                  </a:lnTo>
                  <a:lnTo>
                    <a:pt x="220" y="253"/>
                  </a:lnTo>
                  <a:lnTo>
                    <a:pt x="216" y="246"/>
                  </a:lnTo>
                  <a:lnTo>
                    <a:pt x="213" y="238"/>
                  </a:lnTo>
                  <a:lnTo>
                    <a:pt x="207" y="231"/>
                  </a:lnTo>
                  <a:lnTo>
                    <a:pt x="202" y="224"/>
                  </a:lnTo>
                  <a:lnTo>
                    <a:pt x="190" y="212"/>
                  </a:lnTo>
                  <a:lnTo>
                    <a:pt x="177" y="199"/>
                  </a:lnTo>
                  <a:lnTo>
                    <a:pt x="162" y="187"/>
                  </a:lnTo>
                  <a:lnTo>
                    <a:pt x="150" y="171"/>
                  </a:lnTo>
                  <a:lnTo>
                    <a:pt x="145" y="164"/>
                  </a:lnTo>
                  <a:lnTo>
                    <a:pt x="140" y="155"/>
                  </a:lnTo>
                  <a:lnTo>
                    <a:pt x="136" y="146"/>
                  </a:lnTo>
                  <a:lnTo>
                    <a:pt x="133" y="136"/>
                  </a:lnTo>
                  <a:lnTo>
                    <a:pt x="123" y="135"/>
                  </a:lnTo>
                  <a:lnTo>
                    <a:pt x="112" y="132"/>
                  </a:lnTo>
                  <a:lnTo>
                    <a:pt x="102" y="128"/>
                  </a:lnTo>
                  <a:lnTo>
                    <a:pt x="91" y="121"/>
                  </a:lnTo>
                  <a:lnTo>
                    <a:pt x="80" y="113"/>
                  </a:lnTo>
                  <a:lnTo>
                    <a:pt x="69" y="104"/>
                  </a:lnTo>
                  <a:lnTo>
                    <a:pt x="59" y="95"/>
                  </a:lnTo>
                  <a:lnTo>
                    <a:pt x="49" y="85"/>
                  </a:lnTo>
                  <a:lnTo>
                    <a:pt x="39" y="74"/>
                  </a:lnTo>
                  <a:lnTo>
                    <a:pt x="31" y="62"/>
                  </a:lnTo>
                  <a:lnTo>
                    <a:pt x="23" y="51"/>
                  </a:lnTo>
                  <a:lnTo>
                    <a:pt x="16" y="40"/>
                  </a:lnTo>
                  <a:lnTo>
                    <a:pt x="10" y="29"/>
                  </a:lnTo>
                  <a:lnTo>
                    <a:pt x="5" y="19"/>
                  </a:lnTo>
                  <a:lnTo>
                    <a:pt x="2" y="9"/>
                  </a:lnTo>
                  <a:lnTo>
                    <a:pt x="0" y="0"/>
                  </a:lnTo>
                  <a:lnTo>
                    <a:pt x="10" y="4"/>
                  </a:lnTo>
                  <a:lnTo>
                    <a:pt x="20" y="7"/>
                  </a:lnTo>
                  <a:lnTo>
                    <a:pt x="28" y="10"/>
                  </a:lnTo>
                  <a:lnTo>
                    <a:pt x="37" y="13"/>
                  </a:lnTo>
                  <a:lnTo>
                    <a:pt x="54" y="15"/>
                  </a:lnTo>
                  <a:lnTo>
                    <a:pt x="69" y="16"/>
                  </a:lnTo>
                  <a:lnTo>
                    <a:pt x="84" y="16"/>
                  </a:lnTo>
                  <a:lnTo>
                    <a:pt x="100" y="17"/>
                  </a:lnTo>
                  <a:lnTo>
                    <a:pt x="108" y="19"/>
                  </a:lnTo>
                  <a:lnTo>
                    <a:pt x="116" y="20"/>
                  </a:lnTo>
                  <a:lnTo>
                    <a:pt x="124" y="22"/>
                  </a:lnTo>
                  <a:lnTo>
                    <a:pt x="133" y="25"/>
                  </a:lnTo>
                  <a:lnTo>
                    <a:pt x="138" y="27"/>
                  </a:lnTo>
                  <a:lnTo>
                    <a:pt x="144" y="31"/>
                  </a:lnTo>
                  <a:lnTo>
                    <a:pt x="149" y="36"/>
                  </a:lnTo>
                  <a:lnTo>
                    <a:pt x="156" y="42"/>
                  </a:lnTo>
                  <a:lnTo>
                    <a:pt x="169" y="57"/>
                  </a:lnTo>
                  <a:lnTo>
                    <a:pt x="181" y="76"/>
                  </a:lnTo>
                  <a:lnTo>
                    <a:pt x="204" y="109"/>
                  </a:lnTo>
                  <a:lnTo>
                    <a:pt x="220" y="130"/>
                  </a:lnTo>
                  <a:lnTo>
                    <a:pt x="237" y="147"/>
                  </a:lnTo>
                  <a:lnTo>
                    <a:pt x="254" y="163"/>
                  </a:lnTo>
                  <a:lnTo>
                    <a:pt x="271" y="181"/>
                  </a:lnTo>
                  <a:lnTo>
                    <a:pt x="289" y="196"/>
                  </a:lnTo>
                  <a:lnTo>
                    <a:pt x="299" y="202"/>
                  </a:lnTo>
                  <a:lnTo>
                    <a:pt x="308" y="209"/>
                  </a:lnTo>
                  <a:lnTo>
                    <a:pt x="318" y="214"/>
                  </a:lnTo>
                  <a:lnTo>
                    <a:pt x="329" y="219"/>
                  </a:lnTo>
                  <a:lnTo>
                    <a:pt x="341" y="223"/>
                  </a:lnTo>
                  <a:lnTo>
                    <a:pt x="353" y="226"/>
                  </a:lnTo>
                  <a:lnTo>
                    <a:pt x="366" y="227"/>
                  </a:lnTo>
                  <a:lnTo>
                    <a:pt x="379" y="228"/>
                  </a:lnTo>
                  <a:lnTo>
                    <a:pt x="383" y="229"/>
                  </a:lnTo>
                  <a:lnTo>
                    <a:pt x="388" y="230"/>
                  </a:lnTo>
                  <a:lnTo>
                    <a:pt x="392" y="231"/>
                  </a:lnTo>
                  <a:lnTo>
                    <a:pt x="395" y="235"/>
                  </a:lnTo>
                  <a:lnTo>
                    <a:pt x="401" y="241"/>
                  </a:lnTo>
                  <a:lnTo>
                    <a:pt x="405" y="247"/>
                  </a:lnTo>
                  <a:lnTo>
                    <a:pt x="411" y="254"/>
                  </a:lnTo>
                  <a:lnTo>
                    <a:pt x="416" y="260"/>
                  </a:lnTo>
                  <a:lnTo>
                    <a:pt x="419" y="262"/>
                  </a:lnTo>
                  <a:lnTo>
                    <a:pt x="423" y="264"/>
                  </a:lnTo>
                  <a:lnTo>
                    <a:pt x="427" y="265"/>
                  </a:lnTo>
                  <a:lnTo>
                    <a:pt x="433" y="265"/>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91" name="Freeform 333"/>
            <p:cNvSpPr>
              <a:spLocks/>
            </p:cNvSpPr>
            <p:nvPr>
              <p:custDataLst>
                <p:tags r:id="rId233"/>
              </p:custDataLst>
            </p:nvPr>
          </p:nvSpPr>
          <p:spPr bwMode="auto">
            <a:xfrm>
              <a:off x="7150100" y="3268663"/>
              <a:ext cx="282575" cy="233362"/>
            </a:xfrm>
            <a:custGeom>
              <a:avLst/>
              <a:gdLst>
                <a:gd name="T0" fmla="*/ 2147483647 w 585"/>
                <a:gd name="T1" fmla="*/ 2147483647 h 493"/>
                <a:gd name="T2" fmla="*/ 2147483647 w 585"/>
                <a:gd name="T3" fmla="*/ 2147483647 h 493"/>
                <a:gd name="T4" fmla="*/ 2147483647 w 585"/>
                <a:gd name="T5" fmla="*/ 2147483647 h 493"/>
                <a:gd name="T6" fmla="*/ 2147483647 w 585"/>
                <a:gd name="T7" fmla="*/ 2147483647 h 493"/>
                <a:gd name="T8" fmla="*/ 2147483647 w 585"/>
                <a:gd name="T9" fmla="*/ 2147483647 h 493"/>
                <a:gd name="T10" fmla="*/ 2147483647 w 585"/>
                <a:gd name="T11" fmla="*/ 2147483647 h 493"/>
                <a:gd name="T12" fmla="*/ 2147483647 w 585"/>
                <a:gd name="T13" fmla="*/ 2147483647 h 493"/>
                <a:gd name="T14" fmla="*/ 2147483647 w 585"/>
                <a:gd name="T15" fmla="*/ 2147483647 h 493"/>
                <a:gd name="T16" fmla="*/ 2147483647 w 585"/>
                <a:gd name="T17" fmla="*/ 2147483647 h 493"/>
                <a:gd name="T18" fmla="*/ 2147483647 w 585"/>
                <a:gd name="T19" fmla="*/ 2147483647 h 493"/>
                <a:gd name="T20" fmla="*/ 2147483647 w 585"/>
                <a:gd name="T21" fmla="*/ 2147483647 h 493"/>
                <a:gd name="T22" fmla="*/ 2147483647 w 585"/>
                <a:gd name="T23" fmla="*/ 2147483647 h 493"/>
                <a:gd name="T24" fmla="*/ 2147483647 w 585"/>
                <a:gd name="T25" fmla="*/ 2147483647 h 493"/>
                <a:gd name="T26" fmla="*/ 2147483647 w 585"/>
                <a:gd name="T27" fmla="*/ 2147483647 h 493"/>
                <a:gd name="T28" fmla="*/ 2147483647 w 585"/>
                <a:gd name="T29" fmla="*/ 2147483647 h 493"/>
                <a:gd name="T30" fmla="*/ 2147483647 w 585"/>
                <a:gd name="T31" fmla="*/ 2147483647 h 493"/>
                <a:gd name="T32" fmla="*/ 2147483647 w 585"/>
                <a:gd name="T33" fmla="*/ 2147483647 h 493"/>
                <a:gd name="T34" fmla="*/ 2147483647 w 585"/>
                <a:gd name="T35" fmla="*/ 2147483647 h 493"/>
                <a:gd name="T36" fmla="*/ 2147483647 w 585"/>
                <a:gd name="T37" fmla="*/ 2147483647 h 493"/>
                <a:gd name="T38" fmla="*/ 2147483647 w 585"/>
                <a:gd name="T39" fmla="*/ 2147483647 h 493"/>
                <a:gd name="T40" fmla="*/ 2147483647 w 585"/>
                <a:gd name="T41" fmla="*/ 2147483647 h 493"/>
                <a:gd name="T42" fmla="*/ 2147483647 w 585"/>
                <a:gd name="T43" fmla="*/ 2147483647 h 493"/>
                <a:gd name="T44" fmla="*/ 2147483647 w 585"/>
                <a:gd name="T45" fmla="*/ 2147483647 h 493"/>
                <a:gd name="T46" fmla="*/ 2147483647 w 585"/>
                <a:gd name="T47" fmla="*/ 2147483647 h 493"/>
                <a:gd name="T48" fmla="*/ 2147483647 w 585"/>
                <a:gd name="T49" fmla="*/ 2147483647 h 493"/>
                <a:gd name="T50" fmla="*/ 2147483647 w 585"/>
                <a:gd name="T51" fmla="*/ 2147483647 h 493"/>
                <a:gd name="T52" fmla="*/ 2147483647 w 585"/>
                <a:gd name="T53" fmla="*/ 2147483647 h 493"/>
                <a:gd name="T54" fmla="*/ 2147483647 w 585"/>
                <a:gd name="T55" fmla="*/ 2147483647 h 493"/>
                <a:gd name="T56" fmla="*/ 2147483647 w 585"/>
                <a:gd name="T57" fmla="*/ 2147483647 h 493"/>
                <a:gd name="T58" fmla="*/ 2147483647 w 585"/>
                <a:gd name="T59" fmla="*/ 2147483647 h 493"/>
                <a:gd name="T60" fmla="*/ 2147483647 w 585"/>
                <a:gd name="T61" fmla="*/ 2147483647 h 493"/>
                <a:gd name="T62" fmla="*/ 2147483647 w 585"/>
                <a:gd name="T63" fmla="*/ 2147483647 h 493"/>
                <a:gd name="T64" fmla="*/ 2147483647 w 585"/>
                <a:gd name="T65" fmla="*/ 2147483647 h 493"/>
                <a:gd name="T66" fmla="*/ 2147483647 w 585"/>
                <a:gd name="T67" fmla="*/ 2147483647 h 493"/>
                <a:gd name="T68" fmla="*/ 2147483647 w 585"/>
                <a:gd name="T69" fmla="*/ 2147483647 h 493"/>
                <a:gd name="T70" fmla="*/ 2147483647 w 585"/>
                <a:gd name="T71" fmla="*/ 2147483647 h 493"/>
                <a:gd name="T72" fmla="*/ 2147483647 w 585"/>
                <a:gd name="T73" fmla="*/ 2147483647 h 493"/>
                <a:gd name="T74" fmla="*/ 2147483647 w 585"/>
                <a:gd name="T75" fmla="*/ 2147483647 h 493"/>
                <a:gd name="T76" fmla="*/ 2147483647 w 585"/>
                <a:gd name="T77" fmla="*/ 2147483647 h 493"/>
                <a:gd name="T78" fmla="*/ 2147483647 w 585"/>
                <a:gd name="T79" fmla="*/ 2147483647 h 493"/>
                <a:gd name="T80" fmla="*/ 2147483647 w 585"/>
                <a:gd name="T81" fmla="*/ 2147483647 h 493"/>
                <a:gd name="T82" fmla="*/ 2147483647 w 585"/>
                <a:gd name="T83" fmla="*/ 2147483647 h 493"/>
                <a:gd name="T84" fmla="*/ 2147483647 w 585"/>
                <a:gd name="T85" fmla="*/ 2147483647 h 493"/>
                <a:gd name="T86" fmla="*/ 2147483647 w 585"/>
                <a:gd name="T87" fmla="*/ 2147483647 h 493"/>
                <a:gd name="T88" fmla="*/ 2147483647 w 585"/>
                <a:gd name="T89" fmla="*/ 2147483647 h 493"/>
                <a:gd name="T90" fmla="*/ 2147483647 w 585"/>
                <a:gd name="T91" fmla="*/ 2147483647 h 493"/>
                <a:gd name="T92" fmla="*/ 2147483647 w 585"/>
                <a:gd name="T93" fmla="*/ 2147483647 h 493"/>
                <a:gd name="T94" fmla="*/ 2147483647 w 585"/>
                <a:gd name="T95" fmla="*/ 2147483647 h 493"/>
                <a:gd name="T96" fmla="*/ 2147483647 w 585"/>
                <a:gd name="T97" fmla="*/ 2147483647 h 4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85"/>
                <a:gd name="T148" fmla="*/ 0 h 493"/>
                <a:gd name="T149" fmla="*/ 585 w 585"/>
                <a:gd name="T150" fmla="*/ 493 h 49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85" h="493">
                  <a:moveTo>
                    <a:pt x="525" y="12"/>
                  </a:moveTo>
                  <a:lnTo>
                    <a:pt x="524" y="17"/>
                  </a:lnTo>
                  <a:lnTo>
                    <a:pt x="520" y="22"/>
                  </a:lnTo>
                  <a:lnTo>
                    <a:pt x="516" y="28"/>
                  </a:lnTo>
                  <a:lnTo>
                    <a:pt x="510" y="33"/>
                  </a:lnTo>
                  <a:lnTo>
                    <a:pt x="497" y="45"/>
                  </a:lnTo>
                  <a:lnTo>
                    <a:pt x="485" y="55"/>
                  </a:lnTo>
                  <a:lnTo>
                    <a:pt x="495" y="55"/>
                  </a:lnTo>
                  <a:lnTo>
                    <a:pt x="505" y="55"/>
                  </a:lnTo>
                  <a:lnTo>
                    <a:pt x="506" y="68"/>
                  </a:lnTo>
                  <a:lnTo>
                    <a:pt x="508" y="81"/>
                  </a:lnTo>
                  <a:lnTo>
                    <a:pt x="512" y="93"/>
                  </a:lnTo>
                  <a:lnTo>
                    <a:pt x="516" y="103"/>
                  </a:lnTo>
                  <a:lnTo>
                    <a:pt x="520" y="112"/>
                  </a:lnTo>
                  <a:lnTo>
                    <a:pt x="527" y="121"/>
                  </a:lnTo>
                  <a:lnTo>
                    <a:pt x="534" y="130"/>
                  </a:lnTo>
                  <a:lnTo>
                    <a:pt x="540" y="138"/>
                  </a:lnTo>
                  <a:lnTo>
                    <a:pt x="553" y="155"/>
                  </a:lnTo>
                  <a:lnTo>
                    <a:pt x="566" y="170"/>
                  </a:lnTo>
                  <a:lnTo>
                    <a:pt x="573" y="177"/>
                  </a:lnTo>
                  <a:lnTo>
                    <a:pt x="577" y="185"/>
                  </a:lnTo>
                  <a:lnTo>
                    <a:pt x="582" y="194"/>
                  </a:lnTo>
                  <a:lnTo>
                    <a:pt x="585" y="204"/>
                  </a:lnTo>
                  <a:lnTo>
                    <a:pt x="580" y="205"/>
                  </a:lnTo>
                  <a:lnTo>
                    <a:pt x="574" y="206"/>
                  </a:lnTo>
                  <a:lnTo>
                    <a:pt x="568" y="206"/>
                  </a:lnTo>
                  <a:lnTo>
                    <a:pt x="561" y="206"/>
                  </a:lnTo>
                  <a:lnTo>
                    <a:pt x="547" y="204"/>
                  </a:lnTo>
                  <a:lnTo>
                    <a:pt x="531" y="204"/>
                  </a:lnTo>
                  <a:lnTo>
                    <a:pt x="524" y="217"/>
                  </a:lnTo>
                  <a:lnTo>
                    <a:pt x="518" y="229"/>
                  </a:lnTo>
                  <a:lnTo>
                    <a:pt x="516" y="233"/>
                  </a:lnTo>
                  <a:lnTo>
                    <a:pt x="513" y="237"/>
                  </a:lnTo>
                  <a:lnTo>
                    <a:pt x="509" y="239"/>
                  </a:lnTo>
                  <a:lnTo>
                    <a:pt x="505" y="240"/>
                  </a:lnTo>
                  <a:lnTo>
                    <a:pt x="506" y="246"/>
                  </a:lnTo>
                  <a:lnTo>
                    <a:pt x="508" y="253"/>
                  </a:lnTo>
                  <a:lnTo>
                    <a:pt x="512" y="259"/>
                  </a:lnTo>
                  <a:lnTo>
                    <a:pt x="515" y="265"/>
                  </a:lnTo>
                  <a:lnTo>
                    <a:pt x="518" y="271"/>
                  </a:lnTo>
                  <a:lnTo>
                    <a:pt x="521" y="277"/>
                  </a:lnTo>
                  <a:lnTo>
                    <a:pt x="524" y="283"/>
                  </a:lnTo>
                  <a:lnTo>
                    <a:pt x="525" y="289"/>
                  </a:lnTo>
                  <a:lnTo>
                    <a:pt x="525" y="294"/>
                  </a:lnTo>
                  <a:lnTo>
                    <a:pt x="523" y="297"/>
                  </a:lnTo>
                  <a:lnTo>
                    <a:pt x="519" y="301"/>
                  </a:lnTo>
                  <a:lnTo>
                    <a:pt x="516" y="304"/>
                  </a:lnTo>
                  <a:lnTo>
                    <a:pt x="505" y="308"/>
                  </a:lnTo>
                  <a:lnTo>
                    <a:pt x="494" y="312"/>
                  </a:lnTo>
                  <a:lnTo>
                    <a:pt x="481" y="316"/>
                  </a:lnTo>
                  <a:lnTo>
                    <a:pt x="469" y="319"/>
                  </a:lnTo>
                  <a:lnTo>
                    <a:pt x="459" y="323"/>
                  </a:lnTo>
                  <a:lnTo>
                    <a:pt x="452" y="327"/>
                  </a:lnTo>
                  <a:lnTo>
                    <a:pt x="448" y="334"/>
                  </a:lnTo>
                  <a:lnTo>
                    <a:pt x="446" y="344"/>
                  </a:lnTo>
                  <a:lnTo>
                    <a:pt x="443" y="354"/>
                  </a:lnTo>
                  <a:lnTo>
                    <a:pt x="443" y="365"/>
                  </a:lnTo>
                  <a:lnTo>
                    <a:pt x="445" y="386"/>
                  </a:lnTo>
                  <a:lnTo>
                    <a:pt x="446" y="400"/>
                  </a:lnTo>
                  <a:lnTo>
                    <a:pt x="445" y="415"/>
                  </a:lnTo>
                  <a:lnTo>
                    <a:pt x="442" y="428"/>
                  </a:lnTo>
                  <a:lnTo>
                    <a:pt x="439" y="439"/>
                  </a:lnTo>
                  <a:lnTo>
                    <a:pt x="436" y="447"/>
                  </a:lnTo>
                  <a:lnTo>
                    <a:pt x="430" y="454"/>
                  </a:lnTo>
                  <a:lnTo>
                    <a:pt x="425" y="459"/>
                  </a:lnTo>
                  <a:lnTo>
                    <a:pt x="419" y="464"/>
                  </a:lnTo>
                  <a:lnTo>
                    <a:pt x="413" y="467"/>
                  </a:lnTo>
                  <a:lnTo>
                    <a:pt x="400" y="472"/>
                  </a:lnTo>
                  <a:lnTo>
                    <a:pt x="386" y="477"/>
                  </a:lnTo>
                  <a:lnTo>
                    <a:pt x="380" y="480"/>
                  </a:lnTo>
                  <a:lnTo>
                    <a:pt x="374" y="484"/>
                  </a:lnTo>
                  <a:lnTo>
                    <a:pt x="370" y="488"/>
                  </a:lnTo>
                  <a:lnTo>
                    <a:pt x="366" y="493"/>
                  </a:lnTo>
                  <a:lnTo>
                    <a:pt x="356" y="493"/>
                  </a:lnTo>
                  <a:lnTo>
                    <a:pt x="346" y="493"/>
                  </a:lnTo>
                  <a:lnTo>
                    <a:pt x="341" y="493"/>
                  </a:lnTo>
                  <a:lnTo>
                    <a:pt x="337" y="492"/>
                  </a:lnTo>
                  <a:lnTo>
                    <a:pt x="334" y="491"/>
                  </a:lnTo>
                  <a:lnTo>
                    <a:pt x="331" y="489"/>
                  </a:lnTo>
                  <a:lnTo>
                    <a:pt x="329" y="487"/>
                  </a:lnTo>
                  <a:lnTo>
                    <a:pt x="328" y="484"/>
                  </a:lnTo>
                  <a:lnTo>
                    <a:pt x="327" y="482"/>
                  </a:lnTo>
                  <a:lnTo>
                    <a:pt x="326" y="478"/>
                  </a:lnTo>
                  <a:lnTo>
                    <a:pt x="327" y="471"/>
                  </a:lnTo>
                  <a:lnTo>
                    <a:pt x="328" y="464"/>
                  </a:lnTo>
                  <a:lnTo>
                    <a:pt x="330" y="457"/>
                  </a:lnTo>
                  <a:lnTo>
                    <a:pt x="333" y="450"/>
                  </a:lnTo>
                  <a:lnTo>
                    <a:pt x="304" y="451"/>
                  </a:lnTo>
                  <a:lnTo>
                    <a:pt x="279" y="454"/>
                  </a:lnTo>
                  <a:lnTo>
                    <a:pt x="267" y="455"/>
                  </a:lnTo>
                  <a:lnTo>
                    <a:pt x="257" y="455"/>
                  </a:lnTo>
                  <a:lnTo>
                    <a:pt x="251" y="454"/>
                  </a:lnTo>
                  <a:lnTo>
                    <a:pt x="247" y="453"/>
                  </a:lnTo>
                  <a:lnTo>
                    <a:pt x="244" y="452"/>
                  </a:lnTo>
                  <a:lnTo>
                    <a:pt x="239" y="450"/>
                  </a:lnTo>
                  <a:lnTo>
                    <a:pt x="219" y="462"/>
                  </a:lnTo>
                  <a:lnTo>
                    <a:pt x="207" y="455"/>
                  </a:lnTo>
                  <a:lnTo>
                    <a:pt x="192" y="447"/>
                  </a:lnTo>
                  <a:lnTo>
                    <a:pt x="183" y="444"/>
                  </a:lnTo>
                  <a:lnTo>
                    <a:pt x="176" y="440"/>
                  </a:lnTo>
                  <a:lnTo>
                    <a:pt x="168" y="438"/>
                  </a:lnTo>
                  <a:lnTo>
                    <a:pt x="159" y="438"/>
                  </a:lnTo>
                  <a:lnTo>
                    <a:pt x="144" y="437"/>
                  </a:lnTo>
                  <a:lnTo>
                    <a:pt x="122" y="436"/>
                  </a:lnTo>
                  <a:lnTo>
                    <a:pt x="111" y="435"/>
                  </a:lnTo>
                  <a:lnTo>
                    <a:pt x="102" y="432"/>
                  </a:lnTo>
                  <a:lnTo>
                    <a:pt x="98" y="431"/>
                  </a:lnTo>
                  <a:lnTo>
                    <a:pt x="95" y="429"/>
                  </a:lnTo>
                  <a:lnTo>
                    <a:pt x="93" y="428"/>
                  </a:lnTo>
                  <a:lnTo>
                    <a:pt x="93" y="424"/>
                  </a:lnTo>
                  <a:lnTo>
                    <a:pt x="87" y="393"/>
                  </a:lnTo>
                  <a:lnTo>
                    <a:pt x="81" y="366"/>
                  </a:lnTo>
                  <a:lnTo>
                    <a:pt x="75" y="346"/>
                  </a:lnTo>
                  <a:lnTo>
                    <a:pt x="69" y="331"/>
                  </a:lnTo>
                  <a:lnTo>
                    <a:pt x="64" y="320"/>
                  </a:lnTo>
                  <a:lnTo>
                    <a:pt x="58" y="310"/>
                  </a:lnTo>
                  <a:lnTo>
                    <a:pt x="53" y="304"/>
                  </a:lnTo>
                  <a:lnTo>
                    <a:pt x="47" y="300"/>
                  </a:lnTo>
                  <a:lnTo>
                    <a:pt x="41" y="296"/>
                  </a:lnTo>
                  <a:lnTo>
                    <a:pt x="35" y="292"/>
                  </a:lnTo>
                  <a:lnTo>
                    <a:pt x="30" y="288"/>
                  </a:lnTo>
                  <a:lnTo>
                    <a:pt x="24" y="281"/>
                  </a:lnTo>
                  <a:lnTo>
                    <a:pt x="19" y="272"/>
                  </a:lnTo>
                  <a:lnTo>
                    <a:pt x="12" y="260"/>
                  </a:lnTo>
                  <a:lnTo>
                    <a:pt x="6" y="243"/>
                  </a:lnTo>
                  <a:lnTo>
                    <a:pt x="0" y="222"/>
                  </a:lnTo>
                  <a:lnTo>
                    <a:pt x="2" y="215"/>
                  </a:lnTo>
                  <a:lnTo>
                    <a:pt x="5" y="204"/>
                  </a:lnTo>
                  <a:lnTo>
                    <a:pt x="11" y="191"/>
                  </a:lnTo>
                  <a:lnTo>
                    <a:pt x="17" y="177"/>
                  </a:lnTo>
                  <a:lnTo>
                    <a:pt x="24" y="164"/>
                  </a:lnTo>
                  <a:lnTo>
                    <a:pt x="31" y="153"/>
                  </a:lnTo>
                  <a:lnTo>
                    <a:pt x="36" y="144"/>
                  </a:lnTo>
                  <a:lnTo>
                    <a:pt x="41" y="141"/>
                  </a:lnTo>
                  <a:lnTo>
                    <a:pt x="46" y="141"/>
                  </a:lnTo>
                  <a:lnTo>
                    <a:pt x="54" y="141"/>
                  </a:lnTo>
                  <a:lnTo>
                    <a:pt x="64" y="141"/>
                  </a:lnTo>
                  <a:lnTo>
                    <a:pt x="73" y="141"/>
                  </a:lnTo>
                  <a:lnTo>
                    <a:pt x="73" y="146"/>
                  </a:lnTo>
                  <a:lnTo>
                    <a:pt x="75" y="152"/>
                  </a:lnTo>
                  <a:lnTo>
                    <a:pt x="77" y="158"/>
                  </a:lnTo>
                  <a:lnTo>
                    <a:pt x="80" y="164"/>
                  </a:lnTo>
                  <a:lnTo>
                    <a:pt x="88" y="176"/>
                  </a:lnTo>
                  <a:lnTo>
                    <a:pt x="97" y="187"/>
                  </a:lnTo>
                  <a:lnTo>
                    <a:pt x="107" y="198"/>
                  </a:lnTo>
                  <a:lnTo>
                    <a:pt x="118" y="208"/>
                  </a:lnTo>
                  <a:lnTo>
                    <a:pt x="124" y="211"/>
                  </a:lnTo>
                  <a:lnTo>
                    <a:pt x="129" y="214"/>
                  </a:lnTo>
                  <a:lnTo>
                    <a:pt x="135" y="215"/>
                  </a:lnTo>
                  <a:lnTo>
                    <a:pt x="139" y="216"/>
                  </a:lnTo>
                  <a:lnTo>
                    <a:pt x="155" y="215"/>
                  </a:lnTo>
                  <a:lnTo>
                    <a:pt x="170" y="213"/>
                  </a:lnTo>
                  <a:lnTo>
                    <a:pt x="184" y="209"/>
                  </a:lnTo>
                  <a:lnTo>
                    <a:pt x="199" y="204"/>
                  </a:lnTo>
                  <a:lnTo>
                    <a:pt x="211" y="196"/>
                  </a:lnTo>
                  <a:lnTo>
                    <a:pt x="221" y="189"/>
                  </a:lnTo>
                  <a:lnTo>
                    <a:pt x="225" y="185"/>
                  </a:lnTo>
                  <a:lnTo>
                    <a:pt x="228" y="181"/>
                  </a:lnTo>
                  <a:lnTo>
                    <a:pt x="230" y="177"/>
                  </a:lnTo>
                  <a:lnTo>
                    <a:pt x="233" y="172"/>
                  </a:lnTo>
                  <a:lnTo>
                    <a:pt x="256" y="175"/>
                  </a:lnTo>
                  <a:lnTo>
                    <a:pt x="273" y="176"/>
                  </a:lnTo>
                  <a:lnTo>
                    <a:pt x="281" y="177"/>
                  </a:lnTo>
                  <a:lnTo>
                    <a:pt x="288" y="178"/>
                  </a:lnTo>
                  <a:lnTo>
                    <a:pt x="294" y="181"/>
                  </a:lnTo>
                  <a:lnTo>
                    <a:pt x="300" y="184"/>
                  </a:lnTo>
                  <a:lnTo>
                    <a:pt x="326" y="184"/>
                  </a:lnTo>
                  <a:lnTo>
                    <a:pt x="326" y="181"/>
                  </a:lnTo>
                  <a:lnTo>
                    <a:pt x="327" y="178"/>
                  </a:lnTo>
                  <a:lnTo>
                    <a:pt x="329" y="176"/>
                  </a:lnTo>
                  <a:lnTo>
                    <a:pt x="331" y="174"/>
                  </a:lnTo>
                  <a:lnTo>
                    <a:pt x="337" y="170"/>
                  </a:lnTo>
                  <a:lnTo>
                    <a:pt x="344" y="167"/>
                  </a:lnTo>
                  <a:lnTo>
                    <a:pt x="350" y="164"/>
                  </a:lnTo>
                  <a:lnTo>
                    <a:pt x="357" y="162"/>
                  </a:lnTo>
                  <a:lnTo>
                    <a:pt x="362" y="158"/>
                  </a:lnTo>
                  <a:lnTo>
                    <a:pt x="366" y="154"/>
                  </a:lnTo>
                  <a:lnTo>
                    <a:pt x="372" y="149"/>
                  </a:lnTo>
                  <a:lnTo>
                    <a:pt x="378" y="143"/>
                  </a:lnTo>
                  <a:lnTo>
                    <a:pt x="383" y="136"/>
                  </a:lnTo>
                  <a:lnTo>
                    <a:pt x="389" y="129"/>
                  </a:lnTo>
                  <a:lnTo>
                    <a:pt x="400" y="114"/>
                  </a:lnTo>
                  <a:lnTo>
                    <a:pt x="408" y="97"/>
                  </a:lnTo>
                  <a:lnTo>
                    <a:pt x="415" y="79"/>
                  </a:lnTo>
                  <a:lnTo>
                    <a:pt x="420" y="62"/>
                  </a:lnTo>
                  <a:lnTo>
                    <a:pt x="424" y="46"/>
                  </a:lnTo>
                  <a:lnTo>
                    <a:pt x="426" y="30"/>
                  </a:lnTo>
                  <a:lnTo>
                    <a:pt x="427" y="25"/>
                  </a:lnTo>
                  <a:lnTo>
                    <a:pt x="429" y="20"/>
                  </a:lnTo>
                  <a:lnTo>
                    <a:pt x="435" y="15"/>
                  </a:lnTo>
                  <a:lnTo>
                    <a:pt x="440" y="11"/>
                  </a:lnTo>
                  <a:lnTo>
                    <a:pt x="447" y="6"/>
                  </a:lnTo>
                  <a:lnTo>
                    <a:pt x="453" y="3"/>
                  </a:lnTo>
                  <a:lnTo>
                    <a:pt x="460" y="1"/>
                  </a:lnTo>
                  <a:lnTo>
                    <a:pt x="465" y="0"/>
                  </a:lnTo>
                  <a:lnTo>
                    <a:pt x="479" y="2"/>
                  </a:lnTo>
                  <a:lnTo>
                    <a:pt x="495" y="6"/>
                  </a:lnTo>
                  <a:lnTo>
                    <a:pt x="512" y="10"/>
                  </a:lnTo>
                  <a:lnTo>
                    <a:pt x="525" y="12"/>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92" name="Freeform 334"/>
            <p:cNvSpPr>
              <a:spLocks/>
            </p:cNvSpPr>
            <p:nvPr>
              <p:custDataLst>
                <p:tags r:id="rId234"/>
              </p:custDataLst>
            </p:nvPr>
          </p:nvSpPr>
          <p:spPr bwMode="auto">
            <a:xfrm>
              <a:off x="7546975" y="3635375"/>
              <a:ext cx="103188" cy="52388"/>
            </a:xfrm>
            <a:custGeom>
              <a:avLst/>
              <a:gdLst>
                <a:gd name="T0" fmla="*/ 0 w 212"/>
                <a:gd name="T1" fmla="*/ 2147483647 h 105"/>
                <a:gd name="T2" fmla="*/ 2147483647 w 212"/>
                <a:gd name="T3" fmla="*/ 2147483647 h 105"/>
                <a:gd name="T4" fmla="*/ 2147483647 w 212"/>
                <a:gd name="T5" fmla="*/ 2147483647 h 105"/>
                <a:gd name="T6" fmla="*/ 2147483647 w 212"/>
                <a:gd name="T7" fmla="*/ 2147483647 h 105"/>
                <a:gd name="T8" fmla="*/ 2147483647 w 212"/>
                <a:gd name="T9" fmla="*/ 2147483647 h 105"/>
                <a:gd name="T10" fmla="*/ 2147483647 w 212"/>
                <a:gd name="T11" fmla="*/ 2147483647 h 105"/>
                <a:gd name="T12" fmla="*/ 2147483647 w 212"/>
                <a:gd name="T13" fmla="*/ 2147483647 h 105"/>
                <a:gd name="T14" fmla="*/ 2147483647 w 212"/>
                <a:gd name="T15" fmla="*/ 2147483647 h 105"/>
                <a:gd name="T16" fmla="*/ 2147483647 w 212"/>
                <a:gd name="T17" fmla="*/ 2147483647 h 105"/>
                <a:gd name="T18" fmla="*/ 2147483647 w 212"/>
                <a:gd name="T19" fmla="*/ 2147483647 h 105"/>
                <a:gd name="T20" fmla="*/ 2147483647 w 212"/>
                <a:gd name="T21" fmla="*/ 2147483647 h 105"/>
                <a:gd name="T22" fmla="*/ 2147483647 w 212"/>
                <a:gd name="T23" fmla="*/ 2147483647 h 105"/>
                <a:gd name="T24" fmla="*/ 2147483647 w 212"/>
                <a:gd name="T25" fmla="*/ 0 h 105"/>
                <a:gd name="T26" fmla="*/ 2147483647 w 212"/>
                <a:gd name="T27" fmla="*/ 0 h 105"/>
                <a:gd name="T28" fmla="*/ 2147483647 w 212"/>
                <a:gd name="T29" fmla="*/ 2147483647 h 105"/>
                <a:gd name="T30" fmla="*/ 2147483647 w 212"/>
                <a:gd name="T31" fmla="*/ 2147483647 h 105"/>
                <a:gd name="T32" fmla="*/ 2147483647 w 212"/>
                <a:gd name="T33" fmla="*/ 2147483647 h 105"/>
                <a:gd name="T34" fmla="*/ 2147483647 w 212"/>
                <a:gd name="T35" fmla="*/ 2147483647 h 105"/>
                <a:gd name="T36" fmla="*/ 2147483647 w 212"/>
                <a:gd name="T37" fmla="*/ 2147483647 h 105"/>
                <a:gd name="T38" fmla="*/ 2147483647 w 212"/>
                <a:gd name="T39" fmla="*/ 2147483647 h 105"/>
                <a:gd name="T40" fmla="*/ 2147483647 w 212"/>
                <a:gd name="T41" fmla="*/ 2147483647 h 105"/>
                <a:gd name="T42" fmla="*/ 2147483647 w 212"/>
                <a:gd name="T43" fmla="*/ 2147483647 h 105"/>
                <a:gd name="T44" fmla="*/ 2147483647 w 212"/>
                <a:gd name="T45" fmla="*/ 2147483647 h 105"/>
                <a:gd name="T46" fmla="*/ 0 w 212"/>
                <a:gd name="T47" fmla="*/ 2147483647 h 1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2"/>
                <a:gd name="T73" fmla="*/ 0 h 105"/>
                <a:gd name="T74" fmla="*/ 212 w 212"/>
                <a:gd name="T75" fmla="*/ 105 h 10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2" h="105">
                  <a:moveTo>
                    <a:pt x="0" y="105"/>
                  </a:moveTo>
                  <a:lnTo>
                    <a:pt x="16" y="85"/>
                  </a:lnTo>
                  <a:lnTo>
                    <a:pt x="35" y="68"/>
                  </a:lnTo>
                  <a:lnTo>
                    <a:pt x="44" y="60"/>
                  </a:lnTo>
                  <a:lnTo>
                    <a:pt x="54" y="53"/>
                  </a:lnTo>
                  <a:lnTo>
                    <a:pt x="64" y="46"/>
                  </a:lnTo>
                  <a:lnTo>
                    <a:pt x="73" y="38"/>
                  </a:lnTo>
                  <a:lnTo>
                    <a:pt x="83" y="32"/>
                  </a:lnTo>
                  <a:lnTo>
                    <a:pt x="94" y="27"/>
                  </a:lnTo>
                  <a:lnTo>
                    <a:pt x="106" y="21"/>
                  </a:lnTo>
                  <a:lnTo>
                    <a:pt x="118" y="16"/>
                  </a:lnTo>
                  <a:lnTo>
                    <a:pt x="144" y="8"/>
                  </a:lnTo>
                  <a:lnTo>
                    <a:pt x="172" y="0"/>
                  </a:lnTo>
                  <a:lnTo>
                    <a:pt x="212" y="0"/>
                  </a:lnTo>
                  <a:lnTo>
                    <a:pt x="202" y="9"/>
                  </a:lnTo>
                  <a:lnTo>
                    <a:pt x="190" y="18"/>
                  </a:lnTo>
                  <a:lnTo>
                    <a:pt x="178" y="27"/>
                  </a:lnTo>
                  <a:lnTo>
                    <a:pt x="165" y="35"/>
                  </a:lnTo>
                  <a:lnTo>
                    <a:pt x="137" y="52"/>
                  </a:lnTo>
                  <a:lnTo>
                    <a:pt x="109" y="66"/>
                  </a:lnTo>
                  <a:lnTo>
                    <a:pt x="79" y="79"/>
                  </a:lnTo>
                  <a:lnTo>
                    <a:pt x="50" y="90"/>
                  </a:lnTo>
                  <a:lnTo>
                    <a:pt x="23" y="99"/>
                  </a:lnTo>
                  <a:lnTo>
                    <a:pt x="0" y="105"/>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93" name="Freeform 335"/>
            <p:cNvSpPr>
              <a:spLocks/>
            </p:cNvSpPr>
            <p:nvPr>
              <p:custDataLst>
                <p:tags r:id="rId235"/>
              </p:custDataLst>
            </p:nvPr>
          </p:nvSpPr>
          <p:spPr bwMode="auto">
            <a:xfrm>
              <a:off x="7677150" y="3335338"/>
              <a:ext cx="47625" cy="79375"/>
            </a:xfrm>
            <a:custGeom>
              <a:avLst/>
              <a:gdLst>
                <a:gd name="T0" fmla="*/ 0 w 92"/>
                <a:gd name="T1" fmla="*/ 2147483647 h 166"/>
                <a:gd name="T2" fmla="*/ 0 w 92"/>
                <a:gd name="T3" fmla="*/ 2147483647 h 166"/>
                <a:gd name="T4" fmla="*/ 2147483647 w 92"/>
                <a:gd name="T5" fmla="*/ 2147483647 h 166"/>
                <a:gd name="T6" fmla="*/ 2147483647 w 92"/>
                <a:gd name="T7" fmla="*/ 2147483647 h 166"/>
                <a:gd name="T8" fmla="*/ 2147483647 w 92"/>
                <a:gd name="T9" fmla="*/ 2147483647 h 166"/>
                <a:gd name="T10" fmla="*/ 2147483647 w 92"/>
                <a:gd name="T11" fmla="*/ 2147483647 h 166"/>
                <a:gd name="T12" fmla="*/ 2147483647 w 92"/>
                <a:gd name="T13" fmla="*/ 2147483647 h 166"/>
                <a:gd name="T14" fmla="*/ 2147483647 w 92"/>
                <a:gd name="T15" fmla="*/ 2147483647 h 166"/>
                <a:gd name="T16" fmla="*/ 2147483647 w 92"/>
                <a:gd name="T17" fmla="*/ 2147483647 h 166"/>
                <a:gd name="T18" fmla="*/ 2147483647 w 92"/>
                <a:gd name="T19" fmla="*/ 2147483647 h 166"/>
                <a:gd name="T20" fmla="*/ 2147483647 w 92"/>
                <a:gd name="T21" fmla="*/ 2147483647 h 166"/>
                <a:gd name="T22" fmla="*/ 2147483647 w 92"/>
                <a:gd name="T23" fmla="*/ 2147483647 h 166"/>
                <a:gd name="T24" fmla="*/ 2147483647 w 92"/>
                <a:gd name="T25" fmla="*/ 2147483647 h 166"/>
                <a:gd name="T26" fmla="*/ 2147483647 w 92"/>
                <a:gd name="T27" fmla="*/ 2147483647 h 166"/>
                <a:gd name="T28" fmla="*/ 2147483647 w 92"/>
                <a:gd name="T29" fmla="*/ 2147483647 h 166"/>
                <a:gd name="T30" fmla="*/ 2147483647 w 92"/>
                <a:gd name="T31" fmla="*/ 2147483647 h 166"/>
                <a:gd name="T32" fmla="*/ 2147483647 w 92"/>
                <a:gd name="T33" fmla="*/ 2147483647 h 166"/>
                <a:gd name="T34" fmla="*/ 2147483647 w 92"/>
                <a:gd name="T35" fmla="*/ 2147483647 h 166"/>
                <a:gd name="T36" fmla="*/ 2147483647 w 92"/>
                <a:gd name="T37" fmla="*/ 2147483647 h 166"/>
                <a:gd name="T38" fmla="*/ 2147483647 w 92"/>
                <a:gd name="T39" fmla="*/ 2147483647 h 166"/>
                <a:gd name="T40" fmla="*/ 2147483647 w 92"/>
                <a:gd name="T41" fmla="*/ 2147483647 h 166"/>
                <a:gd name="T42" fmla="*/ 2147483647 w 92"/>
                <a:gd name="T43" fmla="*/ 2147483647 h 166"/>
                <a:gd name="T44" fmla="*/ 2147483647 w 92"/>
                <a:gd name="T45" fmla="*/ 2147483647 h 166"/>
                <a:gd name="T46" fmla="*/ 2147483647 w 92"/>
                <a:gd name="T47" fmla="*/ 2147483647 h 166"/>
                <a:gd name="T48" fmla="*/ 2147483647 w 92"/>
                <a:gd name="T49" fmla="*/ 2147483647 h 166"/>
                <a:gd name="T50" fmla="*/ 2147483647 w 92"/>
                <a:gd name="T51" fmla="*/ 2147483647 h 166"/>
                <a:gd name="T52" fmla="*/ 2147483647 w 92"/>
                <a:gd name="T53" fmla="*/ 2147483647 h 166"/>
                <a:gd name="T54" fmla="*/ 2147483647 w 92"/>
                <a:gd name="T55" fmla="*/ 2147483647 h 166"/>
                <a:gd name="T56" fmla="*/ 2147483647 w 92"/>
                <a:gd name="T57" fmla="*/ 2147483647 h 166"/>
                <a:gd name="T58" fmla="*/ 2147483647 w 92"/>
                <a:gd name="T59" fmla="*/ 2147483647 h 166"/>
                <a:gd name="T60" fmla="*/ 2147483647 w 92"/>
                <a:gd name="T61" fmla="*/ 2147483647 h 166"/>
                <a:gd name="T62" fmla="*/ 2147483647 w 92"/>
                <a:gd name="T63" fmla="*/ 2147483647 h 166"/>
                <a:gd name="T64" fmla="*/ 2147483647 w 92"/>
                <a:gd name="T65" fmla="*/ 2147483647 h 166"/>
                <a:gd name="T66" fmla="*/ 2147483647 w 92"/>
                <a:gd name="T67" fmla="*/ 2147483647 h 166"/>
                <a:gd name="T68" fmla="*/ 2147483647 w 92"/>
                <a:gd name="T69" fmla="*/ 2147483647 h 166"/>
                <a:gd name="T70" fmla="*/ 2147483647 w 92"/>
                <a:gd name="T71" fmla="*/ 2147483647 h 166"/>
                <a:gd name="T72" fmla="*/ 2147483647 w 92"/>
                <a:gd name="T73" fmla="*/ 2147483647 h 166"/>
                <a:gd name="T74" fmla="*/ 2147483647 w 92"/>
                <a:gd name="T75" fmla="*/ 2147483647 h 166"/>
                <a:gd name="T76" fmla="*/ 2147483647 w 92"/>
                <a:gd name="T77" fmla="*/ 2147483647 h 166"/>
                <a:gd name="T78" fmla="*/ 2147483647 w 92"/>
                <a:gd name="T79" fmla="*/ 2147483647 h 166"/>
                <a:gd name="T80" fmla="*/ 2147483647 w 92"/>
                <a:gd name="T81" fmla="*/ 2147483647 h 166"/>
                <a:gd name="T82" fmla="*/ 2147483647 w 92"/>
                <a:gd name="T83" fmla="*/ 2147483647 h 166"/>
                <a:gd name="T84" fmla="*/ 2147483647 w 92"/>
                <a:gd name="T85" fmla="*/ 2147483647 h 166"/>
                <a:gd name="T86" fmla="*/ 2147483647 w 92"/>
                <a:gd name="T87" fmla="*/ 2147483647 h 166"/>
                <a:gd name="T88" fmla="*/ 2147483647 w 92"/>
                <a:gd name="T89" fmla="*/ 2147483647 h 166"/>
                <a:gd name="T90" fmla="*/ 0 w 92"/>
                <a:gd name="T91" fmla="*/ 0 h 166"/>
                <a:gd name="T92" fmla="*/ 0 w 92"/>
                <a:gd name="T93" fmla="*/ 2147483647 h 166"/>
                <a:gd name="T94" fmla="*/ 0 w 92"/>
                <a:gd name="T95" fmla="*/ 2147483647 h 166"/>
                <a:gd name="T96" fmla="*/ 0 w 92"/>
                <a:gd name="T97" fmla="*/ 2147483647 h 166"/>
                <a:gd name="T98" fmla="*/ 0 w 92"/>
                <a:gd name="T99" fmla="*/ 2147483647 h 166"/>
                <a:gd name="T100" fmla="*/ 0 w 92"/>
                <a:gd name="T101" fmla="*/ 2147483647 h 166"/>
                <a:gd name="T102" fmla="*/ 0 w 92"/>
                <a:gd name="T103" fmla="*/ 2147483647 h 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2"/>
                <a:gd name="T157" fmla="*/ 0 h 166"/>
                <a:gd name="T158" fmla="*/ 92 w 92"/>
                <a:gd name="T159" fmla="*/ 166 h 16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2" h="166">
                  <a:moveTo>
                    <a:pt x="0" y="81"/>
                  </a:moveTo>
                  <a:lnTo>
                    <a:pt x="0" y="148"/>
                  </a:lnTo>
                  <a:lnTo>
                    <a:pt x="5" y="144"/>
                  </a:lnTo>
                  <a:lnTo>
                    <a:pt x="12" y="139"/>
                  </a:lnTo>
                  <a:lnTo>
                    <a:pt x="14" y="137"/>
                  </a:lnTo>
                  <a:lnTo>
                    <a:pt x="17" y="135"/>
                  </a:lnTo>
                  <a:lnTo>
                    <a:pt x="18" y="132"/>
                  </a:lnTo>
                  <a:lnTo>
                    <a:pt x="19" y="130"/>
                  </a:lnTo>
                  <a:lnTo>
                    <a:pt x="20" y="138"/>
                  </a:lnTo>
                  <a:lnTo>
                    <a:pt x="24" y="148"/>
                  </a:lnTo>
                  <a:lnTo>
                    <a:pt x="27" y="154"/>
                  </a:lnTo>
                  <a:lnTo>
                    <a:pt x="30" y="159"/>
                  </a:lnTo>
                  <a:lnTo>
                    <a:pt x="35" y="163"/>
                  </a:lnTo>
                  <a:lnTo>
                    <a:pt x="39" y="166"/>
                  </a:lnTo>
                  <a:lnTo>
                    <a:pt x="41" y="158"/>
                  </a:lnTo>
                  <a:lnTo>
                    <a:pt x="41" y="148"/>
                  </a:lnTo>
                  <a:lnTo>
                    <a:pt x="41" y="137"/>
                  </a:lnTo>
                  <a:lnTo>
                    <a:pt x="41" y="126"/>
                  </a:lnTo>
                  <a:lnTo>
                    <a:pt x="40" y="107"/>
                  </a:lnTo>
                  <a:lnTo>
                    <a:pt x="39" y="99"/>
                  </a:lnTo>
                  <a:lnTo>
                    <a:pt x="48" y="100"/>
                  </a:lnTo>
                  <a:lnTo>
                    <a:pt x="57" y="102"/>
                  </a:lnTo>
                  <a:lnTo>
                    <a:pt x="64" y="105"/>
                  </a:lnTo>
                  <a:lnTo>
                    <a:pt x="71" y="108"/>
                  </a:lnTo>
                  <a:lnTo>
                    <a:pt x="76" y="111"/>
                  </a:lnTo>
                  <a:lnTo>
                    <a:pt x="82" y="114"/>
                  </a:lnTo>
                  <a:lnTo>
                    <a:pt x="87" y="116"/>
                  </a:lnTo>
                  <a:lnTo>
                    <a:pt x="92" y="118"/>
                  </a:lnTo>
                  <a:lnTo>
                    <a:pt x="85" y="103"/>
                  </a:lnTo>
                  <a:lnTo>
                    <a:pt x="81" y="89"/>
                  </a:lnTo>
                  <a:lnTo>
                    <a:pt x="76" y="75"/>
                  </a:lnTo>
                  <a:lnTo>
                    <a:pt x="73" y="60"/>
                  </a:lnTo>
                  <a:lnTo>
                    <a:pt x="70" y="47"/>
                  </a:lnTo>
                  <a:lnTo>
                    <a:pt x="67" y="34"/>
                  </a:lnTo>
                  <a:lnTo>
                    <a:pt x="63" y="23"/>
                  </a:lnTo>
                  <a:lnTo>
                    <a:pt x="59" y="13"/>
                  </a:lnTo>
                  <a:lnTo>
                    <a:pt x="59" y="19"/>
                  </a:lnTo>
                  <a:lnTo>
                    <a:pt x="59" y="25"/>
                  </a:lnTo>
                  <a:lnTo>
                    <a:pt x="50" y="23"/>
                  </a:lnTo>
                  <a:lnTo>
                    <a:pt x="42" y="19"/>
                  </a:lnTo>
                  <a:lnTo>
                    <a:pt x="35" y="15"/>
                  </a:lnTo>
                  <a:lnTo>
                    <a:pt x="29" y="11"/>
                  </a:lnTo>
                  <a:lnTo>
                    <a:pt x="23" y="7"/>
                  </a:lnTo>
                  <a:lnTo>
                    <a:pt x="16" y="3"/>
                  </a:lnTo>
                  <a:lnTo>
                    <a:pt x="8" y="1"/>
                  </a:lnTo>
                  <a:lnTo>
                    <a:pt x="0" y="0"/>
                  </a:lnTo>
                  <a:lnTo>
                    <a:pt x="0" y="10"/>
                  </a:lnTo>
                  <a:lnTo>
                    <a:pt x="0" y="19"/>
                  </a:lnTo>
                  <a:lnTo>
                    <a:pt x="0" y="33"/>
                  </a:lnTo>
                  <a:lnTo>
                    <a:pt x="0" y="52"/>
                  </a:lnTo>
                  <a:lnTo>
                    <a:pt x="0" y="70"/>
                  </a:lnTo>
                  <a:lnTo>
                    <a:pt x="0" y="81"/>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94" name="Freeform 336"/>
            <p:cNvSpPr>
              <a:spLocks/>
            </p:cNvSpPr>
            <p:nvPr>
              <p:custDataLst>
                <p:tags r:id="rId236"/>
              </p:custDataLst>
            </p:nvPr>
          </p:nvSpPr>
          <p:spPr bwMode="auto">
            <a:xfrm>
              <a:off x="7689850" y="3465513"/>
              <a:ext cx="80963" cy="50800"/>
            </a:xfrm>
            <a:custGeom>
              <a:avLst/>
              <a:gdLst>
                <a:gd name="T0" fmla="*/ 2147483647 w 166"/>
                <a:gd name="T1" fmla="*/ 0 h 62"/>
                <a:gd name="T2" fmla="*/ 2147483647 w 166"/>
                <a:gd name="T3" fmla="*/ 2147483647 h 62"/>
                <a:gd name="T4" fmla="*/ 2147483647 w 166"/>
                <a:gd name="T5" fmla="*/ 2147483647 h 62"/>
                <a:gd name="T6" fmla="*/ 2147483647 w 166"/>
                <a:gd name="T7" fmla="*/ 2147483647 h 62"/>
                <a:gd name="T8" fmla="*/ 2147483647 w 166"/>
                <a:gd name="T9" fmla="*/ 2147483647 h 62"/>
                <a:gd name="T10" fmla="*/ 2147483647 w 166"/>
                <a:gd name="T11" fmla="*/ 2147483647 h 62"/>
                <a:gd name="T12" fmla="*/ 2147483647 w 166"/>
                <a:gd name="T13" fmla="*/ 2147483647 h 62"/>
                <a:gd name="T14" fmla="*/ 2147483647 w 166"/>
                <a:gd name="T15" fmla="*/ 2147483647 h 62"/>
                <a:gd name="T16" fmla="*/ 2147483647 w 166"/>
                <a:gd name="T17" fmla="*/ 2147483647 h 62"/>
                <a:gd name="T18" fmla="*/ 2147483647 w 166"/>
                <a:gd name="T19" fmla="*/ 2147483647 h 62"/>
                <a:gd name="T20" fmla="*/ 2147483647 w 166"/>
                <a:gd name="T21" fmla="*/ 0 h 62"/>
                <a:gd name="T22" fmla="*/ 2147483647 w 166"/>
                <a:gd name="T23" fmla="*/ 2147483647 h 62"/>
                <a:gd name="T24" fmla="*/ 2147483647 w 166"/>
                <a:gd name="T25" fmla="*/ 2147483647 h 62"/>
                <a:gd name="T26" fmla="*/ 2147483647 w 166"/>
                <a:gd name="T27" fmla="*/ 2147483647 h 62"/>
                <a:gd name="T28" fmla="*/ 2147483647 w 166"/>
                <a:gd name="T29" fmla="*/ 2147483647 h 62"/>
                <a:gd name="T30" fmla="*/ 2147483647 w 166"/>
                <a:gd name="T31" fmla="*/ 2147483647 h 62"/>
                <a:gd name="T32" fmla="*/ 2147483647 w 166"/>
                <a:gd name="T33" fmla="*/ 2147483647 h 62"/>
                <a:gd name="T34" fmla="*/ 2147483647 w 166"/>
                <a:gd name="T35" fmla="*/ 2147483647 h 62"/>
                <a:gd name="T36" fmla="*/ 2147483647 w 166"/>
                <a:gd name="T37" fmla="*/ 2147483647 h 62"/>
                <a:gd name="T38" fmla="*/ 2147483647 w 166"/>
                <a:gd name="T39" fmla="*/ 2147483647 h 62"/>
                <a:gd name="T40" fmla="*/ 2147483647 w 166"/>
                <a:gd name="T41" fmla="*/ 2147483647 h 62"/>
                <a:gd name="T42" fmla="*/ 2147483647 w 166"/>
                <a:gd name="T43" fmla="*/ 2147483647 h 62"/>
                <a:gd name="T44" fmla="*/ 2147483647 w 166"/>
                <a:gd name="T45" fmla="*/ 2147483647 h 62"/>
                <a:gd name="T46" fmla="*/ 2147483647 w 166"/>
                <a:gd name="T47" fmla="*/ 2147483647 h 62"/>
                <a:gd name="T48" fmla="*/ 2147483647 w 166"/>
                <a:gd name="T49" fmla="*/ 2147483647 h 62"/>
                <a:gd name="T50" fmla="*/ 2147483647 w 166"/>
                <a:gd name="T51" fmla="*/ 2147483647 h 62"/>
                <a:gd name="T52" fmla="*/ 2147483647 w 166"/>
                <a:gd name="T53" fmla="*/ 2147483647 h 62"/>
                <a:gd name="T54" fmla="*/ 2147483647 w 166"/>
                <a:gd name="T55" fmla="*/ 2147483647 h 62"/>
                <a:gd name="T56" fmla="*/ 2147483647 w 166"/>
                <a:gd name="T57" fmla="*/ 2147483647 h 62"/>
                <a:gd name="T58" fmla="*/ 2147483647 w 166"/>
                <a:gd name="T59" fmla="*/ 2147483647 h 62"/>
                <a:gd name="T60" fmla="*/ 2147483647 w 166"/>
                <a:gd name="T61" fmla="*/ 2147483647 h 62"/>
                <a:gd name="T62" fmla="*/ 2147483647 w 166"/>
                <a:gd name="T63" fmla="*/ 2147483647 h 62"/>
                <a:gd name="T64" fmla="*/ 2147483647 w 166"/>
                <a:gd name="T65" fmla="*/ 2147483647 h 62"/>
                <a:gd name="T66" fmla="*/ 2147483647 w 166"/>
                <a:gd name="T67" fmla="*/ 2147483647 h 62"/>
                <a:gd name="T68" fmla="*/ 2147483647 w 166"/>
                <a:gd name="T69" fmla="*/ 2147483647 h 62"/>
                <a:gd name="T70" fmla="*/ 2147483647 w 166"/>
                <a:gd name="T71" fmla="*/ 2147483647 h 62"/>
                <a:gd name="T72" fmla="*/ 2147483647 w 166"/>
                <a:gd name="T73" fmla="*/ 2147483647 h 62"/>
                <a:gd name="T74" fmla="*/ 2147483647 w 166"/>
                <a:gd name="T75" fmla="*/ 2147483647 h 62"/>
                <a:gd name="T76" fmla="*/ 2147483647 w 166"/>
                <a:gd name="T77" fmla="*/ 2147483647 h 62"/>
                <a:gd name="T78" fmla="*/ 2147483647 w 166"/>
                <a:gd name="T79" fmla="*/ 2147483647 h 62"/>
                <a:gd name="T80" fmla="*/ 2147483647 w 166"/>
                <a:gd name="T81" fmla="*/ 2147483647 h 62"/>
                <a:gd name="T82" fmla="*/ 2147483647 w 166"/>
                <a:gd name="T83" fmla="*/ 2147483647 h 62"/>
                <a:gd name="T84" fmla="*/ 2147483647 w 166"/>
                <a:gd name="T85" fmla="*/ 2147483647 h 62"/>
                <a:gd name="T86" fmla="*/ 0 w 166"/>
                <a:gd name="T87" fmla="*/ 2147483647 h 62"/>
                <a:gd name="T88" fmla="*/ 2147483647 w 166"/>
                <a:gd name="T89" fmla="*/ 2147483647 h 62"/>
                <a:gd name="T90" fmla="*/ 2147483647 w 166"/>
                <a:gd name="T91" fmla="*/ 2147483647 h 62"/>
                <a:gd name="T92" fmla="*/ 2147483647 w 166"/>
                <a:gd name="T93" fmla="*/ 0 h 6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6"/>
                <a:gd name="T142" fmla="*/ 0 h 62"/>
                <a:gd name="T143" fmla="*/ 166 w 166"/>
                <a:gd name="T144" fmla="*/ 62 h 6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6" h="62">
                  <a:moveTo>
                    <a:pt x="7" y="0"/>
                  </a:moveTo>
                  <a:lnTo>
                    <a:pt x="14" y="3"/>
                  </a:lnTo>
                  <a:lnTo>
                    <a:pt x="22" y="6"/>
                  </a:lnTo>
                  <a:lnTo>
                    <a:pt x="30" y="7"/>
                  </a:lnTo>
                  <a:lnTo>
                    <a:pt x="36" y="8"/>
                  </a:lnTo>
                  <a:lnTo>
                    <a:pt x="48" y="8"/>
                  </a:lnTo>
                  <a:lnTo>
                    <a:pt x="58" y="7"/>
                  </a:lnTo>
                  <a:lnTo>
                    <a:pt x="69" y="5"/>
                  </a:lnTo>
                  <a:lnTo>
                    <a:pt x="80" y="3"/>
                  </a:lnTo>
                  <a:lnTo>
                    <a:pt x="92" y="1"/>
                  </a:lnTo>
                  <a:lnTo>
                    <a:pt x="106" y="0"/>
                  </a:lnTo>
                  <a:lnTo>
                    <a:pt x="111" y="1"/>
                  </a:lnTo>
                  <a:lnTo>
                    <a:pt x="115" y="2"/>
                  </a:lnTo>
                  <a:lnTo>
                    <a:pt x="120" y="5"/>
                  </a:lnTo>
                  <a:lnTo>
                    <a:pt x="124" y="8"/>
                  </a:lnTo>
                  <a:lnTo>
                    <a:pt x="132" y="17"/>
                  </a:lnTo>
                  <a:lnTo>
                    <a:pt x="138" y="26"/>
                  </a:lnTo>
                  <a:lnTo>
                    <a:pt x="145" y="36"/>
                  </a:lnTo>
                  <a:lnTo>
                    <a:pt x="151" y="45"/>
                  </a:lnTo>
                  <a:lnTo>
                    <a:pt x="155" y="49"/>
                  </a:lnTo>
                  <a:lnTo>
                    <a:pt x="158" y="52"/>
                  </a:lnTo>
                  <a:lnTo>
                    <a:pt x="162" y="54"/>
                  </a:lnTo>
                  <a:lnTo>
                    <a:pt x="166" y="56"/>
                  </a:lnTo>
                  <a:lnTo>
                    <a:pt x="159" y="57"/>
                  </a:lnTo>
                  <a:lnTo>
                    <a:pt x="151" y="59"/>
                  </a:lnTo>
                  <a:lnTo>
                    <a:pt x="143" y="61"/>
                  </a:lnTo>
                  <a:lnTo>
                    <a:pt x="133" y="62"/>
                  </a:lnTo>
                  <a:lnTo>
                    <a:pt x="125" y="61"/>
                  </a:lnTo>
                  <a:lnTo>
                    <a:pt x="119" y="58"/>
                  </a:lnTo>
                  <a:lnTo>
                    <a:pt x="112" y="54"/>
                  </a:lnTo>
                  <a:lnTo>
                    <a:pt x="106" y="50"/>
                  </a:lnTo>
                  <a:lnTo>
                    <a:pt x="100" y="45"/>
                  </a:lnTo>
                  <a:lnTo>
                    <a:pt x="93" y="41"/>
                  </a:lnTo>
                  <a:lnTo>
                    <a:pt x="87" y="39"/>
                  </a:lnTo>
                  <a:lnTo>
                    <a:pt x="79" y="38"/>
                  </a:lnTo>
                  <a:lnTo>
                    <a:pt x="56" y="38"/>
                  </a:lnTo>
                  <a:lnTo>
                    <a:pt x="35" y="39"/>
                  </a:lnTo>
                  <a:lnTo>
                    <a:pt x="26" y="41"/>
                  </a:lnTo>
                  <a:lnTo>
                    <a:pt x="19" y="43"/>
                  </a:lnTo>
                  <a:lnTo>
                    <a:pt x="12" y="46"/>
                  </a:lnTo>
                  <a:lnTo>
                    <a:pt x="7" y="50"/>
                  </a:lnTo>
                  <a:lnTo>
                    <a:pt x="2" y="45"/>
                  </a:lnTo>
                  <a:lnTo>
                    <a:pt x="1" y="40"/>
                  </a:lnTo>
                  <a:lnTo>
                    <a:pt x="0" y="34"/>
                  </a:lnTo>
                  <a:lnTo>
                    <a:pt x="1" y="28"/>
                  </a:lnTo>
                  <a:lnTo>
                    <a:pt x="4" y="15"/>
                  </a:lnTo>
                  <a:lnTo>
                    <a:pt x="7" y="0"/>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95" name="Freeform 337"/>
            <p:cNvSpPr>
              <a:spLocks/>
            </p:cNvSpPr>
            <p:nvPr>
              <p:custDataLst>
                <p:tags r:id="rId237"/>
              </p:custDataLst>
            </p:nvPr>
          </p:nvSpPr>
          <p:spPr bwMode="auto">
            <a:xfrm>
              <a:off x="7775575" y="3397250"/>
              <a:ext cx="96838" cy="57150"/>
            </a:xfrm>
            <a:custGeom>
              <a:avLst/>
              <a:gdLst>
                <a:gd name="T0" fmla="*/ 2147483647 w 193"/>
                <a:gd name="T1" fmla="*/ 2147483647 h 121"/>
                <a:gd name="T2" fmla="*/ 2147483647 w 193"/>
                <a:gd name="T3" fmla="*/ 2147483647 h 121"/>
                <a:gd name="T4" fmla="*/ 2147483647 w 193"/>
                <a:gd name="T5" fmla="*/ 2147483647 h 121"/>
                <a:gd name="T6" fmla="*/ 2147483647 w 193"/>
                <a:gd name="T7" fmla="*/ 2147483647 h 121"/>
                <a:gd name="T8" fmla="*/ 2147483647 w 193"/>
                <a:gd name="T9" fmla="*/ 2147483647 h 121"/>
                <a:gd name="T10" fmla="*/ 2147483647 w 193"/>
                <a:gd name="T11" fmla="*/ 2147483647 h 121"/>
                <a:gd name="T12" fmla="*/ 2147483647 w 193"/>
                <a:gd name="T13" fmla="*/ 2147483647 h 121"/>
                <a:gd name="T14" fmla="*/ 2147483647 w 193"/>
                <a:gd name="T15" fmla="*/ 2147483647 h 121"/>
                <a:gd name="T16" fmla="*/ 2147483647 w 193"/>
                <a:gd name="T17" fmla="*/ 2147483647 h 121"/>
                <a:gd name="T18" fmla="*/ 2147483647 w 193"/>
                <a:gd name="T19" fmla="*/ 2147483647 h 121"/>
                <a:gd name="T20" fmla="*/ 2147483647 w 193"/>
                <a:gd name="T21" fmla="*/ 2147483647 h 121"/>
                <a:gd name="T22" fmla="*/ 2147483647 w 193"/>
                <a:gd name="T23" fmla="*/ 2147483647 h 121"/>
                <a:gd name="T24" fmla="*/ 2147483647 w 193"/>
                <a:gd name="T25" fmla="*/ 2147483647 h 121"/>
                <a:gd name="T26" fmla="*/ 2147483647 w 193"/>
                <a:gd name="T27" fmla="*/ 2147483647 h 121"/>
                <a:gd name="T28" fmla="*/ 2147483647 w 193"/>
                <a:gd name="T29" fmla="*/ 2147483647 h 121"/>
                <a:gd name="T30" fmla="*/ 2147483647 w 193"/>
                <a:gd name="T31" fmla="*/ 2147483647 h 121"/>
                <a:gd name="T32" fmla="*/ 2147483647 w 193"/>
                <a:gd name="T33" fmla="*/ 2147483647 h 121"/>
                <a:gd name="T34" fmla="*/ 2147483647 w 193"/>
                <a:gd name="T35" fmla="*/ 2147483647 h 121"/>
                <a:gd name="T36" fmla="*/ 2147483647 w 193"/>
                <a:gd name="T37" fmla="*/ 2147483647 h 121"/>
                <a:gd name="T38" fmla="*/ 2147483647 w 193"/>
                <a:gd name="T39" fmla="*/ 2147483647 h 121"/>
                <a:gd name="T40" fmla="*/ 2147483647 w 193"/>
                <a:gd name="T41" fmla="*/ 2147483647 h 121"/>
                <a:gd name="T42" fmla="*/ 2147483647 w 193"/>
                <a:gd name="T43" fmla="*/ 2147483647 h 121"/>
                <a:gd name="T44" fmla="*/ 2147483647 w 193"/>
                <a:gd name="T45" fmla="*/ 2147483647 h 121"/>
                <a:gd name="T46" fmla="*/ 2147483647 w 193"/>
                <a:gd name="T47" fmla="*/ 2147483647 h 121"/>
                <a:gd name="T48" fmla="*/ 2147483647 w 193"/>
                <a:gd name="T49" fmla="*/ 2147483647 h 121"/>
                <a:gd name="T50" fmla="*/ 2147483647 w 193"/>
                <a:gd name="T51" fmla="*/ 2147483647 h 121"/>
                <a:gd name="T52" fmla="*/ 2147483647 w 193"/>
                <a:gd name="T53" fmla="*/ 2147483647 h 121"/>
                <a:gd name="T54" fmla="*/ 2147483647 w 193"/>
                <a:gd name="T55" fmla="*/ 2147483647 h 121"/>
                <a:gd name="T56" fmla="*/ 2147483647 w 193"/>
                <a:gd name="T57" fmla="*/ 2147483647 h 121"/>
                <a:gd name="T58" fmla="*/ 0 w 193"/>
                <a:gd name="T59" fmla="*/ 2147483647 h 121"/>
                <a:gd name="T60" fmla="*/ 2147483647 w 193"/>
                <a:gd name="T61" fmla="*/ 2147483647 h 121"/>
                <a:gd name="T62" fmla="*/ 2147483647 w 193"/>
                <a:gd name="T63" fmla="*/ 2147483647 h 121"/>
                <a:gd name="T64" fmla="*/ 2147483647 w 193"/>
                <a:gd name="T65" fmla="*/ 2147483647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3"/>
                <a:gd name="T100" fmla="*/ 0 h 121"/>
                <a:gd name="T101" fmla="*/ 193 w 193"/>
                <a:gd name="T102" fmla="*/ 121 h 1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3" h="121">
                  <a:moveTo>
                    <a:pt x="26" y="36"/>
                  </a:moveTo>
                  <a:lnTo>
                    <a:pt x="33" y="35"/>
                  </a:lnTo>
                  <a:lnTo>
                    <a:pt x="39" y="31"/>
                  </a:lnTo>
                  <a:lnTo>
                    <a:pt x="48" y="25"/>
                  </a:lnTo>
                  <a:lnTo>
                    <a:pt x="58" y="18"/>
                  </a:lnTo>
                  <a:lnTo>
                    <a:pt x="68" y="12"/>
                  </a:lnTo>
                  <a:lnTo>
                    <a:pt x="79" y="6"/>
                  </a:lnTo>
                  <a:lnTo>
                    <a:pt x="84" y="4"/>
                  </a:lnTo>
                  <a:lnTo>
                    <a:pt x="90" y="2"/>
                  </a:lnTo>
                  <a:lnTo>
                    <a:pt x="94" y="1"/>
                  </a:lnTo>
                  <a:lnTo>
                    <a:pt x="100" y="0"/>
                  </a:lnTo>
                  <a:lnTo>
                    <a:pt x="105" y="1"/>
                  </a:lnTo>
                  <a:lnTo>
                    <a:pt x="111" y="1"/>
                  </a:lnTo>
                  <a:lnTo>
                    <a:pt x="116" y="3"/>
                  </a:lnTo>
                  <a:lnTo>
                    <a:pt x="122" y="5"/>
                  </a:lnTo>
                  <a:lnTo>
                    <a:pt x="131" y="10"/>
                  </a:lnTo>
                  <a:lnTo>
                    <a:pt x="139" y="15"/>
                  </a:lnTo>
                  <a:lnTo>
                    <a:pt x="148" y="21"/>
                  </a:lnTo>
                  <a:lnTo>
                    <a:pt x="158" y="26"/>
                  </a:lnTo>
                  <a:lnTo>
                    <a:pt x="162" y="28"/>
                  </a:lnTo>
                  <a:lnTo>
                    <a:pt x="168" y="29"/>
                  </a:lnTo>
                  <a:lnTo>
                    <a:pt x="173" y="30"/>
                  </a:lnTo>
                  <a:lnTo>
                    <a:pt x="179" y="30"/>
                  </a:lnTo>
                  <a:lnTo>
                    <a:pt x="179" y="48"/>
                  </a:lnTo>
                  <a:lnTo>
                    <a:pt x="178" y="60"/>
                  </a:lnTo>
                  <a:lnTo>
                    <a:pt x="178" y="66"/>
                  </a:lnTo>
                  <a:lnTo>
                    <a:pt x="179" y="71"/>
                  </a:lnTo>
                  <a:lnTo>
                    <a:pt x="182" y="75"/>
                  </a:lnTo>
                  <a:lnTo>
                    <a:pt x="187" y="80"/>
                  </a:lnTo>
                  <a:lnTo>
                    <a:pt x="187" y="89"/>
                  </a:lnTo>
                  <a:lnTo>
                    <a:pt x="187" y="97"/>
                  </a:lnTo>
                  <a:lnTo>
                    <a:pt x="188" y="102"/>
                  </a:lnTo>
                  <a:lnTo>
                    <a:pt x="189" y="106"/>
                  </a:lnTo>
                  <a:lnTo>
                    <a:pt x="191" y="109"/>
                  </a:lnTo>
                  <a:lnTo>
                    <a:pt x="193" y="111"/>
                  </a:lnTo>
                  <a:lnTo>
                    <a:pt x="188" y="114"/>
                  </a:lnTo>
                  <a:lnTo>
                    <a:pt x="182" y="117"/>
                  </a:lnTo>
                  <a:lnTo>
                    <a:pt x="177" y="118"/>
                  </a:lnTo>
                  <a:lnTo>
                    <a:pt x="171" y="120"/>
                  </a:lnTo>
                  <a:lnTo>
                    <a:pt x="159" y="121"/>
                  </a:lnTo>
                  <a:lnTo>
                    <a:pt x="146" y="121"/>
                  </a:lnTo>
                  <a:lnTo>
                    <a:pt x="116" y="119"/>
                  </a:lnTo>
                  <a:lnTo>
                    <a:pt x="80" y="117"/>
                  </a:lnTo>
                  <a:lnTo>
                    <a:pt x="72" y="116"/>
                  </a:lnTo>
                  <a:lnTo>
                    <a:pt x="67" y="114"/>
                  </a:lnTo>
                  <a:lnTo>
                    <a:pt x="63" y="110"/>
                  </a:lnTo>
                  <a:lnTo>
                    <a:pt x="59" y="106"/>
                  </a:lnTo>
                  <a:lnTo>
                    <a:pt x="56" y="100"/>
                  </a:lnTo>
                  <a:lnTo>
                    <a:pt x="55" y="93"/>
                  </a:lnTo>
                  <a:lnTo>
                    <a:pt x="54" y="87"/>
                  </a:lnTo>
                  <a:lnTo>
                    <a:pt x="54" y="80"/>
                  </a:lnTo>
                  <a:lnTo>
                    <a:pt x="47" y="79"/>
                  </a:lnTo>
                  <a:lnTo>
                    <a:pt x="39" y="78"/>
                  </a:lnTo>
                  <a:lnTo>
                    <a:pt x="31" y="75"/>
                  </a:lnTo>
                  <a:lnTo>
                    <a:pt x="22" y="72"/>
                  </a:lnTo>
                  <a:lnTo>
                    <a:pt x="13" y="69"/>
                  </a:lnTo>
                  <a:lnTo>
                    <a:pt x="7" y="65"/>
                  </a:lnTo>
                  <a:lnTo>
                    <a:pt x="3" y="62"/>
                  </a:lnTo>
                  <a:lnTo>
                    <a:pt x="2" y="60"/>
                  </a:lnTo>
                  <a:lnTo>
                    <a:pt x="0" y="58"/>
                  </a:lnTo>
                  <a:lnTo>
                    <a:pt x="0" y="56"/>
                  </a:lnTo>
                  <a:lnTo>
                    <a:pt x="1" y="51"/>
                  </a:lnTo>
                  <a:lnTo>
                    <a:pt x="3" y="48"/>
                  </a:lnTo>
                  <a:lnTo>
                    <a:pt x="7" y="45"/>
                  </a:lnTo>
                  <a:lnTo>
                    <a:pt x="11" y="41"/>
                  </a:lnTo>
                  <a:lnTo>
                    <a:pt x="20" y="38"/>
                  </a:lnTo>
                  <a:lnTo>
                    <a:pt x="26" y="36"/>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96" name="Freeform 338"/>
            <p:cNvSpPr>
              <a:spLocks/>
            </p:cNvSpPr>
            <p:nvPr>
              <p:custDataLst>
                <p:tags r:id="rId238"/>
              </p:custDataLst>
            </p:nvPr>
          </p:nvSpPr>
          <p:spPr bwMode="auto">
            <a:xfrm>
              <a:off x="7429500" y="3340100"/>
              <a:ext cx="185738" cy="209550"/>
            </a:xfrm>
            <a:custGeom>
              <a:avLst/>
              <a:gdLst>
                <a:gd name="T0" fmla="*/ 2147483647 w 379"/>
                <a:gd name="T1" fmla="*/ 2147483647 h 437"/>
                <a:gd name="T2" fmla="*/ 2147483647 w 379"/>
                <a:gd name="T3" fmla="*/ 2147483647 h 437"/>
                <a:gd name="T4" fmla="*/ 2147483647 w 379"/>
                <a:gd name="T5" fmla="*/ 2147483647 h 437"/>
                <a:gd name="T6" fmla="*/ 2147483647 w 379"/>
                <a:gd name="T7" fmla="*/ 2147483647 h 437"/>
                <a:gd name="T8" fmla="*/ 2147483647 w 379"/>
                <a:gd name="T9" fmla="*/ 2147483647 h 437"/>
                <a:gd name="T10" fmla="*/ 2147483647 w 379"/>
                <a:gd name="T11" fmla="*/ 2147483647 h 437"/>
                <a:gd name="T12" fmla="*/ 2147483647 w 379"/>
                <a:gd name="T13" fmla="*/ 2147483647 h 437"/>
                <a:gd name="T14" fmla="*/ 2147483647 w 379"/>
                <a:gd name="T15" fmla="*/ 2147483647 h 437"/>
                <a:gd name="T16" fmla="*/ 2147483647 w 379"/>
                <a:gd name="T17" fmla="*/ 2147483647 h 437"/>
                <a:gd name="T18" fmla="*/ 2147483647 w 379"/>
                <a:gd name="T19" fmla="*/ 2147483647 h 437"/>
                <a:gd name="T20" fmla="*/ 2147483647 w 379"/>
                <a:gd name="T21" fmla="*/ 2147483647 h 437"/>
                <a:gd name="T22" fmla="*/ 2147483647 w 379"/>
                <a:gd name="T23" fmla="*/ 2147483647 h 437"/>
                <a:gd name="T24" fmla="*/ 2147483647 w 379"/>
                <a:gd name="T25" fmla="*/ 2147483647 h 437"/>
                <a:gd name="T26" fmla="*/ 2147483647 w 379"/>
                <a:gd name="T27" fmla="*/ 2147483647 h 437"/>
                <a:gd name="T28" fmla="*/ 2147483647 w 379"/>
                <a:gd name="T29" fmla="*/ 2147483647 h 437"/>
                <a:gd name="T30" fmla="*/ 2147483647 w 379"/>
                <a:gd name="T31" fmla="*/ 2147483647 h 437"/>
                <a:gd name="T32" fmla="*/ 2147483647 w 379"/>
                <a:gd name="T33" fmla="*/ 2147483647 h 437"/>
                <a:gd name="T34" fmla="*/ 2147483647 w 379"/>
                <a:gd name="T35" fmla="*/ 2147483647 h 437"/>
                <a:gd name="T36" fmla="*/ 2147483647 w 379"/>
                <a:gd name="T37" fmla="*/ 2147483647 h 437"/>
                <a:gd name="T38" fmla="*/ 2147483647 w 379"/>
                <a:gd name="T39" fmla="*/ 2147483647 h 437"/>
                <a:gd name="T40" fmla="*/ 2147483647 w 379"/>
                <a:gd name="T41" fmla="*/ 2147483647 h 437"/>
                <a:gd name="T42" fmla="*/ 2147483647 w 379"/>
                <a:gd name="T43" fmla="*/ 2147483647 h 437"/>
                <a:gd name="T44" fmla="*/ 2147483647 w 379"/>
                <a:gd name="T45" fmla="*/ 2147483647 h 437"/>
                <a:gd name="T46" fmla="*/ 2147483647 w 379"/>
                <a:gd name="T47" fmla="*/ 2147483647 h 437"/>
                <a:gd name="T48" fmla="*/ 2147483647 w 379"/>
                <a:gd name="T49" fmla="*/ 2147483647 h 437"/>
                <a:gd name="T50" fmla="*/ 2147483647 w 379"/>
                <a:gd name="T51" fmla="*/ 2147483647 h 437"/>
                <a:gd name="T52" fmla="*/ 2147483647 w 379"/>
                <a:gd name="T53" fmla="*/ 2147483647 h 437"/>
                <a:gd name="T54" fmla="*/ 2147483647 w 379"/>
                <a:gd name="T55" fmla="*/ 2147483647 h 437"/>
                <a:gd name="T56" fmla="*/ 2147483647 w 379"/>
                <a:gd name="T57" fmla="*/ 2147483647 h 437"/>
                <a:gd name="T58" fmla="*/ 2147483647 w 379"/>
                <a:gd name="T59" fmla="*/ 2147483647 h 437"/>
                <a:gd name="T60" fmla="*/ 2147483647 w 379"/>
                <a:gd name="T61" fmla="*/ 2147483647 h 437"/>
                <a:gd name="T62" fmla="*/ 2147483647 w 379"/>
                <a:gd name="T63" fmla="*/ 2147483647 h 437"/>
                <a:gd name="T64" fmla="*/ 2147483647 w 379"/>
                <a:gd name="T65" fmla="*/ 2147483647 h 437"/>
                <a:gd name="T66" fmla="*/ 2147483647 w 379"/>
                <a:gd name="T67" fmla="*/ 2147483647 h 437"/>
                <a:gd name="T68" fmla="*/ 2147483647 w 379"/>
                <a:gd name="T69" fmla="*/ 2147483647 h 437"/>
                <a:gd name="T70" fmla="*/ 2147483647 w 379"/>
                <a:gd name="T71" fmla="*/ 2147483647 h 437"/>
                <a:gd name="T72" fmla="*/ 2147483647 w 379"/>
                <a:gd name="T73" fmla="*/ 2147483647 h 437"/>
                <a:gd name="T74" fmla="*/ 2147483647 w 379"/>
                <a:gd name="T75" fmla="*/ 2147483647 h 437"/>
                <a:gd name="T76" fmla="*/ 2147483647 w 379"/>
                <a:gd name="T77" fmla="*/ 2147483647 h 437"/>
                <a:gd name="T78" fmla="*/ 2147483647 w 379"/>
                <a:gd name="T79" fmla="*/ 2147483647 h 437"/>
                <a:gd name="T80" fmla="*/ 2147483647 w 379"/>
                <a:gd name="T81" fmla="*/ 2147483647 h 437"/>
                <a:gd name="T82" fmla="*/ 2147483647 w 379"/>
                <a:gd name="T83" fmla="*/ 2147483647 h 437"/>
                <a:gd name="T84" fmla="*/ 2147483647 w 379"/>
                <a:gd name="T85" fmla="*/ 2147483647 h 437"/>
                <a:gd name="T86" fmla="*/ 2147483647 w 379"/>
                <a:gd name="T87" fmla="*/ 2147483647 h 437"/>
                <a:gd name="T88" fmla="*/ 2147483647 w 379"/>
                <a:gd name="T89" fmla="*/ 2147483647 h 437"/>
                <a:gd name="T90" fmla="*/ 2147483647 w 379"/>
                <a:gd name="T91" fmla="*/ 2147483647 h 437"/>
                <a:gd name="T92" fmla="*/ 2147483647 w 379"/>
                <a:gd name="T93" fmla="*/ 2147483647 h 437"/>
                <a:gd name="T94" fmla="*/ 2147483647 w 379"/>
                <a:gd name="T95" fmla="*/ 2147483647 h 437"/>
                <a:gd name="T96" fmla="*/ 2147483647 w 379"/>
                <a:gd name="T97" fmla="*/ 2147483647 h 437"/>
                <a:gd name="T98" fmla="*/ 2147483647 w 379"/>
                <a:gd name="T99" fmla="*/ 2147483647 h 437"/>
                <a:gd name="T100" fmla="*/ 2147483647 w 379"/>
                <a:gd name="T101" fmla="*/ 2147483647 h 437"/>
                <a:gd name="T102" fmla="*/ 2147483647 w 379"/>
                <a:gd name="T103" fmla="*/ 2147483647 h 437"/>
                <a:gd name="T104" fmla="*/ 2147483647 w 379"/>
                <a:gd name="T105" fmla="*/ 2147483647 h 437"/>
                <a:gd name="T106" fmla="*/ 2147483647 w 379"/>
                <a:gd name="T107" fmla="*/ 2147483647 h 437"/>
                <a:gd name="T108" fmla="*/ 2147483647 w 379"/>
                <a:gd name="T109" fmla="*/ 2147483647 h 437"/>
                <a:gd name="T110" fmla="*/ 2147483647 w 379"/>
                <a:gd name="T111" fmla="*/ 2147483647 h 437"/>
                <a:gd name="T112" fmla="*/ 2147483647 w 379"/>
                <a:gd name="T113" fmla="*/ 2147483647 h 437"/>
                <a:gd name="T114" fmla="*/ 2147483647 w 379"/>
                <a:gd name="T115" fmla="*/ 2147483647 h 437"/>
                <a:gd name="T116" fmla="*/ 2147483647 w 379"/>
                <a:gd name="T117" fmla="*/ 2147483647 h 437"/>
                <a:gd name="T118" fmla="*/ 2147483647 w 379"/>
                <a:gd name="T119" fmla="*/ 2147483647 h 437"/>
                <a:gd name="T120" fmla="*/ 2147483647 w 379"/>
                <a:gd name="T121" fmla="*/ 2147483647 h 4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79"/>
                <a:gd name="T184" fmla="*/ 0 h 437"/>
                <a:gd name="T185" fmla="*/ 379 w 379"/>
                <a:gd name="T186" fmla="*/ 437 h 43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79" h="437">
                  <a:moveTo>
                    <a:pt x="59" y="437"/>
                  </a:moveTo>
                  <a:lnTo>
                    <a:pt x="33" y="437"/>
                  </a:lnTo>
                  <a:lnTo>
                    <a:pt x="34" y="430"/>
                  </a:lnTo>
                  <a:lnTo>
                    <a:pt x="37" y="419"/>
                  </a:lnTo>
                  <a:lnTo>
                    <a:pt x="38" y="415"/>
                  </a:lnTo>
                  <a:lnTo>
                    <a:pt x="41" y="410"/>
                  </a:lnTo>
                  <a:lnTo>
                    <a:pt x="44" y="408"/>
                  </a:lnTo>
                  <a:lnTo>
                    <a:pt x="46" y="407"/>
                  </a:lnTo>
                  <a:lnTo>
                    <a:pt x="46" y="320"/>
                  </a:lnTo>
                  <a:lnTo>
                    <a:pt x="38" y="317"/>
                  </a:lnTo>
                  <a:lnTo>
                    <a:pt x="32" y="314"/>
                  </a:lnTo>
                  <a:lnTo>
                    <a:pt x="24" y="311"/>
                  </a:lnTo>
                  <a:lnTo>
                    <a:pt x="18" y="307"/>
                  </a:lnTo>
                  <a:lnTo>
                    <a:pt x="12" y="303"/>
                  </a:lnTo>
                  <a:lnTo>
                    <a:pt x="7" y="299"/>
                  </a:lnTo>
                  <a:lnTo>
                    <a:pt x="2" y="294"/>
                  </a:lnTo>
                  <a:lnTo>
                    <a:pt x="0" y="290"/>
                  </a:lnTo>
                  <a:lnTo>
                    <a:pt x="5" y="284"/>
                  </a:lnTo>
                  <a:lnTo>
                    <a:pt x="11" y="278"/>
                  </a:lnTo>
                  <a:lnTo>
                    <a:pt x="15" y="270"/>
                  </a:lnTo>
                  <a:lnTo>
                    <a:pt x="19" y="264"/>
                  </a:lnTo>
                  <a:lnTo>
                    <a:pt x="24" y="250"/>
                  </a:lnTo>
                  <a:lnTo>
                    <a:pt x="28" y="236"/>
                  </a:lnTo>
                  <a:lnTo>
                    <a:pt x="31" y="221"/>
                  </a:lnTo>
                  <a:lnTo>
                    <a:pt x="32" y="204"/>
                  </a:lnTo>
                  <a:lnTo>
                    <a:pt x="33" y="189"/>
                  </a:lnTo>
                  <a:lnTo>
                    <a:pt x="33" y="173"/>
                  </a:lnTo>
                  <a:lnTo>
                    <a:pt x="39" y="172"/>
                  </a:lnTo>
                  <a:lnTo>
                    <a:pt x="45" y="170"/>
                  </a:lnTo>
                  <a:lnTo>
                    <a:pt x="50" y="168"/>
                  </a:lnTo>
                  <a:lnTo>
                    <a:pt x="54" y="164"/>
                  </a:lnTo>
                  <a:lnTo>
                    <a:pt x="57" y="159"/>
                  </a:lnTo>
                  <a:lnTo>
                    <a:pt x="59" y="154"/>
                  </a:lnTo>
                  <a:lnTo>
                    <a:pt x="61" y="149"/>
                  </a:lnTo>
                  <a:lnTo>
                    <a:pt x="63" y="143"/>
                  </a:lnTo>
                  <a:lnTo>
                    <a:pt x="65" y="130"/>
                  </a:lnTo>
                  <a:lnTo>
                    <a:pt x="66" y="115"/>
                  </a:lnTo>
                  <a:lnTo>
                    <a:pt x="69" y="100"/>
                  </a:lnTo>
                  <a:lnTo>
                    <a:pt x="72" y="86"/>
                  </a:lnTo>
                  <a:lnTo>
                    <a:pt x="76" y="78"/>
                  </a:lnTo>
                  <a:lnTo>
                    <a:pt x="78" y="71"/>
                  </a:lnTo>
                  <a:lnTo>
                    <a:pt x="81" y="64"/>
                  </a:lnTo>
                  <a:lnTo>
                    <a:pt x="86" y="57"/>
                  </a:lnTo>
                  <a:lnTo>
                    <a:pt x="90" y="51"/>
                  </a:lnTo>
                  <a:lnTo>
                    <a:pt x="95" y="44"/>
                  </a:lnTo>
                  <a:lnTo>
                    <a:pt x="101" y="39"/>
                  </a:lnTo>
                  <a:lnTo>
                    <a:pt x="108" y="35"/>
                  </a:lnTo>
                  <a:lnTo>
                    <a:pt x="115" y="31"/>
                  </a:lnTo>
                  <a:lnTo>
                    <a:pt x="123" y="29"/>
                  </a:lnTo>
                  <a:lnTo>
                    <a:pt x="132" y="27"/>
                  </a:lnTo>
                  <a:lnTo>
                    <a:pt x="142" y="25"/>
                  </a:lnTo>
                  <a:lnTo>
                    <a:pt x="153" y="25"/>
                  </a:lnTo>
                  <a:lnTo>
                    <a:pt x="165" y="26"/>
                  </a:lnTo>
                  <a:lnTo>
                    <a:pt x="178" y="28"/>
                  </a:lnTo>
                  <a:lnTo>
                    <a:pt x="192" y="30"/>
                  </a:lnTo>
                  <a:lnTo>
                    <a:pt x="217" y="38"/>
                  </a:lnTo>
                  <a:lnTo>
                    <a:pt x="237" y="44"/>
                  </a:lnTo>
                  <a:lnTo>
                    <a:pt x="246" y="46"/>
                  </a:lnTo>
                  <a:lnTo>
                    <a:pt x="254" y="47"/>
                  </a:lnTo>
                  <a:lnTo>
                    <a:pt x="262" y="48"/>
                  </a:lnTo>
                  <a:lnTo>
                    <a:pt x="272" y="50"/>
                  </a:lnTo>
                  <a:lnTo>
                    <a:pt x="283" y="48"/>
                  </a:lnTo>
                  <a:lnTo>
                    <a:pt x="294" y="47"/>
                  </a:lnTo>
                  <a:lnTo>
                    <a:pt x="303" y="45"/>
                  </a:lnTo>
                  <a:lnTo>
                    <a:pt x="311" y="42"/>
                  </a:lnTo>
                  <a:lnTo>
                    <a:pt x="317" y="39"/>
                  </a:lnTo>
                  <a:lnTo>
                    <a:pt x="324" y="35"/>
                  </a:lnTo>
                  <a:lnTo>
                    <a:pt x="329" y="31"/>
                  </a:lnTo>
                  <a:lnTo>
                    <a:pt x="334" y="27"/>
                  </a:lnTo>
                  <a:lnTo>
                    <a:pt x="343" y="18"/>
                  </a:lnTo>
                  <a:lnTo>
                    <a:pt x="351" y="10"/>
                  </a:lnTo>
                  <a:lnTo>
                    <a:pt x="356" y="7"/>
                  </a:lnTo>
                  <a:lnTo>
                    <a:pt x="360" y="4"/>
                  </a:lnTo>
                  <a:lnTo>
                    <a:pt x="366" y="2"/>
                  </a:lnTo>
                  <a:lnTo>
                    <a:pt x="371" y="0"/>
                  </a:lnTo>
                  <a:lnTo>
                    <a:pt x="374" y="9"/>
                  </a:lnTo>
                  <a:lnTo>
                    <a:pt x="379" y="18"/>
                  </a:lnTo>
                  <a:lnTo>
                    <a:pt x="378" y="23"/>
                  </a:lnTo>
                  <a:lnTo>
                    <a:pt x="375" y="29"/>
                  </a:lnTo>
                  <a:lnTo>
                    <a:pt x="372" y="35"/>
                  </a:lnTo>
                  <a:lnTo>
                    <a:pt x="369" y="41"/>
                  </a:lnTo>
                  <a:lnTo>
                    <a:pt x="358" y="55"/>
                  </a:lnTo>
                  <a:lnTo>
                    <a:pt x="344" y="68"/>
                  </a:lnTo>
                  <a:lnTo>
                    <a:pt x="329" y="80"/>
                  </a:lnTo>
                  <a:lnTo>
                    <a:pt x="314" y="89"/>
                  </a:lnTo>
                  <a:lnTo>
                    <a:pt x="306" y="93"/>
                  </a:lnTo>
                  <a:lnTo>
                    <a:pt x="299" y="96"/>
                  </a:lnTo>
                  <a:lnTo>
                    <a:pt x="292" y="97"/>
                  </a:lnTo>
                  <a:lnTo>
                    <a:pt x="285" y="98"/>
                  </a:lnTo>
                  <a:lnTo>
                    <a:pt x="280" y="98"/>
                  </a:lnTo>
                  <a:lnTo>
                    <a:pt x="276" y="96"/>
                  </a:lnTo>
                  <a:lnTo>
                    <a:pt x="271" y="94"/>
                  </a:lnTo>
                  <a:lnTo>
                    <a:pt x="266" y="91"/>
                  </a:lnTo>
                  <a:lnTo>
                    <a:pt x="257" y="85"/>
                  </a:lnTo>
                  <a:lnTo>
                    <a:pt x="248" y="77"/>
                  </a:lnTo>
                  <a:lnTo>
                    <a:pt x="238" y="69"/>
                  </a:lnTo>
                  <a:lnTo>
                    <a:pt x="228" y="62"/>
                  </a:lnTo>
                  <a:lnTo>
                    <a:pt x="223" y="60"/>
                  </a:lnTo>
                  <a:lnTo>
                    <a:pt x="217" y="57"/>
                  </a:lnTo>
                  <a:lnTo>
                    <a:pt x="212" y="56"/>
                  </a:lnTo>
                  <a:lnTo>
                    <a:pt x="205" y="56"/>
                  </a:lnTo>
                  <a:lnTo>
                    <a:pt x="199" y="56"/>
                  </a:lnTo>
                  <a:lnTo>
                    <a:pt x="190" y="56"/>
                  </a:lnTo>
                  <a:lnTo>
                    <a:pt x="177" y="56"/>
                  </a:lnTo>
                  <a:lnTo>
                    <a:pt x="159" y="56"/>
                  </a:lnTo>
                  <a:lnTo>
                    <a:pt x="151" y="56"/>
                  </a:lnTo>
                  <a:lnTo>
                    <a:pt x="145" y="58"/>
                  </a:lnTo>
                  <a:lnTo>
                    <a:pt x="138" y="61"/>
                  </a:lnTo>
                  <a:lnTo>
                    <a:pt x="132" y="64"/>
                  </a:lnTo>
                  <a:lnTo>
                    <a:pt x="125" y="69"/>
                  </a:lnTo>
                  <a:lnTo>
                    <a:pt x="120" y="74"/>
                  </a:lnTo>
                  <a:lnTo>
                    <a:pt x="114" y="79"/>
                  </a:lnTo>
                  <a:lnTo>
                    <a:pt x="109" y="85"/>
                  </a:lnTo>
                  <a:lnTo>
                    <a:pt x="92" y="110"/>
                  </a:lnTo>
                  <a:lnTo>
                    <a:pt x="79" y="129"/>
                  </a:lnTo>
                  <a:lnTo>
                    <a:pt x="79" y="161"/>
                  </a:lnTo>
                  <a:lnTo>
                    <a:pt x="91" y="161"/>
                  </a:lnTo>
                  <a:lnTo>
                    <a:pt x="102" y="163"/>
                  </a:lnTo>
                  <a:lnTo>
                    <a:pt x="111" y="165"/>
                  </a:lnTo>
                  <a:lnTo>
                    <a:pt x="119" y="169"/>
                  </a:lnTo>
                  <a:lnTo>
                    <a:pt x="124" y="173"/>
                  </a:lnTo>
                  <a:lnTo>
                    <a:pt x="128" y="178"/>
                  </a:lnTo>
                  <a:lnTo>
                    <a:pt x="132" y="184"/>
                  </a:lnTo>
                  <a:lnTo>
                    <a:pt x="133" y="191"/>
                  </a:lnTo>
                  <a:lnTo>
                    <a:pt x="139" y="186"/>
                  </a:lnTo>
                  <a:lnTo>
                    <a:pt x="145" y="180"/>
                  </a:lnTo>
                  <a:lnTo>
                    <a:pt x="150" y="174"/>
                  </a:lnTo>
                  <a:lnTo>
                    <a:pt x="155" y="168"/>
                  </a:lnTo>
                  <a:lnTo>
                    <a:pt x="159" y="163"/>
                  </a:lnTo>
                  <a:lnTo>
                    <a:pt x="164" y="157"/>
                  </a:lnTo>
                  <a:lnTo>
                    <a:pt x="168" y="155"/>
                  </a:lnTo>
                  <a:lnTo>
                    <a:pt x="172" y="153"/>
                  </a:lnTo>
                  <a:lnTo>
                    <a:pt x="184" y="150"/>
                  </a:lnTo>
                  <a:lnTo>
                    <a:pt x="196" y="149"/>
                  </a:lnTo>
                  <a:lnTo>
                    <a:pt x="209" y="149"/>
                  </a:lnTo>
                  <a:lnTo>
                    <a:pt x="221" y="150"/>
                  </a:lnTo>
                  <a:lnTo>
                    <a:pt x="232" y="150"/>
                  </a:lnTo>
                  <a:lnTo>
                    <a:pt x="242" y="149"/>
                  </a:lnTo>
                  <a:lnTo>
                    <a:pt x="246" y="148"/>
                  </a:lnTo>
                  <a:lnTo>
                    <a:pt x="250" y="147"/>
                  </a:lnTo>
                  <a:lnTo>
                    <a:pt x="255" y="144"/>
                  </a:lnTo>
                  <a:lnTo>
                    <a:pt x="259" y="141"/>
                  </a:lnTo>
                  <a:lnTo>
                    <a:pt x="268" y="158"/>
                  </a:lnTo>
                  <a:lnTo>
                    <a:pt x="273" y="173"/>
                  </a:lnTo>
                  <a:lnTo>
                    <a:pt x="276" y="179"/>
                  </a:lnTo>
                  <a:lnTo>
                    <a:pt x="278" y="187"/>
                  </a:lnTo>
                  <a:lnTo>
                    <a:pt x="278" y="194"/>
                  </a:lnTo>
                  <a:lnTo>
                    <a:pt x="279" y="203"/>
                  </a:lnTo>
                  <a:lnTo>
                    <a:pt x="268" y="200"/>
                  </a:lnTo>
                  <a:lnTo>
                    <a:pt x="259" y="198"/>
                  </a:lnTo>
                  <a:lnTo>
                    <a:pt x="252" y="195"/>
                  </a:lnTo>
                  <a:lnTo>
                    <a:pt x="246" y="192"/>
                  </a:lnTo>
                  <a:lnTo>
                    <a:pt x="240" y="189"/>
                  </a:lnTo>
                  <a:lnTo>
                    <a:pt x="235" y="187"/>
                  </a:lnTo>
                  <a:lnTo>
                    <a:pt x="227" y="185"/>
                  </a:lnTo>
                  <a:lnTo>
                    <a:pt x="218" y="185"/>
                  </a:lnTo>
                  <a:lnTo>
                    <a:pt x="210" y="186"/>
                  </a:lnTo>
                  <a:lnTo>
                    <a:pt x="202" y="188"/>
                  </a:lnTo>
                  <a:lnTo>
                    <a:pt x="196" y="191"/>
                  </a:lnTo>
                  <a:lnTo>
                    <a:pt x="192" y="195"/>
                  </a:lnTo>
                  <a:lnTo>
                    <a:pt x="189" y="199"/>
                  </a:lnTo>
                  <a:lnTo>
                    <a:pt x="187" y="203"/>
                  </a:lnTo>
                  <a:lnTo>
                    <a:pt x="186" y="206"/>
                  </a:lnTo>
                  <a:lnTo>
                    <a:pt x="186" y="209"/>
                  </a:lnTo>
                  <a:lnTo>
                    <a:pt x="186" y="215"/>
                  </a:lnTo>
                  <a:lnTo>
                    <a:pt x="188" y="223"/>
                  </a:lnTo>
                  <a:lnTo>
                    <a:pt x="189" y="228"/>
                  </a:lnTo>
                  <a:lnTo>
                    <a:pt x="192" y="233"/>
                  </a:lnTo>
                  <a:lnTo>
                    <a:pt x="198" y="243"/>
                  </a:lnTo>
                  <a:lnTo>
                    <a:pt x="205" y="252"/>
                  </a:lnTo>
                  <a:lnTo>
                    <a:pt x="213" y="261"/>
                  </a:lnTo>
                  <a:lnTo>
                    <a:pt x="220" y="272"/>
                  </a:lnTo>
                  <a:lnTo>
                    <a:pt x="222" y="277"/>
                  </a:lnTo>
                  <a:lnTo>
                    <a:pt x="224" y="283"/>
                  </a:lnTo>
                  <a:lnTo>
                    <a:pt x="225" y="289"/>
                  </a:lnTo>
                  <a:lnTo>
                    <a:pt x="225" y="296"/>
                  </a:lnTo>
                  <a:lnTo>
                    <a:pt x="225" y="302"/>
                  </a:lnTo>
                  <a:lnTo>
                    <a:pt x="222" y="309"/>
                  </a:lnTo>
                  <a:lnTo>
                    <a:pt x="220" y="316"/>
                  </a:lnTo>
                  <a:lnTo>
                    <a:pt x="215" y="322"/>
                  </a:lnTo>
                  <a:lnTo>
                    <a:pt x="212" y="329"/>
                  </a:lnTo>
                  <a:lnTo>
                    <a:pt x="209" y="335"/>
                  </a:lnTo>
                  <a:lnTo>
                    <a:pt x="206" y="340"/>
                  </a:lnTo>
                  <a:lnTo>
                    <a:pt x="205" y="345"/>
                  </a:lnTo>
                  <a:lnTo>
                    <a:pt x="205" y="348"/>
                  </a:lnTo>
                  <a:lnTo>
                    <a:pt x="206" y="351"/>
                  </a:lnTo>
                  <a:lnTo>
                    <a:pt x="209" y="354"/>
                  </a:lnTo>
                  <a:lnTo>
                    <a:pt x="210" y="356"/>
                  </a:lnTo>
                  <a:lnTo>
                    <a:pt x="215" y="361"/>
                  </a:lnTo>
                  <a:lnTo>
                    <a:pt x="222" y="364"/>
                  </a:lnTo>
                  <a:lnTo>
                    <a:pt x="228" y="366"/>
                  </a:lnTo>
                  <a:lnTo>
                    <a:pt x="236" y="368"/>
                  </a:lnTo>
                  <a:lnTo>
                    <a:pt x="244" y="369"/>
                  </a:lnTo>
                  <a:lnTo>
                    <a:pt x="252" y="369"/>
                  </a:lnTo>
                  <a:lnTo>
                    <a:pt x="252" y="390"/>
                  </a:lnTo>
                  <a:lnTo>
                    <a:pt x="252" y="400"/>
                  </a:lnTo>
                  <a:lnTo>
                    <a:pt x="252" y="411"/>
                  </a:lnTo>
                  <a:lnTo>
                    <a:pt x="252" y="431"/>
                  </a:lnTo>
                  <a:lnTo>
                    <a:pt x="245" y="430"/>
                  </a:lnTo>
                  <a:lnTo>
                    <a:pt x="239" y="429"/>
                  </a:lnTo>
                  <a:lnTo>
                    <a:pt x="234" y="427"/>
                  </a:lnTo>
                  <a:lnTo>
                    <a:pt x="229" y="425"/>
                  </a:lnTo>
                  <a:lnTo>
                    <a:pt x="225" y="423"/>
                  </a:lnTo>
                  <a:lnTo>
                    <a:pt x="221" y="421"/>
                  </a:lnTo>
                  <a:lnTo>
                    <a:pt x="217" y="419"/>
                  </a:lnTo>
                  <a:lnTo>
                    <a:pt x="212" y="419"/>
                  </a:lnTo>
                  <a:lnTo>
                    <a:pt x="207" y="418"/>
                  </a:lnTo>
                  <a:lnTo>
                    <a:pt x="202" y="417"/>
                  </a:lnTo>
                  <a:lnTo>
                    <a:pt x="198" y="416"/>
                  </a:lnTo>
                  <a:lnTo>
                    <a:pt x="193" y="414"/>
                  </a:lnTo>
                  <a:lnTo>
                    <a:pt x="186" y="408"/>
                  </a:lnTo>
                  <a:lnTo>
                    <a:pt x="177" y="400"/>
                  </a:lnTo>
                  <a:lnTo>
                    <a:pt x="170" y="391"/>
                  </a:lnTo>
                  <a:lnTo>
                    <a:pt x="164" y="379"/>
                  </a:lnTo>
                  <a:lnTo>
                    <a:pt x="158" y="368"/>
                  </a:lnTo>
                  <a:lnTo>
                    <a:pt x="153" y="356"/>
                  </a:lnTo>
                  <a:lnTo>
                    <a:pt x="148" y="343"/>
                  </a:lnTo>
                  <a:lnTo>
                    <a:pt x="144" y="330"/>
                  </a:lnTo>
                  <a:lnTo>
                    <a:pt x="140" y="317"/>
                  </a:lnTo>
                  <a:lnTo>
                    <a:pt x="137" y="304"/>
                  </a:lnTo>
                  <a:lnTo>
                    <a:pt x="134" y="282"/>
                  </a:lnTo>
                  <a:lnTo>
                    <a:pt x="133" y="264"/>
                  </a:lnTo>
                  <a:lnTo>
                    <a:pt x="122" y="264"/>
                  </a:lnTo>
                  <a:lnTo>
                    <a:pt x="114" y="263"/>
                  </a:lnTo>
                  <a:lnTo>
                    <a:pt x="109" y="261"/>
                  </a:lnTo>
                  <a:lnTo>
                    <a:pt x="104" y="260"/>
                  </a:lnTo>
                  <a:lnTo>
                    <a:pt x="101" y="259"/>
                  </a:lnTo>
                  <a:lnTo>
                    <a:pt x="97" y="259"/>
                  </a:lnTo>
                  <a:lnTo>
                    <a:pt x="92" y="261"/>
                  </a:lnTo>
                  <a:lnTo>
                    <a:pt x="86" y="264"/>
                  </a:lnTo>
                  <a:lnTo>
                    <a:pt x="86" y="296"/>
                  </a:lnTo>
                  <a:lnTo>
                    <a:pt x="105" y="381"/>
                  </a:lnTo>
                  <a:lnTo>
                    <a:pt x="104" y="389"/>
                  </a:lnTo>
                  <a:lnTo>
                    <a:pt x="101" y="394"/>
                  </a:lnTo>
                  <a:lnTo>
                    <a:pt x="98" y="399"/>
                  </a:lnTo>
                  <a:lnTo>
                    <a:pt x="93" y="404"/>
                  </a:lnTo>
                  <a:lnTo>
                    <a:pt x="83" y="411"/>
                  </a:lnTo>
                  <a:lnTo>
                    <a:pt x="72" y="416"/>
                  </a:lnTo>
                  <a:lnTo>
                    <a:pt x="64" y="421"/>
                  </a:lnTo>
                  <a:lnTo>
                    <a:pt x="57" y="426"/>
                  </a:lnTo>
                  <a:lnTo>
                    <a:pt x="56" y="428"/>
                  </a:lnTo>
                  <a:lnTo>
                    <a:pt x="55" y="431"/>
                  </a:lnTo>
                  <a:lnTo>
                    <a:pt x="56" y="434"/>
                  </a:lnTo>
                  <a:lnTo>
                    <a:pt x="59" y="437"/>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97" name="Freeform 339"/>
            <p:cNvSpPr>
              <a:spLocks/>
            </p:cNvSpPr>
            <p:nvPr>
              <p:custDataLst>
                <p:tags r:id="rId239"/>
              </p:custDataLst>
            </p:nvPr>
          </p:nvSpPr>
          <p:spPr bwMode="auto">
            <a:xfrm>
              <a:off x="7054850" y="3559175"/>
              <a:ext cx="279400" cy="85725"/>
            </a:xfrm>
            <a:custGeom>
              <a:avLst/>
              <a:gdLst>
                <a:gd name="T0" fmla="*/ 2147483647 w 578"/>
                <a:gd name="T1" fmla="*/ 2147483647 h 184"/>
                <a:gd name="T2" fmla="*/ 2147483647 w 578"/>
                <a:gd name="T3" fmla="*/ 2147483647 h 184"/>
                <a:gd name="T4" fmla="*/ 2147483647 w 578"/>
                <a:gd name="T5" fmla="*/ 2147483647 h 184"/>
                <a:gd name="T6" fmla="*/ 2147483647 w 578"/>
                <a:gd name="T7" fmla="*/ 0 h 184"/>
                <a:gd name="T8" fmla="*/ 2147483647 w 578"/>
                <a:gd name="T9" fmla="*/ 2147483647 h 184"/>
                <a:gd name="T10" fmla="*/ 2147483647 w 578"/>
                <a:gd name="T11" fmla="*/ 2147483647 h 184"/>
                <a:gd name="T12" fmla="*/ 2147483647 w 578"/>
                <a:gd name="T13" fmla="*/ 2147483647 h 184"/>
                <a:gd name="T14" fmla="*/ 2147483647 w 578"/>
                <a:gd name="T15" fmla="*/ 2147483647 h 184"/>
                <a:gd name="T16" fmla="*/ 2147483647 w 578"/>
                <a:gd name="T17" fmla="*/ 2147483647 h 184"/>
                <a:gd name="T18" fmla="*/ 2147483647 w 578"/>
                <a:gd name="T19" fmla="*/ 2147483647 h 184"/>
                <a:gd name="T20" fmla="*/ 2147483647 w 578"/>
                <a:gd name="T21" fmla="*/ 2147483647 h 184"/>
                <a:gd name="T22" fmla="*/ 2147483647 w 578"/>
                <a:gd name="T23" fmla="*/ 2147483647 h 184"/>
                <a:gd name="T24" fmla="*/ 2147483647 w 578"/>
                <a:gd name="T25" fmla="*/ 2147483647 h 184"/>
                <a:gd name="T26" fmla="*/ 2147483647 w 578"/>
                <a:gd name="T27" fmla="*/ 2147483647 h 184"/>
                <a:gd name="T28" fmla="*/ 2147483647 w 578"/>
                <a:gd name="T29" fmla="*/ 2147483647 h 184"/>
                <a:gd name="T30" fmla="*/ 2147483647 w 578"/>
                <a:gd name="T31" fmla="*/ 2147483647 h 184"/>
                <a:gd name="T32" fmla="*/ 2147483647 w 578"/>
                <a:gd name="T33" fmla="*/ 2147483647 h 184"/>
                <a:gd name="T34" fmla="*/ 2147483647 w 578"/>
                <a:gd name="T35" fmla="*/ 2147483647 h 184"/>
                <a:gd name="T36" fmla="*/ 2147483647 w 578"/>
                <a:gd name="T37" fmla="*/ 2147483647 h 184"/>
                <a:gd name="T38" fmla="*/ 2147483647 w 578"/>
                <a:gd name="T39" fmla="*/ 2147483647 h 184"/>
                <a:gd name="T40" fmla="*/ 2147483647 w 578"/>
                <a:gd name="T41" fmla="*/ 2147483647 h 184"/>
                <a:gd name="T42" fmla="*/ 2147483647 w 578"/>
                <a:gd name="T43" fmla="*/ 2147483647 h 184"/>
                <a:gd name="T44" fmla="*/ 2147483647 w 578"/>
                <a:gd name="T45" fmla="*/ 2147483647 h 184"/>
                <a:gd name="T46" fmla="*/ 2147483647 w 578"/>
                <a:gd name="T47" fmla="*/ 2147483647 h 184"/>
                <a:gd name="T48" fmla="*/ 2147483647 w 578"/>
                <a:gd name="T49" fmla="*/ 2147483647 h 184"/>
                <a:gd name="T50" fmla="*/ 2147483647 w 578"/>
                <a:gd name="T51" fmla="*/ 2147483647 h 184"/>
                <a:gd name="T52" fmla="*/ 2147483647 w 578"/>
                <a:gd name="T53" fmla="*/ 2147483647 h 184"/>
                <a:gd name="T54" fmla="*/ 2147483647 w 578"/>
                <a:gd name="T55" fmla="*/ 2147483647 h 184"/>
                <a:gd name="T56" fmla="*/ 2147483647 w 578"/>
                <a:gd name="T57" fmla="*/ 2147483647 h 184"/>
                <a:gd name="T58" fmla="*/ 2147483647 w 578"/>
                <a:gd name="T59" fmla="*/ 2147483647 h 184"/>
                <a:gd name="T60" fmla="*/ 2147483647 w 578"/>
                <a:gd name="T61" fmla="*/ 2147483647 h 184"/>
                <a:gd name="T62" fmla="*/ 2147483647 w 578"/>
                <a:gd name="T63" fmla="*/ 2147483647 h 184"/>
                <a:gd name="T64" fmla="*/ 2147483647 w 578"/>
                <a:gd name="T65" fmla="*/ 2147483647 h 184"/>
                <a:gd name="T66" fmla="*/ 2147483647 w 578"/>
                <a:gd name="T67" fmla="*/ 2147483647 h 184"/>
                <a:gd name="T68" fmla="*/ 2147483647 w 578"/>
                <a:gd name="T69" fmla="*/ 2147483647 h 184"/>
                <a:gd name="T70" fmla="*/ 2147483647 w 578"/>
                <a:gd name="T71" fmla="*/ 2147483647 h 184"/>
                <a:gd name="T72" fmla="*/ 2147483647 w 578"/>
                <a:gd name="T73" fmla="*/ 2147483647 h 184"/>
                <a:gd name="T74" fmla="*/ 2147483647 w 578"/>
                <a:gd name="T75" fmla="*/ 2147483647 h 184"/>
                <a:gd name="T76" fmla="*/ 2147483647 w 578"/>
                <a:gd name="T77" fmla="*/ 2147483647 h 184"/>
                <a:gd name="T78" fmla="*/ 2147483647 w 578"/>
                <a:gd name="T79" fmla="*/ 2147483647 h 184"/>
                <a:gd name="T80" fmla="*/ 2147483647 w 578"/>
                <a:gd name="T81" fmla="*/ 2147483647 h 184"/>
                <a:gd name="T82" fmla="*/ 2147483647 w 578"/>
                <a:gd name="T83" fmla="*/ 2147483647 h 184"/>
                <a:gd name="T84" fmla="*/ 2147483647 w 578"/>
                <a:gd name="T85" fmla="*/ 2147483647 h 184"/>
                <a:gd name="T86" fmla="*/ 2147483647 w 578"/>
                <a:gd name="T87" fmla="*/ 2147483647 h 184"/>
                <a:gd name="T88" fmla="*/ 2147483647 w 578"/>
                <a:gd name="T89" fmla="*/ 2147483647 h 184"/>
                <a:gd name="T90" fmla="*/ 2147483647 w 578"/>
                <a:gd name="T91" fmla="*/ 2147483647 h 184"/>
                <a:gd name="T92" fmla="*/ 2147483647 w 578"/>
                <a:gd name="T93" fmla="*/ 2147483647 h 184"/>
                <a:gd name="T94" fmla="*/ 2147483647 w 578"/>
                <a:gd name="T95" fmla="*/ 2147483647 h 184"/>
                <a:gd name="T96" fmla="*/ 2147483647 w 578"/>
                <a:gd name="T97" fmla="*/ 2147483647 h 184"/>
                <a:gd name="T98" fmla="*/ 2147483647 w 578"/>
                <a:gd name="T99" fmla="*/ 2147483647 h 184"/>
                <a:gd name="T100" fmla="*/ 2147483647 w 578"/>
                <a:gd name="T101" fmla="*/ 2147483647 h 184"/>
                <a:gd name="T102" fmla="*/ 2147483647 w 578"/>
                <a:gd name="T103" fmla="*/ 2147483647 h 184"/>
                <a:gd name="T104" fmla="*/ 2147483647 w 578"/>
                <a:gd name="T105" fmla="*/ 2147483647 h 184"/>
                <a:gd name="T106" fmla="*/ 0 w 578"/>
                <a:gd name="T107" fmla="*/ 2147483647 h 1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78"/>
                <a:gd name="T163" fmla="*/ 0 h 184"/>
                <a:gd name="T164" fmla="*/ 578 w 578"/>
                <a:gd name="T165" fmla="*/ 184 h 18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78" h="184">
                  <a:moveTo>
                    <a:pt x="0" y="55"/>
                  </a:moveTo>
                  <a:lnTo>
                    <a:pt x="6" y="53"/>
                  </a:lnTo>
                  <a:lnTo>
                    <a:pt x="11" y="50"/>
                  </a:lnTo>
                  <a:lnTo>
                    <a:pt x="14" y="46"/>
                  </a:lnTo>
                  <a:lnTo>
                    <a:pt x="19" y="42"/>
                  </a:lnTo>
                  <a:lnTo>
                    <a:pt x="24" y="32"/>
                  </a:lnTo>
                  <a:lnTo>
                    <a:pt x="30" y="23"/>
                  </a:lnTo>
                  <a:lnTo>
                    <a:pt x="35" y="14"/>
                  </a:lnTo>
                  <a:lnTo>
                    <a:pt x="41" y="7"/>
                  </a:lnTo>
                  <a:lnTo>
                    <a:pt x="44" y="4"/>
                  </a:lnTo>
                  <a:lnTo>
                    <a:pt x="48" y="2"/>
                  </a:lnTo>
                  <a:lnTo>
                    <a:pt x="54" y="0"/>
                  </a:lnTo>
                  <a:lnTo>
                    <a:pt x="59" y="0"/>
                  </a:lnTo>
                  <a:lnTo>
                    <a:pt x="69" y="1"/>
                  </a:lnTo>
                  <a:lnTo>
                    <a:pt x="79" y="2"/>
                  </a:lnTo>
                  <a:lnTo>
                    <a:pt x="85" y="3"/>
                  </a:lnTo>
                  <a:lnTo>
                    <a:pt x="89" y="3"/>
                  </a:lnTo>
                  <a:lnTo>
                    <a:pt x="95" y="2"/>
                  </a:lnTo>
                  <a:lnTo>
                    <a:pt x="99" y="0"/>
                  </a:lnTo>
                  <a:lnTo>
                    <a:pt x="100" y="2"/>
                  </a:lnTo>
                  <a:lnTo>
                    <a:pt x="101" y="5"/>
                  </a:lnTo>
                  <a:lnTo>
                    <a:pt x="103" y="7"/>
                  </a:lnTo>
                  <a:lnTo>
                    <a:pt x="107" y="10"/>
                  </a:lnTo>
                  <a:lnTo>
                    <a:pt x="115" y="15"/>
                  </a:lnTo>
                  <a:lnTo>
                    <a:pt x="125" y="20"/>
                  </a:lnTo>
                  <a:lnTo>
                    <a:pt x="136" y="24"/>
                  </a:lnTo>
                  <a:lnTo>
                    <a:pt x="147" y="27"/>
                  </a:lnTo>
                  <a:lnTo>
                    <a:pt x="157" y="29"/>
                  </a:lnTo>
                  <a:lnTo>
                    <a:pt x="166" y="30"/>
                  </a:lnTo>
                  <a:lnTo>
                    <a:pt x="168" y="37"/>
                  </a:lnTo>
                  <a:lnTo>
                    <a:pt x="171" y="44"/>
                  </a:lnTo>
                  <a:lnTo>
                    <a:pt x="174" y="49"/>
                  </a:lnTo>
                  <a:lnTo>
                    <a:pt x="178" y="53"/>
                  </a:lnTo>
                  <a:lnTo>
                    <a:pt x="181" y="57"/>
                  </a:lnTo>
                  <a:lnTo>
                    <a:pt x="187" y="59"/>
                  </a:lnTo>
                  <a:lnTo>
                    <a:pt x="192" y="61"/>
                  </a:lnTo>
                  <a:lnTo>
                    <a:pt x="199" y="61"/>
                  </a:lnTo>
                  <a:lnTo>
                    <a:pt x="214" y="61"/>
                  </a:lnTo>
                  <a:lnTo>
                    <a:pt x="231" y="60"/>
                  </a:lnTo>
                  <a:lnTo>
                    <a:pt x="247" y="58"/>
                  </a:lnTo>
                  <a:lnTo>
                    <a:pt x="263" y="55"/>
                  </a:lnTo>
                  <a:lnTo>
                    <a:pt x="277" y="51"/>
                  </a:lnTo>
                  <a:lnTo>
                    <a:pt x="289" y="46"/>
                  </a:lnTo>
                  <a:lnTo>
                    <a:pt x="294" y="43"/>
                  </a:lnTo>
                  <a:lnTo>
                    <a:pt x="299" y="39"/>
                  </a:lnTo>
                  <a:lnTo>
                    <a:pt x="302" y="35"/>
                  </a:lnTo>
                  <a:lnTo>
                    <a:pt x="305" y="30"/>
                  </a:lnTo>
                  <a:lnTo>
                    <a:pt x="314" y="34"/>
                  </a:lnTo>
                  <a:lnTo>
                    <a:pt x="320" y="35"/>
                  </a:lnTo>
                  <a:lnTo>
                    <a:pt x="324" y="36"/>
                  </a:lnTo>
                  <a:lnTo>
                    <a:pt x="327" y="35"/>
                  </a:lnTo>
                  <a:lnTo>
                    <a:pt x="331" y="33"/>
                  </a:lnTo>
                  <a:lnTo>
                    <a:pt x="334" y="32"/>
                  </a:lnTo>
                  <a:lnTo>
                    <a:pt x="339" y="31"/>
                  </a:lnTo>
                  <a:lnTo>
                    <a:pt x="345" y="30"/>
                  </a:lnTo>
                  <a:lnTo>
                    <a:pt x="356" y="31"/>
                  </a:lnTo>
                  <a:lnTo>
                    <a:pt x="366" y="34"/>
                  </a:lnTo>
                  <a:lnTo>
                    <a:pt x="375" y="39"/>
                  </a:lnTo>
                  <a:lnTo>
                    <a:pt x="383" y="45"/>
                  </a:lnTo>
                  <a:lnTo>
                    <a:pt x="399" y="59"/>
                  </a:lnTo>
                  <a:lnTo>
                    <a:pt x="413" y="74"/>
                  </a:lnTo>
                  <a:lnTo>
                    <a:pt x="421" y="82"/>
                  </a:lnTo>
                  <a:lnTo>
                    <a:pt x="428" y="89"/>
                  </a:lnTo>
                  <a:lnTo>
                    <a:pt x="437" y="96"/>
                  </a:lnTo>
                  <a:lnTo>
                    <a:pt x="446" y="101"/>
                  </a:lnTo>
                  <a:lnTo>
                    <a:pt x="456" y="105"/>
                  </a:lnTo>
                  <a:lnTo>
                    <a:pt x="467" y="107"/>
                  </a:lnTo>
                  <a:lnTo>
                    <a:pt x="472" y="107"/>
                  </a:lnTo>
                  <a:lnTo>
                    <a:pt x="479" y="107"/>
                  </a:lnTo>
                  <a:lnTo>
                    <a:pt x="484" y="106"/>
                  </a:lnTo>
                  <a:lnTo>
                    <a:pt x="491" y="105"/>
                  </a:lnTo>
                  <a:lnTo>
                    <a:pt x="493" y="108"/>
                  </a:lnTo>
                  <a:lnTo>
                    <a:pt x="495" y="113"/>
                  </a:lnTo>
                  <a:lnTo>
                    <a:pt x="500" y="119"/>
                  </a:lnTo>
                  <a:lnTo>
                    <a:pt x="505" y="125"/>
                  </a:lnTo>
                  <a:lnTo>
                    <a:pt x="511" y="131"/>
                  </a:lnTo>
                  <a:lnTo>
                    <a:pt x="516" y="136"/>
                  </a:lnTo>
                  <a:lnTo>
                    <a:pt x="522" y="140"/>
                  </a:lnTo>
                  <a:lnTo>
                    <a:pt x="525" y="141"/>
                  </a:lnTo>
                  <a:lnTo>
                    <a:pt x="529" y="141"/>
                  </a:lnTo>
                  <a:lnTo>
                    <a:pt x="534" y="139"/>
                  </a:lnTo>
                  <a:lnTo>
                    <a:pt x="537" y="137"/>
                  </a:lnTo>
                  <a:lnTo>
                    <a:pt x="540" y="134"/>
                  </a:lnTo>
                  <a:lnTo>
                    <a:pt x="546" y="128"/>
                  </a:lnTo>
                  <a:lnTo>
                    <a:pt x="551" y="123"/>
                  </a:lnTo>
                  <a:lnTo>
                    <a:pt x="555" y="129"/>
                  </a:lnTo>
                  <a:lnTo>
                    <a:pt x="558" y="134"/>
                  </a:lnTo>
                  <a:lnTo>
                    <a:pt x="562" y="138"/>
                  </a:lnTo>
                  <a:lnTo>
                    <a:pt x="567" y="141"/>
                  </a:lnTo>
                  <a:lnTo>
                    <a:pt x="571" y="145"/>
                  </a:lnTo>
                  <a:lnTo>
                    <a:pt x="574" y="150"/>
                  </a:lnTo>
                  <a:lnTo>
                    <a:pt x="577" y="154"/>
                  </a:lnTo>
                  <a:lnTo>
                    <a:pt x="578" y="160"/>
                  </a:lnTo>
                  <a:lnTo>
                    <a:pt x="578" y="165"/>
                  </a:lnTo>
                  <a:lnTo>
                    <a:pt x="577" y="169"/>
                  </a:lnTo>
                  <a:lnTo>
                    <a:pt x="575" y="173"/>
                  </a:lnTo>
                  <a:lnTo>
                    <a:pt x="573" y="177"/>
                  </a:lnTo>
                  <a:lnTo>
                    <a:pt x="570" y="180"/>
                  </a:lnTo>
                  <a:lnTo>
                    <a:pt x="567" y="182"/>
                  </a:lnTo>
                  <a:lnTo>
                    <a:pt x="562" y="184"/>
                  </a:lnTo>
                  <a:lnTo>
                    <a:pt x="558" y="184"/>
                  </a:lnTo>
                  <a:lnTo>
                    <a:pt x="551" y="178"/>
                  </a:lnTo>
                  <a:lnTo>
                    <a:pt x="545" y="172"/>
                  </a:lnTo>
                  <a:lnTo>
                    <a:pt x="535" y="171"/>
                  </a:lnTo>
                  <a:lnTo>
                    <a:pt x="526" y="170"/>
                  </a:lnTo>
                  <a:lnTo>
                    <a:pt x="517" y="170"/>
                  </a:lnTo>
                  <a:lnTo>
                    <a:pt x="509" y="170"/>
                  </a:lnTo>
                  <a:lnTo>
                    <a:pt x="491" y="172"/>
                  </a:lnTo>
                  <a:lnTo>
                    <a:pt x="471" y="172"/>
                  </a:lnTo>
                  <a:lnTo>
                    <a:pt x="467" y="172"/>
                  </a:lnTo>
                  <a:lnTo>
                    <a:pt x="462" y="170"/>
                  </a:lnTo>
                  <a:lnTo>
                    <a:pt x="459" y="167"/>
                  </a:lnTo>
                  <a:lnTo>
                    <a:pt x="455" y="163"/>
                  </a:lnTo>
                  <a:lnTo>
                    <a:pt x="451" y="160"/>
                  </a:lnTo>
                  <a:lnTo>
                    <a:pt x="447" y="157"/>
                  </a:lnTo>
                  <a:lnTo>
                    <a:pt x="443" y="155"/>
                  </a:lnTo>
                  <a:lnTo>
                    <a:pt x="438" y="154"/>
                  </a:lnTo>
                  <a:lnTo>
                    <a:pt x="434" y="155"/>
                  </a:lnTo>
                  <a:lnTo>
                    <a:pt x="429" y="157"/>
                  </a:lnTo>
                  <a:lnTo>
                    <a:pt x="426" y="160"/>
                  </a:lnTo>
                  <a:lnTo>
                    <a:pt x="423" y="163"/>
                  </a:lnTo>
                  <a:lnTo>
                    <a:pt x="420" y="167"/>
                  </a:lnTo>
                  <a:lnTo>
                    <a:pt x="416" y="170"/>
                  </a:lnTo>
                  <a:lnTo>
                    <a:pt x="414" y="172"/>
                  </a:lnTo>
                  <a:lnTo>
                    <a:pt x="412" y="172"/>
                  </a:lnTo>
                  <a:lnTo>
                    <a:pt x="398" y="171"/>
                  </a:lnTo>
                  <a:lnTo>
                    <a:pt x="378" y="167"/>
                  </a:lnTo>
                  <a:lnTo>
                    <a:pt x="354" y="160"/>
                  </a:lnTo>
                  <a:lnTo>
                    <a:pt x="328" y="153"/>
                  </a:lnTo>
                  <a:lnTo>
                    <a:pt x="304" y="144"/>
                  </a:lnTo>
                  <a:lnTo>
                    <a:pt x="285" y="136"/>
                  </a:lnTo>
                  <a:lnTo>
                    <a:pt x="277" y="132"/>
                  </a:lnTo>
                  <a:lnTo>
                    <a:pt x="270" y="129"/>
                  </a:lnTo>
                  <a:lnTo>
                    <a:pt x="267" y="126"/>
                  </a:lnTo>
                  <a:lnTo>
                    <a:pt x="266" y="123"/>
                  </a:lnTo>
                  <a:lnTo>
                    <a:pt x="252" y="122"/>
                  </a:lnTo>
                  <a:lnTo>
                    <a:pt x="240" y="121"/>
                  </a:lnTo>
                  <a:lnTo>
                    <a:pt x="230" y="119"/>
                  </a:lnTo>
                  <a:lnTo>
                    <a:pt x="220" y="117"/>
                  </a:lnTo>
                  <a:lnTo>
                    <a:pt x="211" y="115"/>
                  </a:lnTo>
                  <a:lnTo>
                    <a:pt x="201" y="113"/>
                  </a:lnTo>
                  <a:lnTo>
                    <a:pt x="191" y="111"/>
                  </a:lnTo>
                  <a:lnTo>
                    <a:pt x="179" y="111"/>
                  </a:lnTo>
                  <a:lnTo>
                    <a:pt x="168" y="111"/>
                  </a:lnTo>
                  <a:lnTo>
                    <a:pt x="157" y="111"/>
                  </a:lnTo>
                  <a:lnTo>
                    <a:pt x="149" y="111"/>
                  </a:lnTo>
                  <a:lnTo>
                    <a:pt x="146" y="111"/>
                  </a:lnTo>
                  <a:lnTo>
                    <a:pt x="136" y="110"/>
                  </a:lnTo>
                  <a:lnTo>
                    <a:pt x="128" y="107"/>
                  </a:lnTo>
                  <a:lnTo>
                    <a:pt x="124" y="105"/>
                  </a:lnTo>
                  <a:lnTo>
                    <a:pt x="122" y="103"/>
                  </a:lnTo>
                  <a:lnTo>
                    <a:pt x="120" y="101"/>
                  </a:lnTo>
                  <a:lnTo>
                    <a:pt x="120" y="99"/>
                  </a:lnTo>
                  <a:lnTo>
                    <a:pt x="79" y="99"/>
                  </a:lnTo>
                  <a:lnTo>
                    <a:pt x="75" y="98"/>
                  </a:lnTo>
                  <a:lnTo>
                    <a:pt x="69" y="97"/>
                  </a:lnTo>
                  <a:lnTo>
                    <a:pt x="64" y="96"/>
                  </a:lnTo>
                  <a:lnTo>
                    <a:pt x="57" y="94"/>
                  </a:lnTo>
                  <a:lnTo>
                    <a:pt x="46" y="88"/>
                  </a:lnTo>
                  <a:lnTo>
                    <a:pt x="34" y="81"/>
                  </a:lnTo>
                  <a:lnTo>
                    <a:pt x="14" y="67"/>
                  </a:lnTo>
                  <a:lnTo>
                    <a:pt x="0" y="55"/>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98" name="Freeform 340"/>
            <p:cNvSpPr>
              <a:spLocks/>
            </p:cNvSpPr>
            <p:nvPr>
              <p:custDataLst>
                <p:tags r:id="rId240"/>
              </p:custDataLst>
            </p:nvPr>
          </p:nvSpPr>
          <p:spPr bwMode="auto">
            <a:xfrm>
              <a:off x="7815263" y="3429000"/>
              <a:ext cx="239712" cy="227013"/>
            </a:xfrm>
            <a:custGeom>
              <a:avLst/>
              <a:gdLst>
                <a:gd name="T0" fmla="*/ 2147483647 w 491"/>
                <a:gd name="T1" fmla="*/ 2147483647 h 481"/>
                <a:gd name="T2" fmla="*/ 2147483647 w 491"/>
                <a:gd name="T3" fmla="*/ 2147483647 h 481"/>
                <a:gd name="T4" fmla="*/ 2147483647 w 491"/>
                <a:gd name="T5" fmla="*/ 2147483647 h 481"/>
                <a:gd name="T6" fmla="*/ 2147483647 w 491"/>
                <a:gd name="T7" fmla="*/ 2147483647 h 481"/>
                <a:gd name="T8" fmla="*/ 2147483647 w 491"/>
                <a:gd name="T9" fmla="*/ 2147483647 h 481"/>
                <a:gd name="T10" fmla="*/ 2147483647 w 491"/>
                <a:gd name="T11" fmla="*/ 2147483647 h 481"/>
                <a:gd name="T12" fmla="*/ 2147483647 w 491"/>
                <a:gd name="T13" fmla="*/ 2147483647 h 481"/>
                <a:gd name="T14" fmla="*/ 2147483647 w 491"/>
                <a:gd name="T15" fmla="*/ 2147483647 h 481"/>
                <a:gd name="T16" fmla="*/ 2147483647 w 491"/>
                <a:gd name="T17" fmla="*/ 2147483647 h 481"/>
                <a:gd name="T18" fmla="*/ 2147483647 w 491"/>
                <a:gd name="T19" fmla="*/ 2147483647 h 481"/>
                <a:gd name="T20" fmla="*/ 2147483647 w 491"/>
                <a:gd name="T21" fmla="*/ 2147483647 h 481"/>
                <a:gd name="T22" fmla="*/ 2147483647 w 491"/>
                <a:gd name="T23" fmla="*/ 2147483647 h 481"/>
                <a:gd name="T24" fmla="*/ 2147483647 w 491"/>
                <a:gd name="T25" fmla="*/ 2147483647 h 481"/>
                <a:gd name="T26" fmla="*/ 2147483647 w 491"/>
                <a:gd name="T27" fmla="*/ 2147483647 h 481"/>
                <a:gd name="T28" fmla="*/ 2147483647 w 491"/>
                <a:gd name="T29" fmla="*/ 2147483647 h 481"/>
                <a:gd name="T30" fmla="*/ 2147483647 w 491"/>
                <a:gd name="T31" fmla="*/ 2147483647 h 481"/>
                <a:gd name="T32" fmla="*/ 2147483647 w 491"/>
                <a:gd name="T33" fmla="*/ 2147483647 h 481"/>
                <a:gd name="T34" fmla="*/ 2147483647 w 491"/>
                <a:gd name="T35" fmla="*/ 2147483647 h 481"/>
                <a:gd name="T36" fmla="*/ 2147483647 w 491"/>
                <a:gd name="T37" fmla="*/ 2147483647 h 481"/>
                <a:gd name="T38" fmla="*/ 2147483647 w 491"/>
                <a:gd name="T39" fmla="*/ 2147483647 h 481"/>
                <a:gd name="T40" fmla="*/ 2147483647 w 491"/>
                <a:gd name="T41" fmla="*/ 2147483647 h 481"/>
                <a:gd name="T42" fmla="*/ 2147483647 w 491"/>
                <a:gd name="T43" fmla="*/ 2147483647 h 481"/>
                <a:gd name="T44" fmla="*/ 2147483647 w 491"/>
                <a:gd name="T45" fmla="*/ 2147483647 h 481"/>
                <a:gd name="T46" fmla="*/ 2147483647 w 491"/>
                <a:gd name="T47" fmla="*/ 2147483647 h 481"/>
                <a:gd name="T48" fmla="*/ 2147483647 w 491"/>
                <a:gd name="T49" fmla="*/ 2147483647 h 481"/>
                <a:gd name="T50" fmla="*/ 2147483647 w 491"/>
                <a:gd name="T51" fmla="*/ 2147483647 h 481"/>
                <a:gd name="T52" fmla="*/ 2147483647 w 491"/>
                <a:gd name="T53" fmla="*/ 2147483647 h 481"/>
                <a:gd name="T54" fmla="*/ 2147483647 w 491"/>
                <a:gd name="T55" fmla="*/ 2147483647 h 481"/>
                <a:gd name="T56" fmla="*/ 2147483647 w 491"/>
                <a:gd name="T57" fmla="*/ 2147483647 h 481"/>
                <a:gd name="T58" fmla="*/ 2147483647 w 491"/>
                <a:gd name="T59" fmla="*/ 2147483647 h 481"/>
                <a:gd name="T60" fmla="*/ 2147483647 w 491"/>
                <a:gd name="T61" fmla="*/ 2147483647 h 481"/>
                <a:gd name="T62" fmla="*/ 0 w 491"/>
                <a:gd name="T63" fmla="*/ 2147483647 h 481"/>
                <a:gd name="T64" fmla="*/ 2147483647 w 491"/>
                <a:gd name="T65" fmla="*/ 2147483647 h 481"/>
                <a:gd name="T66" fmla="*/ 2147483647 w 491"/>
                <a:gd name="T67" fmla="*/ 2147483647 h 481"/>
                <a:gd name="T68" fmla="*/ 2147483647 w 491"/>
                <a:gd name="T69" fmla="*/ 2147483647 h 481"/>
                <a:gd name="T70" fmla="*/ 2147483647 w 491"/>
                <a:gd name="T71" fmla="*/ 2147483647 h 481"/>
                <a:gd name="T72" fmla="*/ 2147483647 w 491"/>
                <a:gd name="T73" fmla="*/ 2147483647 h 481"/>
                <a:gd name="T74" fmla="*/ 2147483647 w 491"/>
                <a:gd name="T75" fmla="*/ 2147483647 h 481"/>
                <a:gd name="T76" fmla="*/ 2147483647 w 491"/>
                <a:gd name="T77" fmla="*/ 2147483647 h 481"/>
                <a:gd name="T78" fmla="*/ 2147483647 w 491"/>
                <a:gd name="T79" fmla="*/ 2147483647 h 481"/>
                <a:gd name="T80" fmla="*/ 2147483647 w 491"/>
                <a:gd name="T81" fmla="*/ 2147483647 h 481"/>
                <a:gd name="T82" fmla="*/ 2147483647 w 491"/>
                <a:gd name="T83" fmla="*/ 2147483647 h 481"/>
                <a:gd name="T84" fmla="*/ 2147483647 w 491"/>
                <a:gd name="T85" fmla="*/ 2147483647 h 481"/>
                <a:gd name="T86" fmla="*/ 2147483647 w 491"/>
                <a:gd name="T87" fmla="*/ 2147483647 h 481"/>
                <a:gd name="T88" fmla="*/ 2147483647 w 491"/>
                <a:gd name="T89" fmla="*/ 2147483647 h 481"/>
                <a:gd name="T90" fmla="*/ 2147483647 w 491"/>
                <a:gd name="T91" fmla="*/ 2147483647 h 481"/>
                <a:gd name="T92" fmla="*/ 2147483647 w 491"/>
                <a:gd name="T93" fmla="*/ 2147483647 h 481"/>
                <a:gd name="T94" fmla="*/ 2147483647 w 491"/>
                <a:gd name="T95" fmla="*/ 0 h 481"/>
                <a:gd name="T96" fmla="*/ 2147483647 w 491"/>
                <a:gd name="T97" fmla="*/ 2147483647 h 481"/>
                <a:gd name="T98" fmla="*/ 2147483647 w 491"/>
                <a:gd name="T99" fmla="*/ 2147483647 h 481"/>
                <a:gd name="T100" fmla="*/ 2147483647 w 491"/>
                <a:gd name="T101" fmla="*/ 2147483647 h 481"/>
                <a:gd name="T102" fmla="*/ 2147483647 w 491"/>
                <a:gd name="T103" fmla="*/ 2147483647 h 481"/>
                <a:gd name="T104" fmla="*/ 2147483647 w 491"/>
                <a:gd name="T105" fmla="*/ 2147483647 h 481"/>
                <a:gd name="T106" fmla="*/ 2147483647 w 491"/>
                <a:gd name="T107" fmla="*/ 2147483647 h 4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91"/>
                <a:gd name="T163" fmla="*/ 0 h 481"/>
                <a:gd name="T164" fmla="*/ 491 w 491"/>
                <a:gd name="T165" fmla="*/ 481 h 48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91" h="481">
                  <a:moveTo>
                    <a:pt x="491" y="481"/>
                  </a:moveTo>
                  <a:lnTo>
                    <a:pt x="488" y="480"/>
                  </a:lnTo>
                  <a:lnTo>
                    <a:pt x="482" y="479"/>
                  </a:lnTo>
                  <a:lnTo>
                    <a:pt x="477" y="477"/>
                  </a:lnTo>
                  <a:lnTo>
                    <a:pt x="470" y="473"/>
                  </a:lnTo>
                  <a:lnTo>
                    <a:pt x="457" y="465"/>
                  </a:lnTo>
                  <a:lnTo>
                    <a:pt x="444" y="455"/>
                  </a:lnTo>
                  <a:lnTo>
                    <a:pt x="432" y="445"/>
                  </a:lnTo>
                  <a:lnTo>
                    <a:pt x="422" y="434"/>
                  </a:lnTo>
                  <a:lnTo>
                    <a:pt x="417" y="428"/>
                  </a:lnTo>
                  <a:lnTo>
                    <a:pt x="414" y="423"/>
                  </a:lnTo>
                  <a:lnTo>
                    <a:pt x="412" y="417"/>
                  </a:lnTo>
                  <a:lnTo>
                    <a:pt x="412" y="412"/>
                  </a:lnTo>
                  <a:lnTo>
                    <a:pt x="392" y="412"/>
                  </a:lnTo>
                  <a:lnTo>
                    <a:pt x="376" y="410"/>
                  </a:lnTo>
                  <a:lnTo>
                    <a:pt x="370" y="409"/>
                  </a:lnTo>
                  <a:lnTo>
                    <a:pt x="365" y="408"/>
                  </a:lnTo>
                  <a:lnTo>
                    <a:pt x="360" y="406"/>
                  </a:lnTo>
                  <a:lnTo>
                    <a:pt x="356" y="403"/>
                  </a:lnTo>
                  <a:lnTo>
                    <a:pt x="353" y="400"/>
                  </a:lnTo>
                  <a:lnTo>
                    <a:pt x="350" y="396"/>
                  </a:lnTo>
                  <a:lnTo>
                    <a:pt x="348" y="392"/>
                  </a:lnTo>
                  <a:lnTo>
                    <a:pt x="347" y="387"/>
                  </a:lnTo>
                  <a:lnTo>
                    <a:pt x="346" y="374"/>
                  </a:lnTo>
                  <a:lnTo>
                    <a:pt x="345" y="357"/>
                  </a:lnTo>
                  <a:lnTo>
                    <a:pt x="344" y="344"/>
                  </a:lnTo>
                  <a:lnTo>
                    <a:pt x="342" y="332"/>
                  </a:lnTo>
                  <a:lnTo>
                    <a:pt x="337" y="322"/>
                  </a:lnTo>
                  <a:lnTo>
                    <a:pt x="332" y="313"/>
                  </a:lnTo>
                  <a:lnTo>
                    <a:pt x="327" y="303"/>
                  </a:lnTo>
                  <a:lnTo>
                    <a:pt x="323" y="294"/>
                  </a:lnTo>
                  <a:lnTo>
                    <a:pt x="320" y="286"/>
                  </a:lnTo>
                  <a:lnTo>
                    <a:pt x="319" y="277"/>
                  </a:lnTo>
                  <a:lnTo>
                    <a:pt x="319" y="267"/>
                  </a:lnTo>
                  <a:lnTo>
                    <a:pt x="319" y="252"/>
                  </a:lnTo>
                  <a:lnTo>
                    <a:pt x="314" y="244"/>
                  </a:lnTo>
                  <a:lnTo>
                    <a:pt x="309" y="237"/>
                  </a:lnTo>
                  <a:lnTo>
                    <a:pt x="301" y="229"/>
                  </a:lnTo>
                  <a:lnTo>
                    <a:pt x="292" y="223"/>
                  </a:lnTo>
                  <a:lnTo>
                    <a:pt x="282" y="216"/>
                  </a:lnTo>
                  <a:lnTo>
                    <a:pt x="272" y="210"/>
                  </a:lnTo>
                  <a:lnTo>
                    <a:pt x="260" y="205"/>
                  </a:lnTo>
                  <a:lnTo>
                    <a:pt x="248" y="200"/>
                  </a:lnTo>
                  <a:lnTo>
                    <a:pt x="235" y="194"/>
                  </a:lnTo>
                  <a:lnTo>
                    <a:pt x="221" y="190"/>
                  </a:lnTo>
                  <a:lnTo>
                    <a:pt x="208" y="187"/>
                  </a:lnTo>
                  <a:lnTo>
                    <a:pt x="192" y="184"/>
                  </a:lnTo>
                  <a:lnTo>
                    <a:pt x="178" y="181"/>
                  </a:lnTo>
                  <a:lnTo>
                    <a:pt x="163" y="180"/>
                  </a:lnTo>
                  <a:lnTo>
                    <a:pt x="147" y="179"/>
                  </a:lnTo>
                  <a:lnTo>
                    <a:pt x="133" y="178"/>
                  </a:lnTo>
                  <a:lnTo>
                    <a:pt x="133" y="170"/>
                  </a:lnTo>
                  <a:lnTo>
                    <a:pt x="133" y="163"/>
                  </a:lnTo>
                  <a:lnTo>
                    <a:pt x="133" y="156"/>
                  </a:lnTo>
                  <a:lnTo>
                    <a:pt x="133" y="148"/>
                  </a:lnTo>
                  <a:lnTo>
                    <a:pt x="121" y="147"/>
                  </a:lnTo>
                  <a:lnTo>
                    <a:pt x="110" y="145"/>
                  </a:lnTo>
                  <a:lnTo>
                    <a:pt x="100" y="140"/>
                  </a:lnTo>
                  <a:lnTo>
                    <a:pt x="92" y="136"/>
                  </a:lnTo>
                  <a:lnTo>
                    <a:pt x="85" y="130"/>
                  </a:lnTo>
                  <a:lnTo>
                    <a:pt x="77" y="124"/>
                  </a:lnTo>
                  <a:lnTo>
                    <a:pt x="71" y="117"/>
                  </a:lnTo>
                  <a:lnTo>
                    <a:pt x="66" y="111"/>
                  </a:lnTo>
                  <a:lnTo>
                    <a:pt x="92" y="111"/>
                  </a:lnTo>
                  <a:lnTo>
                    <a:pt x="82" y="121"/>
                  </a:lnTo>
                  <a:lnTo>
                    <a:pt x="73" y="133"/>
                  </a:lnTo>
                  <a:lnTo>
                    <a:pt x="66" y="139"/>
                  </a:lnTo>
                  <a:lnTo>
                    <a:pt x="60" y="144"/>
                  </a:lnTo>
                  <a:lnTo>
                    <a:pt x="54" y="147"/>
                  </a:lnTo>
                  <a:lnTo>
                    <a:pt x="46" y="148"/>
                  </a:lnTo>
                  <a:lnTo>
                    <a:pt x="43" y="163"/>
                  </a:lnTo>
                  <a:lnTo>
                    <a:pt x="40" y="178"/>
                  </a:lnTo>
                  <a:lnTo>
                    <a:pt x="34" y="192"/>
                  </a:lnTo>
                  <a:lnTo>
                    <a:pt x="30" y="206"/>
                  </a:lnTo>
                  <a:lnTo>
                    <a:pt x="24" y="220"/>
                  </a:lnTo>
                  <a:lnTo>
                    <a:pt x="20" y="234"/>
                  </a:lnTo>
                  <a:lnTo>
                    <a:pt x="17" y="249"/>
                  </a:lnTo>
                  <a:lnTo>
                    <a:pt x="13" y="265"/>
                  </a:lnTo>
                  <a:lnTo>
                    <a:pt x="13" y="256"/>
                  </a:lnTo>
                  <a:lnTo>
                    <a:pt x="13" y="246"/>
                  </a:lnTo>
                  <a:lnTo>
                    <a:pt x="14" y="237"/>
                  </a:lnTo>
                  <a:lnTo>
                    <a:pt x="17" y="228"/>
                  </a:lnTo>
                  <a:lnTo>
                    <a:pt x="20" y="219"/>
                  </a:lnTo>
                  <a:lnTo>
                    <a:pt x="23" y="209"/>
                  </a:lnTo>
                  <a:lnTo>
                    <a:pt x="26" y="200"/>
                  </a:lnTo>
                  <a:lnTo>
                    <a:pt x="30" y="190"/>
                  </a:lnTo>
                  <a:lnTo>
                    <a:pt x="32" y="181"/>
                  </a:lnTo>
                  <a:lnTo>
                    <a:pt x="33" y="172"/>
                  </a:lnTo>
                  <a:lnTo>
                    <a:pt x="32" y="156"/>
                  </a:lnTo>
                  <a:lnTo>
                    <a:pt x="30" y="143"/>
                  </a:lnTo>
                  <a:lnTo>
                    <a:pt x="26" y="130"/>
                  </a:lnTo>
                  <a:lnTo>
                    <a:pt x="21" y="120"/>
                  </a:lnTo>
                  <a:lnTo>
                    <a:pt x="17" y="111"/>
                  </a:lnTo>
                  <a:lnTo>
                    <a:pt x="11" y="101"/>
                  </a:lnTo>
                  <a:lnTo>
                    <a:pt x="4" y="89"/>
                  </a:lnTo>
                  <a:lnTo>
                    <a:pt x="0" y="73"/>
                  </a:lnTo>
                  <a:lnTo>
                    <a:pt x="13" y="68"/>
                  </a:lnTo>
                  <a:lnTo>
                    <a:pt x="28" y="62"/>
                  </a:lnTo>
                  <a:lnTo>
                    <a:pt x="34" y="59"/>
                  </a:lnTo>
                  <a:lnTo>
                    <a:pt x="42" y="57"/>
                  </a:lnTo>
                  <a:lnTo>
                    <a:pt x="51" y="56"/>
                  </a:lnTo>
                  <a:lnTo>
                    <a:pt x="59" y="55"/>
                  </a:lnTo>
                  <a:lnTo>
                    <a:pt x="68" y="56"/>
                  </a:lnTo>
                  <a:lnTo>
                    <a:pt x="76" y="57"/>
                  </a:lnTo>
                  <a:lnTo>
                    <a:pt x="84" y="58"/>
                  </a:lnTo>
                  <a:lnTo>
                    <a:pt x="90" y="60"/>
                  </a:lnTo>
                  <a:lnTo>
                    <a:pt x="96" y="63"/>
                  </a:lnTo>
                  <a:lnTo>
                    <a:pt x="102" y="66"/>
                  </a:lnTo>
                  <a:lnTo>
                    <a:pt x="107" y="70"/>
                  </a:lnTo>
                  <a:lnTo>
                    <a:pt x="112" y="73"/>
                  </a:lnTo>
                  <a:lnTo>
                    <a:pt x="121" y="82"/>
                  </a:lnTo>
                  <a:lnTo>
                    <a:pt x="127" y="92"/>
                  </a:lnTo>
                  <a:lnTo>
                    <a:pt x="134" y="101"/>
                  </a:lnTo>
                  <a:lnTo>
                    <a:pt x="140" y="111"/>
                  </a:lnTo>
                  <a:lnTo>
                    <a:pt x="179" y="111"/>
                  </a:lnTo>
                  <a:lnTo>
                    <a:pt x="180" y="107"/>
                  </a:lnTo>
                  <a:lnTo>
                    <a:pt x="183" y="103"/>
                  </a:lnTo>
                  <a:lnTo>
                    <a:pt x="187" y="101"/>
                  </a:lnTo>
                  <a:lnTo>
                    <a:pt x="191" y="99"/>
                  </a:lnTo>
                  <a:lnTo>
                    <a:pt x="196" y="96"/>
                  </a:lnTo>
                  <a:lnTo>
                    <a:pt x="199" y="94"/>
                  </a:lnTo>
                  <a:lnTo>
                    <a:pt x="200" y="92"/>
                  </a:lnTo>
                  <a:lnTo>
                    <a:pt x="200" y="90"/>
                  </a:lnTo>
                  <a:lnTo>
                    <a:pt x="200" y="89"/>
                  </a:lnTo>
                  <a:lnTo>
                    <a:pt x="199" y="85"/>
                  </a:lnTo>
                  <a:lnTo>
                    <a:pt x="207" y="73"/>
                  </a:lnTo>
                  <a:lnTo>
                    <a:pt x="215" y="64"/>
                  </a:lnTo>
                  <a:lnTo>
                    <a:pt x="223" y="58"/>
                  </a:lnTo>
                  <a:lnTo>
                    <a:pt x="232" y="54"/>
                  </a:lnTo>
                  <a:lnTo>
                    <a:pt x="239" y="51"/>
                  </a:lnTo>
                  <a:lnTo>
                    <a:pt x="247" y="50"/>
                  </a:lnTo>
                  <a:lnTo>
                    <a:pt x="254" y="49"/>
                  </a:lnTo>
                  <a:lnTo>
                    <a:pt x="259" y="49"/>
                  </a:lnTo>
                  <a:lnTo>
                    <a:pt x="260" y="40"/>
                  </a:lnTo>
                  <a:lnTo>
                    <a:pt x="263" y="30"/>
                  </a:lnTo>
                  <a:lnTo>
                    <a:pt x="267" y="22"/>
                  </a:lnTo>
                  <a:lnTo>
                    <a:pt x="273" y="15"/>
                  </a:lnTo>
                  <a:lnTo>
                    <a:pt x="280" y="9"/>
                  </a:lnTo>
                  <a:lnTo>
                    <a:pt x="290" y="4"/>
                  </a:lnTo>
                  <a:lnTo>
                    <a:pt x="294" y="2"/>
                  </a:lnTo>
                  <a:lnTo>
                    <a:pt x="300" y="1"/>
                  </a:lnTo>
                  <a:lnTo>
                    <a:pt x="306" y="0"/>
                  </a:lnTo>
                  <a:lnTo>
                    <a:pt x="312" y="0"/>
                  </a:lnTo>
                  <a:lnTo>
                    <a:pt x="323" y="0"/>
                  </a:lnTo>
                  <a:lnTo>
                    <a:pt x="333" y="2"/>
                  </a:lnTo>
                  <a:lnTo>
                    <a:pt x="343" y="5"/>
                  </a:lnTo>
                  <a:lnTo>
                    <a:pt x="351" y="8"/>
                  </a:lnTo>
                  <a:lnTo>
                    <a:pt x="368" y="17"/>
                  </a:lnTo>
                  <a:lnTo>
                    <a:pt x="383" y="27"/>
                  </a:lnTo>
                  <a:lnTo>
                    <a:pt x="399" y="38"/>
                  </a:lnTo>
                  <a:lnTo>
                    <a:pt x="413" y="47"/>
                  </a:lnTo>
                  <a:lnTo>
                    <a:pt x="421" y="50"/>
                  </a:lnTo>
                  <a:lnTo>
                    <a:pt x="428" y="53"/>
                  </a:lnTo>
                  <a:lnTo>
                    <a:pt x="436" y="55"/>
                  </a:lnTo>
                  <a:lnTo>
                    <a:pt x="445" y="55"/>
                  </a:lnTo>
                  <a:lnTo>
                    <a:pt x="459" y="60"/>
                  </a:lnTo>
                  <a:lnTo>
                    <a:pt x="471" y="64"/>
                  </a:lnTo>
                  <a:lnTo>
                    <a:pt x="481" y="66"/>
                  </a:lnTo>
                  <a:lnTo>
                    <a:pt x="491" y="67"/>
                  </a:lnTo>
                  <a:lnTo>
                    <a:pt x="491" y="289"/>
                  </a:lnTo>
                  <a:lnTo>
                    <a:pt x="471" y="301"/>
                  </a:lnTo>
                  <a:lnTo>
                    <a:pt x="491" y="326"/>
                  </a:lnTo>
                  <a:lnTo>
                    <a:pt x="491" y="474"/>
                  </a:lnTo>
                  <a:lnTo>
                    <a:pt x="491" y="481"/>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99" name="Freeform 341"/>
            <p:cNvSpPr>
              <a:spLocks/>
            </p:cNvSpPr>
            <p:nvPr>
              <p:custDataLst>
                <p:tags r:id="rId241"/>
              </p:custDataLst>
            </p:nvPr>
          </p:nvSpPr>
          <p:spPr bwMode="auto">
            <a:xfrm>
              <a:off x="6175375" y="2374900"/>
              <a:ext cx="58738" cy="53975"/>
            </a:xfrm>
            <a:custGeom>
              <a:avLst/>
              <a:gdLst>
                <a:gd name="T0" fmla="*/ 0 w 133"/>
                <a:gd name="T1" fmla="*/ 2147483647 h 117"/>
                <a:gd name="T2" fmla="*/ 2147483647 w 133"/>
                <a:gd name="T3" fmla="*/ 0 h 117"/>
                <a:gd name="T4" fmla="*/ 2147483647 w 133"/>
                <a:gd name="T5" fmla="*/ 2147483647 h 117"/>
                <a:gd name="T6" fmla="*/ 2147483647 w 133"/>
                <a:gd name="T7" fmla="*/ 2147483647 h 117"/>
                <a:gd name="T8" fmla="*/ 2147483647 w 133"/>
                <a:gd name="T9" fmla="*/ 2147483647 h 117"/>
                <a:gd name="T10" fmla="*/ 2147483647 w 133"/>
                <a:gd name="T11" fmla="*/ 2147483647 h 117"/>
                <a:gd name="T12" fmla="*/ 2147483647 w 133"/>
                <a:gd name="T13" fmla="*/ 2147483647 h 117"/>
                <a:gd name="T14" fmla="*/ 2147483647 w 133"/>
                <a:gd name="T15" fmla="*/ 2147483647 h 117"/>
                <a:gd name="T16" fmla="*/ 2147483647 w 133"/>
                <a:gd name="T17" fmla="*/ 2147483647 h 117"/>
                <a:gd name="T18" fmla="*/ 2147483647 w 133"/>
                <a:gd name="T19" fmla="*/ 2147483647 h 117"/>
                <a:gd name="T20" fmla="*/ 2147483647 w 133"/>
                <a:gd name="T21" fmla="*/ 2147483647 h 117"/>
                <a:gd name="T22" fmla="*/ 2147483647 w 133"/>
                <a:gd name="T23" fmla="*/ 2147483647 h 117"/>
                <a:gd name="T24" fmla="*/ 2147483647 w 133"/>
                <a:gd name="T25" fmla="*/ 2147483647 h 117"/>
                <a:gd name="T26" fmla="*/ 2147483647 w 133"/>
                <a:gd name="T27" fmla="*/ 2147483647 h 117"/>
                <a:gd name="T28" fmla="*/ 2147483647 w 133"/>
                <a:gd name="T29" fmla="*/ 2147483647 h 117"/>
                <a:gd name="T30" fmla="*/ 2147483647 w 133"/>
                <a:gd name="T31" fmla="*/ 2147483647 h 117"/>
                <a:gd name="T32" fmla="*/ 2147483647 w 133"/>
                <a:gd name="T33" fmla="*/ 2147483647 h 117"/>
                <a:gd name="T34" fmla="*/ 2147483647 w 133"/>
                <a:gd name="T35" fmla="*/ 2147483647 h 117"/>
                <a:gd name="T36" fmla="*/ 2147483647 w 133"/>
                <a:gd name="T37" fmla="*/ 2147483647 h 117"/>
                <a:gd name="T38" fmla="*/ 2147483647 w 133"/>
                <a:gd name="T39" fmla="*/ 2147483647 h 117"/>
                <a:gd name="T40" fmla="*/ 2147483647 w 133"/>
                <a:gd name="T41" fmla="*/ 2147483647 h 117"/>
                <a:gd name="T42" fmla="*/ 2147483647 w 133"/>
                <a:gd name="T43" fmla="*/ 2147483647 h 117"/>
                <a:gd name="T44" fmla="*/ 2147483647 w 133"/>
                <a:gd name="T45" fmla="*/ 2147483647 h 117"/>
                <a:gd name="T46" fmla="*/ 2147483647 w 133"/>
                <a:gd name="T47" fmla="*/ 2147483647 h 117"/>
                <a:gd name="T48" fmla="*/ 2147483647 w 133"/>
                <a:gd name="T49" fmla="*/ 2147483647 h 117"/>
                <a:gd name="T50" fmla="*/ 0 w 133"/>
                <a:gd name="T51" fmla="*/ 2147483647 h 1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3"/>
                <a:gd name="T79" fmla="*/ 0 h 117"/>
                <a:gd name="T80" fmla="*/ 133 w 133"/>
                <a:gd name="T81" fmla="*/ 117 h 11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3" h="117">
                  <a:moveTo>
                    <a:pt x="0" y="19"/>
                  </a:moveTo>
                  <a:lnTo>
                    <a:pt x="72" y="0"/>
                  </a:lnTo>
                  <a:lnTo>
                    <a:pt x="81" y="6"/>
                  </a:lnTo>
                  <a:lnTo>
                    <a:pt x="91" y="14"/>
                  </a:lnTo>
                  <a:lnTo>
                    <a:pt x="101" y="25"/>
                  </a:lnTo>
                  <a:lnTo>
                    <a:pt x="109" y="37"/>
                  </a:lnTo>
                  <a:lnTo>
                    <a:pt x="118" y="49"/>
                  </a:lnTo>
                  <a:lnTo>
                    <a:pt x="126" y="62"/>
                  </a:lnTo>
                  <a:lnTo>
                    <a:pt x="128" y="68"/>
                  </a:lnTo>
                  <a:lnTo>
                    <a:pt x="130" y="74"/>
                  </a:lnTo>
                  <a:lnTo>
                    <a:pt x="131" y="80"/>
                  </a:lnTo>
                  <a:lnTo>
                    <a:pt x="133" y="86"/>
                  </a:lnTo>
                  <a:lnTo>
                    <a:pt x="131" y="92"/>
                  </a:lnTo>
                  <a:lnTo>
                    <a:pt x="128" y="97"/>
                  </a:lnTo>
                  <a:lnTo>
                    <a:pt x="124" y="102"/>
                  </a:lnTo>
                  <a:lnTo>
                    <a:pt x="118" y="107"/>
                  </a:lnTo>
                  <a:lnTo>
                    <a:pt x="113" y="111"/>
                  </a:lnTo>
                  <a:lnTo>
                    <a:pt x="107" y="114"/>
                  </a:lnTo>
                  <a:lnTo>
                    <a:pt x="103" y="117"/>
                  </a:lnTo>
                  <a:lnTo>
                    <a:pt x="100" y="117"/>
                  </a:lnTo>
                  <a:lnTo>
                    <a:pt x="72" y="95"/>
                  </a:lnTo>
                  <a:lnTo>
                    <a:pt x="45" y="70"/>
                  </a:lnTo>
                  <a:lnTo>
                    <a:pt x="32" y="58"/>
                  </a:lnTo>
                  <a:lnTo>
                    <a:pt x="18" y="46"/>
                  </a:lnTo>
                  <a:lnTo>
                    <a:pt x="8" y="33"/>
                  </a:lnTo>
                  <a:lnTo>
                    <a:pt x="0" y="19"/>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300" name="Freeform 342">
              <a:hlinkClick r:id="rId399"/>
            </p:cNvPr>
            <p:cNvSpPr>
              <a:spLocks/>
            </p:cNvSpPr>
            <p:nvPr>
              <p:custDataLst>
                <p:tags r:id="rId242"/>
              </p:custDataLst>
            </p:nvPr>
          </p:nvSpPr>
          <p:spPr bwMode="auto">
            <a:xfrm>
              <a:off x="4451350" y="1835150"/>
              <a:ext cx="246063" cy="161925"/>
            </a:xfrm>
            <a:custGeom>
              <a:avLst/>
              <a:gdLst>
                <a:gd name="T0" fmla="*/ 2147483647 w 505"/>
                <a:gd name="T1" fmla="*/ 2147483647 h 339"/>
                <a:gd name="T2" fmla="*/ 2147483647 w 505"/>
                <a:gd name="T3" fmla="*/ 2147483647 h 339"/>
                <a:gd name="T4" fmla="*/ 2147483647 w 505"/>
                <a:gd name="T5" fmla="*/ 2147483647 h 339"/>
                <a:gd name="T6" fmla="*/ 2147483647 w 505"/>
                <a:gd name="T7" fmla="*/ 2147483647 h 339"/>
                <a:gd name="T8" fmla="*/ 2147483647 w 505"/>
                <a:gd name="T9" fmla="*/ 2147483647 h 339"/>
                <a:gd name="T10" fmla="*/ 2147483647 w 505"/>
                <a:gd name="T11" fmla="*/ 2147483647 h 339"/>
                <a:gd name="T12" fmla="*/ 2147483647 w 505"/>
                <a:gd name="T13" fmla="*/ 2147483647 h 339"/>
                <a:gd name="T14" fmla="*/ 2147483647 w 505"/>
                <a:gd name="T15" fmla="*/ 2147483647 h 339"/>
                <a:gd name="T16" fmla="*/ 2147483647 w 505"/>
                <a:gd name="T17" fmla="*/ 2147483647 h 339"/>
                <a:gd name="T18" fmla="*/ 2147483647 w 505"/>
                <a:gd name="T19" fmla="*/ 2147483647 h 339"/>
                <a:gd name="T20" fmla="*/ 2147483647 w 505"/>
                <a:gd name="T21" fmla="*/ 2147483647 h 339"/>
                <a:gd name="T22" fmla="*/ 2147483647 w 505"/>
                <a:gd name="T23" fmla="*/ 2147483647 h 339"/>
                <a:gd name="T24" fmla="*/ 2147483647 w 505"/>
                <a:gd name="T25" fmla="*/ 2147483647 h 339"/>
                <a:gd name="T26" fmla="*/ 2147483647 w 505"/>
                <a:gd name="T27" fmla="*/ 2147483647 h 339"/>
                <a:gd name="T28" fmla="*/ 2147483647 w 505"/>
                <a:gd name="T29" fmla="*/ 2147483647 h 339"/>
                <a:gd name="T30" fmla="*/ 2147483647 w 505"/>
                <a:gd name="T31" fmla="*/ 2147483647 h 339"/>
                <a:gd name="T32" fmla="*/ 2147483647 w 505"/>
                <a:gd name="T33" fmla="*/ 2147483647 h 339"/>
                <a:gd name="T34" fmla="*/ 2147483647 w 505"/>
                <a:gd name="T35" fmla="*/ 2147483647 h 339"/>
                <a:gd name="T36" fmla="*/ 2147483647 w 505"/>
                <a:gd name="T37" fmla="*/ 2147483647 h 339"/>
                <a:gd name="T38" fmla="*/ 2147483647 w 505"/>
                <a:gd name="T39" fmla="*/ 2147483647 h 339"/>
                <a:gd name="T40" fmla="*/ 2147483647 w 505"/>
                <a:gd name="T41" fmla="*/ 2147483647 h 339"/>
                <a:gd name="T42" fmla="*/ 2147483647 w 505"/>
                <a:gd name="T43" fmla="*/ 2147483647 h 339"/>
                <a:gd name="T44" fmla="*/ 2147483647 w 505"/>
                <a:gd name="T45" fmla="*/ 2147483647 h 339"/>
                <a:gd name="T46" fmla="*/ 2147483647 w 505"/>
                <a:gd name="T47" fmla="*/ 2147483647 h 339"/>
                <a:gd name="T48" fmla="*/ 2147483647 w 505"/>
                <a:gd name="T49" fmla="*/ 2147483647 h 339"/>
                <a:gd name="T50" fmla="*/ 2147483647 w 505"/>
                <a:gd name="T51" fmla="*/ 2147483647 h 339"/>
                <a:gd name="T52" fmla="*/ 2147483647 w 505"/>
                <a:gd name="T53" fmla="*/ 2147483647 h 339"/>
                <a:gd name="T54" fmla="*/ 2147483647 w 505"/>
                <a:gd name="T55" fmla="*/ 2147483647 h 339"/>
                <a:gd name="T56" fmla="*/ 2147483647 w 505"/>
                <a:gd name="T57" fmla="*/ 2147483647 h 339"/>
                <a:gd name="T58" fmla="*/ 2147483647 w 505"/>
                <a:gd name="T59" fmla="*/ 2147483647 h 339"/>
                <a:gd name="T60" fmla="*/ 2147483647 w 505"/>
                <a:gd name="T61" fmla="*/ 2147483647 h 339"/>
                <a:gd name="T62" fmla="*/ 2147483647 w 505"/>
                <a:gd name="T63" fmla="*/ 2147483647 h 339"/>
                <a:gd name="T64" fmla="*/ 2147483647 w 505"/>
                <a:gd name="T65" fmla="*/ 2147483647 h 339"/>
                <a:gd name="T66" fmla="*/ 2147483647 w 505"/>
                <a:gd name="T67" fmla="*/ 2147483647 h 339"/>
                <a:gd name="T68" fmla="*/ 2147483647 w 505"/>
                <a:gd name="T69" fmla="*/ 2147483647 h 339"/>
                <a:gd name="T70" fmla="*/ 2147483647 w 505"/>
                <a:gd name="T71" fmla="*/ 2147483647 h 339"/>
                <a:gd name="T72" fmla="*/ 2147483647 w 505"/>
                <a:gd name="T73" fmla="*/ 2147483647 h 339"/>
                <a:gd name="T74" fmla="*/ 2147483647 w 505"/>
                <a:gd name="T75" fmla="*/ 2147483647 h 339"/>
                <a:gd name="T76" fmla="*/ 2147483647 w 505"/>
                <a:gd name="T77" fmla="*/ 2147483647 h 339"/>
                <a:gd name="T78" fmla="*/ 2147483647 w 505"/>
                <a:gd name="T79" fmla="*/ 2147483647 h 339"/>
                <a:gd name="T80" fmla="*/ 2147483647 w 505"/>
                <a:gd name="T81" fmla="*/ 2147483647 h 339"/>
                <a:gd name="T82" fmla="*/ 2147483647 w 505"/>
                <a:gd name="T83" fmla="*/ 2147483647 h 339"/>
                <a:gd name="T84" fmla="*/ 2147483647 w 505"/>
                <a:gd name="T85" fmla="*/ 2147483647 h 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05"/>
                <a:gd name="T130" fmla="*/ 0 h 339"/>
                <a:gd name="T131" fmla="*/ 505 w 505"/>
                <a:gd name="T132" fmla="*/ 339 h 3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05" h="339">
                  <a:moveTo>
                    <a:pt x="259" y="24"/>
                  </a:moveTo>
                  <a:lnTo>
                    <a:pt x="272" y="36"/>
                  </a:lnTo>
                  <a:lnTo>
                    <a:pt x="444" y="48"/>
                  </a:lnTo>
                  <a:lnTo>
                    <a:pt x="484" y="86"/>
                  </a:lnTo>
                  <a:lnTo>
                    <a:pt x="482" y="97"/>
                  </a:lnTo>
                  <a:lnTo>
                    <a:pt x="478" y="109"/>
                  </a:lnTo>
                  <a:lnTo>
                    <a:pt x="474" y="120"/>
                  </a:lnTo>
                  <a:lnTo>
                    <a:pt x="471" y="129"/>
                  </a:lnTo>
                  <a:lnTo>
                    <a:pt x="465" y="138"/>
                  </a:lnTo>
                  <a:lnTo>
                    <a:pt x="461" y="145"/>
                  </a:lnTo>
                  <a:lnTo>
                    <a:pt x="456" y="150"/>
                  </a:lnTo>
                  <a:lnTo>
                    <a:pt x="451" y="153"/>
                  </a:lnTo>
                  <a:lnTo>
                    <a:pt x="455" y="169"/>
                  </a:lnTo>
                  <a:lnTo>
                    <a:pt x="461" y="184"/>
                  </a:lnTo>
                  <a:lnTo>
                    <a:pt x="470" y="200"/>
                  </a:lnTo>
                  <a:lnTo>
                    <a:pt x="477" y="215"/>
                  </a:lnTo>
                  <a:lnTo>
                    <a:pt x="494" y="242"/>
                  </a:lnTo>
                  <a:lnTo>
                    <a:pt x="505" y="258"/>
                  </a:lnTo>
                  <a:lnTo>
                    <a:pt x="499" y="264"/>
                  </a:lnTo>
                  <a:lnTo>
                    <a:pt x="493" y="271"/>
                  </a:lnTo>
                  <a:lnTo>
                    <a:pt x="486" y="281"/>
                  </a:lnTo>
                  <a:lnTo>
                    <a:pt x="479" y="292"/>
                  </a:lnTo>
                  <a:lnTo>
                    <a:pt x="474" y="303"/>
                  </a:lnTo>
                  <a:lnTo>
                    <a:pt x="468" y="314"/>
                  </a:lnTo>
                  <a:lnTo>
                    <a:pt x="465" y="326"/>
                  </a:lnTo>
                  <a:lnTo>
                    <a:pt x="464" y="339"/>
                  </a:lnTo>
                  <a:lnTo>
                    <a:pt x="457" y="339"/>
                  </a:lnTo>
                  <a:lnTo>
                    <a:pt x="443" y="338"/>
                  </a:lnTo>
                  <a:lnTo>
                    <a:pt x="428" y="337"/>
                  </a:lnTo>
                  <a:lnTo>
                    <a:pt x="414" y="335"/>
                  </a:lnTo>
                  <a:lnTo>
                    <a:pt x="399" y="333"/>
                  </a:lnTo>
                  <a:lnTo>
                    <a:pt x="385" y="331"/>
                  </a:lnTo>
                  <a:lnTo>
                    <a:pt x="371" y="328"/>
                  </a:lnTo>
                  <a:lnTo>
                    <a:pt x="358" y="326"/>
                  </a:lnTo>
                  <a:lnTo>
                    <a:pt x="344" y="326"/>
                  </a:lnTo>
                  <a:lnTo>
                    <a:pt x="304" y="325"/>
                  </a:lnTo>
                  <a:lnTo>
                    <a:pt x="275" y="323"/>
                  </a:lnTo>
                  <a:lnTo>
                    <a:pt x="264" y="321"/>
                  </a:lnTo>
                  <a:lnTo>
                    <a:pt x="255" y="319"/>
                  </a:lnTo>
                  <a:lnTo>
                    <a:pt x="248" y="317"/>
                  </a:lnTo>
                  <a:lnTo>
                    <a:pt x="242" y="315"/>
                  </a:lnTo>
                  <a:lnTo>
                    <a:pt x="232" y="310"/>
                  </a:lnTo>
                  <a:lnTo>
                    <a:pt x="224" y="305"/>
                  </a:lnTo>
                  <a:lnTo>
                    <a:pt x="213" y="300"/>
                  </a:lnTo>
                  <a:lnTo>
                    <a:pt x="198" y="295"/>
                  </a:lnTo>
                  <a:lnTo>
                    <a:pt x="180" y="289"/>
                  </a:lnTo>
                  <a:lnTo>
                    <a:pt x="162" y="282"/>
                  </a:lnTo>
                  <a:lnTo>
                    <a:pt x="146" y="273"/>
                  </a:lnTo>
                  <a:lnTo>
                    <a:pt x="130" y="266"/>
                  </a:lnTo>
                  <a:lnTo>
                    <a:pt x="98" y="249"/>
                  </a:lnTo>
                  <a:lnTo>
                    <a:pt x="65" y="228"/>
                  </a:lnTo>
                  <a:lnTo>
                    <a:pt x="62" y="206"/>
                  </a:lnTo>
                  <a:lnTo>
                    <a:pt x="57" y="187"/>
                  </a:lnTo>
                  <a:lnTo>
                    <a:pt x="52" y="169"/>
                  </a:lnTo>
                  <a:lnTo>
                    <a:pt x="47" y="152"/>
                  </a:lnTo>
                  <a:lnTo>
                    <a:pt x="36" y="124"/>
                  </a:lnTo>
                  <a:lnTo>
                    <a:pt x="25" y="100"/>
                  </a:lnTo>
                  <a:lnTo>
                    <a:pt x="15" y="83"/>
                  </a:lnTo>
                  <a:lnTo>
                    <a:pt x="7" y="71"/>
                  </a:lnTo>
                  <a:lnTo>
                    <a:pt x="2" y="64"/>
                  </a:lnTo>
                  <a:lnTo>
                    <a:pt x="0" y="62"/>
                  </a:lnTo>
                  <a:lnTo>
                    <a:pt x="5" y="61"/>
                  </a:lnTo>
                  <a:lnTo>
                    <a:pt x="8" y="59"/>
                  </a:lnTo>
                  <a:lnTo>
                    <a:pt x="11" y="56"/>
                  </a:lnTo>
                  <a:lnTo>
                    <a:pt x="11" y="51"/>
                  </a:lnTo>
                  <a:lnTo>
                    <a:pt x="11" y="48"/>
                  </a:lnTo>
                  <a:lnTo>
                    <a:pt x="11" y="45"/>
                  </a:lnTo>
                  <a:lnTo>
                    <a:pt x="11" y="43"/>
                  </a:lnTo>
                  <a:lnTo>
                    <a:pt x="13" y="42"/>
                  </a:lnTo>
                  <a:lnTo>
                    <a:pt x="34" y="34"/>
                  </a:lnTo>
                  <a:lnTo>
                    <a:pt x="55" y="27"/>
                  </a:lnTo>
                  <a:lnTo>
                    <a:pt x="73" y="22"/>
                  </a:lnTo>
                  <a:lnTo>
                    <a:pt x="92" y="17"/>
                  </a:lnTo>
                  <a:lnTo>
                    <a:pt x="128" y="8"/>
                  </a:lnTo>
                  <a:lnTo>
                    <a:pt x="165" y="0"/>
                  </a:lnTo>
                  <a:lnTo>
                    <a:pt x="173" y="11"/>
                  </a:lnTo>
                  <a:lnTo>
                    <a:pt x="183" y="23"/>
                  </a:lnTo>
                  <a:lnTo>
                    <a:pt x="188" y="28"/>
                  </a:lnTo>
                  <a:lnTo>
                    <a:pt x="194" y="32"/>
                  </a:lnTo>
                  <a:lnTo>
                    <a:pt x="201" y="35"/>
                  </a:lnTo>
                  <a:lnTo>
                    <a:pt x="205" y="36"/>
                  </a:lnTo>
                  <a:lnTo>
                    <a:pt x="219" y="36"/>
                  </a:lnTo>
                  <a:lnTo>
                    <a:pt x="230" y="36"/>
                  </a:lnTo>
                  <a:lnTo>
                    <a:pt x="239" y="36"/>
                  </a:lnTo>
                  <a:lnTo>
                    <a:pt x="246" y="36"/>
                  </a:lnTo>
                  <a:lnTo>
                    <a:pt x="259" y="24"/>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301" name="Freeform 343">
              <a:hlinkClick r:id="rId400"/>
            </p:cNvPr>
            <p:cNvSpPr>
              <a:spLocks/>
            </p:cNvSpPr>
            <p:nvPr>
              <p:custDataLst>
                <p:tags r:id="rId243"/>
              </p:custDataLst>
            </p:nvPr>
          </p:nvSpPr>
          <p:spPr bwMode="auto">
            <a:xfrm>
              <a:off x="4521200" y="2022475"/>
              <a:ext cx="163513" cy="63500"/>
            </a:xfrm>
            <a:custGeom>
              <a:avLst/>
              <a:gdLst>
                <a:gd name="T0" fmla="*/ 2147483647 w 338"/>
                <a:gd name="T1" fmla="*/ 0 h 141"/>
                <a:gd name="T2" fmla="*/ 2147483647 w 338"/>
                <a:gd name="T3" fmla="*/ 0 h 141"/>
                <a:gd name="T4" fmla="*/ 2147483647 w 338"/>
                <a:gd name="T5" fmla="*/ 2147483647 h 141"/>
                <a:gd name="T6" fmla="*/ 2147483647 w 338"/>
                <a:gd name="T7" fmla="*/ 2147483647 h 141"/>
                <a:gd name="T8" fmla="*/ 2147483647 w 338"/>
                <a:gd name="T9" fmla="*/ 2147483647 h 141"/>
                <a:gd name="T10" fmla="*/ 2147483647 w 338"/>
                <a:gd name="T11" fmla="*/ 2147483647 h 141"/>
                <a:gd name="T12" fmla="*/ 2147483647 w 338"/>
                <a:gd name="T13" fmla="*/ 2147483647 h 141"/>
                <a:gd name="T14" fmla="*/ 2147483647 w 338"/>
                <a:gd name="T15" fmla="*/ 2147483647 h 141"/>
                <a:gd name="T16" fmla="*/ 2147483647 w 338"/>
                <a:gd name="T17" fmla="*/ 2147483647 h 141"/>
                <a:gd name="T18" fmla="*/ 2147483647 w 338"/>
                <a:gd name="T19" fmla="*/ 2147483647 h 141"/>
                <a:gd name="T20" fmla="*/ 2147483647 w 338"/>
                <a:gd name="T21" fmla="*/ 2147483647 h 141"/>
                <a:gd name="T22" fmla="*/ 2147483647 w 338"/>
                <a:gd name="T23" fmla="*/ 2147483647 h 141"/>
                <a:gd name="T24" fmla="*/ 2147483647 w 338"/>
                <a:gd name="T25" fmla="*/ 2147483647 h 141"/>
                <a:gd name="T26" fmla="*/ 2147483647 w 338"/>
                <a:gd name="T27" fmla="*/ 2147483647 h 141"/>
                <a:gd name="T28" fmla="*/ 2147483647 w 338"/>
                <a:gd name="T29" fmla="*/ 2147483647 h 141"/>
                <a:gd name="T30" fmla="*/ 2147483647 w 338"/>
                <a:gd name="T31" fmla="*/ 2147483647 h 141"/>
                <a:gd name="T32" fmla="*/ 2147483647 w 338"/>
                <a:gd name="T33" fmla="*/ 2147483647 h 141"/>
                <a:gd name="T34" fmla="*/ 2147483647 w 338"/>
                <a:gd name="T35" fmla="*/ 2147483647 h 141"/>
                <a:gd name="T36" fmla="*/ 2147483647 w 338"/>
                <a:gd name="T37" fmla="*/ 2147483647 h 141"/>
                <a:gd name="T38" fmla="*/ 2147483647 w 338"/>
                <a:gd name="T39" fmla="*/ 2147483647 h 141"/>
                <a:gd name="T40" fmla="*/ 2147483647 w 338"/>
                <a:gd name="T41" fmla="*/ 2147483647 h 141"/>
                <a:gd name="T42" fmla="*/ 0 w 338"/>
                <a:gd name="T43" fmla="*/ 2147483647 h 141"/>
                <a:gd name="T44" fmla="*/ 2147483647 w 338"/>
                <a:gd name="T45" fmla="*/ 2147483647 h 141"/>
                <a:gd name="T46" fmla="*/ 2147483647 w 338"/>
                <a:gd name="T47" fmla="*/ 2147483647 h 141"/>
                <a:gd name="T48" fmla="*/ 2147483647 w 338"/>
                <a:gd name="T49" fmla="*/ 2147483647 h 141"/>
                <a:gd name="T50" fmla="*/ 2147483647 w 338"/>
                <a:gd name="T51" fmla="*/ 2147483647 h 141"/>
                <a:gd name="T52" fmla="*/ 2147483647 w 338"/>
                <a:gd name="T53" fmla="*/ 2147483647 h 141"/>
                <a:gd name="T54" fmla="*/ 2147483647 w 338"/>
                <a:gd name="T55" fmla="*/ 2147483647 h 141"/>
                <a:gd name="T56" fmla="*/ 2147483647 w 338"/>
                <a:gd name="T57" fmla="*/ 2147483647 h 141"/>
                <a:gd name="T58" fmla="*/ 2147483647 w 338"/>
                <a:gd name="T59" fmla="*/ 2147483647 h 141"/>
                <a:gd name="T60" fmla="*/ 2147483647 w 338"/>
                <a:gd name="T61" fmla="*/ 2147483647 h 141"/>
                <a:gd name="T62" fmla="*/ 2147483647 w 338"/>
                <a:gd name="T63" fmla="*/ 2147483647 h 141"/>
                <a:gd name="T64" fmla="*/ 2147483647 w 338"/>
                <a:gd name="T65" fmla="*/ 2147483647 h 141"/>
                <a:gd name="T66" fmla="*/ 2147483647 w 338"/>
                <a:gd name="T67" fmla="*/ 2147483647 h 141"/>
                <a:gd name="T68" fmla="*/ 2147483647 w 338"/>
                <a:gd name="T69" fmla="*/ 2147483647 h 141"/>
                <a:gd name="T70" fmla="*/ 2147483647 w 338"/>
                <a:gd name="T71" fmla="*/ 2147483647 h 141"/>
                <a:gd name="T72" fmla="*/ 2147483647 w 338"/>
                <a:gd name="T73" fmla="*/ 2147483647 h 141"/>
                <a:gd name="T74" fmla="*/ 2147483647 w 338"/>
                <a:gd name="T75" fmla="*/ 2147483647 h 141"/>
                <a:gd name="T76" fmla="*/ 2147483647 w 338"/>
                <a:gd name="T77" fmla="*/ 2147483647 h 141"/>
                <a:gd name="T78" fmla="*/ 2147483647 w 338"/>
                <a:gd name="T79" fmla="*/ 0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38"/>
                <a:gd name="T121" fmla="*/ 0 h 141"/>
                <a:gd name="T122" fmla="*/ 338 w 338"/>
                <a:gd name="T123" fmla="*/ 141 h 14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38" h="141">
                  <a:moveTo>
                    <a:pt x="312" y="0"/>
                  </a:moveTo>
                  <a:lnTo>
                    <a:pt x="186" y="0"/>
                  </a:lnTo>
                  <a:lnTo>
                    <a:pt x="168" y="8"/>
                  </a:lnTo>
                  <a:lnTo>
                    <a:pt x="144" y="21"/>
                  </a:lnTo>
                  <a:lnTo>
                    <a:pt x="132" y="27"/>
                  </a:lnTo>
                  <a:lnTo>
                    <a:pt x="119" y="32"/>
                  </a:lnTo>
                  <a:lnTo>
                    <a:pt x="112" y="34"/>
                  </a:lnTo>
                  <a:lnTo>
                    <a:pt x="105" y="35"/>
                  </a:lnTo>
                  <a:lnTo>
                    <a:pt x="99" y="36"/>
                  </a:lnTo>
                  <a:lnTo>
                    <a:pt x="93" y="37"/>
                  </a:lnTo>
                  <a:lnTo>
                    <a:pt x="88" y="36"/>
                  </a:lnTo>
                  <a:lnTo>
                    <a:pt x="84" y="35"/>
                  </a:lnTo>
                  <a:lnTo>
                    <a:pt x="78" y="32"/>
                  </a:lnTo>
                  <a:lnTo>
                    <a:pt x="74" y="30"/>
                  </a:lnTo>
                  <a:lnTo>
                    <a:pt x="66" y="24"/>
                  </a:lnTo>
                  <a:lnTo>
                    <a:pt x="59" y="18"/>
                  </a:lnTo>
                  <a:lnTo>
                    <a:pt x="49" y="34"/>
                  </a:lnTo>
                  <a:lnTo>
                    <a:pt x="37" y="51"/>
                  </a:lnTo>
                  <a:lnTo>
                    <a:pt x="30" y="60"/>
                  </a:lnTo>
                  <a:lnTo>
                    <a:pt x="21" y="68"/>
                  </a:lnTo>
                  <a:lnTo>
                    <a:pt x="11" y="75"/>
                  </a:lnTo>
                  <a:lnTo>
                    <a:pt x="0" y="80"/>
                  </a:lnTo>
                  <a:lnTo>
                    <a:pt x="12" y="90"/>
                  </a:lnTo>
                  <a:lnTo>
                    <a:pt x="23" y="100"/>
                  </a:lnTo>
                  <a:lnTo>
                    <a:pt x="33" y="108"/>
                  </a:lnTo>
                  <a:lnTo>
                    <a:pt x="44" y="116"/>
                  </a:lnTo>
                  <a:lnTo>
                    <a:pt x="55" y="122"/>
                  </a:lnTo>
                  <a:lnTo>
                    <a:pt x="66" y="129"/>
                  </a:lnTo>
                  <a:lnTo>
                    <a:pt x="79" y="135"/>
                  </a:lnTo>
                  <a:lnTo>
                    <a:pt x="93" y="141"/>
                  </a:lnTo>
                  <a:lnTo>
                    <a:pt x="259" y="141"/>
                  </a:lnTo>
                  <a:lnTo>
                    <a:pt x="269" y="124"/>
                  </a:lnTo>
                  <a:lnTo>
                    <a:pt x="281" y="107"/>
                  </a:lnTo>
                  <a:lnTo>
                    <a:pt x="292" y="92"/>
                  </a:lnTo>
                  <a:lnTo>
                    <a:pt x="304" y="78"/>
                  </a:lnTo>
                  <a:lnTo>
                    <a:pt x="315" y="64"/>
                  </a:lnTo>
                  <a:lnTo>
                    <a:pt x="324" y="48"/>
                  </a:lnTo>
                  <a:lnTo>
                    <a:pt x="333" y="34"/>
                  </a:lnTo>
                  <a:lnTo>
                    <a:pt x="338" y="18"/>
                  </a:lnTo>
                  <a:lnTo>
                    <a:pt x="312" y="0"/>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302" name="Freeform 344">
              <a:hlinkClick r:id="rId401"/>
            </p:cNvPr>
            <p:cNvSpPr>
              <a:spLocks/>
            </p:cNvSpPr>
            <p:nvPr>
              <p:custDataLst>
                <p:tags r:id="rId244"/>
              </p:custDataLst>
            </p:nvPr>
          </p:nvSpPr>
          <p:spPr bwMode="auto">
            <a:xfrm>
              <a:off x="4633913" y="1709738"/>
              <a:ext cx="123825" cy="60325"/>
            </a:xfrm>
            <a:custGeom>
              <a:avLst/>
              <a:gdLst>
                <a:gd name="T0" fmla="*/ 2147483647 w 259"/>
                <a:gd name="T1" fmla="*/ 2147483647 h 129"/>
                <a:gd name="T2" fmla="*/ 2147483647 w 259"/>
                <a:gd name="T3" fmla="*/ 2147483647 h 129"/>
                <a:gd name="T4" fmla="*/ 2147483647 w 259"/>
                <a:gd name="T5" fmla="*/ 2147483647 h 129"/>
                <a:gd name="T6" fmla="*/ 2147483647 w 259"/>
                <a:gd name="T7" fmla="*/ 2147483647 h 129"/>
                <a:gd name="T8" fmla="*/ 2147483647 w 259"/>
                <a:gd name="T9" fmla="*/ 2147483647 h 129"/>
                <a:gd name="T10" fmla="*/ 2147483647 w 259"/>
                <a:gd name="T11" fmla="*/ 2147483647 h 129"/>
                <a:gd name="T12" fmla="*/ 2147483647 w 259"/>
                <a:gd name="T13" fmla="*/ 2147483647 h 129"/>
                <a:gd name="T14" fmla="*/ 2147483647 w 259"/>
                <a:gd name="T15" fmla="*/ 2147483647 h 129"/>
                <a:gd name="T16" fmla="*/ 2147483647 w 259"/>
                <a:gd name="T17" fmla="*/ 2147483647 h 129"/>
                <a:gd name="T18" fmla="*/ 2147483647 w 259"/>
                <a:gd name="T19" fmla="*/ 2147483647 h 129"/>
                <a:gd name="T20" fmla="*/ 2147483647 w 259"/>
                <a:gd name="T21" fmla="*/ 2147483647 h 129"/>
                <a:gd name="T22" fmla="*/ 2147483647 w 259"/>
                <a:gd name="T23" fmla="*/ 2147483647 h 129"/>
                <a:gd name="T24" fmla="*/ 2147483647 w 259"/>
                <a:gd name="T25" fmla="*/ 2147483647 h 129"/>
                <a:gd name="T26" fmla="*/ 2147483647 w 259"/>
                <a:gd name="T27" fmla="*/ 2147483647 h 129"/>
                <a:gd name="T28" fmla="*/ 2147483647 w 259"/>
                <a:gd name="T29" fmla="*/ 2147483647 h 129"/>
                <a:gd name="T30" fmla="*/ 2147483647 w 259"/>
                <a:gd name="T31" fmla="*/ 2147483647 h 129"/>
                <a:gd name="T32" fmla="*/ 2147483647 w 259"/>
                <a:gd name="T33" fmla="*/ 2147483647 h 129"/>
                <a:gd name="T34" fmla="*/ 2147483647 w 259"/>
                <a:gd name="T35" fmla="*/ 2147483647 h 129"/>
                <a:gd name="T36" fmla="*/ 2147483647 w 259"/>
                <a:gd name="T37" fmla="*/ 2147483647 h 129"/>
                <a:gd name="T38" fmla="*/ 2147483647 w 259"/>
                <a:gd name="T39" fmla="*/ 2147483647 h 129"/>
                <a:gd name="T40" fmla="*/ 2147483647 w 259"/>
                <a:gd name="T41" fmla="*/ 2147483647 h 129"/>
                <a:gd name="T42" fmla="*/ 2147483647 w 259"/>
                <a:gd name="T43" fmla="*/ 2147483647 h 129"/>
                <a:gd name="T44" fmla="*/ 2147483647 w 259"/>
                <a:gd name="T45" fmla="*/ 0 h 129"/>
                <a:gd name="T46" fmla="*/ 2147483647 w 259"/>
                <a:gd name="T47" fmla="*/ 0 h 129"/>
                <a:gd name="T48" fmla="*/ 2147483647 w 259"/>
                <a:gd name="T49" fmla="*/ 0 h 129"/>
                <a:gd name="T50" fmla="*/ 2147483647 w 259"/>
                <a:gd name="T51" fmla="*/ 0 h 129"/>
                <a:gd name="T52" fmla="*/ 2147483647 w 259"/>
                <a:gd name="T53" fmla="*/ 2147483647 h 129"/>
                <a:gd name="T54" fmla="*/ 2147483647 w 259"/>
                <a:gd name="T55" fmla="*/ 2147483647 h 129"/>
                <a:gd name="T56" fmla="*/ 2147483647 w 259"/>
                <a:gd name="T57" fmla="*/ 2147483647 h 129"/>
                <a:gd name="T58" fmla="*/ 2147483647 w 259"/>
                <a:gd name="T59" fmla="*/ 2147483647 h 129"/>
                <a:gd name="T60" fmla="*/ 2147483647 w 259"/>
                <a:gd name="T61" fmla="*/ 2147483647 h 129"/>
                <a:gd name="T62" fmla="*/ 2147483647 w 259"/>
                <a:gd name="T63" fmla="*/ 2147483647 h 129"/>
                <a:gd name="T64" fmla="*/ 2147483647 w 259"/>
                <a:gd name="T65" fmla="*/ 2147483647 h 129"/>
                <a:gd name="T66" fmla="*/ 0 w 259"/>
                <a:gd name="T67" fmla="*/ 2147483647 h 129"/>
                <a:gd name="T68" fmla="*/ 0 w 259"/>
                <a:gd name="T69" fmla="*/ 2147483647 h 129"/>
                <a:gd name="T70" fmla="*/ 0 w 259"/>
                <a:gd name="T71" fmla="*/ 2147483647 h 129"/>
                <a:gd name="T72" fmla="*/ 2147483647 w 259"/>
                <a:gd name="T73" fmla="*/ 2147483647 h 129"/>
                <a:gd name="T74" fmla="*/ 2147483647 w 259"/>
                <a:gd name="T75" fmla="*/ 2147483647 h 129"/>
                <a:gd name="T76" fmla="*/ 2147483647 w 259"/>
                <a:gd name="T77" fmla="*/ 2147483647 h 129"/>
                <a:gd name="T78" fmla="*/ 2147483647 w 259"/>
                <a:gd name="T79" fmla="*/ 2147483647 h 129"/>
                <a:gd name="T80" fmla="*/ 2147483647 w 259"/>
                <a:gd name="T81" fmla="*/ 2147483647 h 129"/>
                <a:gd name="T82" fmla="*/ 2147483647 w 259"/>
                <a:gd name="T83" fmla="*/ 2147483647 h 129"/>
                <a:gd name="T84" fmla="*/ 2147483647 w 259"/>
                <a:gd name="T85" fmla="*/ 2147483647 h 129"/>
                <a:gd name="T86" fmla="*/ 2147483647 w 259"/>
                <a:gd name="T87" fmla="*/ 2147483647 h 129"/>
                <a:gd name="T88" fmla="*/ 2147483647 w 259"/>
                <a:gd name="T89" fmla="*/ 2147483647 h 129"/>
                <a:gd name="T90" fmla="*/ 2147483647 w 259"/>
                <a:gd name="T91" fmla="*/ 2147483647 h 129"/>
                <a:gd name="T92" fmla="*/ 2147483647 w 259"/>
                <a:gd name="T93" fmla="*/ 2147483647 h 129"/>
                <a:gd name="T94" fmla="*/ 2147483647 w 259"/>
                <a:gd name="T95" fmla="*/ 2147483647 h 129"/>
                <a:gd name="T96" fmla="*/ 2147483647 w 259"/>
                <a:gd name="T97" fmla="*/ 2147483647 h 129"/>
                <a:gd name="T98" fmla="*/ 2147483647 w 259"/>
                <a:gd name="T99" fmla="*/ 2147483647 h 129"/>
                <a:gd name="T100" fmla="*/ 2147483647 w 259"/>
                <a:gd name="T101" fmla="*/ 2147483647 h 129"/>
                <a:gd name="T102" fmla="*/ 2147483647 w 259"/>
                <a:gd name="T103" fmla="*/ 2147483647 h 129"/>
                <a:gd name="T104" fmla="*/ 2147483647 w 259"/>
                <a:gd name="T105" fmla="*/ 2147483647 h 129"/>
                <a:gd name="T106" fmla="*/ 2147483647 w 259"/>
                <a:gd name="T107" fmla="*/ 2147483647 h 129"/>
                <a:gd name="T108" fmla="*/ 2147483647 w 259"/>
                <a:gd name="T109" fmla="*/ 2147483647 h 129"/>
                <a:gd name="T110" fmla="*/ 2147483647 w 259"/>
                <a:gd name="T111" fmla="*/ 2147483647 h 129"/>
                <a:gd name="T112" fmla="*/ 2147483647 w 259"/>
                <a:gd name="T113" fmla="*/ 2147483647 h 129"/>
                <a:gd name="T114" fmla="*/ 2147483647 w 259"/>
                <a:gd name="T115" fmla="*/ 2147483647 h 129"/>
                <a:gd name="T116" fmla="*/ 2147483647 w 259"/>
                <a:gd name="T117" fmla="*/ 2147483647 h 1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59"/>
                <a:gd name="T178" fmla="*/ 0 h 129"/>
                <a:gd name="T179" fmla="*/ 259 w 259"/>
                <a:gd name="T180" fmla="*/ 129 h 12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59" h="129">
                  <a:moveTo>
                    <a:pt x="259" y="129"/>
                  </a:moveTo>
                  <a:lnTo>
                    <a:pt x="255" y="102"/>
                  </a:lnTo>
                  <a:lnTo>
                    <a:pt x="252" y="80"/>
                  </a:lnTo>
                  <a:lnTo>
                    <a:pt x="252" y="63"/>
                  </a:lnTo>
                  <a:lnTo>
                    <a:pt x="253" y="50"/>
                  </a:lnTo>
                  <a:lnTo>
                    <a:pt x="257" y="29"/>
                  </a:lnTo>
                  <a:lnTo>
                    <a:pt x="259" y="12"/>
                  </a:lnTo>
                  <a:lnTo>
                    <a:pt x="258" y="14"/>
                  </a:lnTo>
                  <a:lnTo>
                    <a:pt x="256" y="16"/>
                  </a:lnTo>
                  <a:lnTo>
                    <a:pt x="253" y="17"/>
                  </a:lnTo>
                  <a:lnTo>
                    <a:pt x="249" y="18"/>
                  </a:lnTo>
                  <a:lnTo>
                    <a:pt x="239" y="19"/>
                  </a:lnTo>
                  <a:lnTo>
                    <a:pt x="228" y="19"/>
                  </a:lnTo>
                  <a:lnTo>
                    <a:pt x="205" y="19"/>
                  </a:lnTo>
                  <a:lnTo>
                    <a:pt x="192" y="18"/>
                  </a:lnTo>
                  <a:lnTo>
                    <a:pt x="181" y="17"/>
                  </a:lnTo>
                  <a:lnTo>
                    <a:pt x="172" y="15"/>
                  </a:lnTo>
                  <a:lnTo>
                    <a:pt x="163" y="12"/>
                  </a:lnTo>
                  <a:lnTo>
                    <a:pt x="156" y="9"/>
                  </a:lnTo>
                  <a:lnTo>
                    <a:pt x="146" y="6"/>
                  </a:lnTo>
                  <a:lnTo>
                    <a:pt x="134" y="3"/>
                  </a:lnTo>
                  <a:lnTo>
                    <a:pt x="118" y="1"/>
                  </a:lnTo>
                  <a:lnTo>
                    <a:pt x="99" y="0"/>
                  </a:lnTo>
                  <a:lnTo>
                    <a:pt x="83" y="0"/>
                  </a:lnTo>
                  <a:lnTo>
                    <a:pt x="67" y="0"/>
                  </a:lnTo>
                  <a:lnTo>
                    <a:pt x="50" y="0"/>
                  </a:lnTo>
                  <a:lnTo>
                    <a:pt x="34" y="2"/>
                  </a:lnTo>
                  <a:lnTo>
                    <a:pt x="27" y="4"/>
                  </a:lnTo>
                  <a:lnTo>
                    <a:pt x="21" y="6"/>
                  </a:lnTo>
                  <a:lnTo>
                    <a:pt x="14" y="9"/>
                  </a:lnTo>
                  <a:lnTo>
                    <a:pt x="10" y="13"/>
                  </a:lnTo>
                  <a:lnTo>
                    <a:pt x="5" y="17"/>
                  </a:lnTo>
                  <a:lnTo>
                    <a:pt x="2" y="22"/>
                  </a:lnTo>
                  <a:lnTo>
                    <a:pt x="0" y="29"/>
                  </a:lnTo>
                  <a:lnTo>
                    <a:pt x="0" y="36"/>
                  </a:lnTo>
                  <a:lnTo>
                    <a:pt x="0" y="48"/>
                  </a:lnTo>
                  <a:lnTo>
                    <a:pt x="3" y="58"/>
                  </a:lnTo>
                  <a:lnTo>
                    <a:pt x="6" y="65"/>
                  </a:lnTo>
                  <a:lnTo>
                    <a:pt x="12" y="71"/>
                  </a:lnTo>
                  <a:lnTo>
                    <a:pt x="17" y="76"/>
                  </a:lnTo>
                  <a:lnTo>
                    <a:pt x="24" y="80"/>
                  </a:lnTo>
                  <a:lnTo>
                    <a:pt x="31" y="83"/>
                  </a:lnTo>
                  <a:lnTo>
                    <a:pt x="37" y="85"/>
                  </a:lnTo>
                  <a:lnTo>
                    <a:pt x="50" y="88"/>
                  </a:lnTo>
                  <a:lnTo>
                    <a:pt x="61" y="92"/>
                  </a:lnTo>
                  <a:lnTo>
                    <a:pt x="65" y="95"/>
                  </a:lnTo>
                  <a:lnTo>
                    <a:pt x="67" y="99"/>
                  </a:lnTo>
                  <a:lnTo>
                    <a:pt x="67" y="105"/>
                  </a:lnTo>
                  <a:lnTo>
                    <a:pt x="66" y="111"/>
                  </a:lnTo>
                  <a:lnTo>
                    <a:pt x="81" y="110"/>
                  </a:lnTo>
                  <a:lnTo>
                    <a:pt x="91" y="108"/>
                  </a:lnTo>
                  <a:lnTo>
                    <a:pt x="98" y="106"/>
                  </a:lnTo>
                  <a:lnTo>
                    <a:pt x="105" y="105"/>
                  </a:lnTo>
                  <a:lnTo>
                    <a:pt x="120" y="106"/>
                  </a:lnTo>
                  <a:lnTo>
                    <a:pt x="140" y="108"/>
                  </a:lnTo>
                  <a:lnTo>
                    <a:pt x="166" y="112"/>
                  </a:lnTo>
                  <a:lnTo>
                    <a:pt x="192" y="117"/>
                  </a:lnTo>
                  <a:lnTo>
                    <a:pt x="238" y="125"/>
                  </a:lnTo>
                  <a:lnTo>
                    <a:pt x="259" y="129"/>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303" name="Freeform 345">
              <a:hlinkClick r:id="rId402"/>
            </p:cNvPr>
            <p:cNvSpPr>
              <a:spLocks/>
            </p:cNvSpPr>
            <p:nvPr>
              <p:custDataLst>
                <p:tags r:id="rId245"/>
              </p:custDataLst>
            </p:nvPr>
          </p:nvSpPr>
          <p:spPr bwMode="auto">
            <a:xfrm>
              <a:off x="4648200" y="2024063"/>
              <a:ext cx="200025" cy="130175"/>
            </a:xfrm>
            <a:custGeom>
              <a:avLst/>
              <a:gdLst>
                <a:gd name="T0" fmla="*/ 2147483647 w 425"/>
                <a:gd name="T1" fmla="*/ 2147483647 h 272"/>
                <a:gd name="T2" fmla="*/ 2147483647 w 425"/>
                <a:gd name="T3" fmla="*/ 2147483647 h 272"/>
                <a:gd name="T4" fmla="*/ 2147483647 w 425"/>
                <a:gd name="T5" fmla="*/ 2147483647 h 272"/>
                <a:gd name="T6" fmla="*/ 2147483647 w 425"/>
                <a:gd name="T7" fmla="*/ 2147483647 h 272"/>
                <a:gd name="T8" fmla="*/ 2147483647 w 425"/>
                <a:gd name="T9" fmla="*/ 2147483647 h 272"/>
                <a:gd name="T10" fmla="*/ 2147483647 w 425"/>
                <a:gd name="T11" fmla="*/ 2147483647 h 272"/>
                <a:gd name="T12" fmla="*/ 2147483647 w 425"/>
                <a:gd name="T13" fmla="*/ 2147483647 h 272"/>
                <a:gd name="T14" fmla="*/ 2147483647 w 425"/>
                <a:gd name="T15" fmla="*/ 2147483647 h 272"/>
                <a:gd name="T16" fmla="*/ 2147483647 w 425"/>
                <a:gd name="T17" fmla="*/ 2147483647 h 272"/>
                <a:gd name="T18" fmla="*/ 2147483647 w 425"/>
                <a:gd name="T19" fmla="*/ 2147483647 h 272"/>
                <a:gd name="T20" fmla="*/ 2147483647 w 425"/>
                <a:gd name="T21" fmla="*/ 2147483647 h 272"/>
                <a:gd name="T22" fmla="*/ 2147483647 w 425"/>
                <a:gd name="T23" fmla="*/ 2147483647 h 272"/>
                <a:gd name="T24" fmla="*/ 2147483647 w 425"/>
                <a:gd name="T25" fmla="*/ 2147483647 h 272"/>
                <a:gd name="T26" fmla="*/ 2147483647 w 425"/>
                <a:gd name="T27" fmla="*/ 2147483647 h 272"/>
                <a:gd name="T28" fmla="*/ 2147483647 w 425"/>
                <a:gd name="T29" fmla="*/ 2147483647 h 272"/>
                <a:gd name="T30" fmla="*/ 2147483647 w 425"/>
                <a:gd name="T31" fmla="*/ 2147483647 h 272"/>
                <a:gd name="T32" fmla="*/ 2147483647 w 425"/>
                <a:gd name="T33" fmla="*/ 2147483647 h 272"/>
                <a:gd name="T34" fmla="*/ 2147483647 w 425"/>
                <a:gd name="T35" fmla="*/ 2147483647 h 272"/>
                <a:gd name="T36" fmla="*/ 2147483647 w 425"/>
                <a:gd name="T37" fmla="*/ 2147483647 h 272"/>
                <a:gd name="T38" fmla="*/ 0 w 425"/>
                <a:gd name="T39" fmla="*/ 2147483647 h 272"/>
                <a:gd name="T40" fmla="*/ 2147483647 w 425"/>
                <a:gd name="T41" fmla="*/ 2147483647 h 272"/>
                <a:gd name="T42" fmla="*/ 2147483647 w 425"/>
                <a:gd name="T43" fmla="*/ 2147483647 h 272"/>
                <a:gd name="T44" fmla="*/ 2147483647 w 425"/>
                <a:gd name="T45" fmla="*/ 2147483647 h 272"/>
                <a:gd name="T46" fmla="*/ 2147483647 w 425"/>
                <a:gd name="T47" fmla="*/ 2147483647 h 272"/>
                <a:gd name="T48" fmla="*/ 2147483647 w 425"/>
                <a:gd name="T49" fmla="*/ 2147483647 h 272"/>
                <a:gd name="T50" fmla="*/ 2147483647 w 425"/>
                <a:gd name="T51" fmla="*/ 2147483647 h 272"/>
                <a:gd name="T52" fmla="*/ 2147483647 w 425"/>
                <a:gd name="T53" fmla="*/ 2147483647 h 272"/>
                <a:gd name="T54" fmla="*/ 2147483647 w 425"/>
                <a:gd name="T55" fmla="*/ 2147483647 h 272"/>
                <a:gd name="T56" fmla="*/ 2147483647 w 425"/>
                <a:gd name="T57" fmla="*/ 2147483647 h 272"/>
                <a:gd name="T58" fmla="*/ 2147483647 w 425"/>
                <a:gd name="T59" fmla="*/ 2147483647 h 272"/>
                <a:gd name="T60" fmla="*/ 2147483647 w 425"/>
                <a:gd name="T61" fmla="*/ 2147483647 h 272"/>
                <a:gd name="T62" fmla="*/ 2147483647 w 425"/>
                <a:gd name="T63" fmla="*/ 2147483647 h 272"/>
                <a:gd name="T64" fmla="*/ 2147483647 w 425"/>
                <a:gd name="T65" fmla="*/ 2147483647 h 272"/>
                <a:gd name="T66" fmla="*/ 2147483647 w 425"/>
                <a:gd name="T67" fmla="*/ 0 h 272"/>
                <a:gd name="T68" fmla="*/ 2147483647 w 425"/>
                <a:gd name="T69" fmla="*/ 2147483647 h 272"/>
                <a:gd name="T70" fmla="*/ 2147483647 w 425"/>
                <a:gd name="T71" fmla="*/ 2147483647 h 272"/>
                <a:gd name="T72" fmla="*/ 2147483647 w 425"/>
                <a:gd name="T73" fmla="*/ 2147483647 h 272"/>
                <a:gd name="T74" fmla="*/ 2147483647 w 425"/>
                <a:gd name="T75" fmla="*/ 2147483647 h 272"/>
                <a:gd name="T76" fmla="*/ 2147483647 w 425"/>
                <a:gd name="T77" fmla="*/ 2147483647 h 272"/>
                <a:gd name="T78" fmla="*/ 2147483647 w 425"/>
                <a:gd name="T79" fmla="*/ 2147483647 h 272"/>
                <a:gd name="T80" fmla="*/ 2147483647 w 425"/>
                <a:gd name="T81" fmla="*/ 2147483647 h 272"/>
                <a:gd name="T82" fmla="*/ 2147483647 w 425"/>
                <a:gd name="T83" fmla="*/ 2147483647 h 272"/>
                <a:gd name="T84" fmla="*/ 2147483647 w 425"/>
                <a:gd name="T85" fmla="*/ 2147483647 h 272"/>
                <a:gd name="T86" fmla="*/ 2147483647 w 425"/>
                <a:gd name="T87" fmla="*/ 2147483647 h 272"/>
                <a:gd name="T88" fmla="*/ 2147483647 w 425"/>
                <a:gd name="T89" fmla="*/ 2147483647 h 272"/>
                <a:gd name="T90" fmla="*/ 2147483647 w 425"/>
                <a:gd name="T91" fmla="*/ 2147483647 h 272"/>
                <a:gd name="T92" fmla="*/ 2147483647 w 425"/>
                <a:gd name="T93" fmla="*/ 2147483647 h 2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25"/>
                <a:gd name="T142" fmla="*/ 0 h 272"/>
                <a:gd name="T143" fmla="*/ 425 w 425"/>
                <a:gd name="T144" fmla="*/ 272 h 27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25" h="272">
                  <a:moveTo>
                    <a:pt x="425" y="161"/>
                  </a:moveTo>
                  <a:lnTo>
                    <a:pt x="418" y="170"/>
                  </a:lnTo>
                  <a:lnTo>
                    <a:pt x="409" y="179"/>
                  </a:lnTo>
                  <a:lnTo>
                    <a:pt x="398" y="188"/>
                  </a:lnTo>
                  <a:lnTo>
                    <a:pt x="385" y="197"/>
                  </a:lnTo>
                  <a:lnTo>
                    <a:pt x="383" y="206"/>
                  </a:lnTo>
                  <a:lnTo>
                    <a:pt x="383" y="214"/>
                  </a:lnTo>
                  <a:lnTo>
                    <a:pt x="384" y="221"/>
                  </a:lnTo>
                  <a:lnTo>
                    <a:pt x="385" y="227"/>
                  </a:lnTo>
                  <a:lnTo>
                    <a:pt x="389" y="237"/>
                  </a:lnTo>
                  <a:lnTo>
                    <a:pt x="392" y="246"/>
                  </a:lnTo>
                  <a:lnTo>
                    <a:pt x="375" y="244"/>
                  </a:lnTo>
                  <a:lnTo>
                    <a:pt x="356" y="240"/>
                  </a:lnTo>
                  <a:lnTo>
                    <a:pt x="347" y="238"/>
                  </a:lnTo>
                  <a:lnTo>
                    <a:pt x="336" y="236"/>
                  </a:lnTo>
                  <a:lnTo>
                    <a:pt x="324" y="235"/>
                  </a:lnTo>
                  <a:lnTo>
                    <a:pt x="311" y="234"/>
                  </a:lnTo>
                  <a:lnTo>
                    <a:pt x="295" y="235"/>
                  </a:lnTo>
                  <a:lnTo>
                    <a:pt x="278" y="238"/>
                  </a:lnTo>
                  <a:lnTo>
                    <a:pt x="263" y="243"/>
                  </a:lnTo>
                  <a:lnTo>
                    <a:pt x="248" y="248"/>
                  </a:lnTo>
                  <a:lnTo>
                    <a:pt x="232" y="254"/>
                  </a:lnTo>
                  <a:lnTo>
                    <a:pt x="215" y="260"/>
                  </a:lnTo>
                  <a:lnTo>
                    <a:pt x="197" y="267"/>
                  </a:lnTo>
                  <a:lnTo>
                    <a:pt x="179" y="272"/>
                  </a:lnTo>
                  <a:lnTo>
                    <a:pt x="100" y="240"/>
                  </a:lnTo>
                  <a:lnTo>
                    <a:pt x="92" y="233"/>
                  </a:lnTo>
                  <a:lnTo>
                    <a:pt x="85" y="226"/>
                  </a:lnTo>
                  <a:lnTo>
                    <a:pt x="78" y="220"/>
                  </a:lnTo>
                  <a:lnTo>
                    <a:pt x="70" y="214"/>
                  </a:lnTo>
                  <a:lnTo>
                    <a:pt x="52" y="202"/>
                  </a:lnTo>
                  <a:lnTo>
                    <a:pt x="37" y="192"/>
                  </a:lnTo>
                  <a:lnTo>
                    <a:pt x="29" y="186"/>
                  </a:lnTo>
                  <a:lnTo>
                    <a:pt x="22" y="180"/>
                  </a:lnTo>
                  <a:lnTo>
                    <a:pt x="16" y="174"/>
                  </a:lnTo>
                  <a:lnTo>
                    <a:pt x="11" y="167"/>
                  </a:lnTo>
                  <a:lnTo>
                    <a:pt x="6" y="159"/>
                  </a:lnTo>
                  <a:lnTo>
                    <a:pt x="2" y="150"/>
                  </a:lnTo>
                  <a:lnTo>
                    <a:pt x="0" y="140"/>
                  </a:lnTo>
                  <a:lnTo>
                    <a:pt x="0" y="129"/>
                  </a:lnTo>
                  <a:lnTo>
                    <a:pt x="25" y="95"/>
                  </a:lnTo>
                  <a:lnTo>
                    <a:pt x="50" y="66"/>
                  </a:lnTo>
                  <a:lnTo>
                    <a:pt x="61" y="52"/>
                  </a:lnTo>
                  <a:lnTo>
                    <a:pt x="71" y="36"/>
                  </a:lnTo>
                  <a:lnTo>
                    <a:pt x="75" y="29"/>
                  </a:lnTo>
                  <a:lnTo>
                    <a:pt x="80" y="22"/>
                  </a:lnTo>
                  <a:lnTo>
                    <a:pt x="83" y="14"/>
                  </a:lnTo>
                  <a:lnTo>
                    <a:pt x="85" y="6"/>
                  </a:lnTo>
                  <a:lnTo>
                    <a:pt x="105" y="7"/>
                  </a:lnTo>
                  <a:lnTo>
                    <a:pt x="123" y="10"/>
                  </a:lnTo>
                  <a:lnTo>
                    <a:pt x="138" y="14"/>
                  </a:lnTo>
                  <a:lnTo>
                    <a:pt x="153" y="18"/>
                  </a:lnTo>
                  <a:lnTo>
                    <a:pt x="166" y="23"/>
                  </a:lnTo>
                  <a:lnTo>
                    <a:pt x="180" y="27"/>
                  </a:lnTo>
                  <a:lnTo>
                    <a:pt x="193" y="30"/>
                  </a:lnTo>
                  <a:lnTo>
                    <a:pt x="205" y="31"/>
                  </a:lnTo>
                  <a:lnTo>
                    <a:pt x="210" y="30"/>
                  </a:lnTo>
                  <a:lnTo>
                    <a:pt x="214" y="29"/>
                  </a:lnTo>
                  <a:lnTo>
                    <a:pt x="218" y="28"/>
                  </a:lnTo>
                  <a:lnTo>
                    <a:pt x="221" y="26"/>
                  </a:lnTo>
                  <a:lnTo>
                    <a:pt x="227" y="21"/>
                  </a:lnTo>
                  <a:lnTo>
                    <a:pt x="232" y="15"/>
                  </a:lnTo>
                  <a:lnTo>
                    <a:pt x="237" y="10"/>
                  </a:lnTo>
                  <a:lnTo>
                    <a:pt x="242" y="5"/>
                  </a:lnTo>
                  <a:lnTo>
                    <a:pt x="246" y="3"/>
                  </a:lnTo>
                  <a:lnTo>
                    <a:pt x="250" y="2"/>
                  </a:lnTo>
                  <a:lnTo>
                    <a:pt x="253" y="1"/>
                  </a:lnTo>
                  <a:lnTo>
                    <a:pt x="259" y="0"/>
                  </a:lnTo>
                  <a:lnTo>
                    <a:pt x="268" y="1"/>
                  </a:lnTo>
                  <a:lnTo>
                    <a:pt x="275" y="2"/>
                  </a:lnTo>
                  <a:lnTo>
                    <a:pt x="283" y="4"/>
                  </a:lnTo>
                  <a:lnTo>
                    <a:pt x="289" y="7"/>
                  </a:lnTo>
                  <a:lnTo>
                    <a:pt x="296" y="11"/>
                  </a:lnTo>
                  <a:lnTo>
                    <a:pt x="302" y="15"/>
                  </a:lnTo>
                  <a:lnTo>
                    <a:pt x="306" y="20"/>
                  </a:lnTo>
                  <a:lnTo>
                    <a:pt x="310" y="26"/>
                  </a:lnTo>
                  <a:lnTo>
                    <a:pt x="318" y="38"/>
                  </a:lnTo>
                  <a:lnTo>
                    <a:pt x="325" y="53"/>
                  </a:lnTo>
                  <a:lnTo>
                    <a:pt x="331" y="67"/>
                  </a:lnTo>
                  <a:lnTo>
                    <a:pt x="337" y="82"/>
                  </a:lnTo>
                  <a:lnTo>
                    <a:pt x="342" y="98"/>
                  </a:lnTo>
                  <a:lnTo>
                    <a:pt x="349" y="113"/>
                  </a:lnTo>
                  <a:lnTo>
                    <a:pt x="352" y="119"/>
                  </a:lnTo>
                  <a:lnTo>
                    <a:pt x="356" y="126"/>
                  </a:lnTo>
                  <a:lnTo>
                    <a:pt x="360" y="132"/>
                  </a:lnTo>
                  <a:lnTo>
                    <a:pt x="365" y="138"/>
                  </a:lnTo>
                  <a:lnTo>
                    <a:pt x="370" y="143"/>
                  </a:lnTo>
                  <a:lnTo>
                    <a:pt x="376" y="147"/>
                  </a:lnTo>
                  <a:lnTo>
                    <a:pt x="382" y="151"/>
                  </a:lnTo>
                  <a:lnTo>
                    <a:pt x="389" y="156"/>
                  </a:lnTo>
                  <a:lnTo>
                    <a:pt x="397" y="158"/>
                  </a:lnTo>
                  <a:lnTo>
                    <a:pt x="405" y="160"/>
                  </a:lnTo>
                  <a:lnTo>
                    <a:pt x="415" y="161"/>
                  </a:lnTo>
                  <a:lnTo>
                    <a:pt x="425" y="161"/>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304" name="Freeform 346"/>
            <p:cNvSpPr>
              <a:spLocks/>
            </p:cNvSpPr>
            <p:nvPr>
              <p:custDataLst>
                <p:tags r:id="rId246"/>
              </p:custDataLst>
            </p:nvPr>
          </p:nvSpPr>
          <p:spPr bwMode="auto">
            <a:xfrm>
              <a:off x="2414588" y="2962275"/>
              <a:ext cx="14287" cy="50800"/>
            </a:xfrm>
            <a:custGeom>
              <a:avLst/>
              <a:gdLst>
                <a:gd name="T0" fmla="*/ 2147483647 w 33"/>
                <a:gd name="T1" fmla="*/ 2147483647 h 31"/>
                <a:gd name="T2" fmla="*/ 0 w 33"/>
                <a:gd name="T3" fmla="*/ 2147483647 h 31"/>
                <a:gd name="T4" fmla="*/ 2147483647 w 33"/>
                <a:gd name="T5" fmla="*/ 2147483647 h 31"/>
                <a:gd name="T6" fmla="*/ 2147483647 w 33"/>
                <a:gd name="T7" fmla="*/ 2147483647 h 31"/>
                <a:gd name="T8" fmla="*/ 2147483647 w 33"/>
                <a:gd name="T9" fmla="*/ 2147483647 h 31"/>
                <a:gd name="T10" fmla="*/ 2147483647 w 33"/>
                <a:gd name="T11" fmla="*/ 2147483647 h 31"/>
                <a:gd name="T12" fmla="*/ 2147483647 w 33"/>
                <a:gd name="T13" fmla="*/ 2147483647 h 31"/>
                <a:gd name="T14" fmla="*/ 2147483647 w 33"/>
                <a:gd name="T15" fmla="*/ 2147483647 h 31"/>
                <a:gd name="T16" fmla="*/ 2147483647 w 33"/>
                <a:gd name="T17" fmla="*/ 0 h 31"/>
                <a:gd name="T18" fmla="*/ 2147483647 w 33"/>
                <a:gd name="T19" fmla="*/ 0 h 31"/>
                <a:gd name="T20" fmla="*/ 2147483647 w 33"/>
                <a:gd name="T21" fmla="*/ 2147483647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1"/>
                <a:gd name="T35" fmla="*/ 33 w 33"/>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1">
                  <a:moveTo>
                    <a:pt x="13" y="6"/>
                  </a:moveTo>
                  <a:lnTo>
                    <a:pt x="0" y="19"/>
                  </a:lnTo>
                  <a:lnTo>
                    <a:pt x="5" y="21"/>
                  </a:lnTo>
                  <a:lnTo>
                    <a:pt x="14" y="25"/>
                  </a:lnTo>
                  <a:lnTo>
                    <a:pt x="19" y="27"/>
                  </a:lnTo>
                  <a:lnTo>
                    <a:pt x="23" y="29"/>
                  </a:lnTo>
                  <a:lnTo>
                    <a:pt x="27" y="30"/>
                  </a:lnTo>
                  <a:lnTo>
                    <a:pt x="33" y="31"/>
                  </a:lnTo>
                  <a:lnTo>
                    <a:pt x="33" y="0"/>
                  </a:lnTo>
                  <a:lnTo>
                    <a:pt x="20" y="0"/>
                  </a:lnTo>
                  <a:lnTo>
                    <a:pt x="13" y="6"/>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305" name="Freeform 347"/>
            <p:cNvSpPr>
              <a:spLocks/>
            </p:cNvSpPr>
            <p:nvPr>
              <p:custDataLst>
                <p:tags r:id="rId247"/>
              </p:custDataLst>
            </p:nvPr>
          </p:nvSpPr>
          <p:spPr bwMode="auto">
            <a:xfrm>
              <a:off x="4765675" y="2017713"/>
              <a:ext cx="93663" cy="73025"/>
            </a:xfrm>
            <a:custGeom>
              <a:avLst/>
              <a:gdLst>
                <a:gd name="T0" fmla="*/ 2147483647 w 192"/>
                <a:gd name="T1" fmla="*/ 2147483647 h 154"/>
                <a:gd name="T2" fmla="*/ 2147483647 w 192"/>
                <a:gd name="T3" fmla="*/ 0 h 154"/>
                <a:gd name="T4" fmla="*/ 2147483647 w 192"/>
                <a:gd name="T5" fmla="*/ 2147483647 h 154"/>
                <a:gd name="T6" fmla="*/ 2147483647 w 192"/>
                <a:gd name="T7" fmla="*/ 2147483647 h 154"/>
                <a:gd name="T8" fmla="*/ 2147483647 w 192"/>
                <a:gd name="T9" fmla="*/ 2147483647 h 154"/>
                <a:gd name="T10" fmla="*/ 2147483647 w 192"/>
                <a:gd name="T11" fmla="*/ 2147483647 h 154"/>
                <a:gd name="T12" fmla="*/ 2147483647 w 192"/>
                <a:gd name="T13" fmla="*/ 2147483647 h 154"/>
                <a:gd name="T14" fmla="*/ 2147483647 w 192"/>
                <a:gd name="T15" fmla="*/ 2147483647 h 154"/>
                <a:gd name="T16" fmla="*/ 2147483647 w 192"/>
                <a:gd name="T17" fmla="*/ 2147483647 h 154"/>
                <a:gd name="T18" fmla="*/ 2147483647 w 192"/>
                <a:gd name="T19" fmla="*/ 2147483647 h 154"/>
                <a:gd name="T20" fmla="*/ 2147483647 w 192"/>
                <a:gd name="T21" fmla="*/ 2147483647 h 154"/>
                <a:gd name="T22" fmla="*/ 2147483647 w 192"/>
                <a:gd name="T23" fmla="*/ 2147483647 h 154"/>
                <a:gd name="T24" fmla="*/ 2147483647 w 192"/>
                <a:gd name="T25" fmla="*/ 2147483647 h 154"/>
                <a:gd name="T26" fmla="*/ 2147483647 w 192"/>
                <a:gd name="T27" fmla="*/ 2147483647 h 154"/>
                <a:gd name="T28" fmla="*/ 2147483647 w 192"/>
                <a:gd name="T29" fmla="*/ 2147483647 h 154"/>
                <a:gd name="T30" fmla="*/ 2147483647 w 192"/>
                <a:gd name="T31" fmla="*/ 2147483647 h 154"/>
                <a:gd name="T32" fmla="*/ 2147483647 w 192"/>
                <a:gd name="T33" fmla="*/ 2147483647 h 154"/>
                <a:gd name="T34" fmla="*/ 2147483647 w 192"/>
                <a:gd name="T35" fmla="*/ 2147483647 h 154"/>
                <a:gd name="T36" fmla="*/ 2147483647 w 192"/>
                <a:gd name="T37" fmla="*/ 2147483647 h 154"/>
                <a:gd name="T38" fmla="*/ 2147483647 w 192"/>
                <a:gd name="T39" fmla="*/ 2147483647 h 154"/>
                <a:gd name="T40" fmla="*/ 2147483647 w 192"/>
                <a:gd name="T41" fmla="*/ 2147483647 h 154"/>
                <a:gd name="T42" fmla="*/ 2147483647 w 192"/>
                <a:gd name="T43" fmla="*/ 2147483647 h 154"/>
                <a:gd name="T44" fmla="*/ 2147483647 w 192"/>
                <a:gd name="T45" fmla="*/ 2147483647 h 154"/>
                <a:gd name="T46" fmla="*/ 2147483647 w 192"/>
                <a:gd name="T47" fmla="*/ 2147483647 h 154"/>
                <a:gd name="T48" fmla="*/ 2147483647 w 192"/>
                <a:gd name="T49" fmla="*/ 2147483647 h 154"/>
                <a:gd name="T50" fmla="*/ 2147483647 w 192"/>
                <a:gd name="T51" fmla="*/ 2147483647 h 154"/>
                <a:gd name="T52" fmla="*/ 0 w 192"/>
                <a:gd name="T53" fmla="*/ 2147483647 h 154"/>
                <a:gd name="T54" fmla="*/ 2147483647 w 192"/>
                <a:gd name="T55" fmla="*/ 2147483647 h 1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92"/>
                <a:gd name="T85" fmla="*/ 0 h 154"/>
                <a:gd name="T86" fmla="*/ 192 w 192"/>
                <a:gd name="T87" fmla="*/ 154 h 15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92" h="154">
                  <a:moveTo>
                    <a:pt x="6" y="19"/>
                  </a:moveTo>
                  <a:lnTo>
                    <a:pt x="52" y="0"/>
                  </a:lnTo>
                  <a:lnTo>
                    <a:pt x="92" y="19"/>
                  </a:lnTo>
                  <a:lnTo>
                    <a:pt x="119" y="31"/>
                  </a:lnTo>
                  <a:lnTo>
                    <a:pt x="146" y="63"/>
                  </a:lnTo>
                  <a:lnTo>
                    <a:pt x="166" y="93"/>
                  </a:lnTo>
                  <a:lnTo>
                    <a:pt x="192" y="118"/>
                  </a:lnTo>
                  <a:lnTo>
                    <a:pt x="152" y="124"/>
                  </a:lnTo>
                  <a:lnTo>
                    <a:pt x="126" y="130"/>
                  </a:lnTo>
                  <a:lnTo>
                    <a:pt x="126" y="154"/>
                  </a:lnTo>
                  <a:lnTo>
                    <a:pt x="106" y="154"/>
                  </a:lnTo>
                  <a:lnTo>
                    <a:pt x="99" y="146"/>
                  </a:lnTo>
                  <a:lnTo>
                    <a:pt x="93" y="137"/>
                  </a:lnTo>
                  <a:lnTo>
                    <a:pt x="88" y="126"/>
                  </a:lnTo>
                  <a:lnTo>
                    <a:pt x="82" y="115"/>
                  </a:lnTo>
                  <a:lnTo>
                    <a:pt x="74" y="93"/>
                  </a:lnTo>
                  <a:lnTo>
                    <a:pt x="65" y="71"/>
                  </a:lnTo>
                  <a:lnTo>
                    <a:pt x="60" y="61"/>
                  </a:lnTo>
                  <a:lnTo>
                    <a:pt x="55" y="50"/>
                  </a:lnTo>
                  <a:lnTo>
                    <a:pt x="48" y="42"/>
                  </a:lnTo>
                  <a:lnTo>
                    <a:pt x="41" y="34"/>
                  </a:lnTo>
                  <a:lnTo>
                    <a:pt x="33" y="28"/>
                  </a:lnTo>
                  <a:lnTo>
                    <a:pt x="24" y="23"/>
                  </a:lnTo>
                  <a:lnTo>
                    <a:pt x="18" y="22"/>
                  </a:lnTo>
                  <a:lnTo>
                    <a:pt x="12" y="20"/>
                  </a:lnTo>
                  <a:lnTo>
                    <a:pt x="6" y="20"/>
                  </a:lnTo>
                  <a:lnTo>
                    <a:pt x="0" y="19"/>
                  </a:lnTo>
                  <a:lnTo>
                    <a:pt x="6" y="19"/>
                  </a:lnTo>
                </a:path>
              </a:pathLst>
            </a:custGeom>
            <a:solidFill>
              <a:srgbClr val="FFC00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306" name="Freeform 348"/>
            <p:cNvSpPr>
              <a:spLocks/>
            </p:cNvSpPr>
            <p:nvPr>
              <p:custDataLst>
                <p:tags r:id="rId248"/>
              </p:custDataLst>
            </p:nvPr>
          </p:nvSpPr>
          <p:spPr bwMode="auto">
            <a:xfrm>
              <a:off x="4673600" y="1911350"/>
              <a:ext cx="423863" cy="223838"/>
            </a:xfrm>
            <a:custGeom>
              <a:avLst/>
              <a:gdLst>
                <a:gd name="T0" fmla="*/ 2147483647 w 877"/>
                <a:gd name="T1" fmla="*/ 2147483647 h 469"/>
                <a:gd name="T2" fmla="*/ 2147483647 w 877"/>
                <a:gd name="T3" fmla="*/ 2147483647 h 469"/>
                <a:gd name="T4" fmla="*/ 2147483647 w 877"/>
                <a:gd name="T5" fmla="*/ 2147483647 h 469"/>
                <a:gd name="T6" fmla="*/ 2147483647 w 877"/>
                <a:gd name="T7" fmla="*/ 2147483647 h 469"/>
                <a:gd name="T8" fmla="*/ 2147483647 w 877"/>
                <a:gd name="T9" fmla="*/ 2147483647 h 469"/>
                <a:gd name="T10" fmla="*/ 2147483647 w 877"/>
                <a:gd name="T11" fmla="*/ 2147483647 h 469"/>
                <a:gd name="T12" fmla="*/ 2147483647 w 877"/>
                <a:gd name="T13" fmla="*/ 2147483647 h 469"/>
                <a:gd name="T14" fmla="*/ 2147483647 w 877"/>
                <a:gd name="T15" fmla="*/ 2147483647 h 469"/>
                <a:gd name="T16" fmla="*/ 2147483647 w 877"/>
                <a:gd name="T17" fmla="*/ 2147483647 h 469"/>
                <a:gd name="T18" fmla="*/ 2147483647 w 877"/>
                <a:gd name="T19" fmla="*/ 2147483647 h 469"/>
                <a:gd name="T20" fmla="*/ 2147483647 w 877"/>
                <a:gd name="T21" fmla="*/ 2147483647 h 469"/>
                <a:gd name="T22" fmla="*/ 2147483647 w 877"/>
                <a:gd name="T23" fmla="*/ 2147483647 h 469"/>
                <a:gd name="T24" fmla="*/ 2147483647 w 877"/>
                <a:gd name="T25" fmla="*/ 2147483647 h 469"/>
                <a:gd name="T26" fmla="*/ 2147483647 w 877"/>
                <a:gd name="T27" fmla="*/ 2147483647 h 469"/>
                <a:gd name="T28" fmla="*/ 2147483647 w 877"/>
                <a:gd name="T29" fmla="*/ 2147483647 h 469"/>
                <a:gd name="T30" fmla="*/ 2147483647 w 877"/>
                <a:gd name="T31" fmla="*/ 2147483647 h 469"/>
                <a:gd name="T32" fmla="*/ 2147483647 w 877"/>
                <a:gd name="T33" fmla="*/ 2147483647 h 469"/>
                <a:gd name="T34" fmla="*/ 2147483647 w 877"/>
                <a:gd name="T35" fmla="*/ 2147483647 h 469"/>
                <a:gd name="T36" fmla="*/ 2147483647 w 877"/>
                <a:gd name="T37" fmla="*/ 2147483647 h 469"/>
                <a:gd name="T38" fmla="*/ 2147483647 w 877"/>
                <a:gd name="T39" fmla="*/ 2147483647 h 469"/>
                <a:gd name="T40" fmla="*/ 2147483647 w 877"/>
                <a:gd name="T41" fmla="*/ 0 h 469"/>
                <a:gd name="T42" fmla="*/ 2147483647 w 877"/>
                <a:gd name="T43" fmla="*/ 2147483647 h 469"/>
                <a:gd name="T44" fmla="*/ 2147483647 w 877"/>
                <a:gd name="T45" fmla="*/ 2147483647 h 469"/>
                <a:gd name="T46" fmla="*/ 2147483647 w 877"/>
                <a:gd name="T47" fmla="*/ 2147483647 h 469"/>
                <a:gd name="T48" fmla="*/ 2147483647 w 877"/>
                <a:gd name="T49" fmla="*/ 2147483647 h 469"/>
                <a:gd name="T50" fmla="*/ 2147483647 w 877"/>
                <a:gd name="T51" fmla="*/ 2147483647 h 469"/>
                <a:gd name="T52" fmla="*/ 2147483647 w 877"/>
                <a:gd name="T53" fmla="*/ 2147483647 h 469"/>
                <a:gd name="T54" fmla="*/ 2147483647 w 877"/>
                <a:gd name="T55" fmla="*/ 2147483647 h 469"/>
                <a:gd name="T56" fmla="*/ 2147483647 w 877"/>
                <a:gd name="T57" fmla="*/ 2147483647 h 469"/>
                <a:gd name="T58" fmla="*/ 2147483647 w 877"/>
                <a:gd name="T59" fmla="*/ 2147483647 h 469"/>
                <a:gd name="T60" fmla="*/ 2147483647 w 877"/>
                <a:gd name="T61" fmla="*/ 2147483647 h 469"/>
                <a:gd name="T62" fmla="*/ 2147483647 w 877"/>
                <a:gd name="T63" fmla="*/ 2147483647 h 469"/>
                <a:gd name="T64" fmla="*/ 2147483647 w 877"/>
                <a:gd name="T65" fmla="*/ 2147483647 h 469"/>
                <a:gd name="T66" fmla="*/ 2147483647 w 877"/>
                <a:gd name="T67" fmla="*/ 2147483647 h 469"/>
                <a:gd name="T68" fmla="*/ 2147483647 w 877"/>
                <a:gd name="T69" fmla="*/ 2147483647 h 469"/>
                <a:gd name="T70" fmla="*/ 2147483647 w 877"/>
                <a:gd name="T71" fmla="*/ 2147483647 h 469"/>
                <a:gd name="T72" fmla="*/ 2147483647 w 877"/>
                <a:gd name="T73" fmla="*/ 2147483647 h 469"/>
                <a:gd name="T74" fmla="*/ 2147483647 w 877"/>
                <a:gd name="T75" fmla="*/ 2147483647 h 469"/>
                <a:gd name="T76" fmla="*/ 2147483647 w 877"/>
                <a:gd name="T77" fmla="*/ 2147483647 h 469"/>
                <a:gd name="T78" fmla="*/ 2147483647 w 877"/>
                <a:gd name="T79" fmla="*/ 2147483647 h 469"/>
                <a:gd name="T80" fmla="*/ 2147483647 w 877"/>
                <a:gd name="T81" fmla="*/ 2147483647 h 469"/>
                <a:gd name="T82" fmla="*/ 2147483647 w 877"/>
                <a:gd name="T83" fmla="*/ 2147483647 h 469"/>
                <a:gd name="T84" fmla="*/ 2147483647 w 877"/>
                <a:gd name="T85" fmla="*/ 2147483647 h 469"/>
                <a:gd name="T86" fmla="*/ 2147483647 w 877"/>
                <a:gd name="T87" fmla="*/ 2147483647 h 469"/>
                <a:gd name="T88" fmla="*/ 2147483647 w 877"/>
                <a:gd name="T89" fmla="*/ 2147483647 h 469"/>
                <a:gd name="T90" fmla="*/ 2147483647 w 877"/>
                <a:gd name="T91" fmla="*/ 2147483647 h 469"/>
                <a:gd name="T92" fmla="*/ 2147483647 w 877"/>
                <a:gd name="T93" fmla="*/ 2147483647 h 469"/>
                <a:gd name="T94" fmla="*/ 2147483647 w 877"/>
                <a:gd name="T95" fmla="*/ 2147483647 h 469"/>
                <a:gd name="T96" fmla="*/ 2147483647 w 877"/>
                <a:gd name="T97" fmla="*/ 2147483647 h 469"/>
                <a:gd name="T98" fmla="*/ 2147483647 w 877"/>
                <a:gd name="T99" fmla="*/ 2147483647 h 469"/>
                <a:gd name="T100" fmla="*/ 2147483647 w 877"/>
                <a:gd name="T101" fmla="*/ 2147483647 h 469"/>
                <a:gd name="T102" fmla="*/ 2147483647 w 877"/>
                <a:gd name="T103" fmla="*/ 2147483647 h 469"/>
                <a:gd name="T104" fmla="*/ 2147483647 w 877"/>
                <a:gd name="T105" fmla="*/ 2147483647 h 469"/>
                <a:gd name="T106" fmla="*/ 2147483647 w 877"/>
                <a:gd name="T107" fmla="*/ 2147483647 h 469"/>
                <a:gd name="T108" fmla="*/ 2147483647 w 877"/>
                <a:gd name="T109" fmla="*/ 2147483647 h 469"/>
                <a:gd name="T110" fmla="*/ 2147483647 w 877"/>
                <a:gd name="T111" fmla="*/ 2147483647 h 469"/>
                <a:gd name="T112" fmla="*/ 2147483647 w 877"/>
                <a:gd name="T113" fmla="*/ 2147483647 h 469"/>
                <a:gd name="T114" fmla="*/ 2147483647 w 877"/>
                <a:gd name="T115" fmla="*/ 2147483647 h 469"/>
                <a:gd name="T116" fmla="*/ 2147483647 w 877"/>
                <a:gd name="T117" fmla="*/ 2147483647 h 469"/>
                <a:gd name="T118" fmla="*/ 2147483647 w 877"/>
                <a:gd name="T119" fmla="*/ 2147483647 h 46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77"/>
                <a:gd name="T181" fmla="*/ 0 h 469"/>
                <a:gd name="T182" fmla="*/ 877 w 877"/>
                <a:gd name="T183" fmla="*/ 469 h 46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77" h="469">
                  <a:moveTo>
                    <a:pt x="326" y="352"/>
                  </a:moveTo>
                  <a:lnTo>
                    <a:pt x="352" y="346"/>
                  </a:lnTo>
                  <a:lnTo>
                    <a:pt x="392" y="340"/>
                  </a:lnTo>
                  <a:lnTo>
                    <a:pt x="366" y="315"/>
                  </a:lnTo>
                  <a:lnTo>
                    <a:pt x="346" y="285"/>
                  </a:lnTo>
                  <a:lnTo>
                    <a:pt x="319" y="253"/>
                  </a:lnTo>
                  <a:lnTo>
                    <a:pt x="292" y="241"/>
                  </a:lnTo>
                  <a:lnTo>
                    <a:pt x="252" y="222"/>
                  </a:lnTo>
                  <a:lnTo>
                    <a:pt x="206" y="241"/>
                  </a:lnTo>
                  <a:lnTo>
                    <a:pt x="200" y="241"/>
                  </a:lnTo>
                  <a:lnTo>
                    <a:pt x="194" y="242"/>
                  </a:lnTo>
                  <a:lnTo>
                    <a:pt x="191" y="243"/>
                  </a:lnTo>
                  <a:lnTo>
                    <a:pt x="187" y="244"/>
                  </a:lnTo>
                  <a:lnTo>
                    <a:pt x="183" y="246"/>
                  </a:lnTo>
                  <a:lnTo>
                    <a:pt x="178" y="251"/>
                  </a:lnTo>
                  <a:lnTo>
                    <a:pt x="173" y="256"/>
                  </a:lnTo>
                  <a:lnTo>
                    <a:pt x="168" y="262"/>
                  </a:lnTo>
                  <a:lnTo>
                    <a:pt x="162" y="267"/>
                  </a:lnTo>
                  <a:lnTo>
                    <a:pt x="159" y="269"/>
                  </a:lnTo>
                  <a:lnTo>
                    <a:pt x="155" y="270"/>
                  </a:lnTo>
                  <a:lnTo>
                    <a:pt x="151" y="271"/>
                  </a:lnTo>
                  <a:lnTo>
                    <a:pt x="146" y="272"/>
                  </a:lnTo>
                  <a:lnTo>
                    <a:pt x="134" y="271"/>
                  </a:lnTo>
                  <a:lnTo>
                    <a:pt x="121" y="268"/>
                  </a:lnTo>
                  <a:lnTo>
                    <a:pt x="107" y="264"/>
                  </a:lnTo>
                  <a:lnTo>
                    <a:pt x="94" y="259"/>
                  </a:lnTo>
                  <a:lnTo>
                    <a:pt x="79" y="255"/>
                  </a:lnTo>
                  <a:lnTo>
                    <a:pt x="64" y="251"/>
                  </a:lnTo>
                  <a:lnTo>
                    <a:pt x="46" y="248"/>
                  </a:lnTo>
                  <a:lnTo>
                    <a:pt x="26" y="247"/>
                  </a:lnTo>
                  <a:lnTo>
                    <a:pt x="0" y="222"/>
                  </a:lnTo>
                  <a:lnTo>
                    <a:pt x="4" y="217"/>
                  </a:lnTo>
                  <a:lnTo>
                    <a:pt x="8" y="212"/>
                  </a:lnTo>
                  <a:lnTo>
                    <a:pt x="10" y="206"/>
                  </a:lnTo>
                  <a:lnTo>
                    <a:pt x="12" y="200"/>
                  </a:lnTo>
                  <a:lnTo>
                    <a:pt x="13" y="187"/>
                  </a:lnTo>
                  <a:lnTo>
                    <a:pt x="13" y="174"/>
                  </a:lnTo>
                  <a:lnTo>
                    <a:pt x="6" y="174"/>
                  </a:lnTo>
                  <a:lnTo>
                    <a:pt x="13" y="180"/>
                  </a:lnTo>
                  <a:lnTo>
                    <a:pt x="14" y="167"/>
                  </a:lnTo>
                  <a:lnTo>
                    <a:pt x="17" y="155"/>
                  </a:lnTo>
                  <a:lnTo>
                    <a:pt x="23" y="144"/>
                  </a:lnTo>
                  <a:lnTo>
                    <a:pt x="30" y="133"/>
                  </a:lnTo>
                  <a:lnTo>
                    <a:pt x="36" y="122"/>
                  </a:lnTo>
                  <a:lnTo>
                    <a:pt x="44" y="112"/>
                  </a:lnTo>
                  <a:lnTo>
                    <a:pt x="53" y="105"/>
                  </a:lnTo>
                  <a:lnTo>
                    <a:pt x="60" y="99"/>
                  </a:lnTo>
                  <a:lnTo>
                    <a:pt x="54" y="92"/>
                  </a:lnTo>
                  <a:lnTo>
                    <a:pt x="46" y="82"/>
                  </a:lnTo>
                  <a:lnTo>
                    <a:pt x="36" y="68"/>
                  </a:lnTo>
                  <a:lnTo>
                    <a:pt x="26" y="50"/>
                  </a:lnTo>
                  <a:lnTo>
                    <a:pt x="60" y="38"/>
                  </a:lnTo>
                  <a:lnTo>
                    <a:pt x="113" y="26"/>
                  </a:lnTo>
                  <a:lnTo>
                    <a:pt x="173" y="26"/>
                  </a:lnTo>
                  <a:lnTo>
                    <a:pt x="239" y="44"/>
                  </a:lnTo>
                  <a:lnTo>
                    <a:pt x="285" y="38"/>
                  </a:lnTo>
                  <a:lnTo>
                    <a:pt x="339" y="50"/>
                  </a:lnTo>
                  <a:lnTo>
                    <a:pt x="385" y="63"/>
                  </a:lnTo>
                  <a:lnTo>
                    <a:pt x="385" y="38"/>
                  </a:lnTo>
                  <a:lnTo>
                    <a:pt x="392" y="13"/>
                  </a:lnTo>
                  <a:lnTo>
                    <a:pt x="433" y="13"/>
                  </a:lnTo>
                  <a:lnTo>
                    <a:pt x="465" y="13"/>
                  </a:lnTo>
                  <a:lnTo>
                    <a:pt x="485" y="0"/>
                  </a:lnTo>
                  <a:lnTo>
                    <a:pt x="531" y="0"/>
                  </a:lnTo>
                  <a:lnTo>
                    <a:pt x="551" y="13"/>
                  </a:lnTo>
                  <a:lnTo>
                    <a:pt x="579" y="38"/>
                  </a:lnTo>
                  <a:lnTo>
                    <a:pt x="565" y="63"/>
                  </a:lnTo>
                  <a:lnTo>
                    <a:pt x="618" y="63"/>
                  </a:lnTo>
                  <a:lnTo>
                    <a:pt x="638" y="111"/>
                  </a:lnTo>
                  <a:lnTo>
                    <a:pt x="664" y="105"/>
                  </a:lnTo>
                  <a:lnTo>
                    <a:pt x="692" y="124"/>
                  </a:lnTo>
                  <a:lnTo>
                    <a:pt x="725" y="111"/>
                  </a:lnTo>
                  <a:lnTo>
                    <a:pt x="758" y="136"/>
                  </a:lnTo>
                  <a:lnTo>
                    <a:pt x="797" y="136"/>
                  </a:lnTo>
                  <a:lnTo>
                    <a:pt x="838" y="155"/>
                  </a:lnTo>
                  <a:lnTo>
                    <a:pt x="877" y="167"/>
                  </a:lnTo>
                  <a:lnTo>
                    <a:pt x="871" y="198"/>
                  </a:lnTo>
                  <a:lnTo>
                    <a:pt x="864" y="235"/>
                  </a:lnTo>
                  <a:lnTo>
                    <a:pt x="877" y="259"/>
                  </a:lnTo>
                  <a:lnTo>
                    <a:pt x="844" y="259"/>
                  </a:lnTo>
                  <a:lnTo>
                    <a:pt x="804" y="272"/>
                  </a:lnTo>
                  <a:lnTo>
                    <a:pt x="797" y="303"/>
                  </a:lnTo>
                  <a:lnTo>
                    <a:pt x="777" y="309"/>
                  </a:lnTo>
                  <a:lnTo>
                    <a:pt x="754" y="313"/>
                  </a:lnTo>
                  <a:lnTo>
                    <a:pt x="731" y="318"/>
                  </a:lnTo>
                  <a:lnTo>
                    <a:pt x="709" y="324"/>
                  </a:lnTo>
                  <a:lnTo>
                    <a:pt x="688" y="330"/>
                  </a:lnTo>
                  <a:lnTo>
                    <a:pt x="680" y="334"/>
                  </a:lnTo>
                  <a:lnTo>
                    <a:pt x="671" y="337"/>
                  </a:lnTo>
                  <a:lnTo>
                    <a:pt x="663" y="343"/>
                  </a:lnTo>
                  <a:lnTo>
                    <a:pt x="656" y="347"/>
                  </a:lnTo>
                  <a:lnTo>
                    <a:pt x="652" y="352"/>
                  </a:lnTo>
                  <a:lnTo>
                    <a:pt x="648" y="358"/>
                  </a:lnTo>
                  <a:lnTo>
                    <a:pt x="646" y="364"/>
                  </a:lnTo>
                  <a:lnTo>
                    <a:pt x="644" y="370"/>
                  </a:lnTo>
                  <a:lnTo>
                    <a:pt x="646" y="375"/>
                  </a:lnTo>
                  <a:lnTo>
                    <a:pt x="647" y="380"/>
                  </a:lnTo>
                  <a:lnTo>
                    <a:pt x="650" y="385"/>
                  </a:lnTo>
                  <a:lnTo>
                    <a:pt x="653" y="390"/>
                  </a:lnTo>
                  <a:lnTo>
                    <a:pt x="656" y="395"/>
                  </a:lnTo>
                  <a:lnTo>
                    <a:pt x="661" y="399"/>
                  </a:lnTo>
                  <a:lnTo>
                    <a:pt x="666" y="401"/>
                  </a:lnTo>
                  <a:lnTo>
                    <a:pt x="671" y="402"/>
                  </a:lnTo>
                  <a:lnTo>
                    <a:pt x="692" y="400"/>
                  </a:lnTo>
                  <a:lnTo>
                    <a:pt x="711" y="396"/>
                  </a:lnTo>
                  <a:lnTo>
                    <a:pt x="721" y="395"/>
                  </a:lnTo>
                  <a:lnTo>
                    <a:pt x="731" y="394"/>
                  </a:lnTo>
                  <a:lnTo>
                    <a:pt x="741" y="394"/>
                  </a:lnTo>
                  <a:lnTo>
                    <a:pt x="751" y="396"/>
                  </a:lnTo>
                  <a:lnTo>
                    <a:pt x="742" y="399"/>
                  </a:lnTo>
                  <a:lnTo>
                    <a:pt x="734" y="403"/>
                  </a:lnTo>
                  <a:lnTo>
                    <a:pt x="728" y="408"/>
                  </a:lnTo>
                  <a:lnTo>
                    <a:pt x="721" y="414"/>
                  </a:lnTo>
                  <a:lnTo>
                    <a:pt x="716" y="421"/>
                  </a:lnTo>
                  <a:lnTo>
                    <a:pt x="710" y="427"/>
                  </a:lnTo>
                  <a:lnTo>
                    <a:pt x="705" y="433"/>
                  </a:lnTo>
                  <a:lnTo>
                    <a:pt x="698" y="438"/>
                  </a:lnTo>
                  <a:lnTo>
                    <a:pt x="695" y="430"/>
                  </a:lnTo>
                  <a:lnTo>
                    <a:pt x="693" y="424"/>
                  </a:lnTo>
                  <a:lnTo>
                    <a:pt x="689" y="419"/>
                  </a:lnTo>
                  <a:lnTo>
                    <a:pt x="687" y="416"/>
                  </a:lnTo>
                  <a:lnTo>
                    <a:pt x="680" y="412"/>
                  </a:lnTo>
                  <a:lnTo>
                    <a:pt x="671" y="408"/>
                  </a:lnTo>
                  <a:lnTo>
                    <a:pt x="671" y="413"/>
                  </a:lnTo>
                  <a:lnTo>
                    <a:pt x="669" y="418"/>
                  </a:lnTo>
                  <a:lnTo>
                    <a:pt x="666" y="423"/>
                  </a:lnTo>
                  <a:lnTo>
                    <a:pt x="663" y="427"/>
                  </a:lnTo>
                  <a:lnTo>
                    <a:pt x="654" y="435"/>
                  </a:lnTo>
                  <a:lnTo>
                    <a:pt x="643" y="442"/>
                  </a:lnTo>
                  <a:lnTo>
                    <a:pt x="633" y="450"/>
                  </a:lnTo>
                  <a:lnTo>
                    <a:pt x="624" y="456"/>
                  </a:lnTo>
                  <a:lnTo>
                    <a:pt x="619" y="460"/>
                  </a:lnTo>
                  <a:lnTo>
                    <a:pt x="616" y="463"/>
                  </a:lnTo>
                  <a:lnTo>
                    <a:pt x="613" y="466"/>
                  </a:lnTo>
                  <a:lnTo>
                    <a:pt x="611" y="469"/>
                  </a:lnTo>
                  <a:lnTo>
                    <a:pt x="605" y="468"/>
                  </a:lnTo>
                  <a:lnTo>
                    <a:pt x="600" y="466"/>
                  </a:lnTo>
                  <a:lnTo>
                    <a:pt x="595" y="464"/>
                  </a:lnTo>
                  <a:lnTo>
                    <a:pt x="591" y="461"/>
                  </a:lnTo>
                  <a:lnTo>
                    <a:pt x="587" y="459"/>
                  </a:lnTo>
                  <a:lnTo>
                    <a:pt x="584" y="455"/>
                  </a:lnTo>
                  <a:lnTo>
                    <a:pt x="582" y="452"/>
                  </a:lnTo>
                  <a:lnTo>
                    <a:pt x="579" y="447"/>
                  </a:lnTo>
                  <a:lnTo>
                    <a:pt x="575" y="439"/>
                  </a:lnTo>
                  <a:lnTo>
                    <a:pt x="573" y="429"/>
                  </a:lnTo>
                  <a:lnTo>
                    <a:pt x="572" y="419"/>
                  </a:lnTo>
                  <a:lnTo>
                    <a:pt x="572" y="408"/>
                  </a:lnTo>
                  <a:lnTo>
                    <a:pt x="563" y="407"/>
                  </a:lnTo>
                  <a:lnTo>
                    <a:pt x="555" y="406"/>
                  </a:lnTo>
                  <a:lnTo>
                    <a:pt x="548" y="404"/>
                  </a:lnTo>
                  <a:lnTo>
                    <a:pt x="540" y="401"/>
                  </a:lnTo>
                  <a:lnTo>
                    <a:pt x="527" y="395"/>
                  </a:lnTo>
                  <a:lnTo>
                    <a:pt x="518" y="389"/>
                  </a:lnTo>
                  <a:lnTo>
                    <a:pt x="532" y="385"/>
                  </a:lnTo>
                  <a:lnTo>
                    <a:pt x="547" y="381"/>
                  </a:lnTo>
                  <a:lnTo>
                    <a:pt x="559" y="379"/>
                  </a:lnTo>
                  <a:lnTo>
                    <a:pt x="572" y="377"/>
                  </a:lnTo>
                  <a:lnTo>
                    <a:pt x="597" y="374"/>
                  </a:lnTo>
                  <a:lnTo>
                    <a:pt x="625" y="370"/>
                  </a:lnTo>
                  <a:lnTo>
                    <a:pt x="512" y="370"/>
                  </a:lnTo>
                  <a:lnTo>
                    <a:pt x="503" y="362"/>
                  </a:lnTo>
                  <a:lnTo>
                    <a:pt x="493" y="354"/>
                  </a:lnTo>
                  <a:lnTo>
                    <a:pt x="481" y="348"/>
                  </a:lnTo>
                  <a:lnTo>
                    <a:pt x="469" y="342"/>
                  </a:lnTo>
                  <a:lnTo>
                    <a:pt x="445" y="333"/>
                  </a:lnTo>
                  <a:lnTo>
                    <a:pt x="425" y="327"/>
                  </a:lnTo>
                  <a:lnTo>
                    <a:pt x="412" y="350"/>
                  </a:lnTo>
                  <a:lnTo>
                    <a:pt x="398" y="369"/>
                  </a:lnTo>
                  <a:lnTo>
                    <a:pt x="393" y="378"/>
                  </a:lnTo>
                  <a:lnTo>
                    <a:pt x="386" y="386"/>
                  </a:lnTo>
                  <a:lnTo>
                    <a:pt x="380" y="395"/>
                  </a:lnTo>
                  <a:lnTo>
                    <a:pt x="372" y="402"/>
                  </a:lnTo>
                  <a:lnTo>
                    <a:pt x="362" y="401"/>
                  </a:lnTo>
                  <a:lnTo>
                    <a:pt x="353" y="400"/>
                  </a:lnTo>
                  <a:lnTo>
                    <a:pt x="345" y="399"/>
                  </a:lnTo>
                  <a:lnTo>
                    <a:pt x="337" y="396"/>
                  </a:lnTo>
                  <a:lnTo>
                    <a:pt x="328" y="392"/>
                  </a:lnTo>
                  <a:lnTo>
                    <a:pt x="321" y="388"/>
                  </a:lnTo>
                  <a:lnTo>
                    <a:pt x="313" y="383"/>
                  </a:lnTo>
                  <a:lnTo>
                    <a:pt x="306" y="376"/>
                  </a:lnTo>
                  <a:lnTo>
                    <a:pt x="326" y="352"/>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307" name="Freeform 349"/>
            <p:cNvSpPr>
              <a:spLocks/>
            </p:cNvSpPr>
            <p:nvPr>
              <p:custDataLst>
                <p:tags r:id="rId249"/>
              </p:custDataLst>
            </p:nvPr>
          </p:nvSpPr>
          <p:spPr bwMode="auto">
            <a:xfrm>
              <a:off x="5243513" y="2222500"/>
              <a:ext cx="53975" cy="57150"/>
            </a:xfrm>
            <a:custGeom>
              <a:avLst/>
              <a:gdLst>
                <a:gd name="T0" fmla="*/ 2147483647 w 107"/>
                <a:gd name="T1" fmla="*/ 0 h 123"/>
                <a:gd name="T2" fmla="*/ 2147483647 w 107"/>
                <a:gd name="T3" fmla="*/ 2147483647 h 123"/>
                <a:gd name="T4" fmla="*/ 2147483647 w 107"/>
                <a:gd name="T5" fmla="*/ 2147483647 h 123"/>
                <a:gd name="T6" fmla="*/ 2147483647 w 107"/>
                <a:gd name="T7" fmla="*/ 2147483647 h 123"/>
                <a:gd name="T8" fmla="*/ 2147483647 w 107"/>
                <a:gd name="T9" fmla="*/ 2147483647 h 123"/>
                <a:gd name="T10" fmla="*/ 2147483647 w 107"/>
                <a:gd name="T11" fmla="*/ 2147483647 h 123"/>
                <a:gd name="T12" fmla="*/ 2147483647 w 107"/>
                <a:gd name="T13" fmla="*/ 2147483647 h 123"/>
                <a:gd name="T14" fmla="*/ 2147483647 w 107"/>
                <a:gd name="T15" fmla="*/ 2147483647 h 123"/>
                <a:gd name="T16" fmla="*/ 2147483647 w 107"/>
                <a:gd name="T17" fmla="*/ 2147483647 h 123"/>
                <a:gd name="T18" fmla="*/ 2147483647 w 107"/>
                <a:gd name="T19" fmla="*/ 2147483647 h 123"/>
                <a:gd name="T20" fmla="*/ 2147483647 w 107"/>
                <a:gd name="T21" fmla="*/ 2147483647 h 123"/>
                <a:gd name="T22" fmla="*/ 2147483647 w 107"/>
                <a:gd name="T23" fmla="*/ 2147483647 h 123"/>
                <a:gd name="T24" fmla="*/ 2147483647 w 107"/>
                <a:gd name="T25" fmla="*/ 2147483647 h 123"/>
                <a:gd name="T26" fmla="*/ 2147483647 w 107"/>
                <a:gd name="T27" fmla="*/ 2147483647 h 123"/>
                <a:gd name="T28" fmla="*/ 2147483647 w 107"/>
                <a:gd name="T29" fmla="*/ 2147483647 h 123"/>
                <a:gd name="T30" fmla="*/ 2147483647 w 107"/>
                <a:gd name="T31" fmla="*/ 2147483647 h 123"/>
                <a:gd name="T32" fmla="*/ 2147483647 w 107"/>
                <a:gd name="T33" fmla="*/ 2147483647 h 123"/>
                <a:gd name="T34" fmla="*/ 2147483647 w 107"/>
                <a:gd name="T35" fmla="*/ 2147483647 h 123"/>
                <a:gd name="T36" fmla="*/ 2147483647 w 107"/>
                <a:gd name="T37" fmla="*/ 2147483647 h 123"/>
                <a:gd name="T38" fmla="*/ 2147483647 w 107"/>
                <a:gd name="T39" fmla="*/ 2147483647 h 123"/>
                <a:gd name="T40" fmla="*/ 2147483647 w 107"/>
                <a:gd name="T41" fmla="*/ 2147483647 h 123"/>
                <a:gd name="T42" fmla="*/ 0 w 107"/>
                <a:gd name="T43" fmla="*/ 2147483647 h 123"/>
                <a:gd name="T44" fmla="*/ 2147483647 w 107"/>
                <a:gd name="T45" fmla="*/ 0 h 123"/>
                <a:gd name="T46" fmla="*/ 2147483647 w 107"/>
                <a:gd name="T47" fmla="*/ 0 h 1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7"/>
                <a:gd name="T73" fmla="*/ 0 h 123"/>
                <a:gd name="T74" fmla="*/ 107 w 107"/>
                <a:gd name="T75" fmla="*/ 123 h 12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7" h="123">
                  <a:moveTo>
                    <a:pt x="48" y="0"/>
                  </a:moveTo>
                  <a:lnTo>
                    <a:pt x="81" y="31"/>
                  </a:lnTo>
                  <a:lnTo>
                    <a:pt x="94" y="67"/>
                  </a:lnTo>
                  <a:lnTo>
                    <a:pt x="107" y="86"/>
                  </a:lnTo>
                  <a:lnTo>
                    <a:pt x="107" y="117"/>
                  </a:lnTo>
                  <a:lnTo>
                    <a:pt x="107" y="123"/>
                  </a:lnTo>
                  <a:lnTo>
                    <a:pt x="88" y="114"/>
                  </a:lnTo>
                  <a:lnTo>
                    <a:pt x="73" y="105"/>
                  </a:lnTo>
                  <a:lnTo>
                    <a:pt x="61" y="98"/>
                  </a:lnTo>
                  <a:lnTo>
                    <a:pt x="54" y="92"/>
                  </a:lnTo>
                  <a:lnTo>
                    <a:pt x="51" y="83"/>
                  </a:lnTo>
                  <a:lnTo>
                    <a:pt x="48" y="73"/>
                  </a:lnTo>
                  <a:lnTo>
                    <a:pt x="39" y="74"/>
                  </a:lnTo>
                  <a:lnTo>
                    <a:pt x="32" y="73"/>
                  </a:lnTo>
                  <a:lnTo>
                    <a:pt x="26" y="72"/>
                  </a:lnTo>
                  <a:lnTo>
                    <a:pt x="21" y="70"/>
                  </a:lnTo>
                  <a:lnTo>
                    <a:pt x="17" y="67"/>
                  </a:lnTo>
                  <a:lnTo>
                    <a:pt x="14" y="63"/>
                  </a:lnTo>
                  <a:lnTo>
                    <a:pt x="11" y="59"/>
                  </a:lnTo>
                  <a:lnTo>
                    <a:pt x="9" y="54"/>
                  </a:lnTo>
                  <a:lnTo>
                    <a:pt x="4" y="31"/>
                  </a:lnTo>
                  <a:lnTo>
                    <a:pt x="0" y="6"/>
                  </a:lnTo>
                  <a:lnTo>
                    <a:pt x="34" y="0"/>
                  </a:lnTo>
                  <a:lnTo>
                    <a:pt x="48" y="0"/>
                  </a:lnTo>
                </a:path>
              </a:pathLst>
            </a:custGeom>
            <a:solidFill>
              <a:srgbClr val="FFC00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308" name="Freeform 350"/>
            <p:cNvSpPr>
              <a:spLocks/>
            </p:cNvSpPr>
            <p:nvPr>
              <p:custDataLst>
                <p:tags r:id="rId250"/>
              </p:custDataLst>
            </p:nvPr>
          </p:nvSpPr>
          <p:spPr bwMode="auto">
            <a:xfrm>
              <a:off x="5849938" y="2233613"/>
              <a:ext cx="233362" cy="111125"/>
            </a:xfrm>
            <a:custGeom>
              <a:avLst/>
              <a:gdLst>
                <a:gd name="T0" fmla="*/ 2147483647 w 471"/>
                <a:gd name="T1" fmla="*/ 2147483647 h 234"/>
                <a:gd name="T2" fmla="*/ 2147483647 w 471"/>
                <a:gd name="T3" fmla="*/ 2147483647 h 234"/>
                <a:gd name="T4" fmla="*/ 2147483647 w 471"/>
                <a:gd name="T5" fmla="*/ 2147483647 h 234"/>
                <a:gd name="T6" fmla="*/ 2147483647 w 471"/>
                <a:gd name="T7" fmla="*/ 2147483647 h 234"/>
                <a:gd name="T8" fmla="*/ 2147483647 w 471"/>
                <a:gd name="T9" fmla="*/ 2147483647 h 234"/>
                <a:gd name="T10" fmla="*/ 2147483647 w 471"/>
                <a:gd name="T11" fmla="*/ 2147483647 h 234"/>
                <a:gd name="T12" fmla="*/ 2147483647 w 471"/>
                <a:gd name="T13" fmla="*/ 2147483647 h 234"/>
                <a:gd name="T14" fmla="*/ 2147483647 w 471"/>
                <a:gd name="T15" fmla="*/ 2147483647 h 234"/>
                <a:gd name="T16" fmla="*/ 2147483647 w 471"/>
                <a:gd name="T17" fmla="*/ 2147483647 h 234"/>
                <a:gd name="T18" fmla="*/ 2147483647 w 471"/>
                <a:gd name="T19" fmla="*/ 2147483647 h 234"/>
                <a:gd name="T20" fmla="*/ 2147483647 w 471"/>
                <a:gd name="T21" fmla="*/ 2147483647 h 234"/>
                <a:gd name="T22" fmla="*/ 2147483647 w 471"/>
                <a:gd name="T23" fmla="*/ 2147483647 h 234"/>
                <a:gd name="T24" fmla="*/ 2147483647 w 471"/>
                <a:gd name="T25" fmla="*/ 2147483647 h 234"/>
                <a:gd name="T26" fmla="*/ 2147483647 w 471"/>
                <a:gd name="T27" fmla="*/ 2147483647 h 234"/>
                <a:gd name="T28" fmla="*/ 2147483647 w 471"/>
                <a:gd name="T29" fmla="*/ 2147483647 h 234"/>
                <a:gd name="T30" fmla="*/ 2147483647 w 471"/>
                <a:gd name="T31" fmla="*/ 2147483647 h 234"/>
                <a:gd name="T32" fmla="*/ 2147483647 w 471"/>
                <a:gd name="T33" fmla="*/ 2147483647 h 234"/>
                <a:gd name="T34" fmla="*/ 2147483647 w 471"/>
                <a:gd name="T35" fmla="*/ 2147483647 h 234"/>
                <a:gd name="T36" fmla="*/ 2147483647 w 471"/>
                <a:gd name="T37" fmla="*/ 2147483647 h 234"/>
                <a:gd name="T38" fmla="*/ 2147483647 w 471"/>
                <a:gd name="T39" fmla="*/ 2147483647 h 234"/>
                <a:gd name="T40" fmla="*/ 2147483647 w 471"/>
                <a:gd name="T41" fmla="*/ 2147483647 h 234"/>
                <a:gd name="T42" fmla="*/ 2147483647 w 471"/>
                <a:gd name="T43" fmla="*/ 2147483647 h 234"/>
                <a:gd name="T44" fmla="*/ 2147483647 w 471"/>
                <a:gd name="T45" fmla="*/ 2147483647 h 234"/>
                <a:gd name="T46" fmla="*/ 2147483647 w 471"/>
                <a:gd name="T47" fmla="*/ 2147483647 h 234"/>
                <a:gd name="T48" fmla="*/ 2147483647 w 471"/>
                <a:gd name="T49" fmla="*/ 2147483647 h 234"/>
                <a:gd name="T50" fmla="*/ 2147483647 w 471"/>
                <a:gd name="T51" fmla="*/ 2147483647 h 234"/>
                <a:gd name="T52" fmla="*/ 2147483647 w 471"/>
                <a:gd name="T53" fmla="*/ 2147483647 h 234"/>
                <a:gd name="T54" fmla="*/ 2147483647 w 471"/>
                <a:gd name="T55" fmla="*/ 2147483647 h 234"/>
                <a:gd name="T56" fmla="*/ 2147483647 w 471"/>
                <a:gd name="T57" fmla="*/ 2147483647 h 234"/>
                <a:gd name="T58" fmla="*/ 2147483647 w 471"/>
                <a:gd name="T59" fmla="*/ 2147483647 h 234"/>
                <a:gd name="T60" fmla="*/ 2147483647 w 471"/>
                <a:gd name="T61" fmla="*/ 2147483647 h 234"/>
                <a:gd name="T62" fmla="*/ 2147483647 w 471"/>
                <a:gd name="T63" fmla="*/ 2147483647 h 234"/>
                <a:gd name="T64" fmla="*/ 2147483647 w 471"/>
                <a:gd name="T65" fmla="*/ 2147483647 h 234"/>
                <a:gd name="T66" fmla="*/ 2147483647 w 471"/>
                <a:gd name="T67" fmla="*/ 2147483647 h 234"/>
                <a:gd name="T68" fmla="*/ 2147483647 w 471"/>
                <a:gd name="T69" fmla="*/ 2147483647 h 234"/>
                <a:gd name="T70" fmla="*/ 2147483647 w 471"/>
                <a:gd name="T71" fmla="*/ 2147483647 h 234"/>
                <a:gd name="T72" fmla="*/ 2147483647 w 471"/>
                <a:gd name="T73" fmla="*/ 2147483647 h 234"/>
                <a:gd name="T74" fmla="*/ 2147483647 w 471"/>
                <a:gd name="T75" fmla="*/ 2147483647 h 234"/>
                <a:gd name="T76" fmla="*/ 2147483647 w 471"/>
                <a:gd name="T77" fmla="*/ 2147483647 h 234"/>
                <a:gd name="T78" fmla="*/ 0 w 471"/>
                <a:gd name="T79" fmla="*/ 2147483647 h 234"/>
                <a:gd name="T80" fmla="*/ 2147483647 w 471"/>
                <a:gd name="T81" fmla="*/ 2147483647 h 234"/>
                <a:gd name="T82" fmla="*/ 2147483647 w 471"/>
                <a:gd name="T83" fmla="*/ 2147483647 h 234"/>
                <a:gd name="T84" fmla="*/ 2147483647 w 471"/>
                <a:gd name="T85" fmla="*/ 0 h 234"/>
                <a:gd name="T86" fmla="*/ 2147483647 w 471"/>
                <a:gd name="T87" fmla="*/ 2147483647 h 2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71"/>
                <a:gd name="T133" fmla="*/ 0 h 234"/>
                <a:gd name="T134" fmla="*/ 471 w 471"/>
                <a:gd name="T135" fmla="*/ 234 h 23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71" h="234">
                  <a:moveTo>
                    <a:pt x="159" y="30"/>
                  </a:moveTo>
                  <a:lnTo>
                    <a:pt x="106" y="67"/>
                  </a:lnTo>
                  <a:lnTo>
                    <a:pt x="126" y="86"/>
                  </a:lnTo>
                  <a:lnTo>
                    <a:pt x="166" y="86"/>
                  </a:lnTo>
                  <a:lnTo>
                    <a:pt x="218" y="98"/>
                  </a:lnTo>
                  <a:lnTo>
                    <a:pt x="272" y="105"/>
                  </a:lnTo>
                  <a:lnTo>
                    <a:pt x="325" y="92"/>
                  </a:lnTo>
                  <a:lnTo>
                    <a:pt x="372" y="86"/>
                  </a:lnTo>
                  <a:lnTo>
                    <a:pt x="379" y="86"/>
                  </a:lnTo>
                  <a:lnTo>
                    <a:pt x="383" y="95"/>
                  </a:lnTo>
                  <a:lnTo>
                    <a:pt x="388" y="105"/>
                  </a:lnTo>
                  <a:lnTo>
                    <a:pt x="391" y="114"/>
                  </a:lnTo>
                  <a:lnTo>
                    <a:pt x="392" y="123"/>
                  </a:lnTo>
                  <a:lnTo>
                    <a:pt x="406" y="124"/>
                  </a:lnTo>
                  <a:lnTo>
                    <a:pt x="418" y="126"/>
                  </a:lnTo>
                  <a:lnTo>
                    <a:pt x="424" y="129"/>
                  </a:lnTo>
                  <a:lnTo>
                    <a:pt x="428" y="131"/>
                  </a:lnTo>
                  <a:lnTo>
                    <a:pt x="433" y="134"/>
                  </a:lnTo>
                  <a:lnTo>
                    <a:pt x="437" y="137"/>
                  </a:lnTo>
                  <a:lnTo>
                    <a:pt x="441" y="141"/>
                  </a:lnTo>
                  <a:lnTo>
                    <a:pt x="445" y="146"/>
                  </a:lnTo>
                  <a:lnTo>
                    <a:pt x="448" y="151"/>
                  </a:lnTo>
                  <a:lnTo>
                    <a:pt x="450" y="156"/>
                  </a:lnTo>
                  <a:lnTo>
                    <a:pt x="455" y="170"/>
                  </a:lnTo>
                  <a:lnTo>
                    <a:pt x="458" y="184"/>
                  </a:lnTo>
                  <a:lnTo>
                    <a:pt x="471" y="190"/>
                  </a:lnTo>
                  <a:lnTo>
                    <a:pt x="359" y="190"/>
                  </a:lnTo>
                  <a:lnTo>
                    <a:pt x="350" y="202"/>
                  </a:lnTo>
                  <a:lnTo>
                    <a:pt x="338" y="217"/>
                  </a:lnTo>
                  <a:lnTo>
                    <a:pt x="330" y="224"/>
                  </a:lnTo>
                  <a:lnTo>
                    <a:pt x="324" y="229"/>
                  </a:lnTo>
                  <a:lnTo>
                    <a:pt x="317" y="233"/>
                  </a:lnTo>
                  <a:lnTo>
                    <a:pt x="312" y="234"/>
                  </a:lnTo>
                  <a:lnTo>
                    <a:pt x="306" y="233"/>
                  </a:lnTo>
                  <a:lnTo>
                    <a:pt x="302" y="232"/>
                  </a:lnTo>
                  <a:lnTo>
                    <a:pt x="298" y="230"/>
                  </a:lnTo>
                  <a:lnTo>
                    <a:pt x="294" y="228"/>
                  </a:lnTo>
                  <a:lnTo>
                    <a:pt x="292" y="224"/>
                  </a:lnTo>
                  <a:lnTo>
                    <a:pt x="290" y="220"/>
                  </a:lnTo>
                  <a:lnTo>
                    <a:pt x="289" y="216"/>
                  </a:lnTo>
                  <a:lnTo>
                    <a:pt x="287" y="210"/>
                  </a:lnTo>
                  <a:lnTo>
                    <a:pt x="284" y="199"/>
                  </a:lnTo>
                  <a:lnTo>
                    <a:pt x="282" y="187"/>
                  </a:lnTo>
                  <a:lnTo>
                    <a:pt x="278" y="174"/>
                  </a:lnTo>
                  <a:lnTo>
                    <a:pt x="272" y="160"/>
                  </a:lnTo>
                  <a:lnTo>
                    <a:pt x="269" y="155"/>
                  </a:lnTo>
                  <a:lnTo>
                    <a:pt x="265" y="151"/>
                  </a:lnTo>
                  <a:lnTo>
                    <a:pt x="258" y="148"/>
                  </a:lnTo>
                  <a:lnTo>
                    <a:pt x="253" y="144"/>
                  </a:lnTo>
                  <a:lnTo>
                    <a:pt x="246" y="141"/>
                  </a:lnTo>
                  <a:lnTo>
                    <a:pt x="240" y="137"/>
                  </a:lnTo>
                  <a:lnTo>
                    <a:pt x="236" y="133"/>
                  </a:lnTo>
                  <a:lnTo>
                    <a:pt x="233" y="129"/>
                  </a:lnTo>
                  <a:lnTo>
                    <a:pt x="224" y="140"/>
                  </a:lnTo>
                  <a:lnTo>
                    <a:pt x="213" y="154"/>
                  </a:lnTo>
                  <a:lnTo>
                    <a:pt x="207" y="162"/>
                  </a:lnTo>
                  <a:lnTo>
                    <a:pt x="203" y="170"/>
                  </a:lnTo>
                  <a:lnTo>
                    <a:pt x="200" y="177"/>
                  </a:lnTo>
                  <a:lnTo>
                    <a:pt x="199" y="184"/>
                  </a:lnTo>
                  <a:lnTo>
                    <a:pt x="188" y="190"/>
                  </a:lnTo>
                  <a:lnTo>
                    <a:pt x="177" y="195"/>
                  </a:lnTo>
                  <a:lnTo>
                    <a:pt x="167" y="201"/>
                  </a:lnTo>
                  <a:lnTo>
                    <a:pt x="157" y="207"/>
                  </a:lnTo>
                  <a:lnTo>
                    <a:pt x="147" y="213"/>
                  </a:lnTo>
                  <a:lnTo>
                    <a:pt x="135" y="218"/>
                  </a:lnTo>
                  <a:lnTo>
                    <a:pt x="130" y="219"/>
                  </a:lnTo>
                  <a:lnTo>
                    <a:pt x="122" y="221"/>
                  </a:lnTo>
                  <a:lnTo>
                    <a:pt x="114" y="222"/>
                  </a:lnTo>
                  <a:lnTo>
                    <a:pt x="106" y="222"/>
                  </a:lnTo>
                  <a:lnTo>
                    <a:pt x="97" y="221"/>
                  </a:lnTo>
                  <a:lnTo>
                    <a:pt x="89" y="220"/>
                  </a:lnTo>
                  <a:lnTo>
                    <a:pt x="82" y="217"/>
                  </a:lnTo>
                  <a:lnTo>
                    <a:pt x="76" y="213"/>
                  </a:lnTo>
                  <a:lnTo>
                    <a:pt x="63" y="205"/>
                  </a:lnTo>
                  <a:lnTo>
                    <a:pt x="46" y="197"/>
                  </a:lnTo>
                  <a:lnTo>
                    <a:pt x="59" y="197"/>
                  </a:lnTo>
                  <a:lnTo>
                    <a:pt x="72" y="166"/>
                  </a:lnTo>
                  <a:lnTo>
                    <a:pt x="59" y="135"/>
                  </a:lnTo>
                  <a:lnTo>
                    <a:pt x="39" y="117"/>
                  </a:lnTo>
                  <a:lnTo>
                    <a:pt x="0" y="98"/>
                  </a:lnTo>
                  <a:lnTo>
                    <a:pt x="13" y="86"/>
                  </a:lnTo>
                  <a:lnTo>
                    <a:pt x="53" y="80"/>
                  </a:lnTo>
                  <a:lnTo>
                    <a:pt x="66" y="49"/>
                  </a:lnTo>
                  <a:lnTo>
                    <a:pt x="86" y="30"/>
                  </a:lnTo>
                  <a:lnTo>
                    <a:pt x="93" y="6"/>
                  </a:lnTo>
                  <a:lnTo>
                    <a:pt x="133" y="0"/>
                  </a:lnTo>
                  <a:lnTo>
                    <a:pt x="153" y="12"/>
                  </a:lnTo>
                  <a:lnTo>
                    <a:pt x="166" y="42"/>
                  </a:lnTo>
                  <a:lnTo>
                    <a:pt x="159" y="30"/>
                  </a:lnTo>
                </a:path>
              </a:pathLst>
            </a:custGeom>
            <a:solidFill>
              <a:srgbClr val="FFC00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309" name="Freeform 351"/>
            <p:cNvSpPr>
              <a:spLocks/>
            </p:cNvSpPr>
            <p:nvPr>
              <p:custDataLst>
                <p:tags r:id="rId251"/>
              </p:custDataLst>
            </p:nvPr>
          </p:nvSpPr>
          <p:spPr bwMode="auto">
            <a:xfrm>
              <a:off x="5903913" y="2170113"/>
              <a:ext cx="254000" cy="112712"/>
            </a:xfrm>
            <a:custGeom>
              <a:avLst/>
              <a:gdLst>
                <a:gd name="T0" fmla="*/ 2147483647 w 525"/>
                <a:gd name="T1" fmla="*/ 2147483647 h 241"/>
                <a:gd name="T2" fmla="*/ 2147483647 w 525"/>
                <a:gd name="T3" fmla="*/ 2147483647 h 241"/>
                <a:gd name="T4" fmla="*/ 2147483647 w 525"/>
                <a:gd name="T5" fmla="*/ 2147483647 h 241"/>
                <a:gd name="T6" fmla="*/ 2147483647 w 525"/>
                <a:gd name="T7" fmla="*/ 2147483647 h 241"/>
                <a:gd name="T8" fmla="*/ 2147483647 w 525"/>
                <a:gd name="T9" fmla="*/ 2147483647 h 241"/>
                <a:gd name="T10" fmla="*/ 2147483647 w 525"/>
                <a:gd name="T11" fmla="*/ 2147483647 h 241"/>
                <a:gd name="T12" fmla="*/ 2147483647 w 525"/>
                <a:gd name="T13" fmla="*/ 2147483647 h 241"/>
                <a:gd name="T14" fmla="*/ 2147483647 w 525"/>
                <a:gd name="T15" fmla="*/ 0 h 241"/>
                <a:gd name="T16" fmla="*/ 2147483647 w 525"/>
                <a:gd name="T17" fmla="*/ 2147483647 h 241"/>
                <a:gd name="T18" fmla="*/ 2147483647 w 525"/>
                <a:gd name="T19" fmla="*/ 2147483647 h 241"/>
                <a:gd name="T20" fmla="*/ 2147483647 w 525"/>
                <a:gd name="T21" fmla="*/ 2147483647 h 241"/>
                <a:gd name="T22" fmla="*/ 2147483647 w 525"/>
                <a:gd name="T23" fmla="*/ 2147483647 h 241"/>
                <a:gd name="T24" fmla="*/ 2147483647 w 525"/>
                <a:gd name="T25" fmla="*/ 2147483647 h 241"/>
                <a:gd name="T26" fmla="*/ 2147483647 w 525"/>
                <a:gd name="T27" fmla="*/ 2147483647 h 241"/>
                <a:gd name="T28" fmla="*/ 2147483647 w 525"/>
                <a:gd name="T29" fmla="*/ 2147483647 h 241"/>
                <a:gd name="T30" fmla="*/ 2147483647 w 525"/>
                <a:gd name="T31" fmla="*/ 2147483647 h 241"/>
                <a:gd name="T32" fmla="*/ 2147483647 w 525"/>
                <a:gd name="T33" fmla="*/ 2147483647 h 241"/>
                <a:gd name="T34" fmla="*/ 2147483647 w 525"/>
                <a:gd name="T35" fmla="*/ 2147483647 h 241"/>
                <a:gd name="T36" fmla="*/ 2147483647 w 525"/>
                <a:gd name="T37" fmla="*/ 2147483647 h 241"/>
                <a:gd name="T38" fmla="*/ 2147483647 w 525"/>
                <a:gd name="T39" fmla="*/ 2147483647 h 241"/>
                <a:gd name="T40" fmla="*/ 2147483647 w 525"/>
                <a:gd name="T41" fmla="*/ 2147483647 h 241"/>
                <a:gd name="T42" fmla="*/ 2147483647 w 525"/>
                <a:gd name="T43" fmla="*/ 2147483647 h 241"/>
                <a:gd name="T44" fmla="*/ 2147483647 w 525"/>
                <a:gd name="T45" fmla="*/ 2147483647 h 241"/>
                <a:gd name="T46" fmla="*/ 2147483647 w 525"/>
                <a:gd name="T47" fmla="*/ 2147483647 h 241"/>
                <a:gd name="T48" fmla="*/ 2147483647 w 525"/>
                <a:gd name="T49" fmla="*/ 2147483647 h 241"/>
                <a:gd name="T50" fmla="*/ 2147483647 w 525"/>
                <a:gd name="T51" fmla="*/ 2147483647 h 241"/>
                <a:gd name="T52" fmla="*/ 2147483647 w 525"/>
                <a:gd name="T53" fmla="*/ 2147483647 h 241"/>
                <a:gd name="T54" fmla="*/ 2147483647 w 525"/>
                <a:gd name="T55" fmla="*/ 2147483647 h 241"/>
                <a:gd name="T56" fmla="*/ 2147483647 w 525"/>
                <a:gd name="T57" fmla="*/ 2147483647 h 241"/>
                <a:gd name="T58" fmla="*/ 2147483647 w 525"/>
                <a:gd name="T59" fmla="*/ 2147483647 h 241"/>
                <a:gd name="T60" fmla="*/ 2147483647 w 525"/>
                <a:gd name="T61" fmla="*/ 2147483647 h 241"/>
                <a:gd name="T62" fmla="*/ 2147483647 w 525"/>
                <a:gd name="T63" fmla="*/ 2147483647 h 2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5"/>
                <a:gd name="T97" fmla="*/ 0 h 241"/>
                <a:gd name="T98" fmla="*/ 525 w 525"/>
                <a:gd name="T99" fmla="*/ 241 h 2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5" h="241">
                  <a:moveTo>
                    <a:pt x="60" y="178"/>
                  </a:moveTo>
                  <a:lnTo>
                    <a:pt x="106" y="185"/>
                  </a:lnTo>
                  <a:lnTo>
                    <a:pt x="140" y="178"/>
                  </a:lnTo>
                  <a:lnTo>
                    <a:pt x="173" y="148"/>
                  </a:lnTo>
                  <a:lnTo>
                    <a:pt x="133" y="123"/>
                  </a:lnTo>
                  <a:lnTo>
                    <a:pt x="93" y="105"/>
                  </a:lnTo>
                  <a:lnTo>
                    <a:pt x="73" y="123"/>
                  </a:lnTo>
                  <a:lnTo>
                    <a:pt x="47" y="117"/>
                  </a:lnTo>
                  <a:lnTo>
                    <a:pt x="33" y="93"/>
                  </a:lnTo>
                  <a:lnTo>
                    <a:pt x="66" y="61"/>
                  </a:lnTo>
                  <a:lnTo>
                    <a:pt x="40" y="55"/>
                  </a:lnTo>
                  <a:lnTo>
                    <a:pt x="40" y="43"/>
                  </a:lnTo>
                  <a:lnTo>
                    <a:pt x="66" y="19"/>
                  </a:lnTo>
                  <a:lnTo>
                    <a:pt x="112" y="25"/>
                  </a:lnTo>
                  <a:lnTo>
                    <a:pt x="173" y="49"/>
                  </a:lnTo>
                  <a:lnTo>
                    <a:pt x="186" y="0"/>
                  </a:lnTo>
                  <a:lnTo>
                    <a:pt x="232" y="12"/>
                  </a:lnTo>
                  <a:lnTo>
                    <a:pt x="312" y="19"/>
                  </a:lnTo>
                  <a:lnTo>
                    <a:pt x="372" y="25"/>
                  </a:lnTo>
                  <a:lnTo>
                    <a:pt x="439" y="25"/>
                  </a:lnTo>
                  <a:lnTo>
                    <a:pt x="519" y="49"/>
                  </a:lnTo>
                  <a:lnTo>
                    <a:pt x="525" y="55"/>
                  </a:lnTo>
                  <a:lnTo>
                    <a:pt x="522" y="62"/>
                  </a:lnTo>
                  <a:lnTo>
                    <a:pt x="519" y="69"/>
                  </a:lnTo>
                  <a:lnTo>
                    <a:pt x="514" y="76"/>
                  </a:lnTo>
                  <a:lnTo>
                    <a:pt x="510" y="82"/>
                  </a:lnTo>
                  <a:lnTo>
                    <a:pt x="504" y="87"/>
                  </a:lnTo>
                  <a:lnTo>
                    <a:pt x="499" y="92"/>
                  </a:lnTo>
                  <a:lnTo>
                    <a:pt x="492" y="96"/>
                  </a:lnTo>
                  <a:lnTo>
                    <a:pt x="485" y="99"/>
                  </a:lnTo>
                  <a:lnTo>
                    <a:pt x="466" y="101"/>
                  </a:lnTo>
                  <a:lnTo>
                    <a:pt x="442" y="103"/>
                  </a:lnTo>
                  <a:lnTo>
                    <a:pt x="430" y="105"/>
                  </a:lnTo>
                  <a:lnTo>
                    <a:pt x="418" y="107"/>
                  </a:lnTo>
                  <a:lnTo>
                    <a:pt x="412" y="109"/>
                  </a:lnTo>
                  <a:lnTo>
                    <a:pt x="407" y="111"/>
                  </a:lnTo>
                  <a:lnTo>
                    <a:pt x="402" y="114"/>
                  </a:lnTo>
                  <a:lnTo>
                    <a:pt x="399" y="117"/>
                  </a:lnTo>
                  <a:lnTo>
                    <a:pt x="394" y="124"/>
                  </a:lnTo>
                  <a:lnTo>
                    <a:pt x="387" y="136"/>
                  </a:lnTo>
                  <a:lnTo>
                    <a:pt x="383" y="142"/>
                  </a:lnTo>
                  <a:lnTo>
                    <a:pt x="378" y="147"/>
                  </a:lnTo>
                  <a:lnTo>
                    <a:pt x="373" y="151"/>
                  </a:lnTo>
                  <a:lnTo>
                    <a:pt x="365" y="154"/>
                  </a:lnTo>
                  <a:lnTo>
                    <a:pt x="341" y="160"/>
                  </a:lnTo>
                  <a:lnTo>
                    <a:pt x="305" y="166"/>
                  </a:lnTo>
                  <a:lnTo>
                    <a:pt x="287" y="170"/>
                  </a:lnTo>
                  <a:lnTo>
                    <a:pt x="273" y="173"/>
                  </a:lnTo>
                  <a:lnTo>
                    <a:pt x="263" y="176"/>
                  </a:lnTo>
                  <a:lnTo>
                    <a:pt x="260" y="178"/>
                  </a:lnTo>
                  <a:lnTo>
                    <a:pt x="260" y="186"/>
                  </a:lnTo>
                  <a:lnTo>
                    <a:pt x="261" y="192"/>
                  </a:lnTo>
                  <a:lnTo>
                    <a:pt x="262" y="197"/>
                  </a:lnTo>
                  <a:lnTo>
                    <a:pt x="263" y="203"/>
                  </a:lnTo>
                  <a:lnTo>
                    <a:pt x="267" y="212"/>
                  </a:lnTo>
                  <a:lnTo>
                    <a:pt x="273" y="222"/>
                  </a:lnTo>
                  <a:lnTo>
                    <a:pt x="266" y="222"/>
                  </a:lnTo>
                  <a:lnTo>
                    <a:pt x="219" y="228"/>
                  </a:lnTo>
                  <a:lnTo>
                    <a:pt x="166" y="241"/>
                  </a:lnTo>
                  <a:lnTo>
                    <a:pt x="112" y="234"/>
                  </a:lnTo>
                  <a:lnTo>
                    <a:pt x="60" y="222"/>
                  </a:lnTo>
                  <a:lnTo>
                    <a:pt x="20" y="222"/>
                  </a:lnTo>
                  <a:lnTo>
                    <a:pt x="0" y="203"/>
                  </a:lnTo>
                  <a:lnTo>
                    <a:pt x="53" y="166"/>
                  </a:lnTo>
                  <a:lnTo>
                    <a:pt x="60" y="178"/>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310" name="Freeform 352"/>
            <p:cNvSpPr>
              <a:spLocks/>
            </p:cNvSpPr>
            <p:nvPr>
              <p:custDataLst>
                <p:tags r:id="rId252"/>
              </p:custDataLst>
            </p:nvPr>
          </p:nvSpPr>
          <p:spPr bwMode="auto">
            <a:xfrm>
              <a:off x="5464175" y="2184400"/>
              <a:ext cx="384175" cy="204788"/>
            </a:xfrm>
            <a:custGeom>
              <a:avLst/>
              <a:gdLst>
                <a:gd name="T0" fmla="*/ 2147483647 w 784"/>
                <a:gd name="T1" fmla="*/ 2147483647 h 430"/>
                <a:gd name="T2" fmla="*/ 2147483647 w 784"/>
                <a:gd name="T3" fmla="*/ 2147483647 h 430"/>
                <a:gd name="T4" fmla="*/ 2147483647 w 784"/>
                <a:gd name="T5" fmla="*/ 2147483647 h 430"/>
                <a:gd name="T6" fmla="*/ 2147483647 w 784"/>
                <a:gd name="T7" fmla="*/ 2147483647 h 430"/>
                <a:gd name="T8" fmla="*/ 2147483647 w 784"/>
                <a:gd name="T9" fmla="*/ 2147483647 h 430"/>
                <a:gd name="T10" fmla="*/ 2147483647 w 784"/>
                <a:gd name="T11" fmla="*/ 2147483647 h 430"/>
                <a:gd name="T12" fmla="*/ 2147483647 w 784"/>
                <a:gd name="T13" fmla="*/ 2147483647 h 430"/>
                <a:gd name="T14" fmla="*/ 2147483647 w 784"/>
                <a:gd name="T15" fmla="*/ 2147483647 h 430"/>
                <a:gd name="T16" fmla="*/ 2147483647 w 784"/>
                <a:gd name="T17" fmla="*/ 2147483647 h 430"/>
                <a:gd name="T18" fmla="*/ 2147483647 w 784"/>
                <a:gd name="T19" fmla="*/ 2147483647 h 430"/>
                <a:gd name="T20" fmla="*/ 2147483647 w 784"/>
                <a:gd name="T21" fmla="*/ 2147483647 h 430"/>
                <a:gd name="T22" fmla="*/ 2147483647 w 784"/>
                <a:gd name="T23" fmla="*/ 2147483647 h 430"/>
                <a:gd name="T24" fmla="*/ 2147483647 w 784"/>
                <a:gd name="T25" fmla="*/ 2147483647 h 430"/>
                <a:gd name="T26" fmla="*/ 2147483647 w 784"/>
                <a:gd name="T27" fmla="*/ 2147483647 h 430"/>
                <a:gd name="T28" fmla="*/ 2147483647 w 784"/>
                <a:gd name="T29" fmla="*/ 2147483647 h 430"/>
                <a:gd name="T30" fmla="*/ 2147483647 w 784"/>
                <a:gd name="T31" fmla="*/ 2147483647 h 430"/>
                <a:gd name="T32" fmla="*/ 2147483647 w 784"/>
                <a:gd name="T33" fmla="*/ 2147483647 h 430"/>
                <a:gd name="T34" fmla="*/ 2147483647 w 784"/>
                <a:gd name="T35" fmla="*/ 2147483647 h 430"/>
                <a:gd name="T36" fmla="*/ 2147483647 w 784"/>
                <a:gd name="T37" fmla="*/ 2147483647 h 430"/>
                <a:gd name="T38" fmla="*/ 2147483647 w 784"/>
                <a:gd name="T39" fmla="*/ 2147483647 h 430"/>
                <a:gd name="T40" fmla="*/ 2147483647 w 784"/>
                <a:gd name="T41" fmla="*/ 2147483647 h 430"/>
                <a:gd name="T42" fmla="*/ 2147483647 w 784"/>
                <a:gd name="T43" fmla="*/ 2147483647 h 430"/>
                <a:gd name="T44" fmla="*/ 2147483647 w 784"/>
                <a:gd name="T45" fmla="*/ 2147483647 h 430"/>
                <a:gd name="T46" fmla="*/ 2147483647 w 784"/>
                <a:gd name="T47" fmla="*/ 2147483647 h 430"/>
                <a:gd name="T48" fmla="*/ 2147483647 w 784"/>
                <a:gd name="T49" fmla="*/ 2147483647 h 430"/>
                <a:gd name="T50" fmla="*/ 2147483647 w 784"/>
                <a:gd name="T51" fmla="*/ 2147483647 h 430"/>
                <a:gd name="T52" fmla="*/ 2147483647 w 784"/>
                <a:gd name="T53" fmla="*/ 2147483647 h 430"/>
                <a:gd name="T54" fmla="*/ 2147483647 w 784"/>
                <a:gd name="T55" fmla="*/ 2147483647 h 430"/>
                <a:gd name="T56" fmla="*/ 2147483647 w 784"/>
                <a:gd name="T57" fmla="*/ 2147483647 h 430"/>
                <a:gd name="T58" fmla="*/ 2147483647 w 784"/>
                <a:gd name="T59" fmla="*/ 2147483647 h 430"/>
                <a:gd name="T60" fmla="*/ 2147483647 w 784"/>
                <a:gd name="T61" fmla="*/ 2147483647 h 430"/>
                <a:gd name="T62" fmla="*/ 2147483647 w 784"/>
                <a:gd name="T63" fmla="*/ 2147483647 h 430"/>
                <a:gd name="T64" fmla="*/ 2147483647 w 784"/>
                <a:gd name="T65" fmla="*/ 2147483647 h 430"/>
                <a:gd name="T66" fmla="*/ 2147483647 w 784"/>
                <a:gd name="T67" fmla="*/ 2147483647 h 430"/>
                <a:gd name="T68" fmla="*/ 0 w 784"/>
                <a:gd name="T69" fmla="*/ 2147483647 h 430"/>
                <a:gd name="T70" fmla="*/ 2147483647 w 784"/>
                <a:gd name="T71" fmla="*/ 2147483647 h 430"/>
                <a:gd name="T72" fmla="*/ 2147483647 w 784"/>
                <a:gd name="T73" fmla="*/ 2147483647 h 430"/>
                <a:gd name="T74" fmla="*/ 2147483647 w 784"/>
                <a:gd name="T75" fmla="*/ 2147483647 h 430"/>
                <a:gd name="T76" fmla="*/ 2147483647 w 784"/>
                <a:gd name="T77" fmla="*/ 2147483647 h 430"/>
                <a:gd name="T78" fmla="*/ 2147483647 w 784"/>
                <a:gd name="T79" fmla="*/ 2147483647 h 430"/>
                <a:gd name="T80" fmla="*/ 2147483647 w 784"/>
                <a:gd name="T81" fmla="*/ 2147483647 h 430"/>
                <a:gd name="T82" fmla="*/ 2147483647 w 784"/>
                <a:gd name="T83" fmla="*/ 2147483647 h 430"/>
                <a:gd name="T84" fmla="*/ 2147483647 w 784"/>
                <a:gd name="T85" fmla="*/ 2147483647 h 430"/>
                <a:gd name="T86" fmla="*/ 2147483647 w 784"/>
                <a:gd name="T87" fmla="*/ 2147483647 h 430"/>
                <a:gd name="T88" fmla="*/ 2147483647 w 784"/>
                <a:gd name="T89" fmla="*/ 2147483647 h 430"/>
                <a:gd name="T90" fmla="*/ 2147483647 w 784"/>
                <a:gd name="T91" fmla="*/ 2147483647 h 430"/>
                <a:gd name="T92" fmla="*/ 2147483647 w 784"/>
                <a:gd name="T93" fmla="*/ 2147483647 h 430"/>
                <a:gd name="T94" fmla="*/ 2147483647 w 784"/>
                <a:gd name="T95" fmla="*/ 2147483647 h 430"/>
                <a:gd name="T96" fmla="*/ 2147483647 w 784"/>
                <a:gd name="T97" fmla="*/ 2147483647 h 430"/>
                <a:gd name="T98" fmla="*/ 2147483647 w 784"/>
                <a:gd name="T99" fmla="*/ 0 h 430"/>
                <a:gd name="T100" fmla="*/ 2147483647 w 784"/>
                <a:gd name="T101" fmla="*/ 2147483647 h 430"/>
                <a:gd name="T102" fmla="*/ 2147483647 w 784"/>
                <a:gd name="T103" fmla="*/ 2147483647 h 430"/>
                <a:gd name="T104" fmla="*/ 2147483647 w 784"/>
                <a:gd name="T105" fmla="*/ 2147483647 h 430"/>
                <a:gd name="T106" fmla="*/ 2147483647 w 784"/>
                <a:gd name="T107" fmla="*/ 2147483647 h 430"/>
                <a:gd name="T108" fmla="*/ 2147483647 w 784"/>
                <a:gd name="T109" fmla="*/ 2147483647 h 4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4"/>
                <a:gd name="T166" fmla="*/ 0 h 430"/>
                <a:gd name="T167" fmla="*/ 784 w 784"/>
                <a:gd name="T168" fmla="*/ 430 h 43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4" h="430">
                  <a:moveTo>
                    <a:pt x="778" y="295"/>
                  </a:moveTo>
                  <a:lnTo>
                    <a:pt x="772" y="294"/>
                  </a:lnTo>
                  <a:lnTo>
                    <a:pt x="768" y="292"/>
                  </a:lnTo>
                  <a:lnTo>
                    <a:pt x="762" y="292"/>
                  </a:lnTo>
                  <a:lnTo>
                    <a:pt x="757" y="292"/>
                  </a:lnTo>
                  <a:lnTo>
                    <a:pt x="751" y="293"/>
                  </a:lnTo>
                  <a:lnTo>
                    <a:pt x="745" y="295"/>
                  </a:lnTo>
                  <a:lnTo>
                    <a:pt x="738" y="298"/>
                  </a:lnTo>
                  <a:lnTo>
                    <a:pt x="731" y="302"/>
                  </a:lnTo>
                  <a:lnTo>
                    <a:pt x="727" y="303"/>
                  </a:lnTo>
                  <a:lnTo>
                    <a:pt x="725" y="305"/>
                  </a:lnTo>
                  <a:lnTo>
                    <a:pt x="723" y="308"/>
                  </a:lnTo>
                  <a:lnTo>
                    <a:pt x="721" y="312"/>
                  </a:lnTo>
                  <a:lnTo>
                    <a:pt x="718" y="322"/>
                  </a:lnTo>
                  <a:lnTo>
                    <a:pt x="717" y="332"/>
                  </a:lnTo>
                  <a:lnTo>
                    <a:pt x="716" y="343"/>
                  </a:lnTo>
                  <a:lnTo>
                    <a:pt x="714" y="354"/>
                  </a:lnTo>
                  <a:lnTo>
                    <a:pt x="713" y="360"/>
                  </a:lnTo>
                  <a:lnTo>
                    <a:pt x="711" y="365"/>
                  </a:lnTo>
                  <a:lnTo>
                    <a:pt x="708" y="370"/>
                  </a:lnTo>
                  <a:lnTo>
                    <a:pt x="704" y="376"/>
                  </a:lnTo>
                  <a:lnTo>
                    <a:pt x="694" y="385"/>
                  </a:lnTo>
                  <a:lnTo>
                    <a:pt x="683" y="394"/>
                  </a:lnTo>
                  <a:lnTo>
                    <a:pt x="671" y="402"/>
                  </a:lnTo>
                  <a:lnTo>
                    <a:pt x="659" y="409"/>
                  </a:lnTo>
                  <a:lnTo>
                    <a:pt x="647" y="416"/>
                  </a:lnTo>
                  <a:lnTo>
                    <a:pt x="633" y="420"/>
                  </a:lnTo>
                  <a:lnTo>
                    <a:pt x="626" y="422"/>
                  </a:lnTo>
                  <a:lnTo>
                    <a:pt x="620" y="424"/>
                  </a:lnTo>
                  <a:lnTo>
                    <a:pt x="612" y="424"/>
                  </a:lnTo>
                  <a:lnTo>
                    <a:pt x="604" y="425"/>
                  </a:lnTo>
                  <a:lnTo>
                    <a:pt x="596" y="426"/>
                  </a:lnTo>
                  <a:lnTo>
                    <a:pt x="587" y="429"/>
                  </a:lnTo>
                  <a:lnTo>
                    <a:pt x="581" y="430"/>
                  </a:lnTo>
                  <a:lnTo>
                    <a:pt x="575" y="430"/>
                  </a:lnTo>
                  <a:lnTo>
                    <a:pt x="567" y="428"/>
                  </a:lnTo>
                  <a:lnTo>
                    <a:pt x="558" y="425"/>
                  </a:lnTo>
                  <a:lnTo>
                    <a:pt x="553" y="406"/>
                  </a:lnTo>
                  <a:lnTo>
                    <a:pt x="545" y="388"/>
                  </a:lnTo>
                  <a:lnTo>
                    <a:pt x="537" y="367"/>
                  </a:lnTo>
                  <a:lnTo>
                    <a:pt x="532" y="345"/>
                  </a:lnTo>
                  <a:lnTo>
                    <a:pt x="515" y="344"/>
                  </a:lnTo>
                  <a:lnTo>
                    <a:pt x="501" y="342"/>
                  </a:lnTo>
                  <a:lnTo>
                    <a:pt x="489" y="339"/>
                  </a:lnTo>
                  <a:lnTo>
                    <a:pt x="478" y="334"/>
                  </a:lnTo>
                  <a:lnTo>
                    <a:pt x="467" y="329"/>
                  </a:lnTo>
                  <a:lnTo>
                    <a:pt x="458" y="323"/>
                  </a:lnTo>
                  <a:lnTo>
                    <a:pt x="448" y="315"/>
                  </a:lnTo>
                  <a:lnTo>
                    <a:pt x="439" y="308"/>
                  </a:lnTo>
                  <a:lnTo>
                    <a:pt x="429" y="301"/>
                  </a:lnTo>
                  <a:lnTo>
                    <a:pt x="417" y="294"/>
                  </a:lnTo>
                  <a:lnTo>
                    <a:pt x="404" y="287"/>
                  </a:lnTo>
                  <a:lnTo>
                    <a:pt x="389" y="280"/>
                  </a:lnTo>
                  <a:lnTo>
                    <a:pt x="373" y="274"/>
                  </a:lnTo>
                  <a:lnTo>
                    <a:pt x="354" y="268"/>
                  </a:lnTo>
                  <a:lnTo>
                    <a:pt x="331" y="262"/>
                  </a:lnTo>
                  <a:lnTo>
                    <a:pt x="306" y="258"/>
                  </a:lnTo>
                  <a:lnTo>
                    <a:pt x="212" y="258"/>
                  </a:lnTo>
                  <a:lnTo>
                    <a:pt x="204" y="267"/>
                  </a:lnTo>
                  <a:lnTo>
                    <a:pt x="182" y="283"/>
                  </a:lnTo>
                  <a:lnTo>
                    <a:pt x="171" y="292"/>
                  </a:lnTo>
                  <a:lnTo>
                    <a:pt x="160" y="300"/>
                  </a:lnTo>
                  <a:lnTo>
                    <a:pt x="151" y="306"/>
                  </a:lnTo>
                  <a:lnTo>
                    <a:pt x="146" y="308"/>
                  </a:lnTo>
                  <a:lnTo>
                    <a:pt x="137" y="308"/>
                  </a:lnTo>
                  <a:lnTo>
                    <a:pt x="127" y="308"/>
                  </a:lnTo>
                  <a:lnTo>
                    <a:pt x="119" y="308"/>
                  </a:lnTo>
                  <a:lnTo>
                    <a:pt x="113" y="308"/>
                  </a:lnTo>
                  <a:lnTo>
                    <a:pt x="66" y="252"/>
                  </a:lnTo>
                  <a:lnTo>
                    <a:pt x="66" y="237"/>
                  </a:lnTo>
                  <a:lnTo>
                    <a:pt x="66" y="223"/>
                  </a:lnTo>
                  <a:lnTo>
                    <a:pt x="66" y="204"/>
                  </a:lnTo>
                  <a:lnTo>
                    <a:pt x="66" y="179"/>
                  </a:lnTo>
                  <a:lnTo>
                    <a:pt x="53" y="179"/>
                  </a:lnTo>
                  <a:lnTo>
                    <a:pt x="40" y="179"/>
                  </a:lnTo>
                  <a:lnTo>
                    <a:pt x="42" y="185"/>
                  </a:lnTo>
                  <a:lnTo>
                    <a:pt x="42" y="192"/>
                  </a:lnTo>
                  <a:lnTo>
                    <a:pt x="42" y="199"/>
                  </a:lnTo>
                  <a:lnTo>
                    <a:pt x="41" y="205"/>
                  </a:lnTo>
                  <a:lnTo>
                    <a:pt x="39" y="212"/>
                  </a:lnTo>
                  <a:lnTo>
                    <a:pt x="36" y="218"/>
                  </a:lnTo>
                  <a:lnTo>
                    <a:pt x="31" y="223"/>
                  </a:lnTo>
                  <a:lnTo>
                    <a:pt x="27" y="228"/>
                  </a:lnTo>
                  <a:lnTo>
                    <a:pt x="30" y="221"/>
                  </a:lnTo>
                  <a:lnTo>
                    <a:pt x="32" y="215"/>
                  </a:lnTo>
                  <a:lnTo>
                    <a:pt x="32" y="208"/>
                  </a:lnTo>
                  <a:lnTo>
                    <a:pt x="31" y="203"/>
                  </a:lnTo>
                  <a:lnTo>
                    <a:pt x="29" y="191"/>
                  </a:lnTo>
                  <a:lnTo>
                    <a:pt x="27" y="179"/>
                  </a:lnTo>
                  <a:lnTo>
                    <a:pt x="27" y="174"/>
                  </a:lnTo>
                  <a:lnTo>
                    <a:pt x="29" y="170"/>
                  </a:lnTo>
                  <a:lnTo>
                    <a:pt x="31" y="167"/>
                  </a:lnTo>
                  <a:lnTo>
                    <a:pt x="33" y="163"/>
                  </a:lnTo>
                  <a:lnTo>
                    <a:pt x="36" y="160"/>
                  </a:lnTo>
                  <a:lnTo>
                    <a:pt x="38" y="156"/>
                  </a:lnTo>
                  <a:lnTo>
                    <a:pt x="40" y="152"/>
                  </a:lnTo>
                  <a:lnTo>
                    <a:pt x="40" y="147"/>
                  </a:lnTo>
                  <a:lnTo>
                    <a:pt x="31" y="136"/>
                  </a:lnTo>
                  <a:lnTo>
                    <a:pt x="27" y="129"/>
                  </a:lnTo>
                  <a:lnTo>
                    <a:pt x="20" y="129"/>
                  </a:lnTo>
                  <a:lnTo>
                    <a:pt x="11" y="128"/>
                  </a:lnTo>
                  <a:lnTo>
                    <a:pt x="7" y="126"/>
                  </a:lnTo>
                  <a:lnTo>
                    <a:pt x="4" y="124"/>
                  </a:lnTo>
                  <a:lnTo>
                    <a:pt x="1" y="121"/>
                  </a:lnTo>
                  <a:lnTo>
                    <a:pt x="0" y="117"/>
                  </a:lnTo>
                  <a:lnTo>
                    <a:pt x="0" y="113"/>
                  </a:lnTo>
                  <a:lnTo>
                    <a:pt x="1" y="108"/>
                  </a:lnTo>
                  <a:lnTo>
                    <a:pt x="3" y="104"/>
                  </a:lnTo>
                  <a:lnTo>
                    <a:pt x="5" y="100"/>
                  </a:lnTo>
                  <a:lnTo>
                    <a:pt x="8" y="96"/>
                  </a:lnTo>
                  <a:lnTo>
                    <a:pt x="11" y="94"/>
                  </a:lnTo>
                  <a:lnTo>
                    <a:pt x="16" y="92"/>
                  </a:lnTo>
                  <a:lnTo>
                    <a:pt x="20" y="92"/>
                  </a:lnTo>
                  <a:lnTo>
                    <a:pt x="27" y="92"/>
                  </a:lnTo>
                  <a:lnTo>
                    <a:pt x="32" y="94"/>
                  </a:lnTo>
                  <a:lnTo>
                    <a:pt x="37" y="96"/>
                  </a:lnTo>
                  <a:lnTo>
                    <a:pt x="41" y="99"/>
                  </a:lnTo>
                  <a:lnTo>
                    <a:pt x="45" y="101"/>
                  </a:lnTo>
                  <a:lnTo>
                    <a:pt x="51" y="103"/>
                  </a:lnTo>
                  <a:lnTo>
                    <a:pt x="57" y="104"/>
                  </a:lnTo>
                  <a:lnTo>
                    <a:pt x="66" y="105"/>
                  </a:lnTo>
                  <a:lnTo>
                    <a:pt x="67" y="99"/>
                  </a:lnTo>
                  <a:lnTo>
                    <a:pt x="71" y="92"/>
                  </a:lnTo>
                  <a:lnTo>
                    <a:pt x="75" y="87"/>
                  </a:lnTo>
                  <a:lnTo>
                    <a:pt x="79" y="82"/>
                  </a:lnTo>
                  <a:lnTo>
                    <a:pt x="83" y="77"/>
                  </a:lnTo>
                  <a:lnTo>
                    <a:pt x="86" y="71"/>
                  </a:lnTo>
                  <a:lnTo>
                    <a:pt x="87" y="67"/>
                  </a:lnTo>
                  <a:lnTo>
                    <a:pt x="87" y="64"/>
                  </a:lnTo>
                  <a:lnTo>
                    <a:pt x="87" y="60"/>
                  </a:lnTo>
                  <a:lnTo>
                    <a:pt x="86" y="56"/>
                  </a:lnTo>
                  <a:lnTo>
                    <a:pt x="78" y="55"/>
                  </a:lnTo>
                  <a:lnTo>
                    <a:pt x="71" y="54"/>
                  </a:lnTo>
                  <a:lnTo>
                    <a:pt x="63" y="52"/>
                  </a:lnTo>
                  <a:lnTo>
                    <a:pt x="55" y="49"/>
                  </a:lnTo>
                  <a:lnTo>
                    <a:pt x="52" y="47"/>
                  </a:lnTo>
                  <a:lnTo>
                    <a:pt x="50" y="44"/>
                  </a:lnTo>
                  <a:lnTo>
                    <a:pt x="47" y="40"/>
                  </a:lnTo>
                  <a:lnTo>
                    <a:pt x="44" y="37"/>
                  </a:lnTo>
                  <a:lnTo>
                    <a:pt x="42" y="33"/>
                  </a:lnTo>
                  <a:lnTo>
                    <a:pt x="41" y="28"/>
                  </a:lnTo>
                  <a:lnTo>
                    <a:pt x="40" y="24"/>
                  </a:lnTo>
                  <a:lnTo>
                    <a:pt x="40" y="18"/>
                  </a:lnTo>
                  <a:lnTo>
                    <a:pt x="107" y="43"/>
                  </a:lnTo>
                  <a:lnTo>
                    <a:pt x="133" y="80"/>
                  </a:lnTo>
                  <a:lnTo>
                    <a:pt x="179" y="86"/>
                  </a:lnTo>
                  <a:lnTo>
                    <a:pt x="219" y="74"/>
                  </a:lnTo>
                  <a:lnTo>
                    <a:pt x="212" y="43"/>
                  </a:lnTo>
                  <a:lnTo>
                    <a:pt x="253" y="24"/>
                  </a:lnTo>
                  <a:lnTo>
                    <a:pt x="273" y="0"/>
                  </a:lnTo>
                  <a:lnTo>
                    <a:pt x="306" y="6"/>
                  </a:lnTo>
                  <a:lnTo>
                    <a:pt x="339" y="24"/>
                  </a:lnTo>
                  <a:lnTo>
                    <a:pt x="373" y="43"/>
                  </a:lnTo>
                  <a:lnTo>
                    <a:pt x="386" y="80"/>
                  </a:lnTo>
                  <a:lnTo>
                    <a:pt x="425" y="92"/>
                  </a:lnTo>
                  <a:lnTo>
                    <a:pt x="465" y="92"/>
                  </a:lnTo>
                  <a:lnTo>
                    <a:pt x="512" y="141"/>
                  </a:lnTo>
                  <a:lnTo>
                    <a:pt x="545" y="179"/>
                  </a:lnTo>
                  <a:lnTo>
                    <a:pt x="591" y="210"/>
                  </a:lnTo>
                  <a:lnTo>
                    <a:pt x="632" y="222"/>
                  </a:lnTo>
                  <a:lnTo>
                    <a:pt x="678" y="252"/>
                  </a:lnTo>
                  <a:lnTo>
                    <a:pt x="724" y="265"/>
                  </a:lnTo>
                  <a:lnTo>
                    <a:pt x="758" y="277"/>
                  </a:lnTo>
                  <a:lnTo>
                    <a:pt x="784" y="289"/>
                  </a:lnTo>
                  <a:lnTo>
                    <a:pt x="778" y="295"/>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311" name="Freeform 353">
              <a:hlinkClick r:id="rId403"/>
            </p:cNvPr>
            <p:cNvSpPr>
              <a:spLocks/>
            </p:cNvSpPr>
            <p:nvPr>
              <p:custDataLst>
                <p:tags r:id="rId253"/>
              </p:custDataLst>
            </p:nvPr>
          </p:nvSpPr>
          <p:spPr bwMode="auto">
            <a:xfrm>
              <a:off x="4581525" y="2082800"/>
              <a:ext cx="120650" cy="133350"/>
            </a:xfrm>
            <a:custGeom>
              <a:avLst/>
              <a:gdLst>
                <a:gd name="T0" fmla="*/ 2147483647 w 246"/>
                <a:gd name="T1" fmla="*/ 2147483647 h 284"/>
                <a:gd name="T2" fmla="*/ 2147483647 w 246"/>
                <a:gd name="T3" fmla="*/ 2147483647 h 284"/>
                <a:gd name="T4" fmla="*/ 2147483647 w 246"/>
                <a:gd name="T5" fmla="*/ 2147483647 h 284"/>
                <a:gd name="T6" fmla="*/ 2147483647 w 246"/>
                <a:gd name="T7" fmla="*/ 2147483647 h 284"/>
                <a:gd name="T8" fmla="*/ 2147483647 w 246"/>
                <a:gd name="T9" fmla="*/ 2147483647 h 284"/>
                <a:gd name="T10" fmla="*/ 2147483647 w 246"/>
                <a:gd name="T11" fmla="*/ 2147483647 h 284"/>
                <a:gd name="T12" fmla="*/ 2147483647 w 246"/>
                <a:gd name="T13" fmla="*/ 2147483647 h 284"/>
                <a:gd name="T14" fmla="*/ 2147483647 w 246"/>
                <a:gd name="T15" fmla="*/ 2147483647 h 284"/>
                <a:gd name="T16" fmla="*/ 2147483647 w 246"/>
                <a:gd name="T17" fmla="*/ 2147483647 h 284"/>
                <a:gd name="T18" fmla="*/ 2147483647 w 246"/>
                <a:gd name="T19" fmla="*/ 2147483647 h 284"/>
                <a:gd name="T20" fmla="*/ 2147483647 w 246"/>
                <a:gd name="T21" fmla="*/ 2147483647 h 284"/>
                <a:gd name="T22" fmla="*/ 2147483647 w 246"/>
                <a:gd name="T23" fmla="*/ 2147483647 h 284"/>
                <a:gd name="T24" fmla="*/ 2147483647 w 246"/>
                <a:gd name="T25" fmla="*/ 2147483647 h 284"/>
                <a:gd name="T26" fmla="*/ 2147483647 w 246"/>
                <a:gd name="T27" fmla="*/ 2147483647 h 284"/>
                <a:gd name="T28" fmla="*/ 2147483647 w 246"/>
                <a:gd name="T29" fmla="*/ 2147483647 h 284"/>
                <a:gd name="T30" fmla="*/ 2147483647 w 246"/>
                <a:gd name="T31" fmla="*/ 2147483647 h 284"/>
                <a:gd name="T32" fmla="*/ 2147483647 w 246"/>
                <a:gd name="T33" fmla="*/ 2147483647 h 284"/>
                <a:gd name="T34" fmla="*/ 2147483647 w 246"/>
                <a:gd name="T35" fmla="*/ 2147483647 h 284"/>
                <a:gd name="T36" fmla="*/ 2147483647 w 246"/>
                <a:gd name="T37" fmla="*/ 2147483647 h 284"/>
                <a:gd name="T38" fmla="*/ 2147483647 w 246"/>
                <a:gd name="T39" fmla="*/ 2147483647 h 284"/>
                <a:gd name="T40" fmla="*/ 2147483647 w 246"/>
                <a:gd name="T41" fmla="*/ 2147483647 h 284"/>
                <a:gd name="T42" fmla="*/ 2147483647 w 246"/>
                <a:gd name="T43" fmla="*/ 2147483647 h 284"/>
                <a:gd name="T44" fmla="*/ 2147483647 w 246"/>
                <a:gd name="T45" fmla="*/ 2147483647 h 284"/>
                <a:gd name="T46" fmla="*/ 2147483647 w 246"/>
                <a:gd name="T47" fmla="*/ 2147483647 h 284"/>
                <a:gd name="T48" fmla="*/ 2147483647 w 246"/>
                <a:gd name="T49" fmla="*/ 2147483647 h 284"/>
                <a:gd name="T50" fmla="*/ 2147483647 w 246"/>
                <a:gd name="T51" fmla="*/ 2147483647 h 284"/>
                <a:gd name="T52" fmla="*/ 2147483647 w 246"/>
                <a:gd name="T53" fmla="*/ 2147483647 h 284"/>
                <a:gd name="T54" fmla="*/ 2147483647 w 246"/>
                <a:gd name="T55" fmla="*/ 2147483647 h 284"/>
                <a:gd name="T56" fmla="*/ 2147483647 w 246"/>
                <a:gd name="T57" fmla="*/ 2147483647 h 284"/>
                <a:gd name="T58" fmla="*/ 2147483647 w 246"/>
                <a:gd name="T59" fmla="*/ 2147483647 h 284"/>
                <a:gd name="T60" fmla="*/ 2147483647 w 246"/>
                <a:gd name="T61" fmla="*/ 2147483647 h 284"/>
                <a:gd name="T62" fmla="*/ 2147483647 w 246"/>
                <a:gd name="T63" fmla="*/ 2147483647 h 284"/>
                <a:gd name="T64" fmla="*/ 2147483647 w 246"/>
                <a:gd name="T65" fmla="*/ 2147483647 h 284"/>
                <a:gd name="T66" fmla="*/ 2147483647 w 246"/>
                <a:gd name="T67" fmla="*/ 2147483647 h 284"/>
                <a:gd name="T68" fmla="*/ 2147483647 w 246"/>
                <a:gd name="T69" fmla="*/ 2147483647 h 284"/>
                <a:gd name="T70" fmla="*/ 2147483647 w 246"/>
                <a:gd name="T71" fmla="*/ 2147483647 h 284"/>
                <a:gd name="T72" fmla="*/ 2147483647 w 246"/>
                <a:gd name="T73" fmla="*/ 2147483647 h 284"/>
                <a:gd name="T74" fmla="*/ 2147483647 w 246"/>
                <a:gd name="T75" fmla="*/ 2147483647 h 284"/>
                <a:gd name="T76" fmla="*/ 2147483647 w 246"/>
                <a:gd name="T77" fmla="*/ 2147483647 h 284"/>
                <a:gd name="T78" fmla="*/ 2147483647 w 246"/>
                <a:gd name="T79" fmla="*/ 2147483647 h 284"/>
                <a:gd name="T80" fmla="*/ 0 w 246"/>
                <a:gd name="T81" fmla="*/ 2147483647 h 284"/>
                <a:gd name="T82" fmla="*/ 2147483647 w 246"/>
                <a:gd name="T83" fmla="*/ 2147483647 h 284"/>
                <a:gd name="T84" fmla="*/ 2147483647 w 246"/>
                <a:gd name="T85" fmla="*/ 2147483647 h 284"/>
                <a:gd name="T86" fmla="*/ 2147483647 w 246"/>
                <a:gd name="T87" fmla="*/ 2147483647 h 284"/>
                <a:gd name="T88" fmla="*/ 2147483647 w 246"/>
                <a:gd name="T89" fmla="*/ 2147483647 h 284"/>
                <a:gd name="T90" fmla="*/ 2147483647 w 246"/>
                <a:gd name="T91" fmla="*/ 2147483647 h 284"/>
                <a:gd name="T92" fmla="*/ 2147483647 w 246"/>
                <a:gd name="T93" fmla="*/ 2147483647 h 2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46"/>
                <a:gd name="T142" fmla="*/ 0 h 284"/>
                <a:gd name="T143" fmla="*/ 246 w 246"/>
                <a:gd name="T144" fmla="*/ 284 h 2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46" h="284">
                  <a:moveTo>
                    <a:pt x="33" y="44"/>
                  </a:moveTo>
                  <a:lnTo>
                    <a:pt x="30" y="27"/>
                  </a:lnTo>
                  <a:lnTo>
                    <a:pt x="28" y="24"/>
                  </a:lnTo>
                  <a:lnTo>
                    <a:pt x="26" y="22"/>
                  </a:lnTo>
                  <a:lnTo>
                    <a:pt x="24" y="17"/>
                  </a:lnTo>
                  <a:lnTo>
                    <a:pt x="20" y="6"/>
                  </a:lnTo>
                  <a:lnTo>
                    <a:pt x="35" y="5"/>
                  </a:lnTo>
                  <a:lnTo>
                    <a:pt x="50" y="3"/>
                  </a:lnTo>
                  <a:lnTo>
                    <a:pt x="67" y="1"/>
                  </a:lnTo>
                  <a:lnTo>
                    <a:pt x="87" y="0"/>
                  </a:lnTo>
                  <a:lnTo>
                    <a:pt x="126" y="12"/>
                  </a:lnTo>
                  <a:lnTo>
                    <a:pt x="127" y="22"/>
                  </a:lnTo>
                  <a:lnTo>
                    <a:pt x="131" y="30"/>
                  </a:lnTo>
                  <a:lnTo>
                    <a:pt x="135" y="39"/>
                  </a:lnTo>
                  <a:lnTo>
                    <a:pt x="139" y="46"/>
                  </a:lnTo>
                  <a:lnTo>
                    <a:pt x="145" y="52"/>
                  </a:lnTo>
                  <a:lnTo>
                    <a:pt x="151" y="57"/>
                  </a:lnTo>
                  <a:lnTo>
                    <a:pt x="157" y="62"/>
                  </a:lnTo>
                  <a:lnTo>
                    <a:pt x="165" y="67"/>
                  </a:lnTo>
                  <a:lnTo>
                    <a:pt x="178" y="77"/>
                  </a:lnTo>
                  <a:lnTo>
                    <a:pt x="191" y="87"/>
                  </a:lnTo>
                  <a:lnTo>
                    <a:pt x="198" y="94"/>
                  </a:lnTo>
                  <a:lnTo>
                    <a:pt x="203" y="101"/>
                  </a:lnTo>
                  <a:lnTo>
                    <a:pt x="209" y="109"/>
                  </a:lnTo>
                  <a:lnTo>
                    <a:pt x="212" y="117"/>
                  </a:lnTo>
                  <a:lnTo>
                    <a:pt x="220" y="117"/>
                  </a:lnTo>
                  <a:lnTo>
                    <a:pt x="226" y="117"/>
                  </a:lnTo>
                  <a:lnTo>
                    <a:pt x="223" y="121"/>
                  </a:lnTo>
                  <a:lnTo>
                    <a:pt x="221" y="124"/>
                  </a:lnTo>
                  <a:lnTo>
                    <a:pt x="220" y="126"/>
                  </a:lnTo>
                  <a:lnTo>
                    <a:pt x="221" y="129"/>
                  </a:lnTo>
                  <a:lnTo>
                    <a:pt x="223" y="135"/>
                  </a:lnTo>
                  <a:lnTo>
                    <a:pt x="228" y="140"/>
                  </a:lnTo>
                  <a:lnTo>
                    <a:pt x="234" y="146"/>
                  </a:lnTo>
                  <a:lnTo>
                    <a:pt x="239" y="154"/>
                  </a:lnTo>
                  <a:lnTo>
                    <a:pt x="241" y="158"/>
                  </a:lnTo>
                  <a:lnTo>
                    <a:pt x="244" y="162"/>
                  </a:lnTo>
                  <a:lnTo>
                    <a:pt x="245" y="167"/>
                  </a:lnTo>
                  <a:lnTo>
                    <a:pt x="246" y="173"/>
                  </a:lnTo>
                  <a:lnTo>
                    <a:pt x="245" y="179"/>
                  </a:lnTo>
                  <a:lnTo>
                    <a:pt x="241" y="184"/>
                  </a:lnTo>
                  <a:lnTo>
                    <a:pt x="237" y="189"/>
                  </a:lnTo>
                  <a:lnTo>
                    <a:pt x="233" y="192"/>
                  </a:lnTo>
                  <a:lnTo>
                    <a:pt x="227" y="196"/>
                  </a:lnTo>
                  <a:lnTo>
                    <a:pt x="223" y="198"/>
                  </a:lnTo>
                  <a:lnTo>
                    <a:pt x="221" y="201"/>
                  </a:lnTo>
                  <a:lnTo>
                    <a:pt x="220" y="204"/>
                  </a:lnTo>
                  <a:lnTo>
                    <a:pt x="203" y="209"/>
                  </a:lnTo>
                  <a:lnTo>
                    <a:pt x="189" y="215"/>
                  </a:lnTo>
                  <a:lnTo>
                    <a:pt x="176" y="222"/>
                  </a:lnTo>
                  <a:lnTo>
                    <a:pt x="164" y="230"/>
                  </a:lnTo>
                  <a:lnTo>
                    <a:pt x="139" y="246"/>
                  </a:lnTo>
                  <a:lnTo>
                    <a:pt x="113" y="265"/>
                  </a:lnTo>
                  <a:lnTo>
                    <a:pt x="99" y="247"/>
                  </a:lnTo>
                  <a:lnTo>
                    <a:pt x="88" y="231"/>
                  </a:lnTo>
                  <a:lnTo>
                    <a:pt x="83" y="225"/>
                  </a:lnTo>
                  <a:lnTo>
                    <a:pt x="79" y="220"/>
                  </a:lnTo>
                  <a:lnTo>
                    <a:pt x="76" y="217"/>
                  </a:lnTo>
                  <a:lnTo>
                    <a:pt x="72" y="216"/>
                  </a:lnTo>
                  <a:lnTo>
                    <a:pt x="66" y="216"/>
                  </a:lnTo>
                  <a:lnTo>
                    <a:pt x="60" y="217"/>
                  </a:lnTo>
                  <a:lnTo>
                    <a:pt x="57" y="219"/>
                  </a:lnTo>
                  <a:lnTo>
                    <a:pt x="54" y="221"/>
                  </a:lnTo>
                  <a:lnTo>
                    <a:pt x="52" y="224"/>
                  </a:lnTo>
                  <a:lnTo>
                    <a:pt x="49" y="228"/>
                  </a:lnTo>
                  <a:lnTo>
                    <a:pt x="48" y="231"/>
                  </a:lnTo>
                  <a:lnTo>
                    <a:pt x="48" y="236"/>
                  </a:lnTo>
                  <a:lnTo>
                    <a:pt x="47" y="246"/>
                  </a:lnTo>
                  <a:lnTo>
                    <a:pt x="45" y="257"/>
                  </a:lnTo>
                  <a:lnTo>
                    <a:pt x="43" y="264"/>
                  </a:lnTo>
                  <a:lnTo>
                    <a:pt x="41" y="270"/>
                  </a:lnTo>
                  <a:lnTo>
                    <a:pt x="37" y="277"/>
                  </a:lnTo>
                  <a:lnTo>
                    <a:pt x="33" y="284"/>
                  </a:lnTo>
                  <a:lnTo>
                    <a:pt x="30" y="262"/>
                  </a:lnTo>
                  <a:lnTo>
                    <a:pt x="26" y="243"/>
                  </a:lnTo>
                  <a:lnTo>
                    <a:pt x="23" y="234"/>
                  </a:lnTo>
                  <a:lnTo>
                    <a:pt x="17" y="227"/>
                  </a:lnTo>
                  <a:lnTo>
                    <a:pt x="14" y="224"/>
                  </a:lnTo>
                  <a:lnTo>
                    <a:pt x="11" y="221"/>
                  </a:lnTo>
                  <a:lnTo>
                    <a:pt x="5" y="218"/>
                  </a:lnTo>
                  <a:lnTo>
                    <a:pt x="0" y="216"/>
                  </a:lnTo>
                  <a:lnTo>
                    <a:pt x="0" y="210"/>
                  </a:lnTo>
                  <a:lnTo>
                    <a:pt x="1" y="204"/>
                  </a:lnTo>
                  <a:lnTo>
                    <a:pt x="2" y="197"/>
                  </a:lnTo>
                  <a:lnTo>
                    <a:pt x="4" y="193"/>
                  </a:lnTo>
                  <a:lnTo>
                    <a:pt x="9" y="184"/>
                  </a:lnTo>
                  <a:lnTo>
                    <a:pt x="15" y="176"/>
                  </a:lnTo>
                  <a:lnTo>
                    <a:pt x="23" y="169"/>
                  </a:lnTo>
                  <a:lnTo>
                    <a:pt x="31" y="161"/>
                  </a:lnTo>
                  <a:lnTo>
                    <a:pt x="38" y="153"/>
                  </a:lnTo>
                  <a:lnTo>
                    <a:pt x="46" y="141"/>
                  </a:lnTo>
                  <a:lnTo>
                    <a:pt x="0" y="62"/>
                  </a:lnTo>
                  <a:lnTo>
                    <a:pt x="33" y="44"/>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312" name="Freeform 354"/>
            <p:cNvSpPr>
              <a:spLocks/>
            </p:cNvSpPr>
            <p:nvPr>
              <p:custDataLst>
                <p:tags r:id="rId254"/>
              </p:custDataLst>
            </p:nvPr>
          </p:nvSpPr>
          <p:spPr bwMode="auto">
            <a:xfrm>
              <a:off x="4635500" y="2178050"/>
              <a:ext cx="76200" cy="55563"/>
            </a:xfrm>
            <a:custGeom>
              <a:avLst/>
              <a:gdLst>
                <a:gd name="T0" fmla="*/ 2147483647 w 160"/>
                <a:gd name="T1" fmla="*/ 0 h 117"/>
                <a:gd name="T2" fmla="*/ 2147483647 w 160"/>
                <a:gd name="T3" fmla="*/ 2147483647 h 117"/>
                <a:gd name="T4" fmla="*/ 2147483647 w 160"/>
                <a:gd name="T5" fmla="*/ 2147483647 h 117"/>
                <a:gd name="T6" fmla="*/ 2147483647 w 160"/>
                <a:gd name="T7" fmla="*/ 2147483647 h 117"/>
                <a:gd name="T8" fmla="*/ 2147483647 w 160"/>
                <a:gd name="T9" fmla="*/ 2147483647 h 117"/>
                <a:gd name="T10" fmla="*/ 2147483647 w 160"/>
                <a:gd name="T11" fmla="*/ 2147483647 h 117"/>
                <a:gd name="T12" fmla="*/ 2147483647 w 160"/>
                <a:gd name="T13" fmla="*/ 2147483647 h 117"/>
                <a:gd name="T14" fmla="*/ 2147483647 w 160"/>
                <a:gd name="T15" fmla="*/ 2147483647 h 117"/>
                <a:gd name="T16" fmla="*/ 2147483647 w 160"/>
                <a:gd name="T17" fmla="*/ 2147483647 h 117"/>
                <a:gd name="T18" fmla="*/ 2147483647 w 160"/>
                <a:gd name="T19" fmla="*/ 2147483647 h 117"/>
                <a:gd name="T20" fmla="*/ 2147483647 w 160"/>
                <a:gd name="T21" fmla="*/ 2147483647 h 117"/>
                <a:gd name="T22" fmla="*/ 2147483647 w 160"/>
                <a:gd name="T23" fmla="*/ 2147483647 h 117"/>
                <a:gd name="T24" fmla="*/ 2147483647 w 160"/>
                <a:gd name="T25" fmla="*/ 2147483647 h 117"/>
                <a:gd name="T26" fmla="*/ 2147483647 w 160"/>
                <a:gd name="T27" fmla="*/ 2147483647 h 117"/>
                <a:gd name="T28" fmla="*/ 2147483647 w 160"/>
                <a:gd name="T29" fmla="*/ 2147483647 h 117"/>
                <a:gd name="T30" fmla="*/ 2147483647 w 160"/>
                <a:gd name="T31" fmla="*/ 2147483647 h 117"/>
                <a:gd name="T32" fmla="*/ 2147483647 w 160"/>
                <a:gd name="T33" fmla="*/ 2147483647 h 117"/>
                <a:gd name="T34" fmla="*/ 2147483647 w 160"/>
                <a:gd name="T35" fmla="*/ 2147483647 h 117"/>
                <a:gd name="T36" fmla="*/ 2147483647 w 160"/>
                <a:gd name="T37" fmla="*/ 2147483647 h 117"/>
                <a:gd name="T38" fmla="*/ 2147483647 w 160"/>
                <a:gd name="T39" fmla="*/ 2147483647 h 117"/>
                <a:gd name="T40" fmla="*/ 2147483647 w 160"/>
                <a:gd name="T41" fmla="*/ 2147483647 h 117"/>
                <a:gd name="T42" fmla="*/ 2147483647 w 160"/>
                <a:gd name="T43" fmla="*/ 2147483647 h 117"/>
                <a:gd name="T44" fmla="*/ 2147483647 w 160"/>
                <a:gd name="T45" fmla="*/ 2147483647 h 117"/>
                <a:gd name="T46" fmla="*/ 2147483647 w 160"/>
                <a:gd name="T47" fmla="*/ 2147483647 h 117"/>
                <a:gd name="T48" fmla="*/ 2147483647 w 160"/>
                <a:gd name="T49" fmla="*/ 2147483647 h 117"/>
                <a:gd name="T50" fmla="*/ 2147483647 w 160"/>
                <a:gd name="T51" fmla="*/ 2147483647 h 117"/>
                <a:gd name="T52" fmla="*/ 0 w 160"/>
                <a:gd name="T53" fmla="*/ 2147483647 h 117"/>
                <a:gd name="T54" fmla="*/ 2147483647 w 160"/>
                <a:gd name="T55" fmla="*/ 2147483647 h 117"/>
                <a:gd name="T56" fmla="*/ 2147483647 w 160"/>
                <a:gd name="T57" fmla="*/ 2147483647 h 117"/>
                <a:gd name="T58" fmla="*/ 2147483647 w 160"/>
                <a:gd name="T59" fmla="*/ 2147483647 h 117"/>
                <a:gd name="T60" fmla="*/ 2147483647 w 160"/>
                <a:gd name="T61" fmla="*/ 2147483647 h 117"/>
                <a:gd name="T62" fmla="*/ 2147483647 w 160"/>
                <a:gd name="T63" fmla="*/ 2147483647 h 117"/>
                <a:gd name="T64" fmla="*/ 2147483647 w 160"/>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0"/>
                <a:gd name="T100" fmla="*/ 0 h 117"/>
                <a:gd name="T101" fmla="*/ 160 w 160"/>
                <a:gd name="T102" fmla="*/ 117 h 1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0" h="117">
                  <a:moveTo>
                    <a:pt x="114" y="0"/>
                  </a:moveTo>
                  <a:lnTo>
                    <a:pt x="114" y="9"/>
                  </a:lnTo>
                  <a:lnTo>
                    <a:pt x="114" y="18"/>
                  </a:lnTo>
                  <a:lnTo>
                    <a:pt x="115" y="25"/>
                  </a:lnTo>
                  <a:lnTo>
                    <a:pt x="117" y="32"/>
                  </a:lnTo>
                  <a:lnTo>
                    <a:pt x="119" y="34"/>
                  </a:lnTo>
                  <a:lnTo>
                    <a:pt x="121" y="37"/>
                  </a:lnTo>
                  <a:lnTo>
                    <a:pt x="123" y="38"/>
                  </a:lnTo>
                  <a:lnTo>
                    <a:pt x="127" y="39"/>
                  </a:lnTo>
                  <a:lnTo>
                    <a:pt x="131" y="40"/>
                  </a:lnTo>
                  <a:lnTo>
                    <a:pt x="135" y="39"/>
                  </a:lnTo>
                  <a:lnTo>
                    <a:pt x="140" y="38"/>
                  </a:lnTo>
                  <a:lnTo>
                    <a:pt x="146" y="36"/>
                  </a:lnTo>
                  <a:lnTo>
                    <a:pt x="149" y="43"/>
                  </a:lnTo>
                  <a:lnTo>
                    <a:pt x="153" y="52"/>
                  </a:lnTo>
                  <a:lnTo>
                    <a:pt x="157" y="64"/>
                  </a:lnTo>
                  <a:lnTo>
                    <a:pt x="160" y="74"/>
                  </a:lnTo>
                  <a:lnTo>
                    <a:pt x="133" y="88"/>
                  </a:lnTo>
                  <a:lnTo>
                    <a:pt x="106" y="102"/>
                  </a:lnTo>
                  <a:lnTo>
                    <a:pt x="92" y="107"/>
                  </a:lnTo>
                  <a:lnTo>
                    <a:pt x="76" y="113"/>
                  </a:lnTo>
                  <a:lnTo>
                    <a:pt x="62" y="116"/>
                  </a:lnTo>
                  <a:lnTo>
                    <a:pt x="47" y="117"/>
                  </a:lnTo>
                  <a:lnTo>
                    <a:pt x="32" y="99"/>
                  </a:lnTo>
                  <a:lnTo>
                    <a:pt x="21" y="83"/>
                  </a:lnTo>
                  <a:lnTo>
                    <a:pt x="10" y="69"/>
                  </a:lnTo>
                  <a:lnTo>
                    <a:pt x="0" y="55"/>
                  </a:lnTo>
                  <a:lnTo>
                    <a:pt x="13" y="48"/>
                  </a:lnTo>
                  <a:lnTo>
                    <a:pt x="41" y="32"/>
                  </a:lnTo>
                  <a:lnTo>
                    <a:pt x="60" y="23"/>
                  </a:lnTo>
                  <a:lnTo>
                    <a:pt x="78" y="14"/>
                  </a:lnTo>
                  <a:lnTo>
                    <a:pt x="97" y="6"/>
                  </a:lnTo>
                  <a:lnTo>
                    <a:pt x="114" y="0"/>
                  </a:lnTo>
                </a:path>
              </a:pathLst>
            </a:custGeom>
            <a:solidFill>
              <a:srgbClr val="FFC00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313" name="Freeform 355"/>
            <p:cNvSpPr>
              <a:spLocks/>
            </p:cNvSpPr>
            <p:nvPr>
              <p:custDataLst>
                <p:tags r:id="rId255"/>
              </p:custDataLst>
            </p:nvPr>
          </p:nvSpPr>
          <p:spPr bwMode="auto">
            <a:xfrm>
              <a:off x="4729163" y="2741613"/>
              <a:ext cx="458787" cy="552450"/>
            </a:xfrm>
            <a:custGeom>
              <a:avLst/>
              <a:gdLst>
                <a:gd name="T0" fmla="*/ 2147483647 w 943"/>
                <a:gd name="T1" fmla="*/ 2147483647 h 1172"/>
                <a:gd name="T2" fmla="*/ 2147483647 w 943"/>
                <a:gd name="T3" fmla="*/ 2147483647 h 1172"/>
                <a:gd name="T4" fmla="*/ 2147483647 w 943"/>
                <a:gd name="T5" fmla="*/ 2147483647 h 1172"/>
                <a:gd name="T6" fmla="*/ 2147483647 w 943"/>
                <a:gd name="T7" fmla="*/ 2147483647 h 1172"/>
                <a:gd name="T8" fmla="*/ 2147483647 w 943"/>
                <a:gd name="T9" fmla="*/ 2147483647 h 1172"/>
                <a:gd name="T10" fmla="*/ 2147483647 w 943"/>
                <a:gd name="T11" fmla="*/ 2147483647 h 1172"/>
                <a:gd name="T12" fmla="*/ 2147483647 w 943"/>
                <a:gd name="T13" fmla="*/ 2147483647 h 1172"/>
                <a:gd name="T14" fmla="*/ 2147483647 w 943"/>
                <a:gd name="T15" fmla="*/ 2147483647 h 1172"/>
                <a:gd name="T16" fmla="*/ 2147483647 w 943"/>
                <a:gd name="T17" fmla="*/ 2147483647 h 1172"/>
                <a:gd name="T18" fmla="*/ 2147483647 w 943"/>
                <a:gd name="T19" fmla="*/ 2147483647 h 1172"/>
                <a:gd name="T20" fmla="*/ 2147483647 w 943"/>
                <a:gd name="T21" fmla="*/ 2147483647 h 1172"/>
                <a:gd name="T22" fmla="*/ 2147483647 w 943"/>
                <a:gd name="T23" fmla="*/ 2147483647 h 1172"/>
                <a:gd name="T24" fmla="*/ 2147483647 w 943"/>
                <a:gd name="T25" fmla="*/ 2147483647 h 1172"/>
                <a:gd name="T26" fmla="*/ 2147483647 w 943"/>
                <a:gd name="T27" fmla="*/ 2147483647 h 1172"/>
                <a:gd name="T28" fmla="*/ 2147483647 w 943"/>
                <a:gd name="T29" fmla="*/ 2147483647 h 1172"/>
                <a:gd name="T30" fmla="*/ 2147483647 w 943"/>
                <a:gd name="T31" fmla="*/ 2147483647 h 1172"/>
                <a:gd name="T32" fmla="*/ 2147483647 w 943"/>
                <a:gd name="T33" fmla="*/ 2147483647 h 1172"/>
                <a:gd name="T34" fmla="*/ 2147483647 w 943"/>
                <a:gd name="T35" fmla="*/ 2147483647 h 1172"/>
                <a:gd name="T36" fmla="*/ 2147483647 w 943"/>
                <a:gd name="T37" fmla="*/ 2147483647 h 1172"/>
                <a:gd name="T38" fmla="*/ 2147483647 w 943"/>
                <a:gd name="T39" fmla="*/ 2147483647 h 1172"/>
                <a:gd name="T40" fmla="*/ 2147483647 w 943"/>
                <a:gd name="T41" fmla="*/ 2147483647 h 1172"/>
                <a:gd name="T42" fmla="*/ 2147483647 w 943"/>
                <a:gd name="T43" fmla="*/ 2147483647 h 1172"/>
                <a:gd name="T44" fmla="*/ 2147483647 w 943"/>
                <a:gd name="T45" fmla="*/ 2147483647 h 1172"/>
                <a:gd name="T46" fmla="*/ 2147483647 w 943"/>
                <a:gd name="T47" fmla="*/ 2147483647 h 1172"/>
                <a:gd name="T48" fmla="*/ 2147483647 w 943"/>
                <a:gd name="T49" fmla="*/ 2147483647 h 1172"/>
                <a:gd name="T50" fmla="*/ 2147483647 w 943"/>
                <a:gd name="T51" fmla="*/ 2147483647 h 1172"/>
                <a:gd name="T52" fmla="*/ 2147483647 w 943"/>
                <a:gd name="T53" fmla="*/ 2147483647 h 1172"/>
                <a:gd name="T54" fmla="*/ 2147483647 w 943"/>
                <a:gd name="T55" fmla="*/ 2147483647 h 1172"/>
                <a:gd name="T56" fmla="*/ 2147483647 w 943"/>
                <a:gd name="T57" fmla="*/ 2147483647 h 1172"/>
                <a:gd name="T58" fmla="*/ 2147483647 w 943"/>
                <a:gd name="T59" fmla="*/ 2147483647 h 1172"/>
                <a:gd name="T60" fmla="*/ 2147483647 w 943"/>
                <a:gd name="T61" fmla="*/ 2147483647 h 1172"/>
                <a:gd name="T62" fmla="*/ 2147483647 w 943"/>
                <a:gd name="T63" fmla="*/ 2147483647 h 1172"/>
                <a:gd name="T64" fmla="*/ 2147483647 w 943"/>
                <a:gd name="T65" fmla="*/ 2147483647 h 1172"/>
                <a:gd name="T66" fmla="*/ 2147483647 w 943"/>
                <a:gd name="T67" fmla="*/ 2147483647 h 1172"/>
                <a:gd name="T68" fmla="*/ 2147483647 w 943"/>
                <a:gd name="T69" fmla="*/ 2147483647 h 1172"/>
                <a:gd name="T70" fmla="*/ 2147483647 w 943"/>
                <a:gd name="T71" fmla="*/ 2147483647 h 1172"/>
                <a:gd name="T72" fmla="*/ 2147483647 w 943"/>
                <a:gd name="T73" fmla="*/ 2147483647 h 1172"/>
                <a:gd name="T74" fmla="*/ 2147483647 w 943"/>
                <a:gd name="T75" fmla="*/ 2147483647 h 1172"/>
                <a:gd name="T76" fmla="*/ 2147483647 w 943"/>
                <a:gd name="T77" fmla="*/ 2147483647 h 1172"/>
                <a:gd name="T78" fmla="*/ 2147483647 w 943"/>
                <a:gd name="T79" fmla="*/ 2147483647 h 1172"/>
                <a:gd name="T80" fmla="*/ 2147483647 w 943"/>
                <a:gd name="T81" fmla="*/ 2147483647 h 1172"/>
                <a:gd name="T82" fmla="*/ 2147483647 w 943"/>
                <a:gd name="T83" fmla="*/ 2147483647 h 1172"/>
                <a:gd name="T84" fmla="*/ 2147483647 w 943"/>
                <a:gd name="T85" fmla="*/ 2147483647 h 1172"/>
                <a:gd name="T86" fmla="*/ 2147483647 w 943"/>
                <a:gd name="T87" fmla="*/ 2147483647 h 1172"/>
                <a:gd name="T88" fmla="*/ 2147483647 w 943"/>
                <a:gd name="T89" fmla="*/ 2147483647 h 1172"/>
                <a:gd name="T90" fmla="*/ 2147483647 w 943"/>
                <a:gd name="T91" fmla="*/ 2147483647 h 1172"/>
                <a:gd name="T92" fmla="*/ 2147483647 w 943"/>
                <a:gd name="T93" fmla="*/ 2147483647 h 1172"/>
                <a:gd name="T94" fmla="*/ 2147483647 w 943"/>
                <a:gd name="T95" fmla="*/ 2147483647 h 1172"/>
                <a:gd name="T96" fmla="*/ 2147483647 w 943"/>
                <a:gd name="T97" fmla="*/ 2147483647 h 1172"/>
                <a:gd name="T98" fmla="*/ 2147483647 w 943"/>
                <a:gd name="T99" fmla="*/ 2147483647 h 1172"/>
                <a:gd name="T100" fmla="*/ 2147483647 w 943"/>
                <a:gd name="T101" fmla="*/ 2147483647 h 1172"/>
                <a:gd name="T102" fmla="*/ 2147483647 w 943"/>
                <a:gd name="T103" fmla="*/ 2147483647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43"/>
                <a:gd name="T157" fmla="*/ 0 h 1172"/>
                <a:gd name="T158" fmla="*/ 943 w 943"/>
                <a:gd name="T159" fmla="*/ 1172 h 11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314" name="Freeform 356"/>
            <p:cNvSpPr>
              <a:spLocks/>
            </p:cNvSpPr>
            <p:nvPr>
              <p:custDataLst>
                <p:tags r:id="rId256"/>
              </p:custDataLst>
            </p:nvPr>
          </p:nvSpPr>
          <p:spPr bwMode="auto">
            <a:xfrm>
              <a:off x="5270500" y="3049588"/>
              <a:ext cx="273050" cy="390525"/>
            </a:xfrm>
            <a:custGeom>
              <a:avLst/>
              <a:gdLst>
                <a:gd name="T0" fmla="*/ 2147483647 w 556"/>
                <a:gd name="T1" fmla="*/ 2147483647 h 819"/>
                <a:gd name="T2" fmla="*/ 2147483647 w 556"/>
                <a:gd name="T3" fmla="*/ 2147483647 h 819"/>
                <a:gd name="T4" fmla="*/ 2147483647 w 556"/>
                <a:gd name="T5" fmla="*/ 2147483647 h 819"/>
                <a:gd name="T6" fmla="*/ 2147483647 w 556"/>
                <a:gd name="T7" fmla="*/ 2147483647 h 819"/>
                <a:gd name="T8" fmla="*/ 2147483647 w 556"/>
                <a:gd name="T9" fmla="*/ 2147483647 h 819"/>
                <a:gd name="T10" fmla="*/ 2147483647 w 556"/>
                <a:gd name="T11" fmla="*/ 2147483647 h 819"/>
                <a:gd name="T12" fmla="*/ 2147483647 w 556"/>
                <a:gd name="T13" fmla="*/ 2147483647 h 819"/>
                <a:gd name="T14" fmla="*/ 2147483647 w 556"/>
                <a:gd name="T15" fmla="*/ 2147483647 h 819"/>
                <a:gd name="T16" fmla="*/ 2147483647 w 556"/>
                <a:gd name="T17" fmla="*/ 2147483647 h 819"/>
                <a:gd name="T18" fmla="*/ 2147483647 w 556"/>
                <a:gd name="T19" fmla="*/ 2147483647 h 819"/>
                <a:gd name="T20" fmla="*/ 2147483647 w 556"/>
                <a:gd name="T21" fmla="*/ 2147483647 h 819"/>
                <a:gd name="T22" fmla="*/ 2147483647 w 556"/>
                <a:gd name="T23" fmla="*/ 2147483647 h 819"/>
                <a:gd name="T24" fmla="*/ 2147483647 w 556"/>
                <a:gd name="T25" fmla="*/ 2147483647 h 819"/>
                <a:gd name="T26" fmla="*/ 2147483647 w 556"/>
                <a:gd name="T27" fmla="*/ 2147483647 h 819"/>
                <a:gd name="T28" fmla="*/ 2147483647 w 556"/>
                <a:gd name="T29" fmla="*/ 2147483647 h 819"/>
                <a:gd name="T30" fmla="*/ 2147483647 w 556"/>
                <a:gd name="T31" fmla="*/ 2147483647 h 819"/>
                <a:gd name="T32" fmla="*/ 2147483647 w 556"/>
                <a:gd name="T33" fmla="*/ 2147483647 h 819"/>
                <a:gd name="T34" fmla="*/ 2147483647 w 556"/>
                <a:gd name="T35" fmla="*/ 2147483647 h 819"/>
                <a:gd name="T36" fmla="*/ 2147483647 w 556"/>
                <a:gd name="T37" fmla="*/ 2147483647 h 819"/>
                <a:gd name="T38" fmla="*/ 2147483647 w 556"/>
                <a:gd name="T39" fmla="*/ 2147483647 h 819"/>
                <a:gd name="T40" fmla="*/ 2147483647 w 556"/>
                <a:gd name="T41" fmla="*/ 2147483647 h 819"/>
                <a:gd name="T42" fmla="*/ 2147483647 w 556"/>
                <a:gd name="T43" fmla="*/ 2147483647 h 819"/>
                <a:gd name="T44" fmla="*/ 2147483647 w 556"/>
                <a:gd name="T45" fmla="*/ 2147483647 h 819"/>
                <a:gd name="T46" fmla="*/ 2147483647 w 556"/>
                <a:gd name="T47" fmla="*/ 2147483647 h 819"/>
                <a:gd name="T48" fmla="*/ 2147483647 w 556"/>
                <a:gd name="T49" fmla="*/ 2147483647 h 819"/>
                <a:gd name="T50" fmla="*/ 2147483647 w 556"/>
                <a:gd name="T51" fmla="*/ 2147483647 h 819"/>
                <a:gd name="T52" fmla="*/ 2147483647 w 556"/>
                <a:gd name="T53" fmla="*/ 2147483647 h 819"/>
                <a:gd name="T54" fmla="*/ 2147483647 w 556"/>
                <a:gd name="T55" fmla="*/ 2147483647 h 819"/>
                <a:gd name="T56" fmla="*/ 2147483647 w 556"/>
                <a:gd name="T57" fmla="*/ 2147483647 h 819"/>
                <a:gd name="T58" fmla="*/ 2147483647 w 556"/>
                <a:gd name="T59" fmla="*/ 2147483647 h 819"/>
                <a:gd name="T60" fmla="*/ 2147483647 w 556"/>
                <a:gd name="T61" fmla="*/ 2147483647 h 819"/>
                <a:gd name="T62" fmla="*/ 2147483647 w 556"/>
                <a:gd name="T63" fmla="*/ 2147483647 h 819"/>
                <a:gd name="T64" fmla="*/ 2147483647 w 556"/>
                <a:gd name="T65" fmla="*/ 2147483647 h 819"/>
                <a:gd name="T66" fmla="*/ 2147483647 w 556"/>
                <a:gd name="T67" fmla="*/ 2147483647 h 819"/>
                <a:gd name="T68" fmla="*/ 2147483647 w 556"/>
                <a:gd name="T69" fmla="*/ 2147483647 h 819"/>
                <a:gd name="T70" fmla="*/ 2147483647 w 556"/>
                <a:gd name="T71" fmla="*/ 2147483647 h 819"/>
                <a:gd name="T72" fmla="*/ 2147483647 w 556"/>
                <a:gd name="T73" fmla="*/ 2147483647 h 819"/>
                <a:gd name="T74" fmla="*/ 2147483647 w 556"/>
                <a:gd name="T75" fmla="*/ 2147483647 h 819"/>
                <a:gd name="T76" fmla="*/ 2147483647 w 556"/>
                <a:gd name="T77" fmla="*/ 2147483647 h 819"/>
                <a:gd name="T78" fmla="*/ 2147483647 w 556"/>
                <a:gd name="T79" fmla="*/ 2147483647 h 819"/>
                <a:gd name="T80" fmla="*/ 2147483647 w 556"/>
                <a:gd name="T81" fmla="*/ 2147483647 h 819"/>
                <a:gd name="T82" fmla="*/ 2147483647 w 556"/>
                <a:gd name="T83" fmla="*/ 2147483647 h 819"/>
                <a:gd name="T84" fmla="*/ 2147483647 w 556"/>
                <a:gd name="T85" fmla="*/ 2147483647 h 819"/>
                <a:gd name="T86" fmla="*/ 2147483647 w 556"/>
                <a:gd name="T87" fmla="*/ 2147483647 h 819"/>
                <a:gd name="T88" fmla="*/ 2147483647 w 556"/>
                <a:gd name="T89" fmla="*/ 2147483647 h 819"/>
                <a:gd name="T90" fmla="*/ 2147483647 w 556"/>
                <a:gd name="T91" fmla="*/ 2147483647 h 819"/>
                <a:gd name="T92" fmla="*/ 2147483647 w 556"/>
                <a:gd name="T93" fmla="*/ 2147483647 h 819"/>
                <a:gd name="T94" fmla="*/ 2147483647 w 556"/>
                <a:gd name="T95" fmla="*/ 2147483647 h 819"/>
                <a:gd name="T96" fmla="*/ 2147483647 w 556"/>
                <a:gd name="T97" fmla="*/ 2147483647 h 819"/>
                <a:gd name="T98" fmla="*/ 2147483647 w 556"/>
                <a:gd name="T99" fmla="*/ 2147483647 h 819"/>
                <a:gd name="T100" fmla="*/ 2147483647 w 556"/>
                <a:gd name="T101" fmla="*/ 2147483647 h 819"/>
                <a:gd name="T102" fmla="*/ 2147483647 w 556"/>
                <a:gd name="T103" fmla="*/ 2147483647 h 819"/>
                <a:gd name="T104" fmla="*/ 2147483647 w 556"/>
                <a:gd name="T105" fmla="*/ 2147483647 h 819"/>
                <a:gd name="T106" fmla="*/ 2147483647 w 556"/>
                <a:gd name="T107" fmla="*/ 2147483647 h 819"/>
                <a:gd name="T108" fmla="*/ 2147483647 w 556"/>
                <a:gd name="T109" fmla="*/ 2147483647 h 819"/>
                <a:gd name="T110" fmla="*/ 2147483647 w 556"/>
                <a:gd name="T111" fmla="*/ 2147483647 h 819"/>
                <a:gd name="T112" fmla="*/ 2147483647 w 556"/>
                <a:gd name="T113" fmla="*/ 2147483647 h 819"/>
                <a:gd name="T114" fmla="*/ 2147483647 w 556"/>
                <a:gd name="T115" fmla="*/ 2147483647 h 8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6"/>
                <a:gd name="T175" fmla="*/ 0 h 819"/>
                <a:gd name="T176" fmla="*/ 556 w 556"/>
                <a:gd name="T177" fmla="*/ 819 h 81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6" h="819">
                  <a:moveTo>
                    <a:pt x="84" y="68"/>
                  </a:moveTo>
                  <a:lnTo>
                    <a:pt x="90" y="66"/>
                  </a:lnTo>
                  <a:lnTo>
                    <a:pt x="98" y="62"/>
                  </a:lnTo>
                  <a:lnTo>
                    <a:pt x="103" y="59"/>
                  </a:lnTo>
                  <a:lnTo>
                    <a:pt x="108" y="58"/>
                  </a:lnTo>
                  <a:lnTo>
                    <a:pt x="112" y="56"/>
                  </a:lnTo>
                  <a:lnTo>
                    <a:pt x="118" y="56"/>
                  </a:lnTo>
                  <a:lnTo>
                    <a:pt x="122" y="62"/>
                  </a:lnTo>
                  <a:lnTo>
                    <a:pt x="129" y="69"/>
                  </a:lnTo>
                  <a:lnTo>
                    <a:pt x="134" y="75"/>
                  </a:lnTo>
                  <a:lnTo>
                    <a:pt x="141" y="81"/>
                  </a:lnTo>
                  <a:lnTo>
                    <a:pt x="149" y="85"/>
                  </a:lnTo>
                  <a:lnTo>
                    <a:pt x="155" y="89"/>
                  </a:lnTo>
                  <a:lnTo>
                    <a:pt x="163" y="91"/>
                  </a:lnTo>
                  <a:lnTo>
                    <a:pt x="171" y="92"/>
                  </a:lnTo>
                  <a:lnTo>
                    <a:pt x="186" y="91"/>
                  </a:lnTo>
                  <a:lnTo>
                    <a:pt x="200" y="90"/>
                  </a:lnTo>
                  <a:lnTo>
                    <a:pt x="215" y="88"/>
                  </a:lnTo>
                  <a:lnTo>
                    <a:pt x="230" y="86"/>
                  </a:lnTo>
                  <a:lnTo>
                    <a:pt x="244" y="84"/>
                  </a:lnTo>
                  <a:lnTo>
                    <a:pt x="257" y="82"/>
                  </a:lnTo>
                  <a:lnTo>
                    <a:pt x="271" y="80"/>
                  </a:lnTo>
                  <a:lnTo>
                    <a:pt x="284" y="80"/>
                  </a:lnTo>
                  <a:lnTo>
                    <a:pt x="291" y="79"/>
                  </a:lnTo>
                  <a:lnTo>
                    <a:pt x="297" y="78"/>
                  </a:lnTo>
                  <a:lnTo>
                    <a:pt x="300" y="76"/>
                  </a:lnTo>
                  <a:lnTo>
                    <a:pt x="301" y="74"/>
                  </a:lnTo>
                  <a:lnTo>
                    <a:pt x="301" y="72"/>
                  </a:lnTo>
                  <a:lnTo>
                    <a:pt x="301" y="70"/>
                  </a:lnTo>
                  <a:lnTo>
                    <a:pt x="301" y="68"/>
                  </a:lnTo>
                  <a:lnTo>
                    <a:pt x="303" y="68"/>
                  </a:lnTo>
                  <a:lnTo>
                    <a:pt x="327" y="67"/>
                  </a:lnTo>
                  <a:lnTo>
                    <a:pt x="355" y="63"/>
                  </a:lnTo>
                  <a:lnTo>
                    <a:pt x="386" y="58"/>
                  </a:lnTo>
                  <a:lnTo>
                    <a:pt x="418" y="50"/>
                  </a:lnTo>
                  <a:lnTo>
                    <a:pt x="434" y="45"/>
                  </a:lnTo>
                  <a:lnTo>
                    <a:pt x="450" y="40"/>
                  </a:lnTo>
                  <a:lnTo>
                    <a:pt x="465" y="34"/>
                  </a:lnTo>
                  <a:lnTo>
                    <a:pt x="479" y="28"/>
                  </a:lnTo>
                  <a:lnTo>
                    <a:pt x="492" y="22"/>
                  </a:lnTo>
                  <a:lnTo>
                    <a:pt x="504" y="15"/>
                  </a:lnTo>
                  <a:lnTo>
                    <a:pt x="514" y="8"/>
                  </a:lnTo>
                  <a:lnTo>
                    <a:pt x="523" y="0"/>
                  </a:lnTo>
                  <a:lnTo>
                    <a:pt x="536" y="17"/>
                  </a:lnTo>
                  <a:lnTo>
                    <a:pt x="547" y="31"/>
                  </a:lnTo>
                  <a:lnTo>
                    <a:pt x="551" y="39"/>
                  </a:lnTo>
                  <a:lnTo>
                    <a:pt x="554" y="48"/>
                  </a:lnTo>
                  <a:lnTo>
                    <a:pt x="555" y="57"/>
                  </a:lnTo>
                  <a:lnTo>
                    <a:pt x="556" y="68"/>
                  </a:lnTo>
                  <a:lnTo>
                    <a:pt x="555" y="90"/>
                  </a:lnTo>
                  <a:lnTo>
                    <a:pt x="552" y="113"/>
                  </a:lnTo>
                  <a:lnTo>
                    <a:pt x="546" y="133"/>
                  </a:lnTo>
                  <a:lnTo>
                    <a:pt x="540" y="153"/>
                  </a:lnTo>
                  <a:lnTo>
                    <a:pt x="532" y="174"/>
                  </a:lnTo>
                  <a:lnTo>
                    <a:pt x="523" y="193"/>
                  </a:lnTo>
                  <a:lnTo>
                    <a:pt x="512" y="212"/>
                  </a:lnTo>
                  <a:lnTo>
                    <a:pt x="502" y="231"/>
                  </a:lnTo>
                  <a:lnTo>
                    <a:pt x="479" y="267"/>
                  </a:lnTo>
                  <a:lnTo>
                    <a:pt x="458" y="303"/>
                  </a:lnTo>
                  <a:lnTo>
                    <a:pt x="447" y="321"/>
                  </a:lnTo>
                  <a:lnTo>
                    <a:pt x="439" y="339"/>
                  </a:lnTo>
                  <a:lnTo>
                    <a:pt x="430" y="357"/>
                  </a:lnTo>
                  <a:lnTo>
                    <a:pt x="423" y="375"/>
                  </a:lnTo>
                  <a:lnTo>
                    <a:pt x="419" y="390"/>
                  </a:lnTo>
                  <a:lnTo>
                    <a:pt x="414" y="403"/>
                  </a:lnTo>
                  <a:lnTo>
                    <a:pt x="410" y="415"/>
                  </a:lnTo>
                  <a:lnTo>
                    <a:pt x="404" y="427"/>
                  </a:lnTo>
                  <a:lnTo>
                    <a:pt x="392" y="452"/>
                  </a:lnTo>
                  <a:lnTo>
                    <a:pt x="379" y="473"/>
                  </a:lnTo>
                  <a:lnTo>
                    <a:pt x="364" y="495"/>
                  </a:lnTo>
                  <a:lnTo>
                    <a:pt x="347" y="514"/>
                  </a:lnTo>
                  <a:lnTo>
                    <a:pt x="330" y="531"/>
                  </a:lnTo>
                  <a:lnTo>
                    <a:pt x="310" y="549"/>
                  </a:lnTo>
                  <a:lnTo>
                    <a:pt x="300" y="558"/>
                  </a:lnTo>
                  <a:lnTo>
                    <a:pt x="288" y="566"/>
                  </a:lnTo>
                  <a:lnTo>
                    <a:pt x="277" y="575"/>
                  </a:lnTo>
                  <a:lnTo>
                    <a:pt x="264" y="583"/>
                  </a:lnTo>
                  <a:lnTo>
                    <a:pt x="239" y="600"/>
                  </a:lnTo>
                  <a:lnTo>
                    <a:pt x="213" y="617"/>
                  </a:lnTo>
                  <a:lnTo>
                    <a:pt x="189" y="634"/>
                  </a:lnTo>
                  <a:lnTo>
                    <a:pt x="168" y="651"/>
                  </a:lnTo>
                  <a:lnTo>
                    <a:pt x="159" y="661"/>
                  </a:lnTo>
                  <a:lnTo>
                    <a:pt x="150" y="670"/>
                  </a:lnTo>
                  <a:lnTo>
                    <a:pt x="143" y="680"/>
                  </a:lnTo>
                  <a:lnTo>
                    <a:pt x="138" y="690"/>
                  </a:lnTo>
                  <a:lnTo>
                    <a:pt x="134" y="695"/>
                  </a:lnTo>
                  <a:lnTo>
                    <a:pt x="131" y="700"/>
                  </a:lnTo>
                  <a:lnTo>
                    <a:pt x="128" y="705"/>
                  </a:lnTo>
                  <a:lnTo>
                    <a:pt x="125" y="709"/>
                  </a:lnTo>
                  <a:lnTo>
                    <a:pt x="116" y="717"/>
                  </a:lnTo>
                  <a:lnTo>
                    <a:pt x="107" y="723"/>
                  </a:lnTo>
                  <a:lnTo>
                    <a:pt x="88" y="733"/>
                  </a:lnTo>
                  <a:lnTo>
                    <a:pt x="71" y="745"/>
                  </a:lnTo>
                  <a:lnTo>
                    <a:pt x="52" y="763"/>
                  </a:lnTo>
                  <a:lnTo>
                    <a:pt x="36" y="783"/>
                  </a:lnTo>
                  <a:lnTo>
                    <a:pt x="19" y="801"/>
                  </a:lnTo>
                  <a:lnTo>
                    <a:pt x="5" y="819"/>
                  </a:lnTo>
                  <a:lnTo>
                    <a:pt x="5" y="567"/>
                  </a:lnTo>
                  <a:lnTo>
                    <a:pt x="2" y="564"/>
                  </a:lnTo>
                  <a:lnTo>
                    <a:pt x="0" y="560"/>
                  </a:lnTo>
                  <a:lnTo>
                    <a:pt x="0" y="557"/>
                  </a:lnTo>
                  <a:lnTo>
                    <a:pt x="3" y="554"/>
                  </a:lnTo>
                  <a:lnTo>
                    <a:pt x="8" y="547"/>
                  </a:lnTo>
                  <a:lnTo>
                    <a:pt x="17" y="540"/>
                  </a:lnTo>
                  <a:lnTo>
                    <a:pt x="27" y="533"/>
                  </a:lnTo>
                  <a:lnTo>
                    <a:pt x="36" y="525"/>
                  </a:lnTo>
                  <a:lnTo>
                    <a:pt x="39" y="521"/>
                  </a:lnTo>
                  <a:lnTo>
                    <a:pt x="42" y="516"/>
                  </a:lnTo>
                  <a:lnTo>
                    <a:pt x="43" y="511"/>
                  </a:lnTo>
                  <a:lnTo>
                    <a:pt x="44" y="505"/>
                  </a:lnTo>
                  <a:lnTo>
                    <a:pt x="60" y="497"/>
                  </a:lnTo>
                  <a:lnTo>
                    <a:pt x="75" y="490"/>
                  </a:lnTo>
                  <a:lnTo>
                    <a:pt x="92" y="485"/>
                  </a:lnTo>
                  <a:lnTo>
                    <a:pt x="111" y="480"/>
                  </a:lnTo>
                  <a:lnTo>
                    <a:pt x="114" y="479"/>
                  </a:lnTo>
                  <a:lnTo>
                    <a:pt x="116" y="475"/>
                  </a:lnTo>
                  <a:lnTo>
                    <a:pt x="119" y="470"/>
                  </a:lnTo>
                  <a:lnTo>
                    <a:pt x="121" y="464"/>
                  </a:lnTo>
                  <a:lnTo>
                    <a:pt x="125" y="458"/>
                  </a:lnTo>
                  <a:lnTo>
                    <a:pt x="129" y="452"/>
                  </a:lnTo>
                  <a:lnTo>
                    <a:pt x="132" y="447"/>
                  </a:lnTo>
                  <a:lnTo>
                    <a:pt x="138" y="444"/>
                  </a:lnTo>
                  <a:lnTo>
                    <a:pt x="152" y="440"/>
                  </a:lnTo>
                  <a:lnTo>
                    <a:pt x="162" y="439"/>
                  </a:lnTo>
                  <a:lnTo>
                    <a:pt x="168" y="438"/>
                  </a:lnTo>
                  <a:lnTo>
                    <a:pt x="174" y="439"/>
                  </a:lnTo>
                  <a:lnTo>
                    <a:pt x="179" y="439"/>
                  </a:lnTo>
                  <a:lnTo>
                    <a:pt x="186" y="440"/>
                  </a:lnTo>
                  <a:lnTo>
                    <a:pt x="196" y="439"/>
                  </a:lnTo>
                  <a:lnTo>
                    <a:pt x="210" y="438"/>
                  </a:lnTo>
                  <a:lnTo>
                    <a:pt x="220" y="434"/>
                  </a:lnTo>
                  <a:lnTo>
                    <a:pt x="228" y="429"/>
                  </a:lnTo>
                  <a:lnTo>
                    <a:pt x="235" y="424"/>
                  </a:lnTo>
                  <a:lnTo>
                    <a:pt x="241" y="418"/>
                  </a:lnTo>
                  <a:lnTo>
                    <a:pt x="251" y="405"/>
                  </a:lnTo>
                  <a:lnTo>
                    <a:pt x="257" y="394"/>
                  </a:lnTo>
                  <a:lnTo>
                    <a:pt x="261" y="387"/>
                  </a:lnTo>
                  <a:lnTo>
                    <a:pt x="265" y="379"/>
                  </a:lnTo>
                  <a:lnTo>
                    <a:pt x="272" y="371"/>
                  </a:lnTo>
                  <a:lnTo>
                    <a:pt x="278" y="363"/>
                  </a:lnTo>
                  <a:lnTo>
                    <a:pt x="296" y="347"/>
                  </a:lnTo>
                  <a:lnTo>
                    <a:pt x="316" y="329"/>
                  </a:lnTo>
                  <a:lnTo>
                    <a:pt x="335" y="310"/>
                  </a:lnTo>
                  <a:lnTo>
                    <a:pt x="354" y="293"/>
                  </a:lnTo>
                  <a:lnTo>
                    <a:pt x="363" y="284"/>
                  </a:lnTo>
                  <a:lnTo>
                    <a:pt x="370" y="276"/>
                  </a:lnTo>
                  <a:lnTo>
                    <a:pt x="377" y="266"/>
                  </a:lnTo>
                  <a:lnTo>
                    <a:pt x="384" y="258"/>
                  </a:lnTo>
                  <a:lnTo>
                    <a:pt x="351" y="252"/>
                  </a:lnTo>
                  <a:lnTo>
                    <a:pt x="324" y="246"/>
                  </a:lnTo>
                  <a:lnTo>
                    <a:pt x="300" y="240"/>
                  </a:lnTo>
                  <a:lnTo>
                    <a:pt x="278" y="234"/>
                  </a:lnTo>
                  <a:lnTo>
                    <a:pt x="257" y="228"/>
                  </a:lnTo>
                  <a:lnTo>
                    <a:pt x="235" y="223"/>
                  </a:lnTo>
                  <a:lnTo>
                    <a:pt x="211" y="216"/>
                  </a:lnTo>
                  <a:lnTo>
                    <a:pt x="184" y="209"/>
                  </a:lnTo>
                  <a:lnTo>
                    <a:pt x="177" y="205"/>
                  </a:lnTo>
                  <a:lnTo>
                    <a:pt x="165" y="198"/>
                  </a:lnTo>
                  <a:lnTo>
                    <a:pt x="149" y="187"/>
                  </a:lnTo>
                  <a:lnTo>
                    <a:pt x="131" y="173"/>
                  </a:lnTo>
                  <a:lnTo>
                    <a:pt x="121" y="164"/>
                  </a:lnTo>
                  <a:lnTo>
                    <a:pt x="112" y="154"/>
                  </a:lnTo>
                  <a:lnTo>
                    <a:pt x="104" y="144"/>
                  </a:lnTo>
                  <a:lnTo>
                    <a:pt x="96" y="133"/>
                  </a:lnTo>
                  <a:lnTo>
                    <a:pt x="89" y="121"/>
                  </a:lnTo>
                  <a:lnTo>
                    <a:pt x="84" y="109"/>
                  </a:lnTo>
                  <a:lnTo>
                    <a:pt x="79" y="94"/>
                  </a:lnTo>
                  <a:lnTo>
                    <a:pt x="77" y="80"/>
                  </a:lnTo>
                  <a:lnTo>
                    <a:pt x="69" y="86"/>
                  </a:lnTo>
                  <a:lnTo>
                    <a:pt x="64" y="88"/>
                  </a:lnTo>
                  <a:lnTo>
                    <a:pt x="65" y="87"/>
                  </a:lnTo>
                  <a:lnTo>
                    <a:pt x="69" y="83"/>
                  </a:lnTo>
                  <a:lnTo>
                    <a:pt x="78" y="73"/>
                  </a:lnTo>
                  <a:lnTo>
                    <a:pt x="84" y="68"/>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315" name="Freeform 357"/>
            <p:cNvSpPr>
              <a:spLocks/>
            </p:cNvSpPr>
            <p:nvPr>
              <p:custDataLst>
                <p:tags r:id="rId257"/>
              </p:custDataLst>
            </p:nvPr>
          </p:nvSpPr>
          <p:spPr bwMode="auto">
            <a:xfrm>
              <a:off x="5278438" y="3038475"/>
              <a:ext cx="44450" cy="53975"/>
            </a:xfrm>
            <a:custGeom>
              <a:avLst/>
              <a:gdLst>
                <a:gd name="T0" fmla="*/ 2147483647 w 86"/>
                <a:gd name="T1" fmla="*/ 0 h 97"/>
                <a:gd name="T2" fmla="*/ 2147483647 w 86"/>
                <a:gd name="T3" fmla="*/ 2147483647 h 97"/>
                <a:gd name="T4" fmla="*/ 2147483647 w 86"/>
                <a:gd name="T5" fmla="*/ 2147483647 h 97"/>
                <a:gd name="T6" fmla="*/ 2147483647 w 86"/>
                <a:gd name="T7" fmla="*/ 2147483647 h 97"/>
                <a:gd name="T8" fmla="*/ 2147483647 w 86"/>
                <a:gd name="T9" fmla="*/ 2147483647 h 97"/>
                <a:gd name="T10" fmla="*/ 2147483647 w 86"/>
                <a:gd name="T11" fmla="*/ 2147483647 h 97"/>
                <a:gd name="T12" fmla="*/ 2147483647 w 86"/>
                <a:gd name="T13" fmla="*/ 2147483647 h 97"/>
                <a:gd name="T14" fmla="*/ 2147483647 w 86"/>
                <a:gd name="T15" fmla="*/ 2147483647 h 97"/>
                <a:gd name="T16" fmla="*/ 2147483647 w 86"/>
                <a:gd name="T17" fmla="*/ 2147483647 h 97"/>
                <a:gd name="T18" fmla="*/ 2147483647 w 86"/>
                <a:gd name="T19" fmla="*/ 2147483647 h 97"/>
                <a:gd name="T20" fmla="*/ 2147483647 w 86"/>
                <a:gd name="T21" fmla="*/ 2147483647 h 97"/>
                <a:gd name="T22" fmla="*/ 2147483647 w 86"/>
                <a:gd name="T23" fmla="*/ 2147483647 h 97"/>
                <a:gd name="T24" fmla="*/ 2147483647 w 86"/>
                <a:gd name="T25" fmla="*/ 2147483647 h 97"/>
                <a:gd name="T26" fmla="*/ 2147483647 w 86"/>
                <a:gd name="T27" fmla="*/ 2147483647 h 97"/>
                <a:gd name="T28" fmla="*/ 2147483647 w 86"/>
                <a:gd name="T29" fmla="*/ 2147483647 h 97"/>
                <a:gd name="T30" fmla="*/ 0 w 86"/>
                <a:gd name="T31" fmla="*/ 2147483647 h 97"/>
                <a:gd name="T32" fmla="*/ 0 w 86"/>
                <a:gd name="T33" fmla="*/ 2147483647 h 97"/>
                <a:gd name="T34" fmla="*/ 0 w 86"/>
                <a:gd name="T35" fmla="*/ 2147483647 h 97"/>
                <a:gd name="T36" fmla="*/ 2147483647 w 86"/>
                <a:gd name="T37" fmla="*/ 2147483647 h 97"/>
                <a:gd name="T38" fmla="*/ 2147483647 w 86"/>
                <a:gd name="T39" fmla="*/ 2147483647 h 97"/>
                <a:gd name="T40" fmla="*/ 2147483647 w 86"/>
                <a:gd name="T41" fmla="*/ 2147483647 h 97"/>
                <a:gd name="T42" fmla="*/ 2147483647 w 86"/>
                <a:gd name="T43" fmla="*/ 2147483647 h 97"/>
                <a:gd name="T44" fmla="*/ 2147483647 w 86"/>
                <a:gd name="T45" fmla="*/ 2147483647 h 97"/>
                <a:gd name="T46" fmla="*/ 2147483647 w 86"/>
                <a:gd name="T47" fmla="*/ 2147483647 h 97"/>
                <a:gd name="T48" fmla="*/ 2147483647 w 86"/>
                <a:gd name="T49" fmla="*/ 2147483647 h 97"/>
                <a:gd name="T50" fmla="*/ 2147483647 w 86"/>
                <a:gd name="T51" fmla="*/ 2147483647 h 97"/>
                <a:gd name="T52" fmla="*/ 2147483647 w 86"/>
                <a:gd name="T53" fmla="*/ 2147483647 h 97"/>
                <a:gd name="T54" fmla="*/ 2147483647 w 86"/>
                <a:gd name="T55" fmla="*/ 2147483647 h 97"/>
                <a:gd name="T56" fmla="*/ 2147483647 w 86"/>
                <a:gd name="T57" fmla="*/ 0 h 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6"/>
                <a:gd name="T88" fmla="*/ 0 h 97"/>
                <a:gd name="T89" fmla="*/ 86 w 86"/>
                <a:gd name="T90" fmla="*/ 97 h 9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6" h="97">
                  <a:moveTo>
                    <a:pt x="59" y="0"/>
                  </a:moveTo>
                  <a:lnTo>
                    <a:pt x="56" y="2"/>
                  </a:lnTo>
                  <a:lnTo>
                    <a:pt x="52" y="3"/>
                  </a:lnTo>
                  <a:lnTo>
                    <a:pt x="46" y="3"/>
                  </a:lnTo>
                  <a:lnTo>
                    <a:pt x="40" y="3"/>
                  </a:lnTo>
                  <a:lnTo>
                    <a:pt x="33" y="3"/>
                  </a:lnTo>
                  <a:lnTo>
                    <a:pt x="27" y="3"/>
                  </a:lnTo>
                  <a:lnTo>
                    <a:pt x="23" y="4"/>
                  </a:lnTo>
                  <a:lnTo>
                    <a:pt x="20" y="6"/>
                  </a:lnTo>
                  <a:lnTo>
                    <a:pt x="16" y="9"/>
                  </a:lnTo>
                  <a:lnTo>
                    <a:pt x="13" y="12"/>
                  </a:lnTo>
                  <a:lnTo>
                    <a:pt x="11" y="15"/>
                  </a:lnTo>
                  <a:lnTo>
                    <a:pt x="8" y="20"/>
                  </a:lnTo>
                  <a:lnTo>
                    <a:pt x="4" y="29"/>
                  </a:lnTo>
                  <a:lnTo>
                    <a:pt x="2" y="38"/>
                  </a:lnTo>
                  <a:lnTo>
                    <a:pt x="0" y="57"/>
                  </a:lnTo>
                  <a:lnTo>
                    <a:pt x="0" y="75"/>
                  </a:lnTo>
                  <a:lnTo>
                    <a:pt x="0" y="81"/>
                  </a:lnTo>
                  <a:lnTo>
                    <a:pt x="1" y="86"/>
                  </a:lnTo>
                  <a:lnTo>
                    <a:pt x="3" y="90"/>
                  </a:lnTo>
                  <a:lnTo>
                    <a:pt x="7" y="93"/>
                  </a:lnTo>
                  <a:lnTo>
                    <a:pt x="10" y="95"/>
                  </a:lnTo>
                  <a:lnTo>
                    <a:pt x="13" y="96"/>
                  </a:lnTo>
                  <a:lnTo>
                    <a:pt x="18" y="97"/>
                  </a:lnTo>
                  <a:lnTo>
                    <a:pt x="21" y="97"/>
                  </a:lnTo>
                  <a:lnTo>
                    <a:pt x="40" y="95"/>
                  </a:lnTo>
                  <a:lnTo>
                    <a:pt x="53" y="93"/>
                  </a:lnTo>
                  <a:lnTo>
                    <a:pt x="86" y="68"/>
                  </a:lnTo>
                  <a:lnTo>
                    <a:pt x="59"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316" name="Freeform 358"/>
            <p:cNvSpPr>
              <a:spLocks/>
            </p:cNvSpPr>
            <p:nvPr>
              <p:custDataLst>
                <p:tags r:id="rId258"/>
              </p:custDataLst>
            </p:nvPr>
          </p:nvSpPr>
          <p:spPr bwMode="auto">
            <a:xfrm>
              <a:off x="5054600" y="2957513"/>
              <a:ext cx="406400" cy="339725"/>
            </a:xfrm>
            <a:custGeom>
              <a:avLst/>
              <a:gdLst>
                <a:gd name="T0" fmla="*/ 2147483647 w 845"/>
                <a:gd name="T1" fmla="*/ 2147483647 h 720"/>
                <a:gd name="T2" fmla="*/ 2147483647 w 845"/>
                <a:gd name="T3" fmla="*/ 2147483647 h 720"/>
                <a:gd name="T4" fmla="*/ 2147483647 w 845"/>
                <a:gd name="T5" fmla="*/ 0 h 720"/>
                <a:gd name="T6" fmla="*/ 2147483647 w 845"/>
                <a:gd name="T7" fmla="*/ 2147483647 h 720"/>
                <a:gd name="T8" fmla="*/ 2147483647 w 845"/>
                <a:gd name="T9" fmla="*/ 2147483647 h 720"/>
                <a:gd name="T10" fmla="*/ 2147483647 w 845"/>
                <a:gd name="T11" fmla="*/ 2147483647 h 720"/>
                <a:gd name="T12" fmla="*/ 2147483647 w 845"/>
                <a:gd name="T13" fmla="*/ 2147483647 h 720"/>
                <a:gd name="T14" fmla="*/ 2147483647 w 845"/>
                <a:gd name="T15" fmla="*/ 2147483647 h 720"/>
                <a:gd name="T16" fmla="*/ 2147483647 w 845"/>
                <a:gd name="T17" fmla="*/ 2147483647 h 720"/>
                <a:gd name="T18" fmla="*/ 2147483647 w 845"/>
                <a:gd name="T19" fmla="*/ 2147483647 h 720"/>
                <a:gd name="T20" fmla="*/ 2147483647 w 845"/>
                <a:gd name="T21" fmla="*/ 2147483647 h 720"/>
                <a:gd name="T22" fmla="*/ 2147483647 w 845"/>
                <a:gd name="T23" fmla="*/ 2147483647 h 720"/>
                <a:gd name="T24" fmla="*/ 2147483647 w 845"/>
                <a:gd name="T25" fmla="*/ 2147483647 h 720"/>
                <a:gd name="T26" fmla="*/ 2147483647 w 845"/>
                <a:gd name="T27" fmla="*/ 2147483647 h 720"/>
                <a:gd name="T28" fmla="*/ 2147483647 w 845"/>
                <a:gd name="T29" fmla="*/ 2147483647 h 720"/>
                <a:gd name="T30" fmla="*/ 2147483647 w 845"/>
                <a:gd name="T31" fmla="*/ 2147483647 h 720"/>
                <a:gd name="T32" fmla="*/ 2147483647 w 845"/>
                <a:gd name="T33" fmla="*/ 2147483647 h 720"/>
                <a:gd name="T34" fmla="*/ 2147483647 w 845"/>
                <a:gd name="T35" fmla="*/ 2147483647 h 720"/>
                <a:gd name="T36" fmla="*/ 2147483647 w 845"/>
                <a:gd name="T37" fmla="*/ 2147483647 h 720"/>
                <a:gd name="T38" fmla="*/ 2147483647 w 845"/>
                <a:gd name="T39" fmla="*/ 2147483647 h 720"/>
                <a:gd name="T40" fmla="*/ 2147483647 w 845"/>
                <a:gd name="T41" fmla="*/ 2147483647 h 720"/>
                <a:gd name="T42" fmla="*/ 2147483647 w 845"/>
                <a:gd name="T43" fmla="*/ 2147483647 h 720"/>
                <a:gd name="T44" fmla="*/ 2147483647 w 845"/>
                <a:gd name="T45" fmla="*/ 2147483647 h 720"/>
                <a:gd name="T46" fmla="*/ 2147483647 w 845"/>
                <a:gd name="T47" fmla="*/ 2147483647 h 720"/>
                <a:gd name="T48" fmla="*/ 2147483647 w 845"/>
                <a:gd name="T49" fmla="*/ 2147483647 h 720"/>
                <a:gd name="T50" fmla="*/ 2147483647 w 845"/>
                <a:gd name="T51" fmla="*/ 2147483647 h 720"/>
                <a:gd name="T52" fmla="*/ 2147483647 w 845"/>
                <a:gd name="T53" fmla="*/ 2147483647 h 720"/>
                <a:gd name="T54" fmla="*/ 2147483647 w 845"/>
                <a:gd name="T55" fmla="*/ 2147483647 h 720"/>
                <a:gd name="T56" fmla="*/ 2147483647 w 845"/>
                <a:gd name="T57" fmla="*/ 2147483647 h 720"/>
                <a:gd name="T58" fmla="*/ 2147483647 w 845"/>
                <a:gd name="T59" fmla="*/ 2147483647 h 720"/>
                <a:gd name="T60" fmla="*/ 2147483647 w 845"/>
                <a:gd name="T61" fmla="*/ 2147483647 h 720"/>
                <a:gd name="T62" fmla="*/ 2147483647 w 845"/>
                <a:gd name="T63" fmla="*/ 2147483647 h 720"/>
                <a:gd name="T64" fmla="*/ 2147483647 w 845"/>
                <a:gd name="T65" fmla="*/ 2147483647 h 720"/>
                <a:gd name="T66" fmla="*/ 2147483647 w 845"/>
                <a:gd name="T67" fmla="*/ 2147483647 h 720"/>
                <a:gd name="T68" fmla="*/ 2147483647 w 845"/>
                <a:gd name="T69" fmla="*/ 2147483647 h 720"/>
                <a:gd name="T70" fmla="*/ 2147483647 w 845"/>
                <a:gd name="T71" fmla="*/ 2147483647 h 720"/>
                <a:gd name="T72" fmla="*/ 2147483647 w 845"/>
                <a:gd name="T73" fmla="*/ 2147483647 h 720"/>
                <a:gd name="T74" fmla="*/ 2147483647 w 845"/>
                <a:gd name="T75" fmla="*/ 2147483647 h 720"/>
                <a:gd name="T76" fmla="*/ 2147483647 w 845"/>
                <a:gd name="T77" fmla="*/ 2147483647 h 720"/>
                <a:gd name="T78" fmla="*/ 2147483647 w 845"/>
                <a:gd name="T79" fmla="*/ 2147483647 h 720"/>
                <a:gd name="T80" fmla="*/ 2147483647 w 845"/>
                <a:gd name="T81" fmla="*/ 2147483647 h 720"/>
                <a:gd name="T82" fmla="*/ 2147483647 w 845"/>
                <a:gd name="T83" fmla="*/ 2147483647 h 720"/>
                <a:gd name="T84" fmla="*/ 2147483647 w 845"/>
                <a:gd name="T85" fmla="*/ 2147483647 h 720"/>
                <a:gd name="T86" fmla="*/ 2147483647 w 845"/>
                <a:gd name="T87" fmla="*/ 2147483647 h 720"/>
                <a:gd name="T88" fmla="*/ 2147483647 w 845"/>
                <a:gd name="T89" fmla="*/ 2147483647 h 720"/>
                <a:gd name="T90" fmla="*/ 2147483647 w 845"/>
                <a:gd name="T91" fmla="*/ 2147483647 h 720"/>
                <a:gd name="T92" fmla="*/ 2147483647 w 845"/>
                <a:gd name="T93" fmla="*/ 2147483647 h 720"/>
                <a:gd name="T94" fmla="*/ 2147483647 w 845"/>
                <a:gd name="T95" fmla="*/ 2147483647 h 720"/>
                <a:gd name="T96" fmla="*/ 2147483647 w 845"/>
                <a:gd name="T97" fmla="*/ 2147483647 h 720"/>
                <a:gd name="T98" fmla="*/ 2147483647 w 845"/>
                <a:gd name="T99" fmla="*/ 2147483647 h 720"/>
                <a:gd name="T100" fmla="*/ 2147483647 w 845"/>
                <a:gd name="T101" fmla="*/ 2147483647 h 720"/>
                <a:gd name="T102" fmla="*/ 2147483647 w 845"/>
                <a:gd name="T103" fmla="*/ 2147483647 h 720"/>
                <a:gd name="T104" fmla="*/ 2147483647 w 845"/>
                <a:gd name="T105" fmla="*/ 2147483647 h 720"/>
                <a:gd name="T106" fmla="*/ 2147483647 w 845"/>
                <a:gd name="T107" fmla="*/ 2147483647 h 720"/>
                <a:gd name="T108" fmla="*/ 2147483647 w 845"/>
                <a:gd name="T109" fmla="*/ 2147483647 h 720"/>
                <a:gd name="T110" fmla="*/ 2147483647 w 845"/>
                <a:gd name="T111" fmla="*/ 2147483647 h 720"/>
                <a:gd name="T112" fmla="*/ 2147483647 w 845"/>
                <a:gd name="T113" fmla="*/ 2147483647 h 720"/>
                <a:gd name="T114" fmla="*/ 2147483647 w 845"/>
                <a:gd name="T115" fmla="*/ 2147483647 h 720"/>
                <a:gd name="T116" fmla="*/ 2147483647 w 845"/>
                <a:gd name="T117" fmla="*/ 2147483647 h 7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5"/>
                <a:gd name="T178" fmla="*/ 0 h 720"/>
                <a:gd name="T179" fmla="*/ 845 w 845"/>
                <a:gd name="T180" fmla="*/ 720 h 72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5" h="720">
                  <a:moveTo>
                    <a:pt x="174" y="25"/>
                  </a:moveTo>
                  <a:lnTo>
                    <a:pt x="175" y="27"/>
                  </a:lnTo>
                  <a:lnTo>
                    <a:pt x="179" y="33"/>
                  </a:lnTo>
                  <a:lnTo>
                    <a:pt x="182" y="36"/>
                  </a:lnTo>
                  <a:lnTo>
                    <a:pt x="185" y="38"/>
                  </a:lnTo>
                  <a:lnTo>
                    <a:pt x="189" y="38"/>
                  </a:lnTo>
                  <a:lnTo>
                    <a:pt x="194" y="37"/>
                  </a:lnTo>
                  <a:lnTo>
                    <a:pt x="205" y="28"/>
                  </a:lnTo>
                  <a:lnTo>
                    <a:pt x="218" y="19"/>
                  </a:lnTo>
                  <a:lnTo>
                    <a:pt x="229" y="14"/>
                  </a:lnTo>
                  <a:lnTo>
                    <a:pt x="234" y="12"/>
                  </a:lnTo>
                  <a:lnTo>
                    <a:pt x="247" y="0"/>
                  </a:lnTo>
                  <a:lnTo>
                    <a:pt x="250" y="1"/>
                  </a:lnTo>
                  <a:lnTo>
                    <a:pt x="258" y="6"/>
                  </a:lnTo>
                  <a:lnTo>
                    <a:pt x="267" y="10"/>
                  </a:lnTo>
                  <a:lnTo>
                    <a:pt x="273" y="12"/>
                  </a:lnTo>
                  <a:lnTo>
                    <a:pt x="284" y="15"/>
                  </a:lnTo>
                  <a:lnTo>
                    <a:pt x="300" y="21"/>
                  </a:lnTo>
                  <a:lnTo>
                    <a:pt x="316" y="31"/>
                  </a:lnTo>
                  <a:lnTo>
                    <a:pt x="327" y="37"/>
                  </a:lnTo>
                  <a:lnTo>
                    <a:pt x="337" y="41"/>
                  </a:lnTo>
                  <a:lnTo>
                    <a:pt x="353" y="50"/>
                  </a:lnTo>
                  <a:lnTo>
                    <a:pt x="370" y="60"/>
                  </a:lnTo>
                  <a:lnTo>
                    <a:pt x="380" y="67"/>
                  </a:lnTo>
                  <a:lnTo>
                    <a:pt x="393" y="76"/>
                  </a:lnTo>
                  <a:lnTo>
                    <a:pt x="406" y="86"/>
                  </a:lnTo>
                  <a:lnTo>
                    <a:pt x="419" y="95"/>
                  </a:lnTo>
                  <a:lnTo>
                    <a:pt x="426" y="98"/>
                  </a:lnTo>
                  <a:lnTo>
                    <a:pt x="430" y="105"/>
                  </a:lnTo>
                  <a:lnTo>
                    <a:pt x="440" y="116"/>
                  </a:lnTo>
                  <a:lnTo>
                    <a:pt x="441" y="121"/>
                  </a:lnTo>
                  <a:lnTo>
                    <a:pt x="442" y="125"/>
                  </a:lnTo>
                  <a:lnTo>
                    <a:pt x="443" y="130"/>
                  </a:lnTo>
                  <a:lnTo>
                    <a:pt x="443" y="134"/>
                  </a:lnTo>
                  <a:lnTo>
                    <a:pt x="443" y="137"/>
                  </a:lnTo>
                  <a:lnTo>
                    <a:pt x="443" y="140"/>
                  </a:lnTo>
                  <a:lnTo>
                    <a:pt x="444" y="141"/>
                  </a:lnTo>
                  <a:lnTo>
                    <a:pt x="447" y="142"/>
                  </a:lnTo>
                  <a:lnTo>
                    <a:pt x="450" y="143"/>
                  </a:lnTo>
                  <a:lnTo>
                    <a:pt x="458" y="147"/>
                  </a:lnTo>
                  <a:lnTo>
                    <a:pt x="466" y="153"/>
                  </a:lnTo>
                  <a:lnTo>
                    <a:pt x="475" y="160"/>
                  </a:lnTo>
                  <a:lnTo>
                    <a:pt x="492" y="172"/>
                  </a:lnTo>
                  <a:lnTo>
                    <a:pt x="499" y="178"/>
                  </a:lnTo>
                  <a:lnTo>
                    <a:pt x="500" y="175"/>
                  </a:lnTo>
                  <a:lnTo>
                    <a:pt x="503" y="173"/>
                  </a:lnTo>
                  <a:lnTo>
                    <a:pt x="505" y="172"/>
                  </a:lnTo>
                  <a:lnTo>
                    <a:pt x="506" y="172"/>
                  </a:lnTo>
                  <a:lnTo>
                    <a:pt x="500" y="174"/>
                  </a:lnTo>
                  <a:lnTo>
                    <a:pt x="495" y="177"/>
                  </a:lnTo>
                  <a:lnTo>
                    <a:pt x="492" y="181"/>
                  </a:lnTo>
                  <a:lnTo>
                    <a:pt x="488" y="184"/>
                  </a:lnTo>
                  <a:lnTo>
                    <a:pt x="485" y="189"/>
                  </a:lnTo>
                  <a:lnTo>
                    <a:pt x="483" y="193"/>
                  </a:lnTo>
                  <a:lnTo>
                    <a:pt x="482" y="197"/>
                  </a:lnTo>
                  <a:lnTo>
                    <a:pt x="481" y="202"/>
                  </a:lnTo>
                  <a:lnTo>
                    <a:pt x="478" y="221"/>
                  </a:lnTo>
                  <a:lnTo>
                    <a:pt x="480" y="240"/>
                  </a:lnTo>
                  <a:lnTo>
                    <a:pt x="480" y="247"/>
                  </a:lnTo>
                  <a:lnTo>
                    <a:pt x="481" y="252"/>
                  </a:lnTo>
                  <a:lnTo>
                    <a:pt x="483" y="256"/>
                  </a:lnTo>
                  <a:lnTo>
                    <a:pt x="486" y="260"/>
                  </a:lnTo>
                  <a:lnTo>
                    <a:pt x="488" y="262"/>
                  </a:lnTo>
                  <a:lnTo>
                    <a:pt x="493" y="264"/>
                  </a:lnTo>
                  <a:lnTo>
                    <a:pt x="496" y="265"/>
                  </a:lnTo>
                  <a:lnTo>
                    <a:pt x="500" y="266"/>
                  </a:lnTo>
                  <a:lnTo>
                    <a:pt x="516" y="266"/>
                  </a:lnTo>
                  <a:lnTo>
                    <a:pt x="526" y="265"/>
                  </a:lnTo>
                  <a:lnTo>
                    <a:pt x="528" y="279"/>
                  </a:lnTo>
                  <a:lnTo>
                    <a:pt x="532" y="293"/>
                  </a:lnTo>
                  <a:lnTo>
                    <a:pt x="538" y="307"/>
                  </a:lnTo>
                  <a:lnTo>
                    <a:pt x="545" y="319"/>
                  </a:lnTo>
                  <a:lnTo>
                    <a:pt x="554" y="330"/>
                  </a:lnTo>
                  <a:lnTo>
                    <a:pt x="563" y="341"/>
                  </a:lnTo>
                  <a:lnTo>
                    <a:pt x="573" y="351"/>
                  </a:lnTo>
                  <a:lnTo>
                    <a:pt x="583" y="361"/>
                  </a:lnTo>
                  <a:lnTo>
                    <a:pt x="604" y="376"/>
                  </a:lnTo>
                  <a:lnTo>
                    <a:pt x="622" y="388"/>
                  </a:lnTo>
                  <a:lnTo>
                    <a:pt x="637" y="396"/>
                  </a:lnTo>
                  <a:lnTo>
                    <a:pt x="645" y="400"/>
                  </a:lnTo>
                  <a:lnTo>
                    <a:pt x="673" y="408"/>
                  </a:lnTo>
                  <a:lnTo>
                    <a:pt x="696" y="417"/>
                  </a:lnTo>
                  <a:lnTo>
                    <a:pt x="718" y="424"/>
                  </a:lnTo>
                  <a:lnTo>
                    <a:pt x="738" y="430"/>
                  </a:lnTo>
                  <a:lnTo>
                    <a:pt x="758" y="435"/>
                  </a:lnTo>
                  <a:lnTo>
                    <a:pt x="783" y="440"/>
                  </a:lnTo>
                  <a:lnTo>
                    <a:pt x="811" y="445"/>
                  </a:lnTo>
                  <a:lnTo>
                    <a:pt x="845" y="449"/>
                  </a:lnTo>
                  <a:lnTo>
                    <a:pt x="838" y="457"/>
                  </a:lnTo>
                  <a:lnTo>
                    <a:pt x="830" y="465"/>
                  </a:lnTo>
                  <a:lnTo>
                    <a:pt x="821" y="474"/>
                  </a:lnTo>
                  <a:lnTo>
                    <a:pt x="811" y="482"/>
                  </a:lnTo>
                  <a:lnTo>
                    <a:pt x="790" y="498"/>
                  </a:lnTo>
                  <a:lnTo>
                    <a:pt x="768" y="514"/>
                  </a:lnTo>
                  <a:lnTo>
                    <a:pt x="749" y="531"/>
                  </a:lnTo>
                  <a:lnTo>
                    <a:pt x="731" y="547"/>
                  </a:lnTo>
                  <a:lnTo>
                    <a:pt x="723" y="555"/>
                  </a:lnTo>
                  <a:lnTo>
                    <a:pt x="718" y="562"/>
                  </a:lnTo>
                  <a:lnTo>
                    <a:pt x="715" y="570"/>
                  </a:lnTo>
                  <a:lnTo>
                    <a:pt x="712" y="579"/>
                  </a:lnTo>
                  <a:lnTo>
                    <a:pt x="709" y="592"/>
                  </a:lnTo>
                  <a:lnTo>
                    <a:pt x="706" y="602"/>
                  </a:lnTo>
                  <a:lnTo>
                    <a:pt x="701" y="610"/>
                  </a:lnTo>
                  <a:lnTo>
                    <a:pt x="697" y="617"/>
                  </a:lnTo>
                  <a:lnTo>
                    <a:pt x="693" y="622"/>
                  </a:lnTo>
                  <a:lnTo>
                    <a:pt x="686" y="625"/>
                  </a:lnTo>
                  <a:lnTo>
                    <a:pt x="681" y="628"/>
                  </a:lnTo>
                  <a:lnTo>
                    <a:pt x="674" y="629"/>
                  </a:lnTo>
                  <a:lnTo>
                    <a:pt x="643" y="630"/>
                  </a:lnTo>
                  <a:lnTo>
                    <a:pt x="606" y="635"/>
                  </a:lnTo>
                  <a:lnTo>
                    <a:pt x="594" y="643"/>
                  </a:lnTo>
                  <a:lnTo>
                    <a:pt x="580" y="655"/>
                  </a:lnTo>
                  <a:lnTo>
                    <a:pt x="573" y="661"/>
                  </a:lnTo>
                  <a:lnTo>
                    <a:pt x="567" y="666"/>
                  </a:lnTo>
                  <a:lnTo>
                    <a:pt x="563" y="670"/>
                  </a:lnTo>
                  <a:lnTo>
                    <a:pt x="559" y="671"/>
                  </a:lnTo>
                  <a:lnTo>
                    <a:pt x="548" y="673"/>
                  </a:lnTo>
                  <a:lnTo>
                    <a:pt x="539" y="676"/>
                  </a:lnTo>
                  <a:lnTo>
                    <a:pt x="531" y="678"/>
                  </a:lnTo>
                  <a:lnTo>
                    <a:pt x="525" y="681"/>
                  </a:lnTo>
                  <a:lnTo>
                    <a:pt x="513" y="687"/>
                  </a:lnTo>
                  <a:lnTo>
                    <a:pt x="499" y="696"/>
                  </a:lnTo>
                  <a:lnTo>
                    <a:pt x="488" y="696"/>
                  </a:lnTo>
                  <a:lnTo>
                    <a:pt x="482" y="693"/>
                  </a:lnTo>
                  <a:lnTo>
                    <a:pt x="476" y="691"/>
                  </a:lnTo>
                  <a:lnTo>
                    <a:pt x="472" y="686"/>
                  </a:lnTo>
                  <a:lnTo>
                    <a:pt x="468" y="683"/>
                  </a:lnTo>
                  <a:lnTo>
                    <a:pt x="461" y="680"/>
                  </a:lnTo>
                  <a:lnTo>
                    <a:pt x="452" y="678"/>
                  </a:lnTo>
                  <a:lnTo>
                    <a:pt x="440" y="677"/>
                  </a:lnTo>
                  <a:lnTo>
                    <a:pt x="432" y="678"/>
                  </a:lnTo>
                  <a:lnTo>
                    <a:pt x="427" y="679"/>
                  </a:lnTo>
                  <a:lnTo>
                    <a:pt x="421" y="681"/>
                  </a:lnTo>
                  <a:lnTo>
                    <a:pt x="418" y="684"/>
                  </a:lnTo>
                  <a:lnTo>
                    <a:pt x="410" y="692"/>
                  </a:lnTo>
                  <a:lnTo>
                    <a:pt x="405" y="699"/>
                  </a:lnTo>
                  <a:lnTo>
                    <a:pt x="402" y="703"/>
                  </a:lnTo>
                  <a:lnTo>
                    <a:pt x="398" y="707"/>
                  </a:lnTo>
                  <a:lnTo>
                    <a:pt x="394" y="711"/>
                  </a:lnTo>
                  <a:lnTo>
                    <a:pt x="390" y="714"/>
                  </a:lnTo>
                  <a:lnTo>
                    <a:pt x="383" y="717"/>
                  </a:lnTo>
                  <a:lnTo>
                    <a:pt x="376" y="719"/>
                  </a:lnTo>
                  <a:lnTo>
                    <a:pt x="369" y="720"/>
                  </a:lnTo>
                  <a:lnTo>
                    <a:pt x="360" y="720"/>
                  </a:lnTo>
                  <a:lnTo>
                    <a:pt x="348" y="720"/>
                  </a:lnTo>
                  <a:lnTo>
                    <a:pt x="337" y="719"/>
                  </a:lnTo>
                  <a:lnTo>
                    <a:pt x="327" y="717"/>
                  </a:lnTo>
                  <a:lnTo>
                    <a:pt x="318" y="714"/>
                  </a:lnTo>
                  <a:lnTo>
                    <a:pt x="310" y="710"/>
                  </a:lnTo>
                  <a:lnTo>
                    <a:pt x="303" y="706"/>
                  </a:lnTo>
                  <a:lnTo>
                    <a:pt x="295" y="702"/>
                  </a:lnTo>
                  <a:lnTo>
                    <a:pt x="289" y="698"/>
                  </a:lnTo>
                  <a:lnTo>
                    <a:pt x="275" y="688"/>
                  </a:lnTo>
                  <a:lnTo>
                    <a:pt x="261" y="679"/>
                  </a:lnTo>
                  <a:lnTo>
                    <a:pt x="253" y="675"/>
                  </a:lnTo>
                  <a:lnTo>
                    <a:pt x="246" y="671"/>
                  </a:lnTo>
                  <a:lnTo>
                    <a:pt x="237" y="668"/>
                  </a:lnTo>
                  <a:lnTo>
                    <a:pt x="227" y="665"/>
                  </a:lnTo>
                  <a:lnTo>
                    <a:pt x="205" y="662"/>
                  </a:lnTo>
                  <a:lnTo>
                    <a:pt x="181" y="661"/>
                  </a:lnTo>
                  <a:lnTo>
                    <a:pt x="170" y="660"/>
                  </a:lnTo>
                  <a:lnTo>
                    <a:pt x="159" y="659"/>
                  </a:lnTo>
                  <a:lnTo>
                    <a:pt x="149" y="657"/>
                  </a:lnTo>
                  <a:lnTo>
                    <a:pt x="140" y="653"/>
                  </a:lnTo>
                  <a:lnTo>
                    <a:pt x="149" y="632"/>
                  </a:lnTo>
                  <a:lnTo>
                    <a:pt x="153" y="622"/>
                  </a:lnTo>
                  <a:lnTo>
                    <a:pt x="152" y="618"/>
                  </a:lnTo>
                  <a:lnTo>
                    <a:pt x="151" y="614"/>
                  </a:lnTo>
                  <a:lnTo>
                    <a:pt x="147" y="607"/>
                  </a:lnTo>
                  <a:lnTo>
                    <a:pt x="140" y="597"/>
                  </a:lnTo>
                  <a:lnTo>
                    <a:pt x="134" y="597"/>
                  </a:lnTo>
                  <a:lnTo>
                    <a:pt x="127" y="596"/>
                  </a:lnTo>
                  <a:lnTo>
                    <a:pt x="122" y="593"/>
                  </a:lnTo>
                  <a:lnTo>
                    <a:pt x="116" y="590"/>
                  </a:lnTo>
                  <a:lnTo>
                    <a:pt x="112" y="587"/>
                  </a:lnTo>
                  <a:lnTo>
                    <a:pt x="108" y="583"/>
                  </a:lnTo>
                  <a:lnTo>
                    <a:pt x="104" y="577"/>
                  </a:lnTo>
                  <a:lnTo>
                    <a:pt x="102" y="572"/>
                  </a:lnTo>
                  <a:lnTo>
                    <a:pt x="96" y="562"/>
                  </a:lnTo>
                  <a:lnTo>
                    <a:pt x="93" y="551"/>
                  </a:lnTo>
                  <a:lnTo>
                    <a:pt x="90" y="540"/>
                  </a:lnTo>
                  <a:lnTo>
                    <a:pt x="88" y="530"/>
                  </a:lnTo>
                  <a:lnTo>
                    <a:pt x="82" y="519"/>
                  </a:lnTo>
                  <a:lnTo>
                    <a:pt x="77" y="511"/>
                  </a:lnTo>
                  <a:lnTo>
                    <a:pt x="70" y="505"/>
                  </a:lnTo>
                  <a:lnTo>
                    <a:pt x="63" y="499"/>
                  </a:lnTo>
                  <a:lnTo>
                    <a:pt x="57" y="494"/>
                  </a:lnTo>
                  <a:lnTo>
                    <a:pt x="49" y="489"/>
                  </a:lnTo>
                  <a:lnTo>
                    <a:pt x="41" y="483"/>
                  </a:lnTo>
                  <a:lnTo>
                    <a:pt x="34" y="474"/>
                  </a:lnTo>
                  <a:lnTo>
                    <a:pt x="24" y="477"/>
                  </a:lnTo>
                  <a:lnTo>
                    <a:pt x="16" y="477"/>
                  </a:lnTo>
                  <a:lnTo>
                    <a:pt x="12" y="476"/>
                  </a:lnTo>
                  <a:lnTo>
                    <a:pt x="10" y="475"/>
                  </a:lnTo>
                  <a:lnTo>
                    <a:pt x="6" y="474"/>
                  </a:lnTo>
                  <a:lnTo>
                    <a:pt x="5" y="472"/>
                  </a:lnTo>
                  <a:lnTo>
                    <a:pt x="2" y="467"/>
                  </a:lnTo>
                  <a:lnTo>
                    <a:pt x="0" y="461"/>
                  </a:lnTo>
                  <a:lnTo>
                    <a:pt x="1" y="454"/>
                  </a:lnTo>
                  <a:lnTo>
                    <a:pt x="2" y="448"/>
                  </a:lnTo>
                  <a:lnTo>
                    <a:pt x="5" y="441"/>
                  </a:lnTo>
                  <a:lnTo>
                    <a:pt x="9" y="434"/>
                  </a:lnTo>
                  <a:lnTo>
                    <a:pt x="14" y="428"/>
                  </a:lnTo>
                  <a:lnTo>
                    <a:pt x="21" y="422"/>
                  </a:lnTo>
                  <a:lnTo>
                    <a:pt x="27" y="418"/>
                  </a:lnTo>
                  <a:lnTo>
                    <a:pt x="36" y="415"/>
                  </a:lnTo>
                  <a:lnTo>
                    <a:pt x="45" y="413"/>
                  </a:lnTo>
                  <a:lnTo>
                    <a:pt x="55" y="413"/>
                  </a:lnTo>
                  <a:lnTo>
                    <a:pt x="57" y="384"/>
                  </a:lnTo>
                  <a:lnTo>
                    <a:pt x="60" y="360"/>
                  </a:lnTo>
                  <a:lnTo>
                    <a:pt x="63" y="339"/>
                  </a:lnTo>
                  <a:lnTo>
                    <a:pt x="67" y="321"/>
                  </a:lnTo>
                  <a:lnTo>
                    <a:pt x="71" y="306"/>
                  </a:lnTo>
                  <a:lnTo>
                    <a:pt x="74" y="293"/>
                  </a:lnTo>
                  <a:lnTo>
                    <a:pt x="79" y="283"/>
                  </a:lnTo>
                  <a:lnTo>
                    <a:pt x="82" y="275"/>
                  </a:lnTo>
                  <a:lnTo>
                    <a:pt x="87" y="269"/>
                  </a:lnTo>
                  <a:lnTo>
                    <a:pt x="90" y="265"/>
                  </a:lnTo>
                  <a:lnTo>
                    <a:pt x="93" y="262"/>
                  </a:lnTo>
                  <a:lnTo>
                    <a:pt x="95" y="260"/>
                  </a:lnTo>
                  <a:lnTo>
                    <a:pt x="100" y="259"/>
                  </a:lnTo>
                  <a:lnTo>
                    <a:pt x="101" y="259"/>
                  </a:lnTo>
                  <a:lnTo>
                    <a:pt x="101" y="247"/>
                  </a:lnTo>
                  <a:lnTo>
                    <a:pt x="103" y="236"/>
                  </a:lnTo>
                  <a:lnTo>
                    <a:pt x="105" y="227"/>
                  </a:lnTo>
                  <a:lnTo>
                    <a:pt x="108" y="219"/>
                  </a:lnTo>
                  <a:lnTo>
                    <a:pt x="112" y="212"/>
                  </a:lnTo>
                  <a:lnTo>
                    <a:pt x="116" y="206"/>
                  </a:lnTo>
                  <a:lnTo>
                    <a:pt x="122" y="200"/>
                  </a:lnTo>
                  <a:lnTo>
                    <a:pt x="126" y="196"/>
                  </a:lnTo>
                  <a:lnTo>
                    <a:pt x="137" y="186"/>
                  </a:lnTo>
                  <a:lnTo>
                    <a:pt x="148" y="178"/>
                  </a:lnTo>
                  <a:lnTo>
                    <a:pt x="153" y="174"/>
                  </a:lnTo>
                  <a:lnTo>
                    <a:pt x="159" y="170"/>
                  </a:lnTo>
                  <a:lnTo>
                    <a:pt x="163" y="165"/>
                  </a:lnTo>
                  <a:lnTo>
                    <a:pt x="167" y="160"/>
                  </a:lnTo>
                  <a:lnTo>
                    <a:pt x="174" y="25"/>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317" name="Line 359"/>
            <p:cNvSpPr>
              <a:spLocks noChangeShapeType="1"/>
            </p:cNvSpPr>
            <p:nvPr>
              <p:custDataLst>
                <p:tags r:id="rId259"/>
              </p:custDataLst>
            </p:nvPr>
          </p:nvSpPr>
          <p:spPr bwMode="auto">
            <a:xfrm flipH="1">
              <a:off x="1546225" y="3427413"/>
              <a:ext cx="4763" cy="6350"/>
            </a:xfrm>
            <a:prstGeom prst="line">
              <a:avLst/>
            </a:prstGeom>
            <a:noFill/>
            <a:ln w="9525">
              <a:solidFill>
                <a:schemeClr val="accent3"/>
              </a:solidFill>
              <a:round/>
              <a:headEnd/>
              <a:tailEnd/>
            </a:ln>
          </p:spPr>
          <p:txBody>
            <a:bodyPr/>
            <a:lstStyle/>
            <a:p>
              <a:pPr>
                <a:defRPr/>
              </a:pPr>
              <a:endParaRPr lang="es-ES" dirty="0">
                <a:latin typeface="Arial" pitchFamily="34" charset="0"/>
                <a:ea typeface="ＭＳ Ｐゴシック" charset="-128"/>
              </a:endParaRPr>
            </a:p>
          </p:txBody>
        </p:sp>
        <p:sp>
          <p:nvSpPr>
            <p:cNvPr id="2318" name="Freeform 360"/>
            <p:cNvSpPr>
              <a:spLocks/>
            </p:cNvSpPr>
            <p:nvPr>
              <p:custDataLst>
                <p:tags r:id="rId260"/>
              </p:custDataLst>
            </p:nvPr>
          </p:nvSpPr>
          <p:spPr bwMode="auto">
            <a:xfrm>
              <a:off x="1546225" y="3433763"/>
              <a:ext cx="14288" cy="53975"/>
            </a:xfrm>
            <a:custGeom>
              <a:avLst/>
              <a:gdLst>
                <a:gd name="T0" fmla="*/ 0 w 33"/>
                <a:gd name="T1" fmla="*/ 0 h 6"/>
                <a:gd name="T2" fmla="*/ 2147483647 w 33"/>
                <a:gd name="T3" fmla="*/ 2147483647 h 6"/>
                <a:gd name="T4" fmla="*/ 2147483647 w 33"/>
                <a:gd name="T5" fmla="*/ 2147483647 h 6"/>
                <a:gd name="T6" fmla="*/ 2147483647 w 33"/>
                <a:gd name="T7" fmla="*/ 2147483647 h 6"/>
                <a:gd name="T8" fmla="*/ 2147483647 w 33"/>
                <a:gd name="T9" fmla="*/ 2147483647 h 6"/>
                <a:gd name="T10" fmla="*/ 0 60000 65536"/>
                <a:gd name="T11" fmla="*/ 0 60000 65536"/>
                <a:gd name="T12" fmla="*/ 0 60000 65536"/>
                <a:gd name="T13" fmla="*/ 0 60000 65536"/>
                <a:gd name="T14" fmla="*/ 0 60000 65536"/>
                <a:gd name="T15" fmla="*/ 0 w 33"/>
                <a:gd name="T16" fmla="*/ 0 h 6"/>
                <a:gd name="T17" fmla="*/ 33 w 33"/>
                <a:gd name="T18" fmla="*/ 6 h 6"/>
              </a:gdLst>
              <a:ahLst/>
              <a:cxnLst>
                <a:cxn ang="T10">
                  <a:pos x="T0" y="T1"/>
                </a:cxn>
                <a:cxn ang="T11">
                  <a:pos x="T2" y="T3"/>
                </a:cxn>
                <a:cxn ang="T12">
                  <a:pos x="T4" y="T5"/>
                </a:cxn>
                <a:cxn ang="T13">
                  <a:pos x="T6" y="T7"/>
                </a:cxn>
                <a:cxn ang="T14">
                  <a:pos x="T8" y="T9"/>
                </a:cxn>
              </a:cxnLst>
              <a:rect l="T15" t="T16" r="T17" b="T18"/>
              <a:pathLst>
                <a:path w="33" h="6">
                  <a:moveTo>
                    <a:pt x="0" y="0"/>
                  </a:moveTo>
                  <a:lnTo>
                    <a:pt x="7" y="1"/>
                  </a:lnTo>
                  <a:lnTo>
                    <a:pt x="15" y="3"/>
                  </a:lnTo>
                  <a:lnTo>
                    <a:pt x="23" y="5"/>
                  </a:lnTo>
                  <a:lnTo>
                    <a:pt x="33" y="6"/>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319" name="Freeform 361"/>
            <p:cNvSpPr>
              <a:spLocks/>
            </p:cNvSpPr>
            <p:nvPr>
              <p:custDataLst>
                <p:tags r:id="rId261"/>
              </p:custDataLst>
            </p:nvPr>
          </p:nvSpPr>
          <p:spPr bwMode="auto">
            <a:xfrm>
              <a:off x="1555750" y="3421063"/>
              <a:ext cx="4763" cy="52387"/>
            </a:xfrm>
            <a:custGeom>
              <a:avLst/>
              <a:gdLst>
                <a:gd name="T0" fmla="*/ 2147483647 w 13"/>
                <a:gd name="T1" fmla="*/ 2147483647 h 30"/>
                <a:gd name="T2" fmla="*/ 2147483647 w 13"/>
                <a:gd name="T3" fmla="*/ 0 h 30"/>
                <a:gd name="T4" fmla="*/ 0 w 13"/>
                <a:gd name="T5" fmla="*/ 0 h 30"/>
                <a:gd name="T6" fmla="*/ 0 60000 65536"/>
                <a:gd name="T7" fmla="*/ 0 60000 65536"/>
                <a:gd name="T8" fmla="*/ 0 60000 65536"/>
                <a:gd name="T9" fmla="*/ 0 w 13"/>
                <a:gd name="T10" fmla="*/ 0 h 30"/>
                <a:gd name="T11" fmla="*/ 13 w 13"/>
                <a:gd name="T12" fmla="*/ 30 h 30"/>
              </a:gdLst>
              <a:ahLst/>
              <a:cxnLst>
                <a:cxn ang="T6">
                  <a:pos x="T0" y="T1"/>
                </a:cxn>
                <a:cxn ang="T7">
                  <a:pos x="T2" y="T3"/>
                </a:cxn>
                <a:cxn ang="T8">
                  <a:pos x="T4" y="T5"/>
                </a:cxn>
              </a:cxnLst>
              <a:rect l="T9" t="T10" r="T11" b="T12"/>
              <a:pathLst>
                <a:path w="13" h="30">
                  <a:moveTo>
                    <a:pt x="13" y="30"/>
                  </a:moveTo>
                  <a:lnTo>
                    <a:pt x="13" y="0"/>
                  </a:lnTo>
                  <a:lnTo>
                    <a:pt x="0" y="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grpSp>
          <p:nvGrpSpPr>
            <p:cNvPr id="2398" name="Group 362"/>
            <p:cNvGrpSpPr>
              <a:grpSpLocks/>
            </p:cNvGrpSpPr>
            <p:nvPr>
              <p:custDataLst>
                <p:tags r:id="rId262"/>
              </p:custDataLst>
            </p:nvPr>
          </p:nvGrpSpPr>
          <p:grpSpPr bwMode="auto">
            <a:xfrm>
              <a:off x="1546647" y="3363580"/>
              <a:ext cx="466346" cy="182057"/>
              <a:chOff x="912" y="2626"/>
              <a:chExt cx="311" cy="127"/>
            </a:xfrm>
            <a:solidFill>
              <a:srgbClr val="FFC000"/>
            </a:solidFill>
          </p:grpSpPr>
          <p:sp>
            <p:nvSpPr>
              <p:cNvPr id="2411" name="Freeform 363"/>
              <p:cNvSpPr>
                <a:spLocks/>
              </p:cNvSpPr>
              <p:nvPr/>
            </p:nvSpPr>
            <p:spPr bwMode="auto">
              <a:xfrm>
                <a:off x="1110" y="2626"/>
                <a:ext cx="113" cy="127"/>
              </a:xfrm>
              <a:custGeom>
                <a:avLst/>
                <a:gdLst>
                  <a:gd name="T0" fmla="*/ 312 w 352"/>
                  <a:gd name="T1" fmla="*/ 79 h 387"/>
                  <a:gd name="T2" fmla="*/ 286 w 352"/>
                  <a:gd name="T3" fmla="*/ 79 h 387"/>
                  <a:gd name="T4" fmla="*/ 265 w 352"/>
                  <a:gd name="T5" fmla="*/ 79 h 387"/>
                  <a:gd name="T6" fmla="*/ 249 w 352"/>
                  <a:gd name="T7" fmla="*/ 74 h 387"/>
                  <a:gd name="T8" fmla="*/ 222 w 352"/>
                  <a:gd name="T9" fmla="*/ 59 h 387"/>
                  <a:gd name="T10" fmla="*/ 168 w 352"/>
                  <a:gd name="T11" fmla="*/ 20 h 387"/>
                  <a:gd name="T12" fmla="*/ 137 w 352"/>
                  <a:gd name="T13" fmla="*/ 6 h 387"/>
                  <a:gd name="T14" fmla="*/ 129 w 352"/>
                  <a:gd name="T15" fmla="*/ 19 h 387"/>
                  <a:gd name="T16" fmla="*/ 119 w 352"/>
                  <a:gd name="T17" fmla="*/ 29 h 387"/>
                  <a:gd name="T18" fmla="*/ 107 w 352"/>
                  <a:gd name="T19" fmla="*/ 35 h 387"/>
                  <a:gd name="T20" fmla="*/ 86 w 352"/>
                  <a:gd name="T21" fmla="*/ 56 h 387"/>
                  <a:gd name="T22" fmla="*/ 53 w 352"/>
                  <a:gd name="T23" fmla="*/ 97 h 387"/>
                  <a:gd name="T24" fmla="*/ 30 w 352"/>
                  <a:gd name="T25" fmla="*/ 131 h 387"/>
                  <a:gd name="T26" fmla="*/ 17 w 352"/>
                  <a:gd name="T27" fmla="*/ 154 h 387"/>
                  <a:gd name="T28" fmla="*/ 7 w 352"/>
                  <a:gd name="T29" fmla="*/ 177 h 387"/>
                  <a:gd name="T30" fmla="*/ 0 w 352"/>
                  <a:gd name="T31" fmla="*/ 198 h 387"/>
                  <a:gd name="T32" fmla="*/ 0 w 352"/>
                  <a:gd name="T33" fmla="*/ 213 h 387"/>
                  <a:gd name="T34" fmla="*/ 3 w 352"/>
                  <a:gd name="T35" fmla="*/ 222 h 387"/>
                  <a:gd name="T36" fmla="*/ 9 w 352"/>
                  <a:gd name="T37" fmla="*/ 231 h 387"/>
                  <a:gd name="T38" fmla="*/ 24 w 352"/>
                  <a:gd name="T39" fmla="*/ 241 h 387"/>
                  <a:gd name="T40" fmla="*/ 39 w 352"/>
                  <a:gd name="T41" fmla="*/ 245 h 387"/>
                  <a:gd name="T42" fmla="*/ 52 w 352"/>
                  <a:gd name="T43" fmla="*/ 245 h 387"/>
                  <a:gd name="T44" fmla="*/ 63 w 352"/>
                  <a:gd name="T45" fmla="*/ 241 h 387"/>
                  <a:gd name="T46" fmla="*/ 73 w 352"/>
                  <a:gd name="T47" fmla="*/ 236 h 387"/>
                  <a:gd name="T48" fmla="*/ 78 w 352"/>
                  <a:gd name="T49" fmla="*/ 236 h 387"/>
                  <a:gd name="T50" fmla="*/ 80 w 352"/>
                  <a:gd name="T51" fmla="*/ 238 h 387"/>
                  <a:gd name="T52" fmla="*/ 80 w 352"/>
                  <a:gd name="T53" fmla="*/ 257 h 387"/>
                  <a:gd name="T54" fmla="*/ 76 w 352"/>
                  <a:gd name="T55" fmla="*/ 279 h 387"/>
                  <a:gd name="T56" fmla="*/ 71 w 352"/>
                  <a:gd name="T57" fmla="*/ 290 h 387"/>
                  <a:gd name="T58" fmla="*/ 73 w 352"/>
                  <a:gd name="T59" fmla="*/ 307 h 387"/>
                  <a:gd name="T60" fmla="*/ 80 w 352"/>
                  <a:gd name="T61" fmla="*/ 331 h 387"/>
                  <a:gd name="T62" fmla="*/ 89 w 352"/>
                  <a:gd name="T63" fmla="*/ 351 h 387"/>
                  <a:gd name="T64" fmla="*/ 122 w 352"/>
                  <a:gd name="T65" fmla="*/ 373 h 387"/>
                  <a:gd name="T66" fmla="*/ 142 w 352"/>
                  <a:gd name="T67" fmla="*/ 385 h 387"/>
                  <a:gd name="T68" fmla="*/ 152 w 352"/>
                  <a:gd name="T69" fmla="*/ 386 h 387"/>
                  <a:gd name="T70" fmla="*/ 163 w 352"/>
                  <a:gd name="T71" fmla="*/ 377 h 387"/>
                  <a:gd name="T72" fmla="*/ 173 w 352"/>
                  <a:gd name="T73" fmla="*/ 363 h 387"/>
                  <a:gd name="T74" fmla="*/ 178 w 352"/>
                  <a:gd name="T75" fmla="*/ 350 h 387"/>
                  <a:gd name="T76" fmla="*/ 181 w 352"/>
                  <a:gd name="T77" fmla="*/ 338 h 387"/>
                  <a:gd name="T78" fmla="*/ 184 w 352"/>
                  <a:gd name="T79" fmla="*/ 323 h 387"/>
                  <a:gd name="T80" fmla="*/ 195 w 352"/>
                  <a:gd name="T81" fmla="*/ 304 h 387"/>
                  <a:gd name="T82" fmla="*/ 216 w 352"/>
                  <a:gd name="T83" fmla="*/ 281 h 387"/>
                  <a:gd name="T84" fmla="*/ 238 w 352"/>
                  <a:gd name="T85" fmla="*/ 263 h 387"/>
                  <a:gd name="T86" fmla="*/ 264 w 352"/>
                  <a:gd name="T87" fmla="*/ 249 h 387"/>
                  <a:gd name="T88" fmla="*/ 300 w 352"/>
                  <a:gd name="T89" fmla="*/ 229 h 387"/>
                  <a:gd name="T90" fmla="*/ 324 w 352"/>
                  <a:gd name="T91" fmla="*/ 212 h 387"/>
                  <a:gd name="T92" fmla="*/ 338 w 352"/>
                  <a:gd name="T93" fmla="*/ 199 h 387"/>
                  <a:gd name="T94" fmla="*/ 346 w 352"/>
                  <a:gd name="T95" fmla="*/ 185 h 387"/>
                  <a:gd name="T96" fmla="*/ 352 w 352"/>
                  <a:gd name="T97" fmla="*/ 169 h 387"/>
                  <a:gd name="T98" fmla="*/ 351 w 352"/>
                  <a:gd name="T99" fmla="*/ 149 h 387"/>
                  <a:gd name="T100" fmla="*/ 344 w 352"/>
                  <a:gd name="T101" fmla="*/ 125 h 387"/>
                  <a:gd name="T102" fmla="*/ 330 w 352"/>
                  <a:gd name="T103" fmla="*/ 91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2" h="387">
                    <a:moveTo>
                      <a:pt x="325" y="79"/>
                    </a:moveTo>
                    <a:lnTo>
                      <a:pt x="312" y="79"/>
                    </a:lnTo>
                    <a:lnTo>
                      <a:pt x="299" y="79"/>
                    </a:lnTo>
                    <a:lnTo>
                      <a:pt x="286" y="79"/>
                    </a:lnTo>
                    <a:lnTo>
                      <a:pt x="273" y="79"/>
                    </a:lnTo>
                    <a:lnTo>
                      <a:pt x="265" y="79"/>
                    </a:lnTo>
                    <a:lnTo>
                      <a:pt x="256" y="77"/>
                    </a:lnTo>
                    <a:lnTo>
                      <a:pt x="249" y="74"/>
                    </a:lnTo>
                    <a:lnTo>
                      <a:pt x="240" y="70"/>
                    </a:lnTo>
                    <a:lnTo>
                      <a:pt x="222" y="59"/>
                    </a:lnTo>
                    <a:lnTo>
                      <a:pt x="204" y="46"/>
                    </a:lnTo>
                    <a:lnTo>
                      <a:pt x="168" y="20"/>
                    </a:lnTo>
                    <a:lnTo>
                      <a:pt x="140" y="0"/>
                    </a:lnTo>
                    <a:lnTo>
                      <a:pt x="137" y="6"/>
                    </a:lnTo>
                    <a:lnTo>
                      <a:pt x="133" y="13"/>
                    </a:lnTo>
                    <a:lnTo>
                      <a:pt x="129" y="19"/>
                    </a:lnTo>
                    <a:lnTo>
                      <a:pt x="125" y="25"/>
                    </a:lnTo>
                    <a:lnTo>
                      <a:pt x="119" y="29"/>
                    </a:lnTo>
                    <a:lnTo>
                      <a:pt x="114" y="33"/>
                    </a:lnTo>
                    <a:lnTo>
                      <a:pt x="107" y="35"/>
                    </a:lnTo>
                    <a:lnTo>
                      <a:pt x="100" y="36"/>
                    </a:lnTo>
                    <a:lnTo>
                      <a:pt x="86" y="56"/>
                    </a:lnTo>
                    <a:lnTo>
                      <a:pt x="71" y="76"/>
                    </a:lnTo>
                    <a:lnTo>
                      <a:pt x="53" y="97"/>
                    </a:lnTo>
                    <a:lnTo>
                      <a:pt x="38" y="120"/>
                    </a:lnTo>
                    <a:lnTo>
                      <a:pt x="30" y="131"/>
                    </a:lnTo>
                    <a:lnTo>
                      <a:pt x="22" y="143"/>
                    </a:lnTo>
                    <a:lnTo>
                      <a:pt x="17" y="154"/>
                    </a:lnTo>
                    <a:lnTo>
                      <a:pt x="11" y="165"/>
                    </a:lnTo>
                    <a:lnTo>
                      <a:pt x="7" y="177"/>
                    </a:lnTo>
                    <a:lnTo>
                      <a:pt x="3" y="187"/>
                    </a:lnTo>
                    <a:lnTo>
                      <a:pt x="0" y="198"/>
                    </a:lnTo>
                    <a:lnTo>
                      <a:pt x="0" y="208"/>
                    </a:lnTo>
                    <a:lnTo>
                      <a:pt x="0" y="213"/>
                    </a:lnTo>
                    <a:lnTo>
                      <a:pt x="2" y="217"/>
                    </a:lnTo>
                    <a:lnTo>
                      <a:pt x="3" y="222"/>
                    </a:lnTo>
                    <a:lnTo>
                      <a:pt x="5" y="225"/>
                    </a:lnTo>
                    <a:lnTo>
                      <a:pt x="9" y="231"/>
                    </a:lnTo>
                    <a:lnTo>
                      <a:pt x="16" y="237"/>
                    </a:lnTo>
                    <a:lnTo>
                      <a:pt x="24" y="241"/>
                    </a:lnTo>
                    <a:lnTo>
                      <a:pt x="31" y="243"/>
                    </a:lnTo>
                    <a:lnTo>
                      <a:pt x="39" y="245"/>
                    </a:lnTo>
                    <a:lnTo>
                      <a:pt x="47" y="246"/>
                    </a:lnTo>
                    <a:lnTo>
                      <a:pt x="52" y="245"/>
                    </a:lnTo>
                    <a:lnTo>
                      <a:pt x="58" y="243"/>
                    </a:lnTo>
                    <a:lnTo>
                      <a:pt x="63" y="241"/>
                    </a:lnTo>
                    <a:lnTo>
                      <a:pt x="69" y="238"/>
                    </a:lnTo>
                    <a:lnTo>
                      <a:pt x="73" y="236"/>
                    </a:lnTo>
                    <a:lnTo>
                      <a:pt x="76" y="235"/>
                    </a:lnTo>
                    <a:lnTo>
                      <a:pt x="78" y="236"/>
                    </a:lnTo>
                    <a:lnTo>
                      <a:pt x="80" y="236"/>
                    </a:lnTo>
                    <a:lnTo>
                      <a:pt x="80" y="238"/>
                    </a:lnTo>
                    <a:lnTo>
                      <a:pt x="80" y="240"/>
                    </a:lnTo>
                    <a:lnTo>
                      <a:pt x="80" y="257"/>
                    </a:lnTo>
                    <a:lnTo>
                      <a:pt x="78" y="271"/>
                    </a:lnTo>
                    <a:lnTo>
                      <a:pt x="76" y="279"/>
                    </a:lnTo>
                    <a:lnTo>
                      <a:pt x="74" y="285"/>
                    </a:lnTo>
                    <a:lnTo>
                      <a:pt x="71" y="290"/>
                    </a:lnTo>
                    <a:lnTo>
                      <a:pt x="66" y="295"/>
                    </a:lnTo>
                    <a:lnTo>
                      <a:pt x="73" y="307"/>
                    </a:lnTo>
                    <a:lnTo>
                      <a:pt x="80" y="319"/>
                    </a:lnTo>
                    <a:lnTo>
                      <a:pt x="80" y="331"/>
                    </a:lnTo>
                    <a:lnTo>
                      <a:pt x="80" y="344"/>
                    </a:lnTo>
                    <a:lnTo>
                      <a:pt x="89" y="351"/>
                    </a:lnTo>
                    <a:lnTo>
                      <a:pt x="110" y="366"/>
                    </a:lnTo>
                    <a:lnTo>
                      <a:pt x="122" y="373"/>
                    </a:lnTo>
                    <a:lnTo>
                      <a:pt x="133" y="380"/>
                    </a:lnTo>
                    <a:lnTo>
                      <a:pt x="142" y="385"/>
                    </a:lnTo>
                    <a:lnTo>
                      <a:pt x="147" y="387"/>
                    </a:lnTo>
                    <a:lnTo>
                      <a:pt x="152" y="386"/>
                    </a:lnTo>
                    <a:lnTo>
                      <a:pt x="158" y="382"/>
                    </a:lnTo>
                    <a:lnTo>
                      <a:pt x="163" y="377"/>
                    </a:lnTo>
                    <a:lnTo>
                      <a:pt x="168" y="370"/>
                    </a:lnTo>
                    <a:lnTo>
                      <a:pt x="173" y="363"/>
                    </a:lnTo>
                    <a:lnTo>
                      <a:pt x="176" y="356"/>
                    </a:lnTo>
                    <a:lnTo>
                      <a:pt x="178" y="350"/>
                    </a:lnTo>
                    <a:lnTo>
                      <a:pt x="179" y="344"/>
                    </a:lnTo>
                    <a:lnTo>
                      <a:pt x="181" y="338"/>
                    </a:lnTo>
                    <a:lnTo>
                      <a:pt x="182" y="330"/>
                    </a:lnTo>
                    <a:lnTo>
                      <a:pt x="184" y="323"/>
                    </a:lnTo>
                    <a:lnTo>
                      <a:pt x="187" y="317"/>
                    </a:lnTo>
                    <a:lnTo>
                      <a:pt x="195" y="304"/>
                    </a:lnTo>
                    <a:lnTo>
                      <a:pt x="206" y="292"/>
                    </a:lnTo>
                    <a:lnTo>
                      <a:pt x="216" y="281"/>
                    </a:lnTo>
                    <a:lnTo>
                      <a:pt x="228" y="271"/>
                    </a:lnTo>
                    <a:lnTo>
                      <a:pt x="238" y="263"/>
                    </a:lnTo>
                    <a:lnTo>
                      <a:pt x="246" y="258"/>
                    </a:lnTo>
                    <a:lnTo>
                      <a:pt x="264" y="249"/>
                    </a:lnTo>
                    <a:lnTo>
                      <a:pt x="283" y="239"/>
                    </a:lnTo>
                    <a:lnTo>
                      <a:pt x="300" y="229"/>
                    </a:lnTo>
                    <a:lnTo>
                      <a:pt x="317" y="217"/>
                    </a:lnTo>
                    <a:lnTo>
                      <a:pt x="324" y="212"/>
                    </a:lnTo>
                    <a:lnTo>
                      <a:pt x="331" y="205"/>
                    </a:lnTo>
                    <a:lnTo>
                      <a:pt x="338" y="199"/>
                    </a:lnTo>
                    <a:lnTo>
                      <a:pt x="342" y="192"/>
                    </a:lnTo>
                    <a:lnTo>
                      <a:pt x="346" y="185"/>
                    </a:lnTo>
                    <a:lnTo>
                      <a:pt x="350" y="177"/>
                    </a:lnTo>
                    <a:lnTo>
                      <a:pt x="352" y="169"/>
                    </a:lnTo>
                    <a:lnTo>
                      <a:pt x="352" y="159"/>
                    </a:lnTo>
                    <a:lnTo>
                      <a:pt x="351" y="149"/>
                    </a:lnTo>
                    <a:lnTo>
                      <a:pt x="349" y="137"/>
                    </a:lnTo>
                    <a:lnTo>
                      <a:pt x="344" y="125"/>
                    </a:lnTo>
                    <a:lnTo>
                      <a:pt x="339" y="113"/>
                    </a:lnTo>
                    <a:lnTo>
                      <a:pt x="330" y="91"/>
                    </a:lnTo>
                    <a:lnTo>
                      <a:pt x="325" y="79"/>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12" name="Freeform 364"/>
              <p:cNvSpPr>
                <a:spLocks/>
              </p:cNvSpPr>
              <p:nvPr/>
            </p:nvSpPr>
            <p:spPr bwMode="auto">
              <a:xfrm>
                <a:off x="923" y="2662"/>
                <a:ext cx="17" cy="26"/>
              </a:xfrm>
              <a:custGeom>
                <a:avLst/>
                <a:gdLst>
                  <a:gd name="T0" fmla="*/ 14 w 52"/>
                  <a:gd name="T1" fmla="*/ 0 h 78"/>
                  <a:gd name="T2" fmla="*/ 20 w 52"/>
                  <a:gd name="T3" fmla="*/ 0 h 78"/>
                  <a:gd name="T4" fmla="*/ 25 w 52"/>
                  <a:gd name="T5" fmla="*/ 2 h 78"/>
                  <a:gd name="T6" fmla="*/ 30 w 52"/>
                  <a:gd name="T7" fmla="*/ 6 h 78"/>
                  <a:gd name="T8" fmla="*/ 36 w 52"/>
                  <a:gd name="T9" fmla="*/ 9 h 78"/>
                  <a:gd name="T10" fmla="*/ 40 w 52"/>
                  <a:gd name="T11" fmla="*/ 13 h 78"/>
                  <a:gd name="T12" fmla="*/ 45 w 52"/>
                  <a:gd name="T13" fmla="*/ 17 h 78"/>
                  <a:gd name="T14" fmla="*/ 47 w 52"/>
                  <a:gd name="T15" fmla="*/ 21 h 78"/>
                  <a:gd name="T16" fmla="*/ 48 w 52"/>
                  <a:gd name="T17" fmla="*/ 24 h 78"/>
                  <a:gd name="T18" fmla="*/ 51 w 52"/>
                  <a:gd name="T19" fmla="*/ 34 h 78"/>
                  <a:gd name="T20" fmla="*/ 52 w 52"/>
                  <a:gd name="T21" fmla="*/ 41 h 78"/>
                  <a:gd name="T22" fmla="*/ 51 w 52"/>
                  <a:gd name="T23" fmla="*/ 46 h 78"/>
                  <a:gd name="T24" fmla="*/ 49 w 52"/>
                  <a:gd name="T25" fmla="*/ 50 h 78"/>
                  <a:gd name="T26" fmla="*/ 47 w 52"/>
                  <a:gd name="T27" fmla="*/ 54 h 78"/>
                  <a:gd name="T28" fmla="*/ 44 w 52"/>
                  <a:gd name="T29" fmla="*/ 60 h 78"/>
                  <a:gd name="T30" fmla="*/ 41 w 52"/>
                  <a:gd name="T31" fmla="*/ 65 h 78"/>
                  <a:gd name="T32" fmla="*/ 41 w 52"/>
                  <a:gd name="T33" fmla="*/ 73 h 78"/>
                  <a:gd name="T34" fmla="*/ 29 w 52"/>
                  <a:gd name="T35" fmla="*/ 75 h 78"/>
                  <a:gd name="T36" fmla="*/ 16 w 52"/>
                  <a:gd name="T37" fmla="*/ 78 h 78"/>
                  <a:gd name="T38" fmla="*/ 11 w 52"/>
                  <a:gd name="T39" fmla="*/ 78 h 78"/>
                  <a:gd name="T40" fmla="*/ 5 w 52"/>
                  <a:gd name="T41" fmla="*/ 78 h 78"/>
                  <a:gd name="T42" fmla="*/ 4 w 52"/>
                  <a:gd name="T43" fmla="*/ 78 h 78"/>
                  <a:gd name="T44" fmla="*/ 2 w 52"/>
                  <a:gd name="T45" fmla="*/ 77 h 78"/>
                  <a:gd name="T46" fmla="*/ 2 w 52"/>
                  <a:gd name="T47" fmla="*/ 75 h 78"/>
                  <a:gd name="T48" fmla="*/ 1 w 52"/>
                  <a:gd name="T49" fmla="*/ 73 h 78"/>
                  <a:gd name="T50" fmla="*/ 0 w 52"/>
                  <a:gd name="T51" fmla="*/ 69 h 78"/>
                  <a:gd name="T52" fmla="*/ 1 w 52"/>
                  <a:gd name="T53" fmla="*/ 64 h 78"/>
                  <a:gd name="T54" fmla="*/ 3 w 52"/>
                  <a:gd name="T55" fmla="*/ 60 h 78"/>
                  <a:gd name="T56" fmla="*/ 7 w 52"/>
                  <a:gd name="T57" fmla="*/ 56 h 78"/>
                  <a:gd name="T58" fmla="*/ 17 w 52"/>
                  <a:gd name="T59" fmla="*/ 47 h 78"/>
                  <a:gd name="T60" fmla="*/ 28 w 52"/>
                  <a:gd name="T61" fmla="*/ 42 h 78"/>
                  <a:gd name="T62" fmla="*/ 24 w 52"/>
                  <a:gd name="T63" fmla="*/ 32 h 78"/>
                  <a:gd name="T64" fmla="*/ 21 w 52"/>
                  <a:gd name="T65" fmla="*/ 21 h 78"/>
                  <a:gd name="T66" fmla="*/ 18 w 52"/>
                  <a:gd name="T67" fmla="*/ 10 h 78"/>
                  <a:gd name="T68" fmla="*/ 14 w 52"/>
                  <a:gd name="T6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 h="78">
                    <a:moveTo>
                      <a:pt x="14" y="0"/>
                    </a:moveTo>
                    <a:lnTo>
                      <a:pt x="20" y="0"/>
                    </a:lnTo>
                    <a:lnTo>
                      <a:pt x="25" y="2"/>
                    </a:lnTo>
                    <a:lnTo>
                      <a:pt x="30" y="6"/>
                    </a:lnTo>
                    <a:lnTo>
                      <a:pt x="36" y="9"/>
                    </a:lnTo>
                    <a:lnTo>
                      <a:pt x="40" y="13"/>
                    </a:lnTo>
                    <a:lnTo>
                      <a:pt x="45" y="17"/>
                    </a:lnTo>
                    <a:lnTo>
                      <a:pt x="47" y="21"/>
                    </a:lnTo>
                    <a:lnTo>
                      <a:pt x="48" y="24"/>
                    </a:lnTo>
                    <a:lnTo>
                      <a:pt x="51" y="34"/>
                    </a:lnTo>
                    <a:lnTo>
                      <a:pt x="52" y="41"/>
                    </a:lnTo>
                    <a:lnTo>
                      <a:pt x="51" y="46"/>
                    </a:lnTo>
                    <a:lnTo>
                      <a:pt x="49" y="50"/>
                    </a:lnTo>
                    <a:lnTo>
                      <a:pt x="47" y="54"/>
                    </a:lnTo>
                    <a:lnTo>
                      <a:pt x="44" y="60"/>
                    </a:lnTo>
                    <a:lnTo>
                      <a:pt x="41" y="65"/>
                    </a:lnTo>
                    <a:lnTo>
                      <a:pt x="41" y="73"/>
                    </a:lnTo>
                    <a:lnTo>
                      <a:pt x="29" y="75"/>
                    </a:lnTo>
                    <a:lnTo>
                      <a:pt x="16" y="78"/>
                    </a:lnTo>
                    <a:lnTo>
                      <a:pt x="11" y="78"/>
                    </a:lnTo>
                    <a:lnTo>
                      <a:pt x="5" y="78"/>
                    </a:lnTo>
                    <a:lnTo>
                      <a:pt x="4" y="78"/>
                    </a:lnTo>
                    <a:lnTo>
                      <a:pt x="2" y="77"/>
                    </a:lnTo>
                    <a:lnTo>
                      <a:pt x="2" y="75"/>
                    </a:lnTo>
                    <a:lnTo>
                      <a:pt x="1" y="73"/>
                    </a:lnTo>
                    <a:lnTo>
                      <a:pt x="0" y="69"/>
                    </a:lnTo>
                    <a:lnTo>
                      <a:pt x="1" y="64"/>
                    </a:lnTo>
                    <a:lnTo>
                      <a:pt x="3" y="60"/>
                    </a:lnTo>
                    <a:lnTo>
                      <a:pt x="7" y="56"/>
                    </a:lnTo>
                    <a:lnTo>
                      <a:pt x="17" y="47"/>
                    </a:lnTo>
                    <a:lnTo>
                      <a:pt x="28" y="42"/>
                    </a:lnTo>
                    <a:lnTo>
                      <a:pt x="24" y="32"/>
                    </a:lnTo>
                    <a:lnTo>
                      <a:pt x="21" y="21"/>
                    </a:lnTo>
                    <a:lnTo>
                      <a:pt x="18" y="10"/>
                    </a:lnTo>
                    <a:lnTo>
                      <a:pt x="14" y="0"/>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13" name="Freeform 365"/>
              <p:cNvSpPr>
                <a:spLocks/>
              </p:cNvSpPr>
              <p:nvPr/>
            </p:nvSpPr>
            <p:spPr bwMode="auto">
              <a:xfrm>
                <a:off x="912" y="2666"/>
                <a:ext cx="9" cy="10"/>
              </a:xfrm>
              <a:custGeom>
                <a:avLst/>
                <a:gdLst>
                  <a:gd name="T0" fmla="*/ 13 w 33"/>
                  <a:gd name="T1" fmla="*/ 6 h 30"/>
                  <a:gd name="T2" fmla="*/ 0 w 33"/>
                  <a:gd name="T3" fmla="*/ 24 h 30"/>
                  <a:gd name="T4" fmla="*/ 7 w 33"/>
                  <a:gd name="T5" fmla="*/ 25 h 30"/>
                  <a:gd name="T6" fmla="*/ 15 w 33"/>
                  <a:gd name="T7" fmla="*/ 27 h 30"/>
                  <a:gd name="T8" fmla="*/ 23 w 33"/>
                  <a:gd name="T9" fmla="*/ 29 h 30"/>
                  <a:gd name="T10" fmla="*/ 33 w 33"/>
                  <a:gd name="T11" fmla="*/ 30 h 30"/>
                  <a:gd name="T12" fmla="*/ 33 w 33"/>
                  <a:gd name="T13" fmla="*/ 0 h 30"/>
                  <a:gd name="T14" fmla="*/ 20 w 33"/>
                  <a:gd name="T15" fmla="*/ 0 h 30"/>
                  <a:gd name="T16" fmla="*/ 13 w 33"/>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0">
                    <a:moveTo>
                      <a:pt x="13" y="6"/>
                    </a:moveTo>
                    <a:lnTo>
                      <a:pt x="0" y="24"/>
                    </a:lnTo>
                    <a:lnTo>
                      <a:pt x="7" y="25"/>
                    </a:lnTo>
                    <a:lnTo>
                      <a:pt x="15" y="27"/>
                    </a:lnTo>
                    <a:lnTo>
                      <a:pt x="23" y="29"/>
                    </a:lnTo>
                    <a:lnTo>
                      <a:pt x="33" y="30"/>
                    </a:lnTo>
                    <a:lnTo>
                      <a:pt x="33" y="0"/>
                    </a:lnTo>
                    <a:lnTo>
                      <a:pt x="20" y="0"/>
                    </a:lnTo>
                    <a:lnTo>
                      <a:pt x="13" y="6"/>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grpSp>
        <p:sp>
          <p:nvSpPr>
            <p:cNvPr id="2321" name="Freeform 366"/>
            <p:cNvSpPr>
              <a:spLocks/>
            </p:cNvSpPr>
            <p:nvPr>
              <p:custDataLst>
                <p:tags r:id="rId263"/>
              </p:custDataLst>
            </p:nvPr>
          </p:nvSpPr>
          <p:spPr bwMode="auto">
            <a:xfrm>
              <a:off x="5621338" y="4011613"/>
              <a:ext cx="22225" cy="52387"/>
            </a:xfrm>
            <a:custGeom>
              <a:avLst/>
              <a:gdLst>
                <a:gd name="T0" fmla="*/ 2147483647 w 47"/>
                <a:gd name="T1" fmla="*/ 0 h 28"/>
                <a:gd name="T2" fmla="*/ 2147483647 w 47"/>
                <a:gd name="T3" fmla="*/ 0 h 28"/>
                <a:gd name="T4" fmla="*/ 2147483647 w 47"/>
                <a:gd name="T5" fmla="*/ 2147483647 h 28"/>
                <a:gd name="T6" fmla="*/ 2147483647 w 47"/>
                <a:gd name="T7" fmla="*/ 2147483647 h 28"/>
                <a:gd name="T8" fmla="*/ 2147483647 w 47"/>
                <a:gd name="T9" fmla="*/ 2147483647 h 28"/>
                <a:gd name="T10" fmla="*/ 2147483647 w 47"/>
                <a:gd name="T11" fmla="*/ 2147483647 h 28"/>
                <a:gd name="T12" fmla="*/ 2147483647 w 47"/>
                <a:gd name="T13" fmla="*/ 2147483647 h 28"/>
                <a:gd name="T14" fmla="*/ 2147483647 w 47"/>
                <a:gd name="T15" fmla="*/ 2147483647 h 28"/>
                <a:gd name="T16" fmla="*/ 2147483647 w 47"/>
                <a:gd name="T17" fmla="*/ 2147483647 h 28"/>
                <a:gd name="T18" fmla="*/ 2147483647 w 47"/>
                <a:gd name="T19" fmla="*/ 2147483647 h 28"/>
                <a:gd name="T20" fmla="*/ 2147483647 w 47"/>
                <a:gd name="T21" fmla="*/ 2147483647 h 28"/>
                <a:gd name="T22" fmla="*/ 2147483647 w 47"/>
                <a:gd name="T23" fmla="*/ 2147483647 h 28"/>
                <a:gd name="T24" fmla="*/ 2147483647 w 47"/>
                <a:gd name="T25" fmla="*/ 2147483647 h 28"/>
                <a:gd name="T26" fmla="*/ 2147483647 w 47"/>
                <a:gd name="T27" fmla="*/ 2147483647 h 28"/>
                <a:gd name="T28" fmla="*/ 0 w 47"/>
                <a:gd name="T29" fmla="*/ 2147483647 h 28"/>
                <a:gd name="T30" fmla="*/ 2147483647 w 47"/>
                <a:gd name="T31" fmla="*/ 2147483647 h 28"/>
                <a:gd name="T32" fmla="*/ 2147483647 w 47"/>
                <a:gd name="T33" fmla="*/ 2147483647 h 28"/>
                <a:gd name="T34" fmla="*/ 2147483647 w 47"/>
                <a:gd name="T35" fmla="*/ 2147483647 h 28"/>
                <a:gd name="T36" fmla="*/ 2147483647 w 47"/>
                <a:gd name="T37" fmla="*/ 2147483647 h 28"/>
                <a:gd name="T38" fmla="*/ 2147483647 w 47"/>
                <a:gd name="T39" fmla="*/ 2147483647 h 28"/>
                <a:gd name="T40" fmla="*/ 2147483647 w 47"/>
                <a:gd name="T41" fmla="*/ 2147483647 h 28"/>
                <a:gd name="T42" fmla="*/ 2147483647 w 47"/>
                <a:gd name="T43" fmla="*/ 2147483647 h 28"/>
                <a:gd name="T44" fmla="*/ 2147483647 w 47"/>
                <a:gd name="T45" fmla="*/ 0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7"/>
                <a:gd name="T70" fmla="*/ 0 h 28"/>
                <a:gd name="T71" fmla="*/ 47 w 47"/>
                <a:gd name="T72" fmla="*/ 28 h 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7" h="28">
                  <a:moveTo>
                    <a:pt x="13" y="0"/>
                  </a:moveTo>
                  <a:lnTo>
                    <a:pt x="25" y="0"/>
                  </a:lnTo>
                  <a:lnTo>
                    <a:pt x="31" y="2"/>
                  </a:lnTo>
                  <a:lnTo>
                    <a:pt x="33" y="4"/>
                  </a:lnTo>
                  <a:lnTo>
                    <a:pt x="33" y="6"/>
                  </a:lnTo>
                  <a:lnTo>
                    <a:pt x="32" y="8"/>
                  </a:lnTo>
                  <a:lnTo>
                    <a:pt x="33" y="10"/>
                  </a:lnTo>
                  <a:lnTo>
                    <a:pt x="37" y="12"/>
                  </a:lnTo>
                  <a:lnTo>
                    <a:pt x="47" y="12"/>
                  </a:lnTo>
                  <a:lnTo>
                    <a:pt x="42" y="19"/>
                  </a:lnTo>
                  <a:lnTo>
                    <a:pt x="37" y="25"/>
                  </a:lnTo>
                  <a:lnTo>
                    <a:pt x="33" y="27"/>
                  </a:lnTo>
                  <a:lnTo>
                    <a:pt x="28" y="28"/>
                  </a:lnTo>
                  <a:lnTo>
                    <a:pt x="16" y="27"/>
                  </a:lnTo>
                  <a:lnTo>
                    <a:pt x="0" y="25"/>
                  </a:lnTo>
                  <a:lnTo>
                    <a:pt x="1" y="19"/>
                  </a:lnTo>
                  <a:lnTo>
                    <a:pt x="2" y="15"/>
                  </a:lnTo>
                  <a:lnTo>
                    <a:pt x="4" y="13"/>
                  </a:lnTo>
                  <a:lnTo>
                    <a:pt x="6" y="12"/>
                  </a:lnTo>
                  <a:lnTo>
                    <a:pt x="9" y="11"/>
                  </a:lnTo>
                  <a:lnTo>
                    <a:pt x="11" y="9"/>
                  </a:lnTo>
                  <a:lnTo>
                    <a:pt x="13" y="5"/>
                  </a:lnTo>
                  <a:lnTo>
                    <a:pt x="13"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grpSp>
          <p:nvGrpSpPr>
            <p:cNvPr id="2414" name="Group 368"/>
            <p:cNvGrpSpPr>
              <a:grpSpLocks/>
            </p:cNvGrpSpPr>
            <p:nvPr>
              <p:custDataLst>
                <p:tags r:id="rId264"/>
              </p:custDataLst>
            </p:nvPr>
          </p:nvGrpSpPr>
          <p:grpSpPr bwMode="auto">
            <a:xfrm>
              <a:off x="5874341" y="3184263"/>
              <a:ext cx="187957" cy="93178"/>
              <a:chOff x="3481" y="2773"/>
              <a:chExt cx="125" cy="65"/>
            </a:xfrm>
            <a:solidFill>
              <a:srgbClr val="0070C0"/>
            </a:solidFill>
          </p:grpSpPr>
          <p:sp>
            <p:nvSpPr>
              <p:cNvPr id="2417" name="Freeform 369"/>
              <p:cNvSpPr>
                <a:spLocks/>
              </p:cNvSpPr>
              <p:nvPr/>
            </p:nvSpPr>
            <p:spPr bwMode="auto">
              <a:xfrm>
                <a:off x="3583" y="2798"/>
                <a:ext cx="5" cy="6"/>
              </a:xfrm>
              <a:custGeom>
                <a:avLst/>
                <a:gdLst>
                  <a:gd name="T0" fmla="*/ 13 w 13"/>
                  <a:gd name="T1" fmla="*/ 0 h 18"/>
                  <a:gd name="T2" fmla="*/ 10 w 13"/>
                  <a:gd name="T3" fmla="*/ 9 h 18"/>
                  <a:gd name="T4" fmla="*/ 6 w 13"/>
                  <a:gd name="T5" fmla="*/ 18 h 18"/>
                  <a:gd name="T6" fmla="*/ 5 w 13"/>
                  <a:gd name="T7" fmla="*/ 17 h 18"/>
                  <a:gd name="T8" fmla="*/ 3 w 13"/>
                  <a:gd name="T9" fmla="*/ 14 h 18"/>
                  <a:gd name="T10" fmla="*/ 1 w 13"/>
                  <a:gd name="T11" fmla="*/ 10 h 18"/>
                  <a:gd name="T12" fmla="*/ 0 w 13"/>
                  <a:gd name="T13" fmla="*/ 6 h 18"/>
                </a:gdLst>
                <a:ahLst/>
                <a:cxnLst>
                  <a:cxn ang="0">
                    <a:pos x="T0" y="T1"/>
                  </a:cxn>
                  <a:cxn ang="0">
                    <a:pos x="T2" y="T3"/>
                  </a:cxn>
                  <a:cxn ang="0">
                    <a:pos x="T4" y="T5"/>
                  </a:cxn>
                  <a:cxn ang="0">
                    <a:pos x="T6" y="T7"/>
                  </a:cxn>
                  <a:cxn ang="0">
                    <a:pos x="T8" y="T9"/>
                  </a:cxn>
                  <a:cxn ang="0">
                    <a:pos x="T10" y="T11"/>
                  </a:cxn>
                  <a:cxn ang="0">
                    <a:pos x="T12" y="T13"/>
                  </a:cxn>
                </a:cxnLst>
                <a:rect l="0" t="0" r="r" b="b"/>
                <a:pathLst>
                  <a:path w="13" h="18">
                    <a:moveTo>
                      <a:pt x="13" y="0"/>
                    </a:moveTo>
                    <a:lnTo>
                      <a:pt x="10" y="9"/>
                    </a:lnTo>
                    <a:lnTo>
                      <a:pt x="6" y="18"/>
                    </a:lnTo>
                    <a:lnTo>
                      <a:pt x="5" y="17"/>
                    </a:lnTo>
                    <a:lnTo>
                      <a:pt x="3" y="14"/>
                    </a:lnTo>
                    <a:lnTo>
                      <a:pt x="1" y="10"/>
                    </a:lnTo>
                    <a:lnTo>
                      <a:pt x="0" y="6"/>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418" name="Line 370"/>
              <p:cNvSpPr>
                <a:spLocks noChangeShapeType="1"/>
              </p:cNvSpPr>
              <p:nvPr/>
            </p:nvSpPr>
            <p:spPr bwMode="auto">
              <a:xfrm>
                <a:off x="3583" y="2800"/>
                <a:ext cx="2" cy="1"/>
              </a:xfrm>
              <a:prstGeom prst="line">
                <a:avLst/>
              </a:prstGeom>
              <a:grpFill/>
              <a:ln w="9525">
                <a:solidFill>
                  <a:schemeClr val="accent3"/>
                </a:solidFill>
                <a:round/>
                <a:headEnd/>
                <a:tailEnd/>
              </a:ln>
              <a:extLst/>
            </p:spPr>
            <p:txBody>
              <a:bodyPr/>
              <a:lstStyle/>
              <a:p>
                <a:pPr>
                  <a:defRPr/>
                </a:pPr>
                <a:endParaRPr lang="en-US" dirty="0">
                  <a:ea typeface="+mn-ea"/>
                </a:endParaRPr>
              </a:p>
            </p:txBody>
          </p:sp>
          <p:sp>
            <p:nvSpPr>
              <p:cNvPr id="2419" name="Freeform 371"/>
              <p:cNvSpPr>
                <a:spLocks/>
              </p:cNvSpPr>
              <p:nvPr/>
            </p:nvSpPr>
            <p:spPr bwMode="auto">
              <a:xfrm>
                <a:off x="3554" y="2819"/>
                <a:ext cx="5" cy="6"/>
              </a:xfrm>
              <a:custGeom>
                <a:avLst/>
                <a:gdLst>
                  <a:gd name="T0" fmla="*/ 14 w 14"/>
                  <a:gd name="T1" fmla="*/ 19 h 19"/>
                  <a:gd name="T2" fmla="*/ 0 w 14"/>
                  <a:gd name="T3" fmla="*/ 0 h 19"/>
                  <a:gd name="T4" fmla="*/ 14 w 14"/>
                  <a:gd name="T5" fmla="*/ 19 h 19"/>
                </a:gdLst>
                <a:ahLst/>
                <a:cxnLst>
                  <a:cxn ang="0">
                    <a:pos x="T0" y="T1"/>
                  </a:cxn>
                  <a:cxn ang="0">
                    <a:pos x="T2" y="T3"/>
                  </a:cxn>
                  <a:cxn ang="0">
                    <a:pos x="T4" y="T5"/>
                  </a:cxn>
                </a:cxnLst>
                <a:rect l="0" t="0" r="r" b="b"/>
                <a:pathLst>
                  <a:path w="14" h="19">
                    <a:moveTo>
                      <a:pt x="14" y="19"/>
                    </a:moveTo>
                    <a:lnTo>
                      <a:pt x="0" y="0"/>
                    </a:lnTo>
                    <a:lnTo>
                      <a:pt x="14" y="19"/>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420" name="Freeform 372"/>
              <p:cNvSpPr>
                <a:spLocks/>
              </p:cNvSpPr>
              <p:nvPr/>
            </p:nvSpPr>
            <p:spPr bwMode="auto">
              <a:xfrm>
                <a:off x="3528" y="2832"/>
                <a:ext cx="2" cy="6"/>
              </a:xfrm>
              <a:custGeom>
                <a:avLst/>
                <a:gdLst>
                  <a:gd name="T0" fmla="*/ 0 w 7"/>
                  <a:gd name="T1" fmla="*/ 6 h 18"/>
                  <a:gd name="T2" fmla="*/ 7 w 7"/>
                  <a:gd name="T3" fmla="*/ 18 h 18"/>
                  <a:gd name="T4" fmla="*/ 0 w 7"/>
                  <a:gd name="T5" fmla="*/ 18 h 18"/>
                  <a:gd name="T6" fmla="*/ 0 w 7"/>
                  <a:gd name="T7" fmla="*/ 0 h 18"/>
                  <a:gd name="T8" fmla="*/ 7 w 7"/>
                  <a:gd name="T9" fmla="*/ 0 h 18"/>
                </a:gdLst>
                <a:ahLst/>
                <a:cxnLst>
                  <a:cxn ang="0">
                    <a:pos x="T0" y="T1"/>
                  </a:cxn>
                  <a:cxn ang="0">
                    <a:pos x="T2" y="T3"/>
                  </a:cxn>
                  <a:cxn ang="0">
                    <a:pos x="T4" y="T5"/>
                  </a:cxn>
                  <a:cxn ang="0">
                    <a:pos x="T6" y="T7"/>
                  </a:cxn>
                  <a:cxn ang="0">
                    <a:pos x="T8" y="T9"/>
                  </a:cxn>
                </a:cxnLst>
                <a:rect l="0" t="0" r="r" b="b"/>
                <a:pathLst>
                  <a:path w="7" h="18">
                    <a:moveTo>
                      <a:pt x="0" y="6"/>
                    </a:moveTo>
                    <a:lnTo>
                      <a:pt x="7" y="18"/>
                    </a:lnTo>
                    <a:lnTo>
                      <a:pt x="0" y="18"/>
                    </a:lnTo>
                    <a:lnTo>
                      <a:pt x="0" y="0"/>
                    </a:lnTo>
                    <a:lnTo>
                      <a:pt x="7"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421" name="Freeform 373"/>
              <p:cNvSpPr>
                <a:spLocks/>
              </p:cNvSpPr>
              <p:nvPr/>
            </p:nvSpPr>
            <p:spPr bwMode="auto">
              <a:xfrm>
                <a:off x="3599" y="2773"/>
                <a:ext cx="7" cy="4"/>
              </a:xfrm>
              <a:custGeom>
                <a:avLst/>
                <a:gdLst>
                  <a:gd name="T0" fmla="*/ 20 w 20"/>
                  <a:gd name="T1" fmla="*/ 12 h 12"/>
                  <a:gd name="T2" fmla="*/ 10 w 20"/>
                  <a:gd name="T3" fmla="*/ 9 h 12"/>
                  <a:gd name="T4" fmla="*/ 0 w 20"/>
                  <a:gd name="T5" fmla="*/ 6 h 12"/>
                  <a:gd name="T6" fmla="*/ 1 w 20"/>
                  <a:gd name="T7" fmla="*/ 5 h 12"/>
                  <a:gd name="T8" fmla="*/ 3 w 20"/>
                  <a:gd name="T9" fmla="*/ 3 h 12"/>
                  <a:gd name="T10" fmla="*/ 8 w 20"/>
                  <a:gd name="T11" fmla="*/ 1 h 12"/>
                  <a:gd name="T12" fmla="*/ 13 w 2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20" h="12">
                    <a:moveTo>
                      <a:pt x="20" y="12"/>
                    </a:moveTo>
                    <a:lnTo>
                      <a:pt x="10" y="9"/>
                    </a:lnTo>
                    <a:lnTo>
                      <a:pt x="0" y="6"/>
                    </a:lnTo>
                    <a:lnTo>
                      <a:pt x="1" y="5"/>
                    </a:lnTo>
                    <a:lnTo>
                      <a:pt x="3" y="3"/>
                    </a:lnTo>
                    <a:lnTo>
                      <a:pt x="8" y="1"/>
                    </a:lnTo>
                    <a:lnTo>
                      <a:pt x="13"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422" name="Line 374"/>
              <p:cNvSpPr>
                <a:spLocks noChangeShapeType="1"/>
              </p:cNvSpPr>
              <p:nvPr/>
            </p:nvSpPr>
            <p:spPr bwMode="auto">
              <a:xfrm>
                <a:off x="3603" y="2773"/>
                <a:ext cx="1" cy="2"/>
              </a:xfrm>
              <a:prstGeom prst="line">
                <a:avLst/>
              </a:prstGeom>
              <a:grpFill/>
              <a:ln w="9525">
                <a:solidFill>
                  <a:schemeClr val="accent3"/>
                </a:solidFill>
                <a:round/>
                <a:headEnd/>
                <a:tailEnd/>
              </a:ln>
              <a:extLst/>
            </p:spPr>
            <p:txBody>
              <a:bodyPr/>
              <a:lstStyle/>
              <a:p>
                <a:pPr>
                  <a:defRPr/>
                </a:pPr>
                <a:endParaRPr lang="en-US" dirty="0">
                  <a:ea typeface="+mn-ea"/>
                </a:endParaRPr>
              </a:p>
            </p:txBody>
          </p:sp>
          <p:sp>
            <p:nvSpPr>
              <p:cNvPr id="2423" name="Freeform 375"/>
              <p:cNvSpPr>
                <a:spLocks/>
              </p:cNvSpPr>
              <p:nvPr/>
            </p:nvSpPr>
            <p:spPr bwMode="auto">
              <a:xfrm>
                <a:off x="3481" y="2828"/>
                <a:ext cx="7" cy="6"/>
              </a:xfrm>
              <a:custGeom>
                <a:avLst/>
                <a:gdLst>
                  <a:gd name="T0" fmla="*/ 0 w 20"/>
                  <a:gd name="T1" fmla="*/ 0 h 18"/>
                  <a:gd name="T2" fmla="*/ 0 w 20"/>
                  <a:gd name="T3" fmla="*/ 18 h 18"/>
                  <a:gd name="T4" fmla="*/ 20 w 20"/>
                  <a:gd name="T5" fmla="*/ 18 h 18"/>
                </a:gdLst>
                <a:ahLst/>
                <a:cxnLst>
                  <a:cxn ang="0">
                    <a:pos x="T0" y="T1"/>
                  </a:cxn>
                  <a:cxn ang="0">
                    <a:pos x="T2" y="T3"/>
                  </a:cxn>
                  <a:cxn ang="0">
                    <a:pos x="T4" y="T5"/>
                  </a:cxn>
                </a:cxnLst>
                <a:rect l="0" t="0" r="r" b="b"/>
                <a:pathLst>
                  <a:path w="20" h="18">
                    <a:moveTo>
                      <a:pt x="0" y="0"/>
                    </a:moveTo>
                    <a:lnTo>
                      <a:pt x="0" y="18"/>
                    </a:lnTo>
                    <a:lnTo>
                      <a:pt x="20" y="18"/>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424" name="Freeform 376"/>
              <p:cNvSpPr>
                <a:spLocks/>
              </p:cNvSpPr>
              <p:nvPr/>
            </p:nvSpPr>
            <p:spPr bwMode="auto">
              <a:xfrm>
                <a:off x="3485" y="2830"/>
                <a:ext cx="3" cy="4"/>
              </a:xfrm>
              <a:custGeom>
                <a:avLst/>
                <a:gdLst>
                  <a:gd name="T0" fmla="*/ 7 w 7"/>
                  <a:gd name="T1" fmla="*/ 12 h 12"/>
                  <a:gd name="T2" fmla="*/ 4 w 7"/>
                  <a:gd name="T3" fmla="*/ 6 h 12"/>
                  <a:gd name="T4" fmla="*/ 0 w 7"/>
                  <a:gd name="T5" fmla="*/ 0 h 12"/>
                </a:gdLst>
                <a:ahLst/>
                <a:cxnLst>
                  <a:cxn ang="0">
                    <a:pos x="T0" y="T1"/>
                  </a:cxn>
                  <a:cxn ang="0">
                    <a:pos x="T2" y="T3"/>
                  </a:cxn>
                  <a:cxn ang="0">
                    <a:pos x="T4" y="T5"/>
                  </a:cxn>
                </a:cxnLst>
                <a:rect l="0" t="0" r="r" b="b"/>
                <a:pathLst>
                  <a:path w="7" h="12">
                    <a:moveTo>
                      <a:pt x="7" y="12"/>
                    </a:moveTo>
                    <a:lnTo>
                      <a:pt x="4" y="6"/>
                    </a:lnTo>
                    <a:lnTo>
                      <a:pt x="0"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425" name="Freeform 377"/>
              <p:cNvSpPr>
                <a:spLocks/>
              </p:cNvSpPr>
              <p:nvPr/>
            </p:nvSpPr>
            <p:spPr bwMode="auto">
              <a:xfrm>
                <a:off x="3481" y="2828"/>
                <a:ext cx="7" cy="6"/>
              </a:xfrm>
              <a:custGeom>
                <a:avLst/>
                <a:gdLst>
                  <a:gd name="T0" fmla="*/ 0 w 20"/>
                  <a:gd name="T1" fmla="*/ 0 h 18"/>
                  <a:gd name="T2" fmla="*/ 0 w 20"/>
                  <a:gd name="T3" fmla="*/ 18 h 18"/>
                  <a:gd name="T4" fmla="*/ 20 w 20"/>
                  <a:gd name="T5" fmla="*/ 18 h 18"/>
                  <a:gd name="T6" fmla="*/ 17 w 20"/>
                  <a:gd name="T7" fmla="*/ 12 h 18"/>
                  <a:gd name="T8" fmla="*/ 13 w 20"/>
                  <a:gd name="T9" fmla="*/ 6 h 18"/>
                  <a:gd name="T10" fmla="*/ 0 w 20"/>
                  <a:gd name="T11" fmla="*/ 0 h 18"/>
                </a:gdLst>
                <a:ahLst/>
                <a:cxnLst>
                  <a:cxn ang="0">
                    <a:pos x="T0" y="T1"/>
                  </a:cxn>
                  <a:cxn ang="0">
                    <a:pos x="T2" y="T3"/>
                  </a:cxn>
                  <a:cxn ang="0">
                    <a:pos x="T4" y="T5"/>
                  </a:cxn>
                  <a:cxn ang="0">
                    <a:pos x="T6" y="T7"/>
                  </a:cxn>
                  <a:cxn ang="0">
                    <a:pos x="T8" y="T9"/>
                  </a:cxn>
                  <a:cxn ang="0">
                    <a:pos x="T10" y="T11"/>
                  </a:cxn>
                </a:cxnLst>
                <a:rect l="0" t="0" r="r" b="b"/>
                <a:pathLst>
                  <a:path w="20" h="18">
                    <a:moveTo>
                      <a:pt x="0" y="0"/>
                    </a:moveTo>
                    <a:lnTo>
                      <a:pt x="0" y="18"/>
                    </a:lnTo>
                    <a:lnTo>
                      <a:pt x="20" y="18"/>
                    </a:lnTo>
                    <a:lnTo>
                      <a:pt x="17" y="12"/>
                    </a:lnTo>
                    <a:lnTo>
                      <a:pt x="13" y="6"/>
                    </a:lnTo>
                    <a:lnTo>
                      <a:pt x="0"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426" name="Freeform 378"/>
              <p:cNvSpPr>
                <a:spLocks/>
              </p:cNvSpPr>
              <p:nvPr/>
            </p:nvSpPr>
            <p:spPr bwMode="auto">
              <a:xfrm>
                <a:off x="3528" y="2832"/>
                <a:ext cx="2" cy="6"/>
              </a:xfrm>
              <a:custGeom>
                <a:avLst/>
                <a:gdLst>
                  <a:gd name="T0" fmla="*/ 0 w 7"/>
                  <a:gd name="T1" fmla="*/ 6 h 18"/>
                  <a:gd name="T2" fmla="*/ 7 w 7"/>
                  <a:gd name="T3" fmla="*/ 18 h 18"/>
                  <a:gd name="T4" fmla="*/ 0 w 7"/>
                  <a:gd name="T5" fmla="*/ 18 h 18"/>
                  <a:gd name="T6" fmla="*/ 0 w 7"/>
                  <a:gd name="T7" fmla="*/ 0 h 18"/>
                  <a:gd name="T8" fmla="*/ 7 w 7"/>
                  <a:gd name="T9" fmla="*/ 0 h 18"/>
                  <a:gd name="T10" fmla="*/ 0 w 7"/>
                  <a:gd name="T11" fmla="*/ 6 h 18"/>
                </a:gdLst>
                <a:ahLst/>
                <a:cxnLst>
                  <a:cxn ang="0">
                    <a:pos x="T0" y="T1"/>
                  </a:cxn>
                  <a:cxn ang="0">
                    <a:pos x="T2" y="T3"/>
                  </a:cxn>
                  <a:cxn ang="0">
                    <a:pos x="T4" y="T5"/>
                  </a:cxn>
                  <a:cxn ang="0">
                    <a:pos x="T6" y="T7"/>
                  </a:cxn>
                  <a:cxn ang="0">
                    <a:pos x="T8" y="T9"/>
                  </a:cxn>
                  <a:cxn ang="0">
                    <a:pos x="T10" y="T11"/>
                  </a:cxn>
                </a:cxnLst>
                <a:rect l="0" t="0" r="r" b="b"/>
                <a:pathLst>
                  <a:path w="7" h="18">
                    <a:moveTo>
                      <a:pt x="0" y="6"/>
                    </a:moveTo>
                    <a:lnTo>
                      <a:pt x="7" y="18"/>
                    </a:lnTo>
                    <a:lnTo>
                      <a:pt x="0" y="18"/>
                    </a:lnTo>
                    <a:lnTo>
                      <a:pt x="0" y="0"/>
                    </a:lnTo>
                    <a:lnTo>
                      <a:pt x="7" y="0"/>
                    </a:lnTo>
                    <a:lnTo>
                      <a:pt x="0" y="6"/>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427" name="Freeform 379"/>
              <p:cNvSpPr>
                <a:spLocks/>
              </p:cNvSpPr>
              <p:nvPr/>
            </p:nvSpPr>
            <p:spPr bwMode="auto">
              <a:xfrm>
                <a:off x="3583" y="2798"/>
                <a:ext cx="5" cy="6"/>
              </a:xfrm>
              <a:custGeom>
                <a:avLst/>
                <a:gdLst>
                  <a:gd name="T0" fmla="*/ 13 w 13"/>
                  <a:gd name="T1" fmla="*/ 0 h 18"/>
                  <a:gd name="T2" fmla="*/ 10 w 13"/>
                  <a:gd name="T3" fmla="*/ 9 h 18"/>
                  <a:gd name="T4" fmla="*/ 6 w 13"/>
                  <a:gd name="T5" fmla="*/ 18 h 18"/>
                  <a:gd name="T6" fmla="*/ 5 w 13"/>
                  <a:gd name="T7" fmla="*/ 17 h 18"/>
                  <a:gd name="T8" fmla="*/ 3 w 13"/>
                  <a:gd name="T9" fmla="*/ 14 h 18"/>
                  <a:gd name="T10" fmla="*/ 1 w 13"/>
                  <a:gd name="T11" fmla="*/ 10 h 18"/>
                  <a:gd name="T12" fmla="*/ 0 w 13"/>
                  <a:gd name="T13" fmla="*/ 6 h 18"/>
                  <a:gd name="T14" fmla="*/ 6 w 13"/>
                  <a:gd name="T15" fmla="*/ 6 h 18"/>
                  <a:gd name="T16" fmla="*/ 13 w 13"/>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8">
                    <a:moveTo>
                      <a:pt x="13" y="0"/>
                    </a:moveTo>
                    <a:lnTo>
                      <a:pt x="10" y="9"/>
                    </a:lnTo>
                    <a:lnTo>
                      <a:pt x="6" y="18"/>
                    </a:lnTo>
                    <a:lnTo>
                      <a:pt x="5" y="17"/>
                    </a:lnTo>
                    <a:lnTo>
                      <a:pt x="3" y="14"/>
                    </a:lnTo>
                    <a:lnTo>
                      <a:pt x="1" y="10"/>
                    </a:lnTo>
                    <a:lnTo>
                      <a:pt x="0" y="6"/>
                    </a:lnTo>
                    <a:lnTo>
                      <a:pt x="6" y="6"/>
                    </a:lnTo>
                    <a:lnTo>
                      <a:pt x="13"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grpSp>
        <p:sp>
          <p:nvSpPr>
            <p:cNvPr id="2323" name="Freeform 380"/>
            <p:cNvSpPr>
              <a:spLocks/>
            </p:cNvSpPr>
            <p:nvPr>
              <p:custDataLst>
                <p:tags r:id="rId265"/>
              </p:custDataLst>
            </p:nvPr>
          </p:nvSpPr>
          <p:spPr bwMode="auto">
            <a:xfrm>
              <a:off x="4438650" y="3570288"/>
              <a:ext cx="355600" cy="342900"/>
            </a:xfrm>
            <a:custGeom>
              <a:avLst/>
              <a:gdLst>
                <a:gd name="T0" fmla="*/ 2147483647 w 736"/>
                <a:gd name="T1" fmla="*/ 2147483647 h 721"/>
                <a:gd name="T2" fmla="*/ 2147483647 w 736"/>
                <a:gd name="T3" fmla="*/ 2147483647 h 721"/>
                <a:gd name="T4" fmla="*/ 2147483647 w 736"/>
                <a:gd name="T5" fmla="*/ 2147483647 h 721"/>
                <a:gd name="T6" fmla="*/ 2147483647 w 736"/>
                <a:gd name="T7" fmla="*/ 2147483647 h 721"/>
                <a:gd name="T8" fmla="*/ 2147483647 w 736"/>
                <a:gd name="T9" fmla="*/ 2147483647 h 721"/>
                <a:gd name="T10" fmla="*/ 2147483647 w 736"/>
                <a:gd name="T11" fmla="*/ 2147483647 h 721"/>
                <a:gd name="T12" fmla="*/ 2147483647 w 736"/>
                <a:gd name="T13" fmla="*/ 2147483647 h 721"/>
                <a:gd name="T14" fmla="*/ 2147483647 w 736"/>
                <a:gd name="T15" fmla="*/ 2147483647 h 721"/>
                <a:gd name="T16" fmla="*/ 2147483647 w 736"/>
                <a:gd name="T17" fmla="*/ 2147483647 h 721"/>
                <a:gd name="T18" fmla="*/ 2147483647 w 736"/>
                <a:gd name="T19" fmla="*/ 2147483647 h 721"/>
                <a:gd name="T20" fmla="*/ 2147483647 w 736"/>
                <a:gd name="T21" fmla="*/ 2147483647 h 721"/>
                <a:gd name="T22" fmla="*/ 2147483647 w 736"/>
                <a:gd name="T23" fmla="*/ 2147483647 h 721"/>
                <a:gd name="T24" fmla="*/ 2147483647 w 736"/>
                <a:gd name="T25" fmla="*/ 2147483647 h 721"/>
                <a:gd name="T26" fmla="*/ 2147483647 w 736"/>
                <a:gd name="T27" fmla="*/ 2147483647 h 721"/>
                <a:gd name="T28" fmla="*/ 2147483647 w 736"/>
                <a:gd name="T29" fmla="*/ 2147483647 h 721"/>
                <a:gd name="T30" fmla="*/ 2147483647 w 736"/>
                <a:gd name="T31" fmla="*/ 2147483647 h 721"/>
                <a:gd name="T32" fmla="*/ 2147483647 w 736"/>
                <a:gd name="T33" fmla="*/ 2147483647 h 721"/>
                <a:gd name="T34" fmla="*/ 2147483647 w 736"/>
                <a:gd name="T35" fmla="*/ 2147483647 h 721"/>
                <a:gd name="T36" fmla="*/ 2147483647 w 736"/>
                <a:gd name="T37" fmla="*/ 2147483647 h 721"/>
                <a:gd name="T38" fmla="*/ 2147483647 w 736"/>
                <a:gd name="T39" fmla="*/ 2147483647 h 721"/>
                <a:gd name="T40" fmla="*/ 2147483647 w 736"/>
                <a:gd name="T41" fmla="*/ 2147483647 h 721"/>
                <a:gd name="T42" fmla="*/ 2147483647 w 736"/>
                <a:gd name="T43" fmla="*/ 2147483647 h 721"/>
                <a:gd name="T44" fmla="*/ 2147483647 w 736"/>
                <a:gd name="T45" fmla="*/ 2147483647 h 721"/>
                <a:gd name="T46" fmla="*/ 2147483647 w 736"/>
                <a:gd name="T47" fmla="*/ 2147483647 h 721"/>
                <a:gd name="T48" fmla="*/ 2147483647 w 736"/>
                <a:gd name="T49" fmla="*/ 2147483647 h 721"/>
                <a:gd name="T50" fmla="*/ 2147483647 w 736"/>
                <a:gd name="T51" fmla="*/ 2147483647 h 721"/>
                <a:gd name="T52" fmla="*/ 2147483647 w 736"/>
                <a:gd name="T53" fmla="*/ 2147483647 h 721"/>
                <a:gd name="T54" fmla="*/ 2147483647 w 736"/>
                <a:gd name="T55" fmla="*/ 2147483647 h 721"/>
                <a:gd name="T56" fmla="*/ 2147483647 w 736"/>
                <a:gd name="T57" fmla="*/ 2147483647 h 721"/>
                <a:gd name="T58" fmla="*/ 2147483647 w 736"/>
                <a:gd name="T59" fmla="*/ 2147483647 h 721"/>
                <a:gd name="T60" fmla="*/ 2147483647 w 736"/>
                <a:gd name="T61" fmla="*/ 2147483647 h 721"/>
                <a:gd name="T62" fmla="*/ 2147483647 w 736"/>
                <a:gd name="T63" fmla="*/ 2147483647 h 721"/>
                <a:gd name="T64" fmla="*/ 2147483647 w 736"/>
                <a:gd name="T65" fmla="*/ 2147483647 h 721"/>
                <a:gd name="T66" fmla="*/ 2147483647 w 736"/>
                <a:gd name="T67" fmla="*/ 0 h 721"/>
                <a:gd name="T68" fmla="*/ 2147483647 w 736"/>
                <a:gd name="T69" fmla="*/ 2147483647 h 721"/>
                <a:gd name="T70" fmla="*/ 2147483647 w 736"/>
                <a:gd name="T71" fmla="*/ 2147483647 h 721"/>
                <a:gd name="T72" fmla="*/ 2147483647 w 736"/>
                <a:gd name="T73" fmla="*/ 2147483647 h 721"/>
                <a:gd name="T74" fmla="*/ 2147483647 w 736"/>
                <a:gd name="T75" fmla="*/ 2147483647 h 721"/>
                <a:gd name="T76" fmla="*/ 2147483647 w 736"/>
                <a:gd name="T77" fmla="*/ 2147483647 h 721"/>
                <a:gd name="T78" fmla="*/ 2147483647 w 736"/>
                <a:gd name="T79" fmla="*/ 2147483647 h 721"/>
                <a:gd name="T80" fmla="*/ 2147483647 w 736"/>
                <a:gd name="T81" fmla="*/ 2147483647 h 721"/>
                <a:gd name="T82" fmla="*/ 2147483647 w 736"/>
                <a:gd name="T83" fmla="*/ 2147483647 h 721"/>
                <a:gd name="T84" fmla="*/ 2147483647 w 736"/>
                <a:gd name="T85" fmla="*/ 2147483647 h 721"/>
                <a:gd name="T86" fmla="*/ 2147483647 w 736"/>
                <a:gd name="T87" fmla="*/ 2147483647 h 721"/>
                <a:gd name="T88" fmla="*/ 2147483647 w 736"/>
                <a:gd name="T89" fmla="*/ 2147483647 h 721"/>
                <a:gd name="T90" fmla="*/ 2147483647 w 736"/>
                <a:gd name="T91" fmla="*/ 2147483647 h 721"/>
                <a:gd name="T92" fmla="*/ 2147483647 w 736"/>
                <a:gd name="T93" fmla="*/ 2147483647 h 721"/>
                <a:gd name="T94" fmla="*/ 2147483647 w 736"/>
                <a:gd name="T95" fmla="*/ 2147483647 h 721"/>
                <a:gd name="T96" fmla="*/ 2147483647 w 736"/>
                <a:gd name="T97" fmla="*/ 2147483647 h 7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36"/>
                <a:gd name="T148" fmla="*/ 0 h 721"/>
                <a:gd name="T149" fmla="*/ 736 w 736"/>
                <a:gd name="T150" fmla="*/ 721 h 7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36" h="721">
                  <a:moveTo>
                    <a:pt x="0" y="691"/>
                  </a:moveTo>
                  <a:lnTo>
                    <a:pt x="46" y="697"/>
                  </a:lnTo>
                  <a:lnTo>
                    <a:pt x="53" y="690"/>
                  </a:lnTo>
                  <a:lnTo>
                    <a:pt x="60" y="685"/>
                  </a:lnTo>
                  <a:lnTo>
                    <a:pt x="68" y="679"/>
                  </a:lnTo>
                  <a:lnTo>
                    <a:pt x="75" y="674"/>
                  </a:lnTo>
                  <a:lnTo>
                    <a:pt x="83" y="671"/>
                  </a:lnTo>
                  <a:lnTo>
                    <a:pt x="91" y="668"/>
                  </a:lnTo>
                  <a:lnTo>
                    <a:pt x="97" y="666"/>
                  </a:lnTo>
                  <a:lnTo>
                    <a:pt x="105" y="666"/>
                  </a:lnTo>
                  <a:lnTo>
                    <a:pt x="116" y="666"/>
                  </a:lnTo>
                  <a:lnTo>
                    <a:pt x="126" y="668"/>
                  </a:lnTo>
                  <a:lnTo>
                    <a:pt x="137" y="671"/>
                  </a:lnTo>
                  <a:lnTo>
                    <a:pt x="149" y="674"/>
                  </a:lnTo>
                  <a:lnTo>
                    <a:pt x="172" y="683"/>
                  </a:lnTo>
                  <a:lnTo>
                    <a:pt x="196" y="692"/>
                  </a:lnTo>
                  <a:lnTo>
                    <a:pt x="208" y="696"/>
                  </a:lnTo>
                  <a:lnTo>
                    <a:pt x="220" y="700"/>
                  </a:lnTo>
                  <a:lnTo>
                    <a:pt x="232" y="703"/>
                  </a:lnTo>
                  <a:lnTo>
                    <a:pt x="245" y="705"/>
                  </a:lnTo>
                  <a:lnTo>
                    <a:pt x="257" y="706"/>
                  </a:lnTo>
                  <a:lnTo>
                    <a:pt x="269" y="707"/>
                  </a:lnTo>
                  <a:lnTo>
                    <a:pt x="280" y="706"/>
                  </a:lnTo>
                  <a:lnTo>
                    <a:pt x="292" y="703"/>
                  </a:lnTo>
                  <a:lnTo>
                    <a:pt x="411" y="703"/>
                  </a:lnTo>
                  <a:lnTo>
                    <a:pt x="411" y="721"/>
                  </a:lnTo>
                  <a:lnTo>
                    <a:pt x="604" y="721"/>
                  </a:lnTo>
                  <a:lnTo>
                    <a:pt x="611" y="717"/>
                  </a:lnTo>
                  <a:lnTo>
                    <a:pt x="619" y="714"/>
                  </a:lnTo>
                  <a:lnTo>
                    <a:pt x="627" y="712"/>
                  </a:lnTo>
                  <a:lnTo>
                    <a:pt x="634" y="710"/>
                  </a:lnTo>
                  <a:lnTo>
                    <a:pt x="651" y="707"/>
                  </a:lnTo>
                  <a:lnTo>
                    <a:pt x="671" y="703"/>
                  </a:lnTo>
                  <a:lnTo>
                    <a:pt x="658" y="691"/>
                  </a:lnTo>
                  <a:lnTo>
                    <a:pt x="643" y="674"/>
                  </a:lnTo>
                  <a:lnTo>
                    <a:pt x="627" y="657"/>
                  </a:lnTo>
                  <a:lnTo>
                    <a:pt x="610" y="641"/>
                  </a:lnTo>
                  <a:lnTo>
                    <a:pt x="610" y="432"/>
                  </a:lnTo>
                  <a:lnTo>
                    <a:pt x="631" y="433"/>
                  </a:lnTo>
                  <a:lnTo>
                    <a:pt x="664" y="433"/>
                  </a:lnTo>
                  <a:lnTo>
                    <a:pt x="680" y="433"/>
                  </a:lnTo>
                  <a:lnTo>
                    <a:pt x="696" y="432"/>
                  </a:lnTo>
                  <a:lnTo>
                    <a:pt x="703" y="431"/>
                  </a:lnTo>
                  <a:lnTo>
                    <a:pt x="709" y="429"/>
                  </a:lnTo>
                  <a:lnTo>
                    <a:pt x="713" y="428"/>
                  </a:lnTo>
                  <a:lnTo>
                    <a:pt x="717" y="426"/>
                  </a:lnTo>
                  <a:lnTo>
                    <a:pt x="720" y="421"/>
                  </a:lnTo>
                  <a:lnTo>
                    <a:pt x="723" y="416"/>
                  </a:lnTo>
                  <a:lnTo>
                    <a:pt x="725" y="408"/>
                  </a:lnTo>
                  <a:lnTo>
                    <a:pt x="728" y="400"/>
                  </a:lnTo>
                  <a:lnTo>
                    <a:pt x="732" y="380"/>
                  </a:lnTo>
                  <a:lnTo>
                    <a:pt x="734" y="360"/>
                  </a:lnTo>
                  <a:lnTo>
                    <a:pt x="736" y="324"/>
                  </a:lnTo>
                  <a:lnTo>
                    <a:pt x="736" y="309"/>
                  </a:lnTo>
                  <a:lnTo>
                    <a:pt x="728" y="304"/>
                  </a:lnTo>
                  <a:lnTo>
                    <a:pt x="722" y="302"/>
                  </a:lnTo>
                  <a:lnTo>
                    <a:pt x="718" y="302"/>
                  </a:lnTo>
                  <a:lnTo>
                    <a:pt x="714" y="303"/>
                  </a:lnTo>
                  <a:lnTo>
                    <a:pt x="711" y="304"/>
                  </a:lnTo>
                  <a:lnTo>
                    <a:pt x="708" y="304"/>
                  </a:lnTo>
                  <a:lnTo>
                    <a:pt x="703" y="302"/>
                  </a:lnTo>
                  <a:lnTo>
                    <a:pt x="697" y="297"/>
                  </a:lnTo>
                  <a:lnTo>
                    <a:pt x="685" y="298"/>
                  </a:lnTo>
                  <a:lnTo>
                    <a:pt x="676" y="300"/>
                  </a:lnTo>
                  <a:lnTo>
                    <a:pt x="666" y="302"/>
                  </a:lnTo>
                  <a:lnTo>
                    <a:pt x="650" y="303"/>
                  </a:lnTo>
                  <a:lnTo>
                    <a:pt x="641" y="302"/>
                  </a:lnTo>
                  <a:lnTo>
                    <a:pt x="634" y="299"/>
                  </a:lnTo>
                  <a:lnTo>
                    <a:pt x="631" y="298"/>
                  </a:lnTo>
                  <a:lnTo>
                    <a:pt x="628" y="295"/>
                  </a:lnTo>
                  <a:lnTo>
                    <a:pt x="626" y="293"/>
                  </a:lnTo>
                  <a:lnTo>
                    <a:pt x="623" y="290"/>
                  </a:lnTo>
                  <a:lnTo>
                    <a:pt x="620" y="282"/>
                  </a:lnTo>
                  <a:lnTo>
                    <a:pt x="619" y="274"/>
                  </a:lnTo>
                  <a:lnTo>
                    <a:pt x="618" y="264"/>
                  </a:lnTo>
                  <a:lnTo>
                    <a:pt x="617" y="253"/>
                  </a:lnTo>
                  <a:lnTo>
                    <a:pt x="616" y="244"/>
                  </a:lnTo>
                  <a:lnTo>
                    <a:pt x="613" y="236"/>
                  </a:lnTo>
                  <a:lnTo>
                    <a:pt x="610" y="227"/>
                  </a:lnTo>
                  <a:lnTo>
                    <a:pt x="607" y="219"/>
                  </a:lnTo>
                  <a:lnTo>
                    <a:pt x="604" y="211"/>
                  </a:lnTo>
                  <a:lnTo>
                    <a:pt x="600" y="203"/>
                  </a:lnTo>
                  <a:lnTo>
                    <a:pt x="598" y="195"/>
                  </a:lnTo>
                  <a:lnTo>
                    <a:pt x="597" y="186"/>
                  </a:lnTo>
                  <a:lnTo>
                    <a:pt x="598" y="181"/>
                  </a:lnTo>
                  <a:lnTo>
                    <a:pt x="600" y="177"/>
                  </a:lnTo>
                  <a:lnTo>
                    <a:pt x="604" y="171"/>
                  </a:lnTo>
                  <a:lnTo>
                    <a:pt x="607" y="167"/>
                  </a:lnTo>
                  <a:lnTo>
                    <a:pt x="610" y="162"/>
                  </a:lnTo>
                  <a:lnTo>
                    <a:pt x="613" y="157"/>
                  </a:lnTo>
                  <a:lnTo>
                    <a:pt x="616" y="153"/>
                  </a:lnTo>
                  <a:lnTo>
                    <a:pt x="617" y="148"/>
                  </a:lnTo>
                  <a:lnTo>
                    <a:pt x="616" y="136"/>
                  </a:lnTo>
                  <a:lnTo>
                    <a:pt x="612" y="120"/>
                  </a:lnTo>
                  <a:lnTo>
                    <a:pt x="611" y="109"/>
                  </a:lnTo>
                  <a:lnTo>
                    <a:pt x="611" y="100"/>
                  </a:lnTo>
                  <a:lnTo>
                    <a:pt x="613" y="90"/>
                  </a:lnTo>
                  <a:lnTo>
                    <a:pt x="617" y="81"/>
                  </a:lnTo>
                  <a:lnTo>
                    <a:pt x="594" y="77"/>
                  </a:lnTo>
                  <a:lnTo>
                    <a:pt x="544" y="70"/>
                  </a:lnTo>
                  <a:lnTo>
                    <a:pt x="517" y="67"/>
                  </a:lnTo>
                  <a:lnTo>
                    <a:pt x="494" y="66"/>
                  </a:lnTo>
                  <a:lnTo>
                    <a:pt x="484" y="65"/>
                  </a:lnTo>
                  <a:lnTo>
                    <a:pt x="477" y="66"/>
                  </a:lnTo>
                  <a:lnTo>
                    <a:pt x="473" y="67"/>
                  </a:lnTo>
                  <a:lnTo>
                    <a:pt x="471" y="69"/>
                  </a:lnTo>
                  <a:lnTo>
                    <a:pt x="471" y="73"/>
                  </a:lnTo>
                  <a:lnTo>
                    <a:pt x="471" y="81"/>
                  </a:lnTo>
                  <a:lnTo>
                    <a:pt x="470" y="86"/>
                  </a:lnTo>
                  <a:lnTo>
                    <a:pt x="469" y="91"/>
                  </a:lnTo>
                  <a:lnTo>
                    <a:pt x="466" y="96"/>
                  </a:lnTo>
                  <a:lnTo>
                    <a:pt x="463" y="101"/>
                  </a:lnTo>
                  <a:lnTo>
                    <a:pt x="460" y="107"/>
                  </a:lnTo>
                  <a:lnTo>
                    <a:pt x="454" y="112"/>
                  </a:lnTo>
                  <a:lnTo>
                    <a:pt x="448" y="117"/>
                  </a:lnTo>
                  <a:lnTo>
                    <a:pt x="440" y="122"/>
                  </a:lnTo>
                  <a:lnTo>
                    <a:pt x="430" y="125"/>
                  </a:lnTo>
                  <a:lnTo>
                    <a:pt x="419" y="128"/>
                  </a:lnTo>
                  <a:lnTo>
                    <a:pt x="406" y="130"/>
                  </a:lnTo>
                  <a:lnTo>
                    <a:pt x="392" y="130"/>
                  </a:lnTo>
                  <a:lnTo>
                    <a:pt x="385" y="129"/>
                  </a:lnTo>
                  <a:lnTo>
                    <a:pt x="378" y="127"/>
                  </a:lnTo>
                  <a:lnTo>
                    <a:pt x="372" y="122"/>
                  </a:lnTo>
                  <a:lnTo>
                    <a:pt x="364" y="115"/>
                  </a:lnTo>
                  <a:lnTo>
                    <a:pt x="358" y="108"/>
                  </a:lnTo>
                  <a:lnTo>
                    <a:pt x="351" y="100"/>
                  </a:lnTo>
                  <a:lnTo>
                    <a:pt x="344" y="91"/>
                  </a:lnTo>
                  <a:lnTo>
                    <a:pt x="339" y="82"/>
                  </a:lnTo>
                  <a:lnTo>
                    <a:pt x="333" y="72"/>
                  </a:lnTo>
                  <a:lnTo>
                    <a:pt x="328" y="60"/>
                  </a:lnTo>
                  <a:lnTo>
                    <a:pt x="324" y="50"/>
                  </a:lnTo>
                  <a:lnTo>
                    <a:pt x="319" y="39"/>
                  </a:lnTo>
                  <a:lnTo>
                    <a:pt x="316" y="29"/>
                  </a:lnTo>
                  <a:lnTo>
                    <a:pt x="314" y="19"/>
                  </a:lnTo>
                  <a:lnTo>
                    <a:pt x="312" y="10"/>
                  </a:lnTo>
                  <a:lnTo>
                    <a:pt x="312" y="0"/>
                  </a:lnTo>
                  <a:lnTo>
                    <a:pt x="26" y="0"/>
                  </a:lnTo>
                  <a:lnTo>
                    <a:pt x="26" y="5"/>
                  </a:lnTo>
                  <a:lnTo>
                    <a:pt x="28" y="10"/>
                  </a:lnTo>
                  <a:lnTo>
                    <a:pt x="30" y="15"/>
                  </a:lnTo>
                  <a:lnTo>
                    <a:pt x="34" y="19"/>
                  </a:lnTo>
                  <a:lnTo>
                    <a:pt x="38" y="22"/>
                  </a:lnTo>
                  <a:lnTo>
                    <a:pt x="42" y="26"/>
                  </a:lnTo>
                  <a:lnTo>
                    <a:pt x="47" y="29"/>
                  </a:lnTo>
                  <a:lnTo>
                    <a:pt x="52" y="31"/>
                  </a:lnTo>
                  <a:lnTo>
                    <a:pt x="58" y="47"/>
                  </a:lnTo>
                  <a:lnTo>
                    <a:pt x="67" y="61"/>
                  </a:lnTo>
                  <a:lnTo>
                    <a:pt x="75" y="75"/>
                  </a:lnTo>
                  <a:lnTo>
                    <a:pt x="84" y="89"/>
                  </a:lnTo>
                  <a:lnTo>
                    <a:pt x="92" y="104"/>
                  </a:lnTo>
                  <a:lnTo>
                    <a:pt x="98" y="121"/>
                  </a:lnTo>
                  <a:lnTo>
                    <a:pt x="102" y="130"/>
                  </a:lnTo>
                  <a:lnTo>
                    <a:pt x="104" y="139"/>
                  </a:lnTo>
                  <a:lnTo>
                    <a:pt x="105" y="150"/>
                  </a:lnTo>
                  <a:lnTo>
                    <a:pt x="105" y="161"/>
                  </a:lnTo>
                  <a:lnTo>
                    <a:pt x="103" y="171"/>
                  </a:lnTo>
                  <a:lnTo>
                    <a:pt x="98" y="183"/>
                  </a:lnTo>
                  <a:lnTo>
                    <a:pt x="96" y="190"/>
                  </a:lnTo>
                  <a:lnTo>
                    <a:pt x="94" y="196"/>
                  </a:lnTo>
                  <a:lnTo>
                    <a:pt x="93" y="203"/>
                  </a:lnTo>
                  <a:lnTo>
                    <a:pt x="92" y="210"/>
                  </a:lnTo>
                  <a:lnTo>
                    <a:pt x="93" y="217"/>
                  </a:lnTo>
                  <a:lnTo>
                    <a:pt x="94" y="223"/>
                  </a:lnTo>
                  <a:lnTo>
                    <a:pt x="96" y="229"/>
                  </a:lnTo>
                  <a:lnTo>
                    <a:pt x="98" y="236"/>
                  </a:lnTo>
                  <a:lnTo>
                    <a:pt x="105" y="248"/>
                  </a:lnTo>
                  <a:lnTo>
                    <a:pt x="112" y="260"/>
                  </a:lnTo>
                  <a:lnTo>
                    <a:pt x="119" y="272"/>
                  </a:lnTo>
                  <a:lnTo>
                    <a:pt x="126" y="285"/>
                  </a:lnTo>
                  <a:lnTo>
                    <a:pt x="128" y="293"/>
                  </a:lnTo>
                  <a:lnTo>
                    <a:pt x="130" y="300"/>
                  </a:lnTo>
                  <a:lnTo>
                    <a:pt x="131" y="307"/>
                  </a:lnTo>
                  <a:lnTo>
                    <a:pt x="133" y="315"/>
                  </a:lnTo>
                  <a:lnTo>
                    <a:pt x="131" y="326"/>
                  </a:lnTo>
                  <a:lnTo>
                    <a:pt x="129" y="338"/>
                  </a:lnTo>
                  <a:lnTo>
                    <a:pt x="127" y="352"/>
                  </a:lnTo>
                  <a:lnTo>
                    <a:pt x="123" y="364"/>
                  </a:lnTo>
                  <a:lnTo>
                    <a:pt x="118" y="377"/>
                  </a:lnTo>
                  <a:lnTo>
                    <a:pt x="113" y="389"/>
                  </a:lnTo>
                  <a:lnTo>
                    <a:pt x="106" y="403"/>
                  </a:lnTo>
                  <a:lnTo>
                    <a:pt x="100" y="414"/>
                  </a:lnTo>
                  <a:lnTo>
                    <a:pt x="92" y="426"/>
                  </a:lnTo>
                  <a:lnTo>
                    <a:pt x="84" y="436"/>
                  </a:lnTo>
                  <a:lnTo>
                    <a:pt x="77" y="446"/>
                  </a:lnTo>
                  <a:lnTo>
                    <a:pt x="68" y="457"/>
                  </a:lnTo>
                  <a:lnTo>
                    <a:pt x="59" y="465"/>
                  </a:lnTo>
                  <a:lnTo>
                    <a:pt x="50" y="471"/>
                  </a:lnTo>
                  <a:lnTo>
                    <a:pt x="41" y="477"/>
                  </a:lnTo>
                  <a:lnTo>
                    <a:pt x="33" y="481"/>
                  </a:lnTo>
                  <a:lnTo>
                    <a:pt x="33" y="586"/>
                  </a:lnTo>
                  <a:lnTo>
                    <a:pt x="28" y="588"/>
                  </a:lnTo>
                  <a:lnTo>
                    <a:pt x="25" y="591"/>
                  </a:lnTo>
                  <a:lnTo>
                    <a:pt x="23" y="595"/>
                  </a:lnTo>
                  <a:lnTo>
                    <a:pt x="19" y="600"/>
                  </a:lnTo>
                  <a:lnTo>
                    <a:pt x="15" y="612"/>
                  </a:lnTo>
                  <a:lnTo>
                    <a:pt x="11" y="627"/>
                  </a:lnTo>
                  <a:lnTo>
                    <a:pt x="4" y="659"/>
                  </a:lnTo>
                  <a:lnTo>
                    <a:pt x="0" y="691"/>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324" name="Freeform 381"/>
            <p:cNvSpPr>
              <a:spLocks/>
            </p:cNvSpPr>
            <p:nvPr>
              <p:custDataLst>
                <p:tags r:id="rId266"/>
              </p:custDataLst>
            </p:nvPr>
          </p:nvSpPr>
          <p:spPr bwMode="auto">
            <a:xfrm>
              <a:off x="4451350" y="3544888"/>
              <a:ext cx="17463" cy="55562"/>
            </a:xfrm>
            <a:custGeom>
              <a:avLst/>
              <a:gdLst>
                <a:gd name="T0" fmla="*/ 0 w 39"/>
                <a:gd name="T1" fmla="*/ 2147483647 h 31"/>
                <a:gd name="T2" fmla="*/ 2147483647 w 39"/>
                <a:gd name="T3" fmla="*/ 2147483647 h 31"/>
                <a:gd name="T4" fmla="*/ 2147483647 w 39"/>
                <a:gd name="T5" fmla="*/ 2147483647 h 31"/>
                <a:gd name="T6" fmla="*/ 2147483647 w 39"/>
                <a:gd name="T7" fmla="*/ 2147483647 h 31"/>
                <a:gd name="T8" fmla="*/ 2147483647 w 39"/>
                <a:gd name="T9" fmla="*/ 2147483647 h 31"/>
                <a:gd name="T10" fmla="*/ 2147483647 w 39"/>
                <a:gd name="T11" fmla="*/ 2147483647 h 31"/>
                <a:gd name="T12" fmla="*/ 2147483647 w 39"/>
                <a:gd name="T13" fmla="*/ 2147483647 h 31"/>
                <a:gd name="T14" fmla="*/ 2147483647 w 39"/>
                <a:gd name="T15" fmla="*/ 0 h 31"/>
                <a:gd name="T16" fmla="*/ 2147483647 w 39"/>
                <a:gd name="T17" fmla="*/ 0 h 31"/>
                <a:gd name="T18" fmla="*/ 2147483647 w 39"/>
                <a:gd name="T19" fmla="*/ 0 h 31"/>
                <a:gd name="T20" fmla="*/ 2147483647 w 39"/>
                <a:gd name="T21" fmla="*/ 0 h 31"/>
                <a:gd name="T22" fmla="*/ 0 w 39"/>
                <a:gd name="T23" fmla="*/ 0 h 31"/>
                <a:gd name="T24" fmla="*/ 0 w 39"/>
                <a:gd name="T25" fmla="*/ 2147483647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31"/>
                <a:gd name="T41" fmla="*/ 39 w 39"/>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31">
                  <a:moveTo>
                    <a:pt x="0" y="31"/>
                  </a:moveTo>
                  <a:lnTo>
                    <a:pt x="12" y="28"/>
                  </a:lnTo>
                  <a:lnTo>
                    <a:pt x="22" y="28"/>
                  </a:lnTo>
                  <a:lnTo>
                    <a:pt x="26" y="28"/>
                  </a:lnTo>
                  <a:lnTo>
                    <a:pt x="30" y="28"/>
                  </a:lnTo>
                  <a:lnTo>
                    <a:pt x="35" y="27"/>
                  </a:lnTo>
                  <a:lnTo>
                    <a:pt x="39" y="25"/>
                  </a:lnTo>
                  <a:lnTo>
                    <a:pt x="39" y="0"/>
                  </a:lnTo>
                  <a:lnTo>
                    <a:pt x="26" y="0"/>
                  </a:lnTo>
                  <a:lnTo>
                    <a:pt x="17" y="0"/>
                  </a:lnTo>
                  <a:lnTo>
                    <a:pt x="8" y="0"/>
                  </a:lnTo>
                  <a:lnTo>
                    <a:pt x="0" y="0"/>
                  </a:lnTo>
                  <a:lnTo>
                    <a:pt x="0" y="31"/>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325" name="Freeform 382"/>
            <p:cNvSpPr>
              <a:spLocks/>
            </p:cNvSpPr>
            <p:nvPr>
              <p:custDataLst>
                <p:tags r:id="rId267"/>
              </p:custDataLst>
            </p:nvPr>
          </p:nvSpPr>
          <p:spPr bwMode="auto">
            <a:xfrm>
              <a:off x="4564063" y="4035425"/>
              <a:ext cx="442912" cy="360363"/>
            </a:xfrm>
            <a:custGeom>
              <a:avLst/>
              <a:gdLst>
                <a:gd name="T0" fmla="*/ 2147483647 w 903"/>
                <a:gd name="T1" fmla="*/ 2147483647 h 759"/>
                <a:gd name="T2" fmla="*/ 2147483647 w 903"/>
                <a:gd name="T3" fmla="*/ 2147483647 h 759"/>
                <a:gd name="T4" fmla="*/ 2147483647 w 903"/>
                <a:gd name="T5" fmla="*/ 2147483647 h 759"/>
                <a:gd name="T6" fmla="*/ 2147483647 w 903"/>
                <a:gd name="T7" fmla="*/ 2147483647 h 759"/>
                <a:gd name="T8" fmla="*/ 2147483647 w 903"/>
                <a:gd name="T9" fmla="*/ 2147483647 h 759"/>
                <a:gd name="T10" fmla="*/ 2147483647 w 903"/>
                <a:gd name="T11" fmla="*/ 2147483647 h 759"/>
                <a:gd name="T12" fmla="*/ 2147483647 w 903"/>
                <a:gd name="T13" fmla="*/ 2147483647 h 759"/>
                <a:gd name="T14" fmla="*/ 2147483647 w 903"/>
                <a:gd name="T15" fmla="*/ 2147483647 h 759"/>
                <a:gd name="T16" fmla="*/ 2147483647 w 903"/>
                <a:gd name="T17" fmla="*/ 2147483647 h 759"/>
                <a:gd name="T18" fmla="*/ 2147483647 w 903"/>
                <a:gd name="T19" fmla="*/ 2147483647 h 759"/>
                <a:gd name="T20" fmla="*/ 2147483647 w 903"/>
                <a:gd name="T21" fmla="*/ 2147483647 h 759"/>
                <a:gd name="T22" fmla="*/ 2147483647 w 903"/>
                <a:gd name="T23" fmla="*/ 2147483647 h 759"/>
                <a:gd name="T24" fmla="*/ 2147483647 w 903"/>
                <a:gd name="T25" fmla="*/ 2147483647 h 759"/>
                <a:gd name="T26" fmla="*/ 2147483647 w 903"/>
                <a:gd name="T27" fmla="*/ 2147483647 h 759"/>
                <a:gd name="T28" fmla="*/ 2147483647 w 903"/>
                <a:gd name="T29" fmla="*/ 2147483647 h 759"/>
                <a:gd name="T30" fmla="*/ 2147483647 w 903"/>
                <a:gd name="T31" fmla="*/ 2147483647 h 759"/>
                <a:gd name="T32" fmla="*/ 2147483647 w 903"/>
                <a:gd name="T33" fmla="*/ 2147483647 h 759"/>
                <a:gd name="T34" fmla="*/ 2147483647 w 903"/>
                <a:gd name="T35" fmla="*/ 2147483647 h 759"/>
                <a:gd name="T36" fmla="*/ 2147483647 w 903"/>
                <a:gd name="T37" fmla="*/ 2147483647 h 759"/>
                <a:gd name="T38" fmla="*/ 2147483647 w 903"/>
                <a:gd name="T39" fmla="*/ 2147483647 h 759"/>
                <a:gd name="T40" fmla="*/ 2147483647 w 903"/>
                <a:gd name="T41" fmla="*/ 2147483647 h 759"/>
                <a:gd name="T42" fmla="*/ 2147483647 w 903"/>
                <a:gd name="T43" fmla="*/ 2147483647 h 759"/>
                <a:gd name="T44" fmla="*/ 2147483647 w 903"/>
                <a:gd name="T45" fmla="*/ 2147483647 h 759"/>
                <a:gd name="T46" fmla="*/ 2147483647 w 903"/>
                <a:gd name="T47" fmla="*/ 2147483647 h 759"/>
                <a:gd name="T48" fmla="*/ 2147483647 w 903"/>
                <a:gd name="T49" fmla="*/ 2147483647 h 759"/>
                <a:gd name="T50" fmla="*/ 2147483647 w 903"/>
                <a:gd name="T51" fmla="*/ 2147483647 h 759"/>
                <a:gd name="T52" fmla="*/ 2147483647 w 903"/>
                <a:gd name="T53" fmla="*/ 2147483647 h 759"/>
                <a:gd name="T54" fmla="*/ 0 w 903"/>
                <a:gd name="T55" fmla="*/ 2147483647 h 759"/>
                <a:gd name="T56" fmla="*/ 2147483647 w 903"/>
                <a:gd name="T57" fmla="*/ 2147483647 h 759"/>
                <a:gd name="T58" fmla="*/ 2147483647 w 903"/>
                <a:gd name="T59" fmla="*/ 2147483647 h 759"/>
                <a:gd name="T60" fmla="*/ 2147483647 w 903"/>
                <a:gd name="T61" fmla="*/ 2147483647 h 759"/>
                <a:gd name="T62" fmla="*/ 2147483647 w 903"/>
                <a:gd name="T63" fmla="*/ 2147483647 h 759"/>
                <a:gd name="T64" fmla="*/ 2147483647 w 903"/>
                <a:gd name="T65" fmla="*/ 2147483647 h 759"/>
                <a:gd name="T66" fmla="*/ 2147483647 w 903"/>
                <a:gd name="T67" fmla="*/ 2147483647 h 759"/>
                <a:gd name="T68" fmla="*/ 2147483647 w 903"/>
                <a:gd name="T69" fmla="*/ 2147483647 h 759"/>
                <a:gd name="T70" fmla="*/ 2147483647 w 903"/>
                <a:gd name="T71" fmla="*/ 2147483647 h 759"/>
                <a:gd name="T72" fmla="*/ 2147483647 w 903"/>
                <a:gd name="T73" fmla="*/ 2147483647 h 759"/>
                <a:gd name="T74" fmla="*/ 2147483647 w 903"/>
                <a:gd name="T75" fmla="*/ 2147483647 h 759"/>
                <a:gd name="T76" fmla="*/ 2147483647 w 903"/>
                <a:gd name="T77" fmla="*/ 2147483647 h 759"/>
                <a:gd name="T78" fmla="*/ 2147483647 w 903"/>
                <a:gd name="T79" fmla="*/ 2147483647 h 759"/>
                <a:gd name="T80" fmla="*/ 2147483647 w 903"/>
                <a:gd name="T81" fmla="*/ 2147483647 h 759"/>
                <a:gd name="T82" fmla="*/ 2147483647 w 903"/>
                <a:gd name="T83" fmla="*/ 2147483647 h 759"/>
                <a:gd name="T84" fmla="*/ 2147483647 w 903"/>
                <a:gd name="T85" fmla="*/ 2147483647 h 759"/>
                <a:gd name="T86" fmla="*/ 2147483647 w 903"/>
                <a:gd name="T87" fmla="*/ 2147483647 h 759"/>
                <a:gd name="T88" fmla="*/ 2147483647 w 903"/>
                <a:gd name="T89" fmla="*/ 2147483647 h 759"/>
                <a:gd name="T90" fmla="*/ 2147483647 w 903"/>
                <a:gd name="T91" fmla="*/ 2147483647 h 759"/>
                <a:gd name="T92" fmla="*/ 2147483647 w 903"/>
                <a:gd name="T93" fmla="*/ 2147483647 h 759"/>
                <a:gd name="T94" fmla="*/ 2147483647 w 903"/>
                <a:gd name="T95" fmla="*/ 2147483647 h 759"/>
                <a:gd name="T96" fmla="*/ 2147483647 w 903"/>
                <a:gd name="T97" fmla="*/ 2147483647 h 759"/>
                <a:gd name="T98" fmla="*/ 2147483647 w 903"/>
                <a:gd name="T99" fmla="*/ 2147483647 h 759"/>
                <a:gd name="T100" fmla="*/ 2147483647 w 903"/>
                <a:gd name="T101" fmla="*/ 2147483647 h 759"/>
                <a:gd name="T102" fmla="*/ 2147483647 w 903"/>
                <a:gd name="T103" fmla="*/ 2147483647 h 759"/>
                <a:gd name="T104" fmla="*/ 2147483647 w 903"/>
                <a:gd name="T105" fmla="*/ 2147483647 h 759"/>
                <a:gd name="T106" fmla="*/ 2147483647 w 903"/>
                <a:gd name="T107" fmla="*/ 2147483647 h 759"/>
                <a:gd name="T108" fmla="*/ 2147483647 w 903"/>
                <a:gd name="T109" fmla="*/ 2147483647 h 759"/>
                <a:gd name="T110" fmla="*/ 2147483647 w 903"/>
                <a:gd name="T111" fmla="*/ 2147483647 h 759"/>
                <a:gd name="T112" fmla="*/ 2147483647 w 903"/>
                <a:gd name="T113" fmla="*/ 2147483647 h 759"/>
                <a:gd name="T114" fmla="*/ 2147483647 w 903"/>
                <a:gd name="T115" fmla="*/ 2147483647 h 759"/>
                <a:gd name="T116" fmla="*/ 2147483647 w 903"/>
                <a:gd name="T117" fmla="*/ 2147483647 h 759"/>
                <a:gd name="T118" fmla="*/ 2147483647 w 903"/>
                <a:gd name="T119" fmla="*/ 2147483647 h 759"/>
                <a:gd name="T120" fmla="*/ 2147483647 w 903"/>
                <a:gd name="T121" fmla="*/ 2147483647 h 759"/>
                <a:gd name="T122" fmla="*/ 2147483647 w 903"/>
                <a:gd name="T123" fmla="*/ 2147483647 h 759"/>
                <a:gd name="T124" fmla="*/ 2147483647 w 903"/>
                <a:gd name="T125" fmla="*/ 2147483647 h 7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03"/>
                <a:gd name="T190" fmla="*/ 0 h 759"/>
                <a:gd name="T191" fmla="*/ 903 w 903"/>
                <a:gd name="T192" fmla="*/ 759 h 7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03" h="759">
                  <a:moveTo>
                    <a:pt x="870" y="296"/>
                  </a:moveTo>
                  <a:lnTo>
                    <a:pt x="875" y="295"/>
                  </a:lnTo>
                  <a:lnTo>
                    <a:pt x="886" y="293"/>
                  </a:lnTo>
                  <a:lnTo>
                    <a:pt x="899" y="291"/>
                  </a:lnTo>
                  <a:lnTo>
                    <a:pt x="903" y="290"/>
                  </a:lnTo>
                  <a:lnTo>
                    <a:pt x="863" y="364"/>
                  </a:lnTo>
                  <a:lnTo>
                    <a:pt x="863" y="376"/>
                  </a:lnTo>
                  <a:lnTo>
                    <a:pt x="863" y="388"/>
                  </a:lnTo>
                  <a:lnTo>
                    <a:pt x="857" y="392"/>
                  </a:lnTo>
                  <a:lnTo>
                    <a:pt x="849" y="397"/>
                  </a:lnTo>
                  <a:lnTo>
                    <a:pt x="840" y="405"/>
                  </a:lnTo>
                  <a:lnTo>
                    <a:pt x="832" y="414"/>
                  </a:lnTo>
                  <a:lnTo>
                    <a:pt x="813" y="436"/>
                  </a:lnTo>
                  <a:lnTo>
                    <a:pt x="794" y="460"/>
                  </a:lnTo>
                  <a:lnTo>
                    <a:pt x="776" y="485"/>
                  </a:lnTo>
                  <a:lnTo>
                    <a:pt x="761" y="507"/>
                  </a:lnTo>
                  <a:lnTo>
                    <a:pt x="749" y="525"/>
                  </a:lnTo>
                  <a:lnTo>
                    <a:pt x="744" y="537"/>
                  </a:lnTo>
                  <a:lnTo>
                    <a:pt x="732" y="550"/>
                  </a:lnTo>
                  <a:lnTo>
                    <a:pt x="720" y="561"/>
                  </a:lnTo>
                  <a:lnTo>
                    <a:pt x="706" y="571"/>
                  </a:lnTo>
                  <a:lnTo>
                    <a:pt x="694" y="581"/>
                  </a:lnTo>
                  <a:lnTo>
                    <a:pt x="670" y="598"/>
                  </a:lnTo>
                  <a:lnTo>
                    <a:pt x="647" y="613"/>
                  </a:lnTo>
                  <a:lnTo>
                    <a:pt x="624" y="628"/>
                  </a:lnTo>
                  <a:lnTo>
                    <a:pt x="603" y="646"/>
                  </a:lnTo>
                  <a:lnTo>
                    <a:pt x="592" y="655"/>
                  </a:lnTo>
                  <a:lnTo>
                    <a:pt x="583" y="666"/>
                  </a:lnTo>
                  <a:lnTo>
                    <a:pt x="574" y="677"/>
                  </a:lnTo>
                  <a:lnTo>
                    <a:pt x="565" y="690"/>
                  </a:lnTo>
                  <a:lnTo>
                    <a:pt x="561" y="694"/>
                  </a:lnTo>
                  <a:lnTo>
                    <a:pt x="557" y="698"/>
                  </a:lnTo>
                  <a:lnTo>
                    <a:pt x="553" y="700"/>
                  </a:lnTo>
                  <a:lnTo>
                    <a:pt x="546" y="702"/>
                  </a:lnTo>
                  <a:lnTo>
                    <a:pt x="534" y="704"/>
                  </a:lnTo>
                  <a:lnTo>
                    <a:pt x="520" y="705"/>
                  </a:lnTo>
                  <a:lnTo>
                    <a:pt x="513" y="705"/>
                  </a:lnTo>
                  <a:lnTo>
                    <a:pt x="507" y="706"/>
                  </a:lnTo>
                  <a:lnTo>
                    <a:pt x="501" y="708"/>
                  </a:lnTo>
                  <a:lnTo>
                    <a:pt x="496" y="710"/>
                  </a:lnTo>
                  <a:lnTo>
                    <a:pt x="491" y="713"/>
                  </a:lnTo>
                  <a:lnTo>
                    <a:pt x="488" y="716"/>
                  </a:lnTo>
                  <a:lnTo>
                    <a:pt x="486" y="721"/>
                  </a:lnTo>
                  <a:lnTo>
                    <a:pt x="485" y="727"/>
                  </a:lnTo>
                  <a:lnTo>
                    <a:pt x="444" y="727"/>
                  </a:lnTo>
                  <a:lnTo>
                    <a:pt x="415" y="727"/>
                  </a:lnTo>
                  <a:lnTo>
                    <a:pt x="395" y="727"/>
                  </a:lnTo>
                  <a:lnTo>
                    <a:pt x="372" y="727"/>
                  </a:lnTo>
                  <a:lnTo>
                    <a:pt x="359" y="727"/>
                  </a:lnTo>
                  <a:lnTo>
                    <a:pt x="348" y="729"/>
                  </a:lnTo>
                  <a:lnTo>
                    <a:pt x="344" y="730"/>
                  </a:lnTo>
                  <a:lnTo>
                    <a:pt x="339" y="732"/>
                  </a:lnTo>
                  <a:lnTo>
                    <a:pt x="332" y="735"/>
                  </a:lnTo>
                  <a:lnTo>
                    <a:pt x="325" y="739"/>
                  </a:lnTo>
                  <a:lnTo>
                    <a:pt x="320" y="735"/>
                  </a:lnTo>
                  <a:lnTo>
                    <a:pt x="316" y="732"/>
                  </a:lnTo>
                  <a:lnTo>
                    <a:pt x="310" y="730"/>
                  </a:lnTo>
                  <a:lnTo>
                    <a:pt x="306" y="729"/>
                  </a:lnTo>
                  <a:lnTo>
                    <a:pt x="296" y="727"/>
                  </a:lnTo>
                  <a:lnTo>
                    <a:pt x="286" y="727"/>
                  </a:lnTo>
                  <a:lnTo>
                    <a:pt x="283" y="730"/>
                  </a:lnTo>
                  <a:lnTo>
                    <a:pt x="278" y="732"/>
                  </a:lnTo>
                  <a:lnTo>
                    <a:pt x="272" y="735"/>
                  </a:lnTo>
                  <a:lnTo>
                    <a:pt x="263" y="737"/>
                  </a:lnTo>
                  <a:lnTo>
                    <a:pt x="242" y="742"/>
                  </a:lnTo>
                  <a:lnTo>
                    <a:pt x="218" y="747"/>
                  </a:lnTo>
                  <a:lnTo>
                    <a:pt x="173" y="756"/>
                  </a:lnTo>
                  <a:lnTo>
                    <a:pt x="146" y="759"/>
                  </a:lnTo>
                  <a:lnTo>
                    <a:pt x="139" y="758"/>
                  </a:lnTo>
                  <a:lnTo>
                    <a:pt x="131" y="757"/>
                  </a:lnTo>
                  <a:lnTo>
                    <a:pt x="123" y="756"/>
                  </a:lnTo>
                  <a:lnTo>
                    <a:pt x="116" y="753"/>
                  </a:lnTo>
                  <a:lnTo>
                    <a:pt x="109" y="750"/>
                  </a:lnTo>
                  <a:lnTo>
                    <a:pt x="103" y="746"/>
                  </a:lnTo>
                  <a:lnTo>
                    <a:pt x="96" y="743"/>
                  </a:lnTo>
                  <a:lnTo>
                    <a:pt x="90" y="739"/>
                  </a:lnTo>
                  <a:lnTo>
                    <a:pt x="85" y="734"/>
                  </a:lnTo>
                  <a:lnTo>
                    <a:pt x="82" y="730"/>
                  </a:lnTo>
                  <a:lnTo>
                    <a:pt x="78" y="725"/>
                  </a:lnTo>
                  <a:lnTo>
                    <a:pt x="76" y="719"/>
                  </a:lnTo>
                  <a:lnTo>
                    <a:pt x="75" y="714"/>
                  </a:lnTo>
                  <a:lnTo>
                    <a:pt x="75" y="708"/>
                  </a:lnTo>
                  <a:lnTo>
                    <a:pt x="76" y="703"/>
                  </a:lnTo>
                  <a:lnTo>
                    <a:pt x="79" y="697"/>
                  </a:lnTo>
                  <a:lnTo>
                    <a:pt x="60" y="648"/>
                  </a:lnTo>
                  <a:lnTo>
                    <a:pt x="65" y="639"/>
                  </a:lnTo>
                  <a:lnTo>
                    <a:pt x="72" y="632"/>
                  </a:lnTo>
                  <a:lnTo>
                    <a:pt x="75" y="628"/>
                  </a:lnTo>
                  <a:lnTo>
                    <a:pt x="77" y="625"/>
                  </a:lnTo>
                  <a:lnTo>
                    <a:pt x="79" y="621"/>
                  </a:lnTo>
                  <a:lnTo>
                    <a:pt x="79" y="616"/>
                  </a:lnTo>
                  <a:lnTo>
                    <a:pt x="79" y="608"/>
                  </a:lnTo>
                  <a:lnTo>
                    <a:pt x="78" y="600"/>
                  </a:lnTo>
                  <a:lnTo>
                    <a:pt x="76" y="592"/>
                  </a:lnTo>
                  <a:lnTo>
                    <a:pt x="74" y="584"/>
                  </a:lnTo>
                  <a:lnTo>
                    <a:pt x="68" y="572"/>
                  </a:lnTo>
                  <a:lnTo>
                    <a:pt x="61" y="561"/>
                  </a:lnTo>
                  <a:lnTo>
                    <a:pt x="43" y="542"/>
                  </a:lnTo>
                  <a:lnTo>
                    <a:pt x="27" y="524"/>
                  </a:lnTo>
                  <a:lnTo>
                    <a:pt x="22" y="516"/>
                  </a:lnTo>
                  <a:lnTo>
                    <a:pt x="18" y="509"/>
                  </a:lnTo>
                  <a:lnTo>
                    <a:pt x="16" y="502"/>
                  </a:lnTo>
                  <a:lnTo>
                    <a:pt x="14" y="496"/>
                  </a:lnTo>
                  <a:lnTo>
                    <a:pt x="12" y="484"/>
                  </a:lnTo>
                  <a:lnTo>
                    <a:pt x="11" y="472"/>
                  </a:lnTo>
                  <a:lnTo>
                    <a:pt x="11" y="461"/>
                  </a:lnTo>
                  <a:lnTo>
                    <a:pt x="11" y="450"/>
                  </a:lnTo>
                  <a:lnTo>
                    <a:pt x="10" y="439"/>
                  </a:lnTo>
                  <a:lnTo>
                    <a:pt x="7" y="426"/>
                  </a:lnTo>
                  <a:lnTo>
                    <a:pt x="6" y="412"/>
                  </a:lnTo>
                  <a:lnTo>
                    <a:pt x="4" y="395"/>
                  </a:lnTo>
                  <a:lnTo>
                    <a:pt x="0" y="377"/>
                  </a:lnTo>
                  <a:lnTo>
                    <a:pt x="0" y="364"/>
                  </a:lnTo>
                  <a:lnTo>
                    <a:pt x="33" y="364"/>
                  </a:lnTo>
                  <a:lnTo>
                    <a:pt x="36" y="371"/>
                  </a:lnTo>
                  <a:lnTo>
                    <a:pt x="39" y="377"/>
                  </a:lnTo>
                  <a:lnTo>
                    <a:pt x="43" y="382"/>
                  </a:lnTo>
                  <a:lnTo>
                    <a:pt x="48" y="387"/>
                  </a:lnTo>
                  <a:lnTo>
                    <a:pt x="52" y="392"/>
                  </a:lnTo>
                  <a:lnTo>
                    <a:pt x="57" y="396"/>
                  </a:lnTo>
                  <a:lnTo>
                    <a:pt x="63" y="399"/>
                  </a:lnTo>
                  <a:lnTo>
                    <a:pt x="68" y="402"/>
                  </a:lnTo>
                  <a:lnTo>
                    <a:pt x="81" y="407"/>
                  </a:lnTo>
                  <a:lnTo>
                    <a:pt x="94" y="410"/>
                  </a:lnTo>
                  <a:lnTo>
                    <a:pt x="107" y="412"/>
                  </a:lnTo>
                  <a:lnTo>
                    <a:pt x="119" y="413"/>
                  </a:lnTo>
                  <a:lnTo>
                    <a:pt x="128" y="412"/>
                  </a:lnTo>
                  <a:lnTo>
                    <a:pt x="135" y="411"/>
                  </a:lnTo>
                  <a:lnTo>
                    <a:pt x="142" y="409"/>
                  </a:lnTo>
                  <a:lnTo>
                    <a:pt x="149" y="407"/>
                  </a:lnTo>
                  <a:lnTo>
                    <a:pt x="154" y="404"/>
                  </a:lnTo>
                  <a:lnTo>
                    <a:pt x="160" y="400"/>
                  </a:lnTo>
                  <a:lnTo>
                    <a:pt x="164" y="396"/>
                  </a:lnTo>
                  <a:lnTo>
                    <a:pt x="168" y="392"/>
                  </a:lnTo>
                  <a:lnTo>
                    <a:pt x="176" y="382"/>
                  </a:lnTo>
                  <a:lnTo>
                    <a:pt x="182" y="372"/>
                  </a:lnTo>
                  <a:lnTo>
                    <a:pt x="187" y="361"/>
                  </a:lnTo>
                  <a:lnTo>
                    <a:pt x="193" y="351"/>
                  </a:lnTo>
                  <a:lnTo>
                    <a:pt x="193" y="240"/>
                  </a:lnTo>
                  <a:lnTo>
                    <a:pt x="197" y="229"/>
                  </a:lnTo>
                  <a:lnTo>
                    <a:pt x="199" y="217"/>
                  </a:lnTo>
                  <a:lnTo>
                    <a:pt x="201" y="206"/>
                  </a:lnTo>
                  <a:lnTo>
                    <a:pt x="202" y="194"/>
                  </a:lnTo>
                  <a:lnTo>
                    <a:pt x="204" y="184"/>
                  </a:lnTo>
                  <a:lnTo>
                    <a:pt x="206" y="176"/>
                  </a:lnTo>
                  <a:lnTo>
                    <a:pt x="207" y="173"/>
                  </a:lnTo>
                  <a:lnTo>
                    <a:pt x="208" y="170"/>
                  </a:lnTo>
                  <a:lnTo>
                    <a:pt x="210" y="168"/>
                  </a:lnTo>
                  <a:lnTo>
                    <a:pt x="212" y="167"/>
                  </a:lnTo>
                  <a:lnTo>
                    <a:pt x="220" y="171"/>
                  </a:lnTo>
                  <a:lnTo>
                    <a:pt x="229" y="175"/>
                  </a:lnTo>
                  <a:lnTo>
                    <a:pt x="239" y="178"/>
                  </a:lnTo>
                  <a:lnTo>
                    <a:pt x="245" y="179"/>
                  </a:lnTo>
                  <a:lnTo>
                    <a:pt x="245" y="201"/>
                  </a:lnTo>
                  <a:lnTo>
                    <a:pt x="245" y="219"/>
                  </a:lnTo>
                  <a:lnTo>
                    <a:pt x="245" y="238"/>
                  </a:lnTo>
                  <a:lnTo>
                    <a:pt x="245" y="259"/>
                  </a:lnTo>
                  <a:lnTo>
                    <a:pt x="246" y="265"/>
                  </a:lnTo>
                  <a:lnTo>
                    <a:pt x="246" y="270"/>
                  </a:lnTo>
                  <a:lnTo>
                    <a:pt x="247" y="274"/>
                  </a:lnTo>
                  <a:lnTo>
                    <a:pt x="250" y="278"/>
                  </a:lnTo>
                  <a:lnTo>
                    <a:pt x="252" y="281"/>
                  </a:lnTo>
                  <a:lnTo>
                    <a:pt x="254" y="284"/>
                  </a:lnTo>
                  <a:lnTo>
                    <a:pt x="256" y="287"/>
                  </a:lnTo>
                  <a:lnTo>
                    <a:pt x="260" y="289"/>
                  </a:lnTo>
                  <a:lnTo>
                    <a:pt x="267" y="292"/>
                  </a:lnTo>
                  <a:lnTo>
                    <a:pt x="276" y="294"/>
                  </a:lnTo>
                  <a:lnTo>
                    <a:pt x="287" y="295"/>
                  </a:lnTo>
                  <a:lnTo>
                    <a:pt x="299" y="296"/>
                  </a:lnTo>
                  <a:lnTo>
                    <a:pt x="303" y="295"/>
                  </a:lnTo>
                  <a:lnTo>
                    <a:pt x="308" y="295"/>
                  </a:lnTo>
                  <a:lnTo>
                    <a:pt x="312" y="293"/>
                  </a:lnTo>
                  <a:lnTo>
                    <a:pt x="316" y="291"/>
                  </a:lnTo>
                  <a:lnTo>
                    <a:pt x="322" y="286"/>
                  </a:lnTo>
                  <a:lnTo>
                    <a:pt x="329" y="280"/>
                  </a:lnTo>
                  <a:lnTo>
                    <a:pt x="333" y="272"/>
                  </a:lnTo>
                  <a:lnTo>
                    <a:pt x="337" y="263"/>
                  </a:lnTo>
                  <a:lnTo>
                    <a:pt x="342" y="254"/>
                  </a:lnTo>
                  <a:lnTo>
                    <a:pt x="345" y="243"/>
                  </a:lnTo>
                  <a:lnTo>
                    <a:pt x="350" y="234"/>
                  </a:lnTo>
                  <a:lnTo>
                    <a:pt x="353" y="224"/>
                  </a:lnTo>
                  <a:lnTo>
                    <a:pt x="357" y="216"/>
                  </a:lnTo>
                  <a:lnTo>
                    <a:pt x="363" y="208"/>
                  </a:lnTo>
                  <a:lnTo>
                    <a:pt x="368" y="201"/>
                  </a:lnTo>
                  <a:lnTo>
                    <a:pt x="375" y="195"/>
                  </a:lnTo>
                  <a:lnTo>
                    <a:pt x="378" y="193"/>
                  </a:lnTo>
                  <a:lnTo>
                    <a:pt x="382" y="192"/>
                  </a:lnTo>
                  <a:lnTo>
                    <a:pt x="387" y="191"/>
                  </a:lnTo>
                  <a:lnTo>
                    <a:pt x="392" y="191"/>
                  </a:lnTo>
                  <a:lnTo>
                    <a:pt x="400" y="191"/>
                  </a:lnTo>
                  <a:lnTo>
                    <a:pt x="408" y="192"/>
                  </a:lnTo>
                  <a:lnTo>
                    <a:pt x="414" y="193"/>
                  </a:lnTo>
                  <a:lnTo>
                    <a:pt x="421" y="195"/>
                  </a:lnTo>
                  <a:lnTo>
                    <a:pt x="431" y="200"/>
                  </a:lnTo>
                  <a:lnTo>
                    <a:pt x="441" y="204"/>
                  </a:lnTo>
                  <a:lnTo>
                    <a:pt x="451" y="208"/>
                  </a:lnTo>
                  <a:lnTo>
                    <a:pt x="460" y="212"/>
                  </a:lnTo>
                  <a:lnTo>
                    <a:pt x="466" y="214"/>
                  </a:lnTo>
                  <a:lnTo>
                    <a:pt x="471" y="215"/>
                  </a:lnTo>
                  <a:lnTo>
                    <a:pt x="478" y="216"/>
                  </a:lnTo>
                  <a:lnTo>
                    <a:pt x="485" y="216"/>
                  </a:lnTo>
                  <a:lnTo>
                    <a:pt x="496" y="216"/>
                  </a:lnTo>
                  <a:lnTo>
                    <a:pt x="504" y="215"/>
                  </a:lnTo>
                  <a:lnTo>
                    <a:pt x="512" y="213"/>
                  </a:lnTo>
                  <a:lnTo>
                    <a:pt x="518" y="211"/>
                  </a:lnTo>
                  <a:lnTo>
                    <a:pt x="523" y="208"/>
                  </a:lnTo>
                  <a:lnTo>
                    <a:pt x="527" y="204"/>
                  </a:lnTo>
                  <a:lnTo>
                    <a:pt x="531" y="200"/>
                  </a:lnTo>
                  <a:lnTo>
                    <a:pt x="534" y="194"/>
                  </a:lnTo>
                  <a:lnTo>
                    <a:pt x="544" y="169"/>
                  </a:lnTo>
                  <a:lnTo>
                    <a:pt x="558" y="135"/>
                  </a:lnTo>
                  <a:lnTo>
                    <a:pt x="564" y="127"/>
                  </a:lnTo>
                  <a:lnTo>
                    <a:pt x="572" y="119"/>
                  </a:lnTo>
                  <a:lnTo>
                    <a:pt x="582" y="110"/>
                  </a:lnTo>
                  <a:lnTo>
                    <a:pt x="593" y="100"/>
                  </a:lnTo>
                  <a:lnTo>
                    <a:pt x="620" y="80"/>
                  </a:lnTo>
                  <a:lnTo>
                    <a:pt x="649" y="61"/>
                  </a:lnTo>
                  <a:lnTo>
                    <a:pt x="679" y="43"/>
                  </a:lnTo>
                  <a:lnTo>
                    <a:pt x="708" y="25"/>
                  </a:lnTo>
                  <a:lnTo>
                    <a:pt x="732" y="11"/>
                  </a:lnTo>
                  <a:lnTo>
                    <a:pt x="750" y="0"/>
                  </a:lnTo>
                  <a:lnTo>
                    <a:pt x="777" y="1"/>
                  </a:lnTo>
                  <a:lnTo>
                    <a:pt x="798" y="3"/>
                  </a:lnTo>
                  <a:lnTo>
                    <a:pt x="806" y="3"/>
                  </a:lnTo>
                  <a:lnTo>
                    <a:pt x="815" y="3"/>
                  </a:lnTo>
                  <a:lnTo>
                    <a:pt x="823" y="2"/>
                  </a:lnTo>
                  <a:lnTo>
                    <a:pt x="830" y="0"/>
                  </a:lnTo>
                  <a:lnTo>
                    <a:pt x="830" y="6"/>
                  </a:lnTo>
                  <a:lnTo>
                    <a:pt x="850" y="6"/>
                  </a:lnTo>
                  <a:lnTo>
                    <a:pt x="850" y="17"/>
                  </a:lnTo>
                  <a:lnTo>
                    <a:pt x="851" y="26"/>
                  </a:lnTo>
                  <a:lnTo>
                    <a:pt x="854" y="35"/>
                  </a:lnTo>
                  <a:lnTo>
                    <a:pt x="856" y="41"/>
                  </a:lnTo>
                  <a:lnTo>
                    <a:pt x="861" y="52"/>
                  </a:lnTo>
                  <a:lnTo>
                    <a:pt x="867" y="62"/>
                  </a:lnTo>
                  <a:lnTo>
                    <a:pt x="873" y="71"/>
                  </a:lnTo>
                  <a:lnTo>
                    <a:pt x="879" y="82"/>
                  </a:lnTo>
                  <a:lnTo>
                    <a:pt x="880" y="90"/>
                  </a:lnTo>
                  <a:lnTo>
                    <a:pt x="882" y="98"/>
                  </a:lnTo>
                  <a:lnTo>
                    <a:pt x="883" y="107"/>
                  </a:lnTo>
                  <a:lnTo>
                    <a:pt x="883" y="117"/>
                  </a:lnTo>
                  <a:lnTo>
                    <a:pt x="883" y="204"/>
                  </a:lnTo>
                  <a:lnTo>
                    <a:pt x="875" y="206"/>
                  </a:lnTo>
                  <a:lnTo>
                    <a:pt x="868" y="207"/>
                  </a:lnTo>
                  <a:lnTo>
                    <a:pt x="860" y="207"/>
                  </a:lnTo>
                  <a:lnTo>
                    <a:pt x="852" y="206"/>
                  </a:lnTo>
                  <a:lnTo>
                    <a:pt x="838" y="205"/>
                  </a:lnTo>
                  <a:lnTo>
                    <a:pt x="830" y="204"/>
                  </a:lnTo>
                  <a:lnTo>
                    <a:pt x="826" y="236"/>
                  </a:lnTo>
                  <a:lnTo>
                    <a:pt x="825" y="262"/>
                  </a:lnTo>
                  <a:lnTo>
                    <a:pt x="826" y="272"/>
                  </a:lnTo>
                  <a:lnTo>
                    <a:pt x="826" y="281"/>
                  </a:lnTo>
                  <a:lnTo>
                    <a:pt x="828" y="289"/>
                  </a:lnTo>
                  <a:lnTo>
                    <a:pt x="830" y="296"/>
                  </a:lnTo>
                  <a:lnTo>
                    <a:pt x="870" y="296"/>
                  </a:lnTo>
                </a:path>
              </a:pathLst>
            </a:custGeom>
            <a:solidFill>
              <a:srgbClr val="FFC00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326" name="Freeform 383"/>
            <p:cNvSpPr>
              <a:spLocks/>
            </p:cNvSpPr>
            <p:nvPr>
              <p:custDataLst>
                <p:tags r:id="rId268"/>
              </p:custDataLst>
            </p:nvPr>
          </p:nvSpPr>
          <p:spPr bwMode="auto">
            <a:xfrm>
              <a:off x="4729163" y="2741613"/>
              <a:ext cx="458787" cy="552450"/>
            </a:xfrm>
            <a:custGeom>
              <a:avLst/>
              <a:gdLst>
                <a:gd name="T0" fmla="*/ 2147483647 w 943"/>
                <a:gd name="T1" fmla="*/ 2147483647 h 1172"/>
                <a:gd name="T2" fmla="*/ 2147483647 w 943"/>
                <a:gd name="T3" fmla="*/ 2147483647 h 1172"/>
                <a:gd name="T4" fmla="*/ 2147483647 w 943"/>
                <a:gd name="T5" fmla="*/ 2147483647 h 1172"/>
                <a:gd name="T6" fmla="*/ 2147483647 w 943"/>
                <a:gd name="T7" fmla="*/ 2147483647 h 1172"/>
                <a:gd name="T8" fmla="*/ 2147483647 w 943"/>
                <a:gd name="T9" fmla="*/ 2147483647 h 1172"/>
                <a:gd name="T10" fmla="*/ 2147483647 w 943"/>
                <a:gd name="T11" fmla="*/ 2147483647 h 1172"/>
                <a:gd name="T12" fmla="*/ 2147483647 w 943"/>
                <a:gd name="T13" fmla="*/ 2147483647 h 1172"/>
                <a:gd name="T14" fmla="*/ 2147483647 w 943"/>
                <a:gd name="T15" fmla="*/ 2147483647 h 1172"/>
                <a:gd name="T16" fmla="*/ 2147483647 w 943"/>
                <a:gd name="T17" fmla="*/ 2147483647 h 1172"/>
                <a:gd name="T18" fmla="*/ 2147483647 w 943"/>
                <a:gd name="T19" fmla="*/ 2147483647 h 1172"/>
                <a:gd name="T20" fmla="*/ 2147483647 w 943"/>
                <a:gd name="T21" fmla="*/ 2147483647 h 1172"/>
                <a:gd name="T22" fmla="*/ 2147483647 w 943"/>
                <a:gd name="T23" fmla="*/ 2147483647 h 1172"/>
                <a:gd name="T24" fmla="*/ 2147483647 w 943"/>
                <a:gd name="T25" fmla="*/ 2147483647 h 1172"/>
                <a:gd name="T26" fmla="*/ 2147483647 w 943"/>
                <a:gd name="T27" fmla="*/ 2147483647 h 1172"/>
                <a:gd name="T28" fmla="*/ 2147483647 w 943"/>
                <a:gd name="T29" fmla="*/ 2147483647 h 1172"/>
                <a:gd name="T30" fmla="*/ 2147483647 w 943"/>
                <a:gd name="T31" fmla="*/ 2147483647 h 1172"/>
                <a:gd name="T32" fmla="*/ 2147483647 w 943"/>
                <a:gd name="T33" fmla="*/ 2147483647 h 1172"/>
                <a:gd name="T34" fmla="*/ 2147483647 w 943"/>
                <a:gd name="T35" fmla="*/ 2147483647 h 1172"/>
                <a:gd name="T36" fmla="*/ 2147483647 w 943"/>
                <a:gd name="T37" fmla="*/ 2147483647 h 1172"/>
                <a:gd name="T38" fmla="*/ 2147483647 w 943"/>
                <a:gd name="T39" fmla="*/ 2147483647 h 1172"/>
                <a:gd name="T40" fmla="*/ 2147483647 w 943"/>
                <a:gd name="T41" fmla="*/ 2147483647 h 1172"/>
                <a:gd name="T42" fmla="*/ 2147483647 w 943"/>
                <a:gd name="T43" fmla="*/ 2147483647 h 1172"/>
                <a:gd name="T44" fmla="*/ 2147483647 w 943"/>
                <a:gd name="T45" fmla="*/ 2147483647 h 1172"/>
                <a:gd name="T46" fmla="*/ 2147483647 w 943"/>
                <a:gd name="T47" fmla="*/ 2147483647 h 1172"/>
                <a:gd name="T48" fmla="*/ 2147483647 w 943"/>
                <a:gd name="T49" fmla="*/ 2147483647 h 1172"/>
                <a:gd name="T50" fmla="*/ 2147483647 w 943"/>
                <a:gd name="T51" fmla="*/ 2147483647 h 1172"/>
                <a:gd name="T52" fmla="*/ 2147483647 w 943"/>
                <a:gd name="T53" fmla="*/ 2147483647 h 1172"/>
                <a:gd name="T54" fmla="*/ 2147483647 w 943"/>
                <a:gd name="T55" fmla="*/ 2147483647 h 1172"/>
                <a:gd name="T56" fmla="*/ 2147483647 w 943"/>
                <a:gd name="T57" fmla="*/ 2147483647 h 1172"/>
                <a:gd name="T58" fmla="*/ 2147483647 w 943"/>
                <a:gd name="T59" fmla="*/ 2147483647 h 1172"/>
                <a:gd name="T60" fmla="*/ 2147483647 w 943"/>
                <a:gd name="T61" fmla="*/ 2147483647 h 1172"/>
                <a:gd name="T62" fmla="*/ 2147483647 w 943"/>
                <a:gd name="T63" fmla="*/ 2147483647 h 1172"/>
                <a:gd name="T64" fmla="*/ 2147483647 w 943"/>
                <a:gd name="T65" fmla="*/ 2147483647 h 1172"/>
                <a:gd name="T66" fmla="*/ 2147483647 w 943"/>
                <a:gd name="T67" fmla="*/ 2147483647 h 1172"/>
                <a:gd name="T68" fmla="*/ 2147483647 w 943"/>
                <a:gd name="T69" fmla="*/ 2147483647 h 1172"/>
                <a:gd name="T70" fmla="*/ 2147483647 w 943"/>
                <a:gd name="T71" fmla="*/ 2147483647 h 1172"/>
                <a:gd name="T72" fmla="*/ 2147483647 w 943"/>
                <a:gd name="T73" fmla="*/ 2147483647 h 1172"/>
                <a:gd name="T74" fmla="*/ 2147483647 w 943"/>
                <a:gd name="T75" fmla="*/ 2147483647 h 1172"/>
                <a:gd name="T76" fmla="*/ 2147483647 w 943"/>
                <a:gd name="T77" fmla="*/ 2147483647 h 1172"/>
                <a:gd name="T78" fmla="*/ 2147483647 w 943"/>
                <a:gd name="T79" fmla="*/ 2147483647 h 1172"/>
                <a:gd name="T80" fmla="*/ 2147483647 w 943"/>
                <a:gd name="T81" fmla="*/ 2147483647 h 1172"/>
                <a:gd name="T82" fmla="*/ 2147483647 w 943"/>
                <a:gd name="T83" fmla="*/ 2147483647 h 1172"/>
                <a:gd name="T84" fmla="*/ 2147483647 w 943"/>
                <a:gd name="T85" fmla="*/ 2147483647 h 1172"/>
                <a:gd name="T86" fmla="*/ 2147483647 w 943"/>
                <a:gd name="T87" fmla="*/ 2147483647 h 1172"/>
                <a:gd name="T88" fmla="*/ 2147483647 w 943"/>
                <a:gd name="T89" fmla="*/ 2147483647 h 1172"/>
                <a:gd name="T90" fmla="*/ 2147483647 w 943"/>
                <a:gd name="T91" fmla="*/ 2147483647 h 1172"/>
                <a:gd name="T92" fmla="*/ 2147483647 w 943"/>
                <a:gd name="T93" fmla="*/ 2147483647 h 1172"/>
                <a:gd name="T94" fmla="*/ 2147483647 w 943"/>
                <a:gd name="T95" fmla="*/ 2147483647 h 1172"/>
                <a:gd name="T96" fmla="*/ 2147483647 w 943"/>
                <a:gd name="T97" fmla="*/ 2147483647 h 1172"/>
                <a:gd name="T98" fmla="*/ 2147483647 w 943"/>
                <a:gd name="T99" fmla="*/ 2147483647 h 1172"/>
                <a:gd name="T100" fmla="*/ 2147483647 w 943"/>
                <a:gd name="T101" fmla="*/ 2147483647 h 1172"/>
                <a:gd name="T102" fmla="*/ 2147483647 w 943"/>
                <a:gd name="T103" fmla="*/ 2147483647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43"/>
                <a:gd name="T157" fmla="*/ 0 h 1172"/>
                <a:gd name="T158" fmla="*/ 943 w 943"/>
                <a:gd name="T159" fmla="*/ 1172 h 11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grpSp>
          <p:nvGrpSpPr>
            <p:cNvPr id="554" name="Group 384"/>
            <p:cNvGrpSpPr>
              <a:grpSpLocks/>
            </p:cNvGrpSpPr>
            <p:nvPr>
              <p:custDataLst>
                <p:tags r:id="rId269"/>
              </p:custDataLst>
            </p:nvPr>
          </p:nvGrpSpPr>
          <p:grpSpPr bwMode="auto">
            <a:xfrm>
              <a:off x="3371246" y="2924924"/>
              <a:ext cx="90431" cy="74543"/>
              <a:chOff x="2352" y="2343"/>
              <a:chExt cx="65" cy="53"/>
            </a:xfrm>
            <a:solidFill>
              <a:srgbClr val="0070C0"/>
            </a:solidFill>
          </p:grpSpPr>
          <p:sp>
            <p:nvSpPr>
              <p:cNvPr id="2433" name="Freeform 385"/>
              <p:cNvSpPr>
                <a:spLocks/>
              </p:cNvSpPr>
              <p:nvPr/>
            </p:nvSpPr>
            <p:spPr bwMode="auto">
              <a:xfrm>
                <a:off x="2352" y="2343"/>
                <a:ext cx="16" cy="11"/>
              </a:xfrm>
              <a:custGeom>
                <a:avLst/>
                <a:gdLst>
                  <a:gd name="T0" fmla="*/ 46 w 51"/>
                  <a:gd name="T1" fmla="*/ 0 h 33"/>
                  <a:gd name="T2" fmla="*/ 0 w 51"/>
                  <a:gd name="T3" fmla="*/ 5 h 33"/>
                  <a:gd name="T4" fmla="*/ 4 w 51"/>
                  <a:gd name="T5" fmla="*/ 28 h 33"/>
                  <a:gd name="T6" fmla="*/ 10 w 51"/>
                  <a:gd name="T7" fmla="*/ 33 h 33"/>
                  <a:gd name="T8" fmla="*/ 35 w 51"/>
                  <a:gd name="T9" fmla="*/ 25 h 33"/>
                  <a:gd name="T10" fmla="*/ 48 w 51"/>
                  <a:gd name="T11" fmla="*/ 15 h 33"/>
                  <a:gd name="T12" fmla="*/ 51 w 51"/>
                  <a:gd name="T13" fmla="*/ 8 h 33"/>
                  <a:gd name="T14" fmla="*/ 46 w 51"/>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33">
                    <a:moveTo>
                      <a:pt x="46" y="0"/>
                    </a:moveTo>
                    <a:lnTo>
                      <a:pt x="0" y="5"/>
                    </a:lnTo>
                    <a:lnTo>
                      <a:pt x="4" y="28"/>
                    </a:lnTo>
                    <a:lnTo>
                      <a:pt x="10" y="33"/>
                    </a:lnTo>
                    <a:lnTo>
                      <a:pt x="35" y="25"/>
                    </a:lnTo>
                    <a:lnTo>
                      <a:pt x="48" y="15"/>
                    </a:lnTo>
                    <a:lnTo>
                      <a:pt x="51" y="8"/>
                    </a:lnTo>
                    <a:lnTo>
                      <a:pt x="46"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n-US" dirty="0">
                  <a:ea typeface="+mn-ea"/>
                </a:endParaRPr>
              </a:p>
            </p:txBody>
          </p:sp>
          <p:sp>
            <p:nvSpPr>
              <p:cNvPr id="2434" name="Freeform 386"/>
              <p:cNvSpPr>
                <a:spLocks/>
              </p:cNvSpPr>
              <p:nvPr/>
            </p:nvSpPr>
            <p:spPr bwMode="auto">
              <a:xfrm>
                <a:off x="2372" y="2354"/>
                <a:ext cx="20" cy="7"/>
              </a:xfrm>
              <a:custGeom>
                <a:avLst/>
                <a:gdLst>
                  <a:gd name="T0" fmla="*/ 61 w 61"/>
                  <a:gd name="T1" fmla="*/ 6 h 20"/>
                  <a:gd name="T2" fmla="*/ 53 w 61"/>
                  <a:gd name="T3" fmla="*/ 2 h 20"/>
                  <a:gd name="T4" fmla="*/ 0 w 61"/>
                  <a:gd name="T5" fmla="*/ 0 h 20"/>
                  <a:gd name="T6" fmla="*/ 2 w 61"/>
                  <a:gd name="T7" fmla="*/ 14 h 20"/>
                  <a:gd name="T8" fmla="*/ 7 w 61"/>
                  <a:gd name="T9" fmla="*/ 20 h 20"/>
                  <a:gd name="T10" fmla="*/ 18 w 61"/>
                  <a:gd name="T11" fmla="*/ 13 h 20"/>
                  <a:gd name="T12" fmla="*/ 61 w 61"/>
                  <a:gd name="T13" fmla="*/ 6 h 20"/>
                </a:gdLst>
                <a:ahLst/>
                <a:cxnLst>
                  <a:cxn ang="0">
                    <a:pos x="T0" y="T1"/>
                  </a:cxn>
                  <a:cxn ang="0">
                    <a:pos x="T2" y="T3"/>
                  </a:cxn>
                  <a:cxn ang="0">
                    <a:pos x="T4" y="T5"/>
                  </a:cxn>
                  <a:cxn ang="0">
                    <a:pos x="T6" y="T7"/>
                  </a:cxn>
                  <a:cxn ang="0">
                    <a:pos x="T8" y="T9"/>
                  </a:cxn>
                  <a:cxn ang="0">
                    <a:pos x="T10" y="T11"/>
                  </a:cxn>
                  <a:cxn ang="0">
                    <a:pos x="T12" y="T13"/>
                  </a:cxn>
                </a:cxnLst>
                <a:rect l="0" t="0" r="r" b="b"/>
                <a:pathLst>
                  <a:path w="61" h="20">
                    <a:moveTo>
                      <a:pt x="61" y="6"/>
                    </a:moveTo>
                    <a:lnTo>
                      <a:pt x="53" y="2"/>
                    </a:lnTo>
                    <a:lnTo>
                      <a:pt x="0" y="0"/>
                    </a:lnTo>
                    <a:lnTo>
                      <a:pt x="2" y="14"/>
                    </a:lnTo>
                    <a:lnTo>
                      <a:pt x="7" y="20"/>
                    </a:lnTo>
                    <a:lnTo>
                      <a:pt x="18" y="13"/>
                    </a:lnTo>
                    <a:lnTo>
                      <a:pt x="61" y="6"/>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435" name="Freeform 387"/>
              <p:cNvSpPr>
                <a:spLocks/>
              </p:cNvSpPr>
              <p:nvPr/>
            </p:nvSpPr>
            <p:spPr bwMode="auto">
              <a:xfrm>
                <a:off x="2407" y="2346"/>
                <a:ext cx="5" cy="12"/>
              </a:xfrm>
              <a:custGeom>
                <a:avLst/>
                <a:gdLst>
                  <a:gd name="T0" fmla="*/ 2 w 15"/>
                  <a:gd name="T1" fmla="*/ 0 h 36"/>
                  <a:gd name="T2" fmla="*/ 0 w 15"/>
                  <a:gd name="T3" fmla="*/ 20 h 36"/>
                  <a:gd name="T4" fmla="*/ 0 w 15"/>
                  <a:gd name="T5" fmla="*/ 36 h 36"/>
                  <a:gd name="T6" fmla="*/ 11 w 15"/>
                  <a:gd name="T7" fmla="*/ 35 h 36"/>
                  <a:gd name="T8" fmla="*/ 15 w 15"/>
                  <a:gd name="T9" fmla="*/ 14 h 36"/>
                  <a:gd name="T10" fmla="*/ 2 w 15"/>
                  <a:gd name="T11" fmla="*/ 0 h 36"/>
                </a:gdLst>
                <a:ahLst/>
                <a:cxnLst>
                  <a:cxn ang="0">
                    <a:pos x="T0" y="T1"/>
                  </a:cxn>
                  <a:cxn ang="0">
                    <a:pos x="T2" y="T3"/>
                  </a:cxn>
                  <a:cxn ang="0">
                    <a:pos x="T4" y="T5"/>
                  </a:cxn>
                  <a:cxn ang="0">
                    <a:pos x="T6" y="T7"/>
                  </a:cxn>
                  <a:cxn ang="0">
                    <a:pos x="T8" y="T9"/>
                  </a:cxn>
                  <a:cxn ang="0">
                    <a:pos x="T10" y="T11"/>
                  </a:cxn>
                </a:cxnLst>
                <a:rect l="0" t="0" r="r" b="b"/>
                <a:pathLst>
                  <a:path w="15" h="36">
                    <a:moveTo>
                      <a:pt x="2" y="0"/>
                    </a:moveTo>
                    <a:lnTo>
                      <a:pt x="0" y="20"/>
                    </a:lnTo>
                    <a:lnTo>
                      <a:pt x="0" y="36"/>
                    </a:lnTo>
                    <a:lnTo>
                      <a:pt x="11" y="35"/>
                    </a:lnTo>
                    <a:lnTo>
                      <a:pt x="15" y="14"/>
                    </a:lnTo>
                    <a:lnTo>
                      <a:pt x="2"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436" name="Freeform 388"/>
              <p:cNvSpPr>
                <a:spLocks/>
              </p:cNvSpPr>
              <p:nvPr/>
            </p:nvSpPr>
            <p:spPr bwMode="auto">
              <a:xfrm>
                <a:off x="2406" y="2361"/>
                <a:ext cx="11" cy="11"/>
              </a:xfrm>
              <a:custGeom>
                <a:avLst/>
                <a:gdLst>
                  <a:gd name="T0" fmla="*/ 4 w 37"/>
                  <a:gd name="T1" fmla="*/ 4 h 33"/>
                  <a:gd name="T2" fmla="*/ 22 w 37"/>
                  <a:gd name="T3" fmla="*/ 0 h 33"/>
                  <a:gd name="T4" fmla="*/ 35 w 37"/>
                  <a:gd name="T5" fmla="*/ 6 h 33"/>
                  <a:gd name="T6" fmla="*/ 37 w 37"/>
                  <a:gd name="T7" fmla="*/ 22 h 33"/>
                  <a:gd name="T8" fmla="*/ 24 w 37"/>
                  <a:gd name="T9" fmla="*/ 33 h 33"/>
                  <a:gd name="T10" fmla="*/ 11 w 37"/>
                  <a:gd name="T11" fmla="*/ 33 h 33"/>
                  <a:gd name="T12" fmla="*/ 2 w 37"/>
                  <a:gd name="T13" fmla="*/ 24 h 33"/>
                  <a:gd name="T14" fmla="*/ 0 w 37"/>
                  <a:gd name="T15" fmla="*/ 16 h 33"/>
                  <a:gd name="T16" fmla="*/ 4 w 37"/>
                  <a:gd name="T17" fmla="*/ 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3">
                    <a:moveTo>
                      <a:pt x="4" y="4"/>
                    </a:moveTo>
                    <a:lnTo>
                      <a:pt x="22" y="0"/>
                    </a:lnTo>
                    <a:lnTo>
                      <a:pt x="35" y="6"/>
                    </a:lnTo>
                    <a:lnTo>
                      <a:pt x="37" y="22"/>
                    </a:lnTo>
                    <a:lnTo>
                      <a:pt x="24" y="33"/>
                    </a:lnTo>
                    <a:lnTo>
                      <a:pt x="11" y="33"/>
                    </a:lnTo>
                    <a:lnTo>
                      <a:pt x="2" y="24"/>
                    </a:lnTo>
                    <a:lnTo>
                      <a:pt x="0" y="16"/>
                    </a:lnTo>
                    <a:lnTo>
                      <a:pt x="4" y="4"/>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n-US" dirty="0">
                  <a:ea typeface="+mn-ea"/>
                </a:endParaRPr>
              </a:p>
            </p:txBody>
          </p:sp>
          <p:sp>
            <p:nvSpPr>
              <p:cNvPr id="2437" name="Freeform 389"/>
              <p:cNvSpPr>
                <a:spLocks/>
              </p:cNvSpPr>
              <p:nvPr/>
            </p:nvSpPr>
            <p:spPr bwMode="auto">
              <a:xfrm>
                <a:off x="2388" y="2378"/>
                <a:ext cx="16" cy="18"/>
              </a:xfrm>
              <a:custGeom>
                <a:avLst/>
                <a:gdLst>
                  <a:gd name="T0" fmla="*/ 2 w 49"/>
                  <a:gd name="T1" fmla="*/ 0 h 54"/>
                  <a:gd name="T2" fmla="*/ 0 w 49"/>
                  <a:gd name="T3" fmla="*/ 0 h 54"/>
                  <a:gd name="T4" fmla="*/ 2 w 49"/>
                  <a:gd name="T5" fmla="*/ 50 h 54"/>
                  <a:gd name="T6" fmla="*/ 18 w 49"/>
                  <a:gd name="T7" fmla="*/ 54 h 54"/>
                  <a:gd name="T8" fmla="*/ 44 w 49"/>
                  <a:gd name="T9" fmla="*/ 45 h 54"/>
                  <a:gd name="T10" fmla="*/ 49 w 49"/>
                  <a:gd name="T11" fmla="*/ 31 h 54"/>
                  <a:gd name="T12" fmla="*/ 40 w 49"/>
                  <a:gd name="T13" fmla="*/ 21 h 54"/>
                  <a:gd name="T14" fmla="*/ 19 w 49"/>
                  <a:gd name="T15" fmla="*/ 8 h 54"/>
                  <a:gd name="T16" fmla="*/ 2 w 49"/>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54">
                    <a:moveTo>
                      <a:pt x="2" y="0"/>
                    </a:moveTo>
                    <a:lnTo>
                      <a:pt x="0" y="0"/>
                    </a:lnTo>
                    <a:lnTo>
                      <a:pt x="2" y="50"/>
                    </a:lnTo>
                    <a:lnTo>
                      <a:pt x="18" y="54"/>
                    </a:lnTo>
                    <a:lnTo>
                      <a:pt x="44" y="45"/>
                    </a:lnTo>
                    <a:lnTo>
                      <a:pt x="49" y="31"/>
                    </a:lnTo>
                    <a:lnTo>
                      <a:pt x="40" y="21"/>
                    </a:lnTo>
                    <a:lnTo>
                      <a:pt x="19" y="8"/>
                    </a:lnTo>
                    <a:lnTo>
                      <a:pt x="2"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n-US" dirty="0">
                  <a:ea typeface="+mn-ea"/>
                </a:endParaRPr>
              </a:p>
            </p:txBody>
          </p:sp>
          <p:sp>
            <p:nvSpPr>
              <p:cNvPr id="2438" name="Freeform 390"/>
              <p:cNvSpPr>
                <a:spLocks/>
              </p:cNvSpPr>
              <p:nvPr/>
            </p:nvSpPr>
            <p:spPr bwMode="auto">
              <a:xfrm>
                <a:off x="2374" y="2388"/>
                <a:ext cx="9" cy="7"/>
              </a:xfrm>
              <a:custGeom>
                <a:avLst/>
                <a:gdLst>
                  <a:gd name="T0" fmla="*/ 18 w 26"/>
                  <a:gd name="T1" fmla="*/ 0 h 22"/>
                  <a:gd name="T2" fmla="*/ 3 w 26"/>
                  <a:gd name="T3" fmla="*/ 2 h 22"/>
                  <a:gd name="T4" fmla="*/ 0 w 26"/>
                  <a:gd name="T5" fmla="*/ 15 h 22"/>
                  <a:gd name="T6" fmla="*/ 6 w 26"/>
                  <a:gd name="T7" fmla="*/ 21 h 22"/>
                  <a:gd name="T8" fmla="*/ 19 w 26"/>
                  <a:gd name="T9" fmla="*/ 22 h 22"/>
                  <a:gd name="T10" fmla="*/ 26 w 26"/>
                  <a:gd name="T11" fmla="*/ 11 h 22"/>
                  <a:gd name="T12" fmla="*/ 18 w 26"/>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6" h="22">
                    <a:moveTo>
                      <a:pt x="18" y="0"/>
                    </a:moveTo>
                    <a:lnTo>
                      <a:pt x="3" y="2"/>
                    </a:lnTo>
                    <a:lnTo>
                      <a:pt x="0" y="15"/>
                    </a:lnTo>
                    <a:lnTo>
                      <a:pt x="6" y="21"/>
                    </a:lnTo>
                    <a:lnTo>
                      <a:pt x="19" y="22"/>
                    </a:lnTo>
                    <a:lnTo>
                      <a:pt x="26" y="11"/>
                    </a:lnTo>
                    <a:lnTo>
                      <a:pt x="18"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grpSp>
        <p:grpSp>
          <p:nvGrpSpPr>
            <p:cNvPr id="2050" name="Group 391"/>
            <p:cNvGrpSpPr>
              <a:grpSpLocks/>
            </p:cNvGrpSpPr>
            <p:nvPr>
              <p:custDataLst>
                <p:tags r:id="rId270"/>
              </p:custDataLst>
            </p:nvPr>
          </p:nvGrpSpPr>
          <p:grpSpPr bwMode="auto">
            <a:xfrm>
              <a:off x="965046" y="1173163"/>
              <a:ext cx="2118946" cy="1023532"/>
              <a:chOff x="527" y="1110"/>
              <a:chExt cx="1410" cy="709"/>
            </a:xfrm>
            <a:solidFill>
              <a:srgbClr val="92D050"/>
            </a:solidFill>
          </p:grpSpPr>
          <p:sp>
            <p:nvSpPr>
              <p:cNvPr id="2440" name="Freeform 392"/>
              <p:cNvSpPr>
                <a:spLocks/>
              </p:cNvSpPr>
              <p:nvPr/>
            </p:nvSpPr>
            <p:spPr bwMode="auto">
              <a:xfrm>
                <a:off x="1401" y="1427"/>
                <a:ext cx="31" cy="17"/>
              </a:xfrm>
              <a:custGeom>
                <a:avLst/>
                <a:gdLst>
                  <a:gd name="T0" fmla="*/ 0 w 98"/>
                  <a:gd name="T1" fmla="*/ 41 h 54"/>
                  <a:gd name="T2" fmla="*/ 5 w 98"/>
                  <a:gd name="T3" fmla="*/ 46 h 54"/>
                  <a:gd name="T4" fmla="*/ 13 w 98"/>
                  <a:gd name="T5" fmla="*/ 50 h 54"/>
                  <a:gd name="T6" fmla="*/ 23 w 98"/>
                  <a:gd name="T7" fmla="*/ 53 h 54"/>
                  <a:gd name="T8" fmla="*/ 32 w 98"/>
                  <a:gd name="T9" fmla="*/ 54 h 54"/>
                  <a:gd name="T10" fmla="*/ 38 w 98"/>
                  <a:gd name="T11" fmla="*/ 54 h 54"/>
                  <a:gd name="T12" fmla="*/ 45 w 98"/>
                  <a:gd name="T13" fmla="*/ 53 h 54"/>
                  <a:gd name="T14" fmla="*/ 50 w 98"/>
                  <a:gd name="T15" fmla="*/ 51 h 54"/>
                  <a:gd name="T16" fmla="*/ 56 w 98"/>
                  <a:gd name="T17" fmla="*/ 49 h 54"/>
                  <a:gd name="T18" fmla="*/ 67 w 98"/>
                  <a:gd name="T19" fmla="*/ 42 h 54"/>
                  <a:gd name="T20" fmla="*/ 75 w 98"/>
                  <a:gd name="T21" fmla="*/ 35 h 54"/>
                  <a:gd name="T22" fmla="*/ 84 w 98"/>
                  <a:gd name="T23" fmla="*/ 28 h 54"/>
                  <a:gd name="T24" fmla="*/ 91 w 98"/>
                  <a:gd name="T25" fmla="*/ 20 h 54"/>
                  <a:gd name="T26" fmla="*/ 95 w 98"/>
                  <a:gd name="T27" fmla="*/ 12 h 54"/>
                  <a:gd name="T28" fmla="*/ 98 w 98"/>
                  <a:gd name="T29" fmla="*/ 4 h 54"/>
                  <a:gd name="T30" fmla="*/ 91 w 98"/>
                  <a:gd name="T31" fmla="*/ 2 h 54"/>
                  <a:gd name="T32" fmla="*/ 83 w 98"/>
                  <a:gd name="T33" fmla="*/ 0 h 54"/>
                  <a:gd name="T34" fmla="*/ 75 w 98"/>
                  <a:gd name="T35" fmla="*/ 0 h 54"/>
                  <a:gd name="T36" fmla="*/ 68 w 98"/>
                  <a:gd name="T37" fmla="*/ 0 h 54"/>
                  <a:gd name="T38" fmla="*/ 59 w 98"/>
                  <a:gd name="T39" fmla="*/ 1 h 54"/>
                  <a:gd name="T40" fmla="*/ 51 w 98"/>
                  <a:gd name="T41" fmla="*/ 3 h 54"/>
                  <a:gd name="T42" fmla="*/ 43 w 98"/>
                  <a:gd name="T43" fmla="*/ 6 h 54"/>
                  <a:gd name="T44" fmla="*/ 37 w 98"/>
                  <a:gd name="T45" fmla="*/ 9 h 54"/>
                  <a:gd name="T46" fmla="*/ 23 w 98"/>
                  <a:gd name="T47" fmla="*/ 17 h 54"/>
                  <a:gd name="T48" fmla="*/ 12 w 98"/>
                  <a:gd name="T49" fmla="*/ 25 h 54"/>
                  <a:gd name="T50" fmla="*/ 7 w 98"/>
                  <a:gd name="T51" fmla="*/ 29 h 54"/>
                  <a:gd name="T52" fmla="*/ 4 w 98"/>
                  <a:gd name="T53" fmla="*/ 33 h 54"/>
                  <a:gd name="T54" fmla="*/ 1 w 98"/>
                  <a:gd name="T55" fmla="*/ 37 h 54"/>
                  <a:gd name="T56" fmla="*/ 0 w 98"/>
                  <a:gd name="T57" fmla="*/ 4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54">
                    <a:moveTo>
                      <a:pt x="0" y="41"/>
                    </a:moveTo>
                    <a:lnTo>
                      <a:pt x="5" y="46"/>
                    </a:lnTo>
                    <a:lnTo>
                      <a:pt x="13" y="50"/>
                    </a:lnTo>
                    <a:lnTo>
                      <a:pt x="23" y="53"/>
                    </a:lnTo>
                    <a:lnTo>
                      <a:pt x="32" y="54"/>
                    </a:lnTo>
                    <a:lnTo>
                      <a:pt x="38" y="54"/>
                    </a:lnTo>
                    <a:lnTo>
                      <a:pt x="45" y="53"/>
                    </a:lnTo>
                    <a:lnTo>
                      <a:pt x="50" y="51"/>
                    </a:lnTo>
                    <a:lnTo>
                      <a:pt x="56" y="49"/>
                    </a:lnTo>
                    <a:lnTo>
                      <a:pt x="67" y="42"/>
                    </a:lnTo>
                    <a:lnTo>
                      <a:pt x="75" y="35"/>
                    </a:lnTo>
                    <a:lnTo>
                      <a:pt x="84" y="28"/>
                    </a:lnTo>
                    <a:lnTo>
                      <a:pt x="91" y="20"/>
                    </a:lnTo>
                    <a:lnTo>
                      <a:pt x="95" y="12"/>
                    </a:lnTo>
                    <a:lnTo>
                      <a:pt x="98" y="4"/>
                    </a:lnTo>
                    <a:lnTo>
                      <a:pt x="91" y="2"/>
                    </a:lnTo>
                    <a:lnTo>
                      <a:pt x="83" y="0"/>
                    </a:lnTo>
                    <a:lnTo>
                      <a:pt x="75" y="0"/>
                    </a:lnTo>
                    <a:lnTo>
                      <a:pt x="68" y="0"/>
                    </a:lnTo>
                    <a:lnTo>
                      <a:pt x="59" y="1"/>
                    </a:lnTo>
                    <a:lnTo>
                      <a:pt x="51" y="3"/>
                    </a:lnTo>
                    <a:lnTo>
                      <a:pt x="43" y="6"/>
                    </a:lnTo>
                    <a:lnTo>
                      <a:pt x="37" y="9"/>
                    </a:lnTo>
                    <a:lnTo>
                      <a:pt x="23" y="17"/>
                    </a:lnTo>
                    <a:lnTo>
                      <a:pt x="12" y="25"/>
                    </a:lnTo>
                    <a:lnTo>
                      <a:pt x="7" y="29"/>
                    </a:lnTo>
                    <a:lnTo>
                      <a:pt x="4" y="33"/>
                    </a:lnTo>
                    <a:lnTo>
                      <a:pt x="1" y="37"/>
                    </a:lnTo>
                    <a:lnTo>
                      <a:pt x="0" y="41"/>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41" name="Freeform 393"/>
              <p:cNvSpPr>
                <a:spLocks/>
              </p:cNvSpPr>
              <p:nvPr/>
            </p:nvSpPr>
            <p:spPr bwMode="auto">
              <a:xfrm>
                <a:off x="1387" y="1551"/>
                <a:ext cx="21" cy="8"/>
              </a:xfrm>
              <a:custGeom>
                <a:avLst/>
                <a:gdLst>
                  <a:gd name="T0" fmla="*/ 0 w 67"/>
                  <a:gd name="T1" fmla="*/ 27 h 28"/>
                  <a:gd name="T2" fmla="*/ 11 w 67"/>
                  <a:gd name="T3" fmla="*/ 28 h 28"/>
                  <a:gd name="T4" fmla="*/ 21 w 67"/>
                  <a:gd name="T5" fmla="*/ 27 h 28"/>
                  <a:gd name="T6" fmla="*/ 31 w 67"/>
                  <a:gd name="T7" fmla="*/ 25 h 28"/>
                  <a:gd name="T8" fmla="*/ 41 w 67"/>
                  <a:gd name="T9" fmla="*/ 21 h 28"/>
                  <a:gd name="T10" fmla="*/ 49 w 67"/>
                  <a:gd name="T11" fmla="*/ 17 h 28"/>
                  <a:gd name="T12" fmla="*/ 57 w 67"/>
                  <a:gd name="T13" fmla="*/ 12 h 28"/>
                  <a:gd name="T14" fmla="*/ 63 w 67"/>
                  <a:gd name="T15" fmla="*/ 7 h 28"/>
                  <a:gd name="T16" fmla="*/ 67 w 67"/>
                  <a:gd name="T17" fmla="*/ 3 h 28"/>
                  <a:gd name="T18" fmla="*/ 57 w 67"/>
                  <a:gd name="T19" fmla="*/ 1 h 28"/>
                  <a:gd name="T20" fmla="*/ 46 w 67"/>
                  <a:gd name="T21" fmla="*/ 0 h 28"/>
                  <a:gd name="T22" fmla="*/ 36 w 67"/>
                  <a:gd name="T23" fmla="*/ 1 h 28"/>
                  <a:gd name="T24" fmla="*/ 26 w 67"/>
                  <a:gd name="T25" fmla="*/ 3 h 28"/>
                  <a:gd name="T26" fmla="*/ 17 w 67"/>
                  <a:gd name="T27" fmla="*/ 7 h 28"/>
                  <a:gd name="T28" fmla="*/ 10 w 67"/>
                  <a:gd name="T29" fmla="*/ 12 h 28"/>
                  <a:gd name="T30" fmla="*/ 7 w 67"/>
                  <a:gd name="T31" fmla="*/ 15 h 28"/>
                  <a:gd name="T32" fmla="*/ 4 w 67"/>
                  <a:gd name="T33" fmla="*/ 19 h 28"/>
                  <a:gd name="T34" fmla="*/ 2 w 67"/>
                  <a:gd name="T35" fmla="*/ 22 h 28"/>
                  <a:gd name="T36" fmla="*/ 0 w 67"/>
                  <a:gd name="T37"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28">
                    <a:moveTo>
                      <a:pt x="0" y="27"/>
                    </a:moveTo>
                    <a:lnTo>
                      <a:pt x="11" y="28"/>
                    </a:lnTo>
                    <a:lnTo>
                      <a:pt x="21" y="27"/>
                    </a:lnTo>
                    <a:lnTo>
                      <a:pt x="31" y="25"/>
                    </a:lnTo>
                    <a:lnTo>
                      <a:pt x="41" y="21"/>
                    </a:lnTo>
                    <a:lnTo>
                      <a:pt x="49" y="17"/>
                    </a:lnTo>
                    <a:lnTo>
                      <a:pt x="57" y="12"/>
                    </a:lnTo>
                    <a:lnTo>
                      <a:pt x="63" y="7"/>
                    </a:lnTo>
                    <a:lnTo>
                      <a:pt x="67" y="3"/>
                    </a:lnTo>
                    <a:lnTo>
                      <a:pt x="57" y="1"/>
                    </a:lnTo>
                    <a:lnTo>
                      <a:pt x="46" y="0"/>
                    </a:lnTo>
                    <a:lnTo>
                      <a:pt x="36" y="1"/>
                    </a:lnTo>
                    <a:lnTo>
                      <a:pt x="26" y="3"/>
                    </a:lnTo>
                    <a:lnTo>
                      <a:pt x="17" y="7"/>
                    </a:lnTo>
                    <a:lnTo>
                      <a:pt x="10" y="12"/>
                    </a:lnTo>
                    <a:lnTo>
                      <a:pt x="7" y="15"/>
                    </a:lnTo>
                    <a:lnTo>
                      <a:pt x="4" y="19"/>
                    </a:lnTo>
                    <a:lnTo>
                      <a:pt x="2" y="22"/>
                    </a:lnTo>
                    <a:lnTo>
                      <a:pt x="0" y="27"/>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42" name="Freeform 394"/>
              <p:cNvSpPr>
                <a:spLocks/>
              </p:cNvSpPr>
              <p:nvPr/>
            </p:nvSpPr>
            <p:spPr bwMode="auto">
              <a:xfrm>
                <a:off x="1332" y="1608"/>
                <a:ext cx="11" cy="11"/>
              </a:xfrm>
              <a:custGeom>
                <a:avLst/>
                <a:gdLst>
                  <a:gd name="T0" fmla="*/ 0 w 32"/>
                  <a:gd name="T1" fmla="*/ 18 h 36"/>
                  <a:gd name="T2" fmla="*/ 1 w 32"/>
                  <a:gd name="T3" fmla="*/ 24 h 36"/>
                  <a:gd name="T4" fmla="*/ 4 w 32"/>
                  <a:gd name="T5" fmla="*/ 29 h 36"/>
                  <a:gd name="T6" fmla="*/ 6 w 32"/>
                  <a:gd name="T7" fmla="*/ 32 h 36"/>
                  <a:gd name="T8" fmla="*/ 8 w 32"/>
                  <a:gd name="T9" fmla="*/ 34 h 36"/>
                  <a:gd name="T10" fmla="*/ 11 w 32"/>
                  <a:gd name="T11" fmla="*/ 36 h 36"/>
                  <a:gd name="T12" fmla="*/ 13 w 32"/>
                  <a:gd name="T13" fmla="*/ 36 h 36"/>
                  <a:gd name="T14" fmla="*/ 32 w 32"/>
                  <a:gd name="T15" fmla="*/ 36 h 36"/>
                  <a:gd name="T16" fmla="*/ 32 w 32"/>
                  <a:gd name="T17" fmla="*/ 22 h 36"/>
                  <a:gd name="T18" fmla="*/ 31 w 32"/>
                  <a:gd name="T19" fmla="*/ 14 h 36"/>
                  <a:gd name="T20" fmla="*/ 30 w 32"/>
                  <a:gd name="T21" fmla="*/ 7 h 36"/>
                  <a:gd name="T22" fmla="*/ 26 w 32"/>
                  <a:gd name="T23" fmla="*/ 0 h 36"/>
                  <a:gd name="T24" fmla="*/ 19 w 32"/>
                  <a:gd name="T25" fmla="*/ 2 h 36"/>
                  <a:gd name="T26" fmla="*/ 11 w 32"/>
                  <a:gd name="T27" fmla="*/ 7 h 36"/>
                  <a:gd name="T28" fmla="*/ 6 w 32"/>
                  <a:gd name="T29" fmla="*/ 10 h 36"/>
                  <a:gd name="T30" fmla="*/ 3 w 32"/>
                  <a:gd name="T31" fmla="*/ 13 h 36"/>
                  <a:gd name="T32" fmla="*/ 1 w 32"/>
                  <a:gd name="T33" fmla="*/ 16 h 36"/>
                  <a:gd name="T34" fmla="*/ 0 w 32"/>
                  <a:gd name="T35"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36">
                    <a:moveTo>
                      <a:pt x="0" y="18"/>
                    </a:moveTo>
                    <a:lnTo>
                      <a:pt x="1" y="24"/>
                    </a:lnTo>
                    <a:lnTo>
                      <a:pt x="4" y="29"/>
                    </a:lnTo>
                    <a:lnTo>
                      <a:pt x="6" y="32"/>
                    </a:lnTo>
                    <a:lnTo>
                      <a:pt x="8" y="34"/>
                    </a:lnTo>
                    <a:lnTo>
                      <a:pt x="11" y="36"/>
                    </a:lnTo>
                    <a:lnTo>
                      <a:pt x="13" y="36"/>
                    </a:lnTo>
                    <a:lnTo>
                      <a:pt x="32" y="36"/>
                    </a:lnTo>
                    <a:lnTo>
                      <a:pt x="32" y="22"/>
                    </a:lnTo>
                    <a:lnTo>
                      <a:pt x="31" y="14"/>
                    </a:lnTo>
                    <a:lnTo>
                      <a:pt x="30" y="7"/>
                    </a:lnTo>
                    <a:lnTo>
                      <a:pt x="26" y="0"/>
                    </a:lnTo>
                    <a:lnTo>
                      <a:pt x="19" y="2"/>
                    </a:lnTo>
                    <a:lnTo>
                      <a:pt x="11" y="7"/>
                    </a:lnTo>
                    <a:lnTo>
                      <a:pt x="6" y="10"/>
                    </a:lnTo>
                    <a:lnTo>
                      <a:pt x="3" y="13"/>
                    </a:lnTo>
                    <a:lnTo>
                      <a:pt x="1" y="16"/>
                    </a:lnTo>
                    <a:lnTo>
                      <a:pt x="0" y="18"/>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43" name="Freeform 395"/>
              <p:cNvSpPr>
                <a:spLocks/>
              </p:cNvSpPr>
              <p:nvPr/>
            </p:nvSpPr>
            <p:spPr bwMode="auto">
              <a:xfrm>
                <a:off x="1279" y="1314"/>
                <a:ext cx="46" cy="17"/>
              </a:xfrm>
              <a:custGeom>
                <a:avLst/>
                <a:gdLst>
                  <a:gd name="T0" fmla="*/ 0 w 146"/>
                  <a:gd name="T1" fmla="*/ 43 h 52"/>
                  <a:gd name="T2" fmla="*/ 11 w 146"/>
                  <a:gd name="T3" fmla="*/ 46 h 52"/>
                  <a:gd name="T4" fmla="*/ 22 w 146"/>
                  <a:gd name="T5" fmla="*/ 48 h 52"/>
                  <a:gd name="T6" fmla="*/ 33 w 146"/>
                  <a:gd name="T7" fmla="*/ 51 h 52"/>
                  <a:gd name="T8" fmla="*/ 43 w 146"/>
                  <a:gd name="T9" fmla="*/ 52 h 52"/>
                  <a:gd name="T10" fmla="*/ 63 w 146"/>
                  <a:gd name="T11" fmla="*/ 52 h 52"/>
                  <a:gd name="T12" fmla="*/ 82 w 146"/>
                  <a:gd name="T13" fmla="*/ 51 h 52"/>
                  <a:gd name="T14" fmla="*/ 117 w 146"/>
                  <a:gd name="T15" fmla="*/ 46 h 52"/>
                  <a:gd name="T16" fmla="*/ 146 w 146"/>
                  <a:gd name="T17" fmla="*/ 43 h 52"/>
                  <a:gd name="T18" fmla="*/ 144 w 146"/>
                  <a:gd name="T19" fmla="*/ 36 h 52"/>
                  <a:gd name="T20" fmla="*/ 142 w 146"/>
                  <a:gd name="T21" fmla="*/ 30 h 52"/>
                  <a:gd name="T22" fmla="*/ 139 w 146"/>
                  <a:gd name="T23" fmla="*/ 24 h 52"/>
                  <a:gd name="T24" fmla="*/ 137 w 146"/>
                  <a:gd name="T25" fmla="*/ 19 h 52"/>
                  <a:gd name="T26" fmla="*/ 134 w 146"/>
                  <a:gd name="T27" fmla="*/ 15 h 52"/>
                  <a:gd name="T28" fmla="*/ 129 w 146"/>
                  <a:gd name="T29" fmla="*/ 11 h 52"/>
                  <a:gd name="T30" fmla="*/ 125 w 146"/>
                  <a:gd name="T31" fmla="*/ 8 h 52"/>
                  <a:gd name="T32" fmla="*/ 121 w 146"/>
                  <a:gd name="T33" fmla="*/ 6 h 52"/>
                  <a:gd name="T34" fmla="*/ 111 w 146"/>
                  <a:gd name="T35" fmla="*/ 2 h 52"/>
                  <a:gd name="T36" fmla="*/ 101 w 146"/>
                  <a:gd name="T37" fmla="*/ 0 h 52"/>
                  <a:gd name="T38" fmla="*/ 89 w 146"/>
                  <a:gd name="T39" fmla="*/ 1 h 52"/>
                  <a:gd name="T40" fmla="*/ 78 w 146"/>
                  <a:gd name="T41" fmla="*/ 2 h 52"/>
                  <a:gd name="T42" fmla="*/ 66 w 146"/>
                  <a:gd name="T43" fmla="*/ 5 h 52"/>
                  <a:gd name="T44" fmla="*/ 54 w 146"/>
                  <a:gd name="T45" fmla="*/ 9 h 52"/>
                  <a:gd name="T46" fmla="*/ 43 w 146"/>
                  <a:gd name="T47" fmla="*/ 14 h 52"/>
                  <a:gd name="T48" fmla="*/ 32 w 146"/>
                  <a:gd name="T49" fmla="*/ 19 h 52"/>
                  <a:gd name="T50" fmla="*/ 22 w 146"/>
                  <a:gd name="T51" fmla="*/ 25 h 52"/>
                  <a:gd name="T52" fmla="*/ 13 w 146"/>
                  <a:gd name="T53" fmla="*/ 31 h 52"/>
                  <a:gd name="T54" fmla="*/ 5 w 146"/>
                  <a:gd name="T55" fmla="*/ 37 h 52"/>
                  <a:gd name="T56" fmla="*/ 0 w 146"/>
                  <a:gd name="T57"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52">
                    <a:moveTo>
                      <a:pt x="0" y="43"/>
                    </a:moveTo>
                    <a:lnTo>
                      <a:pt x="11" y="46"/>
                    </a:lnTo>
                    <a:lnTo>
                      <a:pt x="22" y="48"/>
                    </a:lnTo>
                    <a:lnTo>
                      <a:pt x="33" y="51"/>
                    </a:lnTo>
                    <a:lnTo>
                      <a:pt x="43" y="52"/>
                    </a:lnTo>
                    <a:lnTo>
                      <a:pt x="63" y="52"/>
                    </a:lnTo>
                    <a:lnTo>
                      <a:pt x="82" y="51"/>
                    </a:lnTo>
                    <a:lnTo>
                      <a:pt x="117" y="46"/>
                    </a:lnTo>
                    <a:lnTo>
                      <a:pt x="146" y="43"/>
                    </a:lnTo>
                    <a:lnTo>
                      <a:pt x="144" y="36"/>
                    </a:lnTo>
                    <a:lnTo>
                      <a:pt x="142" y="30"/>
                    </a:lnTo>
                    <a:lnTo>
                      <a:pt x="139" y="24"/>
                    </a:lnTo>
                    <a:lnTo>
                      <a:pt x="137" y="19"/>
                    </a:lnTo>
                    <a:lnTo>
                      <a:pt x="134" y="15"/>
                    </a:lnTo>
                    <a:lnTo>
                      <a:pt x="129" y="11"/>
                    </a:lnTo>
                    <a:lnTo>
                      <a:pt x="125" y="8"/>
                    </a:lnTo>
                    <a:lnTo>
                      <a:pt x="121" y="6"/>
                    </a:lnTo>
                    <a:lnTo>
                      <a:pt x="111" y="2"/>
                    </a:lnTo>
                    <a:lnTo>
                      <a:pt x="101" y="0"/>
                    </a:lnTo>
                    <a:lnTo>
                      <a:pt x="89" y="1"/>
                    </a:lnTo>
                    <a:lnTo>
                      <a:pt x="78" y="2"/>
                    </a:lnTo>
                    <a:lnTo>
                      <a:pt x="66" y="5"/>
                    </a:lnTo>
                    <a:lnTo>
                      <a:pt x="54" y="9"/>
                    </a:lnTo>
                    <a:lnTo>
                      <a:pt x="43" y="14"/>
                    </a:lnTo>
                    <a:lnTo>
                      <a:pt x="32" y="19"/>
                    </a:lnTo>
                    <a:lnTo>
                      <a:pt x="22" y="25"/>
                    </a:lnTo>
                    <a:lnTo>
                      <a:pt x="13" y="31"/>
                    </a:lnTo>
                    <a:lnTo>
                      <a:pt x="5" y="37"/>
                    </a:lnTo>
                    <a:lnTo>
                      <a:pt x="0" y="43"/>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44" name="Freeform 396"/>
              <p:cNvSpPr>
                <a:spLocks/>
              </p:cNvSpPr>
              <p:nvPr/>
            </p:nvSpPr>
            <p:spPr bwMode="auto">
              <a:xfrm>
                <a:off x="1261" y="1252"/>
                <a:ext cx="20" cy="10"/>
              </a:xfrm>
              <a:custGeom>
                <a:avLst/>
                <a:gdLst>
                  <a:gd name="T0" fmla="*/ 60 w 60"/>
                  <a:gd name="T1" fmla="*/ 0 h 31"/>
                  <a:gd name="T2" fmla="*/ 49 w 60"/>
                  <a:gd name="T3" fmla="*/ 0 h 31"/>
                  <a:gd name="T4" fmla="*/ 38 w 60"/>
                  <a:gd name="T5" fmla="*/ 0 h 31"/>
                  <a:gd name="T6" fmla="*/ 31 w 60"/>
                  <a:gd name="T7" fmla="*/ 0 h 31"/>
                  <a:gd name="T8" fmla="*/ 27 w 60"/>
                  <a:gd name="T9" fmla="*/ 0 h 31"/>
                  <a:gd name="T10" fmla="*/ 18 w 60"/>
                  <a:gd name="T11" fmla="*/ 0 h 31"/>
                  <a:gd name="T12" fmla="*/ 9 w 60"/>
                  <a:gd name="T13" fmla="*/ 2 h 31"/>
                  <a:gd name="T14" fmla="*/ 5 w 60"/>
                  <a:gd name="T15" fmla="*/ 3 h 31"/>
                  <a:gd name="T16" fmla="*/ 2 w 60"/>
                  <a:gd name="T17" fmla="*/ 5 h 31"/>
                  <a:gd name="T18" fmla="*/ 1 w 60"/>
                  <a:gd name="T19" fmla="*/ 8 h 31"/>
                  <a:gd name="T20" fmla="*/ 0 w 60"/>
                  <a:gd name="T21" fmla="*/ 12 h 31"/>
                  <a:gd name="T22" fmla="*/ 1 w 60"/>
                  <a:gd name="T23" fmla="*/ 15 h 31"/>
                  <a:gd name="T24" fmla="*/ 2 w 60"/>
                  <a:gd name="T25" fmla="*/ 18 h 31"/>
                  <a:gd name="T26" fmla="*/ 5 w 60"/>
                  <a:gd name="T27" fmla="*/ 22 h 31"/>
                  <a:gd name="T28" fmla="*/ 9 w 60"/>
                  <a:gd name="T29" fmla="*/ 24 h 31"/>
                  <a:gd name="T30" fmla="*/ 12 w 60"/>
                  <a:gd name="T31" fmla="*/ 27 h 31"/>
                  <a:gd name="T32" fmla="*/ 18 w 60"/>
                  <a:gd name="T33" fmla="*/ 29 h 31"/>
                  <a:gd name="T34" fmla="*/ 22 w 60"/>
                  <a:gd name="T35" fmla="*/ 31 h 31"/>
                  <a:gd name="T36" fmla="*/ 27 w 60"/>
                  <a:gd name="T37" fmla="*/ 31 h 31"/>
                  <a:gd name="T38" fmla="*/ 32 w 60"/>
                  <a:gd name="T39" fmla="*/ 30 h 31"/>
                  <a:gd name="T40" fmla="*/ 37 w 60"/>
                  <a:gd name="T41" fmla="*/ 28 h 31"/>
                  <a:gd name="T42" fmla="*/ 43 w 60"/>
                  <a:gd name="T43" fmla="*/ 24 h 31"/>
                  <a:gd name="T44" fmla="*/ 48 w 60"/>
                  <a:gd name="T45" fmla="*/ 18 h 31"/>
                  <a:gd name="T46" fmla="*/ 57 w 60"/>
                  <a:gd name="T47" fmla="*/ 10 h 31"/>
                  <a:gd name="T48" fmla="*/ 60 w 60"/>
                  <a:gd name="T49" fmla="*/ 6 h 31"/>
                  <a:gd name="T50" fmla="*/ 60 w 60"/>
                  <a:gd name="T5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 h="31">
                    <a:moveTo>
                      <a:pt x="60" y="0"/>
                    </a:moveTo>
                    <a:lnTo>
                      <a:pt x="49" y="0"/>
                    </a:lnTo>
                    <a:lnTo>
                      <a:pt x="38" y="0"/>
                    </a:lnTo>
                    <a:lnTo>
                      <a:pt x="31" y="0"/>
                    </a:lnTo>
                    <a:lnTo>
                      <a:pt x="27" y="0"/>
                    </a:lnTo>
                    <a:lnTo>
                      <a:pt x="18" y="0"/>
                    </a:lnTo>
                    <a:lnTo>
                      <a:pt x="9" y="2"/>
                    </a:lnTo>
                    <a:lnTo>
                      <a:pt x="5" y="3"/>
                    </a:lnTo>
                    <a:lnTo>
                      <a:pt x="2" y="5"/>
                    </a:lnTo>
                    <a:lnTo>
                      <a:pt x="1" y="8"/>
                    </a:lnTo>
                    <a:lnTo>
                      <a:pt x="0" y="12"/>
                    </a:lnTo>
                    <a:lnTo>
                      <a:pt x="1" y="15"/>
                    </a:lnTo>
                    <a:lnTo>
                      <a:pt x="2" y="18"/>
                    </a:lnTo>
                    <a:lnTo>
                      <a:pt x="5" y="22"/>
                    </a:lnTo>
                    <a:lnTo>
                      <a:pt x="9" y="24"/>
                    </a:lnTo>
                    <a:lnTo>
                      <a:pt x="12" y="27"/>
                    </a:lnTo>
                    <a:lnTo>
                      <a:pt x="18" y="29"/>
                    </a:lnTo>
                    <a:lnTo>
                      <a:pt x="22" y="31"/>
                    </a:lnTo>
                    <a:lnTo>
                      <a:pt x="27" y="31"/>
                    </a:lnTo>
                    <a:lnTo>
                      <a:pt x="32" y="30"/>
                    </a:lnTo>
                    <a:lnTo>
                      <a:pt x="37" y="28"/>
                    </a:lnTo>
                    <a:lnTo>
                      <a:pt x="43" y="24"/>
                    </a:lnTo>
                    <a:lnTo>
                      <a:pt x="48" y="18"/>
                    </a:lnTo>
                    <a:lnTo>
                      <a:pt x="57" y="10"/>
                    </a:lnTo>
                    <a:lnTo>
                      <a:pt x="60" y="6"/>
                    </a:lnTo>
                    <a:lnTo>
                      <a:pt x="60" y="0"/>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45" name="Freeform 397"/>
              <p:cNvSpPr>
                <a:spLocks/>
              </p:cNvSpPr>
              <p:nvPr/>
            </p:nvSpPr>
            <p:spPr bwMode="auto">
              <a:xfrm>
                <a:off x="1730" y="1713"/>
                <a:ext cx="26" cy="20"/>
              </a:xfrm>
              <a:custGeom>
                <a:avLst/>
                <a:gdLst>
                  <a:gd name="T0" fmla="*/ 0 w 80"/>
                  <a:gd name="T1" fmla="*/ 43 h 62"/>
                  <a:gd name="T2" fmla="*/ 1 w 80"/>
                  <a:gd name="T3" fmla="*/ 46 h 62"/>
                  <a:gd name="T4" fmla="*/ 1 w 80"/>
                  <a:gd name="T5" fmla="*/ 49 h 62"/>
                  <a:gd name="T6" fmla="*/ 3 w 80"/>
                  <a:gd name="T7" fmla="*/ 51 h 62"/>
                  <a:gd name="T8" fmla="*/ 4 w 80"/>
                  <a:gd name="T9" fmla="*/ 53 h 62"/>
                  <a:gd name="T10" fmla="*/ 10 w 80"/>
                  <a:gd name="T11" fmla="*/ 57 h 62"/>
                  <a:gd name="T12" fmla="*/ 15 w 80"/>
                  <a:gd name="T13" fmla="*/ 59 h 62"/>
                  <a:gd name="T14" fmla="*/ 28 w 80"/>
                  <a:gd name="T15" fmla="*/ 62 h 62"/>
                  <a:gd name="T16" fmla="*/ 40 w 80"/>
                  <a:gd name="T17" fmla="*/ 62 h 62"/>
                  <a:gd name="T18" fmla="*/ 45 w 80"/>
                  <a:gd name="T19" fmla="*/ 62 h 62"/>
                  <a:gd name="T20" fmla="*/ 49 w 80"/>
                  <a:gd name="T21" fmla="*/ 59 h 62"/>
                  <a:gd name="T22" fmla="*/ 54 w 80"/>
                  <a:gd name="T23" fmla="*/ 57 h 62"/>
                  <a:gd name="T24" fmla="*/ 58 w 80"/>
                  <a:gd name="T25" fmla="*/ 54 h 62"/>
                  <a:gd name="T26" fmla="*/ 65 w 80"/>
                  <a:gd name="T27" fmla="*/ 47 h 62"/>
                  <a:gd name="T28" fmla="*/ 70 w 80"/>
                  <a:gd name="T29" fmla="*/ 38 h 62"/>
                  <a:gd name="T30" fmla="*/ 74 w 80"/>
                  <a:gd name="T31" fmla="*/ 28 h 62"/>
                  <a:gd name="T32" fmla="*/ 78 w 80"/>
                  <a:gd name="T33" fmla="*/ 18 h 62"/>
                  <a:gd name="T34" fmla="*/ 79 w 80"/>
                  <a:gd name="T35" fmla="*/ 8 h 62"/>
                  <a:gd name="T36" fmla="*/ 80 w 80"/>
                  <a:gd name="T37" fmla="*/ 0 h 62"/>
                  <a:gd name="T38" fmla="*/ 71 w 80"/>
                  <a:gd name="T39" fmla="*/ 0 h 62"/>
                  <a:gd name="T40" fmla="*/ 59 w 80"/>
                  <a:gd name="T41" fmla="*/ 3 h 62"/>
                  <a:gd name="T42" fmla="*/ 46 w 80"/>
                  <a:gd name="T43" fmla="*/ 8 h 62"/>
                  <a:gd name="T44" fmla="*/ 33 w 80"/>
                  <a:gd name="T45" fmla="*/ 13 h 62"/>
                  <a:gd name="T46" fmla="*/ 21 w 80"/>
                  <a:gd name="T47" fmla="*/ 19 h 62"/>
                  <a:gd name="T48" fmla="*/ 10 w 80"/>
                  <a:gd name="T49" fmla="*/ 26 h 62"/>
                  <a:gd name="T50" fmla="*/ 6 w 80"/>
                  <a:gd name="T51" fmla="*/ 30 h 62"/>
                  <a:gd name="T52" fmla="*/ 3 w 80"/>
                  <a:gd name="T53" fmla="*/ 34 h 62"/>
                  <a:gd name="T54" fmla="*/ 1 w 80"/>
                  <a:gd name="T55" fmla="*/ 39 h 62"/>
                  <a:gd name="T56" fmla="*/ 0 w 80"/>
                  <a:gd name="T57" fmla="*/ 4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0" h="62">
                    <a:moveTo>
                      <a:pt x="0" y="43"/>
                    </a:moveTo>
                    <a:lnTo>
                      <a:pt x="1" y="46"/>
                    </a:lnTo>
                    <a:lnTo>
                      <a:pt x="1" y="49"/>
                    </a:lnTo>
                    <a:lnTo>
                      <a:pt x="3" y="51"/>
                    </a:lnTo>
                    <a:lnTo>
                      <a:pt x="4" y="53"/>
                    </a:lnTo>
                    <a:lnTo>
                      <a:pt x="10" y="57"/>
                    </a:lnTo>
                    <a:lnTo>
                      <a:pt x="15" y="59"/>
                    </a:lnTo>
                    <a:lnTo>
                      <a:pt x="28" y="62"/>
                    </a:lnTo>
                    <a:lnTo>
                      <a:pt x="40" y="62"/>
                    </a:lnTo>
                    <a:lnTo>
                      <a:pt x="45" y="62"/>
                    </a:lnTo>
                    <a:lnTo>
                      <a:pt x="49" y="59"/>
                    </a:lnTo>
                    <a:lnTo>
                      <a:pt x="54" y="57"/>
                    </a:lnTo>
                    <a:lnTo>
                      <a:pt x="58" y="54"/>
                    </a:lnTo>
                    <a:lnTo>
                      <a:pt x="65" y="47"/>
                    </a:lnTo>
                    <a:lnTo>
                      <a:pt x="70" y="38"/>
                    </a:lnTo>
                    <a:lnTo>
                      <a:pt x="74" y="28"/>
                    </a:lnTo>
                    <a:lnTo>
                      <a:pt x="78" y="18"/>
                    </a:lnTo>
                    <a:lnTo>
                      <a:pt x="79" y="8"/>
                    </a:lnTo>
                    <a:lnTo>
                      <a:pt x="80" y="0"/>
                    </a:lnTo>
                    <a:lnTo>
                      <a:pt x="71" y="0"/>
                    </a:lnTo>
                    <a:lnTo>
                      <a:pt x="59" y="3"/>
                    </a:lnTo>
                    <a:lnTo>
                      <a:pt x="46" y="8"/>
                    </a:lnTo>
                    <a:lnTo>
                      <a:pt x="33" y="13"/>
                    </a:lnTo>
                    <a:lnTo>
                      <a:pt x="21" y="19"/>
                    </a:lnTo>
                    <a:lnTo>
                      <a:pt x="10" y="26"/>
                    </a:lnTo>
                    <a:lnTo>
                      <a:pt x="6" y="30"/>
                    </a:lnTo>
                    <a:lnTo>
                      <a:pt x="3" y="34"/>
                    </a:lnTo>
                    <a:lnTo>
                      <a:pt x="1" y="39"/>
                    </a:lnTo>
                    <a:lnTo>
                      <a:pt x="0" y="43"/>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46" name="Freeform 398"/>
              <p:cNvSpPr>
                <a:spLocks/>
              </p:cNvSpPr>
              <p:nvPr/>
            </p:nvSpPr>
            <p:spPr bwMode="auto">
              <a:xfrm>
                <a:off x="1583" y="1674"/>
                <a:ext cx="33" cy="16"/>
              </a:xfrm>
              <a:custGeom>
                <a:avLst/>
                <a:gdLst>
                  <a:gd name="T0" fmla="*/ 80 w 106"/>
                  <a:gd name="T1" fmla="*/ 13 h 49"/>
                  <a:gd name="T2" fmla="*/ 72 w 106"/>
                  <a:gd name="T3" fmla="*/ 12 h 49"/>
                  <a:gd name="T4" fmla="*/ 66 w 106"/>
                  <a:gd name="T5" fmla="*/ 11 h 49"/>
                  <a:gd name="T6" fmla="*/ 59 w 106"/>
                  <a:gd name="T7" fmla="*/ 8 h 49"/>
                  <a:gd name="T8" fmla="*/ 53 w 106"/>
                  <a:gd name="T9" fmla="*/ 6 h 49"/>
                  <a:gd name="T10" fmla="*/ 47 w 106"/>
                  <a:gd name="T11" fmla="*/ 4 h 49"/>
                  <a:gd name="T12" fmla="*/ 41 w 106"/>
                  <a:gd name="T13" fmla="*/ 2 h 49"/>
                  <a:gd name="T14" fmla="*/ 34 w 106"/>
                  <a:gd name="T15" fmla="*/ 0 h 49"/>
                  <a:gd name="T16" fmla="*/ 26 w 106"/>
                  <a:gd name="T17" fmla="*/ 0 h 49"/>
                  <a:gd name="T18" fmla="*/ 15 w 106"/>
                  <a:gd name="T19" fmla="*/ 0 h 49"/>
                  <a:gd name="T20" fmla="*/ 0 w 106"/>
                  <a:gd name="T21" fmla="*/ 0 h 49"/>
                  <a:gd name="T22" fmla="*/ 9 w 106"/>
                  <a:gd name="T23" fmla="*/ 11 h 49"/>
                  <a:gd name="T24" fmla="*/ 17 w 106"/>
                  <a:gd name="T25" fmla="*/ 21 h 49"/>
                  <a:gd name="T26" fmla="*/ 26 w 106"/>
                  <a:gd name="T27" fmla="*/ 29 h 49"/>
                  <a:gd name="T28" fmla="*/ 34 w 106"/>
                  <a:gd name="T29" fmla="*/ 36 h 49"/>
                  <a:gd name="T30" fmla="*/ 42 w 106"/>
                  <a:gd name="T31" fmla="*/ 42 h 49"/>
                  <a:gd name="T32" fmla="*/ 52 w 106"/>
                  <a:gd name="T33" fmla="*/ 46 h 49"/>
                  <a:gd name="T34" fmla="*/ 61 w 106"/>
                  <a:gd name="T35" fmla="*/ 48 h 49"/>
                  <a:gd name="T36" fmla="*/ 72 w 106"/>
                  <a:gd name="T37" fmla="*/ 49 h 49"/>
                  <a:gd name="T38" fmla="*/ 79 w 106"/>
                  <a:gd name="T39" fmla="*/ 48 h 49"/>
                  <a:gd name="T40" fmla="*/ 87 w 106"/>
                  <a:gd name="T41" fmla="*/ 45 h 49"/>
                  <a:gd name="T42" fmla="*/ 97 w 106"/>
                  <a:gd name="T43" fmla="*/ 39 h 49"/>
                  <a:gd name="T44" fmla="*/ 106 w 106"/>
                  <a:gd name="T45" fmla="*/ 31 h 49"/>
                  <a:gd name="T46" fmla="*/ 101 w 106"/>
                  <a:gd name="T47" fmla="*/ 30 h 49"/>
                  <a:gd name="T48" fmla="*/ 98 w 106"/>
                  <a:gd name="T49" fmla="*/ 28 h 49"/>
                  <a:gd name="T50" fmla="*/ 93 w 106"/>
                  <a:gd name="T51" fmla="*/ 25 h 49"/>
                  <a:gd name="T52" fmla="*/ 90 w 106"/>
                  <a:gd name="T53" fmla="*/ 22 h 49"/>
                  <a:gd name="T54" fmla="*/ 88 w 106"/>
                  <a:gd name="T55" fmla="*/ 19 h 49"/>
                  <a:gd name="T56" fmla="*/ 84 w 106"/>
                  <a:gd name="T57" fmla="*/ 16 h 49"/>
                  <a:gd name="T58" fmla="*/ 82 w 106"/>
                  <a:gd name="T59" fmla="*/ 14 h 49"/>
                  <a:gd name="T60" fmla="*/ 80 w 106"/>
                  <a:gd name="T61" fmla="*/ 1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6" h="49">
                    <a:moveTo>
                      <a:pt x="80" y="13"/>
                    </a:moveTo>
                    <a:lnTo>
                      <a:pt x="72" y="12"/>
                    </a:lnTo>
                    <a:lnTo>
                      <a:pt x="66" y="11"/>
                    </a:lnTo>
                    <a:lnTo>
                      <a:pt x="59" y="8"/>
                    </a:lnTo>
                    <a:lnTo>
                      <a:pt x="53" y="6"/>
                    </a:lnTo>
                    <a:lnTo>
                      <a:pt x="47" y="4"/>
                    </a:lnTo>
                    <a:lnTo>
                      <a:pt x="41" y="2"/>
                    </a:lnTo>
                    <a:lnTo>
                      <a:pt x="34" y="0"/>
                    </a:lnTo>
                    <a:lnTo>
                      <a:pt x="26" y="0"/>
                    </a:lnTo>
                    <a:lnTo>
                      <a:pt x="15" y="0"/>
                    </a:lnTo>
                    <a:lnTo>
                      <a:pt x="0" y="0"/>
                    </a:lnTo>
                    <a:lnTo>
                      <a:pt x="9" y="11"/>
                    </a:lnTo>
                    <a:lnTo>
                      <a:pt x="17" y="21"/>
                    </a:lnTo>
                    <a:lnTo>
                      <a:pt x="26" y="29"/>
                    </a:lnTo>
                    <a:lnTo>
                      <a:pt x="34" y="36"/>
                    </a:lnTo>
                    <a:lnTo>
                      <a:pt x="42" y="42"/>
                    </a:lnTo>
                    <a:lnTo>
                      <a:pt x="52" y="46"/>
                    </a:lnTo>
                    <a:lnTo>
                      <a:pt x="61" y="48"/>
                    </a:lnTo>
                    <a:lnTo>
                      <a:pt x="72" y="49"/>
                    </a:lnTo>
                    <a:lnTo>
                      <a:pt x="79" y="48"/>
                    </a:lnTo>
                    <a:lnTo>
                      <a:pt x="87" y="45"/>
                    </a:lnTo>
                    <a:lnTo>
                      <a:pt x="97" y="39"/>
                    </a:lnTo>
                    <a:lnTo>
                      <a:pt x="106" y="31"/>
                    </a:lnTo>
                    <a:lnTo>
                      <a:pt x="101" y="30"/>
                    </a:lnTo>
                    <a:lnTo>
                      <a:pt x="98" y="28"/>
                    </a:lnTo>
                    <a:lnTo>
                      <a:pt x="93" y="25"/>
                    </a:lnTo>
                    <a:lnTo>
                      <a:pt x="90" y="22"/>
                    </a:lnTo>
                    <a:lnTo>
                      <a:pt x="88" y="19"/>
                    </a:lnTo>
                    <a:lnTo>
                      <a:pt x="84" y="16"/>
                    </a:lnTo>
                    <a:lnTo>
                      <a:pt x="82" y="14"/>
                    </a:lnTo>
                    <a:lnTo>
                      <a:pt x="80" y="13"/>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47" name="Freeform 399"/>
              <p:cNvSpPr>
                <a:spLocks/>
              </p:cNvSpPr>
              <p:nvPr/>
            </p:nvSpPr>
            <p:spPr bwMode="auto">
              <a:xfrm>
                <a:off x="1599" y="1713"/>
                <a:ext cx="15" cy="7"/>
              </a:xfrm>
              <a:custGeom>
                <a:avLst/>
                <a:gdLst>
                  <a:gd name="T0" fmla="*/ 0 w 47"/>
                  <a:gd name="T1" fmla="*/ 19 h 22"/>
                  <a:gd name="T2" fmla="*/ 5 w 47"/>
                  <a:gd name="T3" fmla="*/ 21 h 22"/>
                  <a:gd name="T4" fmla="*/ 12 w 47"/>
                  <a:gd name="T5" fmla="*/ 22 h 22"/>
                  <a:gd name="T6" fmla="*/ 18 w 47"/>
                  <a:gd name="T7" fmla="*/ 22 h 22"/>
                  <a:gd name="T8" fmla="*/ 26 w 47"/>
                  <a:gd name="T9" fmla="*/ 21 h 22"/>
                  <a:gd name="T10" fmla="*/ 33 w 47"/>
                  <a:gd name="T11" fmla="*/ 19 h 22"/>
                  <a:gd name="T12" fmla="*/ 38 w 47"/>
                  <a:gd name="T13" fmla="*/ 15 h 22"/>
                  <a:gd name="T14" fmla="*/ 41 w 47"/>
                  <a:gd name="T15" fmla="*/ 12 h 22"/>
                  <a:gd name="T16" fmla="*/ 44 w 47"/>
                  <a:gd name="T17" fmla="*/ 9 h 22"/>
                  <a:gd name="T18" fmla="*/ 45 w 47"/>
                  <a:gd name="T19" fmla="*/ 5 h 22"/>
                  <a:gd name="T20" fmla="*/ 47 w 47"/>
                  <a:gd name="T21" fmla="*/ 0 h 22"/>
                  <a:gd name="T22" fmla="*/ 0 w 47"/>
                  <a:gd name="T23"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22">
                    <a:moveTo>
                      <a:pt x="0" y="19"/>
                    </a:moveTo>
                    <a:lnTo>
                      <a:pt x="5" y="21"/>
                    </a:lnTo>
                    <a:lnTo>
                      <a:pt x="12" y="22"/>
                    </a:lnTo>
                    <a:lnTo>
                      <a:pt x="18" y="22"/>
                    </a:lnTo>
                    <a:lnTo>
                      <a:pt x="26" y="21"/>
                    </a:lnTo>
                    <a:lnTo>
                      <a:pt x="33" y="19"/>
                    </a:lnTo>
                    <a:lnTo>
                      <a:pt x="38" y="15"/>
                    </a:lnTo>
                    <a:lnTo>
                      <a:pt x="41" y="12"/>
                    </a:lnTo>
                    <a:lnTo>
                      <a:pt x="44" y="9"/>
                    </a:lnTo>
                    <a:lnTo>
                      <a:pt x="45" y="5"/>
                    </a:lnTo>
                    <a:lnTo>
                      <a:pt x="47" y="0"/>
                    </a:lnTo>
                    <a:lnTo>
                      <a:pt x="0" y="19"/>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48" name="Freeform 400"/>
              <p:cNvSpPr>
                <a:spLocks/>
              </p:cNvSpPr>
              <p:nvPr/>
            </p:nvSpPr>
            <p:spPr bwMode="auto">
              <a:xfrm>
                <a:off x="1608" y="1742"/>
                <a:ext cx="17" cy="11"/>
              </a:xfrm>
              <a:custGeom>
                <a:avLst/>
                <a:gdLst>
                  <a:gd name="T0" fmla="*/ 53 w 53"/>
                  <a:gd name="T1" fmla="*/ 0 h 32"/>
                  <a:gd name="T2" fmla="*/ 37 w 53"/>
                  <a:gd name="T3" fmla="*/ 9 h 32"/>
                  <a:gd name="T4" fmla="*/ 23 w 53"/>
                  <a:gd name="T5" fmla="*/ 18 h 32"/>
                  <a:gd name="T6" fmla="*/ 11 w 53"/>
                  <a:gd name="T7" fmla="*/ 26 h 32"/>
                  <a:gd name="T8" fmla="*/ 0 w 53"/>
                  <a:gd name="T9" fmla="*/ 32 h 32"/>
                  <a:gd name="T10" fmla="*/ 13 w 53"/>
                  <a:gd name="T11" fmla="*/ 32 h 32"/>
                  <a:gd name="T12" fmla="*/ 26 w 53"/>
                  <a:gd name="T13" fmla="*/ 32 h 32"/>
                  <a:gd name="T14" fmla="*/ 39 w 53"/>
                  <a:gd name="T15" fmla="*/ 32 h 32"/>
                  <a:gd name="T16" fmla="*/ 53 w 53"/>
                  <a:gd name="T17" fmla="*/ 32 h 32"/>
                  <a:gd name="T18" fmla="*/ 53 w 53"/>
                  <a:gd name="T19" fmla="*/ 24 h 32"/>
                  <a:gd name="T20" fmla="*/ 53 w 53"/>
                  <a:gd name="T21" fmla="*/ 16 h 32"/>
                  <a:gd name="T22" fmla="*/ 53 w 53"/>
                  <a:gd name="T23" fmla="*/ 9 h 32"/>
                  <a:gd name="T24" fmla="*/ 53 w 53"/>
                  <a:gd name="T2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32">
                    <a:moveTo>
                      <a:pt x="53" y="0"/>
                    </a:moveTo>
                    <a:lnTo>
                      <a:pt x="37" y="9"/>
                    </a:lnTo>
                    <a:lnTo>
                      <a:pt x="23" y="18"/>
                    </a:lnTo>
                    <a:lnTo>
                      <a:pt x="11" y="26"/>
                    </a:lnTo>
                    <a:lnTo>
                      <a:pt x="0" y="32"/>
                    </a:lnTo>
                    <a:lnTo>
                      <a:pt x="13" y="32"/>
                    </a:lnTo>
                    <a:lnTo>
                      <a:pt x="26" y="32"/>
                    </a:lnTo>
                    <a:lnTo>
                      <a:pt x="39" y="32"/>
                    </a:lnTo>
                    <a:lnTo>
                      <a:pt x="53" y="32"/>
                    </a:lnTo>
                    <a:lnTo>
                      <a:pt x="53" y="24"/>
                    </a:lnTo>
                    <a:lnTo>
                      <a:pt x="53" y="16"/>
                    </a:lnTo>
                    <a:lnTo>
                      <a:pt x="53" y="9"/>
                    </a:lnTo>
                    <a:lnTo>
                      <a:pt x="53" y="0"/>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49" name="Freeform 401"/>
              <p:cNvSpPr>
                <a:spLocks/>
              </p:cNvSpPr>
              <p:nvPr/>
            </p:nvSpPr>
            <p:spPr bwMode="auto">
              <a:xfrm>
                <a:off x="1450" y="1438"/>
                <a:ext cx="14" cy="12"/>
              </a:xfrm>
              <a:custGeom>
                <a:avLst/>
                <a:gdLst>
                  <a:gd name="T0" fmla="*/ 27 w 46"/>
                  <a:gd name="T1" fmla="*/ 3 h 34"/>
                  <a:gd name="T2" fmla="*/ 0 w 46"/>
                  <a:gd name="T3" fmla="*/ 16 h 34"/>
                  <a:gd name="T4" fmla="*/ 0 w 46"/>
                  <a:gd name="T5" fmla="*/ 34 h 34"/>
                  <a:gd name="T6" fmla="*/ 27 w 46"/>
                  <a:gd name="T7" fmla="*/ 34 h 34"/>
                  <a:gd name="T8" fmla="*/ 31 w 46"/>
                  <a:gd name="T9" fmla="*/ 32 h 34"/>
                  <a:gd name="T10" fmla="*/ 35 w 46"/>
                  <a:gd name="T11" fmla="*/ 28 h 34"/>
                  <a:gd name="T12" fmla="*/ 39 w 46"/>
                  <a:gd name="T13" fmla="*/ 25 h 34"/>
                  <a:gd name="T14" fmla="*/ 42 w 46"/>
                  <a:gd name="T15" fmla="*/ 21 h 34"/>
                  <a:gd name="T16" fmla="*/ 44 w 46"/>
                  <a:gd name="T17" fmla="*/ 17 h 34"/>
                  <a:gd name="T18" fmla="*/ 45 w 46"/>
                  <a:gd name="T19" fmla="*/ 13 h 34"/>
                  <a:gd name="T20" fmla="*/ 46 w 46"/>
                  <a:gd name="T21" fmla="*/ 8 h 34"/>
                  <a:gd name="T22" fmla="*/ 46 w 46"/>
                  <a:gd name="T23" fmla="*/ 3 h 34"/>
                  <a:gd name="T24" fmla="*/ 46 w 46"/>
                  <a:gd name="T25" fmla="*/ 1 h 34"/>
                  <a:gd name="T26" fmla="*/ 44 w 46"/>
                  <a:gd name="T27" fmla="*/ 0 h 34"/>
                  <a:gd name="T28" fmla="*/ 42 w 46"/>
                  <a:gd name="T29" fmla="*/ 0 h 34"/>
                  <a:gd name="T30" fmla="*/ 39 w 46"/>
                  <a:gd name="T31" fmla="*/ 0 h 34"/>
                  <a:gd name="T32" fmla="*/ 32 w 46"/>
                  <a:gd name="T33" fmla="*/ 2 h 34"/>
                  <a:gd name="T34" fmla="*/ 27 w 46"/>
                  <a:gd name="T35"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34">
                    <a:moveTo>
                      <a:pt x="27" y="3"/>
                    </a:moveTo>
                    <a:lnTo>
                      <a:pt x="0" y="16"/>
                    </a:lnTo>
                    <a:lnTo>
                      <a:pt x="0" y="34"/>
                    </a:lnTo>
                    <a:lnTo>
                      <a:pt x="27" y="34"/>
                    </a:lnTo>
                    <a:lnTo>
                      <a:pt x="31" y="32"/>
                    </a:lnTo>
                    <a:lnTo>
                      <a:pt x="35" y="28"/>
                    </a:lnTo>
                    <a:lnTo>
                      <a:pt x="39" y="25"/>
                    </a:lnTo>
                    <a:lnTo>
                      <a:pt x="42" y="21"/>
                    </a:lnTo>
                    <a:lnTo>
                      <a:pt x="44" y="17"/>
                    </a:lnTo>
                    <a:lnTo>
                      <a:pt x="45" y="13"/>
                    </a:lnTo>
                    <a:lnTo>
                      <a:pt x="46" y="8"/>
                    </a:lnTo>
                    <a:lnTo>
                      <a:pt x="46" y="3"/>
                    </a:lnTo>
                    <a:lnTo>
                      <a:pt x="46" y="1"/>
                    </a:lnTo>
                    <a:lnTo>
                      <a:pt x="44" y="0"/>
                    </a:lnTo>
                    <a:lnTo>
                      <a:pt x="42" y="0"/>
                    </a:lnTo>
                    <a:lnTo>
                      <a:pt x="39" y="0"/>
                    </a:lnTo>
                    <a:lnTo>
                      <a:pt x="32" y="2"/>
                    </a:lnTo>
                    <a:lnTo>
                      <a:pt x="27" y="3"/>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50" name="Freeform 402"/>
              <p:cNvSpPr>
                <a:spLocks/>
              </p:cNvSpPr>
              <p:nvPr/>
            </p:nvSpPr>
            <p:spPr bwMode="auto">
              <a:xfrm>
                <a:off x="1305" y="1224"/>
                <a:ext cx="16" cy="8"/>
              </a:xfrm>
              <a:custGeom>
                <a:avLst/>
                <a:gdLst>
                  <a:gd name="T0" fmla="*/ 0 w 48"/>
                  <a:gd name="T1" fmla="*/ 25 h 25"/>
                  <a:gd name="T2" fmla="*/ 14 w 48"/>
                  <a:gd name="T3" fmla="*/ 25 h 25"/>
                  <a:gd name="T4" fmla="*/ 28 w 48"/>
                  <a:gd name="T5" fmla="*/ 25 h 25"/>
                  <a:gd name="T6" fmla="*/ 30 w 48"/>
                  <a:gd name="T7" fmla="*/ 24 h 25"/>
                  <a:gd name="T8" fmla="*/ 33 w 48"/>
                  <a:gd name="T9" fmla="*/ 22 h 25"/>
                  <a:gd name="T10" fmla="*/ 37 w 48"/>
                  <a:gd name="T11" fmla="*/ 18 h 25"/>
                  <a:gd name="T12" fmla="*/ 40 w 48"/>
                  <a:gd name="T13" fmla="*/ 15 h 25"/>
                  <a:gd name="T14" fmla="*/ 45 w 48"/>
                  <a:gd name="T15" fmla="*/ 7 h 25"/>
                  <a:gd name="T16" fmla="*/ 48 w 48"/>
                  <a:gd name="T17" fmla="*/ 0 h 25"/>
                  <a:gd name="T18" fmla="*/ 40 w 48"/>
                  <a:gd name="T19" fmla="*/ 1 h 25"/>
                  <a:gd name="T20" fmla="*/ 33 w 48"/>
                  <a:gd name="T21" fmla="*/ 2 h 25"/>
                  <a:gd name="T22" fmla="*/ 28 w 48"/>
                  <a:gd name="T23" fmla="*/ 5 h 25"/>
                  <a:gd name="T24" fmla="*/ 21 w 48"/>
                  <a:gd name="T25" fmla="*/ 8 h 25"/>
                  <a:gd name="T26" fmla="*/ 11 w 48"/>
                  <a:gd name="T27" fmla="*/ 16 h 25"/>
                  <a:gd name="T28" fmla="*/ 0 w 48"/>
                  <a:gd name="T2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25">
                    <a:moveTo>
                      <a:pt x="0" y="25"/>
                    </a:moveTo>
                    <a:lnTo>
                      <a:pt x="14" y="25"/>
                    </a:lnTo>
                    <a:lnTo>
                      <a:pt x="28" y="25"/>
                    </a:lnTo>
                    <a:lnTo>
                      <a:pt x="30" y="24"/>
                    </a:lnTo>
                    <a:lnTo>
                      <a:pt x="33" y="22"/>
                    </a:lnTo>
                    <a:lnTo>
                      <a:pt x="37" y="18"/>
                    </a:lnTo>
                    <a:lnTo>
                      <a:pt x="40" y="15"/>
                    </a:lnTo>
                    <a:lnTo>
                      <a:pt x="45" y="7"/>
                    </a:lnTo>
                    <a:lnTo>
                      <a:pt x="48" y="0"/>
                    </a:lnTo>
                    <a:lnTo>
                      <a:pt x="40" y="1"/>
                    </a:lnTo>
                    <a:lnTo>
                      <a:pt x="33" y="2"/>
                    </a:lnTo>
                    <a:lnTo>
                      <a:pt x="28" y="5"/>
                    </a:lnTo>
                    <a:lnTo>
                      <a:pt x="21" y="8"/>
                    </a:lnTo>
                    <a:lnTo>
                      <a:pt x="11" y="16"/>
                    </a:lnTo>
                    <a:lnTo>
                      <a:pt x="0" y="25"/>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51" name="Freeform 403"/>
              <p:cNvSpPr>
                <a:spLocks/>
              </p:cNvSpPr>
              <p:nvPr/>
            </p:nvSpPr>
            <p:spPr bwMode="auto">
              <a:xfrm>
                <a:off x="1343" y="1188"/>
                <a:ext cx="8" cy="11"/>
              </a:xfrm>
              <a:custGeom>
                <a:avLst/>
                <a:gdLst>
                  <a:gd name="T0" fmla="*/ 0 w 30"/>
                  <a:gd name="T1" fmla="*/ 0 h 37"/>
                  <a:gd name="T2" fmla="*/ 0 w 30"/>
                  <a:gd name="T3" fmla="*/ 37 h 37"/>
                  <a:gd name="T4" fmla="*/ 11 w 30"/>
                  <a:gd name="T5" fmla="*/ 36 h 37"/>
                  <a:gd name="T6" fmla="*/ 20 w 30"/>
                  <a:gd name="T7" fmla="*/ 34 h 37"/>
                  <a:gd name="T8" fmla="*/ 22 w 30"/>
                  <a:gd name="T9" fmla="*/ 33 h 37"/>
                  <a:gd name="T10" fmla="*/ 26 w 30"/>
                  <a:gd name="T11" fmla="*/ 32 h 37"/>
                  <a:gd name="T12" fmla="*/ 28 w 30"/>
                  <a:gd name="T13" fmla="*/ 30 h 37"/>
                  <a:gd name="T14" fmla="*/ 29 w 30"/>
                  <a:gd name="T15" fmla="*/ 28 h 37"/>
                  <a:gd name="T16" fmla="*/ 30 w 30"/>
                  <a:gd name="T17" fmla="*/ 23 h 37"/>
                  <a:gd name="T18" fmla="*/ 30 w 30"/>
                  <a:gd name="T19" fmla="*/ 16 h 37"/>
                  <a:gd name="T20" fmla="*/ 29 w 30"/>
                  <a:gd name="T21" fmla="*/ 9 h 37"/>
                  <a:gd name="T22" fmla="*/ 27 w 30"/>
                  <a:gd name="T23" fmla="*/ 0 h 37"/>
                  <a:gd name="T24" fmla="*/ 0 w 30"/>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7">
                    <a:moveTo>
                      <a:pt x="0" y="0"/>
                    </a:moveTo>
                    <a:lnTo>
                      <a:pt x="0" y="37"/>
                    </a:lnTo>
                    <a:lnTo>
                      <a:pt x="11" y="36"/>
                    </a:lnTo>
                    <a:lnTo>
                      <a:pt x="20" y="34"/>
                    </a:lnTo>
                    <a:lnTo>
                      <a:pt x="22" y="33"/>
                    </a:lnTo>
                    <a:lnTo>
                      <a:pt x="26" y="32"/>
                    </a:lnTo>
                    <a:lnTo>
                      <a:pt x="28" y="30"/>
                    </a:lnTo>
                    <a:lnTo>
                      <a:pt x="29" y="28"/>
                    </a:lnTo>
                    <a:lnTo>
                      <a:pt x="30" y="23"/>
                    </a:lnTo>
                    <a:lnTo>
                      <a:pt x="30" y="16"/>
                    </a:lnTo>
                    <a:lnTo>
                      <a:pt x="29" y="9"/>
                    </a:lnTo>
                    <a:lnTo>
                      <a:pt x="27" y="0"/>
                    </a:lnTo>
                    <a:lnTo>
                      <a:pt x="0" y="0"/>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52" name="Freeform 404"/>
              <p:cNvSpPr>
                <a:spLocks/>
              </p:cNvSpPr>
              <p:nvPr/>
            </p:nvSpPr>
            <p:spPr bwMode="auto">
              <a:xfrm>
                <a:off x="1334" y="1208"/>
                <a:ext cx="36" cy="16"/>
              </a:xfrm>
              <a:custGeom>
                <a:avLst/>
                <a:gdLst>
                  <a:gd name="T0" fmla="*/ 33 w 113"/>
                  <a:gd name="T1" fmla="*/ 3 h 46"/>
                  <a:gd name="T2" fmla="*/ 22 w 113"/>
                  <a:gd name="T3" fmla="*/ 3 h 46"/>
                  <a:gd name="T4" fmla="*/ 12 w 113"/>
                  <a:gd name="T5" fmla="*/ 5 h 46"/>
                  <a:gd name="T6" fmla="*/ 7 w 113"/>
                  <a:gd name="T7" fmla="*/ 7 h 46"/>
                  <a:gd name="T8" fmla="*/ 3 w 113"/>
                  <a:gd name="T9" fmla="*/ 11 h 46"/>
                  <a:gd name="T10" fmla="*/ 1 w 113"/>
                  <a:gd name="T11" fmla="*/ 15 h 46"/>
                  <a:gd name="T12" fmla="*/ 0 w 113"/>
                  <a:gd name="T13" fmla="*/ 21 h 46"/>
                  <a:gd name="T14" fmla="*/ 6 w 113"/>
                  <a:gd name="T15" fmla="*/ 27 h 46"/>
                  <a:gd name="T16" fmla="*/ 10 w 113"/>
                  <a:gd name="T17" fmla="*/ 33 h 46"/>
                  <a:gd name="T18" fmla="*/ 16 w 113"/>
                  <a:gd name="T19" fmla="*/ 37 h 46"/>
                  <a:gd name="T20" fmla="*/ 20 w 113"/>
                  <a:gd name="T21" fmla="*/ 41 h 46"/>
                  <a:gd name="T22" fmla="*/ 25 w 113"/>
                  <a:gd name="T23" fmla="*/ 43 h 46"/>
                  <a:gd name="T24" fmla="*/ 30 w 113"/>
                  <a:gd name="T25" fmla="*/ 45 h 46"/>
                  <a:gd name="T26" fmla="*/ 35 w 113"/>
                  <a:gd name="T27" fmla="*/ 46 h 46"/>
                  <a:gd name="T28" fmla="*/ 40 w 113"/>
                  <a:gd name="T29" fmla="*/ 46 h 46"/>
                  <a:gd name="T30" fmla="*/ 56 w 113"/>
                  <a:gd name="T31" fmla="*/ 46 h 46"/>
                  <a:gd name="T32" fmla="*/ 70 w 113"/>
                  <a:gd name="T33" fmla="*/ 43 h 46"/>
                  <a:gd name="T34" fmla="*/ 76 w 113"/>
                  <a:gd name="T35" fmla="*/ 41 h 46"/>
                  <a:gd name="T36" fmla="*/ 81 w 113"/>
                  <a:gd name="T37" fmla="*/ 38 h 46"/>
                  <a:gd name="T38" fmla="*/ 87 w 113"/>
                  <a:gd name="T39" fmla="*/ 36 h 46"/>
                  <a:gd name="T40" fmla="*/ 91 w 113"/>
                  <a:gd name="T41" fmla="*/ 33 h 46"/>
                  <a:gd name="T42" fmla="*/ 99 w 113"/>
                  <a:gd name="T43" fmla="*/ 27 h 46"/>
                  <a:gd name="T44" fmla="*/ 106 w 113"/>
                  <a:gd name="T45" fmla="*/ 20 h 46"/>
                  <a:gd name="T46" fmla="*/ 110 w 113"/>
                  <a:gd name="T47" fmla="*/ 12 h 46"/>
                  <a:gd name="T48" fmla="*/ 113 w 113"/>
                  <a:gd name="T49" fmla="*/ 3 h 46"/>
                  <a:gd name="T50" fmla="*/ 99 w 113"/>
                  <a:gd name="T51" fmla="*/ 1 h 46"/>
                  <a:gd name="T52" fmla="*/ 87 w 113"/>
                  <a:gd name="T53" fmla="*/ 0 h 46"/>
                  <a:gd name="T54" fmla="*/ 76 w 113"/>
                  <a:gd name="T55" fmla="*/ 0 h 46"/>
                  <a:gd name="T56" fmla="*/ 66 w 113"/>
                  <a:gd name="T57" fmla="*/ 1 h 46"/>
                  <a:gd name="T58" fmla="*/ 48 w 113"/>
                  <a:gd name="T59" fmla="*/ 2 h 46"/>
                  <a:gd name="T60" fmla="*/ 33 w 113"/>
                  <a:gd name="T61" fmla="*/ 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3" h="46">
                    <a:moveTo>
                      <a:pt x="33" y="3"/>
                    </a:moveTo>
                    <a:lnTo>
                      <a:pt x="22" y="3"/>
                    </a:lnTo>
                    <a:lnTo>
                      <a:pt x="12" y="5"/>
                    </a:lnTo>
                    <a:lnTo>
                      <a:pt x="7" y="7"/>
                    </a:lnTo>
                    <a:lnTo>
                      <a:pt x="3" y="11"/>
                    </a:lnTo>
                    <a:lnTo>
                      <a:pt x="1" y="15"/>
                    </a:lnTo>
                    <a:lnTo>
                      <a:pt x="0" y="21"/>
                    </a:lnTo>
                    <a:lnTo>
                      <a:pt x="6" y="27"/>
                    </a:lnTo>
                    <a:lnTo>
                      <a:pt x="10" y="33"/>
                    </a:lnTo>
                    <a:lnTo>
                      <a:pt x="16" y="37"/>
                    </a:lnTo>
                    <a:lnTo>
                      <a:pt x="20" y="41"/>
                    </a:lnTo>
                    <a:lnTo>
                      <a:pt x="25" y="43"/>
                    </a:lnTo>
                    <a:lnTo>
                      <a:pt x="30" y="45"/>
                    </a:lnTo>
                    <a:lnTo>
                      <a:pt x="35" y="46"/>
                    </a:lnTo>
                    <a:lnTo>
                      <a:pt x="40" y="46"/>
                    </a:lnTo>
                    <a:lnTo>
                      <a:pt x="56" y="46"/>
                    </a:lnTo>
                    <a:lnTo>
                      <a:pt x="70" y="43"/>
                    </a:lnTo>
                    <a:lnTo>
                      <a:pt x="76" y="41"/>
                    </a:lnTo>
                    <a:lnTo>
                      <a:pt x="81" y="38"/>
                    </a:lnTo>
                    <a:lnTo>
                      <a:pt x="87" y="36"/>
                    </a:lnTo>
                    <a:lnTo>
                      <a:pt x="91" y="33"/>
                    </a:lnTo>
                    <a:lnTo>
                      <a:pt x="99" y="27"/>
                    </a:lnTo>
                    <a:lnTo>
                      <a:pt x="106" y="20"/>
                    </a:lnTo>
                    <a:lnTo>
                      <a:pt x="110" y="12"/>
                    </a:lnTo>
                    <a:lnTo>
                      <a:pt x="113" y="3"/>
                    </a:lnTo>
                    <a:lnTo>
                      <a:pt x="99" y="1"/>
                    </a:lnTo>
                    <a:lnTo>
                      <a:pt x="87" y="0"/>
                    </a:lnTo>
                    <a:lnTo>
                      <a:pt x="76" y="0"/>
                    </a:lnTo>
                    <a:lnTo>
                      <a:pt x="66" y="1"/>
                    </a:lnTo>
                    <a:lnTo>
                      <a:pt x="48" y="2"/>
                    </a:lnTo>
                    <a:lnTo>
                      <a:pt x="33" y="3"/>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53" name="Freeform 405"/>
              <p:cNvSpPr>
                <a:spLocks/>
              </p:cNvSpPr>
              <p:nvPr/>
            </p:nvSpPr>
            <p:spPr bwMode="auto">
              <a:xfrm>
                <a:off x="1365" y="1201"/>
                <a:ext cx="49" cy="28"/>
              </a:xfrm>
              <a:custGeom>
                <a:avLst/>
                <a:gdLst>
                  <a:gd name="T0" fmla="*/ 0 w 153"/>
                  <a:gd name="T1" fmla="*/ 79 h 82"/>
                  <a:gd name="T2" fmla="*/ 2 w 153"/>
                  <a:gd name="T3" fmla="*/ 81 h 82"/>
                  <a:gd name="T4" fmla="*/ 6 w 153"/>
                  <a:gd name="T5" fmla="*/ 82 h 82"/>
                  <a:gd name="T6" fmla="*/ 10 w 153"/>
                  <a:gd name="T7" fmla="*/ 82 h 82"/>
                  <a:gd name="T8" fmla="*/ 14 w 153"/>
                  <a:gd name="T9" fmla="*/ 82 h 82"/>
                  <a:gd name="T10" fmla="*/ 23 w 153"/>
                  <a:gd name="T11" fmla="*/ 80 h 82"/>
                  <a:gd name="T12" fmla="*/ 33 w 153"/>
                  <a:gd name="T13" fmla="*/ 79 h 82"/>
                  <a:gd name="T14" fmla="*/ 40 w 153"/>
                  <a:gd name="T15" fmla="*/ 79 h 82"/>
                  <a:gd name="T16" fmla="*/ 47 w 153"/>
                  <a:gd name="T17" fmla="*/ 78 h 82"/>
                  <a:gd name="T18" fmla="*/ 56 w 153"/>
                  <a:gd name="T19" fmla="*/ 76 h 82"/>
                  <a:gd name="T20" fmla="*/ 65 w 153"/>
                  <a:gd name="T21" fmla="*/ 74 h 82"/>
                  <a:gd name="T22" fmla="*/ 83 w 153"/>
                  <a:gd name="T23" fmla="*/ 68 h 82"/>
                  <a:gd name="T24" fmla="*/ 103 w 153"/>
                  <a:gd name="T25" fmla="*/ 59 h 82"/>
                  <a:gd name="T26" fmla="*/ 112 w 153"/>
                  <a:gd name="T27" fmla="*/ 54 h 82"/>
                  <a:gd name="T28" fmla="*/ 121 w 153"/>
                  <a:gd name="T29" fmla="*/ 49 h 82"/>
                  <a:gd name="T30" fmla="*/ 129 w 153"/>
                  <a:gd name="T31" fmla="*/ 43 h 82"/>
                  <a:gd name="T32" fmla="*/ 136 w 153"/>
                  <a:gd name="T33" fmla="*/ 38 h 82"/>
                  <a:gd name="T34" fmla="*/ 142 w 153"/>
                  <a:gd name="T35" fmla="*/ 32 h 82"/>
                  <a:gd name="T36" fmla="*/ 147 w 153"/>
                  <a:gd name="T37" fmla="*/ 25 h 82"/>
                  <a:gd name="T38" fmla="*/ 150 w 153"/>
                  <a:gd name="T39" fmla="*/ 19 h 82"/>
                  <a:gd name="T40" fmla="*/ 153 w 153"/>
                  <a:gd name="T41" fmla="*/ 12 h 82"/>
                  <a:gd name="T42" fmla="*/ 134 w 153"/>
                  <a:gd name="T43" fmla="*/ 8 h 82"/>
                  <a:gd name="T44" fmla="*/ 115 w 153"/>
                  <a:gd name="T45" fmla="*/ 3 h 82"/>
                  <a:gd name="T46" fmla="*/ 96 w 153"/>
                  <a:gd name="T47" fmla="*/ 1 h 82"/>
                  <a:gd name="T48" fmla="*/ 77 w 153"/>
                  <a:gd name="T49" fmla="*/ 0 h 82"/>
                  <a:gd name="T50" fmla="*/ 68 w 153"/>
                  <a:gd name="T51" fmla="*/ 1 h 82"/>
                  <a:gd name="T52" fmla="*/ 60 w 153"/>
                  <a:gd name="T53" fmla="*/ 1 h 82"/>
                  <a:gd name="T54" fmla="*/ 52 w 153"/>
                  <a:gd name="T55" fmla="*/ 2 h 82"/>
                  <a:gd name="T56" fmla="*/ 45 w 153"/>
                  <a:gd name="T57" fmla="*/ 4 h 82"/>
                  <a:gd name="T58" fmla="*/ 38 w 153"/>
                  <a:gd name="T59" fmla="*/ 7 h 82"/>
                  <a:gd name="T60" fmla="*/ 34 w 153"/>
                  <a:gd name="T61" fmla="*/ 10 h 82"/>
                  <a:gd name="T62" fmla="*/ 30 w 153"/>
                  <a:gd name="T63" fmla="*/ 14 h 82"/>
                  <a:gd name="T64" fmla="*/ 26 w 153"/>
                  <a:gd name="T65" fmla="*/ 18 h 82"/>
                  <a:gd name="T66" fmla="*/ 32 w 153"/>
                  <a:gd name="T67" fmla="*/ 23 h 82"/>
                  <a:gd name="T68" fmla="*/ 36 w 153"/>
                  <a:gd name="T69" fmla="*/ 29 h 82"/>
                  <a:gd name="T70" fmla="*/ 38 w 153"/>
                  <a:gd name="T71" fmla="*/ 32 h 82"/>
                  <a:gd name="T72" fmla="*/ 42 w 153"/>
                  <a:gd name="T73" fmla="*/ 34 h 82"/>
                  <a:gd name="T74" fmla="*/ 44 w 153"/>
                  <a:gd name="T75" fmla="*/ 36 h 82"/>
                  <a:gd name="T76" fmla="*/ 46 w 153"/>
                  <a:gd name="T77" fmla="*/ 36 h 82"/>
                  <a:gd name="T78" fmla="*/ 40 w 153"/>
                  <a:gd name="T79" fmla="*/ 41 h 82"/>
                  <a:gd name="T80" fmla="*/ 33 w 153"/>
                  <a:gd name="T81" fmla="*/ 46 h 82"/>
                  <a:gd name="T82" fmla="*/ 29 w 153"/>
                  <a:gd name="T83" fmla="*/ 52 h 82"/>
                  <a:gd name="T84" fmla="*/ 23 w 153"/>
                  <a:gd name="T85" fmla="*/ 57 h 82"/>
                  <a:gd name="T86" fmla="*/ 18 w 153"/>
                  <a:gd name="T87" fmla="*/ 64 h 82"/>
                  <a:gd name="T88" fmla="*/ 13 w 153"/>
                  <a:gd name="T89" fmla="*/ 69 h 82"/>
                  <a:gd name="T90" fmla="*/ 7 w 153"/>
                  <a:gd name="T91" fmla="*/ 75 h 82"/>
                  <a:gd name="T92" fmla="*/ 0 w 153"/>
                  <a:gd name="T93" fmla="*/ 7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 h="82">
                    <a:moveTo>
                      <a:pt x="0" y="79"/>
                    </a:moveTo>
                    <a:lnTo>
                      <a:pt x="2" y="81"/>
                    </a:lnTo>
                    <a:lnTo>
                      <a:pt x="6" y="82"/>
                    </a:lnTo>
                    <a:lnTo>
                      <a:pt x="10" y="82"/>
                    </a:lnTo>
                    <a:lnTo>
                      <a:pt x="14" y="82"/>
                    </a:lnTo>
                    <a:lnTo>
                      <a:pt x="23" y="80"/>
                    </a:lnTo>
                    <a:lnTo>
                      <a:pt x="33" y="79"/>
                    </a:lnTo>
                    <a:lnTo>
                      <a:pt x="40" y="79"/>
                    </a:lnTo>
                    <a:lnTo>
                      <a:pt x="47" y="78"/>
                    </a:lnTo>
                    <a:lnTo>
                      <a:pt x="56" y="76"/>
                    </a:lnTo>
                    <a:lnTo>
                      <a:pt x="65" y="74"/>
                    </a:lnTo>
                    <a:lnTo>
                      <a:pt x="83" y="68"/>
                    </a:lnTo>
                    <a:lnTo>
                      <a:pt x="103" y="59"/>
                    </a:lnTo>
                    <a:lnTo>
                      <a:pt x="112" y="54"/>
                    </a:lnTo>
                    <a:lnTo>
                      <a:pt x="121" y="49"/>
                    </a:lnTo>
                    <a:lnTo>
                      <a:pt x="129" y="43"/>
                    </a:lnTo>
                    <a:lnTo>
                      <a:pt x="136" y="38"/>
                    </a:lnTo>
                    <a:lnTo>
                      <a:pt x="142" y="32"/>
                    </a:lnTo>
                    <a:lnTo>
                      <a:pt x="147" y="25"/>
                    </a:lnTo>
                    <a:lnTo>
                      <a:pt x="150" y="19"/>
                    </a:lnTo>
                    <a:lnTo>
                      <a:pt x="153" y="12"/>
                    </a:lnTo>
                    <a:lnTo>
                      <a:pt x="134" y="8"/>
                    </a:lnTo>
                    <a:lnTo>
                      <a:pt x="115" y="3"/>
                    </a:lnTo>
                    <a:lnTo>
                      <a:pt x="96" y="1"/>
                    </a:lnTo>
                    <a:lnTo>
                      <a:pt x="77" y="0"/>
                    </a:lnTo>
                    <a:lnTo>
                      <a:pt x="68" y="1"/>
                    </a:lnTo>
                    <a:lnTo>
                      <a:pt x="60" y="1"/>
                    </a:lnTo>
                    <a:lnTo>
                      <a:pt x="52" y="2"/>
                    </a:lnTo>
                    <a:lnTo>
                      <a:pt x="45" y="4"/>
                    </a:lnTo>
                    <a:lnTo>
                      <a:pt x="38" y="7"/>
                    </a:lnTo>
                    <a:lnTo>
                      <a:pt x="34" y="10"/>
                    </a:lnTo>
                    <a:lnTo>
                      <a:pt x="30" y="14"/>
                    </a:lnTo>
                    <a:lnTo>
                      <a:pt x="26" y="18"/>
                    </a:lnTo>
                    <a:lnTo>
                      <a:pt x="32" y="23"/>
                    </a:lnTo>
                    <a:lnTo>
                      <a:pt x="36" y="29"/>
                    </a:lnTo>
                    <a:lnTo>
                      <a:pt x="38" y="32"/>
                    </a:lnTo>
                    <a:lnTo>
                      <a:pt x="42" y="34"/>
                    </a:lnTo>
                    <a:lnTo>
                      <a:pt x="44" y="36"/>
                    </a:lnTo>
                    <a:lnTo>
                      <a:pt x="46" y="36"/>
                    </a:lnTo>
                    <a:lnTo>
                      <a:pt x="40" y="41"/>
                    </a:lnTo>
                    <a:lnTo>
                      <a:pt x="33" y="46"/>
                    </a:lnTo>
                    <a:lnTo>
                      <a:pt x="29" y="52"/>
                    </a:lnTo>
                    <a:lnTo>
                      <a:pt x="23" y="57"/>
                    </a:lnTo>
                    <a:lnTo>
                      <a:pt x="18" y="64"/>
                    </a:lnTo>
                    <a:lnTo>
                      <a:pt x="13" y="69"/>
                    </a:lnTo>
                    <a:lnTo>
                      <a:pt x="7" y="75"/>
                    </a:lnTo>
                    <a:lnTo>
                      <a:pt x="0" y="79"/>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54" name="Freeform 406"/>
              <p:cNvSpPr>
                <a:spLocks/>
              </p:cNvSpPr>
              <p:nvPr/>
            </p:nvSpPr>
            <p:spPr bwMode="auto">
              <a:xfrm>
                <a:off x="1414" y="1217"/>
                <a:ext cx="29" cy="17"/>
              </a:xfrm>
              <a:custGeom>
                <a:avLst/>
                <a:gdLst>
                  <a:gd name="T0" fmla="*/ 0 w 86"/>
                  <a:gd name="T1" fmla="*/ 37 h 50"/>
                  <a:gd name="T2" fmla="*/ 5 w 86"/>
                  <a:gd name="T3" fmla="*/ 41 h 50"/>
                  <a:gd name="T4" fmla="*/ 11 w 86"/>
                  <a:gd name="T5" fmla="*/ 44 h 50"/>
                  <a:gd name="T6" fmla="*/ 16 w 86"/>
                  <a:gd name="T7" fmla="*/ 47 h 50"/>
                  <a:gd name="T8" fmla="*/ 23 w 86"/>
                  <a:gd name="T9" fmla="*/ 48 h 50"/>
                  <a:gd name="T10" fmla="*/ 35 w 86"/>
                  <a:gd name="T11" fmla="*/ 49 h 50"/>
                  <a:gd name="T12" fmla="*/ 46 w 86"/>
                  <a:gd name="T13" fmla="*/ 50 h 50"/>
                  <a:gd name="T14" fmla="*/ 58 w 86"/>
                  <a:gd name="T15" fmla="*/ 49 h 50"/>
                  <a:gd name="T16" fmla="*/ 67 w 86"/>
                  <a:gd name="T17" fmla="*/ 48 h 50"/>
                  <a:gd name="T18" fmla="*/ 73 w 86"/>
                  <a:gd name="T19" fmla="*/ 47 h 50"/>
                  <a:gd name="T20" fmla="*/ 79 w 86"/>
                  <a:gd name="T21" fmla="*/ 44 h 50"/>
                  <a:gd name="T22" fmla="*/ 82 w 86"/>
                  <a:gd name="T23" fmla="*/ 41 h 50"/>
                  <a:gd name="T24" fmla="*/ 84 w 86"/>
                  <a:gd name="T25" fmla="*/ 37 h 50"/>
                  <a:gd name="T26" fmla="*/ 85 w 86"/>
                  <a:gd name="T27" fmla="*/ 32 h 50"/>
                  <a:gd name="T28" fmla="*/ 86 w 86"/>
                  <a:gd name="T29" fmla="*/ 25 h 50"/>
                  <a:gd name="T30" fmla="*/ 85 w 86"/>
                  <a:gd name="T31" fmla="*/ 17 h 50"/>
                  <a:gd name="T32" fmla="*/ 84 w 86"/>
                  <a:gd name="T33" fmla="*/ 10 h 50"/>
                  <a:gd name="T34" fmla="*/ 83 w 86"/>
                  <a:gd name="T35" fmla="*/ 7 h 50"/>
                  <a:gd name="T36" fmla="*/ 81 w 86"/>
                  <a:gd name="T37" fmla="*/ 5 h 50"/>
                  <a:gd name="T38" fmla="*/ 77 w 86"/>
                  <a:gd name="T39" fmla="*/ 2 h 50"/>
                  <a:gd name="T40" fmla="*/ 73 w 86"/>
                  <a:gd name="T41" fmla="*/ 0 h 50"/>
                  <a:gd name="T42" fmla="*/ 0 w 86"/>
                  <a:gd name="T43" fmla="*/ 3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6" h="50">
                    <a:moveTo>
                      <a:pt x="0" y="37"/>
                    </a:moveTo>
                    <a:lnTo>
                      <a:pt x="5" y="41"/>
                    </a:lnTo>
                    <a:lnTo>
                      <a:pt x="11" y="44"/>
                    </a:lnTo>
                    <a:lnTo>
                      <a:pt x="16" y="47"/>
                    </a:lnTo>
                    <a:lnTo>
                      <a:pt x="23" y="48"/>
                    </a:lnTo>
                    <a:lnTo>
                      <a:pt x="35" y="49"/>
                    </a:lnTo>
                    <a:lnTo>
                      <a:pt x="46" y="50"/>
                    </a:lnTo>
                    <a:lnTo>
                      <a:pt x="58" y="49"/>
                    </a:lnTo>
                    <a:lnTo>
                      <a:pt x="67" y="48"/>
                    </a:lnTo>
                    <a:lnTo>
                      <a:pt x="73" y="47"/>
                    </a:lnTo>
                    <a:lnTo>
                      <a:pt x="79" y="44"/>
                    </a:lnTo>
                    <a:lnTo>
                      <a:pt x="82" y="41"/>
                    </a:lnTo>
                    <a:lnTo>
                      <a:pt x="84" y="37"/>
                    </a:lnTo>
                    <a:lnTo>
                      <a:pt x="85" y="32"/>
                    </a:lnTo>
                    <a:lnTo>
                      <a:pt x="86" y="25"/>
                    </a:lnTo>
                    <a:lnTo>
                      <a:pt x="85" y="17"/>
                    </a:lnTo>
                    <a:lnTo>
                      <a:pt x="84" y="10"/>
                    </a:lnTo>
                    <a:lnTo>
                      <a:pt x="83" y="7"/>
                    </a:lnTo>
                    <a:lnTo>
                      <a:pt x="81" y="5"/>
                    </a:lnTo>
                    <a:lnTo>
                      <a:pt x="77" y="2"/>
                    </a:lnTo>
                    <a:lnTo>
                      <a:pt x="73" y="0"/>
                    </a:lnTo>
                    <a:lnTo>
                      <a:pt x="0" y="37"/>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55" name="Freeform 407"/>
              <p:cNvSpPr>
                <a:spLocks/>
              </p:cNvSpPr>
              <p:nvPr/>
            </p:nvSpPr>
            <p:spPr bwMode="auto">
              <a:xfrm>
                <a:off x="1379" y="1163"/>
                <a:ext cx="55" cy="25"/>
              </a:xfrm>
              <a:custGeom>
                <a:avLst/>
                <a:gdLst>
                  <a:gd name="T0" fmla="*/ 119 w 172"/>
                  <a:gd name="T1" fmla="*/ 61 h 74"/>
                  <a:gd name="T2" fmla="*/ 109 w 172"/>
                  <a:gd name="T3" fmla="*/ 61 h 74"/>
                  <a:gd name="T4" fmla="*/ 99 w 172"/>
                  <a:gd name="T5" fmla="*/ 61 h 74"/>
                  <a:gd name="T6" fmla="*/ 90 w 172"/>
                  <a:gd name="T7" fmla="*/ 61 h 74"/>
                  <a:gd name="T8" fmla="*/ 80 w 172"/>
                  <a:gd name="T9" fmla="*/ 61 h 74"/>
                  <a:gd name="T10" fmla="*/ 60 w 172"/>
                  <a:gd name="T11" fmla="*/ 74 h 74"/>
                  <a:gd name="T12" fmla="*/ 33 w 172"/>
                  <a:gd name="T13" fmla="*/ 74 h 74"/>
                  <a:gd name="T14" fmla="*/ 36 w 172"/>
                  <a:gd name="T15" fmla="*/ 61 h 74"/>
                  <a:gd name="T16" fmla="*/ 39 w 172"/>
                  <a:gd name="T17" fmla="*/ 49 h 74"/>
                  <a:gd name="T18" fmla="*/ 30 w 172"/>
                  <a:gd name="T19" fmla="*/ 49 h 74"/>
                  <a:gd name="T20" fmla="*/ 23 w 172"/>
                  <a:gd name="T21" fmla="*/ 48 h 74"/>
                  <a:gd name="T22" fmla="*/ 15 w 172"/>
                  <a:gd name="T23" fmla="*/ 47 h 74"/>
                  <a:gd name="T24" fmla="*/ 9 w 172"/>
                  <a:gd name="T25" fmla="*/ 45 h 74"/>
                  <a:gd name="T26" fmla="*/ 5 w 172"/>
                  <a:gd name="T27" fmla="*/ 42 h 74"/>
                  <a:gd name="T28" fmla="*/ 2 w 172"/>
                  <a:gd name="T29" fmla="*/ 39 h 74"/>
                  <a:gd name="T30" fmla="*/ 1 w 172"/>
                  <a:gd name="T31" fmla="*/ 35 h 74"/>
                  <a:gd name="T32" fmla="*/ 0 w 172"/>
                  <a:gd name="T33" fmla="*/ 31 h 74"/>
                  <a:gd name="T34" fmla="*/ 1 w 172"/>
                  <a:gd name="T35" fmla="*/ 26 h 74"/>
                  <a:gd name="T36" fmla="*/ 2 w 172"/>
                  <a:gd name="T37" fmla="*/ 21 h 74"/>
                  <a:gd name="T38" fmla="*/ 5 w 172"/>
                  <a:gd name="T39" fmla="*/ 17 h 74"/>
                  <a:gd name="T40" fmla="*/ 8 w 172"/>
                  <a:gd name="T41" fmla="*/ 14 h 74"/>
                  <a:gd name="T42" fmla="*/ 13 w 172"/>
                  <a:gd name="T43" fmla="*/ 10 h 74"/>
                  <a:gd name="T44" fmla="*/ 18 w 172"/>
                  <a:gd name="T45" fmla="*/ 7 h 74"/>
                  <a:gd name="T46" fmla="*/ 24 w 172"/>
                  <a:gd name="T47" fmla="*/ 5 h 74"/>
                  <a:gd name="T48" fmla="*/ 29 w 172"/>
                  <a:gd name="T49" fmla="*/ 4 h 74"/>
                  <a:gd name="T50" fmla="*/ 42 w 172"/>
                  <a:gd name="T51" fmla="*/ 1 h 74"/>
                  <a:gd name="T52" fmla="*/ 56 w 172"/>
                  <a:gd name="T53" fmla="*/ 0 h 74"/>
                  <a:gd name="T54" fmla="*/ 69 w 172"/>
                  <a:gd name="T55" fmla="*/ 0 h 74"/>
                  <a:gd name="T56" fmla="*/ 80 w 172"/>
                  <a:gd name="T57" fmla="*/ 0 h 74"/>
                  <a:gd name="T58" fmla="*/ 94 w 172"/>
                  <a:gd name="T59" fmla="*/ 1 h 74"/>
                  <a:gd name="T60" fmla="*/ 106 w 172"/>
                  <a:gd name="T61" fmla="*/ 4 h 74"/>
                  <a:gd name="T62" fmla="*/ 117 w 172"/>
                  <a:gd name="T63" fmla="*/ 7 h 74"/>
                  <a:gd name="T64" fmla="*/ 128 w 172"/>
                  <a:gd name="T65" fmla="*/ 13 h 74"/>
                  <a:gd name="T66" fmla="*/ 139 w 172"/>
                  <a:gd name="T67" fmla="*/ 17 h 74"/>
                  <a:gd name="T68" fmla="*/ 150 w 172"/>
                  <a:gd name="T69" fmla="*/ 21 h 74"/>
                  <a:gd name="T70" fmla="*/ 161 w 172"/>
                  <a:gd name="T71" fmla="*/ 24 h 74"/>
                  <a:gd name="T72" fmla="*/ 172 w 172"/>
                  <a:gd name="T73" fmla="*/ 25 h 74"/>
                  <a:gd name="T74" fmla="*/ 172 w 172"/>
                  <a:gd name="T75" fmla="*/ 43 h 74"/>
                  <a:gd name="T76" fmla="*/ 169 w 172"/>
                  <a:gd name="T77" fmla="*/ 48 h 74"/>
                  <a:gd name="T78" fmla="*/ 165 w 172"/>
                  <a:gd name="T79" fmla="*/ 53 h 74"/>
                  <a:gd name="T80" fmla="*/ 161 w 172"/>
                  <a:gd name="T81" fmla="*/ 57 h 74"/>
                  <a:gd name="T82" fmla="*/ 158 w 172"/>
                  <a:gd name="T83" fmla="*/ 60 h 74"/>
                  <a:gd name="T84" fmla="*/ 153 w 172"/>
                  <a:gd name="T85" fmla="*/ 62 h 74"/>
                  <a:gd name="T86" fmla="*/ 149 w 172"/>
                  <a:gd name="T87" fmla="*/ 63 h 74"/>
                  <a:gd name="T88" fmla="*/ 146 w 172"/>
                  <a:gd name="T89" fmla="*/ 65 h 74"/>
                  <a:gd name="T90" fmla="*/ 141 w 172"/>
                  <a:gd name="T91" fmla="*/ 65 h 74"/>
                  <a:gd name="T92" fmla="*/ 131 w 172"/>
                  <a:gd name="T93" fmla="*/ 65 h 74"/>
                  <a:gd name="T94" fmla="*/ 121 w 172"/>
                  <a:gd name="T95" fmla="*/ 63 h 74"/>
                  <a:gd name="T96" fmla="*/ 112 w 172"/>
                  <a:gd name="T97" fmla="*/ 59 h 74"/>
                  <a:gd name="T98" fmla="*/ 99 w 172"/>
                  <a:gd name="T99" fmla="*/ 55 h 74"/>
                  <a:gd name="T100" fmla="*/ 106 w 172"/>
                  <a:gd name="T101" fmla="*/ 55 h 74"/>
                  <a:gd name="T102" fmla="*/ 119 w 172"/>
                  <a:gd name="T103" fmla="*/ 6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2" h="74">
                    <a:moveTo>
                      <a:pt x="119" y="61"/>
                    </a:moveTo>
                    <a:lnTo>
                      <a:pt x="109" y="61"/>
                    </a:lnTo>
                    <a:lnTo>
                      <a:pt x="99" y="61"/>
                    </a:lnTo>
                    <a:lnTo>
                      <a:pt x="90" y="61"/>
                    </a:lnTo>
                    <a:lnTo>
                      <a:pt x="80" y="61"/>
                    </a:lnTo>
                    <a:lnTo>
                      <a:pt x="60" y="74"/>
                    </a:lnTo>
                    <a:lnTo>
                      <a:pt x="33" y="74"/>
                    </a:lnTo>
                    <a:lnTo>
                      <a:pt x="36" y="61"/>
                    </a:lnTo>
                    <a:lnTo>
                      <a:pt x="39" y="49"/>
                    </a:lnTo>
                    <a:lnTo>
                      <a:pt x="30" y="49"/>
                    </a:lnTo>
                    <a:lnTo>
                      <a:pt x="23" y="48"/>
                    </a:lnTo>
                    <a:lnTo>
                      <a:pt x="15" y="47"/>
                    </a:lnTo>
                    <a:lnTo>
                      <a:pt x="9" y="45"/>
                    </a:lnTo>
                    <a:lnTo>
                      <a:pt x="5" y="42"/>
                    </a:lnTo>
                    <a:lnTo>
                      <a:pt x="2" y="39"/>
                    </a:lnTo>
                    <a:lnTo>
                      <a:pt x="1" y="35"/>
                    </a:lnTo>
                    <a:lnTo>
                      <a:pt x="0" y="31"/>
                    </a:lnTo>
                    <a:lnTo>
                      <a:pt x="1" y="26"/>
                    </a:lnTo>
                    <a:lnTo>
                      <a:pt x="2" y="21"/>
                    </a:lnTo>
                    <a:lnTo>
                      <a:pt x="5" y="17"/>
                    </a:lnTo>
                    <a:lnTo>
                      <a:pt x="8" y="14"/>
                    </a:lnTo>
                    <a:lnTo>
                      <a:pt x="13" y="10"/>
                    </a:lnTo>
                    <a:lnTo>
                      <a:pt x="18" y="7"/>
                    </a:lnTo>
                    <a:lnTo>
                      <a:pt x="24" y="5"/>
                    </a:lnTo>
                    <a:lnTo>
                      <a:pt x="29" y="4"/>
                    </a:lnTo>
                    <a:lnTo>
                      <a:pt x="42" y="1"/>
                    </a:lnTo>
                    <a:lnTo>
                      <a:pt x="56" y="0"/>
                    </a:lnTo>
                    <a:lnTo>
                      <a:pt x="69" y="0"/>
                    </a:lnTo>
                    <a:lnTo>
                      <a:pt x="80" y="0"/>
                    </a:lnTo>
                    <a:lnTo>
                      <a:pt x="94" y="1"/>
                    </a:lnTo>
                    <a:lnTo>
                      <a:pt x="106" y="4"/>
                    </a:lnTo>
                    <a:lnTo>
                      <a:pt x="117" y="7"/>
                    </a:lnTo>
                    <a:lnTo>
                      <a:pt x="128" y="13"/>
                    </a:lnTo>
                    <a:lnTo>
                      <a:pt x="139" y="17"/>
                    </a:lnTo>
                    <a:lnTo>
                      <a:pt x="150" y="21"/>
                    </a:lnTo>
                    <a:lnTo>
                      <a:pt x="161" y="24"/>
                    </a:lnTo>
                    <a:lnTo>
                      <a:pt x="172" y="25"/>
                    </a:lnTo>
                    <a:lnTo>
                      <a:pt x="172" y="43"/>
                    </a:lnTo>
                    <a:lnTo>
                      <a:pt x="169" y="48"/>
                    </a:lnTo>
                    <a:lnTo>
                      <a:pt x="165" y="53"/>
                    </a:lnTo>
                    <a:lnTo>
                      <a:pt x="161" y="57"/>
                    </a:lnTo>
                    <a:lnTo>
                      <a:pt x="158" y="60"/>
                    </a:lnTo>
                    <a:lnTo>
                      <a:pt x="153" y="62"/>
                    </a:lnTo>
                    <a:lnTo>
                      <a:pt x="149" y="63"/>
                    </a:lnTo>
                    <a:lnTo>
                      <a:pt x="146" y="65"/>
                    </a:lnTo>
                    <a:lnTo>
                      <a:pt x="141" y="65"/>
                    </a:lnTo>
                    <a:lnTo>
                      <a:pt x="131" y="65"/>
                    </a:lnTo>
                    <a:lnTo>
                      <a:pt x="121" y="63"/>
                    </a:lnTo>
                    <a:lnTo>
                      <a:pt x="112" y="59"/>
                    </a:lnTo>
                    <a:lnTo>
                      <a:pt x="99" y="55"/>
                    </a:lnTo>
                    <a:lnTo>
                      <a:pt x="106" y="55"/>
                    </a:lnTo>
                    <a:lnTo>
                      <a:pt x="119" y="61"/>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56" name="Freeform 408"/>
              <p:cNvSpPr>
                <a:spLocks/>
              </p:cNvSpPr>
              <p:nvPr/>
            </p:nvSpPr>
            <p:spPr bwMode="auto">
              <a:xfrm>
                <a:off x="1450" y="1171"/>
                <a:ext cx="38" cy="17"/>
              </a:xfrm>
              <a:custGeom>
                <a:avLst/>
                <a:gdLst>
                  <a:gd name="T0" fmla="*/ 27 w 120"/>
                  <a:gd name="T1" fmla="*/ 49 h 49"/>
                  <a:gd name="T2" fmla="*/ 47 w 120"/>
                  <a:gd name="T3" fmla="*/ 49 h 49"/>
                  <a:gd name="T4" fmla="*/ 64 w 120"/>
                  <a:gd name="T5" fmla="*/ 48 h 49"/>
                  <a:gd name="T6" fmla="*/ 78 w 120"/>
                  <a:gd name="T7" fmla="*/ 46 h 49"/>
                  <a:gd name="T8" fmla="*/ 90 w 120"/>
                  <a:gd name="T9" fmla="*/ 43 h 49"/>
                  <a:gd name="T10" fmla="*/ 96 w 120"/>
                  <a:gd name="T11" fmla="*/ 39 h 49"/>
                  <a:gd name="T12" fmla="*/ 100 w 120"/>
                  <a:gd name="T13" fmla="*/ 37 h 49"/>
                  <a:gd name="T14" fmla="*/ 104 w 120"/>
                  <a:gd name="T15" fmla="*/ 34 h 49"/>
                  <a:gd name="T16" fmla="*/ 108 w 120"/>
                  <a:gd name="T17" fmla="*/ 31 h 49"/>
                  <a:gd name="T18" fmla="*/ 114 w 120"/>
                  <a:gd name="T19" fmla="*/ 22 h 49"/>
                  <a:gd name="T20" fmla="*/ 120 w 120"/>
                  <a:gd name="T21" fmla="*/ 12 h 49"/>
                  <a:gd name="T22" fmla="*/ 102 w 120"/>
                  <a:gd name="T23" fmla="*/ 6 h 49"/>
                  <a:gd name="T24" fmla="*/ 84 w 120"/>
                  <a:gd name="T25" fmla="*/ 3 h 49"/>
                  <a:gd name="T26" fmla="*/ 66 w 120"/>
                  <a:gd name="T27" fmla="*/ 1 h 49"/>
                  <a:gd name="T28" fmla="*/ 50 w 120"/>
                  <a:gd name="T29" fmla="*/ 0 h 49"/>
                  <a:gd name="T30" fmla="*/ 34 w 120"/>
                  <a:gd name="T31" fmla="*/ 1 h 49"/>
                  <a:gd name="T32" fmla="*/ 20 w 120"/>
                  <a:gd name="T33" fmla="*/ 2 h 49"/>
                  <a:gd name="T34" fmla="*/ 9 w 120"/>
                  <a:gd name="T35" fmla="*/ 4 h 49"/>
                  <a:gd name="T36" fmla="*/ 0 w 120"/>
                  <a:gd name="T37" fmla="*/ 6 h 49"/>
                  <a:gd name="T38" fmla="*/ 0 w 120"/>
                  <a:gd name="T39" fmla="*/ 30 h 49"/>
                  <a:gd name="T40" fmla="*/ 2 w 120"/>
                  <a:gd name="T41" fmla="*/ 35 h 49"/>
                  <a:gd name="T42" fmla="*/ 6 w 120"/>
                  <a:gd name="T43" fmla="*/ 38 h 49"/>
                  <a:gd name="T44" fmla="*/ 9 w 120"/>
                  <a:gd name="T45" fmla="*/ 41 h 49"/>
                  <a:gd name="T46" fmla="*/ 13 w 120"/>
                  <a:gd name="T47" fmla="*/ 45 h 49"/>
                  <a:gd name="T48" fmla="*/ 20 w 120"/>
                  <a:gd name="T49" fmla="*/ 48 h 49"/>
                  <a:gd name="T50" fmla="*/ 27 w 120"/>
                  <a:gd name="T5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0" h="49">
                    <a:moveTo>
                      <a:pt x="27" y="49"/>
                    </a:moveTo>
                    <a:lnTo>
                      <a:pt x="47" y="49"/>
                    </a:lnTo>
                    <a:lnTo>
                      <a:pt x="64" y="48"/>
                    </a:lnTo>
                    <a:lnTo>
                      <a:pt x="78" y="46"/>
                    </a:lnTo>
                    <a:lnTo>
                      <a:pt x="90" y="43"/>
                    </a:lnTo>
                    <a:lnTo>
                      <a:pt x="96" y="39"/>
                    </a:lnTo>
                    <a:lnTo>
                      <a:pt x="100" y="37"/>
                    </a:lnTo>
                    <a:lnTo>
                      <a:pt x="104" y="34"/>
                    </a:lnTo>
                    <a:lnTo>
                      <a:pt x="108" y="31"/>
                    </a:lnTo>
                    <a:lnTo>
                      <a:pt x="114" y="22"/>
                    </a:lnTo>
                    <a:lnTo>
                      <a:pt x="120" y="12"/>
                    </a:lnTo>
                    <a:lnTo>
                      <a:pt x="102" y="6"/>
                    </a:lnTo>
                    <a:lnTo>
                      <a:pt x="84" y="3"/>
                    </a:lnTo>
                    <a:lnTo>
                      <a:pt x="66" y="1"/>
                    </a:lnTo>
                    <a:lnTo>
                      <a:pt x="50" y="0"/>
                    </a:lnTo>
                    <a:lnTo>
                      <a:pt x="34" y="1"/>
                    </a:lnTo>
                    <a:lnTo>
                      <a:pt x="20" y="2"/>
                    </a:lnTo>
                    <a:lnTo>
                      <a:pt x="9" y="4"/>
                    </a:lnTo>
                    <a:lnTo>
                      <a:pt x="0" y="6"/>
                    </a:lnTo>
                    <a:lnTo>
                      <a:pt x="0" y="30"/>
                    </a:lnTo>
                    <a:lnTo>
                      <a:pt x="2" y="35"/>
                    </a:lnTo>
                    <a:lnTo>
                      <a:pt x="6" y="38"/>
                    </a:lnTo>
                    <a:lnTo>
                      <a:pt x="9" y="41"/>
                    </a:lnTo>
                    <a:lnTo>
                      <a:pt x="13" y="45"/>
                    </a:lnTo>
                    <a:lnTo>
                      <a:pt x="20" y="48"/>
                    </a:lnTo>
                    <a:lnTo>
                      <a:pt x="27" y="49"/>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57" name="Freeform 409"/>
              <p:cNvSpPr>
                <a:spLocks/>
              </p:cNvSpPr>
              <p:nvPr/>
            </p:nvSpPr>
            <p:spPr bwMode="auto">
              <a:xfrm>
                <a:off x="1441" y="1194"/>
                <a:ext cx="26" cy="19"/>
              </a:xfrm>
              <a:custGeom>
                <a:avLst/>
                <a:gdLst>
                  <a:gd name="T0" fmla="*/ 33 w 85"/>
                  <a:gd name="T1" fmla="*/ 0 h 61"/>
                  <a:gd name="T2" fmla="*/ 22 w 85"/>
                  <a:gd name="T3" fmla="*/ 5 h 61"/>
                  <a:gd name="T4" fmla="*/ 11 w 85"/>
                  <a:gd name="T5" fmla="*/ 12 h 61"/>
                  <a:gd name="T6" fmla="*/ 6 w 85"/>
                  <a:gd name="T7" fmla="*/ 17 h 61"/>
                  <a:gd name="T8" fmla="*/ 3 w 85"/>
                  <a:gd name="T9" fmla="*/ 21 h 61"/>
                  <a:gd name="T10" fmla="*/ 0 w 85"/>
                  <a:gd name="T11" fmla="*/ 25 h 61"/>
                  <a:gd name="T12" fmla="*/ 0 w 85"/>
                  <a:gd name="T13" fmla="*/ 31 h 61"/>
                  <a:gd name="T14" fmla="*/ 0 w 85"/>
                  <a:gd name="T15" fmla="*/ 34 h 61"/>
                  <a:gd name="T16" fmla="*/ 1 w 85"/>
                  <a:gd name="T17" fmla="*/ 37 h 61"/>
                  <a:gd name="T18" fmla="*/ 2 w 85"/>
                  <a:gd name="T19" fmla="*/ 40 h 61"/>
                  <a:gd name="T20" fmla="*/ 5 w 85"/>
                  <a:gd name="T21" fmla="*/ 43 h 61"/>
                  <a:gd name="T22" fmla="*/ 11 w 85"/>
                  <a:gd name="T23" fmla="*/ 48 h 61"/>
                  <a:gd name="T24" fmla="*/ 18 w 85"/>
                  <a:gd name="T25" fmla="*/ 53 h 61"/>
                  <a:gd name="T26" fmla="*/ 27 w 85"/>
                  <a:gd name="T27" fmla="*/ 56 h 61"/>
                  <a:gd name="T28" fmla="*/ 36 w 85"/>
                  <a:gd name="T29" fmla="*/ 59 h 61"/>
                  <a:gd name="T30" fmla="*/ 45 w 85"/>
                  <a:gd name="T31" fmla="*/ 61 h 61"/>
                  <a:gd name="T32" fmla="*/ 53 w 85"/>
                  <a:gd name="T33" fmla="*/ 61 h 61"/>
                  <a:gd name="T34" fmla="*/ 56 w 85"/>
                  <a:gd name="T35" fmla="*/ 61 h 61"/>
                  <a:gd name="T36" fmla="*/ 59 w 85"/>
                  <a:gd name="T37" fmla="*/ 60 h 61"/>
                  <a:gd name="T38" fmla="*/ 62 w 85"/>
                  <a:gd name="T39" fmla="*/ 59 h 61"/>
                  <a:gd name="T40" fmla="*/ 66 w 85"/>
                  <a:gd name="T41" fmla="*/ 57 h 61"/>
                  <a:gd name="T42" fmla="*/ 72 w 85"/>
                  <a:gd name="T43" fmla="*/ 52 h 61"/>
                  <a:gd name="T44" fmla="*/ 77 w 85"/>
                  <a:gd name="T45" fmla="*/ 47 h 61"/>
                  <a:gd name="T46" fmla="*/ 80 w 85"/>
                  <a:gd name="T47" fmla="*/ 40 h 61"/>
                  <a:gd name="T48" fmla="*/ 83 w 85"/>
                  <a:gd name="T49" fmla="*/ 33 h 61"/>
                  <a:gd name="T50" fmla="*/ 85 w 85"/>
                  <a:gd name="T51" fmla="*/ 25 h 61"/>
                  <a:gd name="T52" fmla="*/ 85 w 85"/>
                  <a:gd name="T53" fmla="*/ 18 h 61"/>
                  <a:gd name="T54" fmla="*/ 33 w 85"/>
                  <a:gd name="T55"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5" h="61">
                    <a:moveTo>
                      <a:pt x="33" y="0"/>
                    </a:moveTo>
                    <a:lnTo>
                      <a:pt x="22" y="5"/>
                    </a:lnTo>
                    <a:lnTo>
                      <a:pt x="11" y="12"/>
                    </a:lnTo>
                    <a:lnTo>
                      <a:pt x="6" y="17"/>
                    </a:lnTo>
                    <a:lnTo>
                      <a:pt x="3" y="21"/>
                    </a:lnTo>
                    <a:lnTo>
                      <a:pt x="0" y="25"/>
                    </a:lnTo>
                    <a:lnTo>
                      <a:pt x="0" y="31"/>
                    </a:lnTo>
                    <a:lnTo>
                      <a:pt x="0" y="34"/>
                    </a:lnTo>
                    <a:lnTo>
                      <a:pt x="1" y="37"/>
                    </a:lnTo>
                    <a:lnTo>
                      <a:pt x="2" y="40"/>
                    </a:lnTo>
                    <a:lnTo>
                      <a:pt x="5" y="43"/>
                    </a:lnTo>
                    <a:lnTo>
                      <a:pt x="11" y="48"/>
                    </a:lnTo>
                    <a:lnTo>
                      <a:pt x="18" y="53"/>
                    </a:lnTo>
                    <a:lnTo>
                      <a:pt x="27" y="56"/>
                    </a:lnTo>
                    <a:lnTo>
                      <a:pt x="36" y="59"/>
                    </a:lnTo>
                    <a:lnTo>
                      <a:pt x="45" y="61"/>
                    </a:lnTo>
                    <a:lnTo>
                      <a:pt x="53" y="61"/>
                    </a:lnTo>
                    <a:lnTo>
                      <a:pt x="56" y="61"/>
                    </a:lnTo>
                    <a:lnTo>
                      <a:pt x="59" y="60"/>
                    </a:lnTo>
                    <a:lnTo>
                      <a:pt x="62" y="59"/>
                    </a:lnTo>
                    <a:lnTo>
                      <a:pt x="66" y="57"/>
                    </a:lnTo>
                    <a:lnTo>
                      <a:pt x="72" y="52"/>
                    </a:lnTo>
                    <a:lnTo>
                      <a:pt x="77" y="47"/>
                    </a:lnTo>
                    <a:lnTo>
                      <a:pt x="80" y="40"/>
                    </a:lnTo>
                    <a:lnTo>
                      <a:pt x="83" y="33"/>
                    </a:lnTo>
                    <a:lnTo>
                      <a:pt x="85" y="25"/>
                    </a:lnTo>
                    <a:lnTo>
                      <a:pt x="85" y="18"/>
                    </a:lnTo>
                    <a:lnTo>
                      <a:pt x="33" y="0"/>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58" name="Freeform 410"/>
              <p:cNvSpPr>
                <a:spLocks/>
              </p:cNvSpPr>
              <p:nvPr/>
            </p:nvSpPr>
            <p:spPr bwMode="auto">
              <a:xfrm>
                <a:off x="1254" y="1188"/>
                <a:ext cx="31" cy="6"/>
              </a:xfrm>
              <a:custGeom>
                <a:avLst/>
                <a:gdLst>
                  <a:gd name="T0" fmla="*/ 0 w 100"/>
                  <a:gd name="T1" fmla="*/ 6 h 19"/>
                  <a:gd name="T2" fmla="*/ 7 w 100"/>
                  <a:gd name="T3" fmla="*/ 11 h 19"/>
                  <a:gd name="T4" fmla="*/ 13 w 100"/>
                  <a:gd name="T5" fmla="*/ 15 h 19"/>
                  <a:gd name="T6" fmla="*/ 21 w 100"/>
                  <a:gd name="T7" fmla="*/ 18 h 19"/>
                  <a:gd name="T8" fmla="*/ 27 w 100"/>
                  <a:gd name="T9" fmla="*/ 19 h 19"/>
                  <a:gd name="T10" fmla="*/ 100 w 100"/>
                  <a:gd name="T11" fmla="*/ 6 h 19"/>
                  <a:gd name="T12" fmla="*/ 73 w 100"/>
                  <a:gd name="T13" fmla="*/ 2 h 19"/>
                  <a:gd name="T14" fmla="*/ 47 w 100"/>
                  <a:gd name="T15" fmla="*/ 0 h 19"/>
                  <a:gd name="T16" fmla="*/ 36 w 100"/>
                  <a:gd name="T17" fmla="*/ 0 h 19"/>
                  <a:gd name="T18" fmla="*/ 24 w 100"/>
                  <a:gd name="T19" fmla="*/ 1 h 19"/>
                  <a:gd name="T20" fmla="*/ 12 w 100"/>
                  <a:gd name="T21" fmla="*/ 3 h 19"/>
                  <a:gd name="T22" fmla="*/ 0 w 100"/>
                  <a:gd name="T23"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19">
                    <a:moveTo>
                      <a:pt x="0" y="6"/>
                    </a:moveTo>
                    <a:lnTo>
                      <a:pt x="7" y="11"/>
                    </a:lnTo>
                    <a:lnTo>
                      <a:pt x="13" y="15"/>
                    </a:lnTo>
                    <a:lnTo>
                      <a:pt x="21" y="18"/>
                    </a:lnTo>
                    <a:lnTo>
                      <a:pt x="27" y="19"/>
                    </a:lnTo>
                    <a:lnTo>
                      <a:pt x="100" y="6"/>
                    </a:lnTo>
                    <a:lnTo>
                      <a:pt x="73" y="2"/>
                    </a:lnTo>
                    <a:lnTo>
                      <a:pt x="47" y="0"/>
                    </a:lnTo>
                    <a:lnTo>
                      <a:pt x="36" y="0"/>
                    </a:lnTo>
                    <a:lnTo>
                      <a:pt x="24" y="1"/>
                    </a:lnTo>
                    <a:lnTo>
                      <a:pt x="12" y="3"/>
                    </a:lnTo>
                    <a:lnTo>
                      <a:pt x="0" y="6"/>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59" name="Freeform 411"/>
              <p:cNvSpPr>
                <a:spLocks/>
              </p:cNvSpPr>
              <p:nvPr/>
            </p:nvSpPr>
            <p:spPr bwMode="auto">
              <a:xfrm>
                <a:off x="1272" y="1168"/>
                <a:ext cx="53" cy="15"/>
              </a:xfrm>
              <a:custGeom>
                <a:avLst/>
                <a:gdLst>
                  <a:gd name="T0" fmla="*/ 0 w 166"/>
                  <a:gd name="T1" fmla="*/ 27 h 45"/>
                  <a:gd name="T2" fmla="*/ 0 w 166"/>
                  <a:gd name="T3" fmla="*/ 29 h 45"/>
                  <a:gd name="T4" fmla="*/ 3 w 166"/>
                  <a:gd name="T5" fmla="*/ 31 h 45"/>
                  <a:gd name="T6" fmla="*/ 8 w 166"/>
                  <a:gd name="T7" fmla="*/ 33 h 45"/>
                  <a:gd name="T8" fmla="*/ 13 w 166"/>
                  <a:gd name="T9" fmla="*/ 35 h 45"/>
                  <a:gd name="T10" fmla="*/ 27 w 166"/>
                  <a:gd name="T11" fmla="*/ 38 h 45"/>
                  <a:gd name="T12" fmla="*/ 44 w 166"/>
                  <a:gd name="T13" fmla="*/ 41 h 45"/>
                  <a:gd name="T14" fmla="*/ 75 w 166"/>
                  <a:gd name="T15" fmla="*/ 44 h 45"/>
                  <a:gd name="T16" fmla="*/ 92 w 166"/>
                  <a:gd name="T17" fmla="*/ 45 h 45"/>
                  <a:gd name="T18" fmla="*/ 166 w 166"/>
                  <a:gd name="T19" fmla="*/ 27 h 45"/>
                  <a:gd name="T20" fmla="*/ 157 w 166"/>
                  <a:gd name="T21" fmla="*/ 25 h 45"/>
                  <a:gd name="T22" fmla="*/ 137 w 166"/>
                  <a:gd name="T23" fmla="*/ 19 h 45"/>
                  <a:gd name="T24" fmla="*/ 110 w 166"/>
                  <a:gd name="T25" fmla="*/ 11 h 45"/>
                  <a:gd name="T26" fmla="*/ 80 w 166"/>
                  <a:gd name="T27" fmla="*/ 4 h 45"/>
                  <a:gd name="T28" fmla="*/ 65 w 166"/>
                  <a:gd name="T29" fmla="*/ 2 h 45"/>
                  <a:gd name="T30" fmla="*/ 50 w 166"/>
                  <a:gd name="T31" fmla="*/ 1 h 45"/>
                  <a:gd name="T32" fmla="*/ 36 w 166"/>
                  <a:gd name="T33" fmla="*/ 0 h 45"/>
                  <a:gd name="T34" fmla="*/ 24 w 166"/>
                  <a:gd name="T35" fmla="*/ 2 h 45"/>
                  <a:gd name="T36" fmla="*/ 19 w 166"/>
                  <a:gd name="T37" fmla="*/ 3 h 45"/>
                  <a:gd name="T38" fmla="*/ 14 w 166"/>
                  <a:gd name="T39" fmla="*/ 5 h 45"/>
                  <a:gd name="T40" fmla="*/ 10 w 166"/>
                  <a:gd name="T41" fmla="*/ 7 h 45"/>
                  <a:gd name="T42" fmla="*/ 7 w 166"/>
                  <a:gd name="T43" fmla="*/ 10 h 45"/>
                  <a:gd name="T44" fmla="*/ 3 w 166"/>
                  <a:gd name="T45" fmla="*/ 13 h 45"/>
                  <a:gd name="T46" fmla="*/ 1 w 166"/>
                  <a:gd name="T47" fmla="*/ 17 h 45"/>
                  <a:gd name="T48" fmla="*/ 0 w 166"/>
                  <a:gd name="T49" fmla="*/ 22 h 45"/>
                  <a:gd name="T50" fmla="*/ 0 w 166"/>
                  <a:gd name="T51" fmla="*/ 2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6" h="45">
                    <a:moveTo>
                      <a:pt x="0" y="27"/>
                    </a:moveTo>
                    <a:lnTo>
                      <a:pt x="0" y="29"/>
                    </a:lnTo>
                    <a:lnTo>
                      <a:pt x="3" y="31"/>
                    </a:lnTo>
                    <a:lnTo>
                      <a:pt x="8" y="33"/>
                    </a:lnTo>
                    <a:lnTo>
                      <a:pt x="13" y="35"/>
                    </a:lnTo>
                    <a:lnTo>
                      <a:pt x="27" y="38"/>
                    </a:lnTo>
                    <a:lnTo>
                      <a:pt x="44" y="41"/>
                    </a:lnTo>
                    <a:lnTo>
                      <a:pt x="75" y="44"/>
                    </a:lnTo>
                    <a:lnTo>
                      <a:pt x="92" y="45"/>
                    </a:lnTo>
                    <a:lnTo>
                      <a:pt x="166" y="27"/>
                    </a:lnTo>
                    <a:lnTo>
                      <a:pt x="157" y="25"/>
                    </a:lnTo>
                    <a:lnTo>
                      <a:pt x="137" y="19"/>
                    </a:lnTo>
                    <a:lnTo>
                      <a:pt x="110" y="11"/>
                    </a:lnTo>
                    <a:lnTo>
                      <a:pt x="80" y="4"/>
                    </a:lnTo>
                    <a:lnTo>
                      <a:pt x="65" y="2"/>
                    </a:lnTo>
                    <a:lnTo>
                      <a:pt x="50" y="1"/>
                    </a:lnTo>
                    <a:lnTo>
                      <a:pt x="36" y="0"/>
                    </a:lnTo>
                    <a:lnTo>
                      <a:pt x="24" y="2"/>
                    </a:lnTo>
                    <a:lnTo>
                      <a:pt x="19" y="3"/>
                    </a:lnTo>
                    <a:lnTo>
                      <a:pt x="14" y="5"/>
                    </a:lnTo>
                    <a:lnTo>
                      <a:pt x="10" y="7"/>
                    </a:lnTo>
                    <a:lnTo>
                      <a:pt x="7" y="10"/>
                    </a:lnTo>
                    <a:lnTo>
                      <a:pt x="3" y="13"/>
                    </a:lnTo>
                    <a:lnTo>
                      <a:pt x="1" y="17"/>
                    </a:lnTo>
                    <a:lnTo>
                      <a:pt x="0" y="22"/>
                    </a:lnTo>
                    <a:lnTo>
                      <a:pt x="0" y="27"/>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60" name="Freeform 412"/>
              <p:cNvSpPr>
                <a:spLocks/>
              </p:cNvSpPr>
              <p:nvPr/>
            </p:nvSpPr>
            <p:spPr bwMode="auto">
              <a:xfrm>
                <a:off x="1488" y="1422"/>
                <a:ext cx="11" cy="8"/>
              </a:xfrm>
              <a:custGeom>
                <a:avLst/>
                <a:gdLst>
                  <a:gd name="T0" fmla="*/ 0 w 33"/>
                  <a:gd name="T1" fmla="*/ 0 h 25"/>
                  <a:gd name="T2" fmla="*/ 0 w 33"/>
                  <a:gd name="T3" fmla="*/ 9 h 25"/>
                  <a:gd name="T4" fmla="*/ 3 w 33"/>
                  <a:gd name="T5" fmla="*/ 15 h 25"/>
                  <a:gd name="T6" fmla="*/ 6 w 33"/>
                  <a:gd name="T7" fmla="*/ 20 h 25"/>
                  <a:gd name="T8" fmla="*/ 11 w 33"/>
                  <a:gd name="T9" fmla="*/ 22 h 25"/>
                  <a:gd name="T10" fmla="*/ 16 w 33"/>
                  <a:gd name="T11" fmla="*/ 24 h 25"/>
                  <a:gd name="T12" fmla="*/ 22 w 33"/>
                  <a:gd name="T13" fmla="*/ 25 h 25"/>
                  <a:gd name="T14" fmla="*/ 27 w 33"/>
                  <a:gd name="T15" fmla="*/ 25 h 25"/>
                  <a:gd name="T16" fmla="*/ 33 w 33"/>
                  <a:gd name="T17" fmla="*/ 25 h 25"/>
                  <a:gd name="T18" fmla="*/ 33 w 33"/>
                  <a:gd name="T19" fmla="*/ 0 h 25"/>
                  <a:gd name="T20" fmla="*/ 24 w 33"/>
                  <a:gd name="T21" fmla="*/ 0 h 25"/>
                  <a:gd name="T22" fmla="*/ 16 w 33"/>
                  <a:gd name="T23" fmla="*/ 0 h 25"/>
                  <a:gd name="T24" fmla="*/ 9 w 33"/>
                  <a:gd name="T25" fmla="*/ 0 h 25"/>
                  <a:gd name="T26" fmla="*/ 0 w 33"/>
                  <a:gd name="T2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25">
                    <a:moveTo>
                      <a:pt x="0" y="0"/>
                    </a:moveTo>
                    <a:lnTo>
                      <a:pt x="0" y="9"/>
                    </a:lnTo>
                    <a:lnTo>
                      <a:pt x="3" y="15"/>
                    </a:lnTo>
                    <a:lnTo>
                      <a:pt x="6" y="20"/>
                    </a:lnTo>
                    <a:lnTo>
                      <a:pt x="11" y="22"/>
                    </a:lnTo>
                    <a:lnTo>
                      <a:pt x="16" y="24"/>
                    </a:lnTo>
                    <a:lnTo>
                      <a:pt x="22" y="25"/>
                    </a:lnTo>
                    <a:lnTo>
                      <a:pt x="27" y="25"/>
                    </a:lnTo>
                    <a:lnTo>
                      <a:pt x="33" y="25"/>
                    </a:lnTo>
                    <a:lnTo>
                      <a:pt x="33" y="0"/>
                    </a:lnTo>
                    <a:lnTo>
                      <a:pt x="24" y="0"/>
                    </a:lnTo>
                    <a:lnTo>
                      <a:pt x="16" y="0"/>
                    </a:lnTo>
                    <a:lnTo>
                      <a:pt x="9" y="0"/>
                    </a:lnTo>
                    <a:lnTo>
                      <a:pt x="0" y="0"/>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61" name="Freeform 413"/>
              <p:cNvSpPr>
                <a:spLocks/>
              </p:cNvSpPr>
              <p:nvPr/>
            </p:nvSpPr>
            <p:spPr bwMode="auto">
              <a:xfrm>
                <a:off x="1605" y="1729"/>
                <a:ext cx="16" cy="20"/>
              </a:xfrm>
              <a:custGeom>
                <a:avLst/>
                <a:gdLst>
                  <a:gd name="T0" fmla="*/ 0 w 48"/>
                  <a:gd name="T1" fmla="*/ 62 h 62"/>
                  <a:gd name="T2" fmla="*/ 12 w 48"/>
                  <a:gd name="T3" fmla="*/ 56 h 62"/>
                  <a:gd name="T4" fmla="*/ 22 w 48"/>
                  <a:gd name="T5" fmla="*/ 50 h 62"/>
                  <a:gd name="T6" fmla="*/ 30 w 48"/>
                  <a:gd name="T7" fmla="*/ 43 h 62"/>
                  <a:gd name="T8" fmla="*/ 37 w 48"/>
                  <a:gd name="T9" fmla="*/ 36 h 62"/>
                  <a:gd name="T10" fmla="*/ 41 w 48"/>
                  <a:gd name="T11" fmla="*/ 28 h 62"/>
                  <a:gd name="T12" fmla="*/ 44 w 48"/>
                  <a:gd name="T13" fmla="*/ 19 h 62"/>
                  <a:gd name="T14" fmla="*/ 47 w 48"/>
                  <a:gd name="T15" fmla="*/ 9 h 62"/>
                  <a:gd name="T16" fmla="*/ 48 w 48"/>
                  <a:gd name="T17" fmla="*/ 0 h 62"/>
                  <a:gd name="T18" fmla="*/ 40 w 48"/>
                  <a:gd name="T19" fmla="*/ 3 h 62"/>
                  <a:gd name="T20" fmla="*/ 32 w 48"/>
                  <a:gd name="T21" fmla="*/ 6 h 62"/>
                  <a:gd name="T22" fmla="*/ 23 w 48"/>
                  <a:gd name="T23" fmla="*/ 10 h 62"/>
                  <a:gd name="T24" fmla="*/ 17 w 48"/>
                  <a:gd name="T25" fmla="*/ 15 h 62"/>
                  <a:gd name="T26" fmla="*/ 10 w 48"/>
                  <a:gd name="T27" fmla="*/ 21 h 62"/>
                  <a:gd name="T28" fmla="*/ 6 w 48"/>
                  <a:gd name="T29" fmla="*/ 27 h 62"/>
                  <a:gd name="T30" fmla="*/ 4 w 48"/>
                  <a:gd name="T31" fmla="*/ 31 h 62"/>
                  <a:gd name="T32" fmla="*/ 3 w 48"/>
                  <a:gd name="T33" fmla="*/ 35 h 62"/>
                  <a:gd name="T34" fmla="*/ 1 w 48"/>
                  <a:gd name="T35" fmla="*/ 39 h 62"/>
                  <a:gd name="T36" fmla="*/ 0 w 48"/>
                  <a:gd name="T37" fmla="*/ 43 h 62"/>
                  <a:gd name="T38" fmla="*/ 0 w 48"/>
                  <a:gd name="T39" fmla="*/ 52 h 62"/>
                  <a:gd name="T40" fmla="*/ 0 w 48"/>
                  <a:gd name="T41"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62">
                    <a:moveTo>
                      <a:pt x="0" y="62"/>
                    </a:moveTo>
                    <a:lnTo>
                      <a:pt x="12" y="56"/>
                    </a:lnTo>
                    <a:lnTo>
                      <a:pt x="22" y="50"/>
                    </a:lnTo>
                    <a:lnTo>
                      <a:pt x="30" y="43"/>
                    </a:lnTo>
                    <a:lnTo>
                      <a:pt x="37" y="36"/>
                    </a:lnTo>
                    <a:lnTo>
                      <a:pt x="41" y="28"/>
                    </a:lnTo>
                    <a:lnTo>
                      <a:pt x="44" y="19"/>
                    </a:lnTo>
                    <a:lnTo>
                      <a:pt x="47" y="9"/>
                    </a:lnTo>
                    <a:lnTo>
                      <a:pt x="48" y="0"/>
                    </a:lnTo>
                    <a:lnTo>
                      <a:pt x="40" y="3"/>
                    </a:lnTo>
                    <a:lnTo>
                      <a:pt x="32" y="6"/>
                    </a:lnTo>
                    <a:lnTo>
                      <a:pt x="23" y="10"/>
                    </a:lnTo>
                    <a:lnTo>
                      <a:pt x="17" y="15"/>
                    </a:lnTo>
                    <a:lnTo>
                      <a:pt x="10" y="21"/>
                    </a:lnTo>
                    <a:lnTo>
                      <a:pt x="6" y="27"/>
                    </a:lnTo>
                    <a:lnTo>
                      <a:pt x="4" y="31"/>
                    </a:lnTo>
                    <a:lnTo>
                      <a:pt x="3" y="35"/>
                    </a:lnTo>
                    <a:lnTo>
                      <a:pt x="1" y="39"/>
                    </a:lnTo>
                    <a:lnTo>
                      <a:pt x="0" y="43"/>
                    </a:lnTo>
                    <a:lnTo>
                      <a:pt x="0" y="52"/>
                    </a:lnTo>
                    <a:lnTo>
                      <a:pt x="0" y="62"/>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62" name="Freeform 414"/>
              <p:cNvSpPr>
                <a:spLocks/>
              </p:cNvSpPr>
              <p:nvPr/>
            </p:nvSpPr>
            <p:spPr bwMode="auto">
              <a:xfrm>
                <a:off x="1554" y="1729"/>
                <a:ext cx="36" cy="20"/>
              </a:xfrm>
              <a:custGeom>
                <a:avLst/>
                <a:gdLst>
                  <a:gd name="T0" fmla="*/ 47 w 113"/>
                  <a:gd name="T1" fmla="*/ 0 h 62"/>
                  <a:gd name="T2" fmla="*/ 36 w 113"/>
                  <a:gd name="T3" fmla="*/ 7 h 62"/>
                  <a:gd name="T4" fmla="*/ 23 w 113"/>
                  <a:gd name="T5" fmla="*/ 17 h 62"/>
                  <a:gd name="T6" fmla="*/ 11 w 113"/>
                  <a:gd name="T7" fmla="*/ 27 h 62"/>
                  <a:gd name="T8" fmla="*/ 0 w 113"/>
                  <a:gd name="T9" fmla="*/ 37 h 62"/>
                  <a:gd name="T10" fmla="*/ 22 w 113"/>
                  <a:gd name="T11" fmla="*/ 46 h 62"/>
                  <a:gd name="T12" fmla="*/ 41 w 113"/>
                  <a:gd name="T13" fmla="*/ 54 h 62"/>
                  <a:gd name="T14" fmla="*/ 51 w 113"/>
                  <a:gd name="T15" fmla="*/ 57 h 62"/>
                  <a:gd name="T16" fmla="*/ 62 w 113"/>
                  <a:gd name="T17" fmla="*/ 59 h 62"/>
                  <a:gd name="T18" fmla="*/ 73 w 113"/>
                  <a:gd name="T19" fmla="*/ 61 h 62"/>
                  <a:gd name="T20" fmla="*/ 87 w 113"/>
                  <a:gd name="T21" fmla="*/ 62 h 62"/>
                  <a:gd name="T22" fmla="*/ 97 w 113"/>
                  <a:gd name="T23" fmla="*/ 61 h 62"/>
                  <a:gd name="T24" fmla="*/ 106 w 113"/>
                  <a:gd name="T25" fmla="*/ 58 h 62"/>
                  <a:gd name="T26" fmla="*/ 109 w 113"/>
                  <a:gd name="T27" fmla="*/ 56 h 62"/>
                  <a:gd name="T28" fmla="*/ 111 w 113"/>
                  <a:gd name="T29" fmla="*/ 54 h 62"/>
                  <a:gd name="T30" fmla="*/ 113 w 113"/>
                  <a:gd name="T31" fmla="*/ 52 h 62"/>
                  <a:gd name="T32" fmla="*/ 113 w 113"/>
                  <a:gd name="T33" fmla="*/ 49 h 62"/>
                  <a:gd name="T34" fmla="*/ 91 w 113"/>
                  <a:gd name="T35" fmla="*/ 41 h 62"/>
                  <a:gd name="T36" fmla="*/ 70 w 113"/>
                  <a:gd name="T37" fmla="*/ 32 h 62"/>
                  <a:gd name="T38" fmla="*/ 65 w 113"/>
                  <a:gd name="T39" fmla="*/ 29 h 62"/>
                  <a:gd name="T40" fmla="*/ 61 w 113"/>
                  <a:gd name="T41" fmla="*/ 26 h 62"/>
                  <a:gd name="T42" fmla="*/ 57 w 113"/>
                  <a:gd name="T43" fmla="*/ 23 h 62"/>
                  <a:gd name="T44" fmla="*/ 54 w 113"/>
                  <a:gd name="T45" fmla="*/ 20 h 62"/>
                  <a:gd name="T46" fmla="*/ 51 w 113"/>
                  <a:gd name="T47" fmla="*/ 16 h 62"/>
                  <a:gd name="T48" fmla="*/ 48 w 113"/>
                  <a:gd name="T49" fmla="*/ 10 h 62"/>
                  <a:gd name="T50" fmla="*/ 47 w 113"/>
                  <a:gd name="T51" fmla="*/ 5 h 62"/>
                  <a:gd name="T52" fmla="*/ 47 w 113"/>
                  <a:gd name="T5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62">
                    <a:moveTo>
                      <a:pt x="47" y="0"/>
                    </a:moveTo>
                    <a:lnTo>
                      <a:pt x="36" y="7"/>
                    </a:lnTo>
                    <a:lnTo>
                      <a:pt x="23" y="17"/>
                    </a:lnTo>
                    <a:lnTo>
                      <a:pt x="11" y="27"/>
                    </a:lnTo>
                    <a:lnTo>
                      <a:pt x="0" y="37"/>
                    </a:lnTo>
                    <a:lnTo>
                      <a:pt x="22" y="46"/>
                    </a:lnTo>
                    <a:lnTo>
                      <a:pt x="41" y="54"/>
                    </a:lnTo>
                    <a:lnTo>
                      <a:pt x="51" y="57"/>
                    </a:lnTo>
                    <a:lnTo>
                      <a:pt x="62" y="59"/>
                    </a:lnTo>
                    <a:lnTo>
                      <a:pt x="73" y="61"/>
                    </a:lnTo>
                    <a:lnTo>
                      <a:pt x="87" y="62"/>
                    </a:lnTo>
                    <a:lnTo>
                      <a:pt x="97" y="61"/>
                    </a:lnTo>
                    <a:lnTo>
                      <a:pt x="106" y="58"/>
                    </a:lnTo>
                    <a:lnTo>
                      <a:pt x="109" y="56"/>
                    </a:lnTo>
                    <a:lnTo>
                      <a:pt x="111" y="54"/>
                    </a:lnTo>
                    <a:lnTo>
                      <a:pt x="113" y="52"/>
                    </a:lnTo>
                    <a:lnTo>
                      <a:pt x="113" y="49"/>
                    </a:lnTo>
                    <a:lnTo>
                      <a:pt x="91" y="41"/>
                    </a:lnTo>
                    <a:lnTo>
                      <a:pt x="70" y="32"/>
                    </a:lnTo>
                    <a:lnTo>
                      <a:pt x="65" y="29"/>
                    </a:lnTo>
                    <a:lnTo>
                      <a:pt x="61" y="26"/>
                    </a:lnTo>
                    <a:lnTo>
                      <a:pt x="57" y="23"/>
                    </a:lnTo>
                    <a:lnTo>
                      <a:pt x="54" y="20"/>
                    </a:lnTo>
                    <a:lnTo>
                      <a:pt x="51" y="16"/>
                    </a:lnTo>
                    <a:lnTo>
                      <a:pt x="48" y="10"/>
                    </a:lnTo>
                    <a:lnTo>
                      <a:pt x="47" y="5"/>
                    </a:lnTo>
                    <a:lnTo>
                      <a:pt x="47" y="0"/>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63" name="Freeform 415"/>
              <p:cNvSpPr>
                <a:spLocks/>
              </p:cNvSpPr>
              <p:nvPr/>
            </p:nvSpPr>
            <p:spPr bwMode="auto">
              <a:xfrm>
                <a:off x="1748" y="1188"/>
                <a:ext cx="29" cy="15"/>
              </a:xfrm>
              <a:custGeom>
                <a:avLst/>
                <a:gdLst>
                  <a:gd name="T0" fmla="*/ 0 w 93"/>
                  <a:gd name="T1" fmla="*/ 0 h 50"/>
                  <a:gd name="T2" fmla="*/ 15 w 93"/>
                  <a:gd name="T3" fmla="*/ 0 h 50"/>
                  <a:gd name="T4" fmla="*/ 30 w 93"/>
                  <a:gd name="T5" fmla="*/ 1 h 50"/>
                  <a:gd name="T6" fmla="*/ 45 w 93"/>
                  <a:gd name="T7" fmla="*/ 2 h 50"/>
                  <a:gd name="T8" fmla="*/ 59 w 93"/>
                  <a:gd name="T9" fmla="*/ 5 h 50"/>
                  <a:gd name="T10" fmla="*/ 64 w 93"/>
                  <a:gd name="T11" fmla="*/ 7 h 50"/>
                  <a:gd name="T12" fmla="*/ 71 w 93"/>
                  <a:gd name="T13" fmla="*/ 9 h 50"/>
                  <a:gd name="T14" fmla="*/ 75 w 93"/>
                  <a:gd name="T15" fmla="*/ 12 h 50"/>
                  <a:gd name="T16" fmla="*/ 81 w 93"/>
                  <a:gd name="T17" fmla="*/ 16 h 50"/>
                  <a:gd name="T18" fmla="*/ 85 w 93"/>
                  <a:gd name="T19" fmla="*/ 20 h 50"/>
                  <a:gd name="T20" fmla="*/ 89 w 93"/>
                  <a:gd name="T21" fmla="*/ 25 h 50"/>
                  <a:gd name="T22" fmla="*/ 91 w 93"/>
                  <a:gd name="T23" fmla="*/ 30 h 50"/>
                  <a:gd name="T24" fmla="*/ 93 w 93"/>
                  <a:gd name="T25" fmla="*/ 37 h 50"/>
                  <a:gd name="T26" fmla="*/ 79 w 93"/>
                  <a:gd name="T27" fmla="*/ 37 h 50"/>
                  <a:gd name="T28" fmla="*/ 68 w 93"/>
                  <a:gd name="T29" fmla="*/ 39 h 50"/>
                  <a:gd name="T30" fmla="*/ 60 w 93"/>
                  <a:gd name="T31" fmla="*/ 41 h 50"/>
                  <a:gd name="T32" fmla="*/ 52 w 93"/>
                  <a:gd name="T33" fmla="*/ 43 h 50"/>
                  <a:gd name="T34" fmla="*/ 42 w 93"/>
                  <a:gd name="T35" fmla="*/ 47 h 50"/>
                  <a:gd name="T36" fmla="*/ 33 w 93"/>
                  <a:gd name="T37" fmla="*/ 50 h 50"/>
                  <a:gd name="T38" fmla="*/ 30 w 93"/>
                  <a:gd name="T39" fmla="*/ 50 h 50"/>
                  <a:gd name="T40" fmla="*/ 28 w 93"/>
                  <a:gd name="T41" fmla="*/ 48 h 50"/>
                  <a:gd name="T42" fmla="*/ 26 w 93"/>
                  <a:gd name="T43" fmla="*/ 47 h 50"/>
                  <a:gd name="T44" fmla="*/ 25 w 93"/>
                  <a:gd name="T45" fmla="*/ 45 h 50"/>
                  <a:gd name="T46" fmla="*/ 23 w 93"/>
                  <a:gd name="T47" fmla="*/ 41 h 50"/>
                  <a:gd name="T48" fmla="*/ 22 w 93"/>
                  <a:gd name="T49" fmla="*/ 36 h 50"/>
                  <a:gd name="T50" fmla="*/ 22 w 93"/>
                  <a:gd name="T51" fmla="*/ 31 h 50"/>
                  <a:gd name="T52" fmla="*/ 23 w 93"/>
                  <a:gd name="T53" fmla="*/ 26 h 50"/>
                  <a:gd name="T54" fmla="*/ 24 w 93"/>
                  <a:gd name="T55" fmla="*/ 22 h 50"/>
                  <a:gd name="T56" fmla="*/ 26 w 93"/>
                  <a:gd name="T57" fmla="*/ 19 h 50"/>
                  <a:gd name="T58" fmla="*/ 0 w 93"/>
                  <a:gd name="T59" fmla="*/ 19 h 50"/>
                  <a:gd name="T60" fmla="*/ 0 w 93"/>
                  <a:gd name="T6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3" h="50">
                    <a:moveTo>
                      <a:pt x="0" y="0"/>
                    </a:moveTo>
                    <a:lnTo>
                      <a:pt x="15" y="0"/>
                    </a:lnTo>
                    <a:lnTo>
                      <a:pt x="30" y="1"/>
                    </a:lnTo>
                    <a:lnTo>
                      <a:pt x="45" y="2"/>
                    </a:lnTo>
                    <a:lnTo>
                      <a:pt x="59" y="5"/>
                    </a:lnTo>
                    <a:lnTo>
                      <a:pt x="64" y="7"/>
                    </a:lnTo>
                    <a:lnTo>
                      <a:pt x="71" y="9"/>
                    </a:lnTo>
                    <a:lnTo>
                      <a:pt x="75" y="12"/>
                    </a:lnTo>
                    <a:lnTo>
                      <a:pt x="81" y="16"/>
                    </a:lnTo>
                    <a:lnTo>
                      <a:pt x="85" y="20"/>
                    </a:lnTo>
                    <a:lnTo>
                      <a:pt x="89" y="25"/>
                    </a:lnTo>
                    <a:lnTo>
                      <a:pt x="91" y="30"/>
                    </a:lnTo>
                    <a:lnTo>
                      <a:pt x="93" y="37"/>
                    </a:lnTo>
                    <a:lnTo>
                      <a:pt x="79" y="37"/>
                    </a:lnTo>
                    <a:lnTo>
                      <a:pt x="68" y="39"/>
                    </a:lnTo>
                    <a:lnTo>
                      <a:pt x="60" y="41"/>
                    </a:lnTo>
                    <a:lnTo>
                      <a:pt x="52" y="43"/>
                    </a:lnTo>
                    <a:lnTo>
                      <a:pt x="42" y="47"/>
                    </a:lnTo>
                    <a:lnTo>
                      <a:pt x="33" y="50"/>
                    </a:lnTo>
                    <a:lnTo>
                      <a:pt x="30" y="50"/>
                    </a:lnTo>
                    <a:lnTo>
                      <a:pt x="28" y="48"/>
                    </a:lnTo>
                    <a:lnTo>
                      <a:pt x="26" y="47"/>
                    </a:lnTo>
                    <a:lnTo>
                      <a:pt x="25" y="45"/>
                    </a:lnTo>
                    <a:lnTo>
                      <a:pt x="23" y="41"/>
                    </a:lnTo>
                    <a:lnTo>
                      <a:pt x="22" y="36"/>
                    </a:lnTo>
                    <a:lnTo>
                      <a:pt x="22" y="31"/>
                    </a:lnTo>
                    <a:lnTo>
                      <a:pt x="23" y="26"/>
                    </a:lnTo>
                    <a:lnTo>
                      <a:pt x="24" y="22"/>
                    </a:lnTo>
                    <a:lnTo>
                      <a:pt x="26" y="19"/>
                    </a:lnTo>
                    <a:lnTo>
                      <a:pt x="0" y="19"/>
                    </a:lnTo>
                    <a:lnTo>
                      <a:pt x="0" y="0"/>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64" name="Freeform 416"/>
              <p:cNvSpPr>
                <a:spLocks/>
              </p:cNvSpPr>
              <p:nvPr/>
            </p:nvSpPr>
            <p:spPr bwMode="auto">
              <a:xfrm>
                <a:off x="1436" y="1246"/>
                <a:ext cx="331" cy="198"/>
              </a:xfrm>
              <a:custGeom>
                <a:avLst/>
                <a:gdLst>
                  <a:gd name="T0" fmla="*/ 20 w 1029"/>
                  <a:gd name="T1" fmla="*/ 112 h 604"/>
                  <a:gd name="T2" fmla="*/ 67 w 1029"/>
                  <a:gd name="T3" fmla="*/ 60 h 604"/>
                  <a:gd name="T4" fmla="*/ 266 w 1029"/>
                  <a:gd name="T5" fmla="*/ 0 h 604"/>
                  <a:gd name="T6" fmla="*/ 205 w 1029"/>
                  <a:gd name="T7" fmla="*/ 47 h 604"/>
                  <a:gd name="T8" fmla="*/ 180 w 1029"/>
                  <a:gd name="T9" fmla="*/ 105 h 604"/>
                  <a:gd name="T10" fmla="*/ 274 w 1029"/>
                  <a:gd name="T11" fmla="*/ 60 h 604"/>
                  <a:gd name="T12" fmla="*/ 397 w 1029"/>
                  <a:gd name="T13" fmla="*/ 14 h 604"/>
                  <a:gd name="T14" fmla="*/ 438 w 1029"/>
                  <a:gd name="T15" fmla="*/ 23 h 604"/>
                  <a:gd name="T16" fmla="*/ 433 w 1029"/>
                  <a:gd name="T17" fmla="*/ 71 h 604"/>
                  <a:gd name="T18" fmla="*/ 581 w 1029"/>
                  <a:gd name="T19" fmla="*/ 80 h 604"/>
                  <a:gd name="T20" fmla="*/ 675 w 1029"/>
                  <a:gd name="T21" fmla="*/ 89 h 604"/>
                  <a:gd name="T22" fmla="*/ 749 w 1029"/>
                  <a:gd name="T23" fmla="*/ 111 h 604"/>
                  <a:gd name="T24" fmla="*/ 749 w 1029"/>
                  <a:gd name="T25" fmla="*/ 134 h 604"/>
                  <a:gd name="T26" fmla="*/ 711 w 1029"/>
                  <a:gd name="T27" fmla="*/ 184 h 604"/>
                  <a:gd name="T28" fmla="*/ 799 w 1029"/>
                  <a:gd name="T29" fmla="*/ 168 h 604"/>
                  <a:gd name="T30" fmla="*/ 866 w 1029"/>
                  <a:gd name="T31" fmla="*/ 191 h 604"/>
                  <a:gd name="T32" fmla="*/ 856 w 1029"/>
                  <a:gd name="T33" fmla="*/ 239 h 604"/>
                  <a:gd name="T34" fmla="*/ 788 w 1029"/>
                  <a:gd name="T35" fmla="*/ 248 h 604"/>
                  <a:gd name="T36" fmla="*/ 859 w 1029"/>
                  <a:gd name="T37" fmla="*/ 284 h 604"/>
                  <a:gd name="T38" fmla="*/ 903 w 1029"/>
                  <a:gd name="T39" fmla="*/ 327 h 604"/>
                  <a:gd name="T40" fmla="*/ 977 w 1029"/>
                  <a:gd name="T41" fmla="*/ 329 h 604"/>
                  <a:gd name="T42" fmla="*/ 1029 w 1029"/>
                  <a:gd name="T43" fmla="*/ 351 h 604"/>
                  <a:gd name="T44" fmla="*/ 939 w 1029"/>
                  <a:gd name="T45" fmla="*/ 409 h 604"/>
                  <a:gd name="T46" fmla="*/ 899 w 1029"/>
                  <a:gd name="T47" fmla="*/ 417 h 604"/>
                  <a:gd name="T48" fmla="*/ 874 w 1029"/>
                  <a:gd name="T49" fmla="*/ 443 h 604"/>
                  <a:gd name="T50" fmla="*/ 830 w 1029"/>
                  <a:gd name="T51" fmla="*/ 414 h 604"/>
                  <a:gd name="T52" fmla="*/ 851 w 1029"/>
                  <a:gd name="T53" fmla="*/ 393 h 604"/>
                  <a:gd name="T54" fmla="*/ 792 w 1029"/>
                  <a:gd name="T55" fmla="*/ 379 h 604"/>
                  <a:gd name="T56" fmla="*/ 759 w 1029"/>
                  <a:gd name="T57" fmla="*/ 364 h 604"/>
                  <a:gd name="T58" fmla="*/ 744 w 1029"/>
                  <a:gd name="T59" fmla="*/ 394 h 604"/>
                  <a:gd name="T60" fmla="*/ 747 w 1029"/>
                  <a:gd name="T61" fmla="*/ 445 h 604"/>
                  <a:gd name="T62" fmla="*/ 795 w 1029"/>
                  <a:gd name="T63" fmla="*/ 523 h 604"/>
                  <a:gd name="T64" fmla="*/ 771 w 1029"/>
                  <a:gd name="T65" fmla="*/ 547 h 604"/>
                  <a:gd name="T66" fmla="*/ 708 w 1029"/>
                  <a:gd name="T67" fmla="*/ 556 h 604"/>
                  <a:gd name="T68" fmla="*/ 618 w 1029"/>
                  <a:gd name="T69" fmla="*/ 517 h 604"/>
                  <a:gd name="T70" fmla="*/ 668 w 1029"/>
                  <a:gd name="T71" fmla="*/ 567 h 604"/>
                  <a:gd name="T72" fmla="*/ 665 w 1029"/>
                  <a:gd name="T73" fmla="*/ 604 h 604"/>
                  <a:gd name="T74" fmla="*/ 518 w 1029"/>
                  <a:gd name="T75" fmla="*/ 570 h 604"/>
                  <a:gd name="T76" fmla="*/ 471 w 1029"/>
                  <a:gd name="T77" fmla="*/ 523 h 604"/>
                  <a:gd name="T78" fmla="*/ 410 w 1029"/>
                  <a:gd name="T79" fmla="*/ 473 h 604"/>
                  <a:gd name="T80" fmla="*/ 367 w 1029"/>
                  <a:gd name="T81" fmla="*/ 453 h 604"/>
                  <a:gd name="T82" fmla="*/ 392 w 1029"/>
                  <a:gd name="T83" fmla="*/ 433 h 604"/>
                  <a:gd name="T84" fmla="*/ 459 w 1029"/>
                  <a:gd name="T85" fmla="*/ 399 h 604"/>
                  <a:gd name="T86" fmla="*/ 500 w 1029"/>
                  <a:gd name="T87" fmla="*/ 378 h 604"/>
                  <a:gd name="T88" fmla="*/ 577 w 1029"/>
                  <a:gd name="T89" fmla="*/ 380 h 604"/>
                  <a:gd name="T90" fmla="*/ 614 w 1029"/>
                  <a:gd name="T91" fmla="*/ 395 h 604"/>
                  <a:gd name="T92" fmla="*/ 687 w 1029"/>
                  <a:gd name="T93" fmla="*/ 387 h 604"/>
                  <a:gd name="T94" fmla="*/ 581 w 1029"/>
                  <a:gd name="T95" fmla="*/ 355 h 604"/>
                  <a:gd name="T96" fmla="*/ 542 w 1029"/>
                  <a:gd name="T97" fmla="*/ 361 h 604"/>
                  <a:gd name="T98" fmla="*/ 539 w 1029"/>
                  <a:gd name="T99" fmla="*/ 350 h 604"/>
                  <a:gd name="T100" fmla="*/ 576 w 1029"/>
                  <a:gd name="T101" fmla="*/ 306 h 604"/>
                  <a:gd name="T102" fmla="*/ 576 w 1029"/>
                  <a:gd name="T103" fmla="*/ 274 h 604"/>
                  <a:gd name="T104" fmla="*/ 524 w 1029"/>
                  <a:gd name="T105" fmla="*/ 254 h 604"/>
                  <a:gd name="T106" fmla="*/ 473 w 1029"/>
                  <a:gd name="T107" fmla="*/ 198 h 604"/>
                  <a:gd name="T108" fmla="*/ 434 w 1029"/>
                  <a:gd name="T109" fmla="*/ 168 h 604"/>
                  <a:gd name="T110" fmla="*/ 408 w 1029"/>
                  <a:gd name="T111" fmla="*/ 163 h 604"/>
                  <a:gd name="T112" fmla="*/ 378 w 1029"/>
                  <a:gd name="T113" fmla="*/ 203 h 604"/>
                  <a:gd name="T114" fmla="*/ 207 w 1029"/>
                  <a:gd name="T115" fmla="*/ 174 h 604"/>
                  <a:gd name="T116" fmla="*/ 114 w 1029"/>
                  <a:gd name="T117" fmla="*/ 189 h 604"/>
                  <a:gd name="T118" fmla="*/ 79 w 1029"/>
                  <a:gd name="T119" fmla="*/ 187 h 604"/>
                  <a:gd name="T120" fmla="*/ 16 w 1029"/>
                  <a:gd name="T121" fmla="*/ 180 h 604"/>
                  <a:gd name="T122" fmla="*/ 9 w 1029"/>
                  <a:gd name="T123" fmla="*/ 158 h 604"/>
                  <a:gd name="T124" fmla="*/ 75 w 1029"/>
                  <a:gd name="T125" fmla="*/ 149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29" h="604">
                    <a:moveTo>
                      <a:pt x="73" y="129"/>
                    </a:moveTo>
                    <a:lnTo>
                      <a:pt x="34" y="129"/>
                    </a:lnTo>
                    <a:lnTo>
                      <a:pt x="28" y="128"/>
                    </a:lnTo>
                    <a:lnTo>
                      <a:pt x="24" y="125"/>
                    </a:lnTo>
                    <a:lnTo>
                      <a:pt x="22" y="121"/>
                    </a:lnTo>
                    <a:lnTo>
                      <a:pt x="20" y="117"/>
                    </a:lnTo>
                    <a:lnTo>
                      <a:pt x="20" y="112"/>
                    </a:lnTo>
                    <a:lnTo>
                      <a:pt x="22" y="107"/>
                    </a:lnTo>
                    <a:lnTo>
                      <a:pt x="24" y="102"/>
                    </a:lnTo>
                    <a:lnTo>
                      <a:pt x="26" y="97"/>
                    </a:lnTo>
                    <a:lnTo>
                      <a:pt x="34" y="87"/>
                    </a:lnTo>
                    <a:lnTo>
                      <a:pt x="42" y="77"/>
                    </a:lnTo>
                    <a:lnTo>
                      <a:pt x="54" y="69"/>
                    </a:lnTo>
                    <a:lnTo>
                      <a:pt x="67" y="60"/>
                    </a:lnTo>
                    <a:lnTo>
                      <a:pt x="81" y="52"/>
                    </a:lnTo>
                    <a:lnTo>
                      <a:pt x="96" y="45"/>
                    </a:lnTo>
                    <a:lnTo>
                      <a:pt x="128" y="30"/>
                    </a:lnTo>
                    <a:lnTo>
                      <a:pt x="160" y="18"/>
                    </a:lnTo>
                    <a:lnTo>
                      <a:pt x="190" y="8"/>
                    </a:lnTo>
                    <a:lnTo>
                      <a:pt x="213" y="0"/>
                    </a:lnTo>
                    <a:lnTo>
                      <a:pt x="266" y="0"/>
                    </a:lnTo>
                    <a:lnTo>
                      <a:pt x="264" y="7"/>
                    </a:lnTo>
                    <a:lnTo>
                      <a:pt x="260" y="14"/>
                    </a:lnTo>
                    <a:lnTo>
                      <a:pt x="255" y="19"/>
                    </a:lnTo>
                    <a:lnTo>
                      <a:pt x="250" y="24"/>
                    </a:lnTo>
                    <a:lnTo>
                      <a:pt x="236" y="32"/>
                    </a:lnTo>
                    <a:lnTo>
                      <a:pt x="220" y="40"/>
                    </a:lnTo>
                    <a:lnTo>
                      <a:pt x="205" y="47"/>
                    </a:lnTo>
                    <a:lnTo>
                      <a:pt x="192" y="55"/>
                    </a:lnTo>
                    <a:lnTo>
                      <a:pt x="187" y="60"/>
                    </a:lnTo>
                    <a:lnTo>
                      <a:pt x="183" y="66"/>
                    </a:lnTo>
                    <a:lnTo>
                      <a:pt x="181" y="72"/>
                    </a:lnTo>
                    <a:lnTo>
                      <a:pt x="180" y="80"/>
                    </a:lnTo>
                    <a:lnTo>
                      <a:pt x="180" y="95"/>
                    </a:lnTo>
                    <a:lnTo>
                      <a:pt x="180" y="105"/>
                    </a:lnTo>
                    <a:lnTo>
                      <a:pt x="198" y="104"/>
                    </a:lnTo>
                    <a:lnTo>
                      <a:pt x="216" y="101"/>
                    </a:lnTo>
                    <a:lnTo>
                      <a:pt x="233" y="97"/>
                    </a:lnTo>
                    <a:lnTo>
                      <a:pt x="252" y="93"/>
                    </a:lnTo>
                    <a:lnTo>
                      <a:pt x="252" y="82"/>
                    </a:lnTo>
                    <a:lnTo>
                      <a:pt x="252" y="67"/>
                    </a:lnTo>
                    <a:lnTo>
                      <a:pt x="274" y="60"/>
                    </a:lnTo>
                    <a:lnTo>
                      <a:pt x="295" y="51"/>
                    </a:lnTo>
                    <a:lnTo>
                      <a:pt x="316" y="42"/>
                    </a:lnTo>
                    <a:lnTo>
                      <a:pt x="336" y="32"/>
                    </a:lnTo>
                    <a:lnTo>
                      <a:pt x="355" y="24"/>
                    </a:lnTo>
                    <a:lnTo>
                      <a:pt x="376" y="18"/>
                    </a:lnTo>
                    <a:lnTo>
                      <a:pt x="386" y="15"/>
                    </a:lnTo>
                    <a:lnTo>
                      <a:pt x="397" y="14"/>
                    </a:lnTo>
                    <a:lnTo>
                      <a:pt x="408" y="12"/>
                    </a:lnTo>
                    <a:lnTo>
                      <a:pt x="419" y="12"/>
                    </a:lnTo>
                    <a:lnTo>
                      <a:pt x="422" y="12"/>
                    </a:lnTo>
                    <a:lnTo>
                      <a:pt x="426" y="14"/>
                    </a:lnTo>
                    <a:lnTo>
                      <a:pt x="429" y="15"/>
                    </a:lnTo>
                    <a:lnTo>
                      <a:pt x="432" y="18"/>
                    </a:lnTo>
                    <a:lnTo>
                      <a:pt x="438" y="23"/>
                    </a:lnTo>
                    <a:lnTo>
                      <a:pt x="443" y="30"/>
                    </a:lnTo>
                    <a:lnTo>
                      <a:pt x="450" y="44"/>
                    </a:lnTo>
                    <a:lnTo>
                      <a:pt x="452" y="49"/>
                    </a:lnTo>
                    <a:lnTo>
                      <a:pt x="443" y="57"/>
                    </a:lnTo>
                    <a:lnTo>
                      <a:pt x="437" y="64"/>
                    </a:lnTo>
                    <a:lnTo>
                      <a:pt x="434" y="68"/>
                    </a:lnTo>
                    <a:lnTo>
                      <a:pt x="433" y="71"/>
                    </a:lnTo>
                    <a:lnTo>
                      <a:pt x="432" y="75"/>
                    </a:lnTo>
                    <a:lnTo>
                      <a:pt x="432" y="80"/>
                    </a:lnTo>
                    <a:lnTo>
                      <a:pt x="467" y="80"/>
                    </a:lnTo>
                    <a:lnTo>
                      <a:pt x="504" y="80"/>
                    </a:lnTo>
                    <a:lnTo>
                      <a:pt x="536" y="80"/>
                    </a:lnTo>
                    <a:lnTo>
                      <a:pt x="565" y="80"/>
                    </a:lnTo>
                    <a:lnTo>
                      <a:pt x="581" y="80"/>
                    </a:lnTo>
                    <a:lnTo>
                      <a:pt x="601" y="83"/>
                    </a:lnTo>
                    <a:lnTo>
                      <a:pt x="621" y="85"/>
                    </a:lnTo>
                    <a:lnTo>
                      <a:pt x="637" y="86"/>
                    </a:lnTo>
                    <a:lnTo>
                      <a:pt x="648" y="86"/>
                    </a:lnTo>
                    <a:lnTo>
                      <a:pt x="658" y="87"/>
                    </a:lnTo>
                    <a:lnTo>
                      <a:pt x="667" y="88"/>
                    </a:lnTo>
                    <a:lnTo>
                      <a:pt x="675" y="89"/>
                    </a:lnTo>
                    <a:lnTo>
                      <a:pt x="690" y="94"/>
                    </a:lnTo>
                    <a:lnTo>
                      <a:pt x="702" y="99"/>
                    </a:lnTo>
                    <a:lnTo>
                      <a:pt x="715" y="103"/>
                    </a:lnTo>
                    <a:lnTo>
                      <a:pt x="728" y="107"/>
                    </a:lnTo>
                    <a:lnTo>
                      <a:pt x="734" y="109"/>
                    </a:lnTo>
                    <a:lnTo>
                      <a:pt x="742" y="110"/>
                    </a:lnTo>
                    <a:lnTo>
                      <a:pt x="749" y="111"/>
                    </a:lnTo>
                    <a:lnTo>
                      <a:pt x="757" y="111"/>
                    </a:lnTo>
                    <a:lnTo>
                      <a:pt x="753" y="115"/>
                    </a:lnTo>
                    <a:lnTo>
                      <a:pt x="751" y="119"/>
                    </a:lnTo>
                    <a:lnTo>
                      <a:pt x="748" y="122"/>
                    </a:lnTo>
                    <a:lnTo>
                      <a:pt x="747" y="125"/>
                    </a:lnTo>
                    <a:lnTo>
                      <a:pt x="747" y="130"/>
                    </a:lnTo>
                    <a:lnTo>
                      <a:pt x="749" y="134"/>
                    </a:lnTo>
                    <a:lnTo>
                      <a:pt x="752" y="138"/>
                    </a:lnTo>
                    <a:lnTo>
                      <a:pt x="754" y="142"/>
                    </a:lnTo>
                    <a:lnTo>
                      <a:pt x="754" y="145"/>
                    </a:lnTo>
                    <a:lnTo>
                      <a:pt x="754" y="147"/>
                    </a:lnTo>
                    <a:lnTo>
                      <a:pt x="753" y="151"/>
                    </a:lnTo>
                    <a:lnTo>
                      <a:pt x="751" y="154"/>
                    </a:lnTo>
                    <a:lnTo>
                      <a:pt x="711" y="184"/>
                    </a:lnTo>
                    <a:lnTo>
                      <a:pt x="728" y="179"/>
                    </a:lnTo>
                    <a:lnTo>
                      <a:pt x="746" y="172"/>
                    </a:lnTo>
                    <a:lnTo>
                      <a:pt x="764" y="166"/>
                    </a:lnTo>
                    <a:lnTo>
                      <a:pt x="777" y="160"/>
                    </a:lnTo>
                    <a:lnTo>
                      <a:pt x="798" y="160"/>
                    </a:lnTo>
                    <a:lnTo>
                      <a:pt x="797" y="164"/>
                    </a:lnTo>
                    <a:lnTo>
                      <a:pt x="799" y="168"/>
                    </a:lnTo>
                    <a:lnTo>
                      <a:pt x="802" y="172"/>
                    </a:lnTo>
                    <a:lnTo>
                      <a:pt x="807" y="174"/>
                    </a:lnTo>
                    <a:lnTo>
                      <a:pt x="820" y="179"/>
                    </a:lnTo>
                    <a:lnTo>
                      <a:pt x="834" y="183"/>
                    </a:lnTo>
                    <a:lnTo>
                      <a:pt x="848" y="186"/>
                    </a:lnTo>
                    <a:lnTo>
                      <a:pt x="860" y="189"/>
                    </a:lnTo>
                    <a:lnTo>
                      <a:pt x="866" y="191"/>
                    </a:lnTo>
                    <a:lnTo>
                      <a:pt x="869" y="192"/>
                    </a:lnTo>
                    <a:lnTo>
                      <a:pt x="870" y="194"/>
                    </a:lnTo>
                    <a:lnTo>
                      <a:pt x="870" y="196"/>
                    </a:lnTo>
                    <a:lnTo>
                      <a:pt x="864" y="234"/>
                    </a:lnTo>
                    <a:lnTo>
                      <a:pt x="863" y="236"/>
                    </a:lnTo>
                    <a:lnTo>
                      <a:pt x="860" y="238"/>
                    </a:lnTo>
                    <a:lnTo>
                      <a:pt x="856" y="239"/>
                    </a:lnTo>
                    <a:lnTo>
                      <a:pt x="852" y="240"/>
                    </a:lnTo>
                    <a:lnTo>
                      <a:pt x="838" y="242"/>
                    </a:lnTo>
                    <a:lnTo>
                      <a:pt x="824" y="243"/>
                    </a:lnTo>
                    <a:lnTo>
                      <a:pt x="809" y="244"/>
                    </a:lnTo>
                    <a:lnTo>
                      <a:pt x="797" y="246"/>
                    </a:lnTo>
                    <a:lnTo>
                      <a:pt x="791" y="247"/>
                    </a:lnTo>
                    <a:lnTo>
                      <a:pt x="788" y="248"/>
                    </a:lnTo>
                    <a:lnTo>
                      <a:pt x="785" y="250"/>
                    </a:lnTo>
                    <a:lnTo>
                      <a:pt x="784" y="252"/>
                    </a:lnTo>
                    <a:lnTo>
                      <a:pt x="799" y="262"/>
                    </a:lnTo>
                    <a:lnTo>
                      <a:pt x="813" y="269"/>
                    </a:lnTo>
                    <a:lnTo>
                      <a:pt x="827" y="275"/>
                    </a:lnTo>
                    <a:lnTo>
                      <a:pt x="843" y="280"/>
                    </a:lnTo>
                    <a:lnTo>
                      <a:pt x="859" y="284"/>
                    </a:lnTo>
                    <a:lnTo>
                      <a:pt x="877" y="287"/>
                    </a:lnTo>
                    <a:lnTo>
                      <a:pt x="896" y="289"/>
                    </a:lnTo>
                    <a:lnTo>
                      <a:pt x="916" y="289"/>
                    </a:lnTo>
                    <a:lnTo>
                      <a:pt x="915" y="298"/>
                    </a:lnTo>
                    <a:lnTo>
                      <a:pt x="913" y="307"/>
                    </a:lnTo>
                    <a:lnTo>
                      <a:pt x="909" y="317"/>
                    </a:lnTo>
                    <a:lnTo>
                      <a:pt x="903" y="327"/>
                    </a:lnTo>
                    <a:lnTo>
                      <a:pt x="914" y="330"/>
                    </a:lnTo>
                    <a:lnTo>
                      <a:pt x="925" y="333"/>
                    </a:lnTo>
                    <a:lnTo>
                      <a:pt x="937" y="333"/>
                    </a:lnTo>
                    <a:lnTo>
                      <a:pt x="948" y="333"/>
                    </a:lnTo>
                    <a:lnTo>
                      <a:pt x="959" y="332"/>
                    </a:lnTo>
                    <a:lnTo>
                      <a:pt x="969" y="331"/>
                    </a:lnTo>
                    <a:lnTo>
                      <a:pt x="977" y="329"/>
                    </a:lnTo>
                    <a:lnTo>
                      <a:pt x="983" y="327"/>
                    </a:lnTo>
                    <a:lnTo>
                      <a:pt x="987" y="333"/>
                    </a:lnTo>
                    <a:lnTo>
                      <a:pt x="991" y="337"/>
                    </a:lnTo>
                    <a:lnTo>
                      <a:pt x="995" y="341"/>
                    </a:lnTo>
                    <a:lnTo>
                      <a:pt x="1002" y="343"/>
                    </a:lnTo>
                    <a:lnTo>
                      <a:pt x="1015" y="347"/>
                    </a:lnTo>
                    <a:lnTo>
                      <a:pt x="1029" y="351"/>
                    </a:lnTo>
                    <a:lnTo>
                      <a:pt x="1012" y="360"/>
                    </a:lnTo>
                    <a:lnTo>
                      <a:pt x="997" y="371"/>
                    </a:lnTo>
                    <a:lnTo>
                      <a:pt x="983" y="382"/>
                    </a:lnTo>
                    <a:lnTo>
                      <a:pt x="971" y="391"/>
                    </a:lnTo>
                    <a:lnTo>
                      <a:pt x="959" y="400"/>
                    </a:lnTo>
                    <a:lnTo>
                      <a:pt x="947" y="406"/>
                    </a:lnTo>
                    <a:lnTo>
                      <a:pt x="939" y="409"/>
                    </a:lnTo>
                    <a:lnTo>
                      <a:pt x="933" y="411"/>
                    </a:lnTo>
                    <a:lnTo>
                      <a:pt x="925" y="412"/>
                    </a:lnTo>
                    <a:lnTo>
                      <a:pt x="916" y="412"/>
                    </a:lnTo>
                    <a:lnTo>
                      <a:pt x="911" y="413"/>
                    </a:lnTo>
                    <a:lnTo>
                      <a:pt x="907" y="414"/>
                    </a:lnTo>
                    <a:lnTo>
                      <a:pt x="902" y="415"/>
                    </a:lnTo>
                    <a:lnTo>
                      <a:pt x="899" y="417"/>
                    </a:lnTo>
                    <a:lnTo>
                      <a:pt x="893" y="422"/>
                    </a:lnTo>
                    <a:lnTo>
                      <a:pt x="889" y="428"/>
                    </a:lnTo>
                    <a:lnTo>
                      <a:pt x="885" y="434"/>
                    </a:lnTo>
                    <a:lnTo>
                      <a:pt x="881" y="439"/>
                    </a:lnTo>
                    <a:lnTo>
                      <a:pt x="879" y="441"/>
                    </a:lnTo>
                    <a:lnTo>
                      <a:pt x="877" y="442"/>
                    </a:lnTo>
                    <a:lnTo>
                      <a:pt x="874" y="443"/>
                    </a:lnTo>
                    <a:lnTo>
                      <a:pt x="870" y="444"/>
                    </a:lnTo>
                    <a:lnTo>
                      <a:pt x="865" y="442"/>
                    </a:lnTo>
                    <a:lnTo>
                      <a:pt x="857" y="439"/>
                    </a:lnTo>
                    <a:lnTo>
                      <a:pt x="849" y="435"/>
                    </a:lnTo>
                    <a:lnTo>
                      <a:pt x="842" y="429"/>
                    </a:lnTo>
                    <a:lnTo>
                      <a:pt x="835" y="422"/>
                    </a:lnTo>
                    <a:lnTo>
                      <a:pt x="830" y="414"/>
                    </a:lnTo>
                    <a:lnTo>
                      <a:pt x="827" y="411"/>
                    </a:lnTo>
                    <a:lnTo>
                      <a:pt x="825" y="407"/>
                    </a:lnTo>
                    <a:lnTo>
                      <a:pt x="824" y="404"/>
                    </a:lnTo>
                    <a:lnTo>
                      <a:pt x="824" y="400"/>
                    </a:lnTo>
                    <a:lnTo>
                      <a:pt x="840" y="400"/>
                    </a:lnTo>
                    <a:lnTo>
                      <a:pt x="851" y="400"/>
                    </a:lnTo>
                    <a:lnTo>
                      <a:pt x="851" y="393"/>
                    </a:lnTo>
                    <a:lnTo>
                      <a:pt x="851" y="382"/>
                    </a:lnTo>
                    <a:lnTo>
                      <a:pt x="837" y="382"/>
                    </a:lnTo>
                    <a:lnTo>
                      <a:pt x="827" y="382"/>
                    </a:lnTo>
                    <a:lnTo>
                      <a:pt x="816" y="382"/>
                    </a:lnTo>
                    <a:lnTo>
                      <a:pt x="804" y="382"/>
                    </a:lnTo>
                    <a:lnTo>
                      <a:pt x="798" y="381"/>
                    </a:lnTo>
                    <a:lnTo>
                      <a:pt x="792" y="379"/>
                    </a:lnTo>
                    <a:lnTo>
                      <a:pt x="788" y="376"/>
                    </a:lnTo>
                    <a:lnTo>
                      <a:pt x="784" y="373"/>
                    </a:lnTo>
                    <a:lnTo>
                      <a:pt x="780" y="369"/>
                    </a:lnTo>
                    <a:lnTo>
                      <a:pt x="776" y="366"/>
                    </a:lnTo>
                    <a:lnTo>
                      <a:pt x="770" y="364"/>
                    </a:lnTo>
                    <a:lnTo>
                      <a:pt x="764" y="363"/>
                    </a:lnTo>
                    <a:lnTo>
                      <a:pt x="759" y="364"/>
                    </a:lnTo>
                    <a:lnTo>
                      <a:pt x="755" y="366"/>
                    </a:lnTo>
                    <a:lnTo>
                      <a:pt x="752" y="369"/>
                    </a:lnTo>
                    <a:lnTo>
                      <a:pt x="749" y="374"/>
                    </a:lnTo>
                    <a:lnTo>
                      <a:pt x="747" y="379"/>
                    </a:lnTo>
                    <a:lnTo>
                      <a:pt x="745" y="384"/>
                    </a:lnTo>
                    <a:lnTo>
                      <a:pt x="744" y="389"/>
                    </a:lnTo>
                    <a:lnTo>
                      <a:pt x="744" y="394"/>
                    </a:lnTo>
                    <a:lnTo>
                      <a:pt x="711" y="394"/>
                    </a:lnTo>
                    <a:lnTo>
                      <a:pt x="711" y="412"/>
                    </a:lnTo>
                    <a:lnTo>
                      <a:pt x="715" y="414"/>
                    </a:lnTo>
                    <a:lnTo>
                      <a:pt x="720" y="418"/>
                    </a:lnTo>
                    <a:lnTo>
                      <a:pt x="726" y="423"/>
                    </a:lnTo>
                    <a:lnTo>
                      <a:pt x="733" y="430"/>
                    </a:lnTo>
                    <a:lnTo>
                      <a:pt x="747" y="445"/>
                    </a:lnTo>
                    <a:lnTo>
                      <a:pt x="762" y="462"/>
                    </a:lnTo>
                    <a:lnTo>
                      <a:pt x="775" y="478"/>
                    </a:lnTo>
                    <a:lnTo>
                      <a:pt x="787" y="494"/>
                    </a:lnTo>
                    <a:lnTo>
                      <a:pt x="795" y="505"/>
                    </a:lnTo>
                    <a:lnTo>
                      <a:pt x="798" y="511"/>
                    </a:lnTo>
                    <a:lnTo>
                      <a:pt x="797" y="517"/>
                    </a:lnTo>
                    <a:lnTo>
                      <a:pt x="795" y="523"/>
                    </a:lnTo>
                    <a:lnTo>
                      <a:pt x="795" y="527"/>
                    </a:lnTo>
                    <a:lnTo>
                      <a:pt x="795" y="530"/>
                    </a:lnTo>
                    <a:lnTo>
                      <a:pt x="796" y="533"/>
                    </a:lnTo>
                    <a:lnTo>
                      <a:pt x="798" y="535"/>
                    </a:lnTo>
                    <a:lnTo>
                      <a:pt x="788" y="539"/>
                    </a:lnTo>
                    <a:lnTo>
                      <a:pt x="779" y="543"/>
                    </a:lnTo>
                    <a:lnTo>
                      <a:pt x="771" y="547"/>
                    </a:lnTo>
                    <a:lnTo>
                      <a:pt x="765" y="551"/>
                    </a:lnTo>
                    <a:lnTo>
                      <a:pt x="758" y="554"/>
                    </a:lnTo>
                    <a:lnTo>
                      <a:pt x="752" y="558"/>
                    </a:lnTo>
                    <a:lnTo>
                      <a:pt x="745" y="560"/>
                    </a:lnTo>
                    <a:lnTo>
                      <a:pt x="737" y="560"/>
                    </a:lnTo>
                    <a:lnTo>
                      <a:pt x="723" y="559"/>
                    </a:lnTo>
                    <a:lnTo>
                      <a:pt x="708" y="556"/>
                    </a:lnTo>
                    <a:lnTo>
                      <a:pt x="695" y="552"/>
                    </a:lnTo>
                    <a:lnTo>
                      <a:pt x="681" y="546"/>
                    </a:lnTo>
                    <a:lnTo>
                      <a:pt x="669" y="540"/>
                    </a:lnTo>
                    <a:lnTo>
                      <a:pt x="659" y="531"/>
                    </a:lnTo>
                    <a:lnTo>
                      <a:pt x="651" y="524"/>
                    </a:lnTo>
                    <a:lnTo>
                      <a:pt x="644" y="517"/>
                    </a:lnTo>
                    <a:lnTo>
                      <a:pt x="618" y="517"/>
                    </a:lnTo>
                    <a:lnTo>
                      <a:pt x="621" y="525"/>
                    </a:lnTo>
                    <a:lnTo>
                      <a:pt x="624" y="531"/>
                    </a:lnTo>
                    <a:lnTo>
                      <a:pt x="629" y="538"/>
                    </a:lnTo>
                    <a:lnTo>
                      <a:pt x="634" y="543"/>
                    </a:lnTo>
                    <a:lnTo>
                      <a:pt x="645" y="552"/>
                    </a:lnTo>
                    <a:lnTo>
                      <a:pt x="657" y="560"/>
                    </a:lnTo>
                    <a:lnTo>
                      <a:pt x="668" y="567"/>
                    </a:lnTo>
                    <a:lnTo>
                      <a:pt x="678" y="575"/>
                    </a:lnTo>
                    <a:lnTo>
                      <a:pt x="683" y="580"/>
                    </a:lnTo>
                    <a:lnTo>
                      <a:pt x="687" y="585"/>
                    </a:lnTo>
                    <a:lnTo>
                      <a:pt x="689" y="590"/>
                    </a:lnTo>
                    <a:lnTo>
                      <a:pt x="691" y="598"/>
                    </a:lnTo>
                    <a:lnTo>
                      <a:pt x="678" y="601"/>
                    </a:lnTo>
                    <a:lnTo>
                      <a:pt x="665" y="604"/>
                    </a:lnTo>
                    <a:lnTo>
                      <a:pt x="644" y="603"/>
                    </a:lnTo>
                    <a:lnTo>
                      <a:pt x="618" y="599"/>
                    </a:lnTo>
                    <a:lnTo>
                      <a:pt x="589" y="592"/>
                    </a:lnTo>
                    <a:lnTo>
                      <a:pt x="558" y="584"/>
                    </a:lnTo>
                    <a:lnTo>
                      <a:pt x="544" y="580"/>
                    </a:lnTo>
                    <a:lnTo>
                      <a:pt x="531" y="575"/>
                    </a:lnTo>
                    <a:lnTo>
                      <a:pt x="518" y="570"/>
                    </a:lnTo>
                    <a:lnTo>
                      <a:pt x="507" y="565"/>
                    </a:lnTo>
                    <a:lnTo>
                      <a:pt x="497" y="559"/>
                    </a:lnTo>
                    <a:lnTo>
                      <a:pt x="488" y="554"/>
                    </a:lnTo>
                    <a:lnTo>
                      <a:pt x="483" y="548"/>
                    </a:lnTo>
                    <a:lnTo>
                      <a:pt x="478" y="542"/>
                    </a:lnTo>
                    <a:lnTo>
                      <a:pt x="475" y="532"/>
                    </a:lnTo>
                    <a:lnTo>
                      <a:pt x="471" y="523"/>
                    </a:lnTo>
                    <a:lnTo>
                      <a:pt x="464" y="513"/>
                    </a:lnTo>
                    <a:lnTo>
                      <a:pt x="457" y="504"/>
                    </a:lnTo>
                    <a:lnTo>
                      <a:pt x="451" y="496"/>
                    </a:lnTo>
                    <a:lnTo>
                      <a:pt x="444" y="489"/>
                    </a:lnTo>
                    <a:lnTo>
                      <a:pt x="438" y="484"/>
                    </a:lnTo>
                    <a:lnTo>
                      <a:pt x="432" y="480"/>
                    </a:lnTo>
                    <a:lnTo>
                      <a:pt x="410" y="473"/>
                    </a:lnTo>
                    <a:lnTo>
                      <a:pt x="388" y="468"/>
                    </a:lnTo>
                    <a:lnTo>
                      <a:pt x="384" y="467"/>
                    </a:lnTo>
                    <a:lnTo>
                      <a:pt x="379" y="465"/>
                    </a:lnTo>
                    <a:lnTo>
                      <a:pt x="375" y="463"/>
                    </a:lnTo>
                    <a:lnTo>
                      <a:pt x="372" y="460"/>
                    </a:lnTo>
                    <a:lnTo>
                      <a:pt x="370" y="457"/>
                    </a:lnTo>
                    <a:lnTo>
                      <a:pt x="367" y="453"/>
                    </a:lnTo>
                    <a:lnTo>
                      <a:pt x="366" y="449"/>
                    </a:lnTo>
                    <a:lnTo>
                      <a:pt x="365" y="444"/>
                    </a:lnTo>
                    <a:lnTo>
                      <a:pt x="366" y="441"/>
                    </a:lnTo>
                    <a:lnTo>
                      <a:pt x="368" y="439"/>
                    </a:lnTo>
                    <a:lnTo>
                      <a:pt x="373" y="437"/>
                    </a:lnTo>
                    <a:lnTo>
                      <a:pt x="378" y="436"/>
                    </a:lnTo>
                    <a:lnTo>
                      <a:pt x="392" y="433"/>
                    </a:lnTo>
                    <a:lnTo>
                      <a:pt x="406" y="430"/>
                    </a:lnTo>
                    <a:lnTo>
                      <a:pt x="435" y="427"/>
                    </a:lnTo>
                    <a:lnTo>
                      <a:pt x="452" y="424"/>
                    </a:lnTo>
                    <a:lnTo>
                      <a:pt x="452" y="416"/>
                    </a:lnTo>
                    <a:lnTo>
                      <a:pt x="454" y="409"/>
                    </a:lnTo>
                    <a:lnTo>
                      <a:pt x="456" y="404"/>
                    </a:lnTo>
                    <a:lnTo>
                      <a:pt x="459" y="399"/>
                    </a:lnTo>
                    <a:lnTo>
                      <a:pt x="461" y="394"/>
                    </a:lnTo>
                    <a:lnTo>
                      <a:pt x="463" y="390"/>
                    </a:lnTo>
                    <a:lnTo>
                      <a:pt x="465" y="386"/>
                    </a:lnTo>
                    <a:lnTo>
                      <a:pt x="465" y="382"/>
                    </a:lnTo>
                    <a:lnTo>
                      <a:pt x="479" y="382"/>
                    </a:lnTo>
                    <a:lnTo>
                      <a:pt x="490" y="380"/>
                    </a:lnTo>
                    <a:lnTo>
                      <a:pt x="500" y="378"/>
                    </a:lnTo>
                    <a:lnTo>
                      <a:pt x="508" y="375"/>
                    </a:lnTo>
                    <a:lnTo>
                      <a:pt x="521" y="368"/>
                    </a:lnTo>
                    <a:lnTo>
                      <a:pt x="532" y="363"/>
                    </a:lnTo>
                    <a:lnTo>
                      <a:pt x="572" y="363"/>
                    </a:lnTo>
                    <a:lnTo>
                      <a:pt x="573" y="369"/>
                    </a:lnTo>
                    <a:lnTo>
                      <a:pt x="575" y="376"/>
                    </a:lnTo>
                    <a:lnTo>
                      <a:pt x="577" y="380"/>
                    </a:lnTo>
                    <a:lnTo>
                      <a:pt x="580" y="384"/>
                    </a:lnTo>
                    <a:lnTo>
                      <a:pt x="583" y="387"/>
                    </a:lnTo>
                    <a:lnTo>
                      <a:pt x="587" y="389"/>
                    </a:lnTo>
                    <a:lnTo>
                      <a:pt x="590" y="391"/>
                    </a:lnTo>
                    <a:lnTo>
                      <a:pt x="595" y="393"/>
                    </a:lnTo>
                    <a:lnTo>
                      <a:pt x="603" y="394"/>
                    </a:lnTo>
                    <a:lnTo>
                      <a:pt x="614" y="395"/>
                    </a:lnTo>
                    <a:lnTo>
                      <a:pt x="625" y="394"/>
                    </a:lnTo>
                    <a:lnTo>
                      <a:pt x="637" y="394"/>
                    </a:lnTo>
                    <a:lnTo>
                      <a:pt x="650" y="394"/>
                    </a:lnTo>
                    <a:lnTo>
                      <a:pt x="659" y="393"/>
                    </a:lnTo>
                    <a:lnTo>
                      <a:pt x="668" y="392"/>
                    </a:lnTo>
                    <a:lnTo>
                      <a:pt x="675" y="390"/>
                    </a:lnTo>
                    <a:lnTo>
                      <a:pt x="687" y="387"/>
                    </a:lnTo>
                    <a:lnTo>
                      <a:pt x="698" y="382"/>
                    </a:lnTo>
                    <a:lnTo>
                      <a:pt x="698" y="373"/>
                    </a:lnTo>
                    <a:lnTo>
                      <a:pt x="698" y="363"/>
                    </a:lnTo>
                    <a:lnTo>
                      <a:pt x="605" y="351"/>
                    </a:lnTo>
                    <a:lnTo>
                      <a:pt x="596" y="351"/>
                    </a:lnTo>
                    <a:lnTo>
                      <a:pt x="588" y="353"/>
                    </a:lnTo>
                    <a:lnTo>
                      <a:pt x="581" y="355"/>
                    </a:lnTo>
                    <a:lnTo>
                      <a:pt x="576" y="357"/>
                    </a:lnTo>
                    <a:lnTo>
                      <a:pt x="572" y="359"/>
                    </a:lnTo>
                    <a:lnTo>
                      <a:pt x="567" y="361"/>
                    </a:lnTo>
                    <a:lnTo>
                      <a:pt x="563" y="362"/>
                    </a:lnTo>
                    <a:lnTo>
                      <a:pt x="558" y="363"/>
                    </a:lnTo>
                    <a:lnTo>
                      <a:pt x="550" y="362"/>
                    </a:lnTo>
                    <a:lnTo>
                      <a:pt x="542" y="361"/>
                    </a:lnTo>
                    <a:lnTo>
                      <a:pt x="540" y="360"/>
                    </a:lnTo>
                    <a:lnTo>
                      <a:pt x="536" y="360"/>
                    </a:lnTo>
                    <a:lnTo>
                      <a:pt x="534" y="361"/>
                    </a:lnTo>
                    <a:lnTo>
                      <a:pt x="532" y="363"/>
                    </a:lnTo>
                    <a:lnTo>
                      <a:pt x="533" y="358"/>
                    </a:lnTo>
                    <a:lnTo>
                      <a:pt x="535" y="354"/>
                    </a:lnTo>
                    <a:lnTo>
                      <a:pt x="539" y="350"/>
                    </a:lnTo>
                    <a:lnTo>
                      <a:pt x="542" y="347"/>
                    </a:lnTo>
                    <a:lnTo>
                      <a:pt x="550" y="339"/>
                    </a:lnTo>
                    <a:lnTo>
                      <a:pt x="557" y="332"/>
                    </a:lnTo>
                    <a:lnTo>
                      <a:pt x="565" y="324"/>
                    </a:lnTo>
                    <a:lnTo>
                      <a:pt x="572" y="316"/>
                    </a:lnTo>
                    <a:lnTo>
                      <a:pt x="574" y="311"/>
                    </a:lnTo>
                    <a:lnTo>
                      <a:pt x="576" y="306"/>
                    </a:lnTo>
                    <a:lnTo>
                      <a:pt x="577" y="301"/>
                    </a:lnTo>
                    <a:lnTo>
                      <a:pt x="578" y="295"/>
                    </a:lnTo>
                    <a:lnTo>
                      <a:pt x="577" y="290"/>
                    </a:lnTo>
                    <a:lnTo>
                      <a:pt x="576" y="283"/>
                    </a:lnTo>
                    <a:lnTo>
                      <a:pt x="575" y="280"/>
                    </a:lnTo>
                    <a:lnTo>
                      <a:pt x="575" y="277"/>
                    </a:lnTo>
                    <a:lnTo>
                      <a:pt x="576" y="274"/>
                    </a:lnTo>
                    <a:lnTo>
                      <a:pt x="578" y="271"/>
                    </a:lnTo>
                    <a:lnTo>
                      <a:pt x="568" y="271"/>
                    </a:lnTo>
                    <a:lnTo>
                      <a:pt x="558" y="269"/>
                    </a:lnTo>
                    <a:lnTo>
                      <a:pt x="550" y="267"/>
                    </a:lnTo>
                    <a:lnTo>
                      <a:pt x="541" y="263"/>
                    </a:lnTo>
                    <a:lnTo>
                      <a:pt x="533" y="258"/>
                    </a:lnTo>
                    <a:lnTo>
                      <a:pt x="524" y="254"/>
                    </a:lnTo>
                    <a:lnTo>
                      <a:pt x="518" y="248"/>
                    </a:lnTo>
                    <a:lnTo>
                      <a:pt x="511" y="243"/>
                    </a:lnTo>
                    <a:lnTo>
                      <a:pt x="499" y="231"/>
                    </a:lnTo>
                    <a:lnTo>
                      <a:pt x="489" y="219"/>
                    </a:lnTo>
                    <a:lnTo>
                      <a:pt x="483" y="208"/>
                    </a:lnTo>
                    <a:lnTo>
                      <a:pt x="478" y="196"/>
                    </a:lnTo>
                    <a:lnTo>
                      <a:pt x="473" y="198"/>
                    </a:lnTo>
                    <a:lnTo>
                      <a:pt x="467" y="198"/>
                    </a:lnTo>
                    <a:lnTo>
                      <a:pt x="463" y="198"/>
                    </a:lnTo>
                    <a:lnTo>
                      <a:pt x="459" y="196"/>
                    </a:lnTo>
                    <a:lnTo>
                      <a:pt x="452" y="190"/>
                    </a:lnTo>
                    <a:lnTo>
                      <a:pt x="446" y="183"/>
                    </a:lnTo>
                    <a:lnTo>
                      <a:pt x="441" y="175"/>
                    </a:lnTo>
                    <a:lnTo>
                      <a:pt x="434" y="168"/>
                    </a:lnTo>
                    <a:lnTo>
                      <a:pt x="431" y="165"/>
                    </a:lnTo>
                    <a:lnTo>
                      <a:pt x="428" y="162"/>
                    </a:lnTo>
                    <a:lnTo>
                      <a:pt x="423" y="161"/>
                    </a:lnTo>
                    <a:lnTo>
                      <a:pt x="419" y="160"/>
                    </a:lnTo>
                    <a:lnTo>
                      <a:pt x="415" y="161"/>
                    </a:lnTo>
                    <a:lnTo>
                      <a:pt x="411" y="162"/>
                    </a:lnTo>
                    <a:lnTo>
                      <a:pt x="408" y="163"/>
                    </a:lnTo>
                    <a:lnTo>
                      <a:pt x="404" y="165"/>
                    </a:lnTo>
                    <a:lnTo>
                      <a:pt x="397" y="170"/>
                    </a:lnTo>
                    <a:lnTo>
                      <a:pt x="392" y="177"/>
                    </a:lnTo>
                    <a:lnTo>
                      <a:pt x="386" y="184"/>
                    </a:lnTo>
                    <a:lnTo>
                      <a:pt x="382" y="191"/>
                    </a:lnTo>
                    <a:lnTo>
                      <a:pt x="379" y="197"/>
                    </a:lnTo>
                    <a:lnTo>
                      <a:pt x="378" y="203"/>
                    </a:lnTo>
                    <a:lnTo>
                      <a:pt x="339" y="203"/>
                    </a:lnTo>
                    <a:lnTo>
                      <a:pt x="317" y="194"/>
                    </a:lnTo>
                    <a:lnTo>
                      <a:pt x="295" y="188"/>
                    </a:lnTo>
                    <a:lnTo>
                      <a:pt x="273" y="182"/>
                    </a:lnTo>
                    <a:lnTo>
                      <a:pt x="252" y="178"/>
                    </a:lnTo>
                    <a:lnTo>
                      <a:pt x="230" y="176"/>
                    </a:lnTo>
                    <a:lnTo>
                      <a:pt x="207" y="174"/>
                    </a:lnTo>
                    <a:lnTo>
                      <a:pt x="184" y="173"/>
                    </a:lnTo>
                    <a:lnTo>
                      <a:pt x="160" y="172"/>
                    </a:lnTo>
                    <a:lnTo>
                      <a:pt x="148" y="173"/>
                    </a:lnTo>
                    <a:lnTo>
                      <a:pt x="138" y="176"/>
                    </a:lnTo>
                    <a:lnTo>
                      <a:pt x="129" y="180"/>
                    </a:lnTo>
                    <a:lnTo>
                      <a:pt x="121" y="184"/>
                    </a:lnTo>
                    <a:lnTo>
                      <a:pt x="114" y="189"/>
                    </a:lnTo>
                    <a:lnTo>
                      <a:pt x="107" y="193"/>
                    </a:lnTo>
                    <a:lnTo>
                      <a:pt x="101" y="195"/>
                    </a:lnTo>
                    <a:lnTo>
                      <a:pt x="93" y="196"/>
                    </a:lnTo>
                    <a:lnTo>
                      <a:pt x="88" y="196"/>
                    </a:lnTo>
                    <a:lnTo>
                      <a:pt x="84" y="194"/>
                    </a:lnTo>
                    <a:lnTo>
                      <a:pt x="81" y="190"/>
                    </a:lnTo>
                    <a:lnTo>
                      <a:pt x="79" y="187"/>
                    </a:lnTo>
                    <a:lnTo>
                      <a:pt x="74" y="179"/>
                    </a:lnTo>
                    <a:lnTo>
                      <a:pt x="73" y="172"/>
                    </a:lnTo>
                    <a:lnTo>
                      <a:pt x="50" y="177"/>
                    </a:lnTo>
                    <a:lnTo>
                      <a:pt x="29" y="181"/>
                    </a:lnTo>
                    <a:lnTo>
                      <a:pt x="25" y="181"/>
                    </a:lnTo>
                    <a:lnTo>
                      <a:pt x="20" y="180"/>
                    </a:lnTo>
                    <a:lnTo>
                      <a:pt x="16" y="180"/>
                    </a:lnTo>
                    <a:lnTo>
                      <a:pt x="13" y="178"/>
                    </a:lnTo>
                    <a:lnTo>
                      <a:pt x="8" y="176"/>
                    </a:lnTo>
                    <a:lnTo>
                      <a:pt x="6" y="174"/>
                    </a:lnTo>
                    <a:lnTo>
                      <a:pt x="3" y="170"/>
                    </a:lnTo>
                    <a:lnTo>
                      <a:pt x="0" y="166"/>
                    </a:lnTo>
                    <a:lnTo>
                      <a:pt x="4" y="162"/>
                    </a:lnTo>
                    <a:lnTo>
                      <a:pt x="9" y="158"/>
                    </a:lnTo>
                    <a:lnTo>
                      <a:pt x="14" y="155"/>
                    </a:lnTo>
                    <a:lnTo>
                      <a:pt x="20" y="152"/>
                    </a:lnTo>
                    <a:lnTo>
                      <a:pt x="32" y="149"/>
                    </a:lnTo>
                    <a:lnTo>
                      <a:pt x="46" y="146"/>
                    </a:lnTo>
                    <a:lnTo>
                      <a:pt x="59" y="145"/>
                    </a:lnTo>
                    <a:lnTo>
                      <a:pt x="70" y="147"/>
                    </a:lnTo>
                    <a:lnTo>
                      <a:pt x="75" y="149"/>
                    </a:lnTo>
                    <a:lnTo>
                      <a:pt x="80" y="150"/>
                    </a:lnTo>
                    <a:lnTo>
                      <a:pt x="83" y="152"/>
                    </a:lnTo>
                    <a:lnTo>
                      <a:pt x="86" y="154"/>
                    </a:lnTo>
                    <a:lnTo>
                      <a:pt x="86" y="139"/>
                    </a:lnTo>
                    <a:lnTo>
                      <a:pt x="86" y="129"/>
                    </a:lnTo>
                    <a:lnTo>
                      <a:pt x="73" y="129"/>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65" name="Freeform 417"/>
              <p:cNvSpPr>
                <a:spLocks/>
              </p:cNvSpPr>
              <p:nvPr/>
            </p:nvSpPr>
            <p:spPr bwMode="auto">
              <a:xfrm>
                <a:off x="1528" y="1110"/>
                <a:ext cx="409" cy="105"/>
              </a:xfrm>
              <a:custGeom>
                <a:avLst/>
                <a:gdLst>
                  <a:gd name="T0" fmla="*/ 797 w 1268"/>
                  <a:gd name="T1" fmla="*/ 38 h 321"/>
                  <a:gd name="T2" fmla="*/ 813 w 1268"/>
                  <a:gd name="T3" fmla="*/ 16 h 321"/>
                  <a:gd name="T4" fmla="*/ 846 w 1268"/>
                  <a:gd name="T5" fmla="*/ 10 h 321"/>
                  <a:gd name="T6" fmla="*/ 865 w 1268"/>
                  <a:gd name="T7" fmla="*/ 25 h 321"/>
                  <a:gd name="T8" fmla="*/ 938 w 1268"/>
                  <a:gd name="T9" fmla="*/ 14 h 321"/>
                  <a:gd name="T10" fmla="*/ 1020 w 1268"/>
                  <a:gd name="T11" fmla="*/ 1 h 321"/>
                  <a:gd name="T12" fmla="*/ 1084 w 1268"/>
                  <a:gd name="T13" fmla="*/ 17 h 321"/>
                  <a:gd name="T14" fmla="*/ 1133 w 1268"/>
                  <a:gd name="T15" fmla="*/ 20 h 321"/>
                  <a:gd name="T16" fmla="*/ 1268 w 1268"/>
                  <a:gd name="T17" fmla="*/ 32 h 321"/>
                  <a:gd name="T18" fmla="*/ 1242 w 1268"/>
                  <a:gd name="T19" fmla="*/ 50 h 321"/>
                  <a:gd name="T20" fmla="*/ 1163 w 1268"/>
                  <a:gd name="T21" fmla="*/ 64 h 321"/>
                  <a:gd name="T22" fmla="*/ 1053 w 1268"/>
                  <a:gd name="T23" fmla="*/ 77 h 321"/>
                  <a:gd name="T24" fmla="*/ 1029 w 1268"/>
                  <a:gd name="T25" fmla="*/ 96 h 321"/>
                  <a:gd name="T26" fmla="*/ 999 w 1268"/>
                  <a:gd name="T27" fmla="*/ 104 h 321"/>
                  <a:gd name="T28" fmla="*/ 942 w 1268"/>
                  <a:gd name="T29" fmla="*/ 102 h 321"/>
                  <a:gd name="T30" fmla="*/ 930 w 1268"/>
                  <a:gd name="T31" fmla="*/ 118 h 321"/>
                  <a:gd name="T32" fmla="*/ 747 w 1268"/>
                  <a:gd name="T33" fmla="*/ 133 h 321"/>
                  <a:gd name="T34" fmla="*/ 666 w 1268"/>
                  <a:gd name="T35" fmla="*/ 156 h 321"/>
                  <a:gd name="T36" fmla="*/ 635 w 1268"/>
                  <a:gd name="T37" fmla="*/ 181 h 321"/>
                  <a:gd name="T38" fmla="*/ 591 w 1268"/>
                  <a:gd name="T39" fmla="*/ 167 h 321"/>
                  <a:gd name="T40" fmla="*/ 570 w 1268"/>
                  <a:gd name="T41" fmla="*/ 181 h 321"/>
                  <a:gd name="T42" fmla="*/ 590 w 1268"/>
                  <a:gd name="T43" fmla="*/ 207 h 321"/>
                  <a:gd name="T44" fmla="*/ 545 w 1268"/>
                  <a:gd name="T45" fmla="*/ 237 h 321"/>
                  <a:gd name="T46" fmla="*/ 483 w 1268"/>
                  <a:gd name="T47" fmla="*/ 236 h 321"/>
                  <a:gd name="T48" fmla="*/ 404 w 1268"/>
                  <a:gd name="T49" fmla="*/ 242 h 321"/>
                  <a:gd name="T50" fmla="*/ 405 w 1268"/>
                  <a:gd name="T51" fmla="*/ 257 h 321"/>
                  <a:gd name="T52" fmla="*/ 392 w 1268"/>
                  <a:gd name="T53" fmla="*/ 293 h 321"/>
                  <a:gd name="T54" fmla="*/ 333 w 1268"/>
                  <a:gd name="T55" fmla="*/ 320 h 321"/>
                  <a:gd name="T56" fmla="*/ 290 w 1268"/>
                  <a:gd name="T57" fmla="*/ 296 h 321"/>
                  <a:gd name="T58" fmla="*/ 253 w 1268"/>
                  <a:gd name="T59" fmla="*/ 285 h 321"/>
                  <a:gd name="T60" fmla="*/ 96 w 1268"/>
                  <a:gd name="T61" fmla="*/ 276 h 321"/>
                  <a:gd name="T62" fmla="*/ 0 w 1268"/>
                  <a:gd name="T63" fmla="*/ 285 h 321"/>
                  <a:gd name="T64" fmla="*/ 10 w 1268"/>
                  <a:gd name="T65" fmla="*/ 266 h 321"/>
                  <a:gd name="T66" fmla="*/ 56 w 1268"/>
                  <a:gd name="T67" fmla="*/ 246 h 321"/>
                  <a:gd name="T68" fmla="*/ 143 w 1268"/>
                  <a:gd name="T69" fmla="*/ 235 h 321"/>
                  <a:gd name="T70" fmla="*/ 170 w 1268"/>
                  <a:gd name="T71" fmla="*/ 225 h 321"/>
                  <a:gd name="T72" fmla="*/ 190 w 1268"/>
                  <a:gd name="T73" fmla="*/ 217 h 321"/>
                  <a:gd name="T74" fmla="*/ 219 w 1268"/>
                  <a:gd name="T75" fmla="*/ 232 h 321"/>
                  <a:gd name="T76" fmla="*/ 247 w 1268"/>
                  <a:gd name="T77" fmla="*/ 247 h 321"/>
                  <a:gd name="T78" fmla="*/ 208 w 1268"/>
                  <a:gd name="T79" fmla="*/ 207 h 321"/>
                  <a:gd name="T80" fmla="*/ 193 w 1268"/>
                  <a:gd name="T81" fmla="*/ 200 h 321"/>
                  <a:gd name="T82" fmla="*/ 197 w 1268"/>
                  <a:gd name="T83" fmla="*/ 181 h 321"/>
                  <a:gd name="T84" fmla="*/ 246 w 1268"/>
                  <a:gd name="T85" fmla="*/ 174 h 321"/>
                  <a:gd name="T86" fmla="*/ 365 w 1268"/>
                  <a:gd name="T87" fmla="*/ 186 h 321"/>
                  <a:gd name="T88" fmla="*/ 418 w 1268"/>
                  <a:gd name="T89" fmla="*/ 174 h 321"/>
                  <a:gd name="T90" fmla="*/ 322 w 1268"/>
                  <a:gd name="T91" fmla="*/ 169 h 321"/>
                  <a:gd name="T92" fmla="*/ 299 w 1268"/>
                  <a:gd name="T93" fmla="*/ 149 h 321"/>
                  <a:gd name="T94" fmla="*/ 378 w 1268"/>
                  <a:gd name="T95" fmla="*/ 137 h 321"/>
                  <a:gd name="T96" fmla="*/ 438 w 1268"/>
                  <a:gd name="T97" fmla="*/ 155 h 321"/>
                  <a:gd name="T98" fmla="*/ 478 w 1268"/>
                  <a:gd name="T99" fmla="*/ 124 h 321"/>
                  <a:gd name="T100" fmla="*/ 664 w 1268"/>
                  <a:gd name="T101" fmla="*/ 87 h 321"/>
                  <a:gd name="T102" fmla="*/ 589 w 1268"/>
                  <a:gd name="T103" fmla="*/ 110 h 321"/>
                  <a:gd name="T104" fmla="*/ 449 w 1268"/>
                  <a:gd name="T105" fmla="*/ 111 h 321"/>
                  <a:gd name="T106" fmla="*/ 312 w 1268"/>
                  <a:gd name="T107" fmla="*/ 116 h 321"/>
                  <a:gd name="T108" fmla="*/ 253 w 1268"/>
                  <a:gd name="T109" fmla="*/ 101 h 321"/>
                  <a:gd name="T110" fmla="*/ 219 w 1268"/>
                  <a:gd name="T111" fmla="*/ 80 h 321"/>
                  <a:gd name="T112" fmla="*/ 253 w 1268"/>
                  <a:gd name="T113" fmla="*/ 71 h 321"/>
                  <a:gd name="T114" fmla="*/ 446 w 1268"/>
                  <a:gd name="T115" fmla="*/ 47 h 321"/>
                  <a:gd name="T116" fmla="*/ 618 w 1268"/>
                  <a:gd name="T117" fmla="*/ 32 h 321"/>
                  <a:gd name="T118" fmla="*/ 674 w 1268"/>
                  <a:gd name="T119" fmla="*/ 20 h 321"/>
                  <a:gd name="T120" fmla="*/ 757 w 1268"/>
                  <a:gd name="T121" fmla="*/ 26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8" h="321">
                    <a:moveTo>
                      <a:pt x="764" y="26"/>
                    </a:moveTo>
                    <a:lnTo>
                      <a:pt x="770" y="30"/>
                    </a:lnTo>
                    <a:lnTo>
                      <a:pt x="778" y="34"/>
                    </a:lnTo>
                    <a:lnTo>
                      <a:pt x="787" y="37"/>
                    </a:lnTo>
                    <a:lnTo>
                      <a:pt x="797" y="38"/>
                    </a:lnTo>
                    <a:lnTo>
                      <a:pt x="797" y="35"/>
                    </a:lnTo>
                    <a:lnTo>
                      <a:pt x="799" y="31"/>
                    </a:lnTo>
                    <a:lnTo>
                      <a:pt x="803" y="26"/>
                    </a:lnTo>
                    <a:lnTo>
                      <a:pt x="807" y="20"/>
                    </a:lnTo>
                    <a:lnTo>
                      <a:pt x="813" y="16"/>
                    </a:lnTo>
                    <a:lnTo>
                      <a:pt x="819" y="11"/>
                    </a:lnTo>
                    <a:lnTo>
                      <a:pt x="828" y="9"/>
                    </a:lnTo>
                    <a:lnTo>
                      <a:pt x="837" y="8"/>
                    </a:lnTo>
                    <a:lnTo>
                      <a:pt x="841" y="8"/>
                    </a:lnTo>
                    <a:lnTo>
                      <a:pt x="846" y="10"/>
                    </a:lnTo>
                    <a:lnTo>
                      <a:pt x="850" y="13"/>
                    </a:lnTo>
                    <a:lnTo>
                      <a:pt x="853" y="17"/>
                    </a:lnTo>
                    <a:lnTo>
                      <a:pt x="858" y="20"/>
                    </a:lnTo>
                    <a:lnTo>
                      <a:pt x="861" y="23"/>
                    </a:lnTo>
                    <a:lnTo>
                      <a:pt x="865" y="25"/>
                    </a:lnTo>
                    <a:lnTo>
                      <a:pt x="870" y="26"/>
                    </a:lnTo>
                    <a:lnTo>
                      <a:pt x="888" y="25"/>
                    </a:lnTo>
                    <a:lnTo>
                      <a:pt x="906" y="22"/>
                    </a:lnTo>
                    <a:lnTo>
                      <a:pt x="921" y="18"/>
                    </a:lnTo>
                    <a:lnTo>
                      <a:pt x="938" y="14"/>
                    </a:lnTo>
                    <a:lnTo>
                      <a:pt x="953" y="9"/>
                    </a:lnTo>
                    <a:lnTo>
                      <a:pt x="970" y="4"/>
                    </a:lnTo>
                    <a:lnTo>
                      <a:pt x="988" y="2"/>
                    </a:lnTo>
                    <a:lnTo>
                      <a:pt x="1009" y="0"/>
                    </a:lnTo>
                    <a:lnTo>
                      <a:pt x="1020" y="1"/>
                    </a:lnTo>
                    <a:lnTo>
                      <a:pt x="1032" y="3"/>
                    </a:lnTo>
                    <a:lnTo>
                      <a:pt x="1045" y="7"/>
                    </a:lnTo>
                    <a:lnTo>
                      <a:pt x="1059" y="11"/>
                    </a:lnTo>
                    <a:lnTo>
                      <a:pt x="1072" y="14"/>
                    </a:lnTo>
                    <a:lnTo>
                      <a:pt x="1084" y="17"/>
                    </a:lnTo>
                    <a:lnTo>
                      <a:pt x="1094" y="19"/>
                    </a:lnTo>
                    <a:lnTo>
                      <a:pt x="1103" y="20"/>
                    </a:lnTo>
                    <a:lnTo>
                      <a:pt x="1115" y="20"/>
                    </a:lnTo>
                    <a:lnTo>
                      <a:pt x="1123" y="20"/>
                    </a:lnTo>
                    <a:lnTo>
                      <a:pt x="1133" y="20"/>
                    </a:lnTo>
                    <a:lnTo>
                      <a:pt x="1149" y="20"/>
                    </a:lnTo>
                    <a:lnTo>
                      <a:pt x="1180" y="21"/>
                    </a:lnTo>
                    <a:lnTo>
                      <a:pt x="1209" y="23"/>
                    </a:lnTo>
                    <a:lnTo>
                      <a:pt x="1236" y="27"/>
                    </a:lnTo>
                    <a:lnTo>
                      <a:pt x="1268" y="32"/>
                    </a:lnTo>
                    <a:lnTo>
                      <a:pt x="1266" y="36"/>
                    </a:lnTo>
                    <a:lnTo>
                      <a:pt x="1263" y="39"/>
                    </a:lnTo>
                    <a:lnTo>
                      <a:pt x="1258" y="42"/>
                    </a:lnTo>
                    <a:lnTo>
                      <a:pt x="1253" y="45"/>
                    </a:lnTo>
                    <a:lnTo>
                      <a:pt x="1242" y="50"/>
                    </a:lnTo>
                    <a:lnTo>
                      <a:pt x="1229" y="54"/>
                    </a:lnTo>
                    <a:lnTo>
                      <a:pt x="1213" y="57"/>
                    </a:lnTo>
                    <a:lnTo>
                      <a:pt x="1198" y="59"/>
                    </a:lnTo>
                    <a:lnTo>
                      <a:pt x="1180" y="62"/>
                    </a:lnTo>
                    <a:lnTo>
                      <a:pt x="1163" y="64"/>
                    </a:lnTo>
                    <a:lnTo>
                      <a:pt x="1128" y="66"/>
                    </a:lnTo>
                    <a:lnTo>
                      <a:pt x="1094" y="69"/>
                    </a:lnTo>
                    <a:lnTo>
                      <a:pt x="1078" y="71"/>
                    </a:lnTo>
                    <a:lnTo>
                      <a:pt x="1065" y="74"/>
                    </a:lnTo>
                    <a:lnTo>
                      <a:pt x="1053" y="77"/>
                    </a:lnTo>
                    <a:lnTo>
                      <a:pt x="1043" y="81"/>
                    </a:lnTo>
                    <a:lnTo>
                      <a:pt x="1039" y="84"/>
                    </a:lnTo>
                    <a:lnTo>
                      <a:pt x="1034" y="87"/>
                    </a:lnTo>
                    <a:lnTo>
                      <a:pt x="1031" y="91"/>
                    </a:lnTo>
                    <a:lnTo>
                      <a:pt x="1029" y="96"/>
                    </a:lnTo>
                    <a:lnTo>
                      <a:pt x="1026" y="99"/>
                    </a:lnTo>
                    <a:lnTo>
                      <a:pt x="1021" y="102"/>
                    </a:lnTo>
                    <a:lnTo>
                      <a:pt x="1016" y="105"/>
                    </a:lnTo>
                    <a:lnTo>
                      <a:pt x="1009" y="105"/>
                    </a:lnTo>
                    <a:lnTo>
                      <a:pt x="999" y="104"/>
                    </a:lnTo>
                    <a:lnTo>
                      <a:pt x="991" y="102"/>
                    </a:lnTo>
                    <a:lnTo>
                      <a:pt x="983" y="98"/>
                    </a:lnTo>
                    <a:lnTo>
                      <a:pt x="976" y="93"/>
                    </a:lnTo>
                    <a:lnTo>
                      <a:pt x="943" y="93"/>
                    </a:lnTo>
                    <a:lnTo>
                      <a:pt x="942" y="102"/>
                    </a:lnTo>
                    <a:lnTo>
                      <a:pt x="939" y="110"/>
                    </a:lnTo>
                    <a:lnTo>
                      <a:pt x="937" y="113"/>
                    </a:lnTo>
                    <a:lnTo>
                      <a:pt x="935" y="115"/>
                    </a:lnTo>
                    <a:lnTo>
                      <a:pt x="932" y="118"/>
                    </a:lnTo>
                    <a:lnTo>
                      <a:pt x="930" y="118"/>
                    </a:lnTo>
                    <a:lnTo>
                      <a:pt x="902" y="119"/>
                    </a:lnTo>
                    <a:lnTo>
                      <a:pt x="862" y="120"/>
                    </a:lnTo>
                    <a:lnTo>
                      <a:pt x="818" y="124"/>
                    </a:lnTo>
                    <a:lnTo>
                      <a:pt x="771" y="129"/>
                    </a:lnTo>
                    <a:lnTo>
                      <a:pt x="747" y="133"/>
                    </a:lnTo>
                    <a:lnTo>
                      <a:pt x="725" y="137"/>
                    </a:lnTo>
                    <a:lnTo>
                      <a:pt x="703" y="143"/>
                    </a:lnTo>
                    <a:lnTo>
                      <a:pt x="683" y="149"/>
                    </a:lnTo>
                    <a:lnTo>
                      <a:pt x="674" y="153"/>
                    </a:lnTo>
                    <a:lnTo>
                      <a:pt x="666" y="156"/>
                    </a:lnTo>
                    <a:lnTo>
                      <a:pt x="658" y="160"/>
                    </a:lnTo>
                    <a:lnTo>
                      <a:pt x="651" y="165"/>
                    </a:lnTo>
                    <a:lnTo>
                      <a:pt x="645" y="169"/>
                    </a:lnTo>
                    <a:lnTo>
                      <a:pt x="639" y="175"/>
                    </a:lnTo>
                    <a:lnTo>
                      <a:pt x="635" y="181"/>
                    </a:lnTo>
                    <a:lnTo>
                      <a:pt x="630" y="186"/>
                    </a:lnTo>
                    <a:lnTo>
                      <a:pt x="604" y="186"/>
                    </a:lnTo>
                    <a:lnTo>
                      <a:pt x="604" y="177"/>
                    </a:lnTo>
                    <a:lnTo>
                      <a:pt x="604" y="167"/>
                    </a:lnTo>
                    <a:lnTo>
                      <a:pt x="591" y="167"/>
                    </a:lnTo>
                    <a:lnTo>
                      <a:pt x="579" y="167"/>
                    </a:lnTo>
                    <a:lnTo>
                      <a:pt x="562" y="167"/>
                    </a:lnTo>
                    <a:lnTo>
                      <a:pt x="538" y="167"/>
                    </a:lnTo>
                    <a:lnTo>
                      <a:pt x="556" y="175"/>
                    </a:lnTo>
                    <a:lnTo>
                      <a:pt x="570" y="181"/>
                    </a:lnTo>
                    <a:lnTo>
                      <a:pt x="577" y="185"/>
                    </a:lnTo>
                    <a:lnTo>
                      <a:pt x="583" y="190"/>
                    </a:lnTo>
                    <a:lnTo>
                      <a:pt x="591" y="196"/>
                    </a:lnTo>
                    <a:lnTo>
                      <a:pt x="597" y="204"/>
                    </a:lnTo>
                    <a:lnTo>
                      <a:pt x="590" y="207"/>
                    </a:lnTo>
                    <a:lnTo>
                      <a:pt x="581" y="212"/>
                    </a:lnTo>
                    <a:lnTo>
                      <a:pt x="571" y="218"/>
                    </a:lnTo>
                    <a:lnTo>
                      <a:pt x="562" y="225"/>
                    </a:lnTo>
                    <a:lnTo>
                      <a:pt x="552" y="232"/>
                    </a:lnTo>
                    <a:lnTo>
                      <a:pt x="545" y="237"/>
                    </a:lnTo>
                    <a:lnTo>
                      <a:pt x="537" y="240"/>
                    </a:lnTo>
                    <a:lnTo>
                      <a:pt x="532" y="241"/>
                    </a:lnTo>
                    <a:lnTo>
                      <a:pt x="517" y="241"/>
                    </a:lnTo>
                    <a:lnTo>
                      <a:pt x="502" y="238"/>
                    </a:lnTo>
                    <a:lnTo>
                      <a:pt x="483" y="236"/>
                    </a:lnTo>
                    <a:lnTo>
                      <a:pt x="458" y="235"/>
                    </a:lnTo>
                    <a:lnTo>
                      <a:pt x="442" y="236"/>
                    </a:lnTo>
                    <a:lnTo>
                      <a:pt x="427" y="237"/>
                    </a:lnTo>
                    <a:lnTo>
                      <a:pt x="415" y="240"/>
                    </a:lnTo>
                    <a:lnTo>
                      <a:pt x="404" y="242"/>
                    </a:lnTo>
                    <a:lnTo>
                      <a:pt x="384" y="248"/>
                    </a:lnTo>
                    <a:lnTo>
                      <a:pt x="365" y="254"/>
                    </a:lnTo>
                    <a:lnTo>
                      <a:pt x="382" y="257"/>
                    </a:lnTo>
                    <a:lnTo>
                      <a:pt x="394" y="258"/>
                    </a:lnTo>
                    <a:lnTo>
                      <a:pt x="405" y="257"/>
                    </a:lnTo>
                    <a:lnTo>
                      <a:pt x="418" y="254"/>
                    </a:lnTo>
                    <a:lnTo>
                      <a:pt x="418" y="272"/>
                    </a:lnTo>
                    <a:lnTo>
                      <a:pt x="413" y="277"/>
                    </a:lnTo>
                    <a:lnTo>
                      <a:pt x="404" y="285"/>
                    </a:lnTo>
                    <a:lnTo>
                      <a:pt x="392" y="293"/>
                    </a:lnTo>
                    <a:lnTo>
                      <a:pt x="379" y="301"/>
                    </a:lnTo>
                    <a:lnTo>
                      <a:pt x="356" y="315"/>
                    </a:lnTo>
                    <a:lnTo>
                      <a:pt x="345" y="321"/>
                    </a:lnTo>
                    <a:lnTo>
                      <a:pt x="339" y="321"/>
                    </a:lnTo>
                    <a:lnTo>
                      <a:pt x="333" y="320"/>
                    </a:lnTo>
                    <a:lnTo>
                      <a:pt x="327" y="318"/>
                    </a:lnTo>
                    <a:lnTo>
                      <a:pt x="322" y="315"/>
                    </a:lnTo>
                    <a:lnTo>
                      <a:pt x="312" y="310"/>
                    </a:lnTo>
                    <a:lnTo>
                      <a:pt x="301" y="303"/>
                    </a:lnTo>
                    <a:lnTo>
                      <a:pt x="290" y="296"/>
                    </a:lnTo>
                    <a:lnTo>
                      <a:pt x="279" y="290"/>
                    </a:lnTo>
                    <a:lnTo>
                      <a:pt x="272" y="288"/>
                    </a:lnTo>
                    <a:lnTo>
                      <a:pt x="266" y="286"/>
                    </a:lnTo>
                    <a:lnTo>
                      <a:pt x="259" y="285"/>
                    </a:lnTo>
                    <a:lnTo>
                      <a:pt x="253" y="285"/>
                    </a:lnTo>
                    <a:lnTo>
                      <a:pt x="215" y="283"/>
                    </a:lnTo>
                    <a:lnTo>
                      <a:pt x="182" y="281"/>
                    </a:lnTo>
                    <a:lnTo>
                      <a:pt x="152" y="279"/>
                    </a:lnTo>
                    <a:lnTo>
                      <a:pt x="123" y="277"/>
                    </a:lnTo>
                    <a:lnTo>
                      <a:pt x="96" y="276"/>
                    </a:lnTo>
                    <a:lnTo>
                      <a:pt x="66" y="276"/>
                    </a:lnTo>
                    <a:lnTo>
                      <a:pt x="51" y="277"/>
                    </a:lnTo>
                    <a:lnTo>
                      <a:pt x="35" y="279"/>
                    </a:lnTo>
                    <a:lnTo>
                      <a:pt x="18" y="281"/>
                    </a:lnTo>
                    <a:lnTo>
                      <a:pt x="0" y="285"/>
                    </a:lnTo>
                    <a:lnTo>
                      <a:pt x="0" y="281"/>
                    </a:lnTo>
                    <a:lnTo>
                      <a:pt x="1" y="277"/>
                    </a:lnTo>
                    <a:lnTo>
                      <a:pt x="2" y="274"/>
                    </a:lnTo>
                    <a:lnTo>
                      <a:pt x="5" y="271"/>
                    </a:lnTo>
                    <a:lnTo>
                      <a:pt x="10" y="266"/>
                    </a:lnTo>
                    <a:lnTo>
                      <a:pt x="17" y="261"/>
                    </a:lnTo>
                    <a:lnTo>
                      <a:pt x="25" y="257"/>
                    </a:lnTo>
                    <a:lnTo>
                      <a:pt x="35" y="253"/>
                    </a:lnTo>
                    <a:lnTo>
                      <a:pt x="45" y="249"/>
                    </a:lnTo>
                    <a:lnTo>
                      <a:pt x="56" y="246"/>
                    </a:lnTo>
                    <a:lnTo>
                      <a:pt x="79" y="241"/>
                    </a:lnTo>
                    <a:lnTo>
                      <a:pt x="101" y="238"/>
                    </a:lnTo>
                    <a:lnTo>
                      <a:pt x="120" y="236"/>
                    </a:lnTo>
                    <a:lnTo>
                      <a:pt x="133" y="235"/>
                    </a:lnTo>
                    <a:lnTo>
                      <a:pt x="143" y="235"/>
                    </a:lnTo>
                    <a:lnTo>
                      <a:pt x="159" y="235"/>
                    </a:lnTo>
                    <a:lnTo>
                      <a:pt x="162" y="235"/>
                    </a:lnTo>
                    <a:lnTo>
                      <a:pt x="164" y="233"/>
                    </a:lnTo>
                    <a:lnTo>
                      <a:pt x="167" y="230"/>
                    </a:lnTo>
                    <a:lnTo>
                      <a:pt x="170" y="225"/>
                    </a:lnTo>
                    <a:lnTo>
                      <a:pt x="174" y="222"/>
                    </a:lnTo>
                    <a:lnTo>
                      <a:pt x="177" y="219"/>
                    </a:lnTo>
                    <a:lnTo>
                      <a:pt x="181" y="217"/>
                    </a:lnTo>
                    <a:lnTo>
                      <a:pt x="186" y="216"/>
                    </a:lnTo>
                    <a:lnTo>
                      <a:pt x="190" y="217"/>
                    </a:lnTo>
                    <a:lnTo>
                      <a:pt x="196" y="218"/>
                    </a:lnTo>
                    <a:lnTo>
                      <a:pt x="200" y="219"/>
                    </a:lnTo>
                    <a:lnTo>
                      <a:pt x="203" y="221"/>
                    </a:lnTo>
                    <a:lnTo>
                      <a:pt x="211" y="226"/>
                    </a:lnTo>
                    <a:lnTo>
                      <a:pt x="219" y="232"/>
                    </a:lnTo>
                    <a:lnTo>
                      <a:pt x="226" y="238"/>
                    </a:lnTo>
                    <a:lnTo>
                      <a:pt x="234" y="243"/>
                    </a:lnTo>
                    <a:lnTo>
                      <a:pt x="238" y="245"/>
                    </a:lnTo>
                    <a:lnTo>
                      <a:pt x="243" y="246"/>
                    </a:lnTo>
                    <a:lnTo>
                      <a:pt x="247" y="247"/>
                    </a:lnTo>
                    <a:lnTo>
                      <a:pt x="253" y="247"/>
                    </a:lnTo>
                    <a:lnTo>
                      <a:pt x="253" y="204"/>
                    </a:lnTo>
                    <a:lnTo>
                      <a:pt x="232" y="206"/>
                    </a:lnTo>
                    <a:lnTo>
                      <a:pt x="212" y="207"/>
                    </a:lnTo>
                    <a:lnTo>
                      <a:pt x="208" y="207"/>
                    </a:lnTo>
                    <a:lnTo>
                      <a:pt x="204" y="207"/>
                    </a:lnTo>
                    <a:lnTo>
                      <a:pt x="201" y="206"/>
                    </a:lnTo>
                    <a:lnTo>
                      <a:pt x="198" y="204"/>
                    </a:lnTo>
                    <a:lnTo>
                      <a:pt x="196" y="202"/>
                    </a:lnTo>
                    <a:lnTo>
                      <a:pt x="193" y="200"/>
                    </a:lnTo>
                    <a:lnTo>
                      <a:pt x="192" y="196"/>
                    </a:lnTo>
                    <a:lnTo>
                      <a:pt x="192" y="192"/>
                    </a:lnTo>
                    <a:lnTo>
                      <a:pt x="193" y="188"/>
                    </a:lnTo>
                    <a:lnTo>
                      <a:pt x="194" y="184"/>
                    </a:lnTo>
                    <a:lnTo>
                      <a:pt x="197" y="181"/>
                    </a:lnTo>
                    <a:lnTo>
                      <a:pt x="199" y="179"/>
                    </a:lnTo>
                    <a:lnTo>
                      <a:pt x="205" y="176"/>
                    </a:lnTo>
                    <a:lnTo>
                      <a:pt x="214" y="174"/>
                    </a:lnTo>
                    <a:lnTo>
                      <a:pt x="232" y="172"/>
                    </a:lnTo>
                    <a:lnTo>
                      <a:pt x="246" y="174"/>
                    </a:lnTo>
                    <a:lnTo>
                      <a:pt x="265" y="176"/>
                    </a:lnTo>
                    <a:lnTo>
                      <a:pt x="290" y="180"/>
                    </a:lnTo>
                    <a:lnTo>
                      <a:pt x="315" y="184"/>
                    </a:lnTo>
                    <a:lnTo>
                      <a:pt x="338" y="186"/>
                    </a:lnTo>
                    <a:lnTo>
                      <a:pt x="365" y="186"/>
                    </a:lnTo>
                    <a:lnTo>
                      <a:pt x="386" y="184"/>
                    </a:lnTo>
                    <a:lnTo>
                      <a:pt x="394" y="183"/>
                    </a:lnTo>
                    <a:lnTo>
                      <a:pt x="403" y="181"/>
                    </a:lnTo>
                    <a:lnTo>
                      <a:pt x="411" y="178"/>
                    </a:lnTo>
                    <a:lnTo>
                      <a:pt x="418" y="174"/>
                    </a:lnTo>
                    <a:lnTo>
                      <a:pt x="379" y="172"/>
                    </a:lnTo>
                    <a:lnTo>
                      <a:pt x="344" y="172"/>
                    </a:lnTo>
                    <a:lnTo>
                      <a:pt x="336" y="172"/>
                    </a:lnTo>
                    <a:lnTo>
                      <a:pt x="328" y="171"/>
                    </a:lnTo>
                    <a:lnTo>
                      <a:pt x="322" y="169"/>
                    </a:lnTo>
                    <a:lnTo>
                      <a:pt x="315" y="167"/>
                    </a:lnTo>
                    <a:lnTo>
                      <a:pt x="310" y="164"/>
                    </a:lnTo>
                    <a:lnTo>
                      <a:pt x="305" y="160"/>
                    </a:lnTo>
                    <a:lnTo>
                      <a:pt x="302" y="155"/>
                    </a:lnTo>
                    <a:lnTo>
                      <a:pt x="299" y="149"/>
                    </a:lnTo>
                    <a:lnTo>
                      <a:pt x="309" y="145"/>
                    </a:lnTo>
                    <a:lnTo>
                      <a:pt x="320" y="142"/>
                    </a:lnTo>
                    <a:lnTo>
                      <a:pt x="331" y="140"/>
                    </a:lnTo>
                    <a:lnTo>
                      <a:pt x="345" y="138"/>
                    </a:lnTo>
                    <a:lnTo>
                      <a:pt x="378" y="137"/>
                    </a:lnTo>
                    <a:lnTo>
                      <a:pt x="425" y="137"/>
                    </a:lnTo>
                    <a:lnTo>
                      <a:pt x="426" y="141"/>
                    </a:lnTo>
                    <a:lnTo>
                      <a:pt x="429" y="146"/>
                    </a:lnTo>
                    <a:lnTo>
                      <a:pt x="434" y="150"/>
                    </a:lnTo>
                    <a:lnTo>
                      <a:pt x="438" y="155"/>
                    </a:lnTo>
                    <a:lnTo>
                      <a:pt x="484" y="155"/>
                    </a:lnTo>
                    <a:lnTo>
                      <a:pt x="483" y="146"/>
                    </a:lnTo>
                    <a:lnTo>
                      <a:pt x="481" y="137"/>
                    </a:lnTo>
                    <a:lnTo>
                      <a:pt x="479" y="130"/>
                    </a:lnTo>
                    <a:lnTo>
                      <a:pt x="478" y="124"/>
                    </a:lnTo>
                    <a:lnTo>
                      <a:pt x="645" y="124"/>
                    </a:lnTo>
                    <a:lnTo>
                      <a:pt x="648" y="109"/>
                    </a:lnTo>
                    <a:lnTo>
                      <a:pt x="651" y="101"/>
                    </a:lnTo>
                    <a:lnTo>
                      <a:pt x="657" y="95"/>
                    </a:lnTo>
                    <a:lnTo>
                      <a:pt x="664" y="87"/>
                    </a:lnTo>
                    <a:lnTo>
                      <a:pt x="653" y="91"/>
                    </a:lnTo>
                    <a:lnTo>
                      <a:pt x="638" y="99"/>
                    </a:lnTo>
                    <a:lnTo>
                      <a:pt x="622" y="108"/>
                    </a:lnTo>
                    <a:lnTo>
                      <a:pt x="611" y="111"/>
                    </a:lnTo>
                    <a:lnTo>
                      <a:pt x="589" y="110"/>
                    </a:lnTo>
                    <a:lnTo>
                      <a:pt x="556" y="108"/>
                    </a:lnTo>
                    <a:lnTo>
                      <a:pt x="522" y="106"/>
                    </a:lnTo>
                    <a:lnTo>
                      <a:pt x="491" y="105"/>
                    </a:lnTo>
                    <a:lnTo>
                      <a:pt x="476" y="107"/>
                    </a:lnTo>
                    <a:lnTo>
                      <a:pt x="449" y="111"/>
                    </a:lnTo>
                    <a:lnTo>
                      <a:pt x="414" y="115"/>
                    </a:lnTo>
                    <a:lnTo>
                      <a:pt x="376" y="119"/>
                    </a:lnTo>
                    <a:lnTo>
                      <a:pt x="355" y="120"/>
                    </a:lnTo>
                    <a:lnTo>
                      <a:pt x="333" y="119"/>
                    </a:lnTo>
                    <a:lnTo>
                      <a:pt x="312" y="116"/>
                    </a:lnTo>
                    <a:lnTo>
                      <a:pt x="291" y="113"/>
                    </a:lnTo>
                    <a:lnTo>
                      <a:pt x="281" y="111"/>
                    </a:lnTo>
                    <a:lnTo>
                      <a:pt x="271" y="108"/>
                    </a:lnTo>
                    <a:lnTo>
                      <a:pt x="261" y="105"/>
                    </a:lnTo>
                    <a:lnTo>
                      <a:pt x="253" y="101"/>
                    </a:lnTo>
                    <a:lnTo>
                      <a:pt x="244" y="97"/>
                    </a:lnTo>
                    <a:lnTo>
                      <a:pt x="235" y="92"/>
                    </a:lnTo>
                    <a:lnTo>
                      <a:pt x="226" y="87"/>
                    </a:lnTo>
                    <a:lnTo>
                      <a:pt x="219" y="81"/>
                    </a:lnTo>
                    <a:lnTo>
                      <a:pt x="219" y="80"/>
                    </a:lnTo>
                    <a:lnTo>
                      <a:pt x="221" y="79"/>
                    </a:lnTo>
                    <a:lnTo>
                      <a:pt x="223" y="78"/>
                    </a:lnTo>
                    <a:lnTo>
                      <a:pt x="227" y="76"/>
                    </a:lnTo>
                    <a:lnTo>
                      <a:pt x="238" y="74"/>
                    </a:lnTo>
                    <a:lnTo>
                      <a:pt x="253" y="71"/>
                    </a:lnTo>
                    <a:lnTo>
                      <a:pt x="290" y="66"/>
                    </a:lnTo>
                    <a:lnTo>
                      <a:pt x="334" y="60"/>
                    </a:lnTo>
                    <a:lnTo>
                      <a:pt x="378" y="55"/>
                    </a:lnTo>
                    <a:lnTo>
                      <a:pt x="417" y="50"/>
                    </a:lnTo>
                    <a:lnTo>
                      <a:pt x="446" y="47"/>
                    </a:lnTo>
                    <a:lnTo>
                      <a:pt x="458" y="44"/>
                    </a:lnTo>
                    <a:lnTo>
                      <a:pt x="545" y="44"/>
                    </a:lnTo>
                    <a:lnTo>
                      <a:pt x="591" y="32"/>
                    </a:lnTo>
                    <a:lnTo>
                      <a:pt x="605" y="33"/>
                    </a:lnTo>
                    <a:lnTo>
                      <a:pt x="618" y="32"/>
                    </a:lnTo>
                    <a:lnTo>
                      <a:pt x="631" y="31"/>
                    </a:lnTo>
                    <a:lnTo>
                      <a:pt x="642" y="28"/>
                    </a:lnTo>
                    <a:lnTo>
                      <a:pt x="653" y="25"/>
                    </a:lnTo>
                    <a:lnTo>
                      <a:pt x="664" y="22"/>
                    </a:lnTo>
                    <a:lnTo>
                      <a:pt x="674" y="20"/>
                    </a:lnTo>
                    <a:lnTo>
                      <a:pt x="684" y="20"/>
                    </a:lnTo>
                    <a:lnTo>
                      <a:pt x="707" y="21"/>
                    </a:lnTo>
                    <a:lnTo>
                      <a:pt x="723" y="23"/>
                    </a:lnTo>
                    <a:lnTo>
                      <a:pt x="737" y="25"/>
                    </a:lnTo>
                    <a:lnTo>
                      <a:pt x="757" y="26"/>
                    </a:lnTo>
                    <a:lnTo>
                      <a:pt x="764" y="26"/>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66" name="Freeform 418"/>
              <p:cNvSpPr>
                <a:spLocks/>
              </p:cNvSpPr>
              <p:nvPr/>
            </p:nvSpPr>
            <p:spPr bwMode="auto">
              <a:xfrm>
                <a:off x="553" y="1660"/>
                <a:ext cx="51" cy="38"/>
              </a:xfrm>
              <a:custGeom>
                <a:avLst/>
                <a:gdLst>
                  <a:gd name="T0" fmla="*/ 0 w 160"/>
                  <a:gd name="T1" fmla="*/ 0 h 117"/>
                  <a:gd name="T2" fmla="*/ 1 w 160"/>
                  <a:gd name="T3" fmla="*/ 10 h 117"/>
                  <a:gd name="T4" fmla="*/ 4 w 160"/>
                  <a:gd name="T5" fmla="*/ 19 h 117"/>
                  <a:gd name="T6" fmla="*/ 9 w 160"/>
                  <a:gd name="T7" fmla="*/ 29 h 117"/>
                  <a:gd name="T8" fmla="*/ 15 w 160"/>
                  <a:gd name="T9" fmla="*/ 39 h 117"/>
                  <a:gd name="T10" fmla="*/ 22 w 160"/>
                  <a:gd name="T11" fmla="*/ 48 h 117"/>
                  <a:gd name="T12" fmla="*/ 31 w 160"/>
                  <a:gd name="T13" fmla="*/ 59 h 117"/>
                  <a:gd name="T14" fmla="*/ 41 w 160"/>
                  <a:gd name="T15" fmla="*/ 68 h 117"/>
                  <a:gd name="T16" fmla="*/ 51 w 160"/>
                  <a:gd name="T17" fmla="*/ 77 h 117"/>
                  <a:gd name="T18" fmla="*/ 62 w 160"/>
                  <a:gd name="T19" fmla="*/ 85 h 117"/>
                  <a:gd name="T20" fmla="*/ 73 w 160"/>
                  <a:gd name="T21" fmla="*/ 93 h 117"/>
                  <a:gd name="T22" fmla="*/ 84 w 160"/>
                  <a:gd name="T23" fmla="*/ 99 h 117"/>
                  <a:gd name="T24" fmla="*/ 95 w 160"/>
                  <a:gd name="T25" fmla="*/ 105 h 117"/>
                  <a:gd name="T26" fmla="*/ 106 w 160"/>
                  <a:gd name="T27" fmla="*/ 111 h 117"/>
                  <a:gd name="T28" fmla="*/ 116 w 160"/>
                  <a:gd name="T29" fmla="*/ 114 h 117"/>
                  <a:gd name="T30" fmla="*/ 124 w 160"/>
                  <a:gd name="T31" fmla="*/ 117 h 117"/>
                  <a:gd name="T32" fmla="*/ 133 w 160"/>
                  <a:gd name="T33" fmla="*/ 117 h 117"/>
                  <a:gd name="T34" fmla="*/ 139 w 160"/>
                  <a:gd name="T35" fmla="*/ 116 h 117"/>
                  <a:gd name="T36" fmla="*/ 146 w 160"/>
                  <a:gd name="T37" fmla="*/ 113 h 117"/>
                  <a:gd name="T38" fmla="*/ 153 w 160"/>
                  <a:gd name="T39" fmla="*/ 110 h 117"/>
                  <a:gd name="T40" fmla="*/ 160 w 160"/>
                  <a:gd name="T41" fmla="*/ 104 h 117"/>
                  <a:gd name="T42" fmla="*/ 150 w 160"/>
                  <a:gd name="T43" fmla="*/ 91 h 117"/>
                  <a:gd name="T44" fmla="*/ 141 w 160"/>
                  <a:gd name="T45" fmla="*/ 79 h 117"/>
                  <a:gd name="T46" fmla="*/ 138 w 160"/>
                  <a:gd name="T47" fmla="*/ 73 h 117"/>
                  <a:gd name="T48" fmla="*/ 135 w 160"/>
                  <a:gd name="T49" fmla="*/ 66 h 117"/>
                  <a:gd name="T50" fmla="*/ 133 w 160"/>
                  <a:gd name="T51" fmla="*/ 58 h 117"/>
                  <a:gd name="T52" fmla="*/ 133 w 160"/>
                  <a:gd name="T53" fmla="*/ 49 h 117"/>
                  <a:gd name="T54" fmla="*/ 127 w 160"/>
                  <a:gd name="T55" fmla="*/ 48 h 117"/>
                  <a:gd name="T56" fmla="*/ 118 w 160"/>
                  <a:gd name="T57" fmla="*/ 45 h 117"/>
                  <a:gd name="T58" fmla="*/ 108 w 160"/>
                  <a:gd name="T59" fmla="*/ 40 h 117"/>
                  <a:gd name="T60" fmla="*/ 97 w 160"/>
                  <a:gd name="T61" fmla="*/ 34 h 117"/>
                  <a:gd name="T62" fmla="*/ 87 w 160"/>
                  <a:gd name="T63" fmla="*/ 28 h 117"/>
                  <a:gd name="T64" fmla="*/ 77 w 160"/>
                  <a:gd name="T65" fmla="*/ 21 h 117"/>
                  <a:gd name="T66" fmla="*/ 74 w 160"/>
                  <a:gd name="T67" fmla="*/ 17 h 117"/>
                  <a:gd name="T68" fmla="*/ 71 w 160"/>
                  <a:gd name="T69" fmla="*/ 13 h 117"/>
                  <a:gd name="T70" fmla="*/ 68 w 160"/>
                  <a:gd name="T71" fmla="*/ 10 h 117"/>
                  <a:gd name="T72" fmla="*/ 66 w 160"/>
                  <a:gd name="T73" fmla="*/ 6 h 117"/>
                  <a:gd name="T74" fmla="*/ 60 w 160"/>
                  <a:gd name="T75" fmla="*/ 6 h 117"/>
                  <a:gd name="T76" fmla="*/ 52 w 160"/>
                  <a:gd name="T77" fmla="*/ 6 h 117"/>
                  <a:gd name="T78" fmla="*/ 43 w 160"/>
                  <a:gd name="T79" fmla="*/ 4 h 117"/>
                  <a:gd name="T80" fmla="*/ 33 w 160"/>
                  <a:gd name="T81" fmla="*/ 0 h 117"/>
                  <a:gd name="T82" fmla="*/ 0 w 160"/>
                  <a:gd name="T8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0" h="117">
                    <a:moveTo>
                      <a:pt x="0" y="0"/>
                    </a:moveTo>
                    <a:lnTo>
                      <a:pt x="1" y="10"/>
                    </a:lnTo>
                    <a:lnTo>
                      <a:pt x="4" y="19"/>
                    </a:lnTo>
                    <a:lnTo>
                      <a:pt x="9" y="29"/>
                    </a:lnTo>
                    <a:lnTo>
                      <a:pt x="15" y="39"/>
                    </a:lnTo>
                    <a:lnTo>
                      <a:pt x="22" y="48"/>
                    </a:lnTo>
                    <a:lnTo>
                      <a:pt x="31" y="59"/>
                    </a:lnTo>
                    <a:lnTo>
                      <a:pt x="41" y="68"/>
                    </a:lnTo>
                    <a:lnTo>
                      <a:pt x="51" y="77"/>
                    </a:lnTo>
                    <a:lnTo>
                      <a:pt x="62" y="85"/>
                    </a:lnTo>
                    <a:lnTo>
                      <a:pt x="73" y="93"/>
                    </a:lnTo>
                    <a:lnTo>
                      <a:pt x="84" y="99"/>
                    </a:lnTo>
                    <a:lnTo>
                      <a:pt x="95" y="105"/>
                    </a:lnTo>
                    <a:lnTo>
                      <a:pt x="106" y="111"/>
                    </a:lnTo>
                    <a:lnTo>
                      <a:pt x="116" y="114"/>
                    </a:lnTo>
                    <a:lnTo>
                      <a:pt x="124" y="117"/>
                    </a:lnTo>
                    <a:lnTo>
                      <a:pt x="133" y="117"/>
                    </a:lnTo>
                    <a:lnTo>
                      <a:pt x="139" y="116"/>
                    </a:lnTo>
                    <a:lnTo>
                      <a:pt x="146" y="113"/>
                    </a:lnTo>
                    <a:lnTo>
                      <a:pt x="153" y="110"/>
                    </a:lnTo>
                    <a:lnTo>
                      <a:pt x="160" y="104"/>
                    </a:lnTo>
                    <a:lnTo>
                      <a:pt x="150" y="91"/>
                    </a:lnTo>
                    <a:lnTo>
                      <a:pt x="141" y="79"/>
                    </a:lnTo>
                    <a:lnTo>
                      <a:pt x="138" y="73"/>
                    </a:lnTo>
                    <a:lnTo>
                      <a:pt x="135" y="66"/>
                    </a:lnTo>
                    <a:lnTo>
                      <a:pt x="133" y="58"/>
                    </a:lnTo>
                    <a:lnTo>
                      <a:pt x="133" y="49"/>
                    </a:lnTo>
                    <a:lnTo>
                      <a:pt x="127" y="48"/>
                    </a:lnTo>
                    <a:lnTo>
                      <a:pt x="118" y="45"/>
                    </a:lnTo>
                    <a:lnTo>
                      <a:pt x="108" y="40"/>
                    </a:lnTo>
                    <a:lnTo>
                      <a:pt x="97" y="34"/>
                    </a:lnTo>
                    <a:lnTo>
                      <a:pt x="87" y="28"/>
                    </a:lnTo>
                    <a:lnTo>
                      <a:pt x="77" y="21"/>
                    </a:lnTo>
                    <a:lnTo>
                      <a:pt x="74" y="17"/>
                    </a:lnTo>
                    <a:lnTo>
                      <a:pt x="71" y="13"/>
                    </a:lnTo>
                    <a:lnTo>
                      <a:pt x="68" y="10"/>
                    </a:lnTo>
                    <a:lnTo>
                      <a:pt x="66" y="6"/>
                    </a:lnTo>
                    <a:lnTo>
                      <a:pt x="60" y="6"/>
                    </a:lnTo>
                    <a:lnTo>
                      <a:pt x="52" y="6"/>
                    </a:lnTo>
                    <a:lnTo>
                      <a:pt x="43" y="4"/>
                    </a:lnTo>
                    <a:lnTo>
                      <a:pt x="33" y="0"/>
                    </a:lnTo>
                    <a:lnTo>
                      <a:pt x="0" y="0"/>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67" name="Freeform 419"/>
              <p:cNvSpPr>
                <a:spLocks/>
              </p:cNvSpPr>
              <p:nvPr/>
            </p:nvSpPr>
            <p:spPr bwMode="auto">
              <a:xfrm>
                <a:off x="527" y="1592"/>
                <a:ext cx="26" cy="46"/>
              </a:xfrm>
              <a:custGeom>
                <a:avLst/>
                <a:gdLst>
                  <a:gd name="T0" fmla="*/ 40 w 80"/>
                  <a:gd name="T1" fmla="*/ 123 h 141"/>
                  <a:gd name="T2" fmla="*/ 80 w 80"/>
                  <a:gd name="T3" fmla="*/ 36 h 141"/>
                  <a:gd name="T4" fmla="*/ 80 w 80"/>
                  <a:gd name="T5" fmla="*/ 18 h 141"/>
                  <a:gd name="T6" fmla="*/ 68 w 80"/>
                  <a:gd name="T7" fmla="*/ 17 h 141"/>
                  <a:gd name="T8" fmla="*/ 59 w 80"/>
                  <a:gd name="T9" fmla="*/ 16 h 141"/>
                  <a:gd name="T10" fmla="*/ 53 w 80"/>
                  <a:gd name="T11" fmla="*/ 14 h 141"/>
                  <a:gd name="T12" fmla="*/ 47 w 80"/>
                  <a:gd name="T13" fmla="*/ 11 h 141"/>
                  <a:gd name="T14" fmla="*/ 44 w 80"/>
                  <a:gd name="T15" fmla="*/ 8 h 141"/>
                  <a:gd name="T16" fmla="*/ 42 w 80"/>
                  <a:gd name="T17" fmla="*/ 5 h 141"/>
                  <a:gd name="T18" fmla="*/ 41 w 80"/>
                  <a:gd name="T19" fmla="*/ 2 h 141"/>
                  <a:gd name="T20" fmla="*/ 40 w 80"/>
                  <a:gd name="T21" fmla="*/ 0 h 141"/>
                  <a:gd name="T22" fmla="*/ 0 w 80"/>
                  <a:gd name="T23" fmla="*/ 0 h 141"/>
                  <a:gd name="T24" fmla="*/ 0 w 80"/>
                  <a:gd name="T25" fmla="*/ 23 h 141"/>
                  <a:gd name="T26" fmla="*/ 0 w 80"/>
                  <a:gd name="T27" fmla="*/ 40 h 141"/>
                  <a:gd name="T28" fmla="*/ 0 w 80"/>
                  <a:gd name="T29" fmla="*/ 52 h 141"/>
                  <a:gd name="T30" fmla="*/ 0 w 80"/>
                  <a:gd name="T31" fmla="*/ 61 h 141"/>
                  <a:gd name="T32" fmla="*/ 1 w 80"/>
                  <a:gd name="T33" fmla="*/ 69 h 141"/>
                  <a:gd name="T34" fmla="*/ 3 w 80"/>
                  <a:gd name="T35" fmla="*/ 78 h 141"/>
                  <a:gd name="T36" fmla="*/ 7 w 80"/>
                  <a:gd name="T37" fmla="*/ 88 h 141"/>
                  <a:gd name="T38" fmla="*/ 11 w 80"/>
                  <a:gd name="T39" fmla="*/ 99 h 141"/>
                  <a:gd name="T40" fmla="*/ 20 w 80"/>
                  <a:gd name="T41" fmla="*/ 121 h 141"/>
                  <a:gd name="T42" fmla="*/ 27 w 80"/>
                  <a:gd name="T43" fmla="*/ 141 h 141"/>
                  <a:gd name="T44" fmla="*/ 31 w 80"/>
                  <a:gd name="T45" fmla="*/ 135 h 141"/>
                  <a:gd name="T46" fmla="*/ 33 w 80"/>
                  <a:gd name="T47" fmla="*/ 129 h 141"/>
                  <a:gd name="T48" fmla="*/ 34 w 80"/>
                  <a:gd name="T49" fmla="*/ 127 h 141"/>
                  <a:gd name="T50" fmla="*/ 36 w 80"/>
                  <a:gd name="T51" fmla="*/ 125 h 141"/>
                  <a:gd name="T52" fmla="*/ 38 w 80"/>
                  <a:gd name="T53" fmla="*/ 123 h 141"/>
                  <a:gd name="T54" fmla="*/ 40 w 80"/>
                  <a:gd name="T55" fmla="*/ 12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 h="141">
                    <a:moveTo>
                      <a:pt x="40" y="123"/>
                    </a:moveTo>
                    <a:lnTo>
                      <a:pt x="80" y="36"/>
                    </a:lnTo>
                    <a:lnTo>
                      <a:pt x="80" y="18"/>
                    </a:lnTo>
                    <a:lnTo>
                      <a:pt x="68" y="17"/>
                    </a:lnTo>
                    <a:lnTo>
                      <a:pt x="59" y="16"/>
                    </a:lnTo>
                    <a:lnTo>
                      <a:pt x="53" y="14"/>
                    </a:lnTo>
                    <a:lnTo>
                      <a:pt x="47" y="11"/>
                    </a:lnTo>
                    <a:lnTo>
                      <a:pt x="44" y="8"/>
                    </a:lnTo>
                    <a:lnTo>
                      <a:pt x="42" y="5"/>
                    </a:lnTo>
                    <a:lnTo>
                      <a:pt x="41" y="2"/>
                    </a:lnTo>
                    <a:lnTo>
                      <a:pt x="40" y="0"/>
                    </a:lnTo>
                    <a:lnTo>
                      <a:pt x="0" y="0"/>
                    </a:lnTo>
                    <a:lnTo>
                      <a:pt x="0" y="23"/>
                    </a:lnTo>
                    <a:lnTo>
                      <a:pt x="0" y="40"/>
                    </a:lnTo>
                    <a:lnTo>
                      <a:pt x="0" y="52"/>
                    </a:lnTo>
                    <a:lnTo>
                      <a:pt x="0" y="61"/>
                    </a:lnTo>
                    <a:lnTo>
                      <a:pt x="1" y="69"/>
                    </a:lnTo>
                    <a:lnTo>
                      <a:pt x="3" y="78"/>
                    </a:lnTo>
                    <a:lnTo>
                      <a:pt x="7" y="88"/>
                    </a:lnTo>
                    <a:lnTo>
                      <a:pt x="11" y="99"/>
                    </a:lnTo>
                    <a:lnTo>
                      <a:pt x="20" y="121"/>
                    </a:lnTo>
                    <a:lnTo>
                      <a:pt x="27" y="141"/>
                    </a:lnTo>
                    <a:lnTo>
                      <a:pt x="31" y="135"/>
                    </a:lnTo>
                    <a:lnTo>
                      <a:pt x="33" y="129"/>
                    </a:lnTo>
                    <a:lnTo>
                      <a:pt x="34" y="127"/>
                    </a:lnTo>
                    <a:lnTo>
                      <a:pt x="36" y="125"/>
                    </a:lnTo>
                    <a:lnTo>
                      <a:pt x="38" y="123"/>
                    </a:lnTo>
                    <a:lnTo>
                      <a:pt x="40" y="123"/>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68" name="Freeform 420"/>
              <p:cNvSpPr>
                <a:spLocks/>
              </p:cNvSpPr>
              <p:nvPr/>
            </p:nvSpPr>
            <p:spPr bwMode="auto">
              <a:xfrm>
                <a:off x="1379" y="1383"/>
                <a:ext cx="83" cy="41"/>
              </a:xfrm>
              <a:custGeom>
                <a:avLst/>
                <a:gdLst>
                  <a:gd name="T0" fmla="*/ 0 w 259"/>
                  <a:gd name="T1" fmla="*/ 93 h 124"/>
                  <a:gd name="T2" fmla="*/ 0 w 259"/>
                  <a:gd name="T3" fmla="*/ 96 h 124"/>
                  <a:gd name="T4" fmla="*/ 2 w 259"/>
                  <a:gd name="T5" fmla="*/ 100 h 124"/>
                  <a:gd name="T6" fmla="*/ 4 w 259"/>
                  <a:gd name="T7" fmla="*/ 103 h 124"/>
                  <a:gd name="T8" fmla="*/ 6 w 259"/>
                  <a:gd name="T9" fmla="*/ 106 h 124"/>
                  <a:gd name="T10" fmla="*/ 14 w 259"/>
                  <a:gd name="T11" fmla="*/ 111 h 124"/>
                  <a:gd name="T12" fmla="*/ 23 w 259"/>
                  <a:gd name="T13" fmla="*/ 115 h 124"/>
                  <a:gd name="T14" fmla="*/ 31 w 259"/>
                  <a:gd name="T15" fmla="*/ 120 h 124"/>
                  <a:gd name="T16" fmla="*/ 41 w 259"/>
                  <a:gd name="T17" fmla="*/ 122 h 124"/>
                  <a:gd name="T18" fmla="*/ 51 w 259"/>
                  <a:gd name="T19" fmla="*/ 124 h 124"/>
                  <a:gd name="T20" fmla="*/ 60 w 259"/>
                  <a:gd name="T21" fmla="*/ 124 h 124"/>
                  <a:gd name="T22" fmla="*/ 68 w 259"/>
                  <a:gd name="T23" fmla="*/ 124 h 124"/>
                  <a:gd name="T24" fmla="*/ 75 w 259"/>
                  <a:gd name="T25" fmla="*/ 123 h 124"/>
                  <a:gd name="T26" fmla="*/ 81 w 259"/>
                  <a:gd name="T27" fmla="*/ 122 h 124"/>
                  <a:gd name="T28" fmla="*/ 87 w 259"/>
                  <a:gd name="T29" fmla="*/ 120 h 124"/>
                  <a:gd name="T30" fmla="*/ 97 w 259"/>
                  <a:gd name="T31" fmla="*/ 114 h 124"/>
                  <a:gd name="T32" fmla="*/ 106 w 259"/>
                  <a:gd name="T33" fmla="*/ 108 h 124"/>
                  <a:gd name="T34" fmla="*/ 115 w 259"/>
                  <a:gd name="T35" fmla="*/ 103 h 124"/>
                  <a:gd name="T36" fmla="*/ 125 w 259"/>
                  <a:gd name="T37" fmla="*/ 98 h 124"/>
                  <a:gd name="T38" fmla="*/ 130 w 259"/>
                  <a:gd name="T39" fmla="*/ 96 h 124"/>
                  <a:gd name="T40" fmla="*/ 137 w 259"/>
                  <a:gd name="T41" fmla="*/ 94 h 124"/>
                  <a:gd name="T42" fmla="*/ 145 w 259"/>
                  <a:gd name="T43" fmla="*/ 93 h 124"/>
                  <a:gd name="T44" fmla="*/ 152 w 259"/>
                  <a:gd name="T45" fmla="*/ 93 h 124"/>
                  <a:gd name="T46" fmla="*/ 162 w 259"/>
                  <a:gd name="T47" fmla="*/ 94 h 124"/>
                  <a:gd name="T48" fmla="*/ 171 w 259"/>
                  <a:gd name="T49" fmla="*/ 96 h 124"/>
                  <a:gd name="T50" fmla="*/ 180 w 259"/>
                  <a:gd name="T51" fmla="*/ 99 h 124"/>
                  <a:gd name="T52" fmla="*/ 188 w 259"/>
                  <a:gd name="T53" fmla="*/ 103 h 124"/>
                  <a:gd name="T54" fmla="*/ 204 w 259"/>
                  <a:gd name="T55" fmla="*/ 111 h 124"/>
                  <a:gd name="T56" fmla="*/ 219 w 259"/>
                  <a:gd name="T57" fmla="*/ 117 h 124"/>
                  <a:gd name="T58" fmla="*/ 259 w 259"/>
                  <a:gd name="T59" fmla="*/ 117 h 124"/>
                  <a:gd name="T60" fmla="*/ 259 w 259"/>
                  <a:gd name="T61" fmla="*/ 99 h 124"/>
                  <a:gd name="T62" fmla="*/ 252 w 259"/>
                  <a:gd name="T63" fmla="*/ 98 h 124"/>
                  <a:gd name="T64" fmla="*/ 244 w 259"/>
                  <a:gd name="T65" fmla="*/ 96 h 124"/>
                  <a:gd name="T66" fmla="*/ 236 w 259"/>
                  <a:gd name="T67" fmla="*/ 94 h 124"/>
                  <a:gd name="T68" fmla="*/ 226 w 259"/>
                  <a:gd name="T69" fmla="*/ 93 h 124"/>
                  <a:gd name="T70" fmla="*/ 230 w 259"/>
                  <a:gd name="T71" fmla="*/ 85 h 124"/>
                  <a:gd name="T72" fmla="*/ 236 w 259"/>
                  <a:gd name="T73" fmla="*/ 79 h 124"/>
                  <a:gd name="T74" fmla="*/ 240 w 259"/>
                  <a:gd name="T75" fmla="*/ 74 h 124"/>
                  <a:gd name="T76" fmla="*/ 246 w 259"/>
                  <a:gd name="T77" fmla="*/ 69 h 124"/>
                  <a:gd name="T78" fmla="*/ 238 w 259"/>
                  <a:gd name="T79" fmla="*/ 61 h 124"/>
                  <a:gd name="T80" fmla="*/ 230 w 259"/>
                  <a:gd name="T81" fmla="*/ 56 h 124"/>
                  <a:gd name="T82" fmla="*/ 222 w 259"/>
                  <a:gd name="T83" fmla="*/ 50 h 124"/>
                  <a:gd name="T84" fmla="*/ 214 w 259"/>
                  <a:gd name="T85" fmla="*/ 46 h 124"/>
                  <a:gd name="T86" fmla="*/ 197 w 259"/>
                  <a:gd name="T87" fmla="*/ 37 h 124"/>
                  <a:gd name="T88" fmla="*/ 182 w 259"/>
                  <a:gd name="T89" fmla="*/ 30 h 124"/>
                  <a:gd name="T90" fmla="*/ 166 w 259"/>
                  <a:gd name="T91" fmla="*/ 23 h 124"/>
                  <a:gd name="T92" fmla="*/ 153 w 259"/>
                  <a:gd name="T93" fmla="*/ 17 h 124"/>
                  <a:gd name="T94" fmla="*/ 147 w 259"/>
                  <a:gd name="T95" fmla="*/ 13 h 124"/>
                  <a:gd name="T96" fmla="*/ 141 w 259"/>
                  <a:gd name="T97" fmla="*/ 10 h 124"/>
                  <a:gd name="T98" fmla="*/ 137 w 259"/>
                  <a:gd name="T99" fmla="*/ 5 h 124"/>
                  <a:gd name="T100" fmla="*/ 132 w 259"/>
                  <a:gd name="T101" fmla="*/ 0 h 124"/>
                  <a:gd name="T102" fmla="*/ 124 w 259"/>
                  <a:gd name="T103" fmla="*/ 3 h 124"/>
                  <a:gd name="T104" fmla="*/ 114 w 259"/>
                  <a:gd name="T105" fmla="*/ 7 h 124"/>
                  <a:gd name="T106" fmla="*/ 105 w 259"/>
                  <a:gd name="T107" fmla="*/ 12 h 124"/>
                  <a:gd name="T108" fmla="*/ 95 w 259"/>
                  <a:gd name="T109" fmla="*/ 17 h 124"/>
                  <a:gd name="T110" fmla="*/ 75 w 259"/>
                  <a:gd name="T111" fmla="*/ 29 h 124"/>
                  <a:gd name="T112" fmla="*/ 57 w 259"/>
                  <a:gd name="T113" fmla="*/ 42 h 124"/>
                  <a:gd name="T114" fmla="*/ 38 w 259"/>
                  <a:gd name="T115" fmla="*/ 56 h 124"/>
                  <a:gd name="T116" fmla="*/ 23 w 259"/>
                  <a:gd name="T117" fmla="*/ 70 h 124"/>
                  <a:gd name="T118" fmla="*/ 9 w 259"/>
                  <a:gd name="T119" fmla="*/ 83 h 124"/>
                  <a:gd name="T120" fmla="*/ 0 w 259"/>
                  <a:gd name="T121" fmla="*/ 9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124">
                    <a:moveTo>
                      <a:pt x="0" y="93"/>
                    </a:moveTo>
                    <a:lnTo>
                      <a:pt x="0" y="96"/>
                    </a:lnTo>
                    <a:lnTo>
                      <a:pt x="2" y="100"/>
                    </a:lnTo>
                    <a:lnTo>
                      <a:pt x="4" y="103"/>
                    </a:lnTo>
                    <a:lnTo>
                      <a:pt x="6" y="106"/>
                    </a:lnTo>
                    <a:lnTo>
                      <a:pt x="14" y="111"/>
                    </a:lnTo>
                    <a:lnTo>
                      <a:pt x="23" y="115"/>
                    </a:lnTo>
                    <a:lnTo>
                      <a:pt x="31" y="120"/>
                    </a:lnTo>
                    <a:lnTo>
                      <a:pt x="41" y="122"/>
                    </a:lnTo>
                    <a:lnTo>
                      <a:pt x="51" y="124"/>
                    </a:lnTo>
                    <a:lnTo>
                      <a:pt x="60" y="124"/>
                    </a:lnTo>
                    <a:lnTo>
                      <a:pt x="68" y="124"/>
                    </a:lnTo>
                    <a:lnTo>
                      <a:pt x="75" y="123"/>
                    </a:lnTo>
                    <a:lnTo>
                      <a:pt x="81" y="122"/>
                    </a:lnTo>
                    <a:lnTo>
                      <a:pt x="87" y="120"/>
                    </a:lnTo>
                    <a:lnTo>
                      <a:pt x="97" y="114"/>
                    </a:lnTo>
                    <a:lnTo>
                      <a:pt x="106" y="108"/>
                    </a:lnTo>
                    <a:lnTo>
                      <a:pt x="115" y="103"/>
                    </a:lnTo>
                    <a:lnTo>
                      <a:pt x="125" y="98"/>
                    </a:lnTo>
                    <a:lnTo>
                      <a:pt x="130" y="96"/>
                    </a:lnTo>
                    <a:lnTo>
                      <a:pt x="137" y="94"/>
                    </a:lnTo>
                    <a:lnTo>
                      <a:pt x="145" y="93"/>
                    </a:lnTo>
                    <a:lnTo>
                      <a:pt x="152" y="93"/>
                    </a:lnTo>
                    <a:lnTo>
                      <a:pt x="162" y="94"/>
                    </a:lnTo>
                    <a:lnTo>
                      <a:pt x="171" y="96"/>
                    </a:lnTo>
                    <a:lnTo>
                      <a:pt x="180" y="99"/>
                    </a:lnTo>
                    <a:lnTo>
                      <a:pt x="188" y="103"/>
                    </a:lnTo>
                    <a:lnTo>
                      <a:pt x="204" y="111"/>
                    </a:lnTo>
                    <a:lnTo>
                      <a:pt x="219" y="117"/>
                    </a:lnTo>
                    <a:lnTo>
                      <a:pt x="259" y="117"/>
                    </a:lnTo>
                    <a:lnTo>
                      <a:pt x="259" y="99"/>
                    </a:lnTo>
                    <a:lnTo>
                      <a:pt x="252" y="98"/>
                    </a:lnTo>
                    <a:lnTo>
                      <a:pt x="244" y="96"/>
                    </a:lnTo>
                    <a:lnTo>
                      <a:pt x="236" y="94"/>
                    </a:lnTo>
                    <a:lnTo>
                      <a:pt x="226" y="93"/>
                    </a:lnTo>
                    <a:lnTo>
                      <a:pt x="230" y="85"/>
                    </a:lnTo>
                    <a:lnTo>
                      <a:pt x="236" y="79"/>
                    </a:lnTo>
                    <a:lnTo>
                      <a:pt x="240" y="74"/>
                    </a:lnTo>
                    <a:lnTo>
                      <a:pt x="246" y="69"/>
                    </a:lnTo>
                    <a:lnTo>
                      <a:pt x="238" y="61"/>
                    </a:lnTo>
                    <a:lnTo>
                      <a:pt x="230" y="56"/>
                    </a:lnTo>
                    <a:lnTo>
                      <a:pt x="222" y="50"/>
                    </a:lnTo>
                    <a:lnTo>
                      <a:pt x="214" y="46"/>
                    </a:lnTo>
                    <a:lnTo>
                      <a:pt x="197" y="37"/>
                    </a:lnTo>
                    <a:lnTo>
                      <a:pt x="182" y="30"/>
                    </a:lnTo>
                    <a:lnTo>
                      <a:pt x="166" y="23"/>
                    </a:lnTo>
                    <a:lnTo>
                      <a:pt x="153" y="17"/>
                    </a:lnTo>
                    <a:lnTo>
                      <a:pt x="147" y="13"/>
                    </a:lnTo>
                    <a:lnTo>
                      <a:pt x="141" y="10"/>
                    </a:lnTo>
                    <a:lnTo>
                      <a:pt x="137" y="5"/>
                    </a:lnTo>
                    <a:lnTo>
                      <a:pt x="132" y="0"/>
                    </a:lnTo>
                    <a:lnTo>
                      <a:pt x="124" y="3"/>
                    </a:lnTo>
                    <a:lnTo>
                      <a:pt x="114" y="7"/>
                    </a:lnTo>
                    <a:lnTo>
                      <a:pt x="105" y="12"/>
                    </a:lnTo>
                    <a:lnTo>
                      <a:pt x="95" y="17"/>
                    </a:lnTo>
                    <a:lnTo>
                      <a:pt x="75" y="29"/>
                    </a:lnTo>
                    <a:lnTo>
                      <a:pt x="57" y="42"/>
                    </a:lnTo>
                    <a:lnTo>
                      <a:pt x="38" y="56"/>
                    </a:lnTo>
                    <a:lnTo>
                      <a:pt x="23" y="70"/>
                    </a:lnTo>
                    <a:lnTo>
                      <a:pt x="9" y="83"/>
                    </a:lnTo>
                    <a:lnTo>
                      <a:pt x="0" y="93"/>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69" name="Freeform 421"/>
              <p:cNvSpPr>
                <a:spLocks/>
              </p:cNvSpPr>
              <p:nvPr/>
            </p:nvSpPr>
            <p:spPr bwMode="auto">
              <a:xfrm>
                <a:off x="1509" y="1389"/>
                <a:ext cx="38" cy="19"/>
              </a:xfrm>
              <a:custGeom>
                <a:avLst/>
                <a:gdLst>
                  <a:gd name="T0" fmla="*/ 0 w 119"/>
                  <a:gd name="T1" fmla="*/ 32 h 57"/>
                  <a:gd name="T2" fmla="*/ 7 w 119"/>
                  <a:gd name="T3" fmla="*/ 35 h 57"/>
                  <a:gd name="T4" fmla="*/ 14 w 119"/>
                  <a:gd name="T5" fmla="*/ 38 h 57"/>
                  <a:gd name="T6" fmla="*/ 20 w 119"/>
                  <a:gd name="T7" fmla="*/ 42 h 57"/>
                  <a:gd name="T8" fmla="*/ 26 w 119"/>
                  <a:gd name="T9" fmla="*/ 47 h 57"/>
                  <a:gd name="T10" fmla="*/ 32 w 119"/>
                  <a:gd name="T11" fmla="*/ 51 h 57"/>
                  <a:gd name="T12" fmla="*/ 36 w 119"/>
                  <a:gd name="T13" fmla="*/ 54 h 57"/>
                  <a:gd name="T14" fmla="*/ 41 w 119"/>
                  <a:gd name="T15" fmla="*/ 56 h 57"/>
                  <a:gd name="T16" fmla="*/ 47 w 119"/>
                  <a:gd name="T17" fmla="*/ 57 h 57"/>
                  <a:gd name="T18" fmla="*/ 55 w 119"/>
                  <a:gd name="T19" fmla="*/ 57 h 57"/>
                  <a:gd name="T20" fmla="*/ 62 w 119"/>
                  <a:gd name="T21" fmla="*/ 56 h 57"/>
                  <a:gd name="T22" fmla="*/ 70 w 119"/>
                  <a:gd name="T23" fmla="*/ 55 h 57"/>
                  <a:gd name="T24" fmla="*/ 77 w 119"/>
                  <a:gd name="T25" fmla="*/ 53 h 57"/>
                  <a:gd name="T26" fmla="*/ 83 w 119"/>
                  <a:gd name="T27" fmla="*/ 50 h 57"/>
                  <a:gd name="T28" fmla="*/ 89 w 119"/>
                  <a:gd name="T29" fmla="*/ 48 h 57"/>
                  <a:gd name="T30" fmla="*/ 93 w 119"/>
                  <a:gd name="T31" fmla="*/ 44 h 57"/>
                  <a:gd name="T32" fmla="*/ 97 w 119"/>
                  <a:gd name="T33" fmla="*/ 40 h 57"/>
                  <a:gd name="T34" fmla="*/ 106 w 119"/>
                  <a:gd name="T35" fmla="*/ 32 h 57"/>
                  <a:gd name="T36" fmla="*/ 112 w 119"/>
                  <a:gd name="T37" fmla="*/ 23 h 57"/>
                  <a:gd name="T38" fmla="*/ 116 w 119"/>
                  <a:gd name="T39" fmla="*/ 13 h 57"/>
                  <a:gd name="T40" fmla="*/ 119 w 119"/>
                  <a:gd name="T41" fmla="*/ 1 h 57"/>
                  <a:gd name="T42" fmla="*/ 101 w 119"/>
                  <a:gd name="T43" fmla="*/ 0 h 57"/>
                  <a:gd name="T44" fmla="*/ 82 w 119"/>
                  <a:gd name="T45" fmla="*/ 0 h 57"/>
                  <a:gd name="T46" fmla="*/ 63 w 119"/>
                  <a:gd name="T47" fmla="*/ 2 h 57"/>
                  <a:gd name="T48" fmla="*/ 45 w 119"/>
                  <a:gd name="T49" fmla="*/ 5 h 57"/>
                  <a:gd name="T50" fmla="*/ 36 w 119"/>
                  <a:gd name="T51" fmla="*/ 7 h 57"/>
                  <a:gd name="T52" fmla="*/ 28 w 119"/>
                  <a:gd name="T53" fmla="*/ 10 h 57"/>
                  <a:gd name="T54" fmla="*/ 22 w 119"/>
                  <a:gd name="T55" fmla="*/ 13 h 57"/>
                  <a:gd name="T56" fmla="*/ 15 w 119"/>
                  <a:gd name="T57" fmla="*/ 16 h 57"/>
                  <a:gd name="T58" fmla="*/ 10 w 119"/>
                  <a:gd name="T59" fmla="*/ 19 h 57"/>
                  <a:gd name="T60" fmla="*/ 5 w 119"/>
                  <a:gd name="T61" fmla="*/ 23 h 57"/>
                  <a:gd name="T62" fmla="*/ 2 w 119"/>
                  <a:gd name="T63" fmla="*/ 27 h 57"/>
                  <a:gd name="T64" fmla="*/ 0 w 119"/>
                  <a:gd name="T65" fmla="*/ 3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9" h="57">
                    <a:moveTo>
                      <a:pt x="0" y="32"/>
                    </a:moveTo>
                    <a:lnTo>
                      <a:pt x="7" y="35"/>
                    </a:lnTo>
                    <a:lnTo>
                      <a:pt x="14" y="38"/>
                    </a:lnTo>
                    <a:lnTo>
                      <a:pt x="20" y="42"/>
                    </a:lnTo>
                    <a:lnTo>
                      <a:pt x="26" y="47"/>
                    </a:lnTo>
                    <a:lnTo>
                      <a:pt x="32" y="51"/>
                    </a:lnTo>
                    <a:lnTo>
                      <a:pt x="36" y="54"/>
                    </a:lnTo>
                    <a:lnTo>
                      <a:pt x="41" y="56"/>
                    </a:lnTo>
                    <a:lnTo>
                      <a:pt x="47" y="57"/>
                    </a:lnTo>
                    <a:lnTo>
                      <a:pt x="55" y="57"/>
                    </a:lnTo>
                    <a:lnTo>
                      <a:pt x="62" y="56"/>
                    </a:lnTo>
                    <a:lnTo>
                      <a:pt x="70" y="55"/>
                    </a:lnTo>
                    <a:lnTo>
                      <a:pt x="77" y="53"/>
                    </a:lnTo>
                    <a:lnTo>
                      <a:pt x="83" y="50"/>
                    </a:lnTo>
                    <a:lnTo>
                      <a:pt x="89" y="48"/>
                    </a:lnTo>
                    <a:lnTo>
                      <a:pt x="93" y="44"/>
                    </a:lnTo>
                    <a:lnTo>
                      <a:pt x="97" y="40"/>
                    </a:lnTo>
                    <a:lnTo>
                      <a:pt x="106" y="32"/>
                    </a:lnTo>
                    <a:lnTo>
                      <a:pt x="112" y="23"/>
                    </a:lnTo>
                    <a:lnTo>
                      <a:pt x="116" y="13"/>
                    </a:lnTo>
                    <a:lnTo>
                      <a:pt x="119" y="1"/>
                    </a:lnTo>
                    <a:lnTo>
                      <a:pt x="101" y="0"/>
                    </a:lnTo>
                    <a:lnTo>
                      <a:pt x="82" y="0"/>
                    </a:lnTo>
                    <a:lnTo>
                      <a:pt x="63" y="2"/>
                    </a:lnTo>
                    <a:lnTo>
                      <a:pt x="45" y="5"/>
                    </a:lnTo>
                    <a:lnTo>
                      <a:pt x="36" y="7"/>
                    </a:lnTo>
                    <a:lnTo>
                      <a:pt x="28" y="10"/>
                    </a:lnTo>
                    <a:lnTo>
                      <a:pt x="22" y="13"/>
                    </a:lnTo>
                    <a:lnTo>
                      <a:pt x="15" y="16"/>
                    </a:lnTo>
                    <a:lnTo>
                      <a:pt x="10" y="19"/>
                    </a:lnTo>
                    <a:lnTo>
                      <a:pt x="5" y="23"/>
                    </a:lnTo>
                    <a:lnTo>
                      <a:pt x="2" y="27"/>
                    </a:lnTo>
                    <a:lnTo>
                      <a:pt x="0" y="32"/>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70" name="Freeform 422"/>
              <p:cNvSpPr>
                <a:spLocks/>
              </p:cNvSpPr>
              <p:nvPr/>
            </p:nvSpPr>
            <p:spPr bwMode="auto">
              <a:xfrm>
                <a:off x="1554" y="1335"/>
                <a:ext cx="34" cy="17"/>
              </a:xfrm>
              <a:custGeom>
                <a:avLst/>
                <a:gdLst>
                  <a:gd name="T0" fmla="*/ 0 w 107"/>
                  <a:gd name="T1" fmla="*/ 50 h 52"/>
                  <a:gd name="T2" fmla="*/ 6 w 107"/>
                  <a:gd name="T3" fmla="*/ 51 h 52"/>
                  <a:gd name="T4" fmla="*/ 9 w 107"/>
                  <a:gd name="T5" fmla="*/ 52 h 52"/>
                  <a:gd name="T6" fmla="*/ 13 w 107"/>
                  <a:gd name="T7" fmla="*/ 52 h 52"/>
                  <a:gd name="T8" fmla="*/ 17 w 107"/>
                  <a:gd name="T9" fmla="*/ 52 h 52"/>
                  <a:gd name="T10" fmla="*/ 24 w 107"/>
                  <a:gd name="T11" fmla="*/ 50 h 52"/>
                  <a:gd name="T12" fmla="*/ 34 w 107"/>
                  <a:gd name="T13" fmla="*/ 50 h 52"/>
                  <a:gd name="T14" fmla="*/ 43 w 107"/>
                  <a:gd name="T15" fmla="*/ 49 h 52"/>
                  <a:gd name="T16" fmla="*/ 53 w 107"/>
                  <a:gd name="T17" fmla="*/ 48 h 52"/>
                  <a:gd name="T18" fmla="*/ 62 w 107"/>
                  <a:gd name="T19" fmla="*/ 47 h 52"/>
                  <a:gd name="T20" fmla="*/ 70 w 107"/>
                  <a:gd name="T21" fmla="*/ 43 h 52"/>
                  <a:gd name="T22" fmla="*/ 79 w 107"/>
                  <a:gd name="T23" fmla="*/ 40 h 52"/>
                  <a:gd name="T24" fmla="*/ 88 w 107"/>
                  <a:gd name="T25" fmla="*/ 36 h 52"/>
                  <a:gd name="T26" fmla="*/ 97 w 107"/>
                  <a:gd name="T27" fmla="*/ 31 h 52"/>
                  <a:gd name="T28" fmla="*/ 107 w 107"/>
                  <a:gd name="T29" fmla="*/ 24 h 52"/>
                  <a:gd name="T30" fmla="*/ 107 w 107"/>
                  <a:gd name="T31" fmla="*/ 0 h 52"/>
                  <a:gd name="T32" fmla="*/ 98 w 107"/>
                  <a:gd name="T33" fmla="*/ 1 h 52"/>
                  <a:gd name="T34" fmla="*/ 86 w 107"/>
                  <a:gd name="T35" fmla="*/ 3 h 52"/>
                  <a:gd name="T36" fmla="*/ 72 w 107"/>
                  <a:gd name="T37" fmla="*/ 7 h 52"/>
                  <a:gd name="T38" fmla="*/ 56 w 107"/>
                  <a:gd name="T39" fmla="*/ 13 h 52"/>
                  <a:gd name="T40" fmla="*/ 41 w 107"/>
                  <a:gd name="T41" fmla="*/ 20 h 52"/>
                  <a:gd name="T42" fmla="*/ 25 w 107"/>
                  <a:gd name="T43" fmla="*/ 28 h 52"/>
                  <a:gd name="T44" fmla="*/ 19 w 107"/>
                  <a:gd name="T45" fmla="*/ 33 h 52"/>
                  <a:gd name="T46" fmla="*/ 12 w 107"/>
                  <a:gd name="T47" fmla="*/ 38 h 52"/>
                  <a:gd name="T48" fmla="*/ 6 w 107"/>
                  <a:gd name="T49" fmla="*/ 43 h 52"/>
                  <a:gd name="T50" fmla="*/ 0 w 107"/>
                  <a:gd name="T51" fmla="*/ 5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7" h="52">
                    <a:moveTo>
                      <a:pt x="0" y="50"/>
                    </a:moveTo>
                    <a:lnTo>
                      <a:pt x="6" y="51"/>
                    </a:lnTo>
                    <a:lnTo>
                      <a:pt x="9" y="52"/>
                    </a:lnTo>
                    <a:lnTo>
                      <a:pt x="13" y="52"/>
                    </a:lnTo>
                    <a:lnTo>
                      <a:pt x="17" y="52"/>
                    </a:lnTo>
                    <a:lnTo>
                      <a:pt x="24" y="50"/>
                    </a:lnTo>
                    <a:lnTo>
                      <a:pt x="34" y="50"/>
                    </a:lnTo>
                    <a:lnTo>
                      <a:pt x="43" y="49"/>
                    </a:lnTo>
                    <a:lnTo>
                      <a:pt x="53" y="48"/>
                    </a:lnTo>
                    <a:lnTo>
                      <a:pt x="62" y="47"/>
                    </a:lnTo>
                    <a:lnTo>
                      <a:pt x="70" y="43"/>
                    </a:lnTo>
                    <a:lnTo>
                      <a:pt x="79" y="40"/>
                    </a:lnTo>
                    <a:lnTo>
                      <a:pt x="88" y="36"/>
                    </a:lnTo>
                    <a:lnTo>
                      <a:pt x="97" y="31"/>
                    </a:lnTo>
                    <a:lnTo>
                      <a:pt x="107" y="24"/>
                    </a:lnTo>
                    <a:lnTo>
                      <a:pt x="107" y="0"/>
                    </a:lnTo>
                    <a:lnTo>
                      <a:pt x="98" y="1"/>
                    </a:lnTo>
                    <a:lnTo>
                      <a:pt x="86" y="3"/>
                    </a:lnTo>
                    <a:lnTo>
                      <a:pt x="72" y="7"/>
                    </a:lnTo>
                    <a:lnTo>
                      <a:pt x="56" y="13"/>
                    </a:lnTo>
                    <a:lnTo>
                      <a:pt x="41" y="20"/>
                    </a:lnTo>
                    <a:lnTo>
                      <a:pt x="25" y="28"/>
                    </a:lnTo>
                    <a:lnTo>
                      <a:pt x="19" y="33"/>
                    </a:lnTo>
                    <a:lnTo>
                      <a:pt x="12" y="38"/>
                    </a:lnTo>
                    <a:lnTo>
                      <a:pt x="6" y="43"/>
                    </a:lnTo>
                    <a:lnTo>
                      <a:pt x="0" y="50"/>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71" name="Freeform 423"/>
              <p:cNvSpPr>
                <a:spLocks/>
              </p:cNvSpPr>
              <p:nvPr/>
            </p:nvSpPr>
            <p:spPr bwMode="auto">
              <a:xfrm>
                <a:off x="1381" y="1244"/>
                <a:ext cx="79" cy="32"/>
              </a:xfrm>
              <a:custGeom>
                <a:avLst/>
                <a:gdLst>
                  <a:gd name="T0" fmla="*/ 27 w 246"/>
                  <a:gd name="T1" fmla="*/ 99 h 99"/>
                  <a:gd name="T2" fmla="*/ 22 w 246"/>
                  <a:gd name="T3" fmla="*/ 97 h 99"/>
                  <a:gd name="T4" fmla="*/ 17 w 246"/>
                  <a:gd name="T5" fmla="*/ 96 h 99"/>
                  <a:gd name="T6" fmla="*/ 12 w 246"/>
                  <a:gd name="T7" fmla="*/ 93 h 99"/>
                  <a:gd name="T8" fmla="*/ 9 w 246"/>
                  <a:gd name="T9" fmla="*/ 90 h 99"/>
                  <a:gd name="T10" fmla="*/ 6 w 246"/>
                  <a:gd name="T11" fmla="*/ 86 h 99"/>
                  <a:gd name="T12" fmla="*/ 2 w 246"/>
                  <a:gd name="T13" fmla="*/ 82 h 99"/>
                  <a:gd name="T14" fmla="*/ 1 w 246"/>
                  <a:gd name="T15" fmla="*/ 78 h 99"/>
                  <a:gd name="T16" fmla="*/ 0 w 246"/>
                  <a:gd name="T17" fmla="*/ 73 h 99"/>
                  <a:gd name="T18" fmla="*/ 0 w 246"/>
                  <a:gd name="T19" fmla="*/ 69 h 99"/>
                  <a:gd name="T20" fmla="*/ 1 w 246"/>
                  <a:gd name="T21" fmla="*/ 65 h 99"/>
                  <a:gd name="T22" fmla="*/ 3 w 246"/>
                  <a:gd name="T23" fmla="*/ 60 h 99"/>
                  <a:gd name="T24" fmla="*/ 5 w 246"/>
                  <a:gd name="T25" fmla="*/ 56 h 99"/>
                  <a:gd name="T26" fmla="*/ 10 w 246"/>
                  <a:gd name="T27" fmla="*/ 49 h 99"/>
                  <a:gd name="T28" fmla="*/ 18 w 246"/>
                  <a:gd name="T29" fmla="*/ 41 h 99"/>
                  <a:gd name="T30" fmla="*/ 25 w 246"/>
                  <a:gd name="T31" fmla="*/ 34 h 99"/>
                  <a:gd name="T32" fmla="*/ 35 w 246"/>
                  <a:gd name="T33" fmla="*/ 28 h 99"/>
                  <a:gd name="T34" fmla="*/ 46 w 246"/>
                  <a:gd name="T35" fmla="*/ 23 h 99"/>
                  <a:gd name="T36" fmla="*/ 57 w 246"/>
                  <a:gd name="T37" fmla="*/ 18 h 99"/>
                  <a:gd name="T38" fmla="*/ 69 w 246"/>
                  <a:gd name="T39" fmla="*/ 14 h 99"/>
                  <a:gd name="T40" fmla="*/ 81 w 246"/>
                  <a:gd name="T41" fmla="*/ 10 h 99"/>
                  <a:gd name="T42" fmla="*/ 92 w 246"/>
                  <a:gd name="T43" fmla="*/ 7 h 99"/>
                  <a:gd name="T44" fmla="*/ 104 w 246"/>
                  <a:gd name="T45" fmla="*/ 4 h 99"/>
                  <a:gd name="T46" fmla="*/ 124 w 246"/>
                  <a:gd name="T47" fmla="*/ 1 h 99"/>
                  <a:gd name="T48" fmla="*/ 140 w 246"/>
                  <a:gd name="T49" fmla="*/ 0 h 99"/>
                  <a:gd name="T50" fmla="*/ 168 w 246"/>
                  <a:gd name="T51" fmla="*/ 0 h 99"/>
                  <a:gd name="T52" fmla="*/ 193 w 246"/>
                  <a:gd name="T53" fmla="*/ 1 h 99"/>
                  <a:gd name="T54" fmla="*/ 219 w 246"/>
                  <a:gd name="T55" fmla="*/ 2 h 99"/>
                  <a:gd name="T56" fmla="*/ 246 w 246"/>
                  <a:gd name="T57" fmla="*/ 6 h 99"/>
                  <a:gd name="T58" fmla="*/ 244 w 246"/>
                  <a:gd name="T59" fmla="*/ 11 h 99"/>
                  <a:gd name="T60" fmla="*/ 241 w 246"/>
                  <a:gd name="T61" fmla="*/ 15 h 99"/>
                  <a:gd name="T62" fmla="*/ 236 w 246"/>
                  <a:gd name="T63" fmla="*/ 20 h 99"/>
                  <a:gd name="T64" fmla="*/ 231 w 246"/>
                  <a:gd name="T65" fmla="*/ 26 h 99"/>
                  <a:gd name="T66" fmla="*/ 215 w 246"/>
                  <a:gd name="T67" fmla="*/ 36 h 99"/>
                  <a:gd name="T68" fmla="*/ 199 w 246"/>
                  <a:gd name="T69" fmla="*/ 46 h 99"/>
                  <a:gd name="T70" fmla="*/ 180 w 246"/>
                  <a:gd name="T71" fmla="*/ 55 h 99"/>
                  <a:gd name="T72" fmla="*/ 162 w 246"/>
                  <a:gd name="T73" fmla="*/ 61 h 99"/>
                  <a:gd name="T74" fmla="*/ 152 w 246"/>
                  <a:gd name="T75" fmla="*/ 64 h 99"/>
                  <a:gd name="T76" fmla="*/ 143 w 246"/>
                  <a:gd name="T77" fmla="*/ 66 h 99"/>
                  <a:gd name="T78" fmla="*/ 134 w 246"/>
                  <a:gd name="T79" fmla="*/ 67 h 99"/>
                  <a:gd name="T80" fmla="*/ 126 w 246"/>
                  <a:gd name="T81" fmla="*/ 67 h 99"/>
                  <a:gd name="T82" fmla="*/ 120 w 246"/>
                  <a:gd name="T83" fmla="*/ 67 h 99"/>
                  <a:gd name="T84" fmla="*/ 110 w 246"/>
                  <a:gd name="T85" fmla="*/ 67 h 99"/>
                  <a:gd name="T86" fmla="*/ 100 w 246"/>
                  <a:gd name="T87" fmla="*/ 67 h 99"/>
                  <a:gd name="T88" fmla="*/ 93 w 246"/>
                  <a:gd name="T89" fmla="*/ 67 h 99"/>
                  <a:gd name="T90" fmla="*/ 88 w 246"/>
                  <a:gd name="T91" fmla="*/ 69 h 99"/>
                  <a:gd name="T92" fmla="*/ 80 w 246"/>
                  <a:gd name="T93" fmla="*/ 72 h 99"/>
                  <a:gd name="T94" fmla="*/ 72 w 246"/>
                  <a:gd name="T95" fmla="*/ 77 h 99"/>
                  <a:gd name="T96" fmla="*/ 63 w 246"/>
                  <a:gd name="T97" fmla="*/ 83 h 99"/>
                  <a:gd name="T98" fmla="*/ 53 w 246"/>
                  <a:gd name="T99" fmla="*/ 88 h 99"/>
                  <a:gd name="T100" fmla="*/ 44 w 246"/>
                  <a:gd name="T101" fmla="*/ 93 h 99"/>
                  <a:gd name="T102" fmla="*/ 35 w 246"/>
                  <a:gd name="T103" fmla="*/ 96 h 99"/>
                  <a:gd name="T104" fmla="*/ 27 w 246"/>
                  <a:gd name="T105"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6" h="99">
                    <a:moveTo>
                      <a:pt x="27" y="99"/>
                    </a:moveTo>
                    <a:lnTo>
                      <a:pt x="22" y="97"/>
                    </a:lnTo>
                    <a:lnTo>
                      <a:pt x="17" y="96"/>
                    </a:lnTo>
                    <a:lnTo>
                      <a:pt x="12" y="93"/>
                    </a:lnTo>
                    <a:lnTo>
                      <a:pt x="9" y="90"/>
                    </a:lnTo>
                    <a:lnTo>
                      <a:pt x="6" y="86"/>
                    </a:lnTo>
                    <a:lnTo>
                      <a:pt x="2" y="82"/>
                    </a:lnTo>
                    <a:lnTo>
                      <a:pt x="1" y="78"/>
                    </a:lnTo>
                    <a:lnTo>
                      <a:pt x="0" y="73"/>
                    </a:lnTo>
                    <a:lnTo>
                      <a:pt x="0" y="69"/>
                    </a:lnTo>
                    <a:lnTo>
                      <a:pt x="1" y="65"/>
                    </a:lnTo>
                    <a:lnTo>
                      <a:pt x="3" y="60"/>
                    </a:lnTo>
                    <a:lnTo>
                      <a:pt x="5" y="56"/>
                    </a:lnTo>
                    <a:lnTo>
                      <a:pt x="10" y="49"/>
                    </a:lnTo>
                    <a:lnTo>
                      <a:pt x="18" y="41"/>
                    </a:lnTo>
                    <a:lnTo>
                      <a:pt x="25" y="34"/>
                    </a:lnTo>
                    <a:lnTo>
                      <a:pt x="35" y="28"/>
                    </a:lnTo>
                    <a:lnTo>
                      <a:pt x="46" y="23"/>
                    </a:lnTo>
                    <a:lnTo>
                      <a:pt x="57" y="18"/>
                    </a:lnTo>
                    <a:lnTo>
                      <a:pt x="69" y="14"/>
                    </a:lnTo>
                    <a:lnTo>
                      <a:pt x="81" y="10"/>
                    </a:lnTo>
                    <a:lnTo>
                      <a:pt x="92" y="7"/>
                    </a:lnTo>
                    <a:lnTo>
                      <a:pt x="104" y="4"/>
                    </a:lnTo>
                    <a:lnTo>
                      <a:pt x="124" y="1"/>
                    </a:lnTo>
                    <a:lnTo>
                      <a:pt x="140" y="0"/>
                    </a:lnTo>
                    <a:lnTo>
                      <a:pt x="168" y="0"/>
                    </a:lnTo>
                    <a:lnTo>
                      <a:pt x="193" y="1"/>
                    </a:lnTo>
                    <a:lnTo>
                      <a:pt x="219" y="2"/>
                    </a:lnTo>
                    <a:lnTo>
                      <a:pt x="246" y="6"/>
                    </a:lnTo>
                    <a:lnTo>
                      <a:pt x="244" y="11"/>
                    </a:lnTo>
                    <a:lnTo>
                      <a:pt x="241" y="15"/>
                    </a:lnTo>
                    <a:lnTo>
                      <a:pt x="236" y="20"/>
                    </a:lnTo>
                    <a:lnTo>
                      <a:pt x="231" y="26"/>
                    </a:lnTo>
                    <a:lnTo>
                      <a:pt x="215" y="36"/>
                    </a:lnTo>
                    <a:lnTo>
                      <a:pt x="199" y="46"/>
                    </a:lnTo>
                    <a:lnTo>
                      <a:pt x="180" y="55"/>
                    </a:lnTo>
                    <a:lnTo>
                      <a:pt x="162" y="61"/>
                    </a:lnTo>
                    <a:lnTo>
                      <a:pt x="152" y="64"/>
                    </a:lnTo>
                    <a:lnTo>
                      <a:pt x="143" y="66"/>
                    </a:lnTo>
                    <a:lnTo>
                      <a:pt x="134" y="67"/>
                    </a:lnTo>
                    <a:lnTo>
                      <a:pt x="126" y="67"/>
                    </a:lnTo>
                    <a:lnTo>
                      <a:pt x="120" y="67"/>
                    </a:lnTo>
                    <a:lnTo>
                      <a:pt x="110" y="67"/>
                    </a:lnTo>
                    <a:lnTo>
                      <a:pt x="100" y="67"/>
                    </a:lnTo>
                    <a:lnTo>
                      <a:pt x="93" y="67"/>
                    </a:lnTo>
                    <a:lnTo>
                      <a:pt x="88" y="69"/>
                    </a:lnTo>
                    <a:lnTo>
                      <a:pt x="80" y="72"/>
                    </a:lnTo>
                    <a:lnTo>
                      <a:pt x="72" y="77"/>
                    </a:lnTo>
                    <a:lnTo>
                      <a:pt x="63" y="83"/>
                    </a:lnTo>
                    <a:lnTo>
                      <a:pt x="53" y="88"/>
                    </a:lnTo>
                    <a:lnTo>
                      <a:pt x="44" y="93"/>
                    </a:lnTo>
                    <a:lnTo>
                      <a:pt x="35" y="96"/>
                    </a:lnTo>
                    <a:lnTo>
                      <a:pt x="27" y="99"/>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72" name="Freeform 424"/>
              <p:cNvSpPr>
                <a:spLocks/>
              </p:cNvSpPr>
              <p:nvPr/>
            </p:nvSpPr>
            <p:spPr bwMode="auto">
              <a:xfrm>
                <a:off x="1294" y="1248"/>
                <a:ext cx="76" cy="40"/>
              </a:xfrm>
              <a:custGeom>
                <a:avLst/>
                <a:gdLst>
                  <a:gd name="T0" fmla="*/ 33 w 233"/>
                  <a:gd name="T1" fmla="*/ 88 h 123"/>
                  <a:gd name="T2" fmla="*/ 10 w 233"/>
                  <a:gd name="T3" fmla="*/ 78 h 123"/>
                  <a:gd name="T4" fmla="*/ 0 w 233"/>
                  <a:gd name="T5" fmla="*/ 55 h 123"/>
                  <a:gd name="T6" fmla="*/ 20 w 233"/>
                  <a:gd name="T7" fmla="*/ 37 h 123"/>
                  <a:gd name="T8" fmla="*/ 40 w 233"/>
                  <a:gd name="T9" fmla="*/ 37 h 123"/>
                  <a:gd name="T10" fmla="*/ 61 w 233"/>
                  <a:gd name="T11" fmla="*/ 37 h 123"/>
                  <a:gd name="T12" fmla="*/ 72 w 233"/>
                  <a:gd name="T13" fmla="*/ 36 h 123"/>
                  <a:gd name="T14" fmla="*/ 83 w 233"/>
                  <a:gd name="T15" fmla="*/ 33 h 123"/>
                  <a:gd name="T16" fmla="*/ 104 w 233"/>
                  <a:gd name="T17" fmla="*/ 23 h 123"/>
                  <a:gd name="T18" fmla="*/ 123 w 233"/>
                  <a:gd name="T19" fmla="*/ 11 h 123"/>
                  <a:gd name="T20" fmla="*/ 146 w 233"/>
                  <a:gd name="T21" fmla="*/ 0 h 123"/>
                  <a:gd name="T22" fmla="*/ 161 w 233"/>
                  <a:gd name="T23" fmla="*/ 8 h 123"/>
                  <a:gd name="T24" fmla="*/ 181 w 233"/>
                  <a:gd name="T25" fmla="*/ 12 h 123"/>
                  <a:gd name="T26" fmla="*/ 190 w 233"/>
                  <a:gd name="T27" fmla="*/ 10 h 123"/>
                  <a:gd name="T28" fmla="*/ 201 w 233"/>
                  <a:gd name="T29" fmla="*/ 6 h 123"/>
                  <a:gd name="T30" fmla="*/ 213 w 233"/>
                  <a:gd name="T31" fmla="*/ 0 h 123"/>
                  <a:gd name="T32" fmla="*/ 232 w 233"/>
                  <a:gd name="T33" fmla="*/ 6 h 123"/>
                  <a:gd name="T34" fmla="*/ 228 w 233"/>
                  <a:gd name="T35" fmla="*/ 18 h 123"/>
                  <a:gd name="T36" fmla="*/ 219 w 233"/>
                  <a:gd name="T37" fmla="*/ 25 h 123"/>
                  <a:gd name="T38" fmla="*/ 207 w 233"/>
                  <a:gd name="T39" fmla="*/ 30 h 123"/>
                  <a:gd name="T40" fmla="*/ 201 w 233"/>
                  <a:gd name="T41" fmla="*/ 43 h 123"/>
                  <a:gd name="T42" fmla="*/ 206 w 233"/>
                  <a:gd name="T43" fmla="*/ 62 h 123"/>
                  <a:gd name="T44" fmla="*/ 185 w 233"/>
                  <a:gd name="T45" fmla="*/ 85 h 123"/>
                  <a:gd name="T46" fmla="*/ 157 w 233"/>
                  <a:gd name="T47" fmla="*/ 96 h 123"/>
                  <a:gd name="T48" fmla="*/ 139 w 233"/>
                  <a:gd name="T49" fmla="*/ 98 h 123"/>
                  <a:gd name="T50" fmla="*/ 116 w 233"/>
                  <a:gd name="T51" fmla="*/ 100 h 123"/>
                  <a:gd name="T52" fmla="*/ 96 w 233"/>
                  <a:gd name="T53" fmla="*/ 106 h 123"/>
                  <a:gd name="T54" fmla="*/ 82 w 233"/>
                  <a:gd name="T55" fmla="*/ 115 h 123"/>
                  <a:gd name="T56" fmla="*/ 67 w 233"/>
                  <a:gd name="T57" fmla="*/ 122 h 123"/>
                  <a:gd name="T58" fmla="*/ 58 w 233"/>
                  <a:gd name="T59" fmla="*/ 122 h 123"/>
                  <a:gd name="T60" fmla="*/ 53 w 233"/>
                  <a:gd name="T61" fmla="*/ 115 h 123"/>
                  <a:gd name="T62" fmla="*/ 48 w 233"/>
                  <a:gd name="T63" fmla="*/ 10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3" h="123">
                    <a:moveTo>
                      <a:pt x="47" y="93"/>
                    </a:moveTo>
                    <a:lnTo>
                      <a:pt x="33" y="88"/>
                    </a:lnTo>
                    <a:lnTo>
                      <a:pt x="21" y="83"/>
                    </a:lnTo>
                    <a:lnTo>
                      <a:pt x="10" y="78"/>
                    </a:lnTo>
                    <a:lnTo>
                      <a:pt x="0" y="74"/>
                    </a:lnTo>
                    <a:lnTo>
                      <a:pt x="0" y="55"/>
                    </a:lnTo>
                    <a:lnTo>
                      <a:pt x="10" y="46"/>
                    </a:lnTo>
                    <a:lnTo>
                      <a:pt x="20" y="37"/>
                    </a:lnTo>
                    <a:lnTo>
                      <a:pt x="30" y="37"/>
                    </a:lnTo>
                    <a:lnTo>
                      <a:pt x="40" y="37"/>
                    </a:lnTo>
                    <a:lnTo>
                      <a:pt x="51" y="37"/>
                    </a:lnTo>
                    <a:lnTo>
                      <a:pt x="61" y="37"/>
                    </a:lnTo>
                    <a:lnTo>
                      <a:pt x="66" y="37"/>
                    </a:lnTo>
                    <a:lnTo>
                      <a:pt x="72" y="36"/>
                    </a:lnTo>
                    <a:lnTo>
                      <a:pt x="77" y="35"/>
                    </a:lnTo>
                    <a:lnTo>
                      <a:pt x="83" y="33"/>
                    </a:lnTo>
                    <a:lnTo>
                      <a:pt x="94" y="28"/>
                    </a:lnTo>
                    <a:lnTo>
                      <a:pt x="104" y="23"/>
                    </a:lnTo>
                    <a:lnTo>
                      <a:pt x="114" y="17"/>
                    </a:lnTo>
                    <a:lnTo>
                      <a:pt x="123" y="11"/>
                    </a:lnTo>
                    <a:lnTo>
                      <a:pt x="134" y="5"/>
                    </a:lnTo>
                    <a:lnTo>
                      <a:pt x="146" y="0"/>
                    </a:lnTo>
                    <a:lnTo>
                      <a:pt x="153" y="4"/>
                    </a:lnTo>
                    <a:lnTo>
                      <a:pt x="161" y="8"/>
                    </a:lnTo>
                    <a:lnTo>
                      <a:pt x="171" y="11"/>
                    </a:lnTo>
                    <a:lnTo>
                      <a:pt x="181" y="12"/>
                    </a:lnTo>
                    <a:lnTo>
                      <a:pt x="185" y="12"/>
                    </a:lnTo>
                    <a:lnTo>
                      <a:pt x="190" y="10"/>
                    </a:lnTo>
                    <a:lnTo>
                      <a:pt x="196" y="8"/>
                    </a:lnTo>
                    <a:lnTo>
                      <a:pt x="201" y="6"/>
                    </a:lnTo>
                    <a:lnTo>
                      <a:pt x="210" y="2"/>
                    </a:lnTo>
                    <a:lnTo>
                      <a:pt x="213" y="0"/>
                    </a:lnTo>
                    <a:lnTo>
                      <a:pt x="233" y="0"/>
                    </a:lnTo>
                    <a:lnTo>
                      <a:pt x="232" y="6"/>
                    </a:lnTo>
                    <a:lnTo>
                      <a:pt x="231" y="12"/>
                    </a:lnTo>
                    <a:lnTo>
                      <a:pt x="228" y="18"/>
                    </a:lnTo>
                    <a:lnTo>
                      <a:pt x="224" y="22"/>
                    </a:lnTo>
                    <a:lnTo>
                      <a:pt x="219" y="25"/>
                    </a:lnTo>
                    <a:lnTo>
                      <a:pt x="213" y="28"/>
                    </a:lnTo>
                    <a:lnTo>
                      <a:pt x="207" y="30"/>
                    </a:lnTo>
                    <a:lnTo>
                      <a:pt x="200" y="30"/>
                    </a:lnTo>
                    <a:lnTo>
                      <a:pt x="201" y="43"/>
                    </a:lnTo>
                    <a:lnTo>
                      <a:pt x="204" y="52"/>
                    </a:lnTo>
                    <a:lnTo>
                      <a:pt x="206" y="62"/>
                    </a:lnTo>
                    <a:lnTo>
                      <a:pt x="207" y="74"/>
                    </a:lnTo>
                    <a:lnTo>
                      <a:pt x="185" y="85"/>
                    </a:lnTo>
                    <a:lnTo>
                      <a:pt x="166" y="93"/>
                    </a:lnTo>
                    <a:lnTo>
                      <a:pt x="157" y="96"/>
                    </a:lnTo>
                    <a:lnTo>
                      <a:pt x="149" y="98"/>
                    </a:lnTo>
                    <a:lnTo>
                      <a:pt x="139" y="98"/>
                    </a:lnTo>
                    <a:lnTo>
                      <a:pt x="127" y="99"/>
                    </a:lnTo>
                    <a:lnTo>
                      <a:pt x="116" y="100"/>
                    </a:lnTo>
                    <a:lnTo>
                      <a:pt x="105" y="103"/>
                    </a:lnTo>
                    <a:lnTo>
                      <a:pt x="96" y="106"/>
                    </a:lnTo>
                    <a:lnTo>
                      <a:pt x="88" y="111"/>
                    </a:lnTo>
                    <a:lnTo>
                      <a:pt x="82" y="115"/>
                    </a:lnTo>
                    <a:lnTo>
                      <a:pt x="74" y="119"/>
                    </a:lnTo>
                    <a:lnTo>
                      <a:pt x="67" y="122"/>
                    </a:lnTo>
                    <a:lnTo>
                      <a:pt x="61" y="123"/>
                    </a:lnTo>
                    <a:lnTo>
                      <a:pt x="58" y="122"/>
                    </a:lnTo>
                    <a:lnTo>
                      <a:pt x="55" y="119"/>
                    </a:lnTo>
                    <a:lnTo>
                      <a:pt x="53" y="115"/>
                    </a:lnTo>
                    <a:lnTo>
                      <a:pt x="51" y="110"/>
                    </a:lnTo>
                    <a:lnTo>
                      <a:pt x="48" y="100"/>
                    </a:lnTo>
                    <a:lnTo>
                      <a:pt x="47" y="93"/>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73" name="Freeform 425"/>
              <p:cNvSpPr>
                <a:spLocks/>
              </p:cNvSpPr>
              <p:nvPr/>
            </p:nvSpPr>
            <p:spPr bwMode="auto">
              <a:xfrm>
                <a:off x="983" y="1236"/>
                <a:ext cx="157" cy="56"/>
              </a:xfrm>
              <a:custGeom>
                <a:avLst/>
                <a:gdLst>
                  <a:gd name="T0" fmla="*/ 0 w 484"/>
                  <a:gd name="T1" fmla="*/ 147 h 172"/>
                  <a:gd name="T2" fmla="*/ 3 w 484"/>
                  <a:gd name="T3" fmla="*/ 156 h 172"/>
                  <a:gd name="T4" fmla="*/ 9 w 484"/>
                  <a:gd name="T5" fmla="*/ 162 h 172"/>
                  <a:gd name="T6" fmla="*/ 17 w 484"/>
                  <a:gd name="T7" fmla="*/ 167 h 172"/>
                  <a:gd name="T8" fmla="*/ 31 w 484"/>
                  <a:gd name="T9" fmla="*/ 170 h 172"/>
                  <a:gd name="T10" fmla="*/ 51 w 484"/>
                  <a:gd name="T11" fmla="*/ 172 h 172"/>
                  <a:gd name="T12" fmla="*/ 73 w 484"/>
                  <a:gd name="T13" fmla="*/ 172 h 172"/>
                  <a:gd name="T14" fmla="*/ 99 w 484"/>
                  <a:gd name="T15" fmla="*/ 167 h 172"/>
                  <a:gd name="T16" fmla="*/ 139 w 484"/>
                  <a:gd name="T17" fmla="*/ 156 h 172"/>
                  <a:gd name="T18" fmla="*/ 189 w 484"/>
                  <a:gd name="T19" fmla="*/ 135 h 172"/>
                  <a:gd name="T20" fmla="*/ 240 w 484"/>
                  <a:gd name="T21" fmla="*/ 113 h 172"/>
                  <a:gd name="T22" fmla="*/ 287 w 484"/>
                  <a:gd name="T23" fmla="*/ 100 h 172"/>
                  <a:gd name="T24" fmla="*/ 350 w 484"/>
                  <a:gd name="T25" fmla="*/ 87 h 172"/>
                  <a:gd name="T26" fmla="*/ 401 w 484"/>
                  <a:gd name="T27" fmla="*/ 75 h 172"/>
                  <a:gd name="T28" fmla="*/ 434 w 484"/>
                  <a:gd name="T29" fmla="*/ 64 h 172"/>
                  <a:gd name="T30" fmla="*/ 461 w 484"/>
                  <a:gd name="T31" fmla="*/ 52 h 172"/>
                  <a:gd name="T32" fmla="*/ 475 w 484"/>
                  <a:gd name="T33" fmla="*/ 42 h 172"/>
                  <a:gd name="T34" fmla="*/ 482 w 484"/>
                  <a:gd name="T35" fmla="*/ 35 h 172"/>
                  <a:gd name="T36" fmla="*/ 449 w 484"/>
                  <a:gd name="T37" fmla="*/ 26 h 172"/>
                  <a:gd name="T38" fmla="*/ 387 w 484"/>
                  <a:gd name="T39" fmla="*/ 16 h 172"/>
                  <a:gd name="T40" fmla="*/ 331 w 484"/>
                  <a:gd name="T41" fmla="*/ 6 h 172"/>
                  <a:gd name="T42" fmla="*/ 272 w 484"/>
                  <a:gd name="T43" fmla="*/ 0 h 172"/>
                  <a:gd name="T44" fmla="*/ 225 w 484"/>
                  <a:gd name="T45" fmla="*/ 0 h 172"/>
                  <a:gd name="T46" fmla="*/ 203 w 484"/>
                  <a:gd name="T47" fmla="*/ 4 h 172"/>
                  <a:gd name="T48" fmla="*/ 186 w 484"/>
                  <a:gd name="T49" fmla="*/ 8 h 172"/>
                  <a:gd name="T50" fmla="*/ 176 w 484"/>
                  <a:gd name="T51" fmla="*/ 6 h 172"/>
                  <a:gd name="T52" fmla="*/ 169 w 484"/>
                  <a:gd name="T53" fmla="*/ 3 h 172"/>
                  <a:gd name="T54" fmla="*/ 165 w 484"/>
                  <a:gd name="T55" fmla="*/ 8 h 172"/>
                  <a:gd name="T56" fmla="*/ 161 w 484"/>
                  <a:gd name="T57" fmla="*/ 24 h 172"/>
                  <a:gd name="T58" fmla="*/ 154 w 484"/>
                  <a:gd name="T59" fmla="*/ 36 h 172"/>
                  <a:gd name="T60" fmla="*/ 144 w 484"/>
                  <a:gd name="T61" fmla="*/ 46 h 172"/>
                  <a:gd name="T62" fmla="*/ 127 w 484"/>
                  <a:gd name="T63" fmla="*/ 58 h 172"/>
                  <a:gd name="T64" fmla="*/ 97 w 484"/>
                  <a:gd name="T65" fmla="*/ 69 h 172"/>
                  <a:gd name="T66" fmla="*/ 66 w 484"/>
                  <a:gd name="T67" fmla="*/ 78 h 172"/>
                  <a:gd name="T68" fmla="*/ 38 w 484"/>
                  <a:gd name="T69" fmla="*/ 88 h 172"/>
                  <a:gd name="T70" fmla="*/ 19 w 484"/>
                  <a:gd name="T71" fmla="*/ 98 h 172"/>
                  <a:gd name="T72" fmla="*/ 10 w 484"/>
                  <a:gd name="T73" fmla="*/ 107 h 172"/>
                  <a:gd name="T74" fmla="*/ 3 w 484"/>
                  <a:gd name="T75" fmla="*/ 119 h 172"/>
                  <a:gd name="T76" fmla="*/ 0 w 484"/>
                  <a:gd name="T77" fmla="*/ 13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4" h="172">
                    <a:moveTo>
                      <a:pt x="0" y="142"/>
                    </a:moveTo>
                    <a:lnTo>
                      <a:pt x="0" y="147"/>
                    </a:lnTo>
                    <a:lnTo>
                      <a:pt x="1" y="152"/>
                    </a:lnTo>
                    <a:lnTo>
                      <a:pt x="3" y="156"/>
                    </a:lnTo>
                    <a:lnTo>
                      <a:pt x="6" y="159"/>
                    </a:lnTo>
                    <a:lnTo>
                      <a:pt x="9" y="162"/>
                    </a:lnTo>
                    <a:lnTo>
                      <a:pt x="13" y="165"/>
                    </a:lnTo>
                    <a:lnTo>
                      <a:pt x="17" y="167"/>
                    </a:lnTo>
                    <a:lnTo>
                      <a:pt x="21" y="168"/>
                    </a:lnTo>
                    <a:lnTo>
                      <a:pt x="31" y="170"/>
                    </a:lnTo>
                    <a:lnTo>
                      <a:pt x="41" y="172"/>
                    </a:lnTo>
                    <a:lnTo>
                      <a:pt x="51" y="172"/>
                    </a:lnTo>
                    <a:lnTo>
                      <a:pt x="59" y="172"/>
                    </a:lnTo>
                    <a:lnTo>
                      <a:pt x="73" y="172"/>
                    </a:lnTo>
                    <a:lnTo>
                      <a:pt x="86" y="170"/>
                    </a:lnTo>
                    <a:lnTo>
                      <a:pt x="99" y="167"/>
                    </a:lnTo>
                    <a:lnTo>
                      <a:pt x="113" y="164"/>
                    </a:lnTo>
                    <a:lnTo>
                      <a:pt x="139" y="156"/>
                    </a:lnTo>
                    <a:lnTo>
                      <a:pt x="164" y="146"/>
                    </a:lnTo>
                    <a:lnTo>
                      <a:pt x="189" y="135"/>
                    </a:lnTo>
                    <a:lnTo>
                      <a:pt x="215" y="124"/>
                    </a:lnTo>
                    <a:lnTo>
                      <a:pt x="240" y="113"/>
                    </a:lnTo>
                    <a:lnTo>
                      <a:pt x="265" y="104"/>
                    </a:lnTo>
                    <a:lnTo>
                      <a:pt x="287" y="100"/>
                    </a:lnTo>
                    <a:lnTo>
                      <a:pt x="316" y="94"/>
                    </a:lnTo>
                    <a:lnTo>
                      <a:pt x="350" y="87"/>
                    </a:lnTo>
                    <a:lnTo>
                      <a:pt x="385" y="80"/>
                    </a:lnTo>
                    <a:lnTo>
                      <a:pt x="401" y="75"/>
                    </a:lnTo>
                    <a:lnTo>
                      <a:pt x="418" y="70"/>
                    </a:lnTo>
                    <a:lnTo>
                      <a:pt x="434" y="64"/>
                    </a:lnTo>
                    <a:lnTo>
                      <a:pt x="449" y="58"/>
                    </a:lnTo>
                    <a:lnTo>
                      <a:pt x="461" y="52"/>
                    </a:lnTo>
                    <a:lnTo>
                      <a:pt x="471" y="46"/>
                    </a:lnTo>
                    <a:lnTo>
                      <a:pt x="475" y="42"/>
                    </a:lnTo>
                    <a:lnTo>
                      <a:pt x="479" y="39"/>
                    </a:lnTo>
                    <a:lnTo>
                      <a:pt x="482" y="35"/>
                    </a:lnTo>
                    <a:lnTo>
                      <a:pt x="484" y="31"/>
                    </a:lnTo>
                    <a:lnTo>
                      <a:pt x="449" y="26"/>
                    </a:lnTo>
                    <a:lnTo>
                      <a:pt x="417" y="21"/>
                    </a:lnTo>
                    <a:lnTo>
                      <a:pt x="387" y="16"/>
                    </a:lnTo>
                    <a:lnTo>
                      <a:pt x="359" y="10"/>
                    </a:lnTo>
                    <a:lnTo>
                      <a:pt x="331" y="6"/>
                    </a:lnTo>
                    <a:lnTo>
                      <a:pt x="303" y="3"/>
                    </a:lnTo>
                    <a:lnTo>
                      <a:pt x="272" y="0"/>
                    </a:lnTo>
                    <a:lnTo>
                      <a:pt x="239" y="0"/>
                    </a:lnTo>
                    <a:lnTo>
                      <a:pt x="225" y="0"/>
                    </a:lnTo>
                    <a:lnTo>
                      <a:pt x="213" y="2"/>
                    </a:lnTo>
                    <a:lnTo>
                      <a:pt x="203" y="4"/>
                    </a:lnTo>
                    <a:lnTo>
                      <a:pt x="195" y="6"/>
                    </a:lnTo>
                    <a:lnTo>
                      <a:pt x="186" y="8"/>
                    </a:lnTo>
                    <a:lnTo>
                      <a:pt x="180" y="7"/>
                    </a:lnTo>
                    <a:lnTo>
                      <a:pt x="176" y="6"/>
                    </a:lnTo>
                    <a:lnTo>
                      <a:pt x="173" y="5"/>
                    </a:lnTo>
                    <a:lnTo>
                      <a:pt x="169" y="3"/>
                    </a:lnTo>
                    <a:lnTo>
                      <a:pt x="165" y="0"/>
                    </a:lnTo>
                    <a:lnTo>
                      <a:pt x="165" y="8"/>
                    </a:lnTo>
                    <a:lnTo>
                      <a:pt x="163" y="17"/>
                    </a:lnTo>
                    <a:lnTo>
                      <a:pt x="161" y="24"/>
                    </a:lnTo>
                    <a:lnTo>
                      <a:pt x="159" y="31"/>
                    </a:lnTo>
                    <a:lnTo>
                      <a:pt x="154" y="36"/>
                    </a:lnTo>
                    <a:lnTo>
                      <a:pt x="150" y="42"/>
                    </a:lnTo>
                    <a:lnTo>
                      <a:pt x="144" y="46"/>
                    </a:lnTo>
                    <a:lnTo>
                      <a:pt x="139" y="50"/>
                    </a:lnTo>
                    <a:lnTo>
                      <a:pt x="127" y="58"/>
                    </a:lnTo>
                    <a:lnTo>
                      <a:pt x="113" y="63"/>
                    </a:lnTo>
                    <a:lnTo>
                      <a:pt x="97" y="69"/>
                    </a:lnTo>
                    <a:lnTo>
                      <a:pt x="82" y="73"/>
                    </a:lnTo>
                    <a:lnTo>
                      <a:pt x="66" y="78"/>
                    </a:lnTo>
                    <a:lnTo>
                      <a:pt x="52" y="82"/>
                    </a:lnTo>
                    <a:lnTo>
                      <a:pt x="38" y="88"/>
                    </a:lnTo>
                    <a:lnTo>
                      <a:pt x="25" y="94"/>
                    </a:lnTo>
                    <a:lnTo>
                      <a:pt x="19" y="98"/>
                    </a:lnTo>
                    <a:lnTo>
                      <a:pt x="15" y="103"/>
                    </a:lnTo>
                    <a:lnTo>
                      <a:pt x="10" y="107"/>
                    </a:lnTo>
                    <a:lnTo>
                      <a:pt x="6" y="113"/>
                    </a:lnTo>
                    <a:lnTo>
                      <a:pt x="3" y="119"/>
                    </a:lnTo>
                    <a:lnTo>
                      <a:pt x="1" y="126"/>
                    </a:lnTo>
                    <a:lnTo>
                      <a:pt x="0" y="134"/>
                    </a:lnTo>
                    <a:lnTo>
                      <a:pt x="0" y="142"/>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74" name="Freeform 426"/>
              <p:cNvSpPr>
                <a:spLocks/>
              </p:cNvSpPr>
              <p:nvPr/>
            </p:nvSpPr>
            <p:spPr bwMode="auto">
              <a:xfrm>
                <a:off x="1043" y="1255"/>
                <a:ext cx="221" cy="79"/>
              </a:xfrm>
              <a:custGeom>
                <a:avLst/>
                <a:gdLst>
                  <a:gd name="T0" fmla="*/ 317 w 684"/>
                  <a:gd name="T1" fmla="*/ 5 h 240"/>
                  <a:gd name="T2" fmla="*/ 304 w 684"/>
                  <a:gd name="T3" fmla="*/ 27 h 240"/>
                  <a:gd name="T4" fmla="*/ 297 w 684"/>
                  <a:gd name="T5" fmla="*/ 41 h 240"/>
                  <a:gd name="T6" fmla="*/ 299 w 684"/>
                  <a:gd name="T7" fmla="*/ 43 h 240"/>
                  <a:gd name="T8" fmla="*/ 337 w 684"/>
                  <a:gd name="T9" fmla="*/ 39 h 240"/>
                  <a:gd name="T10" fmla="*/ 372 w 684"/>
                  <a:gd name="T11" fmla="*/ 19 h 240"/>
                  <a:gd name="T12" fmla="*/ 379 w 684"/>
                  <a:gd name="T13" fmla="*/ 38 h 240"/>
                  <a:gd name="T14" fmla="*/ 377 w 684"/>
                  <a:gd name="T15" fmla="*/ 55 h 240"/>
                  <a:gd name="T16" fmla="*/ 405 w 684"/>
                  <a:gd name="T17" fmla="*/ 69 h 240"/>
                  <a:gd name="T18" fmla="*/ 511 w 684"/>
                  <a:gd name="T19" fmla="*/ 51 h 240"/>
                  <a:gd name="T20" fmla="*/ 514 w 684"/>
                  <a:gd name="T21" fmla="*/ 70 h 240"/>
                  <a:gd name="T22" fmla="*/ 541 w 684"/>
                  <a:gd name="T23" fmla="*/ 63 h 240"/>
                  <a:gd name="T24" fmla="*/ 557 w 684"/>
                  <a:gd name="T25" fmla="*/ 45 h 240"/>
                  <a:gd name="T26" fmla="*/ 558 w 684"/>
                  <a:gd name="T27" fmla="*/ 19 h 240"/>
                  <a:gd name="T28" fmla="*/ 563 w 684"/>
                  <a:gd name="T29" fmla="*/ 8 h 240"/>
                  <a:gd name="T30" fmla="*/ 579 w 684"/>
                  <a:gd name="T31" fmla="*/ 0 h 240"/>
                  <a:gd name="T32" fmla="*/ 624 w 684"/>
                  <a:gd name="T33" fmla="*/ 3 h 240"/>
                  <a:gd name="T34" fmla="*/ 645 w 684"/>
                  <a:gd name="T35" fmla="*/ 0 h 240"/>
                  <a:gd name="T36" fmla="*/ 657 w 684"/>
                  <a:gd name="T37" fmla="*/ 39 h 240"/>
                  <a:gd name="T38" fmla="*/ 653 w 684"/>
                  <a:gd name="T39" fmla="*/ 70 h 240"/>
                  <a:gd name="T40" fmla="*/ 637 w 684"/>
                  <a:gd name="T41" fmla="*/ 101 h 240"/>
                  <a:gd name="T42" fmla="*/ 618 w 684"/>
                  <a:gd name="T43" fmla="*/ 124 h 240"/>
                  <a:gd name="T44" fmla="*/ 648 w 684"/>
                  <a:gd name="T45" fmla="*/ 137 h 240"/>
                  <a:gd name="T46" fmla="*/ 672 w 684"/>
                  <a:gd name="T47" fmla="*/ 145 h 240"/>
                  <a:gd name="T48" fmla="*/ 684 w 684"/>
                  <a:gd name="T49" fmla="*/ 180 h 240"/>
                  <a:gd name="T50" fmla="*/ 639 w 684"/>
                  <a:gd name="T51" fmla="*/ 185 h 240"/>
                  <a:gd name="T52" fmla="*/ 608 w 684"/>
                  <a:gd name="T53" fmla="*/ 181 h 240"/>
                  <a:gd name="T54" fmla="*/ 574 w 684"/>
                  <a:gd name="T55" fmla="*/ 180 h 240"/>
                  <a:gd name="T56" fmla="*/ 564 w 684"/>
                  <a:gd name="T57" fmla="*/ 184 h 240"/>
                  <a:gd name="T58" fmla="*/ 542 w 684"/>
                  <a:gd name="T59" fmla="*/ 200 h 240"/>
                  <a:gd name="T60" fmla="*/ 524 w 684"/>
                  <a:gd name="T61" fmla="*/ 209 h 240"/>
                  <a:gd name="T62" fmla="*/ 493 w 684"/>
                  <a:gd name="T63" fmla="*/ 209 h 240"/>
                  <a:gd name="T64" fmla="*/ 452 w 684"/>
                  <a:gd name="T65" fmla="*/ 204 h 240"/>
                  <a:gd name="T66" fmla="*/ 422 w 684"/>
                  <a:gd name="T67" fmla="*/ 198 h 240"/>
                  <a:gd name="T68" fmla="*/ 337 w 684"/>
                  <a:gd name="T69" fmla="*/ 211 h 240"/>
                  <a:gd name="T70" fmla="*/ 231 w 684"/>
                  <a:gd name="T71" fmla="*/ 230 h 240"/>
                  <a:gd name="T72" fmla="*/ 169 w 684"/>
                  <a:gd name="T73" fmla="*/ 238 h 240"/>
                  <a:gd name="T74" fmla="*/ 124 w 684"/>
                  <a:gd name="T75" fmla="*/ 238 h 240"/>
                  <a:gd name="T76" fmla="*/ 100 w 684"/>
                  <a:gd name="T77" fmla="*/ 228 h 240"/>
                  <a:gd name="T78" fmla="*/ 67 w 684"/>
                  <a:gd name="T79" fmla="*/ 208 h 240"/>
                  <a:gd name="T80" fmla="*/ 29 w 684"/>
                  <a:gd name="T81" fmla="*/ 196 h 240"/>
                  <a:gd name="T82" fmla="*/ 0 w 684"/>
                  <a:gd name="T83" fmla="*/ 173 h 240"/>
                  <a:gd name="T84" fmla="*/ 64 w 684"/>
                  <a:gd name="T85" fmla="*/ 159 h 240"/>
                  <a:gd name="T86" fmla="*/ 100 w 684"/>
                  <a:gd name="T87" fmla="*/ 154 h 240"/>
                  <a:gd name="T88" fmla="*/ 156 w 684"/>
                  <a:gd name="T89" fmla="*/ 160 h 240"/>
                  <a:gd name="T90" fmla="*/ 201 w 684"/>
                  <a:gd name="T91" fmla="*/ 165 h 240"/>
                  <a:gd name="T92" fmla="*/ 224 w 684"/>
                  <a:gd name="T93" fmla="*/ 162 h 240"/>
                  <a:gd name="T94" fmla="*/ 26 w 684"/>
                  <a:gd name="T95" fmla="*/ 136 h 240"/>
                  <a:gd name="T96" fmla="*/ 52 w 684"/>
                  <a:gd name="T97" fmla="*/ 128 h 240"/>
                  <a:gd name="T98" fmla="*/ 109 w 684"/>
                  <a:gd name="T99" fmla="*/ 117 h 240"/>
                  <a:gd name="T100" fmla="*/ 165 w 684"/>
                  <a:gd name="T101" fmla="*/ 108 h 240"/>
                  <a:gd name="T102" fmla="*/ 187 w 684"/>
                  <a:gd name="T103" fmla="*/ 99 h 240"/>
                  <a:gd name="T104" fmla="*/ 166 w 684"/>
                  <a:gd name="T105" fmla="*/ 93 h 240"/>
                  <a:gd name="T106" fmla="*/ 125 w 684"/>
                  <a:gd name="T107" fmla="*/ 98 h 240"/>
                  <a:gd name="T108" fmla="*/ 71 w 684"/>
                  <a:gd name="T109" fmla="*/ 110 h 240"/>
                  <a:gd name="T110" fmla="*/ 52 w 684"/>
                  <a:gd name="T111" fmla="*/ 106 h 240"/>
                  <a:gd name="T112" fmla="*/ 55 w 684"/>
                  <a:gd name="T113" fmla="*/ 90 h 240"/>
                  <a:gd name="T114" fmla="*/ 54 w 684"/>
                  <a:gd name="T115" fmla="*/ 81 h 240"/>
                  <a:gd name="T116" fmla="*/ 59 w 684"/>
                  <a:gd name="T117" fmla="*/ 7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84" h="240">
                    <a:moveTo>
                      <a:pt x="60" y="75"/>
                    </a:moveTo>
                    <a:lnTo>
                      <a:pt x="320" y="0"/>
                    </a:lnTo>
                    <a:lnTo>
                      <a:pt x="317" y="5"/>
                    </a:lnTo>
                    <a:lnTo>
                      <a:pt x="314" y="13"/>
                    </a:lnTo>
                    <a:lnTo>
                      <a:pt x="310" y="20"/>
                    </a:lnTo>
                    <a:lnTo>
                      <a:pt x="304" y="27"/>
                    </a:lnTo>
                    <a:lnTo>
                      <a:pt x="300" y="33"/>
                    </a:lnTo>
                    <a:lnTo>
                      <a:pt x="297" y="39"/>
                    </a:lnTo>
                    <a:lnTo>
                      <a:pt x="297" y="41"/>
                    </a:lnTo>
                    <a:lnTo>
                      <a:pt x="297" y="42"/>
                    </a:lnTo>
                    <a:lnTo>
                      <a:pt x="298" y="43"/>
                    </a:lnTo>
                    <a:lnTo>
                      <a:pt x="299" y="43"/>
                    </a:lnTo>
                    <a:lnTo>
                      <a:pt x="315" y="43"/>
                    </a:lnTo>
                    <a:lnTo>
                      <a:pt x="327" y="41"/>
                    </a:lnTo>
                    <a:lnTo>
                      <a:pt x="337" y="39"/>
                    </a:lnTo>
                    <a:lnTo>
                      <a:pt x="346" y="36"/>
                    </a:lnTo>
                    <a:lnTo>
                      <a:pt x="359" y="28"/>
                    </a:lnTo>
                    <a:lnTo>
                      <a:pt x="372" y="19"/>
                    </a:lnTo>
                    <a:lnTo>
                      <a:pt x="376" y="26"/>
                    </a:lnTo>
                    <a:lnTo>
                      <a:pt x="378" y="32"/>
                    </a:lnTo>
                    <a:lnTo>
                      <a:pt x="379" y="38"/>
                    </a:lnTo>
                    <a:lnTo>
                      <a:pt x="378" y="44"/>
                    </a:lnTo>
                    <a:lnTo>
                      <a:pt x="378" y="49"/>
                    </a:lnTo>
                    <a:lnTo>
                      <a:pt x="377" y="55"/>
                    </a:lnTo>
                    <a:lnTo>
                      <a:pt x="378" y="61"/>
                    </a:lnTo>
                    <a:lnTo>
                      <a:pt x="379" y="69"/>
                    </a:lnTo>
                    <a:lnTo>
                      <a:pt x="405" y="69"/>
                    </a:lnTo>
                    <a:lnTo>
                      <a:pt x="512" y="19"/>
                    </a:lnTo>
                    <a:lnTo>
                      <a:pt x="511" y="36"/>
                    </a:lnTo>
                    <a:lnTo>
                      <a:pt x="511" y="51"/>
                    </a:lnTo>
                    <a:lnTo>
                      <a:pt x="511" y="58"/>
                    </a:lnTo>
                    <a:lnTo>
                      <a:pt x="512" y="65"/>
                    </a:lnTo>
                    <a:lnTo>
                      <a:pt x="514" y="70"/>
                    </a:lnTo>
                    <a:lnTo>
                      <a:pt x="518" y="75"/>
                    </a:lnTo>
                    <a:lnTo>
                      <a:pt x="531" y="68"/>
                    </a:lnTo>
                    <a:lnTo>
                      <a:pt x="541" y="63"/>
                    </a:lnTo>
                    <a:lnTo>
                      <a:pt x="549" y="57"/>
                    </a:lnTo>
                    <a:lnTo>
                      <a:pt x="553" y="51"/>
                    </a:lnTo>
                    <a:lnTo>
                      <a:pt x="557" y="45"/>
                    </a:lnTo>
                    <a:lnTo>
                      <a:pt x="558" y="38"/>
                    </a:lnTo>
                    <a:lnTo>
                      <a:pt x="558" y="30"/>
                    </a:lnTo>
                    <a:lnTo>
                      <a:pt x="558" y="19"/>
                    </a:lnTo>
                    <a:lnTo>
                      <a:pt x="559" y="15"/>
                    </a:lnTo>
                    <a:lnTo>
                      <a:pt x="560" y="11"/>
                    </a:lnTo>
                    <a:lnTo>
                      <a:pt x="563" y="8"/>
                    </a:lnTo>
                    <a:lnTo>
                      <a:pt x="566" y="5"/>
                    </a:lnTo>
                    <a:lnTo>
                      <a:pt x="572" y="1"/>
                    </a:lnTo>
                    <a:lnTo>
                      <a:pt x="579" y="0"/>
                    </a:lnTo>
                    <a:lnTo>
                      <a:pt x="600" y="1"/>
                    </a:lnTo>
                    <a:lnTo>
                      <a:pt x="616" y="2"/>
                    </a:lnTo>
                    <a:lnTo>
                      <a:pt x="624" y="3"/>
                    </a:lnTo>
                    <a:lnTo>
                      <a:pt x="630" y="3"/>
                    </a:lnTo>
                    <a:lnTo>
                      <a:pt x="637" y="2"/>
                    </a:lnTo>
                    <a:lnTo>
                      <a:pt x="645" y="0"/>
                    </a:lnTo>
                    <a:lnTo>
                      <a:pt x="650" y="15"/>
                    </a:lnTo>
                    <a:lnTo>
                      <a:pt x="653" y="28"/>
                    </a:lnTo>
                    <a:lnTo>
                      <a:pt x="657" y="39"/>
                    </a:lnTo>
                    <a:lnTo>
                      <a:pt x="658" y="50"/>
                    </a:lnTo>
                    <a:lnTo>
                      <a:pt x="657" y="59"/>
                    </a:lnTo>
                    <a:lnTo>
                      <a:pt x="653" y="70"/>
                    </a:lnTo>
                    <a:lnTo>
                      <a:pt x="649" y="81"/>
                    </a:lnTo>
                    <a:lnTo>
                      <a:pt x="643" y="91"/>
                    </a:lnTo>
                    <a:lnTo>
                      <a:pt x="637" y="101"/>
                    </a:lnTo>
                    <a:lnTo>
                      <a:pt x="630" y="110"/>
                    </a:lnTo>
                    <a:lnTo>
                      <a:pt x="624" y="119"/>
                    </a:lnTo>
                    <a:lnTo>
                      <a:pt x="618" y="124"/>
                    </a:lnTo>
                    <a:lnTo>
                      <a:pt x="628" y="130"/>
                    </a:lnTo>
                    <a:lnTo>
                      <a:pt x="638" y="134"/>
                    </a:lnTo>
                    <a:lnTo>
                      <a:pt x="648" y="137"/>
                    </a:lnTo>
                    <a:lnTo>
                      <a:pt x="657" y="139"/>
                    </a:lnTo>
                    <a:lnTo>
                      <a:pt x="664" y="142"/>
                    </a:lnTo>
                    <a:lnTo>
                      <a:pt x="672" y="145"/>
                    </a:lnTo>
                    <a:lnTo>
                      <a:pt x="679" y="149"/>
                    </a:lnTo>
                    <a:lnTo>
                      <a:pt x="684" y="154"/>
                    </a:lnTo>
                    <a:lnTo>
                      <a:pt x="684" y="180"/>
                    </a:lnTo>
                    <a:lnTo>
                      <a:pt x="665" y="183"/>
                    </a:lnTo>
                    <a:lnTo>
                      <a:pt x="650" y="185"/>
                    </a:lnTo>
                    <a:lnTo>
                      <a:pt x="639" y="185"/>
                    </a:lnTo>
                    <a:lnTo>
                      <a:pt x="629" y="184"/>
                    </a:lnTo>
                    <a:lnTo>
                      <a:pt x="619" y="183"/>
                    </a:lnTo>
                    <a:lnTo>
                      <a:pt x="608" y="181"/>
                    </a:lnTo>
                    <a:lnTo>
                      <a:pt x="595" y="180"/>
                    </a:lnTo>
                    <a:lnTo>
                      <a:pt x="579" y="180"/>
                    </a:lnTo>
                    <a:lnTo>
                      <a:pt x="574" y="180"/>
                    </a:lnTo>
                    <a:lnTo>
                      <a:pt x="571" y="181"/>
                    </a:lnTo>
                    <a:lnTo>
                      <a:pt x="568" y="182"/>
                    </a:lnTo>
                    <a:lnTo>
                      <a:pt x="564" y="184"/>
                    </a:lnTo>
                    <a:lnTo>
                      <a:pt x="557" y="189"/>
                    </a:lnTo>
                    <a:lnTo>
                      <a:pt x="550" y="195"/>
                    </a:lnTo>
                    <a:lnTo>
                      <a:pt x="542" y="200"/>
                    </a:lnTo>
                    <a:lnTo>
                      <a:pt x="534" y="205"/>
                    </a:lnTo>
                    <a:lnTo>
                      <a:pt x="528" y="207"/>
                    </a:lnTo>
                    <a:lnTo>
                      <a:pt x="524" y="209"/>
                    </a:lnTo>
                    <a:lnTo>
                      <a:pt x="518" y="210"/>
                    </a:lnTo>
                    <a:lnTo>
                      <a:pt x="512" y="210"/>
                    </a:lnTo>
                    <a:lnTo>
                      <a:pt x="493" y="209"/>
                    </a:lnTo>
                    <a:lnTo>
                      <a:pt x="478" y="208"/>
                    </a:lnTo>
                    <a:lnTo>
                      <a:pt x="463" y="206"/>
                    </a:lnTo>
                    <a:lnTo>
                      <a:pt x="452" y="204"/>
                    </a:lnTo>
                    <a:lnTo>
                      <a:pt x="441" y="202"/>
                    </a:lnTo>
                    <a:lnTo>
                      <a:pt x="432" y="200"/>
                    </a:lnTo>
                    <a:lnTo>
                      <a:pt x="422" y="198"/>
                    </a:lnTo>
                    <a:lnTo>
                      <a:pt x="412" y="198"/>
                    </a:lnTo>
                    <a:lnTo>
                      <a:pt x="389" y="202"/>
                    </a:lnTo>
                    <a:lnTo>
                      <a:pt x="337" y="211"/>
                    </a:lnTo>
                    <a:lnTo>
                      <a:pt x="283" y="221"/>
                    </a:lnTo>
                    <a:lnTo>
                      <a:pt x="253" y="228"/>
                    </a:lnTo>
                    <a:lnTo>
                      <a:pt x="231" y="230"/>
                    </a:lnTo>
                    <a:lnTo>
                      <a:pt x="209" y="232"/>
                    </a:lnTo>
                    <a:lnTo>
                      <a:pt x="189" y="235"/>
                    </a:lnTo>
                    <a:lnTo>
                      <a:pt x="169" y="238"/>
                    </a:lnTo>
                    <a:lnTo>
                      <a:pt x="150" y="240"/>
                    </a:lnTo>
                    <a:lnTo>
                      <a:pt x="132" y="239"/>
                    </a:lnTo>
                    <a:lnTo>
                      <a:pt x="124" y="238"/>
                    </a:lnTo>
                    <a:lnTo>
                      <a:pt x="115" y="236"/>
                    </a:lnTo>
                    <a:lnTo>
                      <a:pt x="108" y="233"/>
                    </a:lnTo>
                    <a:lnTo>
                      <a:pt x="100" y="228"/>
                    </a:lnTo>
                    <a:lnTo>
                      <a:pt x="100" y="210"/>
                    </a:lnTo>
                    <a:lnTo>
                      <a:pt x="84" y="209"/>
                    </a:lnTo>
                    <a:lnTo>
                      <a:pt x="67" y="208"/>
                    </a:lnTo>
                    <a:lnTo>
                      <a:pt x="53" y="205"/>
                    </a:lnTo>
                    <a:lnTo>
                      <a:pt x="41" y="201"/>
                    </a:lnTo>
                    <a:lnTo>
                      <a:pt x="29" y="196"/>
                    </a:lnTo>
                    <a:lnTo>
                      <a:pt x="18" y="189"/>
                    </a:lnTo>
                    <a:lnTo>
                      <a:pt x="9" y="182"/>
                    </a:lnTo>
                    <a:lnTo>
                      <a:pt x="0" y="173"/>
                    </a:lnTo>
                    <a:lnTo>
                      <a:pt x="28" y="167"/>
                    </a:lnTo>
                    <a:lnTo>
                      <a:pt x="53" y="161"/>
                    </a:lnTo>
                    <a:lnTo>
                      <a:pt x="64" y="159"/>
                    </a:lnTo>
                    <a:lnTo>
                      <a:pt x="76" y="156"/>
                    </a:lnTo>
                    <a:lnTo>
                      <a:pt x="88" y="155"/>
                    </a:lnTo>
                    <a:lnTo>
                      <a:pt x="100" y="154"/>
                    </a:lnTo>
                    <a:lnTo>
                      <a:pt x="121" y="155"/>
                    </a:lnTo>
                    <a:lnTo>
                      <a:pt x="140" y="157"/>
                    </a:lnTo>
                    <a:lnTo>
                      <a:pt x="156" y="160"/>
                    </a:lnTo>
                    <a:lnTo>
                      <a:pt x="171" y="162"/>
                    </a:lnTo>
                    <a:lnTo>
                      <a:pt x="186" y="164"/>
                    </a:lnTo>
                    <a:lnTo>
                      <a:pt x="201" y="165"/>
                    </a:lnTo>
                    <a:lnTo>
                      <a:pt x="209" y="164"/>
                    </a:lnTo>
                    <a:lnTo>
                      <a:pt x="216" y="164"/>
                    </a:lnTo>
                    <a:lnTo>
                      <a:pt x="224" y="162"/>
                    </a:lnTo>
                    <a:lnTo>
                      <a:pt x="233" y="160"/>
                    </a:lnTo>
                    <a:lnTo>
                      <a:pt x="126" y="142"/>
                    </a:lnTo>
                    <a:lnTo>
                      <a:pt x="26" y="136"/>
                    </a:lnTo>
                    <a:lnTo>
                      <a:pt x="34" y="133"/>
                    </a:lnTo>
                    <a:lnTo>
                      <a:pt x="42" y="130"/>
                    </a:lnTo>
                    <a:lnTo>
                      <a:pt x="52" y="128"/>
                    </a:lnTo>
                    <a:lnTo>
                      <a:pt x="62" y="125"/>
                    </a:lnTo>
                    <a:lnTo>
                      <a:pt x="85" y="122"/>
                    </a:lnTo>
                    <a:lnTo>
                      <a:pt x="109" y="117"/>
                    </a:lnTo>
                    <a:lnTo>
                      <a:pt x="133" y="114"/>
                    </a:lnTo>
                    <a:lnTo>
                      <a:pt x="155" y="110"/>
                    </a:lnTo>
                    <a:lnTo>
                      <a:pt x="165" y="108"/>
                    </a:lnTo>
                    <a:lnTo>
                      <a:pt x="174" y="105"/>
                    </a:lnTo>
                    <a:lnTo>
                      <a:pt x="180" y="102"/>
                    </a:lnTo>
                    <a:lnTo>
                      <a:pt x="187" y="99"/>
                    </a:lnTo>
                    <a:lnTo>
                      <a:pt x="180" y="96"/>
                    </a:lnTo>
                    <a:lnTo>
                      <a:pt x="172" y="94"/>
                    </a:lnTo>
                    <a:lnTo>
                      <a:pt x="166" y="93"/>
                    </a:lnTo>
                    <a:lnTo>
                      <a:pt x="158" y="93"/>
                    </a:lnTo>
                    <a:lnTo>
                      <a:pt x="142" y="95"/>
                    </a:lnTo>
                    <a:lnTo>
                      <a:pt x="125" y="98"/>
                    </a:lnTo>
                    <a:lnTo>
                      <a:pt x="107" y="102"/>
                    </a:lnTo>
                    <a:lnTo>
                      <a:pt x="89" y="107"/>
                    </a:lnTo>
                    <a:lnTo>
                      <a:pt x="71" y="110"/>
                    </a:lnTo>
                    <a:lnTo>
                      <a:pt x="54" y="111"/>
                    </a:lnTo>
                    <a:lnTo>
                      <a:pt x="52" y="110"/>
                    </a:lnTo>
                    <a:lnTo>
                      <a:pt x="52" y="106"/>
                    </a:lnTo>
                    <a:lnTo>
                      <a:pt x="53" y="102"/>
                    </a:lnTo>
                    <a:lnTo>
                      <a:pt x="54" y="96"/>
                    </a:lnTo>
                    <a:lnTo>
                      <a:pt x="55" y="90"/>
                    </a:lnTo>
                    <a:lnTo>
                      <a:pt x="55" y="86"/>
                    </a:lnTo>
                    <a:lnTo>
                      <a:pt x="55" y="82"/>
                    </a:lnTo>
                    <a:lnTo>
                      <a:pt x="54" y="81"/>
                    </a:lnTo>
                    <a:lnTo>
                      <a:pt x="55" y="81"/>
                    </a:lnTo>
                    <a:lnTo>
                      <a:pt x="57" y="80"/>
                    </a:lnTo>
                    <a:lnTo>
                      <a:pt x="59" y="78"/>
                    </a:lnTo>
                    <a:lnTo>
                      <a:pt x="60" y="75"/>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75" name="Freeform 427"/>
              <p:cNvSpPr>
                <a:spLocks/>
              </p:cNvSpPr>
              <p:nvPr/>
            </p:nvSpPr>
            <p:spPr bwMode="auto">
              <a:xfrm>
                <a:off x="1645" y="1643"/>
                <a:ext cx="108" cy="93"/>
              </a:xfrm>
              <a:custGeom>
                <a:avLst/>
                <a:gdLst>
                  <a:gd name="T0" fmla="*/ 180 w 332"/>
                  <a:gd name="T1" fmla="*/ 38 h 287"/>
                  <a:gd name="T2" fmla="*/ 202 w 332"/>
                  <a:gd name="T3" fmla="*/ 24 h 287"/>
                  <a:gd name="T4" fmla="*/ 226 w 332"/>
                  <a:gd name="T5" fmla="*/ 7 h 287"/>
                  <a:gd name="T6" fmla="*/ 240 w 332"/>
                  <a:gd name="T7" fmla="*/ 1 h 287"/>
                  <a:gd name="T8" fmla="*/ 246 w 332"/>
                  <a:gd name="T9" fmla="*/ 1 h 287"/>
                  <a:gd name="T10" fmla="*/ 245 w 332"/>
                  <a:gd name="T11" fmla="*/ 12 h 287"/>
                  <a:gd name="T12" fmla="*/ 234 w 332"/>
                  <a:gd name="T13" fmla="*/ 33 h 287"/>
                  <a:gd name="T14" fmla="*/ 217 w 332"/>
                  <a:gd name="T15" fmla="*/ 55 h 287"/>
                  <a:gd name="T16" fmla="*/ 202 w 332"/>
                  <a:gd name="T17" fmla="*/ 67 h 287"/>
                  <a:gd name="T18" fmla="*/ 191 w 332"/>
                  <a:gd name="T19" fmla="*/ 71 h 287"/>
                  <a:gd name="T20" fmla="*/ 191 w 332"/>
                  <a:gd name="T21" fmla="*/ 73 h 287"/>
                  <a:gd name="T22" fmla="*/ 201 w 332"/>
                  <a:gd name="T23" fmla="*/ 74 h 287"/>
                  <a:gd name="T24" fmla="*/ 216 w 332"/>
                  <a:gd name="T25" fmla="*/ 72 h 287"/>
                  <a:gd name="T26" fmla="*/ 224 w 332"/>
                  <a:gd name="T27" fmla="*/ 77 h 287"/>
                  <a:gd name="T28" fmla="*/ 217 w 332"/>
                  <a:gd name="T29" fmla="*/ 88 h 287"/>
                  <a:gd name="T30" fmla="*/ 214 w 332"/>
                  <a:gd name="T31" fmla="*/ 97 h 287"/>
                  <a:gd name="T32" fmla="*/ 217 w 332"/>
                  <a:gd name="T33" fmla="*/ 105 h 287"/>
                  <a:gd name="T34" fmla="*/ 249 w 332"/>
                  <a:gd name="T35" fmla="*/ 113 h 287"/>
                  <a:gd name="T36" fmla="*/ 308 w 332"/>
                  <a:gd name="T37" fmla="*/ 124 h 287"/>
                  <a:gd name="T38" fmla="*/ 322 w 332"/>
                  <a:gd name="T39" fmla="*/ 131 h 287"/>
                  <a:gd name="T40" fmla="*/ 315 w 332"/>
                  <a:gd name="T41" fmla="*/ 140 h 287"/>
                  <a:gd name="T42" fmla="*/ 303 w 332"/>
                  <a:gd name="T43" fmla="*/ 149 h 287"/>
                  <a:gd name="T44" fmla="*/ 299 w 332"/>
                  <a:gd name="T45" fmla="*/ 154 h 287"/>
                  <a:gd name="T46" fmla="*/ 302 w 332"/>
                  <a:gd name="T47" fmla="*/ 160 h 287"/>
                  <a:gd name="T48" fmla="*/ 308 w 332"/>
                  <a:gd name="T49" fmla="*/ 168 h 287"/>
                  <a:gd name="T50" fmla="*/ 319 w 332"/>
                  <a:gd name="T51" fmla="*/ 176 h 287"/>
                  <a:gd name="T52" fmla="*/ 329 w 332"/>
                  <a:gd name="T53" fmla="*/ 184 h 287"/>
                  <a:gd name="T54" fmla="*/ 290 w 332"/>
                  <a:gd name="T55" fmla="*/ 211 h 287"/>
                  <a:gd name="T56" fmla="*/ 241 w 332"/>
                  <a:gd name="T57" fmla="*/ 241 h 287"/>
                  <a:gd name="T58" fmla="*/ 207 w 332"/>
                  <a:gd name="T59" fmla="*/ 268 h 287"/>
                  <a:gd name="T60" fmla="*/ 173 w 332"/>
                  <a:gd name="T61" fmla="*/ 244 h 287"/>
                  <a:gd name="T62" fmla="*/ 182 w 332"/>
                  <a:gd name="T63" fmla="*/ 243 h 287"/>
                  <a:gd name="T64" fmla="*/ 189 w 332"/>
                  <a:gd name="T65" fmla="*/ 240 h 287"/>
                  <a:gd name="T66" fmla="*/ 200 w 332"/>
                  <a:gd name="T67" fmla="*/ 232 h 287"/>
                  <a:gd name="T68" fmla="*/ 149 w 332"/>
                  <a:gd name="T69" fmla="*/ 232 h 287"/>
                  <a:gd name="T70" fmla="*/ 101 w 332"/>
                  <a:gd name="T71" fmla="*/ 232 h 287"/>
                  <a:gd name="T72" fmla="*/ 58 w 332"/>
                  <a:gd name="T73" fmla="*/ 232 h 287"/>
                  <a:gd name="T74" fmla="*/ 27 w 332"/>
                  <a:gd name="T75" fmla="*/ 232 h 287"/>
                  <a:gd name="T76" fmla="*/ 11 w 332"/>
                  <a:gd name="T77" fmla="*/ 227 h 287"/>
                  <a:gd name="T78" fmla="*/ 3 w 332"/>
                  <a:gd name="T79" fmla="*/ 222 h 287"/>
                  <a:gd name="T80" fmla="*/ 0 w 332"/>
                  <a:gd name="T81" fmla="*/ 213 h 287"/>
                  <a:gd name="T82" fmla="*/ 4 w 332"/>
                  <a:gd name="T83" fmla="*/ 205 h 287"/>
                  <a:gd name="T84" fmla="*/ 13 w 332"/>
                  <a:gd name="T85" fmla="*/ 197 h 287"/>
                  <a:gd name="T86" fmla="*/ 41 w 332"/>
                  <a:gd name="T87" fmla="*/ 179 h 287"/>
                  <a:gd name="T88" fmla="*/ 73 w 332"/>
                  <a:gd name="T89" fmla="*/ 162 h 287"/>
                  <a:gd name="T90" fmla="*/ 85 w 332"/>
                  <a:gd name="T91" fmla="*/ 152 h 287"/>
                  <a:gd name="T92" fmla="*/ 93 w 332"/>
                  <a:gd name="T93" fmla="*/ 145 h 287"/>
                  <a:gd name="T94" fmla="*/ 106 w 332"/>
                  <a:gd name="T95" fmla="*/ 130 h 287"/>
                  <a:gd name="T96" fmla="*/ 116 w 332"/>
                  <a:gd name="T97" fmla="*/ 114 h 287"/>
                  <a:gd name="T98" fmla="*/ 130 w 332"/>
                  <a:gd name="T99" fmla="*/ 79 h 287"/>
                  <a:gd name="T100" fmla="*/ 138 w 332"/>
                  <a:gd name="T101" fmla="*/ 64 h 287"/>
                  <a:gd name="T102" fmla="*/ 147 w 332"/>
                  <a:gd name="T103" fmla="*/ 52 h 287"/>
                  <a:gd name="T104" fmla="*/ 158 w 332"/>
                  <a:gd name="T105" fmla="*/ 43 h 287"/>
                  <a:gd name="T106" fmla="*/ 173 w 332"/>
                  <a:gd name="T107" fmla="*/ 4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2" h="287">
                    <a:moveTo>
                      <a:pt x="173" y="40"/>
                    </a:moveTo>
                    <a:lnTo>
                      <a:pt x="180" y="38"/>
                    </a:lnTo>
                    <a:lnTo>
                      <a:pt x="190" y="32"/>
                    </a:lnTo>
                    <a:lnTo>
                      <a:pt x="202" y="24"/>
                    </a:lnTo>
                    <a:lnTo>
                      <a:pt x="215" y="15"/>
                    </a:lnTo>
                    <a:lnTo>
                      <a:pt x="226" y="7"/>
                    </a:lnTo>
                    <a:lnTo>
                      <a:pt x="237" y="2"/>
                    </a:lnTo>
                    <a:lnTo>
                      <a:pt x="240" y="1"/>
                    </a:lnTo>
                    <a:lnTo>
                      <a:pt x="243" y="0"/>
                    </a:lnTo>
                    <a:lnTo>
                      <a:pt x="246" y="1"/>
                    </a:lnTo>
                    <a:lnTo>
                      <a:pt x="246" y="4"/>
                    </a:lnTo>
                    <a:lnTo>
                      <a:pt x="245" y="12"/>
                    </a:lnTo>
                    <a:lnTo>
                      <a:pt x="240" y="22"/>
                    </a:lnTo>
                    <a:lnTo>
                      <a:pt x="234" y="33"/>
                    </a:lnTo>
                    <a:lnTo>
                      <a:pt x="226" y="44"/>
                    </a:lnTo>
                    <a:lnTo>
                      <a:pt x="217" y="55"/>
                    </a:lnTo>
                    <a:lnTo>
                      <a:pt x="207" y="64"/>
                    </a:lnTo>
                    <a:lnTo>
                      <a:pt x="202" y="67"/>
                    </a:lnTo>
                    <a:lnTo>
                      <a:pt x="196" y="69"/>
                    </a:lnTo>
                    <a:lnTo>
                      <a:pt x="191" y="71"/>
                    </a:lnTo>
                    <a:lnTo>
                      <a:pt x="186" y="71"/>
                    </a:lnTo>
                    <a:lnTo>
                      <a:pt x="191" y="73"/>
                    </a:lnTo>
                    <a:lnTo>
                      <a:pt x="196" y="74"/>
                    </a:lnTo>
                    <a:lnTo>
                      <a:pt x="201" y="74"/>
                    </a:lnTo>
                    <a:lnTo>
                      <a:pt x="206" y="74"/>
                    </a:lnTo>
                    <a:lnTo>
                      <a:pt x="216" y="72"/>
                    </a:lnTo>
                    <a:lnTo>
                      <a:pt x="226" y="71"/>
                    </a:lnTo>
                    <a:lnTo>
                      <a:pt x="224" y="77"/>
                    </a:lnTo>
                    <a:lnTo>
                      <a:pt x="219" y="84"/>
                    </a:lnTo>
                    <a:lnTo>
                      <a:pt x="217" y="88"/>
                    </a:lnTo>
                    <a:lnTo>
                      <a:pt x="215" y="93"/>
                    </a:lnTo>
                    <a:lnTo>
                      <a:pt x="214" y="97"/>
                    </a:lnTo>
                    <a:lnTo>
                      <a:pt x="213" y="102"/>
                    </a:lnTo>
                    <a:lnTo>
                      <a:pt x="217" y="105"/>
                    </a:lnTo>
                    <a:lnTo>
                      <a:pt x="230" y="109"/>
                    </a:lnTo>
                    <a:lnTo>
                      <a:pt x="249" y="113"/>
                    </a:lnTo>
                    <a:lnTo>
                      <a:pt x="269" y="117"/>
                    </a:lnTo>
                    <a:lnTo>
                      <a:pt x="308" y="124"/>
                    </a:lnTo>
                    <a:lnTo>
                      <a:pt x="326" y="127"/>
                    </a:lnTo>
                    <a:lnTo>
                      <a:pt x="322" y="131"/>
                    </a:lnTo>
                    <a:lnTo>
                      <a:pt x="319" y="136"/>
                    </a:lnTo>
                    <a:lnTo>
                      <a:pt x="315" y="140"/>
                    </a:lnTo>
                    <a:lnTo>
                      <a:pt x="310" y="144"/>
                    </a:lnTo>
                    <a:lnTo>
                      <a:pt x="303" y="149"/>
                    </a:lnTo>
                    <a:lnTo>
                      <a:pt x="299" y="151"/>
                    </a:lnTo>
                    <a:lnTo>
                      <a:pt x="299" y="154"/>
                    </a:lnTo>
                    <a:lnTo>
                      <a:pt x="301" y="157"/>
                    </a:lnTo>
                    <a:lnTo>
                      <a:pt x="302" y="160"/>
                    </a:lnTo>
                    <a:lnTo>
                      <a:pt x="304" y="164"/>
                    </a:lnTo>
                    <a:lnTo>
                      <a:pt x="308" y="168"/>
                    </a:lnTo>
                    <a:lnTo>
                      <a:pt x="314" y="173"/>
                    </a:lnTo>
                    <a:lnTo>
                      <a:pt x="319" y="176"/>
                    </a:lnTo>
                    <a:lnTo>
                      <a:pt x="325" y="180"/>
                    </a:lnTo>
                    <a:lnTo>
                      <a:pt x="329" y="184"/>
                    </a:lnTo>
                    <a:lnTo>
                      <a:pt x="332" y="188"/>
                    </a:lnTo>
                    <a:lnTo>
                      <a:pt x="290" y="211"/>
                    </a:lnTo>
                    <a:lnTo>
                      <a:pt x="257" y="231"/>
                    </a:lnTo>
                    <a:lnTo>
                      <a:pt x="241" y="241"/>
                    </a:lnTo>
                    <a:lnTo>
                      <a:pt x="225" y="253"/>
                    </a:lnTo>
                    <a:lnTo>
                      <a:pt x="207" y="268"/>
                    </a:lnTo>
                    <a:lnTo>
                      <a:pt x="186" y="287"/>
                    </a:lnTo>
                    <a:lnTo>
                      <a:pt x="173" y="244"/>
                    </a:lnTo>
                    <a:lnTo>
                      <a:pt x="178" y="244"/>
                    </a:lnTo>
                    <a:lnTo>
                      <a:pt x="182" y="243"/>
                    </a:lnTo>
                    <a:lnTo>
                      <a:pt x="185" y="242"/>
                    </a:lnTo>
                    <a:lnTo>
                      <a:pt x="189" y="240"/>
                    </a:lnTo>
                    <a:lnTo>
                      <a:pt x="194" y="236"/>
                    </a:lnTo>
                    <a:lnTo>
                      <a:pt x="200" y="232"/>
                    </a:lnTo>
                    <a:lnTo>
                      <a:pt x="174" y="232"/>
                    </a:lnTo>
                    <a:lnTo>
                      <a:pt x="149" y="232"/>
                    </a:lnTo>
                    <a:lnTo>
                      <a:pt x="125" y="232"/>
                    </a:lnTo>
                    <a:lnTo>
                      <a:pt x="101" y="232"/>
                    </a:lnTo>
                    <a:lnTo>
                      <a:pt x="79" y="232"/>
                    </a:lnTo>
                    <a:lnTo>
                      <a:pt x="58" y="232"/>
                    </a:lnTo>
                    <a:lnTo>
                      <a:pt x="41" y="232"/>
                    </a:lnTo>
                    <a:lnTo>
                      <a:pt x="27" y="232"/>
                    </a:lnTo>
                    <a:lnTo>
                      <a:pt x="19" y="231"/>
                    </a:lnTo>
                    <a:lnTo>
                      <a:pt x="11" y="227"/>
                    </a:lnTo>
                    <a:lnTo>
                      <a:pt x="6" y="225"/>
                    </a:lnTo>
                    <a:lnTo>
                      <a:pt x="3" y="222"/>
                    </a:lnTo>
                    <a:lnTo>
                      <a:pt x="1" y="218"/>
                    </a:lnTo>
                    <a:lnTo>
                      <a:pt x="0" y="213"/>
                    </a:lnTo>
                    <a:lnTo>
                      <a:pt x="1" y="209"/>
                    </a:lnTo>
                    <a:lnTo>
                      <a:pt x="4" y="205"/>
                    </a:lnTo>
                    <a:lnTo>
                      <a:pt x="7" y="201"/>
                    </a:lnTo>
                    <a:lnTo>
                      <a:pt x="13" y="197"/>
                    </a:lnTo>
                    <a:lnTo>
                      <a:pt x="26" y="188"/>
                    </a:lnTo>
                    <a:lnTo>
                      <a:pt x="41" y="179"/>
                    </a:lnTo>
                    <a:lnTo>
                      <a:pt x="58" y="170"/>
                    </a:lnTo>
                    <a:lnTo>
                      <a:pt x="73" y="162"/>
                    </a:lnTo>
                    <a:lnTo>
                      <a:pt x="80" y="156"/>
                    </a:lnTo>
                    <a:lnTo>
                      <a:pt x="85" y="152"/>
                    </a:lnTo>
                    <a:lnTo>
                      <a:pt x="90" y="149"/>
                    </a:lnTo>
                    <a:lnTo>
                      <a:pt x="93" y="145"/>
                    </a:lnTo>
                    <a:lnTo>
                      <a:pt x="100" y="138"/>
                    </a:lnTo>
                    <a:lnTo>
                      <a:pt x="106" y="130"/>
                    </a:lnTo>
                    <a:lnTo>
                      <a:pt x="112" y="122"/>
                    </a:lnTo>
                    <a:lnTo>
                      <a:pt x="116" y="114"/>
                    </a:lnTo>
                    <a:lnTo>
                      <a:pt x="124" y="96"/>
                    </a:lnTo>
                    <a:lnTo>
                      <a:pt x="130" y="79"/>
                    </a:lnTo>
                    <a:lnTo>
                      <a:pt x="134" y="71"/>
                    </a:lnTo>
                    <a:lnTo>
                      <a:pt x="138" y="64"/>
                    </a:lnTo>
                    <a:lnTo>
                      <a:pt x="141" y="58"/>
                    </a:lnTo>
                    <a:lnTo>
                      <a:pt x="147" y="52"/>
                    </a:lnTo>
                    <a:lnTo>
                      <a:pt x="151" y="47"/>
                    </a:lnTo>
                    <a:lnTo>
                      <a:pt x="158" y="43"/>
                    </a:lnTo>
                    <a:lnTo>
                      <a:pt x="164" y="41"/>
                    </a:lnTo>
                    <a:lnTo>
                      <a:pt x="173" y="40"/>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76" name="Freeform 428"/>
              <p:cNvSpPr>
                <a:spLocks/>
              </p:cNvSpPr>
              <p:nvPr/>
            </p:nvSpPr>
            <p:spPr bwMode="auto">
              <a:xfrm>
                <a:off x="1102" y="1190"/>
                <a:ext cx="111" cy="27"/>
              </a:xfrm>
              <a:custGeom>
                <a:avLst/>
                <a:gdLst>
                  <a:gd name="T0" fmla="*/ 106 w 345"/>
                  <a:gd name="T1" fmla="*/ 86 h 86"/>
                  <a:gd name="T2" fmla="*/ 119 w 345"/>
                  <a:gd name="T3" fmla="*/ 81 h 86"/>
                  <a:gd name="T4" fmla="*/ 133 w 345"/>
                  <a:gd name="T5" fmla="*/ 76 h 86"/>
                  <a:gd name="T6" fmla="*/ 148 w 345"/>
                  <a:gd name="T7" fmla="*/ 72 h 86"/>
                  <a:gd name="T8" fmla="*/ 164 w 345"/>
                  <a:gd name="T9" fmla="*/ 69 h 86"/>
                  <a:gd name="T10" fmla="*/ 197 w 345"/>
                  <a:gd name="T11" fmla="*/ 63 h 86"/>
                  <a:gd name="T12" fmla="*/ 231 w 345"/>
                  <a:gd name="T13" fmla="*/ 57 h 86"/>
                  <a:gd name="T14" fmla="*/ 247 w 345"/>
                  <a:gd name="T15" fmla="*/ 53 h 86"/>
                  <a:gd name="T16" fmla="*/ 264 w 345"/>
                  <a:gd name="T17" fmla="*/ 50 h 86"/>
                  <a:gd name="T18" fmla="*/ 279 w 345"/>
                  <a:gd name="T19" fmla="*/ 46 h 86"/>
                  <a:gd name="T20" fmla="*/ 294 w 345"/>
                  <a:gd name="T21" fmla="*/ 40 h 86"/>
                  <a:gd name="T22" fmla="*/ 309 w 345"/>
                  <a:gd name="T23" fmla="*/ 35 h 86"/>
                  <a:gd name="T24" fmla="*/ 322 w 345"/>
                  <a:gd name="T25" fmla="*/ 28 h 86"/>
                  <a:gd name="T26" fmla="*/ 334 w 345"/>
                  <a:gd name="T27" fmla="*/ 21 h 86"/>
                  <a:gd name="T28" fmla="*/ 345 w 345"/>
                  <a:gd name="T29" fmla="*/ 13 h 86"/>
                  <a:gd name="T30" fmla="*/ 335 w 345"/>
                  <a:gd name="T31" fmla="*/ 12 h 86"/>
                  <a:gd name="T32" fmla="*/ 326 w 345"/>
                  <a:gd name="T33" fmla="*/ 11 h 86"/>
                  <a:gd name="T34" fmla="*/ 317 w 345"/>
                  <a:gd name="T35" fmla="*/ 9 h 86"/>
                  <a:gd name="T36" fmla="*/ 309 w 345"/>
                  <a:gd name="T37" fmla="*/ 6 h 86"/>
                  <a:gd name="T38" fmla="*/ 300 w 345"/>
                  <a:gd name="T39" fmla="*/ 4 h 86"/>
                  <a:gd name="T40" fmla="*/ 291 w 345"/>
                  <a:gd name="T41" fmla="*/ 2 h 86"/>
                  <a:gd name="T42" fmla="*/ 281 w 345"/>
                  <a:gd name="T43" fmla="*/ 1 h 86"/>
                  <a:gd name="T44" fmla="*/ 272 w 345"/>
                  <a:gd name="T45" fmla="*/ 0 h 86"/>
                  <a:gd name="T46" fmla="*/ 259 w 345"/>
                  <a:gd name="T47" fmla="*/ 1 h 86"/>
                  <a:gd name="T48" fmla="*/ 245 w 345"/>
                  <a:gd name="T49" fmla="*/ 3 h 86"/>
                  <a:gd name="T50" fmla="*/ 227 w 345"/>
                  <a:gd name="T51" fmla="*/ 5 h 86"/>
                  <a:gd name="T52" fmla="*/ 209 w 345"/>
                  <a:gd name="T53" fmla="*/ 9 h 86"/>
                  <a:gd name="T54" fmla="*/ 168 w 345"/>
                  <a:gd name="T55" fmla="*/ 18 h 86"/>
                  <a:gd name="T56" fmla="*/ 126 w 345"/>
                  <a:gd name="T57" fmla="*/ 29 h 86"/>
                  <a:gd name="T58" fmla="*/ 104 w 345"/>
                  <a:gd name="T59" fmla="*/ 36 h 86"/>
                  <a:gd name="T60" fmla="*/ 85 w 345"/>
                  <a:gd name="T61" fmla="*/ 42 h 86"/>
                  <a:gd name="T62" fmla="*/ 66 w 345"/>
                  <a:gd name="T63" fmla="*/ 50 h 86"/>
                  <a:gd name="T64" fmla="*/ 47 w 345"/>
                  <a:gd name="T65" fmla="*/ 58 h 86"/>
                  <a:gd name="T66" fmla="*/ 32 w 345"/>
                  <a:gd name="T67" fmla="*/ 65 h 86"/>
                  <a:gd name="T68" fmla="*/ 19 w 345"/>
                  <a:gd name="T69" fmla="*/ 72 h 86"/>
                  <a:gd name="T70" fmla="*/ 8 w 345"/>
                  <a:gd name="T71" fmla="*/ 79 h 86"/>
                  <a:gd name="T72" fmla="*/ 0 w 345"/>
                  <a:gd name="T73" fmla="*/ 86 h 86"/>
                  <a:gd name="T74" fmla="*/ 106 w 345"/>
                  <a:gd name="T7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5" h="86">
                    <a:moveTo>
                      <a:pt x="106" y="86"/>
                    </a:moveTo>
                    <a:lnTo>
                      <a:pt x="119" y="81"/>
                    </a:lnTo>
                    <a:lnTo>
                      <a:pt x="133" y="76"/>
                    </a:lnTo>
                    <a:lnTo>
                      <a:pt x="148" y="72"/>
                    </a:lnTo>
                    <a:lnTo>
                      <a:pt x="164" y="69"/>
                    </a:lnTo>
                    <a:lnTo>
                      <a:pt x="197" y="63"/>
                    </a:lnTo>
                    <a:lnTo>
                      <a:pt x="231" y="57"/>
                    </a:lnTo>
                    <a:lnTo>
                      <a:pt x="247" y="53"/>
                    </a:lnTo>
                    <a:lnTo>
                      <a:pt x="264" y="50"/>
                    </a:lnTo>
                    <a:lnTo>
                      <a:pt x="279" y="46"/>
                    </a:lnTo>
                    <a:lnTo>
                      <a:pt x="294" y="40"/>
                    </a:lnTo>
                    <a:lnTo>
                      <a:pt x="309" y="35"/>
                    </a:lnTo>
                    <a:lnTo>
                      <a:pt x="322" y="28"/>
                    </a:lnTo>
                    <a:lnTo>
                      <a:pt x="334" y="21"/>
                    </a:lnTo>
                    <a:lnTo>
                      <a:pt x="345" y="13"/>
                    </a:lnTo>
                    <a:lnTo>
                      <a:pt x="335" y="12"/>
                    </a:lnTo>
                    <a:lnTo>
                      <a:pt x="326" y="11"/>
                    </a:lnTo>
                    <a:lnTo>
                      <a:pt x="317" y="9"/>
                    </a:lnTo>
                    <a:lnTo>
                      <a:pt x="309" y="6"/>
                    </a:lnTo>
                    <a:lnTo>
                      <a:pt x="300" y="4"/>
                    </a:lnTo>
                    <a:lnTo>
                      <a:pt x="291" y="2"/>
                    </a:lnTo>
                    <a:lnTo>
                      <a:pt x="281" y="1"/>
                    </a:lnTo>
                    <a:lnTo>
                      <a:pt x="272" y="0"/>
                    </a:lnTo>
                    <a:lnTo>
                      <a:pt x="259" y="1"/>
                    </a:lnTo>
                    <a:lnTo>
                      <a:pt x="245" y="3"/>
                    </a:lnTo>
                    <a:lnTo>
                      <a:pt x="227" y="5"/>
                    </a:lnTo>
                    <a:lnTo>
                      <a:pt x="209" y="9"/>
                    </a:lnTo>
                    <a:lnTo>
                      <a:pt x="168" y="18"/>
                    </a:lnTo>
                    <a:lnTo>
                      <a:pt x="126" y="29"/>
                    </a:lnTo>
                    <a:lnTo>
                      <a:pt x="104" y="36"/>
                    </a:lnTo>
                    <a:lnTo>
                      <a:pt x="85" y="42"/>
                    </a:lnTo>
                    <a:lnTo>
                      <a:pt x="66" y="50"/>
                    </a:lnTo>
                    <a:lnTo>
                      <a:pt x="47" y="58"/>
                    </a:lnTo>
                    <a:lnTo>
                      <a:pt x="32" y="65"/>
                    </a:lnTo>
                    <a:lnTo>
                      <a:pt x="19" y="72"/>
                    </a:lnTo>
                    <a:lnTo>
                      <a:pt x="8" y="79"/>
                    </a:lnTo>
                    <a:lnTo>
                      <a:pt x="0" y="86"/>
                    </a:lnTo>
                    <a:lnTo>
                      <a:pt x="106" y="86"/>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77" name="Freeform 429"/>
              <p:cNvSpPr>
                <a:spLocks/>
              </p:cNvSpPr>
              <p:nvPr/>
            </p:nvSpPr>
            <p:spPr bwMode="auto">
              <a:xfrm>
                <a:off x="1158" y="1199"/>
                <a:ext cx="149" cy="43"/>
              </a:xfrm>
              <a:custGeom>
                <a:avLst/>
                <a:gdLst>
                  <a:gd name="T0" fmla="*/ 19 w 464"/>
                  <a:gd name="T1" fmla="*/ 86 h 130"/>
                  <a:gd name="T2" fmla="*/ 77 w 464"/>
                  <a:gd name="T3" fmla="*/ 81 h 130"/>
                  <a:gd name="T4" fmla="*/ 103 w 464"/>
                  <a:gd name="T5" fmla="*/ 81 h 130"/>
                  <a:gd name="T6" fmla="*/ 92 w 464"/>
                  <a:gd name="T7" fmla="*/ 89 h 130"/>
                  <a:gd name="T8" fmla="*/ 81 w 464"/>
                  <a:gd name="T9" fmla="*/ 100 h 130"/>
                  <a:gd name="T10" fmla="*/ 73 w 464"/>
                  <a:gd name="T11" fmla="*/ 112 h 130"/>
                  <a:gd name="T12" fmla="*/ 73 w 464"/>
                  <a:gd name="T13" fmla="*/ 119 h 130"/>
                  <a:gd name="T14" fmla="*/ 79 w 464"/>
                  <a:gd name="T15" fmla="*/ 124 h 130"/>
                  <a:gd name="T16" fmla="*/ 92 w 464"/>
                  <a:gd name="T17" fmla="*/ 129 h 130"/>
                  <a:gd name="T18" fmla="*/ 109 w 464"/>
                  <a:gd name="T19" fmla="*/ 129 h 130"/>
                  <a:gd name="T20" fmla="*/ 128 w 464"/>
                  <a:gd name="T21" fmla="*/ 127 h 130"/>
                  <a:gd name="T22" fmla="*/ 157 w 464"/>
                  <a:gd name="T23" fmla="*/ 119 h 130"/>
                  <a:gd name="T24" fmla="*/ 196 w 464"/>
                  <a:gd name="T25" fmla="*/ 108 h 130"/>
                  <a:gd name="T26" fmla="*/ 226 w 464"/>
                  <a:gd name="T27" fmla="*/ 101 h 130"/>
                  <a:gd name="T28" fmla="*/ 248 w 464"/>
                  <a:gd name="T29" fmla="*/ 99 h 130"/>
                  <a:gd name="T30" fmla="*/ 266 w 464"/>
                  <a:gd name="T31" fmla="*/ 99 h 130"/>
                  <a:gd name="T32" fmla="*/ 304 w 464"/>
                  <a:gd name="T33" fmla="*/ 99 h 130"/>
                  <a:gd name="T34" fmla="*/ 333 w 464"/>
                  <a:gd name="T35" fmla="*/ 98 h 130"/>
                  <a:gd name="T36" fmla="*/ 376 w 464"/>
                  <a:gd name="T37" fmla="*/ 93 h 130"/>
                  <a:gd name="T38" fmla="*/ 415 w 464"/>
                  <a:gd name="T39" fmla="*/ 83 h 130"/>
                  <a:gd name="T40" fmla="*/ 449 w 464"/>
                  <a:gd name="T41" fmla="*/ 66 h 130"/>
                  <a:gd name="T42" fmla="*/ 455 w 464"/>
                  <a:gd name="T43" fmla="*/ 51 h 130"/>
                  <a:gd name="T44" fmla="*/ 439 w 464"/>
                  <a:gd name="T45" fmla="*/ 48 h 130"/>
                  <a:gd name="T46" fmla="*/ 413 w 464"/>
                  <a:gd name="T47" fmla="*/ 48 h 130"/>
                  <a:gd name="T48" fmla="*/ 396 w 464"/>
                  <a:gd name="T49" fmla="*/ 46 h 130"/>
                  <a:gd name="T50" fmla="*/ 406 w 464"/>
                  <a:gd name="T51" fmla="*/ 36 h 130"/>
                  <a:gd name="T52" fmla="*/ 413 w 464"/>
                  <a:gd name="T53" fmla="*/ 22 h 130"/>
                  <a:gd name="T54" fmla="*/ 418 w 464"/>
                  <a:gd name="T55" fmla="*/ 7 h 130"/>
                  <a:gd name="T56" fmla="*/ 378 w 464"/>
                  <a:gd name="T57" fmla="*/ 0 h 130"/>
                  <a:gd name="T58" fmla="*/ 360 w 464"/>
                  <a:gd name="T59" fmla="*/ 19 h 130"/>
                  <a:gd name="T60" fmla="*/ 343 w 464"/>
                  <a:gd name="T61" fmla="*/ 41 h 130"/>
                  <a:gd name="T62" fmla="*/ 323 w 464"/>
                  <a:gd name="T63" fmla="*/ 59 h 130"/>
                  <a:gd name="T64" fmla="*/ 312 w 464"/>
                  <a:gd name="T65" fmla="*/ 65 h 130"/>
                  <a:gd name="T66" fmla="*/ 298 w 464"/>
                  <a:gd name="T67" fmla="*/ 68 h 130"/>
                  <a:gd name="T68" fmla="*/ 278 w 464"/>
                  <a:gd name="T69" fmla="*/ 66 h 130"/>
                  <a:gd name="T70" fmla="*/ 262 w 464"/>
                  <a:gd name="T71" fmla="*/ 63 h 130"/>
                  <a:gd name="T72" fmla="*/ 239 w 464"/>
                  <a:gd name="T73" fmla="*/ 54 h 130"/>
                  <a:gd name="T74" fmla="*/ 205 w 464"/>
                  <a:gd name="T75" fmla="*/ 31 h 130"/>
                  <a:gd name="T76" fmla="*/ 180 w 464"/>
                  <a:gd name="T77" fmla="*/ 29 h 130"/>
                  <a:gd name="T78" fmla="*/ 150 w 464"/>
                  <a:gd name="T79" fmla="*/ 31 h 130"/>
                  <a:gd name="T80" fmla="*/ 117 w 464"/>
                  <a:gd name="T81" fmla="*/ 37 h 130"/>
                  <a:gd name="T82" fmla="*/ 85 w 464"/>
                  <a:gd name="T83" fmla="*/ 45 h 130"/>
                  <a:gd name="T84" fmla="*/ 54 w 464"/>
                  <a:gd name="T85" fmla="*/ 54 h 130"/>
                  <a:gd name="T86" fmla="*/ 29 w 464"/>
                  <a:gd name="T87" fmla="*/ 65 h 130"/>
                  <a:gd name="T88" fmla="*/ 9 w 464"/>
                  <a:gd name="T89" fmla="*/ 77 h 130"/>
                  <a:gd name="T90" fmla="*/ 0 w 464"/>
                  <a:gd name="T91" fmla="*/ 8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4" h="130">
                    <a:moveTo>
                      <a:pt x="0" y="86"/>
                    </a:moveTo>
                    <a:lnTo>
                      <a:pt x="19" y="86"/>
                    </a:lnTo>
                    <a:lnTo>
                      <a:pt x="48" y="83"/>
                    </a:lnTo>
                    <a:lnTo>
                      <a:pt x="77" y="81"/>
                    </a:lnTo>
                    <a:lnTo>
                      <a:pt x="106" y="80"/>
                    </a:lnTo>
                    <a:lnTo>
                      <a:pt x="103" y="81"/>
                    </a:lnTo>
                    <a:lnTo>
                      <a:pt x="97" y="84"/>
                    </a:lnTo>
                    <a:lnTo>
                      <a:pt x="92" y="89"/>
                    </a:lnTo>
                    <a:lnTo>
                      <a:pt x="86" y="94"/>
                    </a:lnTo>
                    <a:lnTo>
                      <a:pt x="81" y="100"/>
                    </a:lnTo>
                    <a:lnTo>
                      <a:pt x="76" y="106"/>
                    </a:lnTo>
                    <a:lnTo>
                      <a:pt x="73" y="112"/>
                    </a:lnTo>
                    <a:lnTo>
                      <a:pt x="72" y="117"/>
                    </a:lnTo>
                    <a:lnTo>
                      <a:pt x="73" y="119"/>
                    </a:lnTo>
                    <a:lnTo>
                      <a:pt x="75" y="121"/>
                    </a:lnTo>
                    <a:lnTo>
                      <a:pt x="79" y="124"/>
                    </a:lnTo>
                    <a:lnTo>
                      <a:pt x="83" y="126"/>
                    </a:lnTo>
                    <a:lnTo>
                      <a:pt x="92" y="129"/>
                    </a:lnTo>
                    <a:lnTo>
                      <a:pt x="99" y="130"/>
                    </a:lnTo>
                    <a:lnTo>
                      <a:pt x="109" y="129"/>
                    </a:lnTo>
                    <a:lnTo>
                      <a:pt x="119" y="129"/>
                    </a:lnTo>
                    <a:lnTo>
                      <a:pt x="128" y="127"/>
                    </a:lnTo>
                    <a:lnTo>
                      <a:pt x="138" y="125"/>
                    </a:lnTo>
                    <a:lnTo>
                      <a:pt x="157" y="119"/>
                    </a:lnTo>
                    <a:lnTo>
                      <a:pt x="176" y="114"/>
                    </a:lnTo>
                    <a:lnTo>
                      <a:pt x="196" y="108"/>
                    </a:lnTo>
                    <a:lnTo>
                      <a:pt x="216" y="103"/>
                    </a:lnTo>
                    <a:lnTo>
                      <a:pt x="226" y="101"/>
                    </a:lnTo>
                    <a:lnTo>
                      <a:pt x="237" y="100"/>
                    </a:lnTo>
                    <a:lnTo>
                      <a:pt x="248" y="99"/>
                    </a:lnTo>
                    <a:lnTo>
                      <a:pt x="259" y="99"/>
                    </a:lnTo>
                    <a:lnTo>
                      <a:pt x="266" y="99"/>
                    </a:lnTo>
                    <a:lnTo>
                      <a:pt x="285" y="99"/>
                    </a:lnTo>
                    <a:lnTo>
                      <a:pt x="304" y="99"/>
                    </a:lnTo>
                    <a:lnTo>
                      <a:pt x="311" y="99"/>
                    </a:lnTo>
                    <a:lnTo>
                      <a:pt x="333" y="98"/>
                    </a:lnTo>
                    <a:lnTo>
                      <a:pt x="355" y="96"/>
                    </a:lnTo>
                    <a:lnTo>
                      <a:pt x="376" y="93"/>
                    </a:lnTo>
                    <a:lnTo>
                      <a:pt x="396" y="89"/>
                    </a:lnTo>
                    <a:lnTo>
                      <a:pt x="415" y="83"/>
                    </a:lnTo>
                    <a:lnTo>
                      <a:pt x="432" y="76"/>
                    </a:lnTo>
                    <a:lnTo>
                      <a:pt x="449" y="66"/>
                    </a:lnTo>
                    <a:lnTo>
                      <a:pt x="464" y="55"/>
                    </a:lnTo>
                    <a:lnTo>
                      <a:pt x="455" y="51"/>
                    </a:lnTo>
                    <a:lnTo>
                      <a:pt x="446" y="49"/>
                    </a:lnTo>
                    <a:lnTo>
                      <a:pt x="439" y="48"/>
                    </a:lnTo>
                    <a:lnTo>
                      <a:pt x="430" y="48"/>
                    </a:lnTo>
                    <a:lnTo>
                      <a:pt x="413" y="48"/>
                    </a:lnTo>
                    <a:lnTo>
                      <a:pt x="392" y="49"/>
                    </a:lnTo>
                    <a:lnTo>
                      <a:pt x="396" y="46"/>
                    </a:lnTo>
                    <a:lnTo>
                      <a:pt x="401" y="42"/>
                    </a:lnTo>
                    <a:lnTo>
                      <a:pt x="406" y="36"/>
                    </a:lnTo>
                    <a:lnTo>
                      <a:pt x="410" y="29"/>
                    </a:lnTo>
                    <a:lnTo>
                      <a:pt x="413" y="22"/>
                    </a:lnTo>
                    <a:lnTo>
                      <a:pt x="416" y="15"/>
                    </a:lnTo>
                    <a:lnTo>
                      <a:pt x="418" y="7"/>
                    </a:lnTo>
                    <a:lnTo>
                      <a:pt x="418" y="0"/>
                    </a:lnTo>
                    <a:lnTo>
                      <a:pt x="378" y="0"/>
                    </a:lnTo>
                    <a:lnTo>
                      <a:pt x="368" y="8"/>
                    </a:lnTo>
                    <a:lnTo>
                      <a:pt x="360" y="19"/>
                    </a:lnTo>
                    <a:lnTo>
                      <a:pt x="352" y="30"/>
                    </a:lnTo>
                    <a:lnTo>
                      <a:pt x="343" y="41"/>
                    </a:lnTo>
                    <a:lnTo>
                      <a:pt x="334" y="51"/>
                    </a:lnTo>
                    <a:lnTo>
                      <a:pt x="323" y="59"/>
                    </a:lnTo>
                    <a:lnTo>
                      <a:pt x="318" y="63"/>
                    </a:lnTo>
                    <a:lnTo>
                      <a:pt x="312" y="65"/>
                    </a:lnTo>
                    <a:lnTo>
                      <a:pt x="306" y="68"/>
                    </a:lnTo>
                    <a:lnTo>
                      <a:pt x="298" y="68"/>
                    </a:lnTo>
                    <a:lnTo>
                      <a:pt x="287" y="68"/>
                    </a:lnTo>
                    <a:lnTo>
                      <a:pt x="278" y="66"/>
                    </a:lnTo>
                    <a:lnTo>
                      <a:pt x="270" y="65"/>
                    </a:lnTo>
                    <a:lnTo>
                      <a:pt x="262" y="63"/>
                    </a:lnTo>
                    <a:lnTo>
                      <a:pt x="250" y="59"/>
                    </a:lnTo>
                    <a:lnTo>
                      <a:pt x="239" y="54"/>
                    </a:lnTo>
                    <a:lnTo>
                      <a:pt x="222" y="42"/>
                    </a:lnTo>
                    <a:lnTo>
                      <a:pt x="205" y="31"/>
                    </a:lnTo>
                    <a:lnTo>
                      <a:pt x="193" y="29"/>
                    </a:lnTo>
                    <a:lnTo>
                      <a:pt x="180" y="29"/>
                    </a:lnTo>
                    <a:lnTo>
                      <a:pt x="165" y="29"/>
                    </a:lnTo>
                    <a:lnTo>
                      <a:pt x="150" y="31"/>
                    </a:lnTo>
                    <a:lnTo>
                      <a:pt x="133" y="33"/>
                    </a:lnTo>
                    <a:lnTo>
                      <a:pt x="117" y="37"/>
                    </a:lnTo>
                    <a:lnTo>
                      <a:pt x="101" y="40"/>
                    </a:lnTo>
                    <a:lnTo>
                      <a:pt x="85" y="45"/>
                    </a:lnTo>
                    <a:lnTo>
                      <a:pt x="70" y="49"/>
                    </a:lnTo>
                    <a:lnTo>
                      <a:pt x="54" y="54"/>
                    </a:lnTo>
                    <a:lnTo>
                      <a:pt x="41" y="60"/>
                    </a:lnTo>
                    <a:lnTo>
                      <a:pt x="29" y="65"/>
                    </a:lnTo>
                    <a:lnTo>
                      <a:pt x="18" y="71"/>
                    </a:lnTo>
                    <a:lnTo>
                      <a:pt x="9" y="77"/>
                    </a:lnTo>
                    <a:lnTo>
                      <a:pt x="3" y="82"/>
                    </a:lnTo>
                    <a:lnTo>
                      <a:pt x="0" y="86"/>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78" name="Freeform 430"/>
              <p:cNvSpPr>
                <a:spLocks/>
              </p:cNvSpPr>
              <p:nvPr/>
            </p:nvSpPr>
            <p:spPr bwMode="auto">
              <a:xfrm>
                <a:off x="1472" y="1205"/>
                <a:ext cx="153" cy="31"/>
              </a:xfrm>
              <a:custGeom>
                <a:avLst/>
                <a:gdLst>
                  <a:gd name="T0" fmla="*/ 63 w 472"/>
                  <a:gd name="T1" fmla="*/ 0 h 92"/>
                  <a:gd name="T2" fmla="*/ 44 w 472"/>
                  <a:gd name="T3" fmla="*/ 0 h 92"/>
                  <a:gd name="T4" fmla="*/ 24 w 472"/>
                  <a:gd name="T5" fmla="*/ 0 h 92"/>
                  <a:gd name="T6" fmla="*/ 12 w 472"/>
                  <a:gd name="T7" fmla="*/ 3 h 92"/>
                  <a:gd name="T8" fmla="*/ 7 w 472"/>
                  <a:gd name="T9" fmla="*/ 8 h 92"/>
                  <a:gd name="T10" fmla="*/ 7 w 472"/>
                  <a:gd name="T11" fmla="*/ 16 h 92"/>
                  <a:gd name="T12" fmla="*/ 10 w 472"/>
                  <a:gd name="T13" fmla="*/ 23 h 92"/>
                  <a:gd name="T14" fmla="*/ 15 w 472"/>
                  <a:gd name="T15" fmla="*/ 32 h 92"/>
                  <a:gd name="T16" fmla="*/ 14 w 472"/>
                  <a:gd name="T17" fmla="*/ 41 h 92"/>
                  <a:gd name="T18" fmla="*/ 4 w 472"/>
                  <a:gd name="T19" fmla="*/ 50 h 92"/>
                  <a:gd name="T20" fmla="*/ 1 w 472"/>
                  <a:gd name="T21" fmla="*/ 57 h 92"/>
                  <a:gd name="T22" fmla="*/ 2 w 472"/>
                  <a:gd name="T23" fmla="*/ 64 h 92"/>
                  <a:gd name="T24" fmla="*/ 14 w 472"/>
                  <a:gd name="T25" fmla="*/ 69 h 92"/>
                  <a:gd name="T26" fmla="*/ 48 w 472"/>
                  <a:gd name="T27" fmla="*/ 76 h 92"/>
                  <a:gd name="T28" fmla="*/ 109 w 472"/>
                  <a:gd name="T29" fmla="*/ 85 h 92"/>
                  <a:gd name="T30" fmla="*/ 167 w 472"/>
                  <a:gd name="T31" fmla="*/ 91 h 92"/>
                  <a:gd name="T32" fmla="*/ 365 w 472"/>
                  <a:gd name="T33" fmla="*/ 92 h 92"/>
                  <a:gd name="T34" fmla="*/ 374 w 472"/>
                  <a:gd name="T35" fmla="*/ 81 h 92"/>
                  <a:gd name="T36" fmla="*/ 385 w 472"/>
                  <a:gd name="T37" fmla="*/ 75 h 92"/>
                  <a:gd name="T38" fmla="*/ 397 w 472"/>
                  <a:gd name="T39" fmla="*/ 73 h 92"/>
                  <a:gd name="T40" fmla="*/ 411 w 472"/>
                  <a:gd name="T41" fmla="*/ 73 h 92"/>
                  <a:gd name="T42" fmla="*/ 441 w 472"/>
                  <a:gd name="T43" fmla="*/ 76 h 92"/>
                  <a:gd name="T44" fmla="*/ 456 w 472"/>
                  <a:gd name="T45" fmla="*/ 76 h 92"/>
                  <a:gd name="T46" fmla="*/ 472 w 472"/>
                  <a:gd name="T47" fmla="*/ 73 h 92"/>
                  <a:gd name="T48" fmla="*/ 465 w 472"/>
                  <a:gd name="T49" fmla="*/ 33 h 92"/>
                  <a:gd name="T50" fmla="*/ 453 w 472"/>
                  <a:gd name="T51" fmla="*/ 26 h 92"/>
                  <a:gd name="T52" fmla="*/ 443 w 472"/>
                  <a:gd name="T53" fmla="*/ 18 h 92"/>
                  <a:gd name="T54" fmla="*/ 432 w 472"/>
                  <a:gd name="T55" fmla="*/ 13 h 92"/>
                  <a:gd name="T56" fmla="*/ 416 w 472"/>
                  <a:gd name="T57" fmla="*/ 12 h 92"/>
                  <a:gd name="T58" fmla="*/ 396 w 472"/>
                  <a:gd name="T59" fmla="*/ 15 h 92"/>
                  <a:gd name="T60" fmla="*/ 367 w 472"/>
                  <a:gd name="T61" fmla="*/ 22 h 92"/>
                  <a:gd name="T62" fmla="*/ 328 w 472"/>
                  <a:gd name="T63" fmla="*/ 33 h 92"/>
                  <a:gd name="T64" fmla="*/ 298 w 472"/>
                  <a:gd name="T65" fmla="*/ 39 h 92"/>
                  <a:gd name="T66" fmla="*/ 276 w 472"/>
                  <a:gd name="T67" fmla="*/ 42 h 92"/>
                  <a:gd name="T68" fmla="*/ 236 w 472"/>
                  <a:gd name="T69" fmla="*/ 42 h 92"/>
                  <a:gd name="T70" fmla="*/ 191 w 472"/>
                  <a:gd name="T71" fmla="*/ 42 h 92"/>
                  <a:gd name="T72" fmla="*/ 156 w 472"/>
                  <a:gd name="T73" fmla="*/ 42 h 92"/>
                  <a:gd name="T74" fmla="*/ 120 w 472"/>
                  <a:gd name="T75" fmla="*/ 42 h 92"/>
                  <a:gd name="T76" fmla="*/ 91 w 472"/>
                  <a:gd name="T77" fmla="*/ 41 h 92"/>
                  <a:gd name="T78" fmla="*/ 78 w 472"/>
                  <a:gd name="T79" fmla="*/ 36 h 92"/>
                  <a:gd name="T80" fmla="*/ 70 w 472"/>
                  <a:gd name="T81" fmla="*/ 27 h 92"/>
                  <a:gd name="T82" fmla="*/ 67 w 472"/>
                  <a:gd name="T83" fmla="*/ 17 h 92"/>
                  <a:gd name="T84" fmla="*/ 69 w 472"/>
                  <a:gd name="T85" fmla="*/ 8 h 92"/>
                  <a:gd name="T86" fmla="*/ 74 w 472"/>
                  <a:gd name="T87" fmla="*/ 2 h 92"/>
                  <a:gd name="T88" fmla="*/ 74 w 472"/>
                  <a:gd name="T8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2" h="92">
                    <a:moveTo>
                      <a:pt x="73" y="0"/>
                    </a:moveTo>
                    <a:lnTo>
                      <a:pt x="63" y="0"/>
                    </a:lnTo>
                    <a:lnTo>
                      <a:pt x="53" y="0"/>
                    </a:lnTo>
                    <a:lnTo>
                      <a:pt x="44" y="0"/>
                    </a:lnTo>
                    <a:lnTo>
                      <a:pt x="34" y="0"/>
                    </a:lnTo>
                    <a:lnTo>
                      <a:pt x="24" y="0"/>
                    </a:lnTo>
                    <a:lnTo>
                      <a:pt x="15" y="1"/>
                    </a:lnTo>
                    <a:lnTo>
                      <a:pt x="12" y="3"/>
                    </a:lnTo>
                    <a:lnTo>
                      <a:pt x="8" y="5"/>
                    </a:lnTo>
                    <a:lnTo>
                      <a:pt x="7" y="8"/>
                    </a:lnTo>
                    <a:lnTo>
                      <a:pt x="6" y="12"/>
                    </a:lnTo>
                    <a:lnTo>
                      <a:pt x="7" y="16"/>
                    </a:lnTo>
                    <a:lnTo>
                      <a:pt x="7" y="20"/>
                    </a:lnTo>
                    <a:lnTo>
                      <a:pt x="10" y="23"/>
                    </a:lnTo>
                    <a:lnTo>
                      <a:pt x="11" y="26"/>
                    </a:lnTo>
                    <a:lnTo>
                      <a:pt x="15" y="32"/>
                    </a:lnTo>
                    <a:lnTo>
                      <a:pt x="19" y="36"/>
                    </a:lnTo>
                    <a:lnTo>
                      <a:pt x="14" y="41"/>
                    </a:lnTo>
                    <a:lnTo>
                      <a:pt x="7" y="46"/>
                    </a:lnTo>
                    <a:lnTo>
                      <a:pt x="4" y="50"/>
                    </a:lnTo>
                    <a:lnTo>
                      <a:pt x="2" y="53"/>
                    </a:lnTo>
                    <a:lnTo>
                      <a:pt x="1" y="57"/>
                    </a:lnTo>
                    <a:lnTo>
                      <a:pt x="0" y="61"/>
                    </a:lnTo>
                    <a:lnTo>
                      <a:pt x="2" y="64"/>
                    </a:lnTo>
                    <a:lnTo>
                      <a:pt x="6" y="66"/>
                    </a:lnTo>
                    <a:lnTo>
                      <a:pt x="14" y="69"/>
                    </a:lnTo>
                    <a:lnTo>
                      <a:pt x="24" y="71"/>
                    </a:lnTo>
                    <a:lnTo>
                      <a:pt x="48" y="76"/>
                    </a:lnTo>
                    <a:lnTo>
                      <a:pt x="78" y="81"/>
                    </a:lnTo>
                    <a:lnTo>
                      <a:pt x="109" y="85"/>
                    </a:lnTo>
                    <a:lnTo>
                      <a:pt x="140" y="89"/>
                    </a:lnTo>
                    <a:lnTo>
                      <a:pt x="167" y="91"/>
                    </a:lnTo>
                    <a:lnTo>
                      <a:pt x="186" y="92"/>
                    </a:lnTo>
                    <a:lnTo>
                      <a:pt x="365" y="92"/>
                    </a:lnTo>
                    <a:lnTo>
                      <a:pt x="370" y="86"/>
                    </a:lnTo>
                    <a:lnTo>
                      <a:pt x="374" y="81"/>
                    </a:lnTo>
                    <a:lnTo>
                      <a:pt x="380" y="78"/>
                    </a:lnTo>
                    <a:lnTo>
                      <a:pt x="385" y="75"/>
                    </a:lnTo>
                    <a:lnTo>
                      <a:pt x="391" y="74"/>
                    </a:lnTo>
                    <a:lnTo>
                      <a:pt x="397" y="73"/>
                    </a:lnTo>
                    <a:lnTo>
                      <a:pt x="404" y="73"/>
                    </a:lnTo>
                    <a:lnTo>
                      <a:pt x="411" y="73"/>
                    </a:lnTo>
                    <a:lnTo>
                      <a:pt x="426" y="75"/>
                    </a:lnTo>
                    <a:lnTo>
                      <a:pt x="441" y="76"/>
                    </a:lnTo>
                    <a:lnTo>
                      <a:pt x="449" y="77"/>
                    </a:lnTo>
                    <a:lnTo>
                      <a:pt x="456" y="76"/>
                    </a:lnTo>
                    <a:lnTo>
                      <a:pt x="464" y="75"/>
                    </a:lnTo>
                    <a:lnTo>
                      <a:pt x="472" y="73"/>
                    </a:lnTo>
                    <a:lnTo>
                      <a:pt x="472" y="36"/>
                    </a:lnTo>
                    <a:lnTo>
                      <a:pt x="465" y="33"/>
                    </a:lnTo>
                    <a:lnTo>
                      <a:pt x="459" y="30"/>
                    </a:lnTo>
                    <a:lnTo>
                      <a:pt x="453" y="26"/>
                    </a:lnTo>
                    <a:lnTo>
                      <a:pt x="449" y="22"/>
                    </a:lnTo>
                    <a:lnTo>
                      <a:pt x="443" y="18"/>
                    </a:lnTo>
                    <a:lnTo>
                      <a:pt x="438" y="15"/>
                    </a:lnTo>
                    <a:lnTo>
                      <a:pt x="432" y="13"/>
                    </a:lnTo>
                    <a:lnTo>
                      <a:pt x="426" y="12"/>
                    </a:lnTo>
                    <a:lnTo>
                      <a:pt x="416" y="12"/>
                    </a:lnTo>
                    <a:lnTo>
                      <a:pt x="406" y="13"/>
                    </a:lnTo>
                    <a:lnTo>
                      <a:pt x="396" y="15"/>
                    </a:lnTo>
                    <a:lnTo>
                      <a:pt x="386" y="17"/>
                    </a:lnTo>
                    <a:lnTo>
                      <a:pt x="367" y="22"/>
                    </a:lnTo>
                    <a:lnTo>
                      <a:pt x="348" y="27"/>
                    </a:lnTo>
                    <a:lnTo>
                      <a:pt x="328" y="33"/>
                    </a:lnTo>
                    <a:lnTo>
                      <a:pt x="308" y="38"/>
                    </a:lnTo>
                    <a:lnTo>
                      <a:pt x="298" y="39"/>
                    </a:lnTo>
                    <a:lnTo>
                      <a:pt x="287" y="41"/>
                    </a:lnTo>
                    <a:lnTo>
                      <a:pt x="276" y="42"/>
                    </a:lnTo>
                    <a:lnTo>
                      <a:pt x="265" y="42"/>
                    </a:lnTo>
                    <a:lnTo>
                      <a:pt x="236" y="42"/>
                    </a:lnTo>
                    <a:lnTo>
                      <a:pt x="212" y="42"/>
                    </a:lnTo>
                    <a:lnTo>
                      <a:pt x="191" y="42"/>
                    </a:lnTo>
                    <a:lnTo>
                      <a:pt x="173" y="42"/>
                    </a:lnTo>
                    <a:lnTo>
                      <a:pt x="156" y="42"/>
                    </a:lnTo>
                    <a:lnTo>
                      <a:pt x="139" y="42"/>
                    </a:lnTo>
                    <a:lnTo>
                      <a:pt x="120" y="42"/>
                    </a:lnTo>
                    <a:lnTo>
                      <a:pt x="100" y="42"/>
                    </a:lnTo>
                    <a:lnTo>
                      <a:pt x="91" y="41"/>
                    </a:lnTo>
                    <a:lnTo>
                      <a:pt x="83" y="39"/>
                    </a:lnTo>
                    <a:lnTo>
                      <a:pt x="78" y="36"/>
                    </a:lnTo>
                    <a:lnTo>
                      <a:pt x="73" y="32"/>
                    </a:lnTo>
                    <a:lnTo>
                      <a:pt x="70" y="27"/>
                    </a:lnTo>
                    <a:lnTo>
                      <a:pt x="68" y="22"/>
                    </a:lnTo>
                    <a:lnTo>
                      <a:pt x="67" y="17"/>
                    </a:lnTo>
                    <a:lnTo>
                      <a:pt x="67" y="12"/>
                    </a:lnTo>
                    <a:lnTo>
                      <a:pt x="69" y="8"/>
                    </a:lnTo>
                    <a:lnTo>
                      <a:pt x="72" y="4"/>
                    </a:lnTo>
                    <a:lnTo>
                      <a:pt x="74" y="2"/>
                    </a:lnTo>
                    <a:lnTo>
                      <a:pt x="75" y="1"/>
                    </a:lnTo>
                    <a:lnTo>
                      <a:pt x="74" y="0"/>
                    </a:lnTo>
                    <a:lnTo>
                      <a:pt x="73" y="0"/>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79" name="Freeform 431"/>
              <p:cNvSpPr>
                <a:spLocks/>
              </p:cNvSpPr>
              <p:nvPr/>
            </p:nvSpPr>
            <p:spPr bwMode="auto">
              <a:xfrm>
                <a:off x="1513" y="1136"/>
                <a:ext cx="106" cy="45"/>
              </a:xfrm>
              <a:custGeom>
                <a:avLst/>
                <a:gdLst>
                  <a:gd name="T0" fmla="*/ 145 w 326"/>
                  <a:gd name="T1" fmla="*/ 107 h 135"/>
                  <a:gd name="T2" fmla="*/ 203 w 326"/>
                  <a:gd name="T3" fmla="*/ 97 h 135"/>
                  <a:gd name="T4" fmla="*/ 262 w 326"/>
                  <a:gd name="T5" fmla="*/ 84 h 135"/>
                  <a:gd name="T6" fmla="*/ 300 w 326"/>
                  <a:gd name="T7" fmla="*/ 74 h 135"/>
                  <a:gd name="T8" fmla="*/ 318 w 326"/>
                  <a:gd name="T9" fmla="*/ 66 h 135"/>
                  <a:gd name="T10" fmla="*/ 322 w 326"/>
                  <a:gd name="T11" fmla="*/ 56 h 135"/>
                  <a:gd name="T12" fmla="*/ 312 w 326"/>
                  <a:gd name="T13" fmla="*/ 48 h 135"/>
                  <a:gd name="T14" fmla="*/ 300 w 326"/>
                  <a:gd name="T15" fmla="*/ 41 h 135"/>
                  <a:gd name="T16" fmla="*/ 286 w 326"/>
                  <a:gd name="T17" fmla="*/ 37 h 135"/>
                  <a:gd name="T18" fmla="*/ 263 w 326"/>
                  <a:gd name="T19" fmla="*/ 32 h 135"/>
                  <a:gd name="T20" fmla="*/ 230 w 326"/>
                  <a:gd name="T21" fmla="*/ 30 h 135"/>
                  <a:gd name="T22" fmla="*/ 209 w 326"/>
                  <a:gd name="T23" fmla="*/ 30 h 135"/>
                  <a:gd name="T24" fmla="*/ 202 w 326"/>
                  <a:gd name="T25" fmla="*/ 24 h 135"/>
                  <a:gd name="T26" fmla="*/ 196 w 326"/>
                  <a:gd name="T27" fmla="*/ 17 h 135"/>
                  <a:gd name="T28" fmla="*/ 191 w 326"/>
                  <a:gd name="T29" fmla="*/ 9 h 135"/>
                  <a:gd name="T30" fmla="*/ 180 w 326"/>
                  <a:gd name="T31" fmla="*/ 5 h 135"/>
                  <a:gd name="T32" fmla="*/ 162 w 326"/>
                  <a:gd name="T33" fmla="*/ 1 h 135"/>
                  <a:gd name="T34" fmla="*/ 135 w 326"/>
                  <a:gd name="T35" fmla="*/ 1 h 135"/>
                  <a:gd name="T36" fmla="*/ 87 w 326"/>
                  <a:gd name="T37" fmla="*/ 8 h 135"/>
                  <a:gd name="T38" fmla="*/ 49 w 326"/>
                  <a:gd name="T39" fmla="*/ 17 h 135"/>
                  <a:gd name="T40" fmla="*/ 27 w 326"/>
                  <a:gd name="T41" fmla="*/ 26 h 135"/>
                  <a:gd name="T42" fmla="*/ 11 w 326"/>
                  <a:gd name="T43" fmla="*/ 37 h 135"/>
                  <a:gd name="T44" fmla="*/ 3 w 326"/>
                  <a:gd name="T45" fmla="*/ 46 h 135"/>
                  <a:gd name="T46" fmla="*/ 1 w 326"/>
                  <a:gd name="T47" fmla="*/ 52 h 135"/>
                  <a:gd name="T48" fmla="*/ 34 w 326"/>
                  <a:gd name="T49" fmla="*/ 74 h 135"/>
                  <a:gd name="T50" fmla="*/ 56 w 326"/>
                  <a:gd name="T51" fmla="*/ 81 h 135"/>
                  <a:gd name="T52" fmla="*/ 41 w 326"/>
                  <a:gd name="T53" fmla="*/ 90 h 135"/>
                  <a:gd name="T54" fmla="*/ 38 w 326"/>
                  <a:gd name="T55" fmla="*/ 99 h 135"/>
                  <a:gd name="T56" fmla="*/ 44 w 326"/>
                  <a:gd name="T57" fmla="*/ 114 h 135"/>
                  <a:gd name="T58" fmla="*/ 48 w 326"/>
                  <a:gd name="T59" fmla="*/ 128 h 135"/>
                  <a:gd name="T60" fmla="*/ 55 w 326"/>
                  <a:gd name="T61" fmla="*/ 134 h 135"/>
                  <a:gd name="T62" fmla="*/ 69 w 326"/>
                  <a:gd name="T63" fmla="*/ 135 h 135"/>
                  <a:gd name="T64" fmla="*/ 86 w 326"/>
                  <a:gd name="T65" fmla="*/ 131 h 135"/>
                  <a:gd name="T66" fmla="*/ 101 w 326"/>
                  <a:gd name="T67" fmla="*/ 127 h 135"/>
                  <a:gd name="T68" fmla="*/ 117 w 326"/>
                  <a:gd name="T69" fmla="*/ 124 h 135"/>
                  <a:gd name="T70" fmla="*/ 120 w 326"/>
                  <a:gd name="T71" fmla="*/ 11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6" h="135">
                    <a:moveTo>
                      <a:pt x="120" y="111"/>
                    </a:moveTo>
                    <a:lnTo>
                      <a:pt x="145" y="107"/>
                    </a:lnTo>
                    <a:lnTo>
                      <a:pt x="172" y="102"/>
                    </a:lnTo>
                    <a:lnTo>
                      <a:pt x="203" y="97"/>
                    </a:lnTo>
                    <a:lnTo>
                      <a:pt x="233" y="90"/>
                    </a:lnTo>
                    <a:lnTo>
                      <a:pt x="262" y="84"/>
                    </a:lnTo>
                    <a:lnTo>
                      <a:pt x="288" y="78"/>
                    </a:lnTo>
                    <a:lnTo>
                      <a:pt x="300" y="74"/>
                    </a:lnTo>
                    <a:lnTo>
                      <a:pt x="310" y="70"/>
                    </a:lnTo>
                    <a:lnTo>
                      <a:pt x="318" y="66"/>
                    </a:lnTo>
                    <a:lnTo>
                      <a:pt x="326" y="62"/>
                    </a:lnTo>
                    <a:lnTo>
                      <a:pt x="322" y="56"/>
                    </a:lnTo>
                    <a:lnTo>
                      <a:pt x="317" y="52"/>
                    </a:lnTo>
                    <a:lnTo>
                      <a:pt x="312" y="48"/>
                    </a:lnTo>
                    <a:lnTo>
                      <a:pt x="306" y="44"/>
                    </a:lnTo>
                    <a:lnTo>
                      <a:pt x="300" y="41"/>
                    </a:lnTo>
                    <a:lnTo>
                      <a:pt x="293" y="39"/>
                    </a:lnTo>
                    <a:lnTo>
                      <a:pt x="286" y="37"/>
                    </a:lnTo>
                    <a:lnTo>
                      <a:pt x="279" y="34"/>
                    </a:lnTo>
                    <a:lnTo>
                      <a:pt x="263" y="32"/>
                    </a:lnTo>
                    <a:lnTo>
                      <a:pt x="247" y="31"/>
                    </a:lnTo>
                    <a:lnTo>
                      <a:pt x="230" y="30"/>
                    </a:lnTo>
                    <a:lnTo>
                      <a:pt x="213" y="30"/>
                    </a:lnTo>
                    <a:lnTo>
                      <a:pt x="209" y="30"/>
                    </a:lnTo>
                    <a:lnTo>
                      <a:pt x="205" y="27"/>
                    </a:lnTo>
                    <a:lnTo>
                      <a:pt x="202" y="24"/>
                    </a:lnTo>
                    <a:lnTo>
                      <a:pt x="200" y="21"/>
                    </a:lnTo>
                    <a:lnTo>
                      <a:pt x="196" y="17"/>
                    </a:lnTo>
                    <a:lnTo>
                      <a:pt x="194" y="13"/>
                    </a:lnTo>
                    <a:lnTo>
                      <a:pt x="191" y="9"/>
                    </a:lnTo>
                    <a:lnTo>
                      <a:pt x="187" y="6"/>
                    </a:lnTo>
                    <a:lnTo>
                      <a:pt x="180" y="5"/>
                    </a:lnTo>
                    <a:lnTo>
                      <a:pt x="172" y="3"/>
                    </a:lnTo>
                    <a:lnTo>
                      <a:pt x="162" y="1"/>
                    </a:lnTo>
                    <a:lnTo>
                      <a:pt x="153" y="0"/>
                    </a:lnTo>
                    <a:lnTo>
                      <a:pt x="135" y="1"/>
                    </a:lnTo>
                    <a:lnTo>
                      <a:pt x="112" y="4"/>
                    </a:lnTo>
                    <a:lnTo>
                      <a:pt x="87" y="8"/>
                    </a:lnTo>
                    <a:lnTo>
                      <a:pt x="61" y="14"/>
                    </a:lnTo>
                    <a:lnTo>
                      <a:pt x="49" y="17"/>
                    </a:lnTo>
                    <a:lnTo>
                      <a:pt x="38" y="21"/>
                    </a:lnTo>
                    <a:lnTo>
                      <a:pt x="27" y="26"/>
                    </a:lnTo>
                    <a:lnTo>
                      <a:pt x="19" y="31"/>
                    </a:lnTo>
                    <a:lnTo>
                      <a:pt x="11" y="37"/>
                    </a:lnTo>
                    <a:lnTo>
                      <a:pt x="5" y="43"/>
                    </a:lnTo>
                    <a:lnTo>
                      <a:pt x="3" y="46"/>
                    </a:lnTo>
                    <a:lnTo>
                      <a:pt x="1" y="49"/>
                    </a:lnTo>
                    <a:lnTo>
                      <a:pt x="1" y="52"/>
                    </a:lnTo>
                    <a:lnTo>
                      <a:pt x="0" y="56"/>
                    </a:lnTo>
                    <a:lnTo>
                      <a:pt x="34" y="74"/>
                    </a:lnTo>
                    <a:lnTo>
                      <a:pt x="73" y="74"/>
                    </a:lnTo>
                    <a:lnTo>
                      <a:pt x="56" y="81"/>
                    </a:lnTo>
                    <a:lnTo>
                      <a:pt x="44" y="87"/>
                    </a:lnTo>
                    <a:lnTo>
                      <a:pt x="41" y="90"/>
                    </a:lnTo>
                    <a:lnTo>
                      <a:pt x="38" y="94"/>
                    </a:lnTo>
                    <a:lnTo>
                      <a:pt x="38" y="99"/>
                    </a:lnTo>
                    <a:lnTo>
                      <a:pt x="41" y="105"/>
                    </a:lnTo>
                    <a:lnTo>
                      <a:pt x="44" y="114"/>
                    </a:lnTo>
                    <a:lnTo>
                      <a:pt x="47" y="123"/>
                    </a:lnTo>
                    <a:lnTo>
                      <a:pt x="48" y="128"/>
                    </a:lnTo>
                    <a:lnTo>
                      <a:pt x="50" y="131"/>
                    </a:lnTo>
                    <a:lnTo>
                      <a:pt x="55" y="134"/>
                    </a:lnTo>
                    <a:lnTo>
                      <a:pt x="60" y="135"/>
                    </a:lnTo>
                    <a:lnTo>
                      <a:pt x="69" y="135"/>
                    </a:lnTo>
                    <a:lnTo>
                      <a:pt x="78" y="133"/>
                    </a:lnTo>
                    <a:lnTo>
                      <a:pt x="86" y="131"/>
                    </a:lnTo>
                    <a:lnTo>
                      <a:pt x="93" y="129"/>
                    </a:lnTo>
                    <a:lnTo>
                      <a:pt x="101" y="127"/>
                    </a:lnTo>
                    <a:lnTo>
                      <a:pt x="109" y="125"/>
                    </a:lnTo>
                    <a:lnTo>
                      <a:pt x="117" y="124"/>
                    </a:lnTo>
                    <a:lnTo>
                      <a:pt x="126" y="123"/>
                    </a:lnTo>
                    <a:lnTo>
                      <a:pt x="120" y="111"/>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80" name="Freeform 432"/>
              <p:cNvSpPr>
                <a:spLocks/>
              </p:cNvSpPr>
              <p:nvPr/>
            </p:nvSpPr>
            <p:spPr bwMode="auto">
              <a:xfrm>
                <a:off x="1584" y="1245"/>
                <a:ext cx="51" cy="18"/>
              </a:xfrm>
              <a:custGeom>
                <a:avLst/>
                <a:gdLst>
                  <a:gd name="T0" fmla="*/ 46 w 159"/>
                  <a:gd name="T1" fmla="*/ 53 h 56"/>
                  <a:gd name="T2" fmla="*/ 40 w 159"/>
                  <a:gd name="T3" fmla="*/ 52 h 56"/>
                  <a:gd name="T4" fmla="*/ 34 w 159"/>
                  <a:gd name="T5" fmla="*/ 49 h 56"/>
                  <a:gd name="T6" fmla="*/ 26 w 159"/>
                  <a:gd name="T7" fmla="*/ 45 h 56"/>
                  <a:gd name="T8" fmla="*/ 18 w 159"/>
                  <a:gd name="T9" fmla="*/ 38 h 56"/>
                  <a:gd name="T10" fmla="*/ 10 w 159"/>
                  <a:gd name="T11" fmla="*/ 31 h 56"/>
                  <a:gd name="T12" fmla="*/ 5 w 159"/>
                  <a:gd name="T13" fmla="*/ 24 h 56"/>
                  <a:gd name="T14" fmla="*/ 3 w 159"/>
                  <a:gd name="T15" fmla="*/ 21 h 56"/>
                  <a:gd name="T16" fmla="*/ 1 w 159"/>
                  <a:gd name="T17" fmla="*/ 17 h 56"/>
                  <a:gd name="T18" fmla="*/ 0 w 159"/>
                  <a:gd name="T19" fmla="*/ 13 h 56"/>
                  <a:gd name="T20" fmla="*/ 0 w 159"/>
                  <a:gd name="T21" fmla="*/ 10 h 56"/>
                  <a:gd name="T22" fmla="*/ 21 w 159"/>
                  <a:gd name="T23" fmla="*/ 10 h 56"/>
                  <a:gd name="T24" fmla="*/ 39 w 159"/>
                  <a:gd name="T25" fmla="*/ 10 h 56"/>
                  <a:gd name="T26" fmla="*/ 52 w 159"/>
                  <a:gd name="T27" fmla="*/ 10 h 56"/>
                  <a:gd name="T28" fmla="*/ 59 w 159"/>
                  <a:gd name="T29" fmla="*/ 10 h 56"/>
                  <a:gd name="T30" fmla="*/ 83 w 159"/>
                  <a:gd name="T31" fmla="*/ 6 h 56"/>
                  <a:gd name="T32" fmla="*/ 117 w 159"/>
                  <a:gd name="T33" fmla="*/ 0 h 56"/>
                  <a:gd name="T34" fmla="*/ 125 w 159"/>
                  <a:gd name="T35" fmla="*/ 0 h 56"/>
                  <a:gd name="T36" fmla="*/ 132 w 159"/>
                  <a:gd name="T37" fmla="*/ 0 h 56"/>
                  <a:gd name="T38" fmla="*/ 140 w 159"/>
                  <a:gd name="T39" fmla="*/ 0 h 56"/>
                  <a:gd name="T40" fmla="*/ 147 w 159"/>
                  <a:gd name="T41" fmla="*/ 2 h 56"/>
                  <a:gd name="T42" fmla="*/ 151 w 159"/>
                  <a:gd name="T43" fmla="*/ 5 h 56"/>
                  <a:gd name="T44" fmla="*/ 155 w 159"/>
                  <a:gd name="T45" fmla="*/ 9 h 56"/>
                  <a:gd name="T46" fmla="*/ 158 w 159"/>
                  <a:gd name="T47" fmla="*/ 15 h 56"/>
                  <a:gd name="T48" fmla="*/ 159 w 159"/>
                  <a:gd name="T49" fmla="*/ 22 h 56"/>
                  <a:gd name="T50" fmla="*/ 158 w 159"/>
                  <a:gd name="T51" fmla="*/ 30 h 56"/>
                  <a:gd name="T52" fmla="*/ 155 w 159"/>
                  <a:gd name="T53" fmla="*/ 37 h 56"/>
                  <a:gd name="T54" fmla="*/ 151 w 159"/>
                  <a:gd name="T55" fmla="*/ 44 h 56"/>
                  <a:gd name="T56" fmla="*/ 146 w 159"/>
                  <a:gd name="T57" fmla="*/ 48 h 56"/>
                  <a:gd name="T58" fmla="*/ 139 w 159"/>
                  <a:gd name="T59" fmla="*/ 52 h 56"/>
                  <a:gd name="T60" fmla="*/ 132 w 159"/>
                  <a:gd name="T61" fmla="*/ 54 h 56"/>
                  <a:gd name="T62" fmla="*/ 124 w 159"/>
                  <a:gd name="T63" fmla="*/ 55 h 56"/>
                  <a:gd name="T64" fmla="*/ 115 w 159"/>
                  <a:gd name="T65" fmla="*/ 56 h 56"/>
                  <a:gd name="T66" fmla="*/ 77 w 159"/>
                  <a:gd name="T67" fmla="*/ 55 h 56"/>
                  <a:gd name="T68" fmla="*/ 46 w 159"/>
                  <a:gd name="T6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9" h="56">
                    <a:moveTo>
                      <a:pt x="46" y="53"/>
                    </a:moveTo>
                    <a:lnTo>
                      <a:pt x="40" y="52"/>
                    </a:lnTo>
                    <a:lnTo>
                      <a:pt x="34" y="49"/>
                    </a:lnTo>
                    <a:lnTo>
                      <a:pt x="26" y="45"/>
                    </a:lnTo>
                    <a:lnTo>
                      <a:pt x="18" y="38"/>
                    </a:lnTo>
                    <a:lnTo>
                      <a:pt x="10" y="31"/>
                    </a:lnTo>
                    <a:lnTo>
                      <a:pt x="5" y="24"/>
                    </a:lnTo>
                    <a:lnTo>
                      <a:pt x="3" y="21"/>
                    </a:lnTo>
                    <a:lnTo>
                      <a:pt x="1" y="17"/>
                    </a:lnTo>
                    <a:lnTo>
                      <a:pt x="0" y="13"/>
                    </a:lnTo>
                    <a:lnTo>
                      <a:pt x="0" y="10"/>
                    </a:lnTo>
                    <a:lnTo>
                      <a:pt x="21" y="10"/>
                    </a:lnTo>
                    <a:lnTo>
                      <a:pt x="39" y="10"/>
                    </a:lnTo>
                    <a:lnTo>
                      <a:pt x="52" y="10"/>
                    </a:lnTo>
                    <a:lnTo>
                      <a:pt x="59" y="10"/>
                    </a:lnTo>
                    <a:lnTo>
                      <a:pt x="83" y="6"/>
                    </a:lnTo>
                    <a:lnTo>
                      <a:pt x="117" y="0"/>
                    </a:lnTo>
                    <a:lnTo>
                      <a:pt x="125" y="0"/>
                    </a:lnTo>
                    <a:lnTo>
                      <a:pt x="132" y="0"/>
                    </a:lnTo>
                    <a:lnTo>
                      <a:pt x="140" y="0"/>
                    </a:lnTo>
                    <a:lnTo>
                      <a:pt x="147" y="2"/>
                    </a:lnTo>
                    <a:lnTo>
                      <a:pt x="151" y="5"/>
                    </a:lnTo>
                    <a:lnTo>
                      <a:pt x="155" y="9"/>
                    </a:lnTo>
                    <a:lnTo>
                      <a:pt x="158" y="15"/>
                    </a:lnTo>
                    <a:lnTo>
                      <a:pt x="159" y="22"/>
                    </a:lnTo>
                    <a:lnTo>
                      <a:pt x="158" y="30"/>
                    </a:lnTo>
                    <a:lnTo>
                      <a:pt x="155" y="37"/>
                    </a:lnTo>
                    <a:lnTo>
                      <a:pt x="151" y="44"/>
                    </a:lnTo>
                    <a:lnTo>
                      <a:pt x="146" y="48"/>
                    </a:lnTo>
                    <a:lnTo>
                      <a:pt x="139" y="52"/>
                    </a:lnTo>
                    <a:lnTo>
                      <a:pt x="132" y="54"/>
                    </a:lnTo>
                    <a:lnTo>
                      <a:pt x="124" y="55"/>
                    </a:lnTo>
                    <a:lnTo>
                      <a:pt x="115" y="56"/>
                    </a:lnTo>
                    <a:lnTo>
                      <a:pt x="77" y="55"/>
                    </a:lnTo>
                    <a:lnTo>
                      <a:pt x="46" y="53"/>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81" name="Freeform 433">
                <a:hlinkClick r:id="rId404"/>
              </p:cNvPr>
              <p:cNvSpPr>
                <a:spLocks/>
              </p:cNvSpPr>
              <p:nvPr/>
            </p:nvSpPr>
            <p:spPr bwMode="auto">
              <a:xfrm>
                <a:off x="534" y="1280"/>
                <a:ext cx="1205" cy="539"/>
              </a:xfrm>
              <a:custGeom>
                <a:avLst/>
                <a:gdLst>
                  <a:gd name="T0" fmla="*/ 2931 w 3734"/>
                  <a:gd name="T1" fmla="*/ 1362 h 1644"/>
                  <a:gd name="T2" fmla="*/ 2556 w 3734"/>
                  <a:gd name="T3" fmla="*/ 1522 h 1644"/>
                  <a:gd name="T4" fmla="*/ 2312 w 3734"/>
                  <a:gd name="T5" fmla="*/ 1592 h 1644"/>
                  <a:gd name="T6" fmla="*/ 2294 w 3734"/>
                  <a:gd name="T7" fmla="*/ 1634 h 1644"/>
                  <a:gd name="T8" fmla="*/ 2177 w 3734"/>
                  <a:gd name="T9" fmla="*/ 1607 h 1644"/>
                  <a:gd name="T10" fmla="*/ 2279 w 3734"/>
                  <a:gd name="T11" fmla="*/ 1512 h 1644"/>
                  <a:gd name="T12" fmla="*/ 2166 w 3734"/>
                  <a:gd name="T13" fmla="*/ 1416 h 1644"/>
                  <a:gd name="T14" fmla="*/ 2094 w 3734"/>
                  <a:gd name="T15" fmla="*/ 1295 h 1644"/>
                  <a:gd name="T16" fmla="*/ 1947 w 3734"/>
                  <a:gd name="T17" fmla="*/ 1317 h 1644"/>
                  <a:gd name="T18" fmla="*/ 1771 w 3734"/>
                  <a:gd name="T19" fmla="*/ 1281 h 1644"/>
                  <a:gd name="T20" fmla="*/ 261 w 3734"/>
                  <a:gd name="T21" fmla="*/ 1235 h 1644"/>
                  <a:gd name="T22" fmla="*/ 127 w 3734"/>
                  <a:gd name="T23" fmla="*/ 1125 h 1644"/>
                  <a:gd name="T24" fmla="*/ 151 w 3734"/>
                  <a:gd name="T25" fmla="*/ 1040 h 1644"/>
                  <a:gd name="T26" fmla="*/ 147 w 3734"/>
                  <a:gd name="T27" fmla="*/ 927 h 1644"/>
                  <a:gd name="T28" fmla="*/ 259 w 3734"/>
                  <a:gd name="T29" fmla="*/ 859 h 1644"/>
                  <a:gd name="T30" fmla="*/ 250 w 3734"/>
                  <a:gd name="T31" fmla="*/ 747 h 1644"/>
                  <a:gd name="T32" fmla="*/ 128 w 3734"/>
                  <a:gd name="T33" fmla="*/ 665 h 1644"/>
                  <a:gd name="T34" fmla="*/ 602 w 3734"/>
                  <a:gd name="T35" fmla="*/ 114 h 1644"/>
                  <a:gd name="T36" fmla="*/ 1146 w 3734"/>
                  <a:gd name="T37" fmla="*/ 105 h 1644"/>
                  <a:gd name="T38" fmla="*/ 1296 w 3734"/>
                  <a:gd name="T39" fmla="*/ 117 h 1644"/>
                  <a:gd name="T40" fmla="*/ 1641 w 3734"/>
                  <a:gd name="T41" fmla="*/ 166 h 1644"/>
                  <a:gd name="T42" fmla="*/ 1771 w 3734"/>
                  <a:gd name="T43" fmla="*/ 206 h 1644"/>
                  <a:gd name="T44" fmla="*/ 2076 w 3734"/>
                  <a:gd name="T45" fmla="*/ 193 h 1644"/>
                  <a:gd name="T46" fmla="*/ 2286 w 3734"/>
                  <a:gd name="T47" fmla="*/ 216 h 1644"/>
                  <a:gd name="T48" fmla="*/ 2365 w 3734"/>
                  <a:gd name="T49" fmla="*/ 216 h 1644"/>
                  <a:gd name="T50" fmla="*/ 2518 w 3734"/>
                  <a:gd name="T51" fmla="*/ 123 h 1644"/>
                  <a:gd name="T52" fmla="*/ 2587 w 3734"/>
                  <a:gd name="T53" fmla="*/ 2 h 1644"/>
                  <a:gd name="T54" fmla="*/ 2644 w 3734"/>
                  <a:gd name="T55" fmla="*/ 105 h 1644"/>
                  <a:gd name="T56" fmla="*/ 2664 w 3734"/>
                  <a:gd name="T57" fmla="*/ 166 h 1644"/>
                  <a:gd name="T58" fmla="*/ 2716 w 3734"/>
                  <a:gd name="T59" fmla="*/ 196 h 1644"/>
                  <a:gd name="T60" fmla="*/ 2891 w 3734"/>
                  <a:gd name="T61" fmla="*/ 121 h 1644"/>
                  <a:gd name="T62" fmla="*/ 3036 w 3734"/>
                  <a:gd name="T63" fmla="*/ 135 h 1644"/>
                  <a:gd name="T64" fmla="*/ 2883 w 3734"/>
                  <a:gd name="T65" fmla="*/ 271 h 1644"/>
                  <a:gd name="T66" fmla="*/ 2790 w 3734"/>
                  <a:gd name="T67" fmla="*/ 289 h 1644"/>
                  <a:gd name="T68" fmla="*/ 2569 w 3734"/>
                  <a:gd name="T69" fmla="*/ 304 h 1644"/>
                  <a:gd name="T70" fmla="*/ 2501 w 3734"/>
                  <a:gd name="T71" fmla="*/ 402 h 1644"/>
                  <a:gd name="T72" fmla="*/ 2333 w 3734"/>
                  <a:gd name="T73" fmla="*/ 471 h 1644"/>
                  <a:gd name="T74" fmla="*/ 2087 w 3734"/>
                  <a:gd name="T75" fmla="*/ 625 h 1644"/>
                  <a:gd name="T76" fmla="*/ 2106 w 3734"/>
                  <a:gd name="T77" fmla="*/ 793 h 1644"/>
                  <a:gd name="T78" fmla="*/ 2360 w 3734"/>
                  <a:gd name="T79" fmla="*/ 907 h 1644"/>
                  <a:gd name="T80" fmla="*/ 2443 w 3734"/>
                  <a:gd name="T81" fmla="*/ 1059 h 1644"/>
                  <a:gd name="T82" fmla="*/ 2614 w 3734"/>
                  <a:gd name="T83" fmla="*/ 987 h 1644"/>
                  <a:gd name="T84" fmla="*/ 2848 w 3734"/>
                  <a:gd name="T85" fmla="*/ 785 h 1644"/>
                  <a:gd name="T86" fmla="*/ 2896 w 3734"/>
                  <a:gd name="T87" fmla="*/ 597 h 1644"/>
                  <a:gd name="T88" fmla="*/ 3156 w 3734"/>
                  <a:gd name="T89" fmla="*/ 500 h 1644"/>
                  <a:gd name="T90" fmla="*/ 3276 w 3734"/>
                  <a:gd name="T91" fmla="*/ 592 h 1644"/>
                  <a:gd name="T92" fmla="*/ 3226 w 3734"/>
                  <a:gd name="T93" fmla="*/ 736 h 1644"/>
                  <a:gd name="T94" fmla="*/ 3492 w 3734"/>
                  <a:gd name="T95" fmla="*/ 613 h 1644"/>
                  <a:gd name="T96" fmla="*/ 3545 w 3734"/>
                  <a:gd name="T97" fmla="*/ 774 h 1644"/>
                  <a:gd name="T98" fmla="*/ 3662 w 3734"/>
                  <a:gd name="T99" fmla="*/ 924 h 1644"/>
                  <a:gd name="T100" fmla="*/ 3616 w 3734"/>
                  <a:gd name="T101" fmla="*/ 961 h 1644"/>
                  <a:gd name="T102" fmla="*/ 3694 w 3734"/>
                  <a:gd name="T103" fmla="*/ 1028 h 1644"/>
                  <a:gd name="T104" fmla="*/ 3556 w 3734"/>
                  <a:gd name="T105" fmla="*/ 1108 h 1644"/>
                  <a:gd name="T106" fmla="*/ 3151 w 3734"/>
                  <a:gd name="T107" fmla="*/ 1168 h 1644"/>
                  <a:gd name="T108" fmla="*/ 2853 w 3734"/>
                  <a:gd name="T109" fmla="*/ 1335 h 1644"/>
                  <a:gd name="T110" fmla="*/ 2905 w 3734"/>
                  <a:gd name="T111" fmla="*/ 1337 h 1644"/>
                  <a:gd name="T112" fmla="*/ 3216 w 3734"/>
                  <a:gd name="T113" fmla="*/ 1256 h 1644"/>
                  <a:gd name="T114" fmla="*/ 3066 w 3734"/>
                  <a:gd name="T115" fmla="*/ 1298 h 1644"/>
                  <a:gd name="T116" fmla="*/ 3138 w 3734"/>
                  <a:gd name="T117" fmla="*/ 1391 h 1644"/>
                  <a:gd name="T118" fmla="*/ 3248 w 3734"/>
                  <a:gd name="T119" fmla="*/ 1473 h 1644"/>
                  <a:gd name="T120" fmla="*/ 3018 w 3734"/>
                  <a:gd name="T121" fmla="*/ 1564 h 1644"/>
                  <a:gd name="T122" fmla="*/ 3189 w 3734"/>
                  <a:gd name="T123" fmla="*/ 1466 h 1644"/>
                  <a:gd name="T124" fmla="*/ 3016 w 3734"/>
                  <a:gd name="T125" fmla="*/ 1484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34" h="1644">
                    <a:moveTo>
                      <a:pt x="3010" y="1478"/>
                    </a:moveTo>
                    <a:lnTo>
                      <a:pt x="3010" y="1410"/>
                    </a:lnTo>
                    <a:lnTo>
                      <a:pt x="3013" y="1407"/>
                    </a:lnTo>
                    <a:lnTo>
                      <a:pt x="3016" y="1400"/>
                    </a:lnTo>
                    <a:lnTo>
                      <a:pt x="3021" y="1391"/>
                    </a:lnTo>
                    <a:lnTo>
                      <a:pt x="3025" y="1382"/>
                    </a:lnTo>
                    <a:lnTo>
                      <a:pt x="3029" y="1370"/>
                    </a:lnTo>
                    <a:lnTo>
                      <a:pt x="3033" y="1360"/>
                    </a:lnTo>
                    <a:lnTo>
                      <a:pt x="3036" y="1351"/>
                    </a:lnTo>
                    <a:lnTo>
                      <a:pt x="3036" y="1343"/>
                    </a:lnTo>
                    <a:lnTo>
                      <a:pt x="3032" y="1345"/>
                    </a:lnTo>
                    <a:lnTo>
                      <a:pt x="3026" y="1345"/>
                    </a:lnTo>
                    <a:lnTo>
                      <a:pt x="3021" y="1346"/>
                    </a:lnTo>
                    <a:lnTo>
                      <a:pt x="3014" y="1345"/>
                    </a:lnTo>
                    <a:lnTo>
                      <a:pt x="2997" y="1344"/>
                    </a:lnTo>
                    <a:lnTo>
                      <a:pt x="2977" y="1343"/>
                    </a:lnTo>
                    <a:lnTo>
                      <a:pt x="2967" y="1343"/>
                    </a:lnTo>
                    <a:lnTo>
                      <a:pt x="2958" y="1345"/>
                    </a:lnTo>
                    <a:lnTo>
                      <a:pt x="2950" y="1348"/>
                    </a:lnTo>
                    <a:lnTo>
                      <a:pt x="2943" y="1352"/>
                    </a:lnTo>
                    <a:lnTo>
                      <a:pt x="2936" y="1356"/>
                    </a:lnTo>
                    <a:lnTo>
                      <a:pt x="2931" y="1362"/>
                    </a:lnTo>
                    <a:lnTo>
                      <a:pt x="2925" y="1368"/>
                    </a:lnTo>
                    <a:lnTo>
                      <a:pt x="2920" y="1374"/>
                    </a:lnTo>
                    <a:lnTo>
                      <a:pt x="2909" y="1388"/>
                    </a:lnTo>
                    <a:lnTo>
                      <a:pt x="2899" y="1403"/>
                    </a:lnTo>
                    <a:lnTo>
                      <a:pt x="2889" y="1416"/>
                    </a:lnTo>
                    <a:lnTo>
                      <a:pt x="2877" y="1429"/>
                    </a:lnTo>
                    <a:lnTo>
                      <a:pt x="2867" y="1438"/>
                    </a:lnTo>
                    <a:lnTo>
                      <a:pt x="2857" y="1445"/>
                    </a:lnTo>
                    <a:lnTo>
                      <a:pt x="2847" y="1451"/>
                    </a:lnTo>
                    <a:lnTo>
                      <a:pt x="2836" y="1456"/>
                    </a:lnTo>
                    <a:lnTo>
                      <a:pt x="2826" y="1460"/>
                    </a:lnTo>
                    <a:lnTo>
                      <a:pt x="2815" y="1463"/>
                    </a:lnTo>
                    <a:lnTo>
                      <a:pt x="2803" y="1465"/>
                    </a:lnTo>
                    <a:lnTo>
                      <a:pt x="2792" y="1467"/>
                    </a:lnTo>
                    <a:lnTo>
                      <a:pt x="2767" y="1470"/>
                    </a:lnTo>
                    <a:lnTo>
                      <a:pt x="2741" y="1472"/>
                    </a:lnTo>
                    <a:lnTo>
                      <a:pt x="2711" y="1474"/>
                    </a:lnTo>
                    <a:lnTo>
                      <a:pt x="2678" y="1478"/>
                    </a:lnTo>
                    <a:lnTo>
                      <a:pt x="2591" y="1478"/>
                    </a:lnTo>
                    <a:lnTo>
                      <a:pt x="2580" y="1494"/>
                    </a:lnTo>
                    <a:lnTo>
                      <a:pt x="2569" y="1508"/>
                    </a:lnTo>
                    <a:lnTo>
                      <a:pt x="2556" y="1522"/>
                    </a:lnTo>
                    <a:lnTo>
                      <a:pt x="2543" y="1534"/>
                    </a:lnTo>
                    <a:lnTo>
                      <a:pt x="2530" y="1547"/>
                    </a:lnTo>
                    <a:lnTo>
                      <a:pt x="2514" y="1558"/>
                    </a:lnTo>
                    <a:lnTo>
                      <a:pt x="2500" y="1568"/>
                    </a:lnTo>
                    <a:lnTo>
                      <a:pt x="2485" y="1577"/>
                    </a:lnTo>
                    <a:lnTo>
                      <a:pt x="2492" y="1571"/>
                    </a:lnTo>
                    <a:lnTo>
                      <a:pt x="2498" y="1565"/>
                    </a:lnTo>
                    <a:lnTo>
                      <a:pt x="2502" y="1559"/>
                    </a:lnTo>
                    <a:lnTo>
                      <a:pt x="2504" y="1553"/>
                    </a:lnTo>
                    <a:lnTo>
                      <a:pt x="2478" y="1546"/>
                    </a:lnTo>
                    <a:lnTo>
                      <a:pt x="2445" y="1559"/>
                    </a:lnTo>
                    <a:lnTo>
                      <a:pt x="2408" y="1562"/>
                    </a:lnTo>
                    <a:lnTo>
                      <a:pt x="2364" y="1565"/>
                    </a:lnTo>
                    <a:lnTo>
                      <a:pt x="2353" y="1567"/>
                    </a:lnTo>
                    <a:lnTo>
                      <a:pt x="2343" y="1569"/>
                    </a:lnTo>
                    <a:lnTo>
                      <a:pt x="2334" y="1572"/>
                    </a:lnTo>
                    <a:lnTo>
                      <a:pt x="2328" y="1575"/>
                    </a:lnTo>
                    <a:lnTo>
                      <a:pt x="2321" y="1579"/>
                    </a:lnTo>
                    <a:lnTo>
                      <a:pt x="2316" y="1583"/>
                    </a:lnTo>
                    <a:lnTo>
                      <a:pt x="2315" y="1586"/>
                    </a:lnTo>
                    <a:lnTo>
                      <a:pt x="2313" y="1589"/>
                    </a:lnTo>
                    <a:lnTo>
                      <a:pt x="2312" y="1592"/>
                    </a:lnTo>
                    <a:lnTo>
                      <a:pt x="2312" y="1595"/>
                    </a:lnTo>
                    <a:lnTo>
                      <a:pt x="2312" y="1598"/>
                    </a:lnTo>
                    <a:lnTo>
                      <a:pt x="2313" y="1602"/>
                    </a:lnTo>
                    <a:lnTo>
                      <a:pt x="2316" y="1604"/>
                    </a:lnTo>
                    <a:lnTo>
                      <a:pt x="2318" y="1605"/>
                    </a:lnTo>
                    <a:lnTo>
                      <a:pt x="2324" y="1608"/>
                    </a:lnTo>
                    <a:lnTo>
                      <a:pt x="2332" y="1609"/>
                    </a:lnTo>
                    <a:lnTo>
                      <a:pt x="2351" y="1609"/>
                    </a:lnTo>
                    <a:lnTo>
                      <a:pt x="2372" y="1608"/>
                    </a:lnTo>
                    <a:lnTo>
                      <a:pt x="2388" y="1607"/>
                    </a:lnTo>
                    <a:lnTo>
                      <a:pt x="2405" y="1605"/>
                    </a:lnTo>
                    <a:lnTo>
                      <a:pt x="2421" y="1602"/>
                    </a:lnTo>
                    <a:lnTo>
                      <a:pt x="2438" y="1597"/>
                    </a:lnTo>
                    <a:lnTo>
                      <a:pt x="2425" y="1602"/>
                    </a:lnTo>
                    <a:lnTo>
                      <a:pt x="2414" y="1605"/>
                    </a:lnTo>
                    <a:lnTo>
                      <a:pt x="2402" y="1607"/>
                    </a:lnTo>
                    <a:lnTo>
                      <a:pt x="2391" y="1608"/>
                    </a:lnTo>
                    <a:lnTo>
                      <a:pt x="2319" y="1626"/>
                    </a:lnTo>
                    <a:lnTo>
                      <a:pt x="2313" y="1629"/>
                    </a:lnTo>
                    <a:lnTo>
                      <a:pt x="2307" y="1631"/>
                    </a:lnTo>
                    <a:lnTo>
                      <a:pt x="2300" y="1633"/>
                    </a:lnTo>
                    <a:lnTo>
                      <a:pt x="2294" y="1634"/>
                    </a:lnTo>
                    <a:lnTo>
                      <a:pt x="2296" y="1633"/>
                    </a:lnTo>
                    <a:lnTo>
                      <a:pt x="2299" y="1632"/>
                    </a:lnTo>
                    <a:lnTo>
                      <a:pt x="2290" y="1625"/>
                    </a:lnTo>
                    <a:lnTo>
                      <a:pt x="2283" y="1620"/>
                    </a:lnTo>
                    <a:lnTo>
                      <a:pt x="2273" y="1617"/>
                    </a:lnTo>
                    <a:lnTo>
                      <a:pt x="2263" y="1614"/>
                    </a:lnTo>
                    <a:lnTo>
                      <a:pt x="2253" y="1613"/>
                    </a:lnTo>
                    <a:lnTo>
                      <a:pt x="2243" y="1614"/>
                    </a:lnTo>
                    <a:lnTo>
                      <a:pt x="2233" y="1615"/>
                    </a:lnTo>
                    <a:lnTo>
                      <a:pt x="2224" y="1616"/>
                    </a:lnTo>
                    <a:lnTo>
                      <a:pt x="2207" y="1621"/>
                    </a:lnTo>
                    <a:lnTo>
                      <a:pt x="2193" y="1626"/>
                    </a:lnTo>
                    <a:lnTo>
                      <a:pt x="2183" y="1630"/>
                    </a:lnTo>
                    <a:lnTo>
                      <a:pt x="2179" y="1632"/>
                    </a:lnTo>
                    <a:lnTo>
                      <a:pt x="2172" y="1634"/>
                    </a:lnTo>
                    <a:lnTo>
                      <a:pt x="2162" y="1637"/>
                    </a:lnTo>
                    <a:lnTo>
                      <a:pt x="2150" y="1641"/>
                    </a:lnTo>
                    <a:lnTo>
                      <a:pt x="2137" y="1644"/>
                    </a:lnTo>
                    <a:lnTo>
                      <a:pt x="2147" y="1632"/>
                    </a:lnTo>
                    <a:lnTo>
                      <a:pt x="2156" y="1623"/>
                    </a:lnTo>
                    <a:lnTo>
                      <a:pt x="2167" y="1614"/>
                    </a:lnTo>
                    <a:lnTo>
                      <a:pt x="2177" y="1607"/>
                    </a:lnTo>
                    <a:lnTo>
                      <a:pt x="2187" y="1599"/>
                    </a:lnTo>
                    <a:lnTo>
                      <a:pt x="2196" y="1592"/>
                    </a:lnTo>
                    <a:lnTo>
                      <a:pt x="2200" y="1587"/>
                    </a:lnTo>
                    <a:lnTo>
                      <a:pt x="2205" y="1582"/>
                    </a:lnTo>
                    <a:lnTo>
                      <a:pt x="2209" y="1577"/>
                    </a:lnTo>
                    <a:lnTo>
                      <a:pt x="2212" y="1571"/>
                    </a:lnTo>
                    <a:lnTo>
                      <a:pt x="2219" y="1558"/>
                    </a:lnTo>
                    <a:lnTo>
                      <a:pt x="2222" y="1544"/>
                    </a:lnTo>
                    <a:lnTo>
                      <a:pt x="2224" y="1533"/>
                    </a:lnTo>
                    <a:lnTo>
                      <a:pt x="2228" y="1522"/>
                    </a:lnTo>
                    <a:lnTo>
                      <a:pt x="2230" y="1511"/>
                    </a:lnTo>
                    <a:lnTo>
                      <a:pt x="2234" y="1501"/>
                    </a:lnTo>
                    <a:lnTo>
                      <a:pt x="2238" y="1495"/>
                    </a:lnTo>
                    <a:lnTo>
                      <a:pt x="2242" y="1490"/>
                    </a:lnTo>
                    <a:lnTo>
                      <a:pt x="2246" y="1484"/>
                    </a:lnTo>
                    <a:lnTo>
                      <a:pt x="2252" y="1478"/>
                    </a:lnTo>
                    <a:lnTo>
                      <a:pt x="2265" y="1478"/>
                    </a:lnTo>
                    <a:lnTo>
                      <a:pt x="2266" y="1485"/>
                    </a:lnTo>
                    <a:lnTo>
                      <a:pt x="2267" y="1492"/>
                    </a:lnTo>
                    <a:lnTo>
                      <a:pt x="2271" y="1497"/>
                    </a:lnTo>
                    <a:lnTo>
                      <a:pt x="2273" y="1502"/>
                    </a:lnTo>
                    <a:lnTo>
                      <a:pt x="2279" y="1512"/>
                    </a:lnTo>
                    <a:lnTo>
                      <a:pt x="2286" y="1521"/>
                    </a:lnTo>
                    <a:lnTo>
                      <a:pt x="2298" y="1517"/>
                    </a:lnTo>
                    <a:lnTo>
                      <a:pt x="2310" y="1512"/>
                    </a:lnTo>
                    <a:lnTo>
                      <a:pt x="2324" y="1508"/>
                    </a:lnTo>
                    <a:lnTo>
                      <a:pt x="2345" y="1503"/>
                    </a:lnTo>
                    <a:lnTo>
                      <a:pt x="2345" y="1478"/>
                    </a:lnTo>
                    <a:lnTo>
                      <a:pt x="2331" y="1462"/>
                    </a:lnTo>
                    <a:lnTo>
                      <a:pt x="2317" y="1444"/>
                    </a:lnTo>
                    <a:lnTo>
                      <a:pt x="2309" y="1436"/>
                    </a:lnTo>
                    <a:lnTo>
                      <a:pt x="2300" y="1428"/>
                    </a:lnTo>
                    <a:lnTo>
                      <a:pt x="2296" y="1426"/>
                    </a:lnTo>
                    <a:lnTo>
                      <a:pt x="2290" y="1424"/>
                    </a:lnTo>
                    <a:lnTo>
                      <a:pt x="2285" y="1423"/>
                    </a:lnTo>
                    <a:lnTo>
                      <a:pt x="2279" y="1422"/>
                    </a:lnTo>
                    <a:lnTo>
                      <a:pt x="2249" y="1423"/>
                    </a:lnTo>
                    <a:lnTo>
                      <a:pt x="2215" y="1424"/>
                    </a:lnTo>
                    <a:lnTo>
                      <a:pt x="2199" y="1424"/>
                    </a:lnTo>
                    <a:lnTo>
                      <a:pt x="2185" y="1423"/>
                    </a:lnTo>
                    <a:lnTo>
                      <a:pt x="2178" y="1422"/>
                    </a:lnTo>
                    <a:lnTo>
                      <a:pt x="2173" y="1420"/>
                    </a:lnTo>
                    <a:lnTo>
                      <a:pt x="2168" y="1419"/>
                    </a:lnTo>
                    <a:lnTo>
                      <a:pt x="2166" y="1416"/>
                    </a:lnTo>
                    <a:lnTo>
                      <a:pt x="2163" y="1413"/>
                    </a:lnTo>
                    <a:lnTo>
                      <a:pt x="2161" y="1409"/>
                    </a:lnTo>
                    <a:lnTo>
                      <a:pt x="2159" y="1405"/>
                    </a:lnTo>
                    <a:lnTo>
                      <a:pt x="2159" y="1401"/>
                    </a:lnTo>
                    <a:lnTo>
                      <a:pt x="2159" y="1392"/>
                    </a:lnTo>
                    <a:lnTo>
                      <a:pt x="2160" y="1382"/>
                    </a:lnTo>
                    <a:lnTo>
                      <a:pt x="2161" y="1372"/>
                    </a:lnTo>
                    <a:lnTo>
                      <a:pt x="2161" y="1362"/>
                    </a:lnTo>
                    <a:lnTo>
                      <a:pt x="2160" y="1357"/>
                    </a:lnTo>
                    <a:lnTo>
                      <a:pt x="2159" y="1352"/>
                    </a:lnTo>
                    <a:lnTo>
                      <a:pt x="2155" y="1347"/>
                    </a:lnTo>
                    <a:lnTo>
                      <a:pt x="2153" y="1343"/>
                    </a:lnTo>
                    <a:lnTo>
                      <a:pt x="2149" y="1339"/>
                    </a:lnTo>
                    <a:lnTo>
                      <a:pt x="2144" y="1335"/>
                    </a:lnTo>
                    <a:lnTo>
                      <a:pt x="2139" y="1332"/>
                    </a:lnTo>
                    <a:lnTo>
                      <a:pt x="2133" y="1329"/>
                    </a:lnTo>
                    <a:lnTo>
                      <a:pt x="2122" y="1323"/>
                    </a:lnTo>
                    <a:lnTo>
                      <a:pt x="2111" y="1315"/>
                    </a:lnTo>
                    <a:lnTo>
                      <a:pt x="2107" y="1311"/>
                    </a:lnTo>
                    <a:lnTo>
                      <a:pt x="2102" y="1307"/>
                    </a:lnTo>
                    <a:lnTo>
                      <a:pt x="2097" y="1301"/>
                    </a:lnTo>
                    <a:lnTo>
                      <a:pt x="2094" y="1295"/>
                    </a:lnTo>
                    <a:lnTo>
                      <a:pt x="2091" y="1288"/>
                    </a:lnTo>
                    <a:lnTo>
                      <a:pt x="2088" y="1279"/>
                    </a:lnTo>
                    <a:lnTo>
                      <a:pt x="2087" y="1269"/>
                    </a:lnTo>
                    <a:lnTo>
                      <a:pt x="2086" y="1256"/>
                    </a:lnTo>
                    <a:lnTo>
                      <a:pt x="2060" y="1256"/>
                    </a:lnTo>
                    <a:lnTo>
                      <a:pt x="2046" y="1259"/>
                    </a:lnTo>
                    <a:lnTo>
                      <a:pt x="2027" y="1261"/>
                    </a:lnTo>
                    <a:lnTo>
                      <a:pt x="2017" y="1262"/>
                    </a:lnTo>
                    <a:lnTo>
                      <a:pt x="2007" y="1265"/>
                    </a:lnTo>
                    <a:lnTo>
                      <a:pt x="2003" y="1267"/>
                    </a:lnTo>
                    <a:lnTo>
                      <a:pt x="1999" y="1270"/>
                    </a:lnTo>
                    <a:lnTo>
                      <a:pt x="1996" y="1272"/>
                    </a:lnTo>
                    <a:lnTo>
                      <a:pt x="1993" y="1275"/>
                    </a:lnTo>
                    <a:lnTo>
                      <a:pt x="1985" y="1287"/>
                    </a:lnTo>
                    <a:lnTo>
                      <a:pt x="1976" y="1301"/>
                    </a:lnTo>
                    <a:lnTo>
                      <a:pt x="1974" y="1304"/>
                    </a:lnTo>
                    <a:lnTo>
                      <a:pt x="1971" y="1307"/>
                    </a:lnTo>
                    <a:lnTo>
                      <a:pt x="1968" y="1310"/>
                    </a:lnTo>
                    <a:lnTo>
                      <a:pt x="1963" y="1313"/>
                    </a:lnTo>
                    <a:lnTo>
                      <a:pt x="1959" y="1315"/>
                    </a:lnTo>
                    <a:lnTo>
                      <a:pt x="1953" y="1316"/>
                    </a:lnTo>
                    <a:lnTo>
                      <a:pt x="1947" y="1317"/>
                    </a:lnTo>
                    <a:lnTo>
                      <a:pt x="1940" y="1318"/>
                    </a:lnTo>
                    <a:lnTo>
                      <a:pt x="1930" y="1317"/>
                    </a:lnTo>
                    <a:lnTo>
                      <a:pt x="1920" y="1315"/>
                    </a:lnTo>
                    <a:lnTo>
                      <a:pt x="1910" y="1313"/>
                    </a:lnTo>
                    <a:lnTo>
                      <a:pt x="1901" y="1309"/>
                    </a:lnTo>
                    <a:lnTo>
                      <a:pt x="1892" y="1305"/>
                    </a:lnTo>
                    <a:lnTo>
                      <a:pt x="1883" y="1300"/>
                    </a:lnTo>
                    <a:lnTo>
                      <a:pt x="1874" y="1294"/>
                    </a:lnTo>
                    <a:lnTo>
                      <a:pt x="1867" y="1287"/>
                    </a:lnTo>
                    <a:lnTo>
                      <a:pt x="1864" y="1289"/>
                    </a:lnTo>
                    <a:lnTo>
                      <a:pt x="1860" y="1293"/>
                    </a:lnTo>
                    <a:lnTo>
                      <a:pt x="1853" y="1298"/>
                    </a:lnTo>
                    <a:lnTo>
                      <a:pt x="1847" y="1299"/>
                    </a:lnTo>
                    <a:lnTo>
                      <a:pt x="1840" y="1299"/>
                    </a:lnTo>
                    <a:lnTo>
                      <a:pt x="1833" y="1297"/>
                    </a:lnTo>
                    <a:lnTo>
                      <a:pt x="1826" y="1294"/>
                    </a:lnTo>
                    <a:lnTo>
                      <a:pt x="1819" y="1290"/>
                    </a:lnTo>
                    <a:lnTo>
                      <a:pt x="1813" y="1287"/>
                    </a:lnTo>
                    <a:lnTo>
                      <a:pt x="1805" y="1284"/>
                    </a:lnTo>
                    <a:lnTo>
                      <a:pt x="1796" y="1282"/>
                    </a:lnTo>
                    <a:lnTo>
                      <a:pt x="1787" y="1281"/>
                    </a:lnTo>
                    <a:lnTo>
                      <a:pt x="1771" y="1281"/>
                    </a:lnTo>
                    <a:lnTo>
                      <a:pt x="1761" y="1281"/>
                    </a:lnTo>
                    <a:lnTo>
                      <a:pt x="1756" y="1281"/>
                    </a:lnTo>
                    <a:lnTo>
                      <a:pt x="1751" y="1280"/>
                    </a:lnTo>
                    <a:lnTo>
                      <a:pt x="1747" y="1279"/>
                    </a:lnTo>
                    <a:lnTo>
                      <a:pt x="1742" y="1277"/>
                    </a:lnTo>
                    <a:lnTo>
                      <a:pt x="1734" y="1272"/>
                    </a:lnTo>
                    <a:lnTo>
                      <a:pt x="1727" y="1264"/>
                    </a:lnTo>
                    <a:lnTo>
                      <a:pt x="1722" y="1256"/>
                    </a:lnTo>
                    <a:lnTo>
                      <a:pt x="1717" y="1247"/>
                    </a:lnTo>
                    <a:lnTo>
                      <a:pt x="1715" y="1237"/>
                    </a:lnTo>
                    <a:lnTo>
                      <a:pt x="1714" y="1226"/>
                    </a:lnTo>
                    <a:lnTo>
                      <a:pt x="1681" y="1226"/>
                    </a:lnTo>
                    <a:lnTo>
                      <a:pt x="1682" y="1231"/>
                    </a:lnTo>
                    <a:lnTo>
                      <a:pt x="1684" y="1239"/>
                    </a:lnTo>
                    <a:lnTo>
                      <a:pt x="1686" y="1247"/>
                    </a:lnTo>
                    <a:lnTo>
                      <a:pt x="1688" y="1256"/>
                    </a:lnTo>
                    <a:lnTo>
                      <a:pt x="259" y="1256"/>
                    </a:lnTo>
                    <a:lnTo>
                      <a:pt x="263" y="1245"/>
                    </a:lnTo>
                    <a:lnTo>
                      <a:pt x="265" y="1239"/>
                    </a:lnTo>
                    <a:lnTo>
                      <a:pt x="265" y="1237"/>
                    </a:lnTo>
                    <a:lnTo>
                      <a:pt x="263" y="1236"/>
                    </a:lnTo>
                    <a:lnTo>
                      <a:pt x="261" y="1235"/>
                    </a:lnTo>
                    <a:lnTo>
                      <a:pt x="258" y="1233"/>
                    </a:lnTo>
                    <a:lnTo>
                      <a:pt x="256" y="1229"/>
                    </a:lnTo>
                    <a:lnTo>
                      <a:pt x="252" y="1220"/>
                    </a:lnTo>
                    <a:lnTo>
                      <a:pt x="247" y="1214"/>
                    </a:lnTo>
                    <a:lnTo>
                      <a:pt x="240" y="1207"/>
                    </a:lnTo>
                    <a:lnTo>
                      <a:pt x="235" y="1200"/>
                    </a:lnTo>
                    <a:lnTo>
                      <a:pt x="233" y="1195"/>
                    </a:lnTo>
                    <a:lnTo>
                      <a:pt x="226" y="1194"/>
                    </a:lnTo>
                    <a:lnTo>
                      <a:pt x="217" y="1190"/>
                    </a:lnTo>
                    <a:lnTo>
                      <a:pt x="213" y="1188"/>
                    </a:lnTo>
                    <a:lnTo>
                      <a:pt x="210" y="1184"/>
                    </a:lnTo>
                    <a:lnTo>
                      <a:pt x="206" y="1181"/>
                    </a:lnTo>
                    <a:lnTo>
                      <a:pt x="206" y="1176"/>
                    </a:lnTo>
                    <a:lnTo>
                      <a:pt x="195" y="1173"/>
                    </a:lnTo>
                    <a:lnTo>
                      <a:pt x="182" y="1168"/>
                    </a:lnTo>
                    <a:lnTo>
                      <a:pt x="169" y="1161"/>
                    </a:lnTo>
                    <a:lnTo>
                      <a:pt x="156" y="1153"/>
                    </a:lnTo>
                    <a:lnTo>
                      <a:pt x="145" y="1145"/>
                    </a:lnTo>
                    <a:lnTo>
                      <a:pt x="135" y="1136"/>
                    </a:lnTo>
                    <a:lnTo>
                      <a:pt x="132" y="1132"/>
                    </a:lnTo>
                    <a:lnTo>
                      <a:pt x="128" y="1128"/>
                    </a:lnTo>
                    <a:lnTo>
                      <a:pt x="127" y="1125"/>
                    </a:lnTo>
                    <a:lnTo>
                      <a:pt x="126" y="1121"/>
                    </a:lnTo>
                    <a:lnTo>
                      <a:pt x="127" y="1116"/>
                    </a:lnTo>
                    <a:lnTo>
                      <a:pt x="128" y="1111"/>
                    </a:lnTo>
                    <a:lnTo>
                      <a:pt x="132" y="1106"/>
                    </a:lnTo>
                    <a:lnTo>
                      <a:pt x="136" y="1102"/>
                    </a:lnTo>
                    <a:lnTo>
                      <a:pt x="146" y="1094"/>
                    </a:lnTo>
                    <a:lnTo>
                      <a:pt x="157" y="1088"/>
                    </a:lnTo>
                    <a:lnTo>
                      <a:pt x="169" y="1083"/>
                    </a:lnTo>
                    <a:lnTo>
                      <a:pt x="180" y="1077"/>
                    </a:lnTo>
                    <a:lnTo>
                      <a:pt x="184" y="1075"/>
                    </a:lnTo>
                    <a:lnTo>
                      <a:pt x="188" y="1072"/>
                    </a:lnTo>
                    <a:lnTo>
                      <a:pt x="191" y="1069"/>
                    </a:lnTo>
                    <a:lnTo>
                      <a:pt x="193" y="1066"/>
                    </a:lnTo>
                    <a:lnTo>
                      <a:pt x="183" y="1065"/>
                    </a:lnTo>
                    <a:lnTo>
                      <a:pt x="170" y="1064"/>
                    </a:lnTo>
                    <a:lnTo>
                      <a:pt x="164" y="1063"/>
                    </a:lnTo>
                    <a:lnTo>
                      <a:pt x="158" y="1060"/>
                    </a:lnTo>
                    <a:lnTo>
                      <a:pt x="156" y="1059"/>
                    </a:lnTo>
                    <a:lnTo>
                      <a:pt x="155" y="1057"/>
                    </a:lnTo>
                    <a:lnTo>
                      <a:pt x="154" y="1056"/>
                    </a:lnTo>
                    <a:lnTo>
                      <a:pt x="153" y="1053"/>
                    </a:lnTo>
                    <a:lnTo>
                      <a:pt x="151" y="1040"/>
                    </a:lnTo>
                    <a:lnTo>
                      <a:pt x="148" y="1029"/>
                    </a:lnTo>
                    <a:lnTo>
                      <a:pt x="147" y="1024"/>
                    </a:lnTo>
                    <a:lnTo>
                      <a:pt x="147" y="1019"/>
                    </a:lnTo>
                    <a:lnTo>
                      <a:pt x="149" y="1015"/>
                    </a:lnTo>
                    <a:lnTo>
                      <a:pt x="153" y="1010"/>
                    </a:lnTo>
                    <a:lnTo>
                      <a:pt x="126" y="1010"/>
                    </a:lnTo>
                    <a:lnTo>
                      <a:pt x="133" y="992"/>
                    </a:lnTo>
                    <a:lnTo>
                      <a:pt x="120" y="989"/>
                    </a:lnTo>
                    <a:lnTo>
                      <a:pt x="106" y="985"/>
                    </a:lnTo>
                    <a:lnTo>
                      <a:pt x="108" y="979"/>
                    </a:lnTo>
                    <a:lnTo>
                      <a:pt x="110" y="973"/>
                    </a:lnTo>
                    <a:lnTo>
                      <a:pt x="112" y="969"/>
                    </a:lnTo>
                    <a:lnTo>
                      <a:pt x="114" y="965"/>
                    </a:lnTo>
                    <a:lnTo>
                      <a:pt x="121" y="958"/>
                    </a:lnTo>
                    <a:lnTo>
                      <a:pt x="127" y="954"/>
                    </a:lnTo>
                    <a:lnTo>
                      <a:pt x="134" y="950"/>
                    </a:lnTo>
                    <a:lnTo>
                      <a:pt x="140" y="947"/>
                    </a:lnTo>
                    <a:lnTo>
                      <a:pt x="147" y="942"/>
                    </a:lnTo>
                    <a:lnTo>
                      <a:pt x="153" y="936"/>
                    </a:lnTo>
                    <a:lnTo>
                      <a:pt x="149" y="932"/>
                    </a:lnTo>
                    <a:lnTo>
                      <a:pt x="148" y="929"/>
                    </a:lnTo>
                    <a:lnTo>
                      <a:pt x="147" y="927"/>
                    </a:lnTo>
                    <a:lnTo>
                      <a:pt x="147" y="925"/>
                    </a:lnTo>
                    <a:lnTo>
                      <a:pt x="148" y="923"/>
                    </a:lnTo>
                    <a:lnTo>
                      <a:pt x="149" y="921"/>
                    </a:lnTo>
                    <a:lnTo>
                      <a:pt x="151" y="919"/>
                    </a:lnTo>
                    <a:lnTo>
                      <a:pt x="155" y="917"/>
                    </a:lnTo>
                    <a:lnTo>
                      <a:pt x="161" y="914"/>
                    </a:lnTo>
                    <a:lnTo>
                      <a:pt x="170" y="910"/>
                    </a:lnTo>
                    <a:lnTo>
                      <a:pt x="178" y="905"/>
                    </a:lnTo>
                    <a:lnTo>
                      <a:pt x="187" y="899"/>
                    </a:lnTo>
                    <a:lnTo>
                      <a:pt x="191" y="901"/>
                    </a:lnTo>
                    <a:lnTo>
                      <a:pt x="196" y="902"/>
                    </a:lnTo>
                    <a:lnTo>
                      <a:pt x="203" y="901"/>
                    </a:lnTo>
                    <a:lnTo>
                      <a:pt x="209" y="900"/>
                    </a:lnTo>
                    <a:lnTo>
                      <a:pt x="215" y="898"/>
                    </a:lnTo>
                    <a:lnTo>
                      <a:pt x="221" y="896"/>
                    </a:lnTo>
                    <a:lnTo>
                      <a:pt x="227" y="893"/>
                    </a:lnTo>
                    <a:lnTo>
                      <a:pt x="233" y="889"/>
                    </a:lnTo>
                    <a:lnTo>
                      <a:pt x="243" y="881"/>
                    </a:lnTo>
                    <a:lnTo>
                      <a:pt x="251" y="872"/>
                    </a:lnTo>
                    <a:lnTo>
                      <a:pt x="255" y="868"/>
                    </a:lnTo>
                    <a:lnTo>
                      <a:pt x="257" y="863"/>
                    </a:lnTo>
                    <a:lnTo>
                      <a:pt x="259" y="859"/>
                    </a:lnTo>
                    <a:lnTo>
                      <a:pt x="259" y="856"/>
                    </a:lnTo>
                    <a:lnTo>
                      <a:pt x="259" y="851"/>
                    </a:lnTo>
                    <a:lnTo>
                      <a:pt x="258" y="847"/>
                    </a:lnTo>
                    <a:lnTo>
                      <a:pt x="256" y="843"/>
                    </a:lnTo>
                    <a:lnTo>
                      <a:pt x="254" y="840"/>
                    </a:lnTo>
                    <a:lnTo>
                      <a:pt x="248" y="832"/>
                    </a:lnTo>
                    <a:lnTo>
                      <a:pt x="243" y="826"/>
                    </a:lnTo>
                    <a:lnTo>
                      <a:pt x="236" y="818"/>
                    </a:lnTo>
                    <a:lnTo>
                      <a:pt x="232" y="811"/>
                    </a:lnTo>
                    <a:lnTo>
                      <a:pt x="229" y="807"/>
                    </a:lnTo>
                    <a:lnTo>
                      <a:pt x="227" y="803"/>
                    </a:lnTo>
                    <a:lnTo>
                      <a:pt x="226" y="799"/>
                    </a:lnTo>
                    <a:lnTo>
                      <a:pt x="226" y="794"/>
                    </a:lnTo>
                    <a:lnTo>
                      <a:pt x="226" y="789"/>
                    </a:lnTo>
                    <a:lnTo>
                      <a:pt x="227" y="784"/>
                    </a:lnTo>
                    <a:lnTo>
                      <a:pt x="228" y="780"/>
                    </a:lnTo>
                    <a:lnTo>
                      <a:pt x="231" y="776"/>
                    </a:lnTo>
                    <a:lnTo>
                      <a:pt x="234" y="770"/>
                    </a:lnTo>
                    <a:lnTo>
                      <a:pt x="239" y="763"/>
                    </a:lnTo>
                    <a:lnTo>
                      <a:pt x="244" y="757"/>
                    </a:lnTo>
                    <a:lnTo>
                      <a:pt x="248" y="751"/>
                    </a:lnTo>
                    <a:lnTo>
                      <a:pt x="250" y="747"/>
                    </a:lnTo>
                    <a:lnTo>
                      <a:pt x="251" y="743"/>
                    </a:lnTo>
                    <a:lnTo>
                      <a:pt x="252" y="738"/>
                    </a:lnTo>
                    <a:lnTo>
                      <a:pt x="252" y="733"/>
                    </a:lnTo>
                    <a:lnTo>
                      <a:pt x="252" y="724"/>
                    </a:lnTo>
                    <a:lnTo>
                      <a:pt x="251" y="716"/>
                    </a:lnTo>
                    <a:lnTo>
                      <a:pt x="249" y="707"/>
                    </a:lnTo>
                    <a:lnTo>
                      <a:pt x="247" y="700"/>
                    </a:lnTo>
                    <a:lnTo>
                      <a:pt x="242" y="686"/>
                    </a:lnTo>
                    <a:lnTo>
                      <a:pt x="234" y="674"/>
                    </a:lnTo>
                    <a:lnTo>
                      <a:pt x="218" y="653"/>
                    </a:lnTo>
                    <a:lnTo>
                      <a:pt x="206" y="634"/>
                    </a:lnTo>
                    <a:lnTo>
                      <a:pt x="200" y="634"/>
                    </a:lnTo>
                    <a:lnTo>
                      <a:pt x="194" y="635"/>
                    </a:lnTo>
                    <a:lnTo>
                      <a:pt x="190" y="637"/>
                    </a:lnTo>
                    <a:lnTo>
                      <a:pt x="186" y="639"/>
                    </a:lnTo>
                    <a:lnTo>
                      <a:pt x="177" y="644"/>
                    </a:lnTo>
                    <a:lnTo>
                      <a:pt x="168" y="649"/>
                    </a:lnTo>
                    <a:lnTo>
                      <a:pt x="159" y="656"/>
                    </a:lnTo>
                    <a:lnTo>
                      <a:pt x="148" y="661"/>
                    </a:lnTo>
                    <a:lnTo>
                      <a:pt x="142" y="662"/>
                    </a:lnTo>
                    <a:lnTo>
                      <a:pt x="135" y="664"/>
                    </a:lnTo>
                    <a:lnTo>
                      <a:pt x="128" y="665"/>
                    </a:lnTo>
                    <a:lnTo>
                      <a:pt x="120" y="665"/>
                    </a:lnTo>
                    <a:lnTo>
                      <a:pt x="113" y="663"/>
                    </a:lnTo>
                    <a:lnTo>
                      <a:pt x="104" y="658"/>
                    </a:lnTo>
                    <a:lnTo>
                      <a:pt x="100" y="656"/>
                    </a:lnTo>
                    <a:lnTo>
                      <a:pt x="97" y="652"/>
                    </a:lnTo>
                    <a:lnTo>
                      <a:pt x="94" y="649"/>
                    </a:lnTo>
                    <a:lnTo>
                      <a:pt x="93" y="646"/>
                    </a:lnTo>
                    <a:lnTo>
                      <a:pt x="93" y="640"/>
                    </a:lnTo>
                    <a:lnTo>
                      <a:pt x="95" y="633"/>
                    </a:lnTo>
                    <a:lnTo>
                      <a:pt x="98" y="628"/>
                    </a:lnTo>
                    <a:lnTo>
                      <a:pt x="100" y="622"/>
                    </a:lnTo>
                    <a:lnTo>
                      <a:pt x="102" y="616"/>
                    </a:lnTo>
                    <a:lnTo>
                      <a:pt x="104" y="610"/>
                    </a:lnTo>
                    <a:lnTo>
                      <a:pt x="105" y="604"/>
                    </a:lnTo>
                    <a:lnTo>
                      <a:pt x="106" y="597"/>
                    </a:lnTo>
                    <a:lnTo>
                      <a:pt x="86" y="597"/>
                    </a:lnTo>
                    <a:lnTo>
                      <a:pt x="64" y="597"/>
                    </a:lnTo>
                    <a:lnTo>
                      <a:pt x="35" y="597"/>
                    </a:lnTo>
                    <a:lnTo>
                      <a:pt x="0" y="597"/>
                    </a:lnTo>
                    <a:lnTo>
                      <a:pt x="585" y="117"/>
                    </a:lnTo>
                    <a:lnTo>
                      <a:pt x="594" y="116"/>
                    </a:lnTo>
                    <a:lnTo>
                      <a:pt x="602" y="114"/>
                    </a:lnTo>
                    <a:lnTo>
                      <a:pt x="612" y="112"/>
                    </a:lnTo>
                    <a:lnTo>
                      <a:pt x="625" y="111"/>
                    </a:lnTo>
                    <a:lnTo>
                      <a:pt x="635" y="111"/>
                    </a:lnTo>
                    <a:lnTo>
                      <a:pt x="643" y="113"/>
                    </a:lnTo>
                    <a:lnTo>
                      <a:pt x="651" y="116"/>
                    </a:lnTo>
                    <a:lnTo>
                      <a:pt x="659" y="119"/>
                    </a:lnTo>
                    <a:lnTo>
                      <a:pt x="674" y="128"/>
                    </a:lnTo>
                    <a:lnTo>
                      <a:pt x="687" y="138"/>
                    </a:lnTo>
                    <a:lnTo>
                      <a:pt x="702" y="148"/>
                    </a:lnTo>
                    <a:lnTo>
                      <a:pt x="716" y="158"/>
                    </a:lnTo>
                    <a:lnTo>
                      <a:pt x="724" y="161"/>
                    </a:lnTo>
                    <a:lnTo>
                      <a:pt x="732" y="164"/>
                    </a:lnTo>
                    <a:lnTo>
                      <a:pt x="741" y="166"/>
                    </a:lnTo>
                    <a:lnTo>
                      <a:pt x="751" y="166"/>
                    </a:lnTo>
                    <a:lnTo>
                      <a:pt x="943" y="111"/>
                    </a:lnTo>
                    <a:lnTo>
                      <a:pt x="1096" y="111"/>
                    </a:lnTo>
                    <a:lnTo>
                      <a:pt x="1103" y="112"/>
                    </a:lnTo>
                    <a:lnTo>
                      <a:pt x="1110" y="113"/>
                    </a:lnTo>
                    <a:lnTo>
                      <a:pt x="1117" y="113"/>
                    </a:lnTo>
                    <a:lnTo>
                      <a:pt x="1123" y="113"/>
                    </a:lnTo>
                    <a:lnTo>
                      <a:pt x="1135" y="110"/>
                    </a:lnTo>
                    <a:lnTo>
                      <a:pt x="1146" y="105"/>
                    </a:lnTo>
                    <a:lnTo>
                      <a:pt x="1157" y="100"/>
                    </a:lnTo>
                    <a:lnTo>
                      <a:pt x="1169" y="93"/>
                    </a:lnTo>
                    <a:lnTo>
                      <a:pt x="1181" y="89"/>
                    </a:lnTo>
                    <a:lnTo>
                      <a:pt x="1196" y="85"/>
                    </a:lnTo>
                    <a:lnTo>
                      <a:pt x="1195" y="90"/>
                    </a:lnTo>
                    <a:lnTo>
                      <a:pt x="1195" y="94"/>
                    </a:lnTo>
                    <a:lnTo>
                      <a:pt x="1195" y="100"/>
                    </a:lnTo>
                    <a:lnTo>
                      <a:pt x="1196" y="104"/>
                    </a:lnTo>
                    <a:lnTo>
                      <a:pt x="1198" y="112"/>
                    </a:lnTo>
                    <a:lnTo>
                      <a:pt x="1202" y="120"/>
                    </a:lnTo>
                    <a:lnTo>
                      <a:pt x="1208" y="126"/>
                    </a:lnTo>
                    <a:lnTo>
                      <a:pt x="1214" y="131"/>
                    </a:lnTo>
                    <a:lnTo>
                      <a:pt x="1218" y="132"/>
                    </a:lnTo>
                    <a:lnTo>
                      <a:pt x="1222" y="134"/>
                    </a:lnTo>
                    <a:lnTo>
                      <a:pt x="1225" y="135"/>
                    </a:lnTo>
                    <a:lnTo>
                      <a:pt x="1230" y="135"/>
                    </a:lnTo>
                    <a:lnTo>
                      <a:pt x="1238" y="134"/>
                    </a:lnTo>
                    <a:lnTo>
                      <a:pt x="1247" y="133"/>
                    </a:lnTo>
                    <a:lnTo>
                      <a:pt x="1255" y="131"/>
                    </a:lnTo>
                    <a:lnTo>
                      <a:pt x="1263" y="128"/>
                    </a:lnTo>
                    <a:lnTo>
                      <a:pt x="1278" y="122"/>
                    </a:lnTo>
                    <a:lnTo>
                      <a:pt x="1296" y="117"/>
                    </a:lnTo>
                    <a:lnTo>
                      <a:pt x="1298" y="119"/>
                    </a:lnTo>
                    <a:lnTo>
                      <a:pt x="1300" y="120"/>
                    </a:lnTo>
                    <a:lnTo>
                      <a:pt x="1303" y="122"/>
                    </a:lnTo>
                    <a:lnTo>
                      <a:pt x="1308" y="123"/>
                    </a:lnTo>
                    <a:lnTo>
                      <a:pt x="1319" y="124"/>
                    </a:lnTo>
                    <a:lnTo>
                      <a:pt x="1331" y="124"/>
                    </a:lnTo>
                    <a:lnTo>
                      <a:pt x="1343" y="123"/>
                    </a:lnTo>
                    <a:lnTo>
                      <a:pt x="1355" y="121"/>
                    </a:lnTo>
                    <a:lnTo>
                      <a:pt x="1367" y="119"/>
                    </a:lnTo>
                    <a:lnTo>
                      <a:pt x="1376" y="117"/>
                    </a:lnTo>
                    <a:lnTo>
                      <a:pt x="1386" y="116"/>
                    </a:lnTo>
                    <a:lnTo>
                      <a:pt x="1397" y="114"/>
                    </a:lnTo>
                    <a:lnTo>
                      <a:pt x="1405" y="112"/>
                    </a:lnTo>
                    <a:lnTo>
                      <a:pt x="1409" y="111"/>
                    </a:lnTo>
                    <a:lnTo>
                      <a:pt x="1424" y="112"/>
                    </a:lnTo>
                    <a:lnTo>
                      <a:pt x="1450" y="117"/>
                    </a:lnTo>
                    <a:lnTo>
                      <a:pt x="1483" y="123"/>
                    </a:lnTo>
                    <a:lnTo>
                      <a:pt x="1520" y="131"/>
                    </a:lnTo>
                    <a:lnTo>
                      <a:pt x="1557" y="140"/>
                    </a:lnTo>
                    <a:lnTo>
                      <a:pt x="1592" y="149"/>
                    </a:lnTo>
                    <a:lnTo>
                      <a:pt x="1621" y="159"/>
                    </a:lnTo>
                    <a:lnTo>
                      <a:pt x="1641" y="166"/>
                    </a:lnTo>
                    <a:lnTo>
                      <a:pt x="1632" y="174"/>
                    </a:lnTo>
                    <a:lnTo>
                      <a:pt x="1623" y="179"/>
                    </a:lnTo>
                    <a:lnTo>
                      <a:pt x="1615" y="183"/>
                    </a:lnTo>
                    <a:lnTo>
                      <a:pt x="1607" y="187"/>
                    </a:lnTo>
                    <a:lnTo>
                      <a:pt x="1601" y="189"/>
                    </a:lnTo>
                    <a:lnTo>
                      <a:pt x="1592" y="193"/>
                    </a:lnTo>
                    <a:lnTo>
                      <a:pt x="1584" y="197"/>
                    </a:lnTo>
                    <a:lnTo>
                      <a:pt x="1574" y="202"/>
                    </a:lnTo>
                    <a:lnTo>
                      <a:pt x="1591" y="209"/>
                    </a:lnTo>
                    <a:lnTo>
                      <a:pt x="1606" y="215"/>
                    </a:lnTo>
                    <a:lnTo>
                      <a:pt x="1621" y="219"/>
                    </a:lnTo>
                    <a:lnTo>
                      <a:pt x="1635" y="222"/>
                    </a:lnTo>
                    <a:lnTo>
                      <a:pt x="1648" y="225"/>
                    </a:lnTo>
                    <a:lnTo>
                      <a:pt x="1662" y="226"/>
                    </a:lnTo>
                    <a:lnTo>
                      <a:pt x="1678" y="227"/>
                    </a:lnTo>
                    <a:lnTo>
                      <a:pt x="1694" y="228"/>
                    </a:lnTo>
                    <a:lnTo>
                      <a:pt x="1711" y="227"/>
                    </a:lnTo>
                    <a:lnTo>
                      <a:pt x="1725" y="224"/>
                    </a:lnTo>
                    <a:lnTo>
                      <a:pt x="1737" y="220"/>
                    </a:lnTo>
                    <a:lnTo>
                      <a:pt x="1749" y="216"/>
                    </a:lnTo>
                    <a:lnTo>
                      <a:pt x="1760" y="211"/>
                    </a:lnTo>
                    <a:lnTo>
                      <a:pt x="1771" y="206"/>
                    </a:lnTo>
                    <a:lnTo>
                      <a:pt x="1782" y="203"/>
                    </a:lnTo>
                    <a:lnTo>
                      <a:pt x="1794" y="202"/>
                    </a:lnTo>
                    <a:lnTo>
                      <a:pt x="1800" y="203"/>
                    </a:lnTo>
                    <a:lnTo>
                      <a:pt x="1805" y="204"/>
                    </a:lnTo>
                    <a:lnTo>
                      <a:pt x="1811" y="206"/>
                    </a:lnTo>
                    <a:lnTo>
                      <a:pt x="1816" y="209"/>
                    </a:lnTo>
                    <a:lnTo>
                      <a:pt x="1825" y="217"/>
                    </a:lnTo>
                    <a:lnTo>
                      <a:pt x="1833" y="225"/>
                    </a:lnTo>
                    <a:lnTo>
                      <a:pt x="1841" y="232"/>
                    </a:lnTo>
                    <a:lnTo>
                      <a:pt x="1849" y="239"/>
                    </a:lnTo>
                    <a:lnTo>
                      <a:pt x="1853" y="242"/>
                    </a:lnTo>
                    <a:lnTo>
                      <a:pt x="1858" y="244"/>
                    </a:lnTo>
                    <a:lnTo>
                      <a:pt x="1862" y="245"/>
                    </a:lnTo>
                    <a:lnTo>
                      <a:pt x="1867" y="246"/>
                    </a:lnTo>
                    <a:lnTo>
                      <a:pt x="1880" y="202"/>
                    </a:lnTo>
                    <a:lnTo>
                      <a:pt x="2006" y="178"/>
                    </a:lnTo>
                    <a:lnTo>
                      <a:pt x="2016" y="179"/>
                    </a:lnTo>
                    <a:lnTo>
                      <a:pt x="2026" y="180"/>
                    </a:lnTo>
                    <a:lnTo>
                      <a:pt x="2035" y="181"/>
                    </a:lnTo>
                    <a:lnTo>
                      <a:pt x="2043" y="183"/>
                    </a:lnTo>
                    <a:lnTo>
                      <a:pt x="2060" y="188"/>
                    </a:lnTo>
                    <a:lnTo>
                      <a:pt x="2076" y="193"/>
                    </a:lnTo>
                    <a:lnTo>
                      <a:pt x="2093" y="199"/>
                    </a:lnTo>
                    <a:lnTo>
                      <a:pt x="2109" y="204"/>
                    </a:lnTo>
                    <a:lnTo>
                      <a:pt x="2118" y="206"/>
                    </a:lnTo>
                    <a:lnTo>
                      <a:pt x="2127" y="207"/>
                    </a:lnTo>
                    <a:lnTo>
                      <a:pt x="2137" y="208"/>
                    </a:lnTo>
                    <a:lnTo>
                      <a:pt x="2147" y="208"/>
                    </a:lnTo>
                    <a:lnTo>
                      <a:pt x="2162" y="208"/>
                    </a:lnTo>
                    <a:lnTo>
                      <a:pt x="2173" y="207"/>
                    </a:lnTo>
                    <a:lnTo>
                      <a:pt x="2183" y="205"/>
                    </a:lnTo>
                    <a:lnTo>
                      <a:pt x="2190" y="202"/>
                    </a:lnTo>
                    <a:lnTo>
                      <a:pt x="2198" y="200"/>
                    </a:lnTo>
                    <a:lnTo>
                      <a:pt x="2206" y="198"/>
                    </a:lnTo>
                    <a:lnTo>
                      <a:pt x="2215" y="197"/>
                    </a:lnTo>
                    <a:lnTo>
                      <a:pt x="2226" y="196"/>
                    </a:lnTo>
                    <a:lnTo>
                      <a:pt x="2235" y="197"/>
                    </a:lnTo>
                    <a:lnTo>
                      <a:pt x="2244" y="199"/>
                    </a:lnTo>
                    <a:lnTo>
                      <a:pt x="2253" y="202"/>
                    </a:lnTo>
                    <a:lnTo>
                      <a:pt x="2261" y="205"/>
                    </a:lnTo>
                    <a:lnTo>
                      <a:pt x="2267" y="209"/>
                    </a:lnTo>
                    <a:lnTo>
                      <a:pt x="2274" y="213"/>
                    </a:lnTo>
                    <a:lnTo>
                      <a:pt x="2280" y="215"/>
                    </a:lnTo>
                    <a:lnTo>
                      <a:pt x="2286" y="216"/>
                    </a:lnTo>
                    <a:lnTo>
                      <a:pt x="2290" y="215"/>
                    </a:lnTo>
                    <a:lnTo>
                      <a:pt x="2296" y="213"/>
                    </a:lnTo>
                    <a:lnTo>
                      <a:pt x="2300" y="211"/>
                    </a:lnTo>
                    <a:lnTo>
                      <a:pt x="2305" y="206"/>
                    </a:lnTo>
                    <a:lnTo>
                      <a:pt x="2309" y="202"/>
                    </a:lnTo>
                    <a:lnTo>
                      <a:pt x="2312" y="197"/>
                    </a:lnTo>
                    <a:lnTo>
                      <a:pt x="2316" y="191"/>
                    </a:lnTo>
                    <a:lnTo>
                      <a:pt x="2319" y="184"/>
                    </a:lnTo>
                    <a:lnTo>
                      <a:pt x="2326" y="183"/>
                    </a:lnTo>
                    <a:lnTo>
                      <a:pt x="2334" y="180"/>
                    </a:lnTo>
                    <a:lnTo>
                      <a:pt x="2339" y="179"/>
                    </a:lnTo>
                    <a:lnTo>
                      <a:pt x="2342" y="177"/>
                    </a:lnTo>
                    <a:lnTo>
                      <a:pt x="2344" y="174"/>
                    </a:lnTo>
                    <a:lnTo>
                      <a:pt x="2345" y="172"/>
                    </a:lnTo>
                    <a:lnTo>
                      <a:pt x="2378" y="172"/>
                    </a:lnTo>
                    <a:lnTo>
                      <a:pt x="2376" y="178"/>
                    </a:lnTo>
                    <a:lnTo>
                      <a:pt x="2372" y="185"/>
                    </a:lnTo>
                    <a:lnTo>
                      <a:pt x="2369" y="189"/>
                    </a:lnTo>
                    <a:lnTo>
                      <a:pt x="2367" y="193"/>
                    </a:lnTo>
                    <a:lnTo>
                      <a:pt x="2366" y="198"/>
                    </a:lnTo>
                    <a:lnTo>
                      <a:pt x="2365" y="202"/>
                    </a:lnTo>
                    <a:lnTo>
                      <a:pt x="2365" y="216"/>
                    </a:lnTo>
                    <a:lnTo>
                      <a:pt x="2365" y="228"/>
                    </a:lnTo>
                    <a:lnTo>
                      <a:pt x="2405" y="228"/>
                    </a:lnTo>
                    <a:lnTo>
                      <a:pt x="2401" y="213"/>
                    </a:lnTo>
                    <a:lnTo>
                      <a:pt x="2400" y="203"/>
                    </a:lnTo>
                    <a:lnTo>
                      <a:pt x="2401" y="195"/>
                    </a:lnTo>
                    <a:lnTo>
                      <a:pt x="2405" y="184"/>
                    </a:lnTo>
                    <a:lnTo>
                      <a:pt x="2430" y="184"/>
                    </a:lnTo>
                    <a:lnTo>
                      <a:pt x="2454" y="182"/>
                    </a:lnTo>
                    <a:lnTo>
                      <a:pt x="2465" y="180"/>
                    </a:lnTo>
                    <a:lnTo>
                      <a:pt x="2476" y="178"/>
                    </a:lnTo>
                    <a:lnTo>
                      <a:pt x="2487" y="175"/>
                    </a:lnTo>
                    <a:lnTo>
                      <a:pt x="2497" y="172"/>
                    </a:lnTo>
                    <a:lnTo>
                      <a:pt x="2506" y="168"/>
                    </a:lnTo>
                    <a:lnTo>
                      <a:pt x="2513" y="164"/>
                    </a:lnTo>
                    <a:lnTo>
                      <a:pt x="2521" y="159"/>
                    </a:lnTo>
                    <a:lnTo>
                      <a:pt x="2526" y="153"/>
                    </a:lnTo>
                    <a:lnTo>
                      <a:pt x="2532" y="146"/>
                    </a:lnTo>
                    <a:lnTo>
                      <a:pt x="2535" y="139"/>
                    </a:lnTo>
                    <a:lnTo>
                      <a:pt x="2537" y="131"/>
                    </a:lnTo>
                    <a:lnTo>
                      <a:pt x="2539" y="123"/>
                    </a:lnTo>
                    <a:lnTo>
                      <a:pt x="2532" y="123"/>
                    </a:lnTo>
                    <a:lnTo>
                      <a:pt x="2518" y="123"/>
                    </a:lnTo>
                    <a:lnTo>
                      <a:pt x="2501" y="123"/>
                    </a:lnTo>
                    <a:lnTo>
                      <a:pt x="2491" y="123"/>
                    </a:lnTo>
                    <a:lnTo>
                      <a:pt x="2487" y="120"/>
                    </a:lnTo>
                    <a:lnTo>
                      <a:pt x="2483" y="115"/>
                    </a:lnTo>
                    <a:lnTo>
                      <a:pt x="2479" y="110"/>
                    </a:lnTo>
                    <a:lnTo>
                      <a:pt x="2477" y="105"/>
                    </a:lnTo>
                    <a:lnTo>
                      <a:pt x="2473" y="93"/>
                    </a:lnTo>
                    <a:lnTo>
                      <a:pt x="2472" y="85"/>
                    </a:lnTo>
                    <a:lnTo>
                      <a:pt x="2473" y="81"/>
                    </a:lnTo>
                    <a:lnTo>
                      <a:pt x="2476" y="75"/>
                    </a:lnTo>
                    <a:lnTo>
                      <a:pt x="2480" y="69"/>
                    </a:lnTo>
                    <a:lnTo>
                      <a:pt x="2487" y="62"/>
                    </a:lnTo>
                    <a:lnTo>
                      <a:pt x="2495" y="55"/>
                    </a:lnTo>
                    <a:lnTo>
                      <a:pt x="2503" y="48"/>
                    </a:lnTo>
                    <a:lnTo>
                      <a:pt x="2512" y="40"/>
                    </a:lnTo>
                    <a:lnTo>
                      <a:pt x="2523" y="33"/>
                    </a:lnTo>
                    <a:lnTo>
                      <a:pt x="2534" y="26"/>
                    </a:lnTo>
                    <a:lnTo>
                      <a:pt x="2545" y="20"/>
                    </a:lnTo>
                    <a:lnTo>
                      <a:pt x="2556" y="15"/>
                    </a:lnTo>
                    <a:lnTo>
                      <a:pt x="2567" y="10"/>
                    </a:lnTo>
                    <a:lnTo>
                      <a:pt x="2577" y="6"/>
                    </a:lnTo>
                    <a:lnTo>
                      <a:pt x="2587" y="2"/>
                    </a:lnTo>
                    <a:lnTo>
                      <a:pt x="2597" y="0"/>
                    </a:lnTo>
                    <a:lnTo>
                      <a:pt x="2604" y="0"/>
                    </a:lnTo>
                    <a:lnTo>
                      <a:pt x="2611" y="0"/>
                    </a:lnTo>
                    <a:lnTo>
                      <a:pt x="2621" y="0"/>
                    </a:lnTo>
                    <a:lnTo>
                      <a:pt x="2631" y="0"/>
                    </a:lnTo>
                    <a:lnTo>
                      <a:pt x="2637" y="0"/>
                    </a:lnTo>
                    <a:lnTo>
                      <a:pt x="2638" y="8"/>
                    </a:lnTo>
                    <a:lnTo>
                      <a:pt x="2638" y="16"/>
                    </a:lnTo>
                    <a:lnTo>
                      <a:pt x="2640" y="24"/>
                    </a:lnTo>
                    <a:lnTo>
                      <a:pt x="2642" y="30"/>
                    </a:lnTo>
                    <a:lnTo>
                      <a:pt x="2646" y="42"/>
                    </a:lnTo>
                    <a:lnTo>
                      <a:pt x="2651" y="53"/>
                    </a:lnTo>
                    <a:lnTo>
                      <a:pt x="2656" y="62"/>
                    </a:lnTo>
                    <a:lnTo>
                      <a:pt x="2660" y="71"/>
                    </a:lnTo>
                    <a:lnTo>
                      <a:pt x="2663" y="81"/>
                    </a:lnTo>
                    <a:lnTo>
                      <a:pt x="2664" y="91"/>
                    </a:lnTo>
                    <a:lnTo>
                      <a:pt x="2664" y="95"/>
                    </a:lnTo>
                    <a:lnTo>
                      <a:pt x="2663" y="97"/>
                    </a:lnTo>
                    <a:lnTo>
                      <a:pt x="2660" y="100"/>
                    </a:lnTo>
                    <a:lnTo>
                      <a:pt x="2658" y="101"/>
                    </a:lnTo>
                    <a:lnTo>
                      <a:pt x="2652" y="103"/>
                    </a:lnTo>
                    <a:lnTo>
                      <a:pt x="2644" y="105"/>
                    </a:lnTo>
                    <a:lnTo>
                      <a:pt x="2635" y="106"/>
                    </a:lnTo>
                    <a:lnTo>
                      <a:pt x="2627" y="108"/>
                    </a:lnTo>
                    <a:lnTo>
                      <a:pt x="2624" y="109"/>
                    </a:lnTo>
                    <a:lnTo>
                      <a:pt x="2622" y="111"/>
                    </a:lnTo>
                    <a:lnTo>
                      <a:pt x="2620" y="114"/>
                    </a:lnTo>
                    <a:lnTo>
                      <a:pt x="2618" y="117"/>
                    </a:lnTo>
                    <a:lnTo>
                      <a:pt x="2627" y="118"/>
                    </a:lnTo>
                    <a:lnTo>
                      <a:pt x="2637" y="120"/>
                    </a:lnTo>
                    <a:lnTo>
                      <a:pt x="2647" y="122"/>
                    </a:lnTo>
                    <a:lnTo>
                      <a:pt x="2657" y="123"/>
                    </a:lnTo>
                    <a:lnTo>
                      <a:pt x="2653" y="127"/>
                    </a:lnTo>
                    <a:lnTo>
                      <a:pt x="2649" y="132"/>
                    </a:lnTo>
                    <a:lnTo>
                      <a:pt x="2647" y="137"/>
                    </a:lnTo>
                    <a:lnTo>
                      <a:pt x="2646" y="142"/>
                    </a:lnTo>
                    <a:lnTo>
                      <a:pt x="2644" y="153"/>
                    </a:lnTo>
                    <a:lnTo>
                      <a:pt x="2644" y="166"/>
                    </a:lnTo>
                    <a:lnTo>
                      <a:pt x="2645" y="168"/>
                    </a:lnTo>
                    <a:lnTo>
                      <a:pt x="2646" y="169"/>
                    </a:lnTo>
                    <a:lnTo>
                      <a:pt x="2648" y="169"/>
                    </a:lnTo>
                    <a:lnTo>
                      <a:pt x="2652" y="168"/>
                    </a:lnTo>
                    <a:lnTo>
                      <a:pt x="2658" y="167"/>
                    </a:lnTo>
                    <a:lnTo>
                      <a:pt x="2664" y="166"/>
                    </a:lnTo>
                    <a:lnTo>
                      <a:pt x="2664" y="160"/>
                    </a:lnTo>
                    <a:lnTo>
                      <a:pt x="2664" y="153"/>
                    </a:lnTo>
                    <a:lnTo>
                      <a:pt x="2672" y="151"/>
                    </a:lnTo>
                    <a:lnTo>
                      <a:pt x="2680" y="148"/>
                    </a:lnTo>
                    <a:lnTo>
                      <a:pt x="2685" y="145"/>
                    </a:lnTo>
                    <a:lnTo>
                      <a:pt x="2689" y="142"/>
                    </a:lnTo>
                    <a:lnTo>
                      <a:pt x="2692" y="139"/>
                    </a:lnTo>
                    <a:lnTo>
                      <a:pt x="2696" y="137"/>
                    </a:lnTo>
                    <a:lnTo>
                      <a:pt x="2700" y="135"/>
                    </a:lnTo>
                    <a:lnTo>
                      <a:pt x="2704" y="135"/>
                    </a:lnTo>
                    <a:lnTo>
                      <a:pt x="2709" y="137"/>
                    </a:lnTo>
                    <a:lnTo>
                      <a:pt x="2715" y="138"/>
                    </a:lnTo>
                    <a:lnTo>
                      <a:pt x="2724" y="139"/>
                    </a:lnTo>
                    <a:lnTo>
                      <a:pt x="2733" y="140"/>
                    </a:lnTo>
                    <a:lnTo>
                      <a:pt x="2749" y="141"/>
                    </a:lnTo>
                    <a:lnTo>
                      <a:pt x="2757" y="141"/>
                    </a:lnTo>
                    <a:lnTo>
                      <a:pt x="2752" y="153"/>
                    </a:lnTo>
                    <a:lnTo>
                      <a:pt x="2745" y="164"/>
                    </a:lnTo>
                    <a:lnTo>
                      <a:pt x="2738" y="173"/>
                    </a:lnTo>
                    <a:lnTo>
                      <a:pt x="2731" y="180"/>
                    </a:lnTo>
                    <a:lnTo>
                      <a:pt x="2723" y="188"/>
                    </a:lnTo>
                    <a:lnTo>
                      <a:pt x="2716" y="196"/>
                    </a:lnTo>
                    <a:lnTo>
                      <a:pt x="2710" y="204"/>
                    </a:lnTo>
                    <a:lnTo>
                      <a:pt x="2704" y="216"/>
                    </a:lnTo>
                    <a:lnTo>
                      <a:pt x="2712" y="217"/>
                    </a:lnTo>
                    <a:lnTo>
                      <a:pt x="2719" y="218"/>
                    </a:lnTo>
                    <a:lnTo>
                      <a:pt x="2725" y="218"/>
                    </a:lnTo>
                    <a:lnTo>
                      <a:pt x="2732" y="218"/>
                    </a:lnTo>
                    <a:lnTo>
                      <a:pt x="2744" y="216"/>
                    </a:lnTo>
                    <a:lnTo>
                      <a:pt x="2750" y="216"/>
                    </a:lnTo>
                    <a:lnTo>
                      <a:pt x="2780" y="194"/>
                    </a:lnTo>
                    <a:lnTo>
                      <a:pt x="2810" y="172"/>
                    </a:lnTo>
                    <a:lnTo>
                      <a:pt x="2817" y="167"/>
                    </a:lnTo>
                    <a:lnTo>
                      <a:pt x="2825" y="163"/>
                    </a:lnTo>
                    <a:lnTo>
                      <a:pt x="2834" y="159"/>
                    </a:lnTo>
                    <a:lnTo>
                      <a:pt x="2843" y="155"/>
                    </a:lnTo>
                    <a:lnTo>
                      <a:pt x="2853" y="151"/>
                    </a:lnTo>
                    <a:lnTo>
                      <a:pt x="2862" y="149"/>
                    </a:lnTo>
                    <a:lnTo>
                      <a:pt x="2872" y="147"/>
                    </a:lnTo>
                    <a:lnTo>
                      <a:pt x="2883" y="147"/>
                    </a:lnTo>
                    <a:lnTo>
                      <a:pt x="2884" y="139"/>
                    </a:lnTo>
                    <a:lnTo>
                      <a:pt x="2885" y="132"/>
                    </a:lnTo>
                    <a:lnTo>
                      <a:pt x="2888" y="126"/>
                    </a:lnTo>
                    <a:lnTo>
                      <a:pt x="2891" y="121"/>
                    </a:lnTo>
                    <a:lnTo>
                      <a:pt x="2895" y="116"/>
                    </a:lnTo>
                    <a:lnTo>
                      <a:pt x="2900" y="111"/>
                    </a:lnTo>
                    <a:lnTo>
                      <a:pt x="2905" y="107"/>
                    </a:lnTo>
                    <a:lnTo>
                      <a:pt x="2912" y="104"/>
                    </a:lnTo>
                    <a:lnTo>
                      <a:pt x="2918" y="101"/>
                    </a:lnTo>
                    <a:lnTo>
                      <a:pt x="2925" y="98"/>
                    </a:lnTo>
                    <a:lnTo>
                      <a:pt x="2932" y="96"/>
                    </a:lnTo>
                    <a:lnTo>
                      <a:pt x="2939" y="94"/>
                    </a:lnTo>
                    <a:lnTo>
                      <a:pt x="2955" y="92"/>
                    </a:lnTo>
                    <a:lnTo>
                      <a:pt x="2970" y="91"/>
                    </a:lnTo>
                    <a:lnTo>
                      <a:pt x="2978" y="92"/>
                    </a:lnTo>
                    <a:lnTo>
                      <a:pt x="2984" y="93"/>
                    </a:lnTo>
                    <a:lnTo>
                      <a:pt x="2993" y="95"/>
                    </a:lnTo>
                    <a:lnTo>
                      <a:pt x="3001" y="98"/>
                    </a:lnTo>
                    <a:lnTo>
                      <a:pt x="3008" y="101"/>
                    </a:lnTo>
                    <a:lnTo>
                      <a:pt x="3017" y="103"/>
                    </a:lnTo>
                    <a:lnTo>
                      <a:pt x="3026" y="104"/>
                    </a:lnTo>
                    <a:lnTo>
                      <a:pt x="3036" y="105"/>
                    </a:lnTo>
                    <a:lnTo>
                      <a:pt x="3036" y="110"/>
                    </a:lnTo>
                    <a:lnTo>
                      <a:pt x="3036" y="117"/>
                    </a:lnTo>
                    <a:lnTo>
                      <a:pt x="3036" y="126"/>
                    </a:lnTo>
                    <a:lnTo>
                      <a:pt x="3036" y="135"/>
                    </a:lnTo>
                    <a:lnTo>
                      <a:pt x="3036" y="139"/>
                    </a:lnTo>
                    <a:lnTo>
                      <a:pt x="3035" y="143"/>
                    </a:lnTo>
                    <a:lnTo>
                      <a:pt x="3033" y="147"/>
                    </a:lnTo>
                    <a:lnTo>
                      <a:pt x="3030" y="150"/>
                    </a:lnTo>
                    <a:lnTo>
                      <a:pt x="3025" y="157"/>
                    </a:lnTo>
                    <a:lnTo>
                      <a:pt x="3018" y="162"/>
                    </a:lnTo>
                    <a:lnTo>
                      <a:pt x="3003" y="170"/>
                    </a:lnTo>
                    <a:lnTo>
                      <a:pt x="2990" y="178"/>
                    </a:lnTo>
                    <a:lnTo>
                      <a:pt x="2982" y="196"/>
                    </a:lnTo>
                    <a:lnTo>
                      <a:pt x="2973" y="214"/>
                    </a:lnTo>
                    <a:lnTo>
                      <a:pt x="2968" y="222"/>
                    </a:lnTo>
                    <a:lnTo>
                      <a:pt x="2963" y="229"/>
                    </a:lnTo>
                    <a:lnTo>
                      <a:pt x="2958" y="236"/>
                    </a:lnTo>
                    <a:lnTo>
                      <a:pt x="2951" y="243"/>
                    </a:lnTo>
                    <a:lnTo>
                      <a:pt x="2945" y="249"/>
                    </a:lnTo>
                    <a:lnTo>
                      <a:pt x="2938" y="254"/>
                    </a:lnTo>
                    <a:lnTo>
                      <a:pt x="2931" y="259"/>
                    </a:lnTo>
                    <a:lnTo>
                      <a:pt x="2923" y="263"/>
                    </a:lnTo>
                    <a:lnTo>
                      <a:pt x="2914" y="267"/>
                    </a:lnTo>
                    <a:lnTo>
                      <a:pt x="2904" y="269"/>
                    </a:lnTo>
                    <a:lnTo>
                      <a:pt x="2894" y="271"/>
                    </a:lnTo>
                    <a:lnTo>
                      <a:pt x="2883" y="271"/>
                    </a:lnTo>
                    <a:lnTo>
                      <a:pt x="2878" y="271"/>
                    </a:lnTo>
                    <a:lnTo>
                      <a:pt x="2872" y="270"/>
                    </a:lnTo>
                    <a:lnTo>
                      <a:pt x="2867" y="268"/>
                    </a:lnTo>
                    <a:lnTo>
                      <a:pt x="2861" y="266"/>
                    </a:lnTo>
                    <a:lnTo>
                      <a:pt x="2856" y="263"/>
                    </a:lnTo>
                    <a:lnTo>
                      <a:pt x="2850" y="260"/>
                    </a:lnTo>
                    <a:lnTo>
                      <a:pt x="2847" y="256"/>
                    </a:lnTo>
                    <a:lnTo>
                      <a:pt x="2844" y="252"/>
                    </a:lnTo>
                    <a:lnTo>
                      <a:pt x="2838" y="257"/>
                    </a:lnTo>
                    <a:lnTo>
                      <a:pt x="2835" y="264"/>
                    </a:lnTo>
                    <a:lnTo>
                      <a:pt x="2834" y="268"/>
                    </a:lnTo>
                    <a:lnTo>
                      <a:pt x="2834" y="272"/>
                    </a:lnTo>
                    <a:lnTo>
                      <a:pt x="2835" y="275"/>
                    </a:lnTo>
                    <a:lnTo>
                      <a:pt x="2837" y="277"/>
                    </a:lnTo>
                    <a:lnTo>
                      <a:pt x="2829" y="278"/>
                    </a:lnTo>
                    <a:lnTo>
                      <a:pt x="2823" y="279"/>
                    </a:lnTo>
                    <a:lnTo>
                      <a:pt x="2817" y="281"/>
                    </a:lnTo>
                    <a:lnTo>
                      <a:pt x="2811" y="283"/>
                    </a:lnTo>
                    <a:lnTo>
                      <a:pt x="2805" y="285"/>
                    </a:lnTo>
                    <a:lnTo>
                      <a:pt x="2801" y="287"/>
                    </a:lnTo>
                    <a:lnTo>
                      <a:pt x="2795" y="289"/>
                    </a:lnTo>
                    <a:lnTo>
                      <a:pt x="2790" y="289"/>
                    </a:lnTo>
                    <a:lnTo>
                      <a:pt x="2783" y="288"/>
                    </a:lnTo>
                    <a:lnTo>
                      <a:pt x="2777" y="286"/>
                    </a:lnTo>
                    <a:lnTo>
                      <a:pt x="2770" y="283"/>
                    </a:lnTo>
                    <a:lnTo>
                      <a:pt x="2765" y="279"/>
                    </a:lnTo>
                    <a:lnTo>
                      <a:pt x="2754" y="271"/>
                    </a:lnTo>
                    <a:lnTo>
                      <a:pt x="2744" y="264"/>
                    </a:lnTo>
                    <a:lnTo>
                      <a:pt x="2730" y="272"/>
                    </a:lnTo>
                    <a:lnTo>
                      <a:pt x="2717" y="281"/>
                    </a:lnTo>
                    <a:lnTo>
                      <a:pt x="2707" y="290"/>
                    </a:lnTo>
                    <a:lnTo>
                      <a:pt x="2696" y="299"/>
                    </a:lnTo>
                    <a:lnTo>
                      <a:pt x="2685" y="307"/>
                    </a:lnTo>
                    <a:lnTo>
                      <a:pt x="2671" y="313"/>
                    </a:lnTo>
                    <a:lnTo>
                      <a:pt x="2664" y="316"/>
                    </a:lnTo>
                    <a:lnTo>
                      <a:pt x="2656" y="318"/>
                    </a:lnTo>
                    <a:lnTo>
                      <a:pt x="2647" y="319"/>
                    </a:lnTo>
                    <a:lnTo>
                      <a:pt x="2637" y="319"/>
                    </a:lnTo>
                    <a:lnTo>
                      <a:pt x="2626" y="319"/>
                    </a:lnTo>
                    <a:lnTo>
                      <a:pt x="2615" y="317"/>
                    </a:lnTo>
                    <a:lnTo>
                      <a:pt x="2602" y="315"/>
                    </a:lnTo>
                    <a:lnTo>
                      <a:pt x="2590" y="312"/>
                    </a:lnTo>
                    <a:lnTo>
                      <a:pt x="2579" y="308"/>
                    </a:lnTo>
                    <a:lnTo>
                      <a:pt x="2569" y="304"/>
                    </a:lnTo>
                    <a:lnTo>
                      <a:pt x="2562" y="300"/>
                    </a:lnTo>
                    <a:lnTo>
                      <a:pt x="2558" y="295"/>
                    </a:lnTo>
                    <a:lnTo>
                      <a:pt x="2518" y="295"/>
                    </a:lnTo>
                    <a:lnTo>
                      <a:pt x="2521" y="303"/>
                    </a:lnTo>
                    <a:lnTo>
                      <a:pt x="2525" y="309"/>
                    </a:lnTo>
                    <a:lnTo>
                      <a:pt x="2530" y="314"/>
                    </a:lnTo>
                    <a:lnTo>
                      <a:pt x="2536" y="318"/>
                    </a:lnTo>
                    <a:lnTo>
                      <a:pt x="2542" y="322"/>
                    </a:lnTo>
                    <a:lnTo>
                      <a:pt x="2550" y="324"/>
                    </a:lnTo>
                    <a:lnTo>
                      <a:pt x="2557" y="326"/>
                    </a:lnTo>
                    <a:lnTo>
                      <a:pt x="2565" y="327"/>
                    </a:lnTo>
                    <a:lnTo>
                      <a:pt x="2601" y="328"/>
                    </a:lnTo>
                    <a:lnTo>
                      <a:pt x="2637" y="326"/>
                    </a:lnTo>
                    <a:lnTo>
                      <a:pt x="2637" y="335"/>
                    </a:lnTo>
                    <a:lnTo>
                      <a:pt x="2638" y="342"/>
                    </a:lnTo>
                    <a:lnTo>
                      <a:pt x="2641" y="349"/>
                    </a:lnTo>
                    <a:lnTo>
                      <a:pt x="2644" y="357"/>
                    </a:lnTo>
                    <a:lnTo>
                      <a:pt x="2619" y="363"/>
                    </a:lnTo>
                    <a:lnTo>
                      <a:pt x="2590" y="371"/>
                    </a:lnTo>
                    <a:lnTo>
                      <a:pt x="2562" y="382"/>
                    </a:lnTo>
                    <a:lnTo>
                      <a:pt x="2531" y="392"/>
                    </a:lnTo>
                    <a:lnTo>
                      <a:pt x="2501" y="402"/>
                    </a:lnTo>
                    <a:lnTo>
                      <a:pt x="2473" y="410"/>
                    </a:lnTo>
                    <a:lnTo>
                      <a:pt x="2458" y="414"/>
                    </a:lnTo>
                    <a:lnTo>
                      <a:pt x="2444" y="416"/>
                    </a:lnTo>
                    <a:lnTo>
                      <a:pt x="2431" y="418"/>
                    </a:lnTo>
                    <a:lnTo>
                      <a:pt x="2419" y="418"/>
                    </a:lnTo>
                    <a:lnTo>
                      <a:pt x="2339" y="400"/>
                    </a:lnTo>
                    <a:lnTo>
                      <a:pt x="2319" y="400"/>
                    </a:lnTo>
                    <a:lnTo>
                      <a:pt x="2340" y="408"/>
                    </a:lnTo>
                    <a:lnTo>
                      <a:pt x="2361" y="416"/>
                    </a:lnTo>
                    <a:lnTo>
                      <a:pt x="2372" y="420"/>
                    </a:lnTo>
                    <a:lnTo>
                      <a:pt x="2382" y="425"/>
                    </a:lnTo>
                    <a:lnTo>
                      <a:pt x="2390" y="430"/>
                    </a:lnTo>
                    <a:lnTo>
                      <a:pt x="2398" y="437"/>
                    </a:lnTo>
                    <a:lnTo>
                      <a:pt x="2394" y="444"/>
                    </a:lnTo>
                    <a:lnTo>
                      <a:pt x="2388" y="449"/>
                    </a:lnTo>
                    <a:lnTo>
                      <a:pt x="2384" y="454"/>
                    </a:lnTo>
                    <a:lnTo>
                      <a:pt x="2378" y="457"/>
                    </a:lnTo>
                    <a:lnTo>
                      <a:pt x="2373" y="461"/>
                    </a:lnTo>
                    <a:lnTo>
                      <a:pt x="2368" y="463"/>
                    </a:lnTo>
                    <a:lnTo>
                      <a:pt x="2363" y="465"/>
                    </a:lnTo>
                    <a:lnTo>
                      <a:pt x="2357" y="467"/>
                    </a:lnTo>
                    <a:lnTo>
                      <a:pt x="2333" y="471"/>
                    </a:lnTo>
                    <a:lnTo>
                      <a:pt x="2306" y="474"/>
                    </a:lnTo>
                    <a:lnTo>
                      <a:pt x="2296" y="477"/>
                    </a:lnTo>
                    <a:lnTo>
                      <a:pt x="2286" y="481"/>
                    </a:lnTo>
                    <a:lnTo>
                      <a:pt x="2277" y="486"/>
                    </a:lnTo>
                    <a:lnTo>
                      <a:pt x="2268" y="492"/>
                    </a:lnTo>
                    <a:lnTo>
                      <a:pt x="2260" y="497"/>
                    </a:lnTo>
                    <a:lnTo>
                      <a:pt x="2251" y="501"/>
                    </a:lnTo>
                    <a:lnTo>
                      <a:pt x="2242" y="504"/>
                    </a:lnTo>
                    <a:lnTo>
                      <a:pt x="2232" y="505"/>
                    </a:lnTo>
                    <a:lnTo>
                      <a:pt x="2232" y="517"/>
                    </a:lnTo>
                    <a:lnTo>
                      <a:pt x="2232" y="529"/>
                    </a:lnTo>
                    <a:lnTo>
                      <a:pt x="2220" y="532"/>
                    </a:lnTo>
                    <a:lnTo>
                      <a:pt x="2208" y="537"/>
                    </a:lnTo>
                    <a:lnTo>
                      <a:pt x="2194" y="542"/>
                    </a:lnTo>
                    <a:lnTo>
                      <a:pt x="2181" y="550"/>
                    </a:lnTo>
                    <a:lnTo>
                      <a:pt x="2166" y="559"/>
                    </a:lnTo>
                    <a:lnTo>
                      <a:pt x="2151" y="568"/>
                    </a:lnTo>
                    <a:lnTo>
                      <a:pt x="2138" y="578"/>
                    </a:lnTo>
                    <a:lnTo>
                      <a:pt x="2123" y="588"/>
                    </a:lnTo>
                    <a:lnTo>
                      <a:pt x="2110" y="601"/>
                    </a:lnTo>
                    <a:lnTo>
                      <a:pt x="2098" y="613"/>
                    </a:lnTo>
                    <a:lnTo>
                      <a:pt x="2087" y="625"/>
                    </a:lnTo>
                    <a:lnTo>
                      <a:pt x="2078" y="637"/>
                    </a:lnTo>
                    <a:lnTo>
                      <a:pt x="2071" y="650"/>
                    </a:lnTo>
                    <a:lnTo>
                      <a:pt x="2064" y="664"/>
                    </a:lnTo>
                    <a:lnTo>
                      <a:pt x="2062" y="670"/>
                    </a:lnTo>
                    <a:lnTo>
                      <a:pt x="2061" y="677"/>
                    </a:lnTo>
                    <a:lnTo>
                      <a:pt x="2060" y="683"/>
                    </a:lnTo>
                    <a:lnTo>
                      <a:pt x="2060" y="689"/>
                    </a:lnTo>
                    <a:lnTo>
                      <a:pt x="2106" y="689"/>
                    </a:lnTo>
                    <a:lnTo>
                      <a:pt x="2104" y="714"/>
                    </a:lnTo>
                    <a:lnTo>
                      <a:pt x="2102" y="736"/>
                    </a:lnTo>
                    <a:lnTo>
                      <a:pt x="2100" y="745"/>
                    </a:lnTo>
                    <a:lnTo>
                      <a:pt x="2100" y="753"/>
                    </a:lnTo>
                    <a:lnTo>
                      <a:pt x="2102" y="757"/>
                    </a:lnTo>
                    <a:lnTo>
                      <a:pt x="2103" y="759"/>
                    </a:lnTo>
                    <a:lnTo>
                      <a:pt x="2104" y="762"/>
                    </a:lnTo>
                    <a:lnTo>
                      <a:pt x="2106" y="763"/>
                    </a:lnTo>
                    <a:lnTo>
                      <a:pt x="2086" y="776"/>
                    </a:lnTo>
                    <a:lnTo>
                      <a:pt x="2087" y="780"/>
                    </a:lnTo>
                    <a:lnTo>
                      <a:pt x="2089" y="784"/>
                    </a:lnTo>
                    <a:lnTo>
                      <a:pt x="2093" y="787"/>
                    </a:lnTo>
                    <a:lnTo>
                      <a:pt x="2097" y="790"/>
                    </a:lnTo>
                    <a:lnTo>
                      <a:pt x="2106" y="793"/>
                    </a:lnTo>
                    <a:lnTo>
                      <a:pt x="2112" y="794"/>
                    </a:lnTo>
                    <a:lnTo>
                      <a:pt x="2193" y="776"/>
                    </a:lnTo>
                    <a:lnTo>
                      <a:pt x="2204" y="782"/>
                    </a:lnTo>
                    <a:lnTo>
                      <a:pt x="2214" y="789"/>
                    </a:lnTo>
                    <a:lnTo>
                      <a:pt x="2223" y="796"/>
                    </a:lnTo>
                    <a:lnTo>
                      <a:pt x="2232" y="803"/>
                    </a:lnTo>
                    <a:lnTo>
                      <a:pt x="2250" y="819"/>
                    </a:lnTo>
                    <a:lnTo>
                      <a:pt x="2266" y="836"/>
                    </a:lnTo>
                    <a:lnTo>
                      <a:pt x="2284" y="852"/>
                    </a:lnTo>
                    <a:lnTo>
                      <a:pt x="2301" y="866"/>
                    </a:lnTo>
                    <a:lnTo>
                      <a:pt x="2311" y="872"/>
                    </a:lnTo>
                    <a:lnTo>
                      <a:pt x="2322" y="878"/>
                    </a:lnTo>
                    <a:lnTo>
                      <a:pt x="2333" y="883"/>
                    </a:lnTo>
                    <a:lnTo>
                      <a:pt x="2345" y="887"/>
                    </a:lnTo>
                    <a:lnTo>
                      <a:pt x="2345" y="891"/>
                    </a:lnTo>
                    <a:lnTo>
                      <a:pt x="2346" y="895"/>
                    </a:lnTo>
                    <a:lnTo>
                      <a:pt x="2347" y="898"/>
                    </a:lnTo>
                    <a:lnTo>
                      <a:pt x="2350" y="901"/>
                    </a:lnTo>
                    <a:lnTo>
                      <a:pt x="2352" y="903"/>
                    </a:lnTo>
                    <a:lnTo>
                      <a:pt x="2354" y="905"/>
                    </a:lnTo>
                    <a:lnTo>
                      <a:pt x="2356" y="906"/>
                    </a:lnTo>
                    <a:lnTo>
                      <a:pt x="2360" y="907"/>
                    </a:lnTo>
                    <a:lnTo>
                      <a:pt x="2367" y="909"/>
                    </a:lnTo>
                    <a:lnTo>
                      <a:pt x="2375" y="908"/>
                    </a:lnTo>
                    <a:lnTo>
                      <a:pt x="2383" y="907"/>
                    </a:lnTo>
                    <a:lnTo>
                      <a:pt x="2391" y="905"/>
                    </a:lnTo>
                    <a:lnTo>
                      <a:pt x="2409" y="900"/>
                    </a:lnTo>
                    <a:lnTo>
                      <a:pt x="2423" y="894"/>
                    </a:lnTo>
                    <a:lnTo>
                      <a:pt x="2434" y="889"/>
                    </a:lnTo>
                    <a:lnTo>
                      <a:pt x="2439" y="887"/>
                    </a:lnTo>
                    <a:lnTo>
                      <a:pt x="2485" y="905"/>
                    </a:lnTo>
                    <a:lnTo>
                      <a:pt x="2479" y="917"/>
                    </a:lnTo>
                    <a:lnTo>
                      <a:pt x="2474" y="925"/>
                    </a:lnTo>
                    <a:lnTo>
                      <a:pt x="2467" y="931"/>
                    </a:lnTo>
                    <a:lnTo>
                      <a:pt x="2458" y="936"/>
                    </a:lnTo>
                    <a:lnTo>
                      <a:pt x="2472" y="949"/>
                    </a:lnTo>
                    <a:lnTo>
                      <a:pt x="2461" y="971"/>
                    </a:lnTo>
                    <a:lnTo>
                      <a:pt x="2450" y="995"/>
                    </a:lnTo>
                    <a:lnTo>
                      <a:pt x="2445" y="1006"/>
                    </a:lnTo>
                    <a:lnTo>
                      <a:pt x="2442" y="1018"/>
                    </a:lnTo>
                    <a:lnTo>
                      <a:pt x="2440" y="1029"/>
                    </a:lnTo>
                    <a:lnTo>
                      <a:pt x="2439" y="1040"/>
                    </a:lnTo>
                    <a:lnTo>
                      <a:pt x="2440" y="1049"/>
                    </a:lnTo>
                    <a:lnTo>
                      <a:pt x="2443" y="1059"/>
                    </a:lnTo>
                    <a:lnTo>
                      <a:pt x="2447" y="1070"/>
                    </a:lnTo>
                    <a:lnTo>
                      <a:pt x="2454" y="1081"/>
                    </a:lnTo>
                    <a:lnTo>
                      <a:pt x="2462" y="1092"/>
                    </a:lnTo>
                    <a:lnTo>
                      <a:pt x="2469" y="1101"/>
                    </a:lnTo>
                    <a:lnTo>
                      <a:pt x="2473" y="1104"/>
                    </a:lnTo>
                    <a:lnTo>
                      <a:pt x="2477" y="1107"/>
                    </a:lnTo>
                    <a:lnTo>
                      <a:pt x="2481" y="1108"/>
                    </a:lnTo>
                    <a:lnTo>
                      <a:pt x="2485" y="1109"/>
                    </a:lnTo>
                    <a:lnTo>
                      <a:pt x="2487" y="1114"/>
                    </a:lnTo>
                    <a:lnTo>
                      <a:pt x="2492" y="1121"/>
                    </a:lnTo>
                    <a:lnTo>
                      <a:pt x="2499" y="1128"/>
                    </a:lnTo>
                    <a:lnTo>
                      <a:pt x="2504" y="1133"/>
                    </a:lnTo>
                    <a:lnTo>
                      <a:pt x="2528" y="1113"/>
                    </a:lnTo>
                    <a:lnTo>
                      <a:pt x="2548" y="1091"/>
                    </a:lnTo>
                    <a:lnTo>
                      <a:pt x="2559" y="1080"/>
                    </a:lnTo>
                    <a:lnTo>
                      <a:pt x="2569" y="1068"/>
                    </a:lnTo>
                    <a:lnTo>
                      <a:pt x="2578" y="1057"/>
                    </a:lnTo>
                    <a:lnTo>
                      <a:pt x="2587" y="1043"/>
                    </a:lnTo>
                    <a:lnTo>
                      <a:pt x="2595" y="1031"/>
                    </a:lnTo>
                    <a:lnTo>
                      <a:pt x="2602" y="1017"/>
                    </a:lnTo>
                    <a:lnTo>
                      <a:pt x="2609" y="1003"/>
                    </a:lnTo>
                    <a:lnTo>
                      <a:pt x="2614" y="987"/>
                    </a:lnTo>
                    <a:lnTo>
                      <a:pt x="2619" y="971"/>
                    </a:lnTo>
                    <a:lnTo>
                      <a:pt x="2622" y="955"/>
                    </a:lnTo>
                    <a:lnTo>
                      <a:pt x="2624" y="937"/>
                    </a:lnTo>
                    <a:lnTo>
                      <a:pt x="2624" y="917"/>
                    </a:lnTo>
                    <a:lnTo>
                      <a:pt x="2638" y="917"/>
                    </a:lnTo>
                    <a:lnTo>
                      <a:pt x="2655" y="914"/>
                    </a:lnTo>
                    <a:lnTo>
                      <a:pt x="2672" y="911"/>
                    </a:lnTo>
                    <a:lnTo>
                      <a:pt x="2690" y="906"/>
                    </a:lnTo>
                    <a:lnTo>
                      <a:pt x="2709" y="900"/>
                    </a:lnTo>
                    <a:lnTo>
                      <a:pt x="2727" y="892"/>
                    </a:lnTo>
                    <a:lnTo>
                      <a:pt x="2746" y="884"/>
                    </a:lnTo>
                    <a:lnTo>
                      <a:pt x="2765" y="873"/>
                    </a:lnTo>
                    <a:lnTo>
                      <a:pt x="2782" y="863"/>
                    </a:lnTo>
                    <a:lnTo>
                      <a:pt x="2798" y="852"/>
                    </a:lnTo>
                    <a:lnTo>
                      <a:pt x="2813" y="840"/>
                    </a:lnTo>
                    <a:lnTo>
                      <a:pt x="2825" y="827"/>
                    </a:lnTo>
                    <a:lnTo>
                      <a:pt x="2831" y="819"/>
                    </a:lnTo>
                    <a:lnTo>
                      <a:pt x="2836" y="813"/>
                    </a:lnTo>
                    <a:lnTo>
                      <a:pt x="2839" y="806"/>
                    </a:lnTo>
                    <a:lnTo>
                      <a:pt x="2844" y="799"/>
                    </a:lnTo>
                    <a:lnTo>
                      <a:pt x="2846" y="792"/>
                    </a:lnTo>
                    <a:lnTo>
                      <a:pt x="2848" y="785"/>
                    </a:lnTo>
                    <a:lnTo>
                      <a:pt x="2849" y="777"/>
                    </a:lnTo>
                    <a:lnTo>
                      <a:pt x="2850" y="770"/>
                    </a:lnTo>
                    <a:lnTo>
                      <a:pt x="2849" y="763"/>
                    </a:lnTo>
                    <a:lnTo>
                      <a:pt x="2848" y="757"/>
                    </a:lnTo>
                    <a:lnTo>
                      <a:pt x="2846" y="752"/>
                    </a:lnTo>
                    <a:lnTo>
                      <a:pt x="2843" y="747"/>
                    </a:lnTo>
                    <a:lnTo>
                      <a:pt x="2835" y="738"/>
                    </a:lnTo>
                    <a:lnTo>
                      <a:pt x="2827" y="731"/>
                    </a:lnTo>
                    <a:lnTo>
                      <a:pt x="2819" y="725"/>
                    </a:lnTo>
                    <a:lnTo>
                      <a:pt x="2811" y="718"/>
                    </a:lnTo>
                    <a:lnTo>
                      <a:pt x="2808" y="715"/>
                    </a:lnTo>
                    <a:lnTo>
                      <a:pt x="2805" y="711"/>
                    </a:lnTo>
                    <a:lnTo>
                      <a:pt x="2804" y="706"/>
                    </a:lnTo>
                    <a:lnTo>
                      <a:pt x="2804" y="702"/>
                    </a:lnTo>
                    <a:lnTo>
                      <a:pt x="2804" y="698"/>
                    </a:lnTo>
                    <a:lnTo>
                      <a:pt x="2808" y="694"/>
                    </a:lnTo>
                    <a:lnTo>
                      <a:pt x="2812" y="688"/>
                    </a:lnTo>
                    <a:lnTo>
                      <a:pt x="2819" y="680"/>
                    </a:lnTo>
                    <a:lnTo>
                      <a:pt x="2833" y="664"/>
                    </a:lnTo>
                    <a:lnTo>
                      <a:pt x="2850" y="645"/>
                    </a:lnTo>
                    <a:lnTo>
                      <a:pt x="2882" y="612"/>
                    </a:lnTo>
                    <a:lnTo>
                      <a:pt x="2896" y="597"/>
                    </a:lnTo>
                    <a:lnTo>
                      <a:pt x="2894" y="593"/>
                    </a:lnTo>
                    <a:lnTo>
                      <a:pt x="2892" y="589"/>
                    </a:lnTo>
                    <a:lnTo>
                      <a:pt x="2891" y="585"/>
                    </a:lnTo>
                    <a:lnTo>
                      <a:pt x="2890" y="581"/>
                    </a:lnTo>
                    <a:lnTo>
                      <a:pt x="2890" y="573"/>
                    </a:lnTo>
                    <a:lnTo>
                      <a:pt x="2892" y="566"/>
                    </a:lnTo>
                    <a:lnTo>
                      <a:pt x="2896" y="558"/>
                    </a:lnTo>
                    <a:lnTo>
                      <a:pt x="2902" y="551"/>
                    </a:lnTo>
                    <a:lnTo>
                      <a:pt x="2909" y="544"/>
                    </a:lnTo>
                    <a:lnTo>
                      <a:pt x="2916" y="535"/>
                    </a:lnTo>
                    <a:lnTo>
                      <a:pt x="2934" y="520"/>
                    </a:lnTo>
                    <a:lnTo>
                      <a:pt x="2951" y="505"/>
                    </a:lnTo>
                    <a:lnTo>
                      <a:pt x="2959" y="498"/>
                    </a:lnTo>
                    <a:lnTo>
                      <a:pt x="2966" y="490"/>
                    </a:lnTo>
                    <a:lnTo>
                      <a:pt x="2972" y="482"/>
                    </a:lnTo>
                    <a:lnTo>
                      <a:pt x="2977" y="474"/>
                    </a:lnTo>
                    <a:lnTo>
                      <a:pt x="3149" y="480"/>
                    </a:lnTo>
                    <a:lnTo>
                      <a:pt x="3149" y="485"/>
                    </a:lnTo>
                    <a:lnTo>
                      <a:pt x="3150" y="490"/>
                    </a:lnTo>
                    <a:lnTo>
                      <a:pt x="3151" y="494"/>
                    </a:lnTo>
                    <a:lnTo>
                      <a:pt x="3153" y="497"/>
                    </a:lnTo>
                    <a:lnTo>
                      <a:pt x="3156" y="500"/>
                    </a:lnTo>
                    <a:lnTo>
                      <a:pt x="3159" y="502"/>
                    </a:lnTo>
                    <a:lnTo>
                      <a:pt x="3161" y="503"/>
                    </a:lnTo>
                    <a:lnTo>
                      <a:pt x="3165" y="504"/>
                    </a:lnTo>
                    <a:lnTo>
                      <a:pt x="3180" y="505"/>
                    </a:lnTo>
                    <a:lnTo>
                      <a:pt x="3196" y="505"/>
                    </a:lnTo>
                    <a:lnTo>
                      <a:pt x="3201" y="509"/>
                    </a:lnTo>
                    <a:lnTo>
                      <a:pt x="3204" y="514"/>
                    </a:lnTo>
                    <a:lnTo>
                      <a:pt x="3208" y="521"/>
                    </a:lnTo>
                    <a:lnTo>
                      <a:pt x="3210" y="529"/>
                    </a:lnTo>
                    <a:lnTo>
                      <a:pt x="3215" y="545"/>
                    </a:lnTo>
                    <a:lnTo>
                      <a:pt x="3216" y="554"/>
                    </a:lnTo>
                    <a:lnTo>
                      <a:pt x="3221" y="556"/>
                    </a:lnTo>
                    <a:lnTo>
                      <a:pt x="3229" y="557"/>
                    </a:lnTo>
                    <a:lnTo>
                      <a:pt x="3238" y="557"/>
                    </a:lnTo>
                    <a:lnTo>
                      <a:pt x="3247" y="557"/>
                    </a:lnTo>
                    <a:lnTo>
                      <a:pt x="3268" y="555"/>
                    </a:lnTo>
                    <a:lnTo>
                      <a:pt x="3288" y="554"/>
                    </a:lnTo>
                    <a:lnTo>
                      <a:pt x="3292" y="566"/>
                    </a:lnTo>
                    <a:lnTo>
                      <a:pt x="3295" y="572"/>
                    </a:lnTo>
                    <a:lnTo>
                      <a:pt x="3288" y="579"/>
                    </a:lnTo>
                    <a:lnTo>
                      <a:pt x="3282" y="585"/>
                    </a:lnTo>
                    <a:lnTo>
                      <a:pt x="3276" y="592"/>
                    </a:lnTo>
                    <a:lnTo>
                      <a:pt x="3272" y="601"/>
                    </a:lnTo>
                    <a:lnTo>
                      <a:pt x="3264" y="616"/>
                    </a:lnTo>
                    <a:lnTo>
                      <a:pt x="3257" y="632"/>
                    </a:lnTo>
                    <a:lnTo>
                      <a:pt x="3251" y="646"/>
                    </a:lnTo>
                    <a:lnTo>
                      <a:pt x="3245" y="660"/>
                    </a:lnTo>
                    <a:lnTo>
                      <a:pt x="3241" y="666"/>
                    </a:lnTo>
                    <a:lnTo>
                      <a:pt x="3238" y="671"/>
                    </a:lnTo>
                    <a:lnTo>
                      <a:pt x="3234" y="675"/>
                    </a:lnTo>
                    <a:lnTo>
                      <a:pt x="3229" y="677"/>
                    </a:lnTo>
                    <a:lnTo>
                      <a:pt x="3238" y="677"/>
                    </a:lnTo>
                    <a:lnTo>
                      <a:pt x="3246" y="677"/>
                    </a:lnTo>
                    <a:lnTo>
                      <a:pt x="3253" y="677"/>
                    </a:lnTo>
                    <a:lnTo>
                      <a:pt x="3262" y="677"/>
                    </a:lnTo>
                    <a:lnTo>
                      <a:pt x="3262" y="683"/>
                    </a:lnTo>
                    <a:lnTo>
                      <a:pt x="3261" y="688"/>
                    </a:lnTo>
                    <a:lnTo>
                      <a:pt x="3259" y="693"/>
                    </a:lnTo>
                    <a:lnTo>
                      <a:pt x="3257" y="697"/>
                    </a:lnTo>
                    <a:lnTo>
                      <a:pt x="3251" y="705"/>
                    </a:lnTo>
                    <a:lnTo>
                      <a:pt x="3245" y="714"/>
                    </a:lnTo>
                    <a:lnTo>
                      <a:pt x="3238" y="721"/>
                    </a:lnTo>
                    <a:lnTo>
                      <a:pt x="3231" y="729"/>
                    </a:lnTo>
                    <a:lnTo>
                      <a:pt x="3226" y="736"/>
                    </a:lnTo>
                    <a:lnTo>
                      <a:pt x="3223" y="745"/>
                    </a:lnTo>
                    <a:lnTo>
                      <a:pt x="3229" y="742"/>
                    </a:lnTo>
                    <a:lnTo>
                      <a:pt x="3237" y="738"/>
                    </a:lnTo>
                    <a:lnTo>
                      <a:pt x="3245" y="734"/>
                    </a:lnTo>
                    <a:lnTo>
                      <a:pt x="3251" y="730"/>
                    </a:lnTo>
                    <a:lnTo>
                      <a:pt x="3264" y="721"/>
                    </a:lnTo>
                    <a:lnTo>
                      <a:pt x="3275" y="715"/>
                    </a:lnTo>
                    <a:lnTo>
                      <a:pt x="3280" y="717"/>
                    </a:lnTo>
                    <a:lnTo>
                      <a:pt x="3284" y="718"/>
                    </a:lnTo>
                    <a:lnTo>
                      <a:pt x="3290" y="718"/>
                    </a:lnTo>
                    <a:lnTo>
                      <a:pt x="3295" y="718"/>
                    </a:lnTo>
                    <a:lnTo>
                      <a:pt x="3307" y="715"/>
                    </a:lnTo>
                    <a:lnTo>
                      <a:pt x="3320" y="709"/>
                    </a:lnTo>
                    <a:lnTo>
                      <a:pt x="3336" y="703"/>
                    </a:lnTo>
                    <a:lnTo>
                      <a:pt x="3351" y="695"/>
                    </a:lnTo>
                    <a:lnTo>
                      <a:pt x="3368" y="685"/>
                    </a:lnTo>
                    <a:lnTo>
                      <a:pt x="3384" y="675"/>
                    </a:lnTo>
                    <a:lnTo>
                      <a:pt x="3417" y="653"/>
                    </a:lnTo>
                    <a:lnTo>
                      <a:pt x="3447" y="632"/>
                    </a:lnTo>
                    <a:lnTo>
                      <a:pt x="3471" y="615"/>
                    </a:lnTo>
                    <a:lnTo>
                      <a:pt x="3488" y="604"/>
                    </a:lnTo>
                    <a:lnTo>
                      <a:pt x="3492" y="613"/>
                    </a:lnTo>
                    <a:lnTo>
                      <a:pt x="3495" y="621"/>
                    </a:lnTo>
                    <a:lnTo>
                      <a:pt x="3496" y="629"/>
                    </a:lnTo>
                    <a:lnTo>
                      <a:pt x="3496" y="637"/>
                    </a:lnTo>
                    <a:lnTo>
                      <a:pt x="3496" y="653"/>
                    </a:lnTo>
                    <a:lnTo>
                      <a:pt x="3495" y="671"/>
                    </a:lnTo>
                    <a:lnTo>
                      <a:pt x="3521" y="671"/>
                    </a:lnTo>
                    <a:lnTo>
                      <a:pt x="3522" y="680"/>
                    </a:lnTo>
                    <a:lnTo>
                      <a:pt x="3523" y="687"/>
                    </a:lnTo>
                    <a:lnTo>
                      <a:pt x="3521" y="692"/>
                    </a:lnTo>
                    <a:lnTo>
                      <a:pt x="3519" y="698"/>
                    </a:lnTo>
                    <a:lnTo>
                      <a:pt x="3514" y="708"/>
                    </a:lnTo>
                    <a:lnTo>
                      <a:pt x="3508" y="721"/>
                    </a:lnTo>
                    <a:lnTo>
                      <a:pt x="3521" y="721"/>
                    </a:lnTo>
                    <a:lnTo>
                      <a:pt x="3534" y="721"/>
                    </a:lnTo>
                    <a:lnTo>
                      <a:pt x="3534" y="732"/>
                    </a:lnTo>
                    <a:lnTo>
                      <a:pt x="3534" y="741"/>
                    </a:lnTo>
                    <a:lnTo>
                      <a:pt x="3534" y="749"/>
                    </a:lnTo>
                    <a:lnTo>
                      <a:pt x="3534" y="757"/>
                    </a:lnTo>
                    <a:lnTo>
                      <a:pt x="3536" y="762"/>
                    </a:lnTo>
                    <a:lnTo>
                      <a:pt x="3540" y="769"/>
                    </a:lnTo>
                    <a:lnTo>
                      <a:pt x="3542" y="772"/>
                    </a:lnTo>
                    <a:lnTo>
                      <a:pt x="3545" y="774"/>
                    </a:lnTo>
                    <a:lnTo>
                      <a:pt x="3550" y="776"/>
                    </a:lnTo>
                    <a:lnTo>
                      <a:pt x="3554" y="776"/>
                    </a:lnTo>
                    <a:lnTo>
                      <a:pt x="3551" y="786"/>
                    </a:lnTo>
                    <a:lnTo>
                      <a:pt x="3548" y="794"/>
                    </a:lnTo>
                    <a:lnTo>
                      <a:pt x="3542" y="800"/>
                    </a:lnTo>
                    <a:lnTo>
                      <a:pt x="3537" y="804"/>
                    </a:lnTo>
                    <a:lnTo>
                      <a:pt x="3526" y="811"/>
                    </a:lnTo>
                    <a:lnTo>
                      <a:pt x="3515" y="818"/>
                    </a:lnTo>
                    <a:lnTo>
                      <a:pt x="3522" y="828"/>
                    </a:lnTo>
                    <a:lnTo>
                      <a:pt x="3530" y="836"/>
                    </a:lnTo>
                    <a:lnTo>
                      <a:pt x="3539" y="844"/>
                    </a:lnTo>
                    <a:lnTo>
                      <a:pt x="3546" y="851"/>
                    </a:lnTo>
                    <a:lnTo>
                      <a:pt x="3556" y="857"/>
                    </a:lnTo>
                    <a:lnTo>
                      <a:pt x="3565" y="863"/>
                    </a:lnTo>
                    <a:lnTo>
                      <a:pt x="3575" y="869"/>
                    </a:lnTo>
                    <a:lnTo>
                      <a:pt x="3584" y="874"/>
                    </a:lnTo>
                    <a:lnTo>
                      <a:pt x="3605" y="885"/>
                    </a:lnTo>
                    <a:lnTo>
                      <a:pt x="3627" y="894"/>
                    </a:lnTo>
                    <a:lnTo>
                      <a:pt x="3650" y="902"/>
                    </a:lnTo>
                    <a:lnTo>
                      <a:pt x="3674" y="911"/>
                    </a:lnTo>
                    <a:lnTo>
                      <a:pt x="3668" y="918"/>
                    </a:lnTo>
                    <a:lnTo>
                      <a:pt x="3662" y="924"/>
                    </a:lnTo>
                    <a:lnTo>
                      <a:pt x="3652" y="930"/>
                    </a:lnTo>
                    <a:lnTo>
                      <a:pt x="3640" y="936"/>
                    </a:lnTo>
                    <a:lnTo>
                      <a:pt x="3615" y="946"/>
                    </a:lnTo>
                    <a:lnTo>
                      <a:pt x="3588" y="954"/>
                    </a:lnTo>
                    <a:lnTo>
                      <a:pt x="3563" y="961"/>
                    </a:lnTo>
                    <a:lnTo>
                      <a:pt x="3545" y="966"/>
                    </a:lnTo>
                    <a:lnTo>
                      <a:pt x="3540" y="968"/>
                    </a:lnTo>
                    <a:lnTo>
                      <a:pt x="3537" y="970"/>
                    </a:lnTo>
                    <a:lnTo>
                      <a:pt x="3537" y="971"/>
                    </a:lnTo>
                    <a:lnTo>
                      <a:pt x="3537" y="972"/>
                    </a:lnTo>
                    <a:lnTo>
                      <a:pt x="3539" y="972"/>
                    </a:lnTo>
                    <a:lnTo>
                      <a:pt x="3541" y="973"/>
                    </a:lnTo>
                    <a:lnTo>
                      <a:pt x="3548" y="974"/>
                    </a:lnTo>
                    <a:lnTo>
                      <a:pt x="3554" y="974"/>
                    </a:lnTo>
                    <a:lnTo>
                      <a:pt x="3560" y="974"/>
                    </a:lnTo>
                    <a:lnTo>
                      <a:pt x="3564" y="972"/>
                    </a:lnTo>
                    <a:lnTo>
                      <a:pt x="3570" y="970"/>
                    </a:lnTo>
                    <a:lnTo>
                      <a:pt x="3575" y="969"/>
                    </a:lnTo>
                    <a:lnTo>
                      <a:pt x="3581" y="967"/>
                    </a:lnTo>
                    <a:lnTo>
                      <a:pt x="3588" y="967"/>
                    </a:lnTo>
                    <a:lnTo>
                      <a:pt x="3598" y="965"/>
                    </a:lnTo>
                    <a:lnTo>
                      <a:pt x="3616" y="961"/>
                    </a:lnTo>
                    <a:lnTo>
                      <a:pt x="3637" y="957"/>
                    </a:lnTo>
                    <a:lnTo>
                      <a:pt x="3654" y="955"/>
                    </a:lnTo>
                    <a:lnTo>
                      <a:pt x="3673" y="955"/>
                    </a:lnTo>
                    <a:lnTo>
                      <a:pt x="3686" y="956"/>
                    </a:lnTo>
                    <a:lnTo>
                      <a:pt x="3695" y="958"/>
                    </a:lnTo>
                    <a:lnTo>
                      <a:pt x="3701" y="959"/>
                    </a:lnTo>
                    <a:lnTo>
                      <a:pt x="3707" y="960"/>
                    </a:lnTo>
                    <a:lnTo>
                      <a:pt x="3713" y="960"/>
                    </a:lnTo>
                    <a:lnTo>
                      <a:pt x="3721" y="958"/>
                    </a:lnTo>
                    <a:lnTo>
                      <a:pt x="3734" y="955"/>
                    </a:lnTo>
                    <a:lnTo>
                      <a:pt x="3734" y="964"/>
                    </a:lnTo>
                    <a:lnTo>
                      <a:pt x="3734" y="972"/>
                    </a:lnTo>
                    <a:lnTo>
                      <a:pt x="3734" y="979"/>
                    </a:lnTo>
                    <a:lnTo>
                      <a:pt x="3734" y="985"/>
                    </a:lnTo>
                    <a:lnTo>
                      <a:pt x="3734" y="998"/>
                    </a:lnTo>
                    <a:lnTo>
                      <a:pt x="3733" y="1007"/>
                    </a:lnTo>
                    <a:lnTo>
                      <a:pt x="3732" y="1014"/>
                    </a:lnTo>
                    <a:lnTo>
                      <a:pt x="3729" y="1018"/>
                    </a:lnTo>
                    <a:lnTo>
                      <a:pt x="3724" y="1022"/>
                    </a:lnTo>
                    <a:lnTo>
                      <a:pt x="3717" y="1024"/>
                    </a:lnTo>
                    <a:lnTo>
                      <a:pt x="3707" y="1026"/>
                    </a:lnTo>
                    <a:lnTo>
                      <a:pt x="3694" y="1028"/>
                    </a:lnTo>
                    <a:lnTo>
                      <a:pt x="3699" y="1037"/>
                    </a:lnTo>
                    <a:lnTo>
                      <a:pt x="3704" y="1047"/>
                    </a:lnTo>
                    <a:lnTo>
                      <a:pt x="3709" y="1054"/>
                    </a:lnTo>
                    <a:lnTo>
                      <a:pt x="3713" y="1059"/>
                    </a:lnTo>
                    <a:lnTo>
                      <a:pt x="3706" y="1068"/>
                    </a:lnTo>
                    <a:lnTo>
                      <a:pt x="3697" y="1076"/>
                    </a:lnTo>
                    <a:lnTo>
                      <a:pt x="3687" y="1083"/>
                    </a:lnTo>
                    <a:lnTo>
                      <a:pt x="3676" y="1087"/>
                    </a:lnTo>
                    <a:lnTo>
                      <a:pt x="3672" y="1089"/>
                    </a:lnTo>
                    <a:lnTo>
                      <a:pt x="3666" y="1090"/>
                    </a:lnTo>
                    <a:lnTo>
                      <a:pt x="3661" y="1091"/>
                    </a:lnTo>
                    <a:lnTo>
                      <a:pt x="3655" y="1091"/>
                    </a:lnTo>
                    <a:lnTo>
                      <a:pt x="3650" y="1090"/>
                    </a:lnTo>
                    <a:lnTo>
                      <a:pt x="3644" y="1089"/>
                    </a:lnTo>
                    <a:lnTo>
                      <a:pt x="3639" y="1087"/>
                    </a:lnTo>
                    <a:lnTo>
                      <a:pt x="3634" y="1084"/>
                    </a:lnTo>
                    <a:lnTo>
                      <a:pt x="3627" y="1089"/>
                    </a:lnTo>
                    <a:lnTo>
                      <a:pt x="3617" y="1093"/>
                    </a:lnTo>
                    <a:lnTo>
                      <a:pt x="3608" y="1096"/>
                    </a:lnTo>
                    <a:lnTo>
                      <a:pt x="3598" y="1099"/>
                    </a:lnTo>
                    <a:lnTo>
                      <a:pt x="3577" y="1104"/>
                    </a:lnTo>
                    <a:lnTo>
                      <a:pt x="3556" y="1108"/>
                    </a:lnTo>
                    <a:lnTo>
                      <a:pt x="3546" y="1110"/>
                    </a:lnTo>
                    <a:lnTo>
                      <a:pt x="3538" y="1113"/>
                    </a:lnTo>
                    <a:lnTo>
                      <a:pt x="3529" y="1116"/>
                    </a:lnTo>
                    <a:lnTo>
                      <a:pt x="3522" y="1120"/>
                    </a:lnTo>
                    <a:lnTo>
                      <a:pt x="3516" y="1124"/>
                    </a:lnTo>
                    <a:lnTo>
                      <a:pt x="3511" y="1130"/>
                    </a:lnTo>
                    <a:lnTo>
                      <a:pt x="3509" y="1137"/>
                    </a:lnTo>
                    <a:lnTo>
                      <a:pt x="3508" y="1145"/>
                    </a:lnTo>
                    <a:lnTo>
                      <a:pt x="3501" y="1145"/>
                    </a:lnTo>
                    <a:lnTo>
                      <a:pt x="3489" y="1159"/>
                    </a:lnTo>
                    <a:lnTo>
                      <a:pt x="3480" y="1168"/>
                    </a:lnTo>
                    <a:lnTo>
                      <a:pt x="3474" y="1172"/>
                    </a:lnTo>
                    <a:lnTo>
                      <a:pt x="3467" y="1174"/>
                    </a:lnTo>
                    <a:lnTo>
                      <a:pt x="3459" y="1176"/>
                    </a:lnTo>
                    <a:lnTo>
                      <a:pt x="3448" y="1176"/>
                    </a:lnTo>
                    <a:lnTo>
                      <a:pt x="3336" y="1164"/>
                    </a:lnTo>
                    <a:lnTo>
                      <a:pt x="3301" y="1164"/>
                    </a:lnTo>
                    <a:lnTo>
                      <a:pt x="3264" y="1164"/>
                    </a:lnTo>
                    <a:lnTo>
                      <a:pt x="3228" y="1164"/>
                    </a:lnTo>
                    <a:lnTo>
                      <a:pt x="3189" y="1164"/>
                    </a:lnTo>
                    <a:lnTo>
                      <a:pt x="3169" y="1165"/>
                    </a:lnTo>
                    <a:lnTo>
                      <a:pt x="3151" y="1168"/>
                    </a:lnTo>
                    <a:lnTo>
                      <a:pt x="3135" y="1172"/>
                    </a:lnTo>
                    <a:lnTo>
                      <a:pt x="3119" y="1177"/>
                    </a:lnTo>
                    <a:lnTo>
                      <a:pt x="3105" y="1183"/>
                    </a:lnTo>
                    <a:lnTo>
                      <a:pt x="3093" y="1191"/>
                    </a:lnTo>
                    <a:lnTo>
                      <a:pt x="3081" y="1198"/>
                    </a:lnTo>
                    <a:lnTo>
                      <a:pt x="3070" y="1207"/>
                    </a:lnTo>
                    <a:lnTo>
                      <a:pt x="3047" y="1225"/>
                    </a:lnTo>
                    <a:lnTo>
                      <a:pt x="3025" y="1242"/>
                    </a:lnTo>
                    <a:lnTo>
                      <a:pt x="3013" y="1250"/>
                    </a:lnTo>
                    <a:lnTo>
                      <a:pt x="3000" y="1257"/>
                    </a:lnTo>
                    <a:lnTo>
                      <a:pt x="2985" y="1263"/>
                    </a:lnTo>
                    <a:lnTo>
                      <a:pt x="2970" y="1269"/>
                    </a:lnTo>
                    <a:lnTo>
                      <a:pt x="2959" y="1272"/>
                    </a:lnTo>
                    <a:lnTo>
                      <a:pt x="2948" y="1276"/>
                    </a:lnTo>
                    <a:lnTo>
                      <a:pt x="2936" y="1281"/>
                    </a:lnTo>
                    <a:lnTo>
                      <a:pt x="2924" y="1286"/>
                    </a:lnTo>
                    <a:lnTo>
                      <a:pt x="2912" y="1293"/>
                    </a:lnTo>
                    <a:lnTo>
                      <a:pt x="2900" y="1300"/>
                    </a:lnTo>
                    <a:lnTo>
                      <a:pt x="2887" y="1308"/>
                    </a:lnTo>
                    <a:lnTo>
                      <a:pt x="2876" y="1316"/>
                    </a:lnTo>
                    <a:lnTo>
                      <a:pt x="2864" y="1326"/>
                    </a:lnTo>
                    <a:lnTo>
                      <a:pt x="2853" y="1335"/>
                    </a:lnTo>
                    <a:lnTo>
                      <a:pt x="2843" y="1344"/>
                    </a:lnTo>
                    <a:lnTo>
                      <a:pt x="2834" y="1354"/>
                    </a:lnTo>
                    <a:lnTo>
                      <a:pt x="2825" y="1363"/>
                    </a:lnTo>
                    <a:lnTo>
                      <a:pt x="2819" y="1373"/>
                    </a:lnTo>
                    <a:lnTo>
                      <a:pt x="2814" y="1383"/>
                    </a:lnTo>
                    <a:lnTo>
                      <a:pt x="2811" y="1392"/>
                    </a:lnTo>
                    <a:lnTo>
                      <a:pt x="2819" y="1392"/>
                    </a:lnTo>
                    <a:lnTo>
                      <a:pt x="2825" y="1391"/>
                    </a:lnTo>
                    <a:lnTo>
                      <a:pt x="2832" y="1389"/>
                    </a:lnTo>
                    <a:lnTo>
                      <a:pt x="2836" y="1387"/>
                    </a:lnTo>
                    <a:lnTo>
                      <a:pt x="2840" y="1385"/>
                    </a:lnTo>
                    <a:lnTo>
                      <a:pt x="2845" y="1382"/>
                    </a:lnTo>
                    <a:lnTo>
                      <a:pt x="2847" y="1379"/>
                    </a:lnTo>
                    <a:lnTo>
                      <a:pt x="2850" y="1375"/>
                    </a:lnTo>
                    <a:lnTo>
                      <a:pt x="2855" y="1369"/>
                    </a:lnTo>
                    <a:lnTo>
                      <a:pt x="2859" y="1363"/>
                    </a:lnTo>
                    <a:lnTo>
                      <a:pt x="2861" y="1361"/>
                    </a:lnTo>
                    <a:lnTo>
                      <a:pt x="2864" y="1358"/>
                    </a:lnTo>
                    <a:lnTo>
                      <a:pt x="2867" y="1356"/>
                    </a:lnTo>
                    <a:lnTo>
                      <a:pt x="2870" y="1355"/>
                    </a:lnTo>
                    <a:lnTo>
                      <a:pt x="2888" y="1346"/>
                    </a:lnTo>
                    <a:lnTo>
                      <a:pt x="2905" y="1337"/>
                    </a:lnTo>
                    <a:lnTo>
                      <a:pt x="2923" y="1327"/>
                    </a:lnTo>
                    <a:lnTo>
                      <a:pt x="2940" y="1315"/>
                    </a:lnTo>
                    <a:lnTo>
                      <a:pt x="2976" y="1293"/>
                    </a:lnTo>
                    <a:lnTo>
                      <a:pt x="3012" y="1271"/>
                    </a:lnTo>
                    <a:lnTo>
                      <a:pt x="3029" y="1260"/>
                    </a:lnTo>
                    <a:lnTo>
                      <a:pt x="3048" y="1251"/>
                    </a:lnTo>
                    <a:lnTo>
                      <a:pt x="3067" y="1242"/>
                    </a:lnTo>
                    <a:lnTo>
                      <a:pt x="3085" y="1235"/>
                    </a:lnTo>
                    <a:lnTo>
                      <a:pt x="3104" y="1228"/>
                    </a:lnTo>
                    <a:lnTo>
                      <a:pt x="3123" y="1224"/>
                    </a:lnTo>
                    <a:lnTo>
                      <a:pt x="3142" y="1221"/>
                    </a:lnTo>
                    <a:lnTo>
                      <a:pt x="3162" y="1220"/>
                    </a:lnTo>
                    <a:lnTo>
                      <a:pt x="3171" y="1220"/>
                    </a:lnTo>
                    <a:lnTo>
                      <a:pt x="3179" y="1222"/>
                    </a:lnTo>
                    <a:lnTo>
                      <a:pt x="3189" y="1225"/>
                    </a:lnTo>
                    <a:lnTo>
                      <a:pt x="3196" y="1229"/>
                    </a:lnTo>
                    <a:lnTo>
                      <a:pt x="3204" y="1234"/>
                    </a:lnTo>
                    <a:lnTo>
                      <a:pt x="3210" y="1240"/>
                    </a:lnTo>
                    <a:lnTo>
                      <a:pt x="3213" y="1244"/>
                    </a:lnTo>
                    <a:lnTo>
                      <a:pt x="3214" y="1248"/>
                    </a:lnTo>
                    <a:lnTo>
                      <a:pt x="3215" y="1252"/>
                    </a:lnTo>
                    <a:lnTo>
                      <a:pt x="3216" y="1256"/>
                    </a:lnTo>
                    <a:lnTo>
                      <a:pt x="3215" y="1265"/>
                    </a:lnTo>
                    <a:lnTo>
                      <a:pt x="3213" y="1274"/>
                    </a:lnTo>
                    <a:lnTo>
                      <a:pt x="3208" y="1281"/>
                    </a:lnTo>
                    <a:lnTo>
                      <a:pt x="3203" y="1287"/>
                    </a:lnTo>
                    <a:lnTo>
                      <a:pt x="3197" y="1293"/>
                    </a:lnTo>
                    <a:lnTo>
                      <a:pt x="3191" y="1296"/>
                    </a:lnTo>
                    <a:lnTo>
                      <a:pt x="3183" y="1299"/>
                    </a:lnTo>
                    <a:lnTo>
                      <a:pt x="3175" y="1299"/>
                    </a:lnTo>
                    <a:lnTo>
                      <a:pt x="3165" y="1299"/>
                    </a:lnTo>
                    <a:lnTo>
                      <a:pt x="3156" y="1298"/>
                    </a:lnTo>
                    <a:lnTo>
                      <a:pt x="3146" y="1296"/>
                    </a:lnTo>
                    <a:lnTo>
                      <a:pt x="3136" y="1293"/>
                    </a:lnTo>
                    <a:lnTo>
                      <a:pt x="3126" y="1291"/>
                    </a:lnTo>
                    <a:lnTo>
                      <a:pt x="3116" y="1289"/>
                    </a:lnTo>
                    <a:lnTo>
                      <a:pt x="3106" y="1288"/>
                    </a:lnTo>
                    <a:lnTo>
                      <a:pt x="3096" y="1287"/>
                    </a:lnTo>
                    <a:lnTo>
                      <a:pt x="3089" y="1288"/>
                    </a:lnTo>
                    <a:lnTo>
                      <a:pt x="3082" y="1289"/>
                    </a:lnTo>
                    <a:lnTo>
                      <a:pt x="3077" y="1290"/>
                    </a:lnTo>
                    <a:lnTo>
                      <a:pt x="3072" y="1292"/>
                    </a:lnTo>
                    <a:lnTo>
                      <a:pt x="3068" y="1294"/>
                    </a:lnTo>
                    <a:lnTo>
                      <a:pt x="3066" y="1298"/>
                    </a:lnTo>
                    <a:lnTo>
                      <a:pt x="3063" y="1301"/>
                    </a:lnTo>
                    <a:lnTo>
                      <a:pt x="3063" y="1306"/>
                    </a:lnTo>
                    <a:lnTo>
                      <a:pt x="3129" y="1331"/>
                    </a:lnTo>
                    <a:lnTo>
                      <a:pt x="3140" y="1329"/>
                    </a:lnTo>
                    <a:lnTo>
                      <a:pt x="3152" y="1325"/>
                    </a:lnTo>
                    <a:lnTo>
                      <a:pt x="3159" y="1324"/>
                    </a:lnTo>
                    <a:lnTo>
                      <a:pt x="3164" y="1323"/>
                    </a:lnTo>
                    <a:lnTo>
                      <a:pt x="3171" y="1323"/>
                    </a:lnTo>
                    <a:lnTo>
                      <a:pt x="3175" y="1325"/>
                    </a:lnTo>
                    <a:lnTo>
                      <a:pt x="3170" y="1333"/>
                    </a:lnTo>
                    <a:lnTo>
                      <a:pt x="3164" y="1340"/>
                    </a:lnTo>
                    <a:lnTo>
                      <a:pt x="3158" y="1346"/>
                    </a:lnTo>
                    <a:lnTo>
                      <a:pt x="3151" y="1351"/>
                    </a:lnTo>
                    <a:lnTo>
                      <a:pt x="3145" y="1356"/>
                    </a:lnTo>
                    <a:lnTo>
                      <a:pt x="3140" y="1361"/>
                    </a:lnTo>
                    <a:lnTo>
                      <a:pt x="3138" y="1364"/>
                    </a:lnTo>
                    <a:lnTo>
                      <a:pt x="3137" y="1367"/>
                    </a:lnTo>
                    <a:lnTo>
                      <a:pt x="3136" y="1370"/>
                    </a:lnTo>
                    <a:lnTo>
                      <a:pt x="3136" y="1373"/>
                    </a:lnTo>
                    <a:lnTo>
                      <a:pt x="3136" y="1380"/>
                    </a:lnTo>
                    <a:lnTo>
                      <a:pt x="3137" y="1386"/>
                    </a:lnTo>
                    <a:lnTo>
                      <a:pt x="3138" y="1391"/>
                    </a:lnTo>
                    <a:lnTo>
                      <a:pt x="3140" y="1396"/>
                    </a:lnTo>
                    <a:lnTo>
                      <a:pt x="3144" y="1401"/>
                    </a:lnTo>
                    <a:lnTo>
                      <a:pt x="3146" y="1405"/>
                    </a:lnTo>
                    <a:lnTo>
                      <a:pt x="3149" y="1410"/>
                    </a:lnTo>
                    <a:lnTo>
                      <a:pt x="3153" y="1413"/>
                    </a:lnTo>
                    <a:lnTo>
                      <a:pt x="3162" y="1420"/>
                    </a:lnTo>
                    <a:lnTo>
                      <a:pt x="3173" y="1426"/>
                    </a:lnTo>
                    <a:lnTo>
                      <a:pt x="3184" y="1431"/>
                    </a:lnTo>
                    <a:lnTo>
                      <a:pt x="3196" y="1436"/>
                    </a:lnTo>
                    <a:lnTo>
                      <a:pt x="3209" y="1439"/>
                    </a:lnTo>
                    <a:lnTo>
                      <a:pt x="3224" y="1441"/>
                    </a:lnTo>
                    <a:lnTo>
                      <a:pt x="3237" y="1442"/>
                    </a:lnTo>
                    <a:lnTo>
                      <a:pt x="3251" y="1443"/>
                    </a:lnTo>
                    <a:lnTo>
                      <a:pt x="3277" y="1443"/>
                    </a:lnTo>
                    <a:lnTo>
                      <a:pt x="3302" y="1442"/>
                    </a:lnTo>
                    <a:lnTo>
                      <a:pt x="3302" y="1466"/>
                    </a:lnTo>
                    <a:lnTo>
                      <a:pt x="3292" y="1469"/>
                    </a:lnTo>
                    <a:lnTo>
                      <a:pt x="3283" y="1471"/>
                    </a:lnTo>
                    <a:lnTo>
                      <a:pt x="3274" y="1472"/>
                    </a:lnTo>
                    <a:lnTo>
                      <a:pt x="3265" y="1472"/>
                    </a:lnTo>
                    <a:lnTo>
                      <a:pt x="3257" y="1472"/>
                    </a:lnTo>
                    <a:lnTo>
                      <a:pt x="3248" y="1473"/>
                    </a:lnTo>
                    <a:lnTo>
                      <a:pt x="3239" y="1474"/>
                    </a:lnTo>
                    <a:lnTo>
                      <a:pt x="3229" y="1478"/>
                    </a:lnTo>
                    <a:lnTo>
                      <a:pt x="3213" y="1485"/>
                    </a:lnTo>
                    <a:lnTo>
                      <a:pt x="3198" y="1494"/>
                    </a:lnTo>
                    <a:lnTo>
                      <a:pt x="3184" y="1502"/>
                    </a:lnTo>
                    <a:lnTo>
                      <a:pt x="3172" y="1510"/>
                    </a:lnTo>
                    <a:lnTo>
                      <a:pt x="3158" y="1519"/>
                    </a:lnTo>
                    <a:lnTo>
                      <a:pt x="3144" y="1527"/>
                    </a:lnTo>
                    <a:lnTo>
                      <a:pt x="3128" y="1536"/>
                    </a:lnTo>
                    <a:lnTo>
                      <a:pt x="3109" y="1546"/>
                    </a:lnTo>
                    <a:lnTo>
                      <a:pt x="3099" y="1550"/>
                    </a:lnTo>
                    <a:lnTo>
                      <a:pt x="3088" y="1553"/>
                    </a:lnTo>
                    <a:lnTo>
                      <a:pt x="3077" y="1555"/>
                    </a:lnTo>
                    <a:lnTo>
                      <a:pt x="3066" y="1556"/>
                    </a:lnTo>
                    <a:lnTo>
                      <a:pt x="3056" y="1558"/>
                    </a:lnTo>
                    <a:lnTo>
                      <a:pt x="3047" y="1561"/>
                    </a:lnTo>
                    <a:lnTo>
                      <a:pt x="3044" y="1563"/>
                    </a:lnTo>
                    <a:lnTo>
                      <a:pt x="3040" y="1565"/>
                    </a:lnTo>
                    <a:lnTo>
                      <a:pt x="3038" y="1568"/>
                    </a:lnTo>
                    <a:lnTo>
                      <a:pt x="3036" y="1571"/>
                    </a:lnTo>
                    <a:lnTo>
                      <a:pt x="3026" y="1567"/>
                    </a:lnTo>
                    <a:lnTo>
                      <a:pt x="3018" y="1564"/>
                    </a:lnTo>
                    <a:lnTo>
                      <a:pt x="3015" y="1562"/>
                    </a:lnTo>
                    <a:lnTo>
                      <a:pt x="3012" y="1560"/>
                    </a:lnTo>
                    <a:lnTo>
                      <a:pt x="3011" y="1557"/>
                    </a:lnTo>
                    <a:lnTo>
                      <a:pt x="3010" y="1553"/>
                    </a:lnTo>
                    <a:lnTo>
                      <a:pt x="3010" y="1546"/>
                    </a:lnTo>
                    <a:lnTo>
                      <a:pt x="3012" y="1539"/>
                    </a:lnTo>
                    <a:lnTo>
                      <a:pt x="3013" y="1533"/>
                    </a:lnTo>
                    <a:lnTo>
                      <a:pt x="3016" y="1528"/>
                    </a:lnTo>
                    <a:lnTo>
                      <a:pt x="3019" y="1524"/>
                    </a:lnTo>
                    <a:lnTo>
                      <a:pt x="3024" y="1519"/>
                    </a:lnTo>
                    <a:lnTo>
                      <a:pt x="3028" y="1516"/>
                    </a:lnTo>
                    <a:lnTo>
                      <a:pt x="3033" y="1512"/>
                    </a:lnTo>
                    <a:lnTo>
                      <a:pt x="3045" y="1506"/>
                    </a:lnTo>
                    <a:lnTo>
                      <a:pt x="3058" y="1501"/>
                    </a:lnTo>
                    <a:lnTo>
                      <a:pt x="3072" y="1497"/>
                    </a:lnTo>
                    <a:lnTo>
                      <a:pt x="3086" y="1493"/>
                    </a:lnTo>
                    <a:lnTo>
                      <a:pt x="3117" y="1487"/>
                    </a:lnTo>
                    <a:lnTo>
                      <a:pt x="3147" y="1482"/>
                    </a:lnTo>
                    <a:lnTo>
                      <a:pt x="3160" y="1479"/>
                    </a:lnTo>
                    <a:lnTo>
                      <a:pt x="3172" y="1475"/>
                    </a:lnTo>
                    <a:lnTo>
                      <a:pt x="3182" y="1471"/>
                    </a:lnTo>
                    <a:lnTo>
                      <a:pt x="3189" y="1466"/>
                    </a:lnTo>
                    <a:lnTo>
                      <a:pt x="3178" y="1463"/>
                    </a:lnTo>
                    <a:lnTo>
                      <a:pt x="3169" y="1460"/>
                    </a:lnTo>
                    <a:lnTo>
                      <a:pt x="3160" y="1456"/>
                    </a:lnTo>
                    <a:lnTo>
                      <a:pt x="3153" y="1451"/>
                    </a:lnTo>
                    <a:lnTo>
                      <a:pt x="3147" y="1448"/>
                    </a:lnTo>
                    <a:lnTo>
                      <a:pt x="3139" y="1445"/>
                    </a:lnTo>
                    <a:lnTo>
                      <a:pt x="3131" y="1442"/>
                    </a:lnTo>
                    <a:lnTo>
                      <a:pt x="3123" y="1442"/>
                    </a:lnTo>
                    <a:lnTo>
                      <a:pt x="3117" y="1442"/>
                    </a:lnTo>
                    <a:lnTo>
                      <a:pt x="3113" y="1443"/>
                    </a:lnTo>
                    <a:lnTo>
                      <a:pt x="3107" y="1445"/>
                    </a:lnTo>
                    <a:lnTo>
                      <a:pt x="3103" y="1446"/>
                    </a:lnTo>
                    <a:lnTo>
                      <a:pt x="3093" y="1452"/>
                    </a:lnTo>
                    <a:lnTo>
                      <a:pt x="3083" y="1458"/>
                    </a:lnTo>
                    <a:lnTo>
                      <a:pt x="3074" y="1464"/>
                    </a:lnTo>
                    <a:lnTo>
                      <a:pt x="3066" y="1470"/>
                    </a:lnTo>
                    <a:lnTo>
                      <a:pt x="3057" y="1475"/>
                    </a:lnTo>
                    <a:lnTo>
                      <a:pt x="3049" y="1478"/>
                    </a:lnTo>
                    <a:lnTo>
                      <a:pt x="3044" y="1479"/>
                    </a:lnTo>
                    <a:lnTo>
                      <a:pt x="3036" y="1481"/>
                    </a:lnTo>
                    <a:lnTo>
                      <a:pt x="3026" y="1483"/>
                    </a:lnTo>
                    <a:lnTo>
                      <a:pt x="3016" y="1484"/>
                    </a:lnTo>
                    <a:lnTo>
                      <a:pt x="3010" y="1478"/>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grpSp>
        <p:sp>
          <p:nvSpPr>
            <p:cNvPr id="2329" name="Freeform 434"/>
            <p:cNvSpPr>
              <a:spLocks/>
            </p:cNvSpPr>
            <p:nvPr>
              <p:custDataLst>
                <p:tags r:id="rId271"/>
              </p:custDataLst>
            </p:nvPr>
          </p:nvSpPr>
          <p:spPr bwMode="auto">
            <a:xfrm>
              <a:off x="4951413" y="3290888"/>
              <a:ext cx="142875" cy="142875"/>
            </a:xfrm>
            <a:custGeom>
              <a:avLst/>
              <a:gdLst>
                <a:gd name="T0" fmla="*/ 2147483647 w 292"/>
                <a:gd name="T1" fmla="*/ 2147483647 h 308"/>
                <a:gd name="T2" fmla="*/ 2147483647 w 292"/>
                <a:gd name="T3" fmla="*/ 2147483647 h 308"/>
                <a:gd name="T4" fmla="*/ 2147483647 w 292"/>
                <a:gd name="T5" fmla="*/ 2147483647 h 308"/>
                <a:gd name="T6" fmla="*/ 2147483647 w 292"/>
                <a:gd name="T7" fmla="*/ 2147483647 h 308"/>
                <a:gd name="T8" fmla="*/ 2147483647 w 292"/>
                <a:gd name="T9" fmla="*/ 2147483647 h 308"/>
                <a:gd name="T10" fmla="*/ 2147483647 w 292"/>
                <a:gd name="T11" fmla="*/ 2147483647 h 308"/>
                <a:gd name="T12" fmla="*/ 2147483647 w 292"/>
                <a:gd name="T13" fmla="*/ 2147483647 h 308"/>
                <a:gd name="T14" fmla="*/ 2147483647 w 292"/>
                <a:gd name="T15" fmla="*/ 2147483647 h 308"/>
                <a:gd name="T16" fmla="*/ 2147483647 w 292"/>
                <a:gd name="T17" fmla="*/ 2147483647 h 308"/>
                <a:gd name="T18" fmla="*/ 2147483647 w 292"/>
                <a:gd name="T19" fmla="*/ 2147483647 h 308"/>
                <a:gd name="T20" fmla="*/ 2147483647 w 292"/>
                <a:gd name="T21" fmla="*/ 2147483647 h 308"/>
                <a:gd name="T22" fmla="*/ 2147483647 w 292"/>
                <a:gd name="T23" fmla="*/ 2147483647 h 308"/>
                <a:gd name="T24" fmla="*/ 2147483647 w 292"/>
                <a:gd name="T25" fmla="*/ 2147483647 h 308"/>
                <a:gd name="T26" fmla="*/ 2147483647 w 292"/>
                <a:gd name="T27" fmla="*/ 2147483647 h 308"/>
                <a:gd name="T28" fmla="*/ 2147483647 w 292"/>
                <a:gd name="T29" fmla="*/ 2147483647 h 308"/>
                <a:gd name="T30" fmla="*/ 2147483647 w 292"/>
                <a:gd name="T31" fmla="*/ 2147483647 h 308"/>
                <a:gd name="T32" fmla="*/ 2147483647 w 292"/>
                <a:gd name="T33" fmla="*/ 2147483647 h 308"/>
                <a:gd name="T34" fmla="*/ 0 w 292"/>
                <a:gd name="T35" fmla="*/ 2147483647 h 308"/>
                <a:gd name="T36" fmla="*/ 2147483647 w 292"/>
                <a:gd name="T37" fmla="*/ 2147483647 h 308"/>
                <a:gd name="T38" fmla="*/ 2147483647 w 292"/>
                <a:gd name="T39" fmla="*/ 2147483647 h 308"/>
                <a:gd name="T40" fmla="*/ 2147483647 w 292"/>
                <a:gd name="T41" fmla="*/ 2147483647 h 308"/>
                <a:gd name="T42" fmla="*/ 2147483647 w 292"/>
                <a:gd name="T43" fmla="*/ 2147483647 h 308"/>
                <a:gd name="T44" fmla="*/ 2147483647 w 292"/>
                <a:gd name="T45" fmla="*/ 2147483647 h 308"/>
                <a:gd name="T46" fmla="*/ 2147483647 w 292"/>
                <a:gd name="T47" fmla="*/ 2147483647 h 308"/>
                <a:gd name="T48" fmla="*/ 2147483647 w 292"/>
                <a:gd name="T49" fmla="*/ 2147483647 h 308"/>
                <a:gd name="T50" fmla="*/ 2147483647 w 292"/>
                <a:gd name="T51" fmla="*/ 2147483647 h 308"/>
                <a:gd name="T52" fmla="*/ 2147483647 w 292"/>
                <a:gd name="T53" fmla="*/ 2147483647 h 308"/>
                <a:gd name="T54" fmla="*/ 2147483647 w 292"/>
                <a:gd name="T55" fmla="*/ 2147483647 h 308"/>
                <a:gd name="T56" fmla="*/ 2147483647 w 292"/>
                <a:gd name="T57" fmla="*/ 2147483647 h 308"/>
                <a:gd name="T58" fmla="*/ 2147483647 w 292"/>
                <a:gd name="T59" fmla="*/ 2147483647 h 308"/>
                <a:gd name="T60" fmla="*/ 2147483647 w 292"/>
                <a:gd name="T61" fmla="*/ 2147483647 h 308"/>
                <a:gd name="T62" fmla="*/ 2147483647 w 292"/>
                <a:gd name="T63" fmla="*/ 2147483647 h 308"/>
                <a:gd name="T64" fmla="*/ 2147483647 w 292"/>
                <a:gd name="T65" fmla="*/ 2147483647 h 308"/>
                <a:gd name="T66" fmla="*/ 2147483647 w 292"/>
                <a:gd name="T67" fmla="*/ 2147483647 h 308"/>
                <a:gd name="T68" fmla="*/ 2147483647 w 292"/>
                <a:gd name="T69" fmla="*/ 2147483647 h 308"/>
                <a:gd name="T70" fmla="*/ 2147483647 w 292"/>
                <a:gd name="T71" fmla="*/ 0 h 3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2"/>
                <a:gd name="T109" fmla="*/ 0 h 308"/>
                <a:gd name="T110" fmla="*/ 292 w 292"/>
                <a:gd name="T111" fmla="*/ 308 h 3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2" h="308">
                  <a:moveTo>
                    <a:pt x="259" y="0"/>
                  </a:moveTo>
                  <a:lnTo>
                    <a:pt x="265" y="10"/>
                  </a:lnTo>
                  <a:lnTo>
                    <a:pt x="271" y="23"/>
                  </a:lnTo>
                  <a:lnTo>
                    <a:pt x="276" y="37"/>
                  </a:lnTo>
                  <a:lnTo>
                    <a:pt x="280" y="54"/>
                  </a:lnTo>
                  <a:lnTo>
                    <a:pt x="286" y="91"/>
                  </a:lnTo>
                  <a:lnTo>
                    <a:pt x="292" y="135"/>
                  </a:lnTo>
                  <a:lnTo>
                    <a:pt x="292" y="144"/>
                  </a:lnTo>
                  <a:lnTo>
                    <a:pt x="292" y="153"/>
                  </a:lnTo>
                  <a:lnTo>
                    <a:pt x="291" y="161"/>
                  </a:lnTo>
                  <a:lnTo>
                    <a:pt x="289" y="168"/>
                  </a:lnTo>
                  <a:lnTo>
                    <a:pt x="286" y="179"/>
                  </a:lnTo>
                  <a:lnTo>
                    <a:pt x="281" y="189"/>
                  </a:lnTo>
                  <a:lnTo>
                    <a:pt x="269" y="206"/>
                  </a:lnTo>
                  <a:lnTo>
                    <a:pt x="258" y="225"/>
                  </a:lnTo>
                  <a:lnTo>
                    <a:pt x="231" y="185"/>
                  </a:lnTo>
                  <a:lnTo>
                    <a:pt x="192" y="222"/>
                  </a:lnTo>
                  <a:lnTo>
                    <a:pt x="165" y="258"/>
                  </a:lnTo>
                  <a:lnTo>
                    <a:pt x="152" y="246"/>
                  </a:lnTo>
                  <a:lnTo>
                    <a:pt x="132" y="278"/>
                  </a:lnTo>
                  <a:lnTo>
                    <a:pt x="132" y="296"/>
                  </a:lnTo>
                  <a:lnTo>
                    <a:pt x="59" y="296"/>
                  </a:lnTo>
                  <a:lnTo>
                    <a:pt x="46" y="302"/>
                  </a:lnTo>
                  <a:lnTo>
                    <a:pt x="32" y="308"/>
                  </a:lnTo>
                  <a:lnTo>
                    <a:pt x="19" y="308"/>
                  </a:lnTo>
                  <a:lnTo>
                    <a:pt x="6" y="308"/>
                  </a:lnTo>
                  <a:lnTo>
                    <a:pt x="8" y="302"/>
                  </a:lnTo>
                  <a:lnTo>
                    <a:pt x="9" y="297"/>
                  </a:lnTo>
                  <a:lnTo>
                    <a:pt x="11" y="291"/>
                  </a:lnTo>
                  <a:lnTo>
                    <a:pt x="11" y="286"/>
                  </a:lnTo>
                  <a:lnTo>
                    <a:pt x="9" y="276"/>
                  </a:lnTo>
                  <a:lnTo>
                    <a:pt x="7" y="265"/>
                  </a:lnTo>
                  <a:lnTo>
                    <a:pt x="5" y="256"/>
                  </a:lnTo>
                  <a:lnTo>
                    <a:pt x="2" y="246"/>
                  </a:lnTo>
                  <a:lnTo>
                    <a:pt x="0" y="237"/>
                  </a:lnTo>
                  <a:lnTo>
                    <a:pt x="0" y="228"/>
                  </a:lnTo>
                  <a:lnTo>
                    <a:pt x="0" y="216"/>
                  </a:lnTo>
                  <a:lnTo>
                    <a:pt x="3" y="205"/>
                  </a:lnTo>
                  <a:lnTo>
                    <a:pt x="6" y="196"/>
                  </a:lnTo>
                  <a:lnTo>
                    <a:pt x="12" y="188"/>
                  </a:lnTo>
                  <a:lnTo>
                    <a:pt x="18" y="180"/>
                  </a:lnTo>
                  <a:lnTo>
                    <a:pt x="26" y="174"/>
                  </a:lnTo>
                  <a:lnTo>
                    <a:pt x="34" y="167"/>
                  </a:lnTo>
                  <a:lnTo>
                    <a:pt x="42" y="161"/>
                  </a:lnTo>
                  <a:lnTo>
                    <a:pt x="60" y="148"/>
                  </a:lnTo>
                  <a:lnTo>
                    <a:pt x="77" y="135"/>
                  </a:lnTo>
                  <a:lnTo>
                    <a:pt x="85" y="128"/>
                  </a:lnTo>
                  <a:lnTo>
                    <a:pt x="93" y="119"/>
                  </a:lnTo>
                  <a:lnTo>
                    <a:pt x="99" y="110"/>
                  </a:lnTo>
                  <a:lnTo>
                    <a:pt x="105" y="98"/>
                  </a:lnTo>
                  <a:lnTo>
                    <a:pt x="102" y="98"/>
                  </a:lnTo>
                  <a:lnTo>
                    <a:pt x="98" y="96"/>
                  </a:lnTo>
                  <a:lnTo>
                    <a:pt x="95" y="94"/>
                  </a:lnTo>
                  <a:lnTo>
                    <a:pt x="92" y="91"/>
                  </a:lnTo>
                  <a:lnTo>
                    <a:pt x="86" y="83"/>
                  </a:lnTo>
                  <a:lnTo>
                    <a:pt x="82" y="73"/>
                  </a:lnTo>
                  <a:lnTo>
                    <a:pt x="77" y="62"/>
                  </a:lnTo>
                  <a:lnTo>
                    <a:pt x="74" y="50"/>
                  </a:lnTo>
                  <a:lnTo>
                    <a:pt x="73" y="36"/>
                  </a:lnTo>
                  <a:lnTo>
                    <a:pt x="72" y="24"/>
                  </a:lnTo>
                  <a:lnTo>
                    <a:pt x="82" y="21"/>
                  </a:lnTo>
                  <a:lnTo>
                    <a:pt x="90" y="19"/>
                  </a:lnTo>
                  <a:lnTo>
                    <a:pt x="97" y="19"/>
                  </a:lnTo>
                  <a:lnTo>
                    <a:pt x="105" y="20"/>
                  </a:lnTo>
                  <a:lnTo>
                    <a:pt x="118" y="23"/>
                  </a:lnTo>
                  <a:lnTo>
                    <a:pt x="132" y="24"/>
                  </a:lnTo>
                  <a:lnTo>
                    <a:pt x="149" y="23"/>
                  </a:lnTo>
                  <a:lnTo>
                    <a:pt x="169" y="21"/>
                  </a:lnTo>
                  <a:lnTo>
                    <a:pt x="189" y="17"/>
                  </a:lnTo>
                  <a:lnTo>
                    <a:pt x="210" y="12"/>
                  </a:lnTo>
                  <a:lnTo>
                    <a:pt x="244" y="4"/>
                  </a:lnTo>
                  <a:lnTo>
                    <a:pt x="259"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330" name="Freeform 435"/>
            <p:cNvSpPr>
              <a:spLocks/>
            </p:cNvSpPr>
            <p:nvPr>
              <p:custDataLst>
                <p:tags r:id="rId272"/>
              </p:custDataLst>
            </p:nvPr>
          </p:nvSpPr>
          <p:spPr bwMode="auto">
            <a:xfrm>
              <a:off x="5070475" y="3427413"/>
              <a:ext cx="7938" cy="52387"/>
            </a:xfrm>
            <a:custGeom>
              <a:avLst/>
              <a:gdLst>
                <a:gd name="T0" fmla="*/ 2147483647 w 14"/>
                <a:gd name="T1" fmla="*/ 0 h 7"/>
                <a:gd name="T2" fmla="*/ 2147483647 w 14"/>
                <a:gd name="T3" fmla="*/ 2147483647 h 7"/>
                <a:gd name="T4" fmla="*/ 2147483647 w 14"/>
                <a:gd name="T5" fmla="*/ 2147483647 h 7"/>
                <a:gd name="T6" fmla="*/ 0 w 14"/>
                <a:gd name="T7" fmla="*/ 2147483647 h 7"/>
                <a:gd name="T8" fmla="*/ 2147483647 w 14"/>
                <a:gd name="T9" fmla="*/ 0 h 7"/>
                <a:gd name="T10" fmla="*/ 0 60000 65536"/>
                <a:gd name="T11" fmla="*/ 0 60000 65536"/>
                <a:gd name="T12" fmla="*/ 0 60000 65536"/>
                <a:gd name="T13" fmla="*/ 0 60000 65536"/>
                <a:gd name="T14" fmla="*/ 0 60000 65536"/>
                <a:gd name="T15" fmla="*/ 0 w 14"/>
                <a:gd name="T16" fmla="*/ 0 h 7"/>
                <a:gd name="T17" fmla="*/ 14 w 14"/>
                <a:gd name="T18" fmla="*/ 7 h 7"/>
              </a:gdLst>
              <a:ahLst/>
              <a:cxnLst>
                <a:cxn ang="T10">
                  <a:pos x="T0" y="T1"/>
                </a:cxn>
                <a:cxn ang="T11">
                  <a:pos x="T2" y="T3"/>
                </a:cxn>
                <a:cxn ang="T12">
                  <a:pos x="T4" y="T5"/>
                </a:cxn>
                <a:cxn ang="T13">
                  <a:pos x="T6" y="T7"/>
                </a:cxn>
                <a:cxn ang="T14">
                  <a:pos x="T8" y="T9"/>
                </a:cxn>
              </a:cxnLst>
              <a:rect l="T15" t="T16" r="T17" b="T18"/>
              <a:pathLst>
                <a:path w="14" h="7">
                  <a:moveTo>
                    <a:pt x="11" y="0"/>
                  </a:moveTo>
                  <a:lnTo>
                    <a:pt x="13" y="3"/>
                  </a:lnTo>
                  <a:lnTo>
                    <a:pt x="14" y="7"/>
                  </a:lnTo>
                  <a:lnTo>
                    <a:pt x="0" y="7"/>
                  </a:lnTo>
                  <a:lnTo>
                    <a:pt x="11" y="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553" name="Freeform 436"/>
            <p:cNvSpPr>
              <a:spLocks/>
            </p:cNvSpPr>
            <p:nvPr>
              <p:custDataLst>
                <p:tags r:id="rId273"/>
              </p:custDataLst>
            </p:nvPr>
          </p:nvSpPr>
          <p:spPr bwMode="auto">
            <a:xfrm>
              <a:off x="4502150" y="2736850"/>
              <a:ext cx="279400" cy="450850"/>
            </a:xfrm>
            <a:custGeom>
              <a:avLst/>
              <a:gdLst>
                <a:gd name="T0" fmla="*/ 2147483647 w 581"/>
                <a:gd name="T1" fmla="*/ 2147483647 h 955"/>
                <a:gd name="T2" fmla="*/ 2147483647 w 581"/>
                <a:gd name="T3" fmla="*/ 2147483647 h 955"/>
                <a:gd name="T4" fmla="*/ 2147483647 w 581"/>
                <a:gd name="T5" fmla="*/ 2147483647 h 955"/>
                <a:gd name="T6" fmla="*/ 2147483647 w 581"/>
                <a:gd name="T7" fmla="*/ 2147483647 h 955"/>
                <a:gd name="T8" fmla="*/ 2147483647 w 581"/>
                <a:gd name="T9" fmla="*/ 2147483647 h 955"/>
                <a:gd name="T10" fmla="*/ 2147483647 w 581"/>
                <a:gd name="T11" fmla="*/ 2147483647 h 955"/>
                <a:gd name="T12" fmla="*/ 2147483647 w 581"/>
                <a:gd name="T13" fmla="*/ 2147483647 h 955"/>
                <a:gd name="T14" fmla="*/ 2147483647 w 581"/>
                <a:gd name="T15" fmla="*/ 2147483647 h 955"/>
                <a:gd name="T16" fmla="*/ 2147483647 w 581"/>
                <a:gd name="T17" fmla="*/ 2147483647 h 955"/>
                <a:gd name="T18" fmla="*/ 2147483647 w 581"/>
                <a:gd name="T19" fmla="*/ 2147483647 h 955"/>
                <a:gd name="T20" fmla="*/ 2147483647 w 581"/>
                <a:gd name="T21" fmla="*/ 2147483647 h 955"/>
                <a:gd name="T22" fmla="*/ 2147483647 w 581"/>
                <a:gd name="T23" fmla="*/ 2147483647 h 955"/>
                <a:gd name="T24" fmla="*/ 2147483647 w 581"/>
                <a:gd name="T25" fmla="*/ 2147483647 h 955"/>
                <a:gd name="T26" fmla="*/ 2147483647 w 581"/>
                <a:gd name="T27" fmla="*/ 2147483647 h 955"/>
                <a:gd name="T28" fmla="*/ 2147483647 w 581"/>
                <a:gd name="T29" fmla="*/ 2147483647 h 955"/>
                <a:gd name="T30" fmla="*/ 2147483647 w 581"/>
                <a:gd name="T31" fmla="*/ 2147483647 h 955"/>
                <a:gd name="T32" fmla="*/ 2147483647 w 581"/>
                <a:gd name="T33" fmla="*/ 2147483647 h 955"/>
                <a:gd name="T34" fmla="*/ 2147483647 w 581"/>
                <a:gd name="T35" fmla="*/ 2147483647 h 955"/>
                <a:gd name="T36" fmla="*/ 2147483647 w 581"/>
                <a:gd name="T37" fmla="*/ 2147483647 h 955"/>
                <a:gd name="T38" fmla="*/ 2147483647 w 581"/>
                <a:gd name="T39" fmla="*/ 2147483647 h 955"/>
                <a:gd name="T40" fmla="*/ 2147483647 w 581"/>
                <a:gd name="T41" fmla="*/ 2147483647 h 955"/>
                <a:gd name="T42" fmla="*/ 2147483647 w 581"/>
                <a:gd name="T43" fmla="*/ 2147483647 h 955"/>
                <a:gd name="T44" fmla="*/ 2147483647 w 581"/>
                <a:gd name="T45" fmla="*/ 2147483647 h 955"/>
                <a:gd name="T46" fmla="*/ 2147483647 w 581"/>
                <a:gd name="T47" fmla="*/ 2147483647 h 955"/>
                <a:gd name="T48" fmla="*/ 2147483647 w 581"/>
                <a:gd name="T49" fmla="*/ 2147483647 h 955"/>
                <a:gd name="T50" fmla="*/ 2147483647 w 581"/>
                <a:gd name="T51" fmla="*/ 2147483647 h 955"/>
                <a:gd name="T52" fmla="*/ 2147483647 w 581"/>
                <a:gd name="T53" fmla="*/ 2147483647 h 955"/>
                <a:gd name="T54" fmla="*/ 2147483647 w 581"/>
                <a:gd name="T55" fmla="*/ 2147483647 h 955"/>
                <a:gd name="T56" fmla="*/ 2147483647 w 581"/>
                <a:gd name="T57" fmla="*/ 2147483647 h 955"/>
                <a:gd name="T58" fmla="*/ 2147483647 w 581"/>
                <a:gd name="T59" fmla="*/ 2147483647 h 955"/>
                <a:gd name="T60" fmla="*/ 2147483647 w 581"/>
                <a:gd name="T61" fmla="*/ 2147483647 h 955"/>
                <a:gd name="T62" fmla="*/ 2147483647 w 581"/>
                <a:gd name="T63" fmla="*/ 2147483647 h 955"/>
                <a:gd name="T64" fmla="*/ 2147483647 w 581"/>
                <a:gd name="T65" fmla="*/ 2147483647 h 955"/>
                <a:gd name="T66" fmla="*/ 2147483647 w 581"/>
                <a:gd name="T67" fmla="*/ 2147483647 h 955"/>
                <a:gd name="T68" fmla="*/ 2147483647 w 581"/>
                <a:gd name="T69" fmla="*/ 2147483647 h 955"/>
                <a:gd name="T70" fmla="*/ 2147483647 w 581"/>
                <a:gd name="T71" fmla="*/ 2147483647 h 955"/>
                <a:gd name="T72" fmla="*/ 2147483647 w 581"/>
                <a:gd name="T73" fmla="*/ 2147483647 h 955"/>
                <a:gd name="T74" fmla="*/ 2147483647 w 581"/>
                <a:gd name="T75" fmla="*/ 2147483647 h 955"/>
                <a:gd name="T76" fmla="*/ 2147483647 w 581"/>
                <a:gd name="T77" fmla="*/ 2147483647 h 955"/>
                <a:gd name="T78" fmla="*/ 2147483647 w 581"/>
                <a:gd name="T79" fmla="*/ 2147483647 h 955"/>
                <a:gd name="T80" fmla="*/ 2147483647 w 581"/>
                <a:gd name="T81" fmla="*/ 2147483647 h 955"/>
                <a:gd name="T82" fmla="*/ 2147483647 w 581"/>
                <a:gd name="T83" fmla="*/ 2147483647 h 955"/>
                <a:gd name="T84" fmla="*/ 2147483647 w 581"/>
                <a:gd name="T85" fmla="*/ 2147483647 h 955"/>
                <a:gd name="T86" fmla="*/ 2147483647 w 581"/>
                <a:gd name="T87" fmla="*/ 2147483647 h 955"/>
                <a:gd name="T88" fmla="*/ 2147483647 w 581"/>
                <a:gd name="T89" fmla="*/ 2147483647 h 955"/>
                <a:gd name="T90" fmla="*/ 2147483647 w 581"/>
                <a:gd name="T91" fmla="*/ 2147483647 h 955"/>
                <a:gd name="T92" fmla="*/ 2147483647 w 581"/>
                <a:gd name="T93" fmla="*/ 2147483647 h 955"/>
                <a:gd name="T94" fmla="*/ 2147483647 w 581"/>
                <a:gd name="T95" fmla="*/ 2147483647 h 955"/>
                <a:gd name="T96" fmla="*/ 2147483647 w 581"/>
                <a:gd name="T97" fmla="*/ 2147483647 h 955"/>
                <a:gd name="T98" fmla="*/ 2147483647 w 581"/>
                <a:gd name="T99" fmla="*/ 2147483647 h 955"/>
                <a:gd name="T100" fmla="*/ 2147483647 w 581"/>
                <a:gd name="T101" fmla="*/ 0 h 955"/>
                <a:gd name="T102" fmla="*/ 2147483647 w 581"/>
                <a:gd name="T103" fmla="*/ 2147483647 h 955"/>
                <a:gd name="T104" fmla="*/ 2147483647 w 581"/>
                <a:gd name="T105" fmla="*/ 2147483647 h 9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81"/>
                <a:gd name="T160" fmla="*/ 0 h 955"/>
                <a:gd name="T161" fmla="*/ 581 w 581"/>
                <a:gd name="T162" fmla="*/ 955 h 95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81" h="955">
                  <a:moveTo>
                    <a:pt x="69" y="24"/>
                  </a:moveTo>
                  <a:lnTo>
                    <a:pt x="69" y="97"/>
                  </a:lnTo>
                  <a:lnTo>
                    <a:pt x="81" y="115"/>
                  </a:lnTo>
                  <a:lnTo>
                    <a:pt x="91" y="129"/>
                  </a:lnTo>
                  <a:lnTo>
                    <a:pt x="99" y="141"/>
                  </a:lnTo>
                  <a:lnTo>
                    <a:pt x="104" y="152"/>
                  </a:lnTo>
                  <a:lnTo>
                    <a:pt x="107" y="163"/>
                  </a:lnTo>
                  <a:lnTo>
                    <a:pt x="110" y="172"/>
                  </a:lnTo>
                  <a:lnTo>
                    <a:pt x="111" y="180"/>
                  </a:lnTo>
                  <a:lnTo>
                    <a:pt x="110" y="186"/>
                  </a:lnTo>
                  <a:lnTo>
                    <a:pt x="102" y="209"/>
                  </a:lnTo>
                  <a:lnTo>
                    <a:pt x="95" y="234"/>
                  </a:lnTo>
                  <a:lnTo>
                    <a:pt x="96" y="276"/>
                  </a:lnTo>
                  <a:lnTo>
                    <a:pt x="96" y="309"/>
                  </a:lnTo>
                  <a:lnTo>
                    <a:pt x="96" y="325"/>
                  </a:lnTo>
                  <a:lnTo>
                    <a:pt x="96" y="339"/>
                  </a:lnTo>
                  <a:lnTo>
                    <a:pt x="95" y="351"/>
                  </a:lnTo>
                  <a:lnTo>
                    <a:pt x="93" y="363"/>
                  </a:lnTo>
                  <a:lnTo>
                    <a:pt x="91" y="374"/>
                  </a:lnTo>
                  <a:lnTo>
                    <a:pt x="87" y="386"/>
                  </a:lnTo>
                  <a:lnTo>
                    <a:pt x="82" y="396"/>
                  </a:lnTo>
                  <a:lnTo>
                    <a:pt x="76" y="407"/>
                  </a:lnTo>
                  <a:lnTo>
                    <a:pt x="69" y="418"/>
                  </a:lnTo>
                  <a:lnTo>
                    <a:pt x="59" y="429"/>
                  </a:lnTo>
                  <a:lnTo>
                    <a:pt x="48" y="442"/>
                  </a:lnTo>
                  <a:lnTo>
                    <a:pt x="36" y="455"/>
                  </a:lnTo>
                  <a:lnTo>
                    <a:pt x="31" y="461"/>
                  </a:lnTo>
                  <a:lnTo>
                    <a:pt x="26" y="467"/>
                  </a:lnTo>
                  <a:lnTo>
                    <a:pt x="22" y="474"/>
                  </a:lnTo>
                  <a:lnTo>
                    <a:pt x="17" y="481"/>
                  </a:lnTo>
                  <a:lnTo>
                    <a:pt x="12" y="496"/>
                  </a:lnTo>
                  <a:lnTo>
                    <a:pt x="8" y="512"/>
                  </a:lnTo>
                  <a:lnTo>
                    <a:pt x="2" y="542"/>
                  </a:lnTo>
                  <a:lnTo>
                    <a:pt x="0" y="568"/>
                  </a:lnTo>
                  <a:lnTo>
                    <a:pt x="29" y="578"/>
                  </a:lnTo>
                  <a:lnTo>
                    <a:pt x="69" y="616"/>
                  </a:lnTo>
                  <a:lnTo>
                    <a:pt x="51" y="632"/>
                  </a:lnTo>
                  <a:lnTo>
                    <a:pt x="60" y="633"/>
                  </a:lnTo>
                  <a:lnTo>
                    <a:pt x="69" y="634"/>
                  </a:lnTo>
                  <a:lnTo>
                    <a:pt x="70" y="643"/>
                  </a:lnTo>
                  <a:lnTo>
                    <a:pt x="72" y="653"/>
                  </a:lnTo>
                  <a:lnTo>
                    <a:pt x="74" y="665"/>
                  </a:lnTo>
                  <a:lnTo>
                    <a:pt x="76" y="677"/>
                  </a:lnTo>
                  <a:lnTo>
                    <a:pt x="74" y="686"/>
                  </a:lnTo>
                  <a:lnTo>
                    <a:pt x="74" y="696"/>
                  </a:lnTo>
                  <a:lnTo>
                    <a:pt x="74" y="705"/>
                  </a:lnTo>
                  <a:lnTo>
                    <a:pt x="76" y="715"/>
                  </a:lnTo>
                  <a:lnTo>
                    <a:pt x="78" y="733"/>
                  </a:lnTo>
                  <a:lnTo>
                    <a:pt x="82" y="749"/>
                  </a:lnTo>
                  <a:lnTo>
                    <a:pt x="88" y="764"/>
                  </a:lnTo>
                  <a:lnTo>
                    <a:pt x="94" y="778"/>
                  </a:lnTo>
                  <a:lnTo>
                    <a:pt x="98" y="783"/>
                  </a:lnTo>
                  <a:lnTo>
                    <a:pt x="102" y="788"/>
                  </a:lnTo>
                  <a:lnTo>
                    <a:pt x="105" y="792"/>
                  </a:lnTo>
                  <a:lnTo>
                    <a:pt x="109" y="794"/>
                  </a:lnTo>
                  <a:lnTo>
                    <a:pt x="92" y="794"/>
                  </a:lnTo>
                  <a:lnTo>
                    <a:pt x="68" y="794"/>
                  </a:lnTo>
                  <a:lnTo>
                    <a:pt x="56" y="796"/>
                  </a:lnTo>
                  <a:lnTo>
                    <a:pt x="46" y="799"/>
                  </a:lnTo>
                  <a:lnTo>
                    <a:pt x="42" y="802"/>
                  </a:lnTo>
                  <a:lnTo>
                    <a:pt x="38" y="805"/>
                  </a:lnTo>
                  <a:lnTo>
                    <a:pt x="36" y="808"/>
                  </a:lnTo>
                  <a:lnTo>
                    <a:pt x="36" y="812"/>
                  </a:lnTo>
                  <a:lnTo>
                    <a:pt x="36" y="824"/>
                  </a:lnTo>
                  <a:lnTo>
                    <a:pt x="38" y="834"/>
                  </a:lnTo>
                  <a:lnTo>
                    <a:pt x="42" y="842"/>
                  </a:lnTo>
                  <a:lnTo>
                    <a:pt x="46" y="850"/>
                  </a:lnTo>
                  <a:lnTo>
                    <a:pt x="57" y="863"/>
                  </a:lnTo>
                  <a:lnTo>
                    <a:pt x="69" y="876"/>
                  </a:lnTo>
                  <a:lnTo>
                    <a:pt x="76" y="884"/>
                  </a:lnTo>
                  <a:lnTo>
                    <a:pt x="81" y="891"/>
                  </a:lnTo>
                  <a:lnTo>
                    <a:pt x="87" y="899"/>
                  </a:lnTo>
                  <a:lnTo>
                    <a:pt x="92" y="907"/>
                  </a:lnTo>
                  <a:lnTo>
                    <a:pt x="96" y="917"/>
                  </a:lnTo>
                  <a:lnTo>
                    <a:pt x="100" y="927"/>
                  </a:lnTo>
                  <a:lnTo>
                    <a:pt x="102" y="941"/>
                  </a:lnTo>
                  <a:lnTo>
                    <a:pt x="102" y="955"/>
                  </a:lnTo>
                  <a:lnTo>
                    <a:pt x="156" y="955"/>
                  </a:lnTo>
                  <a:lnTo>
                    <a:pt x="166" y="949"/>
                  </a:lnTo>
                  <a:lnTo>
                    <a:pt x="177" y="945"/>
                  </a:lnTo>
                  <a:lnTo>
                    <a:pt x="189" y="942"/>
                  </a:lnTo>
                  <a:lnTo>
                    <a:pt x="201" y="939"/>
                  </a:lnTo>
                  <a:lnTo>
                    <a:pt x="225" y="935"/>
                  </a:lnTo>
                  <a:lnTo>
                    <a:pt x="248" y="929"/>
                  </a:lnTo>
                  <a:lnTo>
                    <a:pt x="259" y="927"/>
                  </a:lnTo>
                  <a:lnTo>
                    <a:pt x="270" y="924"/>
                  </a:lnTo>
                  <a:lnTo>
                    <a:pt x="279" y="921"/>
                  </a:lnTo>
                  <a:lnTo>
                    <a:pt x="286" y="916"/>
                  </a:lnTo>
                  <a:lnTo>
                    <a:pt x="293" y="911"/>
                  </a:lnTo>
                  <a:lnTo>
                    <a:pt x="297" y="904"/>
                  </a:lnTo>
                  <a:lnTo>
                    <a:pt x="300" y="901"/>
                  </a:lnTo>
                  <a:lnTo>
                    <a:pt x="301" y="896"/>
                  </a:lnTo>
                  <a:lnTo>
                    <a:pt x="302" y="892"/>
                  </a:lnTo>
                  <a:lnTo>
                    <a:pt x="302" y="887"/>
                  </a:lnTo>
                  <a:lnTo>
                    <a:pt x="302" y="877"/>
                  </a:lnTo>
                  <a:lnTo>
                    <a:pt x="302" y="868"/>
                  </a:lnTo>
                  <a:lnTo>
                    <a:pt x="315" y="870"/>
                  </a:lnTo>
                  <a:lnTo>
                    <a:pt x="327" y="871"/>
                  </a:lnTo>
                  <a:lnTo>
                    <a:pt x="338" y="871"/>
                  </a:lnTo>
                  <a:lnTo>
                    <a:pt x="348" y="870"/>
                  </a:lnTo>
                  <a:lnTo>
                    <a:pt x="358" y="868"/>
                  </a:lnTo>
                  <a:lnTo>
                    <a:pt x="367" y="866"/>
                  </a:lnTo>
                  <a:lnTo>
                    <a:pt x="374" y="863"/>
                  </a:lnTo>
                  <a:lnTo>
                    <a:pt x="382" y="860"/>
                  </a:lnTo>
                  <a:lnTo>
                    <a:pt x="389" y="856"/>
                  </a:lnTo>
                  <a:lnTo>
                    <a:pt x="394" y="852"/>
                  </a:lnTo>
                  <a:lnTo>
                    <a:pt x="401" y="847"/>
                  </a:lnTo>
                  <a:lnTo>
                    <a:pt x="405" y="842"/>
                  </a:lnTo>
                  <a:lnTo>
                    <a:pt x="415" y="831"/>
                  </a:lnTo>
                  <a:lnTo>
                    <a:pt x="424" y="818"/>
                  </a:lnTo>
                  <a:lnTo>
                    <a:pt x="432" y="807"/>
                  </a:lnTo>
                  <a:lnTo>
                    <a:pt x="440" y="795"/>
                  </a:lnTo>
                  <a:lnTo>
                    <a:pt x="449" y="783"/>
                  </a:lnTo>
                  <a:lnTo>
                    <a:pt x="460" y="773"/>
                  </a:lnTo>
                  <a:lnTo>
                    <a:pt x="465" y="769"/>
                  </a:lnTo>
                  <a:lnTo>
                    <a:pt x="471" y="764"/>
                  </a:lnTo>
                  <a:lnTo>
                    <a:pt x="477" y="760"/>
                  </a:lnTo>
                  <a:lnTo>
                    <a:pt x="485" y="757"/>
                  </a:lnTo>
                  <a:lnTo>
                    <a:pt x="493" y="754"/>
                  </a:lnTo>
                  <a:lnTo>
                    <a:pt x="502" y="752"/>
                  </a:lnTo>
                  <a:lnTo>
                    <a:pt x="510" y="751"/>
                  </a:lnTo>
                  <a:lnTo>
                    <a:pt x="521" y="751"/>
                  </a:lnTo>
                  <a:lnTo>
                    <a:pt x="521" y="745"/>
                  </a:lnTo>
                  <a:lnTo>
                    <a:pt x="511" y="729"/>
                  </a:lnTo>
                  <a:lnTo>
                    <a:pt x="505" y="713"/>
                  </a:lnTo>
                  <a:lnTo>
                    <a:pt x="499" y="697"/>
                  </a:lnTo>
                  <a:lnTo>
                    <a:pt x="494" y="682"/>
                  </a:lnTo>
                  <a:lnTo>
                    <a:pt x="490" y="667"/>
                  </a:lnTo>
                  <a:lnTo>
                    <a:pt x="484" y="653"/>
                  </a:lnTo>
                  <a:lnTo>
                    <a:pt x="476" y="640"/>
                  </a:lnTo>
                  <a:lnTo>
                    <a:pt x="468" y="628"/>
                  </a:lnTo>
                  <a:lnTo>
                    <a:pt x="472" y="623"/>
                  </a:lnTo>
                  <a:lnTo>
                    <a:pt x="476" y="619"/>
                  </a:lnTo>
                  <a:lnTo>
                    <a:pt x="479" y="614"/>
                  </a:lnTo>
                  <a:lnTo>
                    <a:pt x="481" y="610"/>
                  </a:lnTo>
                  <a:lnTo>
                    <a:pt x="484" y="599"/>
                  </a:lnTo>
                  <a:lnTo>
                    <a:pt x="486" y="589"/>
                  </a:lnTo>
                  <a:lnTo>
                    <a:pt x="487" y="579"/>
                  </a:lnTo>
                  <a:lnTo>
                    <a:pt x="488" y="567"/>
                  </a:lnTo>
                  <a:lnTo>
                    <a:pt x="491" y="555"/>
                  </a:lnTo>
                  <a:lnTo>
                    <a:pt x="494" y="541"/>
                  </a:lnTo>
                  <a:lnTo>
                    <a:pt x="497" y="533"/>
                  </a:lnTo>
                  <a:lnTo>
                    <a:pt x="501" y="526"/>
                  </a:lnTo>
                  <a:lnTo>
                    <a:pt x="505" y="519"/>
                  </a:lnTo>
                  <a:lnTo>
                    <a:pt x="509" y="512"/>
                  </a:lnTo>
                  <a:lnTo>
                    <a:pt x="520" y="499"/>
                  </a:lnTo>
                  <a:lnTo>
                    <a:pt x="532" y="486"/>
                  </a:lnTo>
                  <a:lnTo>
                    <a:pt x="546" y="476"/>
                  </a:lnTo>
                  <a:lnTo>
                    <a:pt x="558" y="468"/>
                  </a:lnTo>
                  <a:lnTo>
                    <a:pt x="570" y="461"/>
                  </a:lnTo>
                  <a:lnTo>
                    <a:pt x="581" y="455"/>
                  </a:lnTo>
                  <a:lnTo>
                    <a:pt x="581" y="234"/>
                  </a:lnTo>
                  <a:lnTo>
                    <a:pt x="129" y="0"/>
                  </a:lnTo>
                  <a:lnTo>
                    <a:pt x="116" y="1"/>
                  </a:lnTo>
                  <a:lnTo>
                    <a:pt x="106" y="3"/>
                  </a:lnTo>
                  <a:lnTo>
                    <a:pt x="98" y="5"/>
                  </a:lnTo>
                  <a:lnTo>
                    <a:pt x="89" y="6"/>
                  </a:lnTo>
                  <a:lnTo>
                    <a:pt x="79" y="15"/>
                  </a:lnTo>
                  <a:lnTo>
                    <a:pt x="69" y="24"/>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grpSp>
          <p:nvGrpSpPr>
            <p:cNvPr id="14336" name="Group 438"/>
            <p:cNvGrpSpPr>
              <a:grpSpLocks/>
            </p:cNvGrpSpPr>
            <p:nvPr>
              <p:custDataLst>
                <p:tags r:id="rId274"/>
              </p:custDataLst>
            </p:nvPr>
          </p:nvGrpSpPr>
          <p:grpSpPr bwMode="auto">
            <a:xfrm>
              <a:off x="2241733" y="4040202"/>
              <a:ext cx="429108" cy="931788"/>
              <a:chOff x="1589" y="3126"/>
              <a:chExt cx="290" cy="657"/>
            </a:xfrm>
            <a:solidFill>
              <a:srgbClr val="FFC000"/>
            </a:solidFill>
          </p:grpSpPr>
          <p:sp>
            <p:nvSpPr>
              <p:cNvPr id="2487" name="Freeform 439"/>
              <p:cNvSpPr>
                <a:spLocks/>
              </p:cNvSpPr>
              <p:nvPr/>
            </p:nvSpPr>
            <p:spPr bwMode="auto">
              <a:xfrm>
                <a:off x="1748" y="3531"/>
                <a:ext cx="15" cy="17"/>
              </a:xfrm>
              <a:custGeom>
                <a:avLst/>
                <a:gdLst>
                  <a:gd name="T0" fmla="*/ 46 w 46"/>
                  <a:gd name="T1" fmla="*/ 12 h 51"/>
                  <a:gd name="T2" fmla="*/ 19 w 46"/>
                  <a:gd name="T3" fmla="*/ 0 h 51"/>
                  <a:gd name="T4" fmla="*/ 13 w 46"/>
                  <a:gd name="T5" fmla="*/ 5 h 51"/>
                  <a:gd name="T6" fmla="*/ 7 w 46"/>
                  <a:gd name="T7" fmla="*/ 9 h 51"/>
                  <a:gd name="T8" fmla="*/ 4 w 46"/>
                  <a:gd name="T9" fmla="*/ 12 h 51"/>
                  <a:gd name="T10" fmla="*/ 2 w 46"/>
                  <a:gd name="T11" fmla="*/ 14 h 51"/>
                  <a:gd name="T12" fmla="*/ 0 w 46"/>
                  <a:gd name="T13" fmla="*/ 16 h 51"/>
                  <a:gd name="T14" fmla="*/ 0 w 46"/>
                  <a:gd name="T15" fmla="*/ 19 h 51"/>
                  <a:gd name="T16" fmla="*/ 0 w 46"/>
                  <a:gd name="T17" fmla="*/ 24 h 51"/>
                  <a:gd name="T18" fmla="*/ 2 w 46"/>
                  <a:gd name="T19" fmla="*/ 29 h 51"/>
                  <a:gd name="T20" fmla="*/ 4 w 46"/>
                  <a:gd name="T21" fmla="*/ 36 h 51"/>
                  <a:gd name="T22" fmla="*/ 7 w 46"/>
                  <a:gd name="T23" fmla="*/ 41 h 51"/>
                  <a:gd name="T24" fmla="*/ 10 w 46"/>
                  <a:gd name="T25" fmla="*/ 46 h 51"/>
                  <a:gd name="T26" fmla="*/ 13 w 46"/>
                  <a:gd name="T27" fmla="*/ 49 h 51"/>
                  <a:gd name="T28" fmla="*/ 15 w 46"/>
                  <a:gd name="T29" fmla="*/ 50 h 51"/>
                  <a:gd name="T30" fmla="*/ 16 w 46"/>
                  <a:gd name="T31" fmla="*/ 51 h 51"/>
                  <a:gd name="T32" fmla="*/ 18 w 46"/>
                  <a:gd name="T33" fmla="*/ 51 h 51"/>
                  <a:gd name="T34" fmla="*/ 19 w 46"/>
                  <a:gd name="T35" fmla="*/ 50 h 51"/>
                  <a:gd name="T36" fmla="*/ 35 w 46"/>
                  <a:gd name="T37" fmla="*/ 50 h 51"/>
                  <a:gd name="T38" fmla="*/ 46 w 46"/>
                  <a:gd name="T39" fmla="*/ 50 h 51"/>
                  <a:gd name="T40" fmla="*/ 46 w 46"/>
                  <a:gd name="T41" fmla="*/ 37 h 51"/>
                  <a:gd name="T42" fmla="*/ 46 w 46"/>
                  <a:gd name="T43" fmla="*/ 26 h 51"/>
                  <a:gd name="T44" fmla="*/ 46 w 46"/>
                  <a:gd name="T45" fmla="*/ 18 h 51"/>
                  <a:gd name="T46" fmla="*/ 46 w 46"/>
                  <a:gd name="T47" fmla="*/ 1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 h="51">
                    <a:moveTo>
                      <a:pt x="46" y="12"/>
                    </a:moveTo>
                    <a:lnTo>
                      <a:pt x="19" y="0"/>
                    </a:lnTo>
                    <a:lnTo>
                      <a:pt x="13" y="5"/>
                    </a:lnTo>
                    <a:lnTo>
                      <a:pt x="7" y="9"/>
                    </a:lnTo>
                    <a:lnTo>
                      <a:pt x="4" y="12"/>
                    </a:lnTo>
                    <a:lnTo>
                      <a:pt x="2" y="14"/>
                    </a:lnTo>
                    <a:lnTo>
                      <a:pt x="0" y="16"/>
                    </a:lnTo>
                    <a:lnTo>
                      <a:pt x="0" y="19"/>
                    </a:lnTo>
                    <a:lnTo>
                      <a:pt x="0" y="24"/>
                    </a:lnTo>
                    <a:lnTo>
                      <a:pt x="2" y="29"/>
                    </a:lnTo>
                    <a:lnTo>
                      <a:pt x="4" y="36"/>
                    </a:lnTo>
                    <a:lnTo>
                      <a:pt x="7" y="41"/>
                    </a:lnTo>
                    <a:lnTo>
                      <a:pt x="10" y="46"/>
                    </a:lnTo>
                    <a:lnTo>
                      <a:pt x="13" y="49"/>
                    </a:lnTo>
                    <a:lnTo>
                      <a:pt x="15" y="50"/>
                    </a:lnTo>
                    <a:lnTo>
                      <a:pt x="16" y="51"/>
                    </a:lnTo>
                    <a:lnTo>
                      <a:pt x="18" y="51"/>
                    </a:lnTo>
                    <a:lnTo>
                      <a:pt x="19" y="50"/>
                    </a:lnTo>
                    <a:lnTo>
                      <a:pt x="35" y="50"/>
                    </a:lnTo>
                    <a:lnTo>
                      <a:pt x="46" y="50"/>
                    </a:lnTo>
                    <a:lnTo>
                      <a:pt x="46" y="37"/>
                    </a:lnTo>
                    <a:lnTo>
                      <a:pt x="46" y="26"/>
                    </a:lnTo>
                    <a:lnTo>
                      <a:pt x="46" y="18"/>
                    </a:lnTo>
                    <a:lnTo>
                      <a:pt x="46" y="12"/>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88" name="Freeform 440"/>
              <p:cNvSpPr>
                <a:spLocks/>
              </p:cNvSpPr>
              <p:nvPr/>
            </p:nvSpPr>
            <p:spPr bwMode="auto">
              <a:xfrm>
                <a:off x="1759" y="3730"/>
                <a:ext cx="63" cy="53"/>
              </a:xfrm>
              <a:custGeom>
                <a:avLst/>
                <a:gdLst>
                  <a:gd name="T0" fmla="*/ 0 w 192"/>
                  <a:gd name="T1" fmla="*/ 0 h 158"/>
                  <a:gd name="T2" fmla="*/ 0 w 192"/>
                  <a:gd name="T3" fmla="*/ 14 h 158"/>
                  <a:gd name="T4" fmla="*/ 2 w 192"/>
                  <a:gd name="T5" fmla="*/ 26 h 158"/>
                  <a:gd name="T6" fmla="*/ 4 w 192"/>
                  <a:gd name="T7" fmla="*/ 38 h 158"/>
                  <a:gd name="T8" fmla="*/ 7 w 192"/>
                  <a:gd name="T9" fmla="*/ 50 h 158"/>
                  <a:gd name="T10" fmla="*/ 11 w 192"/>
                  <a:gd name="T11" fmla="*/ 61 h 158"/>
                  <a:gd name="T12" fmla="*/ 15 w 192"/>
                  <a:gd name="T13" fmla="*/ 71 h 158"/>
                  <a:gd name="T14" fmla="*/ 21 w 192"/>
                  <a:gd name="T15" fmla="*/ 81 h 158"/>
                  <a:gd name="T16" fmla="*/ 25 w 192"/>
                  <a:gd name="T17" fmla="*/ 90 h 158"/>
                  <a:gd name="T18" fmla="*/ 47 w 192"/>
                  <a:gd name="T19" fmla="*/ 122 h 158"/>
                  <a:gd name="T20" fmla="*/ 66 w 192"/>
                  <a:gd name="T21" fmla="*/ 148 h 158"/>
                  <a:gd name="T22" fmla="*/ 72 w 192"/>
                  <a:gd name="T23" fmla="*/ 151 h 158"/>
                  <a:gd name="T24" fmla="*/ 79 w 192"/>
                  <a:gd name="T25" fmla="*/ 153 h 158"/>
                  <a:gd name="T26" fmla="*/ 85 w 192"/>
                  <a:gd name="T27" fmla="*/ 155 h 158"/>
                  <a:gd name="T28" fmla="*/ 92 w 192"/>
                  <a:gd name="T29" fmla="*/ 156 h 158"/>
                  <a:gd name="T30" fmla="*/ 105 w 192"/>
                  <a:gd name="T31" fmla="*/ 158 h 158"/>
                  <a:gd name="T32" fmla="*/ 119 w 192"/>
                  <a:gd name="T33" fmla="*/ 158 h 158"/>
                  <a:gd name="T34" fmla="*/ 152 w 192"/>
                  <a:gd name="T35" fmla="*/ 155 h 158"/>
                  <a:gd name="T36" fmla="*/ 192 w 192"/>
                  <a:gd name="T37" fmla="*/ 154 h 158"/>
                  <a:gd name="T38" fmla="*/ 184 w 192"/>
                  <a:gd name="T39" fmla="*/ 153 h 158"/>
                  <a:gd name="T40" fmla="*/ 176 w 192"/>
                  <a:gd name="T41" fmla="*/ 152 h 158"/>
                  <a:gd name="T42" fmla="*/ 168 w 192"/>
                  <a:gd name="T43" fmla="*/ 151 h 158"/>
                  <a:gd name="T44" fmla="*/ 160 w 192"/>
                  <a:gd name="T45" fmla="*/ 149 h 158"/>
                  <a:gd name="T46" fmla="*/ 145 w 192"/>
                  <a:gd name="T47" fmla="*/ 144 h 158"/>
                  <a:gd name="T48" fmla="*/ 129 w 192"/>
                  <a:gd name="T49" fmla="*/ 138 h 158"/>
                  <a:gd name="T50" fmla="*/ 115 w 192"/>
                  <a:gd name="T51" fmla="*/ 130 h 158"/>
                  <a:gd name="T52" fmla="*/ 101 w 192"/>
                  <a:gd name="T53" fmla="*/ 120 h 158"/>
                  <a:gd name="T54" fmla="*/ 87 w 192"/>
                  <a:gd name="T55" fmla="*/ 110 h 158"/>
                  <a:gd name="T56" fmla="*/ 75 w 192"/>
                  <a:gd name="T57" fmla="*/ 98 h 158"/>
                  <a:gd name="T58" fmla="*/ 63 w 192"/>
                  <a:gd name="T59" fmla="*/ 87 h 158"/>
                  <a:gd name="T60" fmla="*/ 52 w 192"/>
                  <a:gd name="T61" fmla="*/ 75 h 158"/>
                  <a:gd name="T62" fmla="*/ 42 w 192"/>
                  <a:gd name="T63" fmla="*/ 63 h 158"/>
                  <a:gd name="T64" fmla="*/ 35 w 192"/>
                  <a:gd name="T65" fmla="*/ 50 h 158"/>
                  <a:gd name="T66" fmla="*/ 27 w 192"/>
                  <a:gd name="T67" fmla="*/ 38 h 158"/>
                  <a:gd name="T68" fmla="*/ 21 w 192"/>
                  <a:gd name="T69" fmla="*/ 26 h 158"/>
                  <a:gd name="T70" fmla="*/ 16 w 192"/>
                  <a:gd name="T71" fmla="*/ 16 h 158"/>
                  <a:gd name="T72" fmla="*/ 13 w 192"/>
                  <a:gd name="T73" fmla="*/ 6 h 158"/>
                  <a:gd name="T74" fmla="*/ 0 w 192"/>
                  <a:gd name="T75"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2" h="158">
                    <a:moveTo>
                      <a:pt x="0" y="0"/>
                    </a:moveTo>
                    <a:lnTo>
                      <a:pt x="0" y="14"/>
                    </a:lnTo>
                    <a:lnTo>
                      <a:pt x="2" y="26"/>
                    </a:lnTo>
                    <a:lnTo>
                      <a:pt x="4" y="38"/>
                    </a:lnTo>
                    <a:lnTo>
                      <a:pt x="7" y="50"/>
                    </a:lnTo>
                    <a:lnTo>
                      <a:pt x="11" y="61"/>
                    </a:lnTo>
                    <a:lnTo>
                      <a:pt x="15" y="71"/>
                    </a:lnTo>
                    <a:lnTo>
                      <a:pt x="21" y="81"/>
                    </a:lnTo>
                    <a:lnTo>
                      <a:pt x="25" y="90"/>
                    </a:lnTo>
                    <a:lnTo>
                      <a:pt x="47" y="122"/>
                    </a:lnTo>
                    <a:lnTo>
                      <a:pt x="66" y="148"/>
                    </a:lnTo>
                    <a:lnTo>
                      <a:pt x="72" y="151"/>
                    </a:lnTo>
                    <a:lnTo>
                      <a:pt x="79" y="153"/>
                    </a:lnTo>
                    <a:lnTo>
                      <a:pt x="85" y="155"/>
                    </a:lnTo>
                    <a:lnTo>
                      <a:pt x="92" y="156"/>
                    </a:lnTo>
                    <a:lnTo>
                      <a:pt x="105" y="158"/>
                    </a:lnTo>
                    <a:lnTo>
                      <a:pt x="119" y="158"/>
                    </a:lnTo>
                    <a:lnTo>
                      <a:pt x="152" y="155"/>
                    </a:lnTo>
                    <a:lnTo>
                      <a:pt x="192" y="154"/>
                    </a:lnTo>
                    <a:lnTo>
                      <a:pt x="184" y="153"/>
                    </a:lnTo>
                    <a:lnTo>
                      <a:pt x="176" y="152"/>
                    </a:lnTo>
                    <a:lnTo>
                      <a:pt x="168" y="151"/>
                    </a:lnTo>
                    <a:lnTo>
                      <a:pt x="160" y="149"/>
                    </a:lnTo>
                    <a:lnTo>
                      <a:pt x="145" y="144"/>
                    </a:lnTo>
                    <a:lnTo>
                      <a:pt x="129" y="138"/>
                    </a:lnTo>
                    <a:lnTo>
                      <a:pt x="115" y="130"/>
                    </a:lnTo>
                    <a:lnTo>
                      <a:pt x="101" y="120"/>
                    </a:lnTo>
                    <a:lnTo>
                      <a:pt x="87" y="110"/>
                    </a:lnTo>
                    <a:lnTo>
                      <a:pt x="75" y="98"/>
                    </a:lnTo>
                    <a:lnTo>
                      <a:pt x="63" y="87"/>
                    </a:lnTo>
                    <a:lnTo>
                      <a:pt x="52" y="75"/>
                    </a:lnTo>
                    <a:lnTo>
                      <a:pt x="42" y="63"/>
                    </a:lnTo>
                    <a:lnTo>
                      <a:pt x="35" y="50"/>
                    </a:lnTo>
                    <a:lnTo>
                      <a:pt x="27" y="38"/>
                    </a:lnTo>
                    <a:lnTo>
                      <a:pt x="21" y="26"/>
                    </a:lnTo>
                    <a:lnTo>
                      <a:pt x="16" y="16"/>
                    </a:lnTo>
                    <a:lnTo>
                      <a:pt x="13" y="6"/>
                    </a:lnTo>
                    <a:lnTo>
                      <a:pt x="0" y="0"/>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89" name="Freeform 441"/>
              <p:cNvSpPr>
                <a:spLocks/>
              </p:cNvSpPr>
              <p:nvPr/>
            </p:nvSpPr>
            <p:spPr bwMode="auto">
              <a:xfrm>
                <a:off x="1589" y="3126"/>
                <a:ext cx="290" cy="606"/>
              </a:xfrm>
              <a:custGeom>
                <a:avLst/>
                <a:gdLst>
                  <a:gd name="T0" fmla="*/ 772 w 884"/>
                  <a:gd name="T1" fmla="*/ 415 h 1818"/>
                  <a:gd name="T2" fmla="*/ 873 w 884"/>
                  <a:gd name="T3" fmla="*/ 342 h 1818"/>
                  <a:gd name="T4" fmla="*/ 884 w 884"/>
                  <a:gd name="T5" fmla="*/ 232 h 1818"/>
                  <a:gd name="T6" fmla="*/ 840 w 884"/>
                  <a:gd name="T7" fmla="*/ 192 h 1818"/>
                  <a:gd name="T8" fmla="*/ 841 w 884"/>
                  <a:gd name="T9" fmla="*/ 262 h 1818"/>
                  <a:gd name="T10" fmla="*/ 774 w 884"/>
                  <a:gd name="T11" fmla="*/ 328 h 1818"/>
                  <a:gd name="T12" fmla="*/ 667 w 884"/>
                  <a:gd name="T13" fmla="*/ 331 h 1818"/>
                  <a:gd name="T14" fmla="*/ 625 w 884"/>
                  <a:gd name="T15" fmla="*/ 290 h 1818"/>
                  <a:gd name="T16" fmla="*/ 658 w 884"/>
                  <a:gd name="T17" fmla="*/ 215 h 1818"/>
                  <a:gd name="T18" fmla="*/ 544 w 884"/>
                  <a:gd name="T19" fmla="*/ 148 h 1818"/>
                  <a:gd name="T20" fmla="*/ 425 w 884"/>
                  <a:gd name="T21" fmla="*/ 87 h 1818"/>
                  <a:gd name="T22" fmla="*/ 373 w 884"/>
                  <a:gd name="T23" fmla="*/ 10 h 1818"/>
                  <a:gd name="T24" fmla="*/ 286 w 884"/>
                  <a:gd name="T25" fmla="*/ 22 h 1818"/>
                  <a:gd name="T26" fmla="*/ 234 w 884"/>
                  <a:gd name="T27" fmla="*/ 24 h 1818"/>
                  <a:gd name="T28" fmla="*/ 171 w 884"/>
                  <a:gd name="T29" fmla="*/ 8 h 1818"/>
                  <a:gd name="T30" fmla="*/ 98 w 884"/>
                  <a:gd name="T31" fmla="*/ 54 h 1818"/>
                  <a:gd name="T32" fmla="*/ 67 w 884"/>
                  <a:gd name="T33" fmla="*/ 116 h 1818"/>
                  <a:gd name="T34" fmla="*/ 27 w 884"/>
                  <a:gd name="T35" fmla="*/ 179 h 1818"/>
                  <a:gd name="T36" fmla="*/ 55 w 884"/>
                  <a:gd name="T37" fmla="*/ 251 h 1818"/>
                  <a:gd name="T38" fmla="*/ 51 w 884"/>
                  <a:gd name="T39" fmla="*/ 319 h 1818"/>
                  <a:gd name="T40" fmla="*/ 0 w 884"/>
                  <a:gd name="T41" fmla="*/ 432 h 1818"/>
                  <a:gd name="T42" fmla="*/ 12 w 884"/>
                  <a:gd name="T43" fmla="*/ 609 h 1818"/>
                  <a:gd name="T44" fmla="*/ 76 w 884"/>
                  <a:gd name="T45" fmla="*/ 696 h 1818"/>
                  <a:gd name="T46" fmla="*/ 60 w 884"/>
                  <a:gd name="T47" fmla="*/ 753 h 1818"/>
                  <a:gd name="T48" fmla="*/ 60 w 884"/>
                  <a:gd name="T49" fmla="*/ 808 h 1818"/>
                  <a:gd name="T50" fmla="*/ 81 w 884"/>
                  <a:gd name="T51" fmla="*/ 850 h 1818"/>
                  <a:gd name="T52" fmla="*/ 53 w 884"/>
                  <a:gd name="T53" fmla="*/ 900 h 1818"/>
                  <a:gd name="T54" fmla="*/ 82 w 884"/>
                  <a:gd name="T55" fmla="*/ 983 h 1818"/>
                  <a:gd name="T56" fmla="*/ 81 w 884"/>
                  <a:gd name="T57" fmla="*/ 1055 h 1818"/>
                  <a:gd name="T58" fmla="*/ 78 w 884"/>
                  <a:gd name="T59" fmla="*/ 1152 h 1818"/>
                  <a:gd name="T60" fmla="*/ 137 w 884"/>
                  <a:gd name="T61" fmla="*/ 1265 h 1818"/>
                  <a:gd name="T62" fmla="*/ 198 w 884"/>
                  <a:gd name="T63" fmla="*/ 1394 h 1818"/>
                  <a:gd name="T64" fmla="*/ 217 w 884"/>
                  <a:gd name="T65" fmla="*/ 1463 h 1818"/>
                  <a:gd name="T66" fmla="*/ 230 w 884"/>
                  <a:gd name="T67" fmla="*/ 1526 h 1818"/>
                  <a:gd name="T68" fmla="*/ 213 w 884"/>
                  <a:gd name="T69" fmla="*/ 1590 h 1818"/>
                  <a:gd name="T70" fmla="*/ 201 w 884"/>
                  <a:gd name="T71" fmla="*/ 1644 h 1818"/>
                  <a:gd name="T72" fmla="*/ 228 w 884"/>
                  <a:gd name="T73" fmla="*/ 1718 h 1818"/>
                  <a:gd name="T74" fmla="*/ 311 w 884"/>
                  <a:gd name="T75" fmla="*/ 1772 h 1818"/>
                  <a:gd name="T76" fmla="*/ 392 w 884"/>
                  <a:gd name="T77" fmla="*/ 1798 h 1818"/>
                  <a:gd name="T78" fmla="*/ 451 w 884"/>
                  <a:gd name="T79" fmla="*/ 1786 h 1818"/>
                  <a:gd name="T80" fmla="*/ 454 w 884"/>
                  <a:gd name="T81" fmla="*/ 1703 h 1818"/>
                  <a:gd name="T82" fmla="*/ 470 w 884"/>
                  <a:gd name="T83" fmla="*/ 1612 h 1818"/>
                  <a:gd name="T84" fmla="*/ 495 w 884"/>
                  <a:gd name="T85" fmla="*/ 1509 h 1818"/>
                  <a:gd name="T86" fmla="*/ 420 w 884"/>
                  <a:gd name="T87" fmla="*/ 1486 h 1818"/>
                  <a:gd name="T88" fmla="*/ 401 w 884"/>
                  <a:gd name="T89" fmla="*/ 1430 h 1818"/>
                  <a:gd name="T90" fmla="*/ 453 w 884"/>
                  <a:gd name="T91" fmla="*/ 1395 h 1818"/>
                  <a:gd name="T92" fmla="*/ 484 w 884"/>
                  <a:gd name="T93" fmla="*/ 1332 h 1818"/>
                  <a:gd name="T94" fmla="*/ 455 w 884"/>
                  <a:gd name="T95" fmla="*/ 1224 h 1818"/>
                  <a:gd name="T96" fmla="*/ 425 w 884"/>
                  <a:gd name="T97" fmla="*/ 1141 h 1818"/>
                  <a:gd name="T98" fmla="*/ 518 w 884"/>
                  <a:gd name="T99" fmla="*/ 1166 h 1818"/>
                  <a:gd name="T100" fmla="*/ 568 w 884"/>
                  <a:gd name="T101" fmla="*/ 1151 h 1818"/>
                  <a:gd name="T102" fmla="*/ 558 w 884"/>
                  <a:gd name="T103" fmla="*/ 1078 h 1818"/>
                  <a:gd name="T104" fmla="*/ 565 w 884"/>
                  <a:gd name="T105" fmla="*/ 1030 h 1818"/>
                  <a:gd name="T106" fmla="*/ 676 w 884"/>
                  <a:gd name="T107" fmla="*/ 1023 h 1818"/>
                  <a:gd name="T108" fmla="*/ 795 w 884"/>
                  <a:gd name="T109" fmla="*/ 973 h 1818"/>
                  <a:gd name="T110" fmla="*/ 816 w 884"/>
                  <a:gd name="T111" fmla="*/ 882 h 1818"/>
                  <a:gd name="T112" fmla="*/ 781 w 884"/>
                  <a:gd name="T113" fmla="*/ 852 h 1818"/>
                  <a:gd name="T114" fmla="*/ 758 w 884"/>
                  <a:gd name="T115" fmla="*/ 810 h 1818"/>
                  <a:gd name="T116" fmla="*/ 692 w 884"/>
                  <a:gd name="T117" fmla="*/ 752 h 1818"/>
                  <a:gd name="T118" fmla="*/ 701 w 884"/>
                  <a:gd name="T119" fmla="*/ 532 h 1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84" h="1818">
                    <a:moveTo>
                      <a:pt x="725" y="493"/>
                    </a:moveTo>
                    <a:lnTo>
                      <a:pt x="726" y="484"/>
                    </a:lnTo>
                    <a:lnTo>
                      <a:pt x="729" y="474"/>
                    </a:lnTo>
                    <a:lnTo>
                      <a:pt x="735" y="462"/>
                    </a:lnTo>
                    <a:lnTo>
                      <a:pt x="742" y="450"/>
                    </a:lnTo>
                    <a:lnTo>
                      <a:pt x="750" y="438"/>
                    </a:lnTo>
                    <a:lnTo>
                      <a:pt x="761" y="427"/>
                    </a:lnTo>
                    <a:lnTo>
                      <a:pt x="772" y="415"/>
                    </a:lnTo>
                    <a:lnTo>
                      <a:pt x="784" y="402"/>
                    </a:lnTo>
                    <a:lnTo>
                      <a:pt x="798" y="391"/>
                    </a:lnTo>
                    <a:lnTo>
                      <a:pt x="811" y="381"/>
                    </a:lnTo>
                    <a:lnTo>
                      <a:pt x="824" y="371"/>
                    </a:lnTo>
                    <a:lnTo>
                      <a:pt x="837" y="362"/>
                    </a:lnTo>
                    <a:lnTo>
                      <a:pt x="849" y="353"/>
                    </a:lnTo>
                    <a:lnTo>
                      <a:pt x="862" y="347"/>
                    </a:lnTo>
                    <a:lnTo>
                      <a:pt x="873" y="342"/>
                    </a:lnTo>
                    <a:lnTo>
                      <a:pt x="884" y="339"/>
                    </a:lnTo>
                    <a:lnTo>
                      <a:pt x="884" y="329"/>
                    </a:lnTo>
                    <a:lnTo>
                      <a:pt x="884" y="310"/>
                    </a:lnTo>
                    <a:lnTo>
                      <a:pt x="884" y="289"/>
                    </a:lnTo>
                    <a:lnTo>
                      <a:pt x="884" y="272"/>
                    </a:lnTo>
                    <a:lnTo>
                      <a:pt x="884" y="259"/>
                    </a:lnTo>
                    <a:lnTo>
                      <a:pt x="884" y="247"/>
                    </a:lnTo>
                    <a:lnTo>
                      <a:pt x="884" y="232"/>
                    </a:lnTo>
                    <a:lnTo>
                      <a:pt x="884" y="216"/>
                    </a:lnTo>
                    <a:lnTo>
                      <a:pt x="874" y="216"/>
                    </a:lnTo>
                    <a:lnTo>
                      <a:pt x="867" y="214"/>
                    </a:lnTo>
                    <a:lnTo>
                      <a:pt x="859" y="211"/>
                    </a:lnTo>
                    <a:lnTo>
                      <a:pt x="854" y="208"/>
                    </a:lnTo>
                    <a:lnTo>
                      <a:pt x="848" y="203"/>
                    </a:lnTo>
                    <a:lnTo>
                      <a:pt x="844" y="198"/>
                    </a:lnTo>
                    <a:lnTo>
                      <a:pt x="840" y="192"/>
                    </a:lnTo>
                    <a:lnTo>
                      <a:pt x="837" y="185"/>
                    </a:lnTo>
                    <a:lnTo>
                      <a:pt x="837" y="222"/>
                    </a:lnTo>
                    <a:lnTo>
                      <a:pt x="840" y="227"/>
                    </a:lnTo>
                    <a:lnTo>
                      <a:pt x="843" y="231"/>
                    </a:lnTo>
                    <a:lnTo>
                      <a:pt x="844" y="236"/>
                    </a:lnTo>
                    <a:lnTo>
                      <a:pt x="845" y="241"/>
                    </a:lnTo>
                    <a:lnTo>
                      <a:pt x="844" y="252"/>
                    </a:lnTo>
                    <a:lnTo>
                      <a:pt x="841" y="262"/>
                    </a:lnTo>
                    <a:lnTo>
                      <a:pt x="837" y="271"/>
                    </a:lnTo>
                    <a:lnTo>
                      <a:pt x="832" y="281"/>
                    </a:lnTo>
                    <a:lnTo>
                      <a:pt x="824" y="290"/>
                    </a:lnTo>
                    <a:lnTo>
                      <a:pt x="815" y="299"/>
                    </a:lnTo>
                    <a:lnTo>
                      <a:pt x="805" y="308"/>
                    </a:lnTo>
                    <a:lnTo>
                      <a:pt x="795" y="316"/>
                    </a:lnTo>
                    <a:lnTo>
                      <a:pt x="785" y="322"/>
                    </a:lnTo>
                    <a:lnTo>
                      <a:pt x="774" y="328"/>
                    </a:lnTo>
                    <a:lnTo>
                      <a:pt x="765" y="333"/>
                    </a:lnTo>
                    <a:lnTo>
                      <a:pt x="755" y="336"/>
                    </a:lnTo>
                    <a:lnTo>
                      <a:pt x="746" y="338"/>
                    </a:lnTo>
                    <a:lnTo>
                      <a:pt x="738" y="339"/>
                    </a:lnTo>
                    <a:lnTo>
                      <a:pt x="722" y="339"/>
                    </a:lnTo>
                    <a:lnTo>
                      <a:pt x="703" y="338"/>
                    </a:lnTo>
                    <a:lnTo>
                      <a:pt x="684" y="335"/>
                    </a:lnTo>
                    <a:lnTo>
                      <a:pt x="667" y="331"/>
                    </a:lnTo>
                    <a:lnTo>
                      <a:pt x="658" y="328"/>
                    </a:lnTo>
                    <a:lnTo>
                      <a:pt x="650" y="325"/>
                    </a:lnTo>
                    <a:lnTo>
                      <a:pt x="643" y="321"/>
                    </a:lnTo>
                    <a:lnTo>
                      <a:pt x="637" y="316"/>
                    </a:lnTo>
                    <a:lnTo>
                      <a:pt x="632" y="311"/>
                    </a:lnTo>
                    <a:lnTo>
                      <a:pt x="628" y="305"/>
                    </a:lnTo>
                    <a:lnTo>
                      <a:pt x="625" y="297"/>
                    </a:lnTo>
                    <a:lnTo>
                      <a:pt x="625" y="290"/>
                    </a:lnTo>
                    <a:lnTo>
                      <a:pt x="625" y="283"/>
                    </a:lnTo>
                    <a:lnTo>
                      <a:pt x="626" y="277"/>
                    </a:lnTo>
                    <a:lnTo>
                      <a:pt x="628" y="270"/>
                    </a:lnTo>
                    <a:lnTo>
                      <a:pt x="631" y="264"/>
                    </a:lnTo>
                    <a:lnTo>
                      <a:pt x="636" y="252"/>
                    </a:lnTo>
                    <a:lnTo>
                      <a:pt x="643" y="240"/>
                    </a:lnTo>
                    <a:lnTo>
                      <a:pt x="650" y="228"/>
                    </a:lnTo>
                    <a:lnTo>
                      <a:pt x="658" y="215"/>
                    </a:lnTo>
                    <a:lnTo>
                      <a:pt x="666" y="201"/>
                    </a:lnTo>
                    <a:lnTo>
                      <a:pt x="671" y="185"/>
                    </a:lnTo>
                    <a:lnTo>
                      <a:pt x="654" y="178"/>
                    </a:lnTo>
                    <a:lnTo>
                      <a:pt x="637" y="172"/>
                    </a:lnTo>
                    <a:lnTo>
                      <a:pt x="621" y="166"/>
                    </a:lnTo>
                    <a:lnTo>
                      <a:pt x="605" y="162"/>
                    </a:lnTo>
                    <a:lnTo>
                      <a:pt x="574" y="155"/>
                    </a:lnTo>
                    <a:lnTo>
                      <a:pt x="544" y="148"/>
                    </a:lnTo>
                    <a:lnTo>
                      <a:pt x="529" y="144"/>
                    </a:lnTo>
                    <a:lnTo>
                      <a:pt x="514" y="139"/>
                    </a:lnTo>
                    <a:lnTo>
                      <a:pt x="499" y="133"/>
                    </a:lnTo>
                    <a:lnTo>
                      <a:pt x="485" y="127"/>
                    </a:lnTo>
                    <a:lnTo>
                      <a:pt x="470" y="119"/>
                    </a:lnTo>
                    <a:lnTo>
                      <a:pt x="455" y="110"/>
                    </a:lnTo>
                    <a:lnTo>
                      <a:pt x="441" y="100"/>
                    </a:lnTo>
                    <a:lnTo>
                      <a:pt x="425" y="87"/>
                    </a:lnTo>
                    <a:lnTo>
                      <a:pt x="417" y="76"/>
                    </a:lnTo>
                    <a:lnTo>
                      <a:pt x="410" y="66"/>
                    </a:lnTo>
                    <a:lnTo>
                      <a:pt x="403" y="55"/>
                    </a:lnTo>
                    <a:lnTo>
                      <a:pt x="398" y="44"/>
                    </a:lnTo>
                    <a:lnTo>
                      <a:pt x="390" y="32"/>
                    </a:lnTo>
                    <a:lnTo>
                      <a:pt x="383" y="20"/>
                    </a:lnTo>
                    <a:lnTo>
                      <a:pt x="378" y="15"/>
                    </a:lnTo>
                    <a:lnTo>
                      <a:pt x="373" y="10"/>
                    </a:lnTo>
                    <a:lnTo>
                      <a:pt x="366" y="5"/>
                    </a:lnTo>
                    <a:lnTo>
                      <a:pt x="359" y="0"/>
                    </a:lnTo>
                    <a:lnTo>
                      <a:pt x="332" y="6"/>
                    </a:lnTo>
                    <a:lnTo>
                      <a:pt x="308" y="11"/>
                    </a:lnTo>
                    <a:lnTo>
                      <a:pt x="302" y="13"/>
                    </a:lnTo>
                    <a:lnTo>
                      <a:pt x="297" y="15"/>
                    </a:lnTo>
                    <a:lnTo>
                      <a:pt x="291" y="19"/>
                    </a:lnTo>
                    <a:lnTo>
                      <a:pt x="286" y="22"/>
                    </a:lnTo>
                    <a:lnTo>
                      <a:pt x="281" y="28"/>
                    </a:lnTo>
                    <a:lnTo>
                      <a:pt x="276" y="34"/>
                    </a:lnTo>
                    <a:lnTo>
                      <a:pt x="272" y="41"/>
                    </a:lnTo>
                    <a:lnTo>
                      <a:pt x="266" y="50"/>
                    </a:lnTo>
                    <a:lnTo>
                      <a:pt x="257" y="44"/>
                    </a:lnTo>
                    <a:lnTo>
                      <a:pt x="249" y="38"/>
                    </a:lnTo>
                    <a:lnTo>
                      <a:pt x="242" y="31"/>
                    </a:lnTo>
                    <a:lnTo>
                      <a:pt x="234" y="24"/>
                    </a:lnTo>
                    <a:lnTo>
                      <a:pt x="225" y="17"/>
                    </a:lnTo>
                    <a:lnTo>
                      <a:pt x="215" y="11"/>
                    </a:lnTo>
                    <a:lnTo>
                      <a:pt x="209" y="9"/>
                    </a:lnTo>
                    <a:lnTo>
                      <a:pt x="202" y="8"/>
                    </a:lnTo>
                    <a:lnTo>
                      <a:pt x="195" y="7"/>
                    </a:lnTo>
                    <a:lnTo>
                      <a:pt x="186" y="6"/>
                    </a:lnTo>
                    <a:lnTo>
                      <a:pt x="178" y="7"/>
                    </a:lnTo>
                    <a:lnTo>
                      <a:pt x="171" y="8"/>
                    </a:lnTo>
                    <a:lnTo>
                      <a:pt x="163" y="11"/>
                    </a:lnTo>
                    <a:lnTo>
                      <a:pt x="156" y="14"/>
                    </a:lnTo>
                    <a:lnTo>
                      <a:pt x="143" y="22"/>
                    </a:lnTo>
                    <a:lnTo>
                      <a:pt x="132" y="32"/>
                    </a:lnTo>
                    <a:lnTo>
                      <a:pt x="120" y="41"/>
                    </a:lnTo>
                    <a:lnTo>
                      <a:pt x="110" y="48"/>
                    </a:lnTo>
                    <a:lnTo>
                      <a:pt x="105" y="51"/>
                    </a:lnTo>
                    <a:lnTo>
                      <a:pt x="98" y="54"/>
                    </a:lnTo>
                    <a:lnTo>
                      <a:pt x="93" y="55"/>
                    </a:lnTo>
                    <a:lnTo>
                      <a:pt x="87" y="56"/>
                    </a:lnTo>
                    <a:lnTo>
                      <a:pt x="86" y="69"/>
                    </a:lnTo>
                    <a:lnTo>
                      <a:pt x="84" y="81"/>
                    </a:lnTo>
                    <a:lnTo>
                      <a:pt x="82" y="91"/>
                    </a:lnTo>
                    <a:lnTo>
                      <a:pt x="77" y="100"/>
                    </a:lnTo>
                    <a:lnTo>
                      <a:pt x="73" y="109"/>
                    </a:lnTo>
                    <a:lnTo>
                      <a:pt x="67" y="116"/>
                    </a:lnTo>
                    <a:lnTo>
                      <a:pt x="62" y="123"/>
                    </a:lnTo>
                    <a:lnTo>
                      <a:pt x="56" y="129"/>
                    </a:lnTo>
                    <a:lnTo>
                      <a:pt x="45" y="141"/>
                    </a:lnTo>
                    <a:lnTo>
                      <a:pt x="37" y="152"/>
                    </a:lnTo>
                    <a:lnTo>
                      <a:pt x="32" y="158"/>
                    </a:lnTo>
                    <a:lnTo>
                      <a:pt x="30" y="164"/>
                    </a:lnTo>
                    <a:lnTo>
                      <a:pt x="28" y="171"/>
                    </a:lnTo>
                    <a:lnTo>
                      <a:pt x="27" y="179"/>
                    </a:lnTo>
                    <a:lnTo>
                      <a:pt x="28" y="186"/>
                    </a:lnTo>
                    <a:lnTo>
                      <a:pt x="28" y="194"/>
                    </a:lnTo>
                    <a:lnTo>
                      <a:pt x="30" y="201"/>
                    </a:lnTo>
                    <a:lnTo>
                      <a:pt x="32" y="207"/>
                    </a:lnTo>
                    <a:lnTo>
                      <a:pt x="38" y="218"/>
                    </a:lnTo>
                    <a:lnTo>
                      <a:pt x="43" y="228"/>
                    </a:lnTo>
                    <a:lnTo>
                      <a:pt x="50" y="239"/>
                    </a:lnTo>
                    <a:lnTo>
                      <a:pt x="55" y="251"/>
                    </a:lnTo>
                    <a:lnTo>
                      <a:pt x="57" y="257"/>
                    </a:lnTo>
                    <a:lnTo>
                      <a:pt x="59" y="263"/>
                    </a:lnTo>
                    <a:lnTo>
                      <a:pt x="60" y="270"/>
                    </a:lnTo>
                    <a:lnTo>
                      <a:pt x="60" y="278"/>
                    </a:lnTo>
                    <a:lnTo>
                      <a:pt x="60" y="289"/>
                    </a:lnTo>
                    <a:lnTo>
                      <a:pt x="57" y="299"/>
                    </a:lnTo>
                    <a:lnTo>
                      <a:pt x="54" y="310"/>
                    </a:lnTo>
                    <a:lnTo>
                      <a:pt x="51" y="319"/>
                    </a:lnTo>
                    <a:lnTo>
                      <a:pt x="41" y="337"/>
                    </a:lnTo>
                    <a:lnTo>
                      <a:pt x="30" y="354"/>
                    </a:lnTo>
                    <a:lnTo>
                      <a:pt x="19" y="372"/>
                    </a:lnTo>
                    <a:lnTo>
                      <a:pt x="9" y="390"/>
                    </a:lnTo>
                    <a:lnTo>
                      <a:pt x="6" y="400"/>
                    </a:lnTo>
                    <a:lnTo>
                      <a:pt x="3" y="410"/>
                    </a:lnTo>
                    <a:lnTo>
                      <a:pt x="2" y="421"/>
                    </a:lnTo>
                    <a:lnTo>
                      <a:pt x="0" y="432"/>
                    </a:lnTo>
                    <a:lnTo>
                      <a:pt x="0" y="471"/>
                    </a:lnTo>
                    <a:lnTo>
                      <a:pt x="0" y="501"/>
                    </a:lnTo>
                    <a:lnTo>
                      <a:pt x="0" y="529"/>
                    </a:lnTo>
                    <a:lnTo>
                      <a:pt x="0" y="561"/>
                    </a:lnTo>
                    <a:lnTo>
                      <a:pt x="2" y="574"/>
                    </a:lnTo>
                    <a:lnTo>
                      <a:pt x="4" y="587"/>
                    </a:lnTo>
                    <a:lnTo>
                      <a:pt x="8" y="598"/>
                    </a:lnTo>
                    <a:lnTo>
                      <a:pt x="12" y="609"/>
                    </a:lnTo>
                    <a:lnTo>
                      <a:pt x="19" y="618"/>
                    </a:lnTo>
                    <a:lnTo>
                      <a:pt x="26" y="627"/>
                    </a:lnTo>
                    <a:lnTo>
                      <a:pt x="33" y="637"/>
                    </a:lnTo>
                    <a:lnTo>
                      <a:pt x="40" y="645"/>
                    </a:lnTo>
                    <a:lnTo>
                      <a:pt x="55" y="662"/>
                    </a:lnTo>
                    <a:lnTo>
                      <a:pt x="67" y="678"/>
                    </a:lnTo>
                    <a:lnTo>
                      <a:pt x="73" y="686"/>
                    </a:lnTo>
                    <a:lnTo>
                      <a:pt x="76" y="696"/>
                    </a:lnTo>
                    <a:lnTo>
                      <a:pt x="79" y="705"/>
                    </a:lnTo>
                    <a:lnTo>
                      <a:pt x="81" y="715"/>
                    </a:lnTo>
                    <a:lnTo>
                      <a:pt x="79" y="722"/>
                    </a:lnTo>
                    <a:lnTo>
                      <a:pt x="78" y="728"/>
                    </a:lnTo>
                    <a:lnTo>
                      <a:pt x="75" y="733"/>
                    </a:lnTo>
                    <a:lnTo>
                      <a:pt x="73" y="738"/>
                    </a:lnTo>
                    <a:lnTo>
                      <a:pt x="66" y="747"/>
                    </a:lnTo>
                    <a:lnTo>
                      <a:pt x="60" y="753"/>
                    </a:lnTo>
                    <a:lnTo>
                      <a:pt x="71" y="753"/>
                    </a:lnTo>
                    <a:lnTo>
                      <a:pt x="81" y="753"/>
                    </a:lnTo>
                    <a:lnTo>
                      <a:pt x="79" y="760"/>
                    </a:lnTo>
                    <a:lnTo>
                      <a:pt x="77" y="768"/>
                    </a:lnTo>
                    <a:lnTo>
                      <a:pt x="74" y="776"/>
                    </a:lnTo>
                    <a:lnTo>
                      <a:pt x="71" y="784"/>
                    </a:lnTo>
                    <a:lnTo>
                      <a:pt x="63" y="799"/>
                    </a:lnTo>
                    <a:lnTo>
                      <a:pt x="60" y="808"/>
                    </a:lnTo>
                    <a:lnTo>
                      <a:pt x="61" y="813"/>
                    </a:lnTo>
                    <a:lnTo>
                      <a:pt x="63" y="817"/>
                    </a:lnTo>
                    <a:lnTo>
                      <a:pt x="66" y="822"/>
                    </a:lnTo>
                    <a:lnTo>
                      <a:pt x="71" y="827"/>
                    </a:lnTo>
                    <a:lnTo>
                      <a:pt x="74" y="832"/>
                    </a:lnTo>
                    <a:lnTo>
                      <a:pt x="77" y="838"/>
                    </a:lnTo>
                    <a:lnTo>
                      <a:pt x="79" y="844"/>
                    </a:lnTo>
                    <a:lnTo>
                      <a:pt x="81" y="850"/>
                    </a:lnTo>
                    <a:lnTo>
                      <a:pt x="79" y="858"/>
                    </a:lnTo>
                    <a:lnTo>
                      <a:pt x="76" y="864"/>
                    </a:lnTo>
                    <a:lnTo>
                      <a:pt x="72" y="870"/>
                    </a:lnTo>
                    <a:lnTo>
                      <a:pt x="67" y="876"/>
                    </a:lnTo>
                    <a:lnTo>
                      <a:pt x="62" y="881"/>
                    </a:lnTo>
                    <a:lnTo>
                      <a:pt x="57" y="887"/>
                    </a:lnTo>
                    <a:lnTo>
                      <a:pt x="54" y="893"/>
                    </a:lnTo>
                    <a:lnTo>
                      <a:pt x="53" y="900"/>
                    </a:lnTo>
                    <a:lnTo>
                      <a:pt x="54" y="909"/>
                    </a:lnTo>
                    <a:lnTo>
                      <a:pt x="55" y="918"/>
                    </a:lnTo>
                    <a:lnTo>
                      <a:pt x="56" y="925"/>
                    </a:lnTo>
                    <a:lnTo>
                      <a:pt x="59" y="932"/>
                    </a:lnTo>
                    <a:lnTo>
                      <a:pt x="64" y="945"/>
                    </a:lnTo>
                    <a:lnTo>
                      <a:pt x="71" y="958"/>
                    </a:lnTo>
                    <a:lnTo>
                      <a:pt x="76" y="970"/>
                    </a:lnTo>
                    <a:lnTo>
                      <a:pt x="82" y="983"/>
                    </a:lnTo>
                    <a:lnTo>
                      <a:pt x="84" y="989"/>
                    </a:lnTo>
                    <a:lnTo>
                      <a:pt x="85" y="996"/>
                    </a:lnTo>
                    <a:lnTo>
                      <a:pt x="86" y="1003"/>
                    </a:lnTo>
                    <a:lnTo>
                      <a:pt x="87" y="1011"/>
                    </a:lnTo>
                    <a:lnTo>
                      <a:pt x="86" y="1022"/>
                    </a:lnTo>
                    <a:lnTo>
                      <a:pt x="85" y="1034"/>
                    </a:lnTo>
                    <a:lnTo>
                      <a:pt x="83" y="1044"/>
                    </a:lnTo>
                    <a:lnTo>
                      <a:pt x="81" y="1055"/>
                    </a:lnTo>
                    <a:lnTo>
                      <a:pt x="77" y="1066"/>
                    </a:lnTo>
                    <a:lnTo>
                      <a:pt x="75" y="1077"/>
                    </a:lnTo>
                    <a:lnTo>
                      <a:pt x="74" y="1090"/>
                    </a:lnTo>
                    <a:lnTo>
                      <a:pt x="74" y="1103"/>
                    </a:lnTo>
                    <a:lnTo>
                      <a:pt x="74" y="1116"/>
                    </a:lnTo>
                    <a:lnTo>
                      <a:pt x="75" y="1128"/>
                    </a:lnTo>
                    <a:lnTo>
                      <a:pt x="76" y="1141"/>
                    </a:lnTo>
                    <a:lnTo>
                      <a:pt x="78" y="1152"/>
                    </a:lnTo>
                    <a:lnTo>
                      <a:pt x="82" y="1163"/>
                    </a:lnTo>
                    <a:lnTo>
                      <a:pt x="85" y="1174"/>
                    </a:lnTo>
                    <a:lnTo>
                      <a:pt x="89" y="1184"/>
                    </a:lnTo>
                    <a:lnTo>
                      <a:pt x="94" y="1195"/>
                    </a:lnTo>
                    <a:lnTo>
                      <a:pt x="103" y="1213"/>
                    </a:lnTo>
                    <a:lnTo>
                      <a:pt x="113" y="1231"/>
                    </a:lnTo>
                    <a:lnTo>
                      <a:pt x="124" y="1249"/>
                    </a:lnTo>
                    <a:lnTo>
                      <a:pt x="137" y="1265"/>
                    </a:lnTo>
                    <a:lnTo>
                      <a:pt x="149" y="1282"/>
                    </a:lnTo>
                    <a:lnTo>
                      <a:pt x="160" y="1298"/>
                    </a:lnTo>
                    <a:lnTo>
                      <a:pt x="171" y="1316"/>
                    </a:lnTo>
                    <a:lnTo>
                      <a:pt x="180" y="1334"/>
                    </a:lnTo>
                    <a:lnTo>
                      <a:pt x="188" y="1352"/>
                    </a:lnTo>
                    <a:lnTo>
                      <a:pt x="195" y="1373"/>
                    </a:lnTo>
                    <a:lnTo>
                      <a:pt x="197" y="1383"/>
                    </a:lnTo>
                    <a:lnTo>
                      <a:pt x="198" y="1394"/>
                    </a:lnTo>
                    <a:lnTo>
                      <a:pt x="199" y="1405"/>
                    </a:lnTo>
                    <a:lnTo>
                      <a:pt x="200" y="1418"/>
                    </a:lnTo>
                    <a:lnTo>
                      <a:pt x="200" y="1425"/>
                    </a:lnTo>
                    <a:lnTo>
                      <a:pt x="201" y="1431"/>
                    </a:lnTo>
                    <a:lnTo>
                      <a:pt x="202" y="1437"/>
                    </a:lnTo>
                    <a:lnTo>
                      <a:pt x="205" y="1442"/>
                    </a:lnTo>
                    <a:lnTo>
                      <a:pt x="210" y="1453"/>
                    </a:lnTo>
                    <a:lnTo>
                      <a:pt x="217" y="1463"/>
                    </a:lnTo>
                    <a:lnTo>
                      <a:pt x="222" y="1475"/>
                    </a:lnTo>
                    <a:lnTo>
                      <a:pt x="228" y="1485"/>
                    </a:lnTo>
                    <a:lnTo>
                      <a:pt x="230" y="1491"/>
                    </a:lnTo>
                    <a:lnTo>
                      <a:pt x="231" y="1497"/>
                    </a:lnTo>
                    <a:lnTo>
                      <a:pt x="232" y="1503"/>
                    </a:lnTo>
                    <a:lnTo>
                      <a:pt x="233" y="1510"/>
                    </a:lnTo>
                    <a:lnTo>
                      <a:pt x="232" y="1518"/>
                    </a:lnTo>
                    <a:lnTo>
                      <a:pt x="230" y="1526"/>
                    </a:lnTo>
                    <a:lnTo>
                      <a:pt x="227" y="1532"/>
                    </a:lnTo>
                    <a:lnTo>
                      <a:pt x="223" y="1537"/>
                    </a:lnTo>
                    <a:lnTo>
                      <a:pt x="219" y="1542"/>
                    </a:lnTo>
                    <a:lnTo>
                      <a:pt x="216" y="1547"/>
                    </a:lnTo>
                    <a:lnTo>
                      <a:pt x="213" y="1553"/>
                    </a:lnTo>
                    <a:lnTo>
                      <a:pt x="213" y="1559"/>
                    </a:lnTo>
                    <a:lnTo>
                      <a:pt x="213" y="1578"/>
                    </a:lnTo>
                    <a:lnTo>
                      <a:pt x="213" y="1590"/>
                    </a:lnTo>
                    <a:lnTo>
                      <a:pt x="213" y="1598"/>
                    </a:lnTo>
                    <a:lnTo>
                      <a:pt x="213" y="1603"/>
                    </a:lnTo>
                    <a:lnTo>
                      <a:pt x="212" y="1609"/>
                    </a:lnTo>
                    <a:lnTo>
                      <a:pt x="211" y="1615"/>
                    </a:lnTo>
                    <a:lnTo>
                      <a:pt x="209" y="1622"/>
                    </a:lnTo>
                    <a:lnTo>
                      <a:pt x="207" y="1628"/>
                    </a:lnTo>
                    <a:lnTo>
                      <a:pt x="204" y="1635"/>
                    </a:lnTo>
                    <a:lnTo>
                      <a:pt x="201" y="1644"/>
                    </a:lnTo>
                    <a:lnTo>
                      <a:pt x="200" y="1654"/>
                    </a:lnTo>
                    <a:lnTo>
                      <a:pt x="200" y="1664"/>
                    </a:lnTo>
                    <a:lnTo>
                      <a:pt x="200" y="1672"/>
                    </a:lnTo>
                    <a:lnTo>
                      <a:pt x="204" y="1681"/>
                    </a:lnTo>
                    <a:lnTo>
                      <a:pt x="207" y="1690"/>
                    </a:lnTo>
                    <a:lnTo>
                      <a:pt x="213" y="1700"/>
                    </a:lnTo>
                    <a:lnTo>
                      <a:pt x="220" y="1709"/>
                    </a:lnTo>
                    <a:lnTo>
                      <a:pt x="228" y="1718"/>
                    </a:lnTo>
                    <a:lnTo>
                      <a:pt x="236" y="1727"/>
                    </a:lnTo>
                    <a:lnTo>
                      <a:pt x="246" y="1735"/>
                    </a:lnTo>
                    <a:lnTo>
                      <a:pt x="256" y="1743"/>
                    </a:lnTo>
                    <a:lnTo>
                      <a:pt x="267" y="1752"/>
                    </a:lnTo>
                    <a:lnTo>
                      <a:pt x="278" y="1758"/>
                    </a:lnTo>
                    <a:lnTo>
                      <a:pt x="289" y="1764"/>
                    </a:lnTo>
                    <a:lnTo>
                      <a:pt x="300" y="1769"/>
                    </a:lnTo>
                    <a:lnTo>
                      <a:pt x="311" y="1772"/>
                    </a:lnTo>
                    <a:lnTo>
                      <a:pt x="322" y="1774"/>
                    </a:lnTo>
                    <a:lnTo>
                      <a:pt x="333" y="1775"/>
                    </a:lnTo>
                    <a:lnTo>
                      <a:pt x="342" y="1776"/>
                    </a:lnTo>
                    <a:lnTo>
                      <a:pt x="351" y="1779"/>
                    </a:lnTo>
                    <a:lnTo>
                      <a:pt x="358" y="1781"/>
                    </a:lnTo>
                    <a:lnTo>
                      <a:pt x="366" y="1784"/>
                    </a:lnTo>
                    <a:lnTo>
                      <a:pt x="380" y="1791"/>
                    </a:lnTo>
                    <a:lnTo>
                      <a:pt x="392" y="1798"/>
                    </a:lnTo>
                    <a:lnTo>
                      <a:pt x="404" y="1807"/>
                    </a:lnTo>
                    <a:lnTo>
                      <a:pt x="419" y="1813"/>
                    </a:lnTo>
                    <a:lnTo>
                      <a:pt x="426" y="1815"/>
                    </a:lnTo>
                    <a:lnTo>
                      <a:pt x="434" y="1817"/>
                    </a:lnTo>
                    <a:lnTo>
                      <a:pt x="443" y="1818"/>
                    </a:lnTo>
                    <a:lnTo>
                      <a:pt x="452" y="1818"/>
                    </a:lnTo>
                    <a:lnTo>
                      <a:pt x="452" y="1803"/>
                    </a:lnTo>
                    <a:lnTo>
                      <a:pt x="451" y="1786"/>
                    </a:lnTo>
                    <a:lnTo>
                      <a:pt x="448" y="1772"/>
                    </a:lnTo>
                    <a:lnTo>
                      <a:pt x="445" y="1758"/>
                    </a:lnTo>
                    <a:lnTo>
                      <a:pt x="441" y="1736"/>
                    </a:lnTo>
                    <a:lnTo>
                      <a:pt x="439" y="1726"/>
                    </a:lnTo>
                    <a:lnTo>
                      <a:pt x="440" y="1721"/>
                    </a:lnTo>
                    <a:lnTo>
                      <a:pt x="443" y="1715"/>
                    </a:lnTo>
                    <a:lnTo>
                      <a:pt x="448" y="1709"/>
                    </a:lnTo>
                    <a:lnTo>
                      <a:pt x="454" y="1703"/>
                    </a:lnTo>
                    <a:lnTo>
                      <a:pt x="460" y="1698"/>
                    </a:lnTo>
                    <a:lnTo>
                      <a:pt x="467" y="1693"/>
                    </a:lnTo>
                    <a:lnTo>
                      <a:pt x="474" y="1689"/>
                    </a:lnTo>
                    <a:lnTo>
                      <a:pt x="479" y="1688"/>
                    </a:lnTo>
                    <a:lnTo>
                      <a:pt x="466" y="1633"/>
                    </a:lnTo>
                    <a:lnTo>
                      <a:pt x="459" y="1633"/>
                    </a:lnTo>
                    <a:lnTo>
                      <a:pt x="459" y="1615"/>
                    </a:lnTo>
                    <a:lnTo>
                      <a:pt x="470" y="1612"/>
                    </a:lnTo>
                    <a:lnTo>
                      <a:pt x="479" y="1610"/>
                    </a:lnTo>
                    <a:lnTo>
                      <a:pt x="487" y="1608"/>
                    </a:lnTo>
                    <a:lnTo>
                      <a:pt x="493" y="1605"/>
                    </a:lnTo>
                    <a:lnTo>
                      <a:pt x="505" y="1599"/>
                    </a:lnTo>
                    <a:lnTo>
                      <a:pt x="519" y="1590"/>
                    </a:lnTo>
                    <a:lnTo>
                      <a:pt x="519" y="1510"/>
                    </a:lnTo>
                    <a:lnTo>
                      <a:pt x="507" y="1510"/>
                    </a:lnTo>
                    <a:lnTo>
                      <a:pt x="495" y="1509"/>
                    </a:lnTo>
                    <a:lnTo>
                      <a:pt x="482" y="1508"/>
                    </a:lnTo>
                    <a:lnTo>
                      <a:pt x="471" y="1506"/>
                    </a:lnTo>
                    <a:lnTo>
                      <a:pt x="462" y="1504"/>
                    </a:lnTo>
                    <a:lnTo>
                      <a:pt x="452" y="1502"/>
                    </a:lnTo>
                    <a:lnTo>
                      <a:pt x="443" y="1498"/>
                    </a:lnTo>
                    <a:lnTo>
                      <a:pt x="434" y="1495"/>
                    </a:lnTo>
                    <a:lnTo>
                      <a:pt x="426" y="1490"/>
                    </a:lnTo>
                    <a:lnTo>
                      <a:pt x="420" y="1486"/>
                    </a:lnTo>
                    <a:lnTo>
                      <a:pt x="413" y="1480"/>
                    </a:lnTo>
                    <a:lnTo>
                      <a:pt x="409" y="1474"/>
                    </a:lnTo>
                    <a:lnTo>
                      <a:pt x="404" y="1466"/>
                    </a:lnTo>
                    <a:lnTo>
                      <a:pt x="401" y="1459"/>
                    </a:lnTo>
                    <a:lnTo>
                      <a:pt x="400" y="1451"/>
                    </a:lnTo>
                    <a:lnTo>
                      <a:pt x="399" y="1442"/>
                    </a:lnTo>
                    <a:lnTo>
                      <a:pt x="400" y="1436"/>
                    </a:lnTo>
                    <a:lnTo>
                      <a:pt x="401" y="1430"/>
                    </a:lnTo>
                    <a:lnTo>
                      <a:pt x="404" y="1424"/>
                    </a:lnTo>
                    <a:lnTo>
                      <a:pt x="408" y="1419"/>
                    </a:lnTo>
                    <a:lnTo>
                      <a:pt x="412" y="1415"/>
                    </a:lnTo>
                    <a:lnTo>
                      <a:pt x="417" y="1410"/>
                    </a:lnTo>
                    <a:lnTo>
                      <a:pt x="422" y="1407"/>
                    </a:lnTo>
                    <a:lnTo>
                      <a:pt x="429" y="1403"/>
                    </a:lnTo>
                    <a:lnTo>
                      <a:pt x="441" y="1399"/>
                    </a:lnTo>
                    <a:lnTo>
                      <a:pt x="453" y="1395"/>
                    </a:lnTo>
                    <a:lnTo>
                      <a:pt x="464" y="1393"/>
                    </a:lnTo>
                    <a:lnTo>
                      <a:pt x="473" y="1393"/>
                    </a:lnTo>
                    <a:lnTo>
                      <a:pt x="473" y="1384"/>
                    </a:lnTo>
                    <a:lnTo>
                      <a:pt x="474" y="1374"/>
                    </a:lnTo>
                    <a:lnTo>
                      <a:pt x="476" y="1364"/>
                    </a:lnTo>
                    <a:lnTo>
                      <a:pt x="479" y="1353"/>
                    </a:lnTo>
                    <a:lnTo>
                      <a:pt x="481" y="1342"/>
                    </a:lnTo>
                    <a:lnTo>
                      <a:pt x="484" y="1332"/>
                    </a:lnTo>
                    <a:lnTo>
                      <a:pt x="485" y="1323"/>
                    </a:lnTo>
                    <a:lnTo>
                      <a:pt x="486" y="1313"/>
                    </a:lnTo>
                    <a:lnTo>
                      <a:pt x="485" y="1301"/>
                    </a:lnTo>
                    <a:lnTo>
                      <a:pt x="482" y="1290"/>
                    </a:lnTo>
                    <a:lnTo>
                      <a:pt x="480" y="1278"/>
                    </a:lnTo>
                    <a:lnTo>
                      <a:pt x="476" y="1267"/>
                    </a:lnTo>
                    <a:lnTo>
                      <a:pt x="466" y="1245"/>
                    </a:lnTo>
                    <a:lnTo>
                      <a:pt x="455" y="1224"/>
                    </a:lnTo>
                    <a:lnTo>
                      <a:pt x="444" y="1205"/>
                    </a:lnTo>
                    <a:lnTo>
                      <a:pt x="435" y="1187"/>
                    </a:lnTo>
                    <a:lnTo>
                      <a:pt x="431" y="1179"/>
                    </a:lnTo>
                    <a:lnTo>
                      <a:pt x="429" y="1172"/>
                    </a:lnTo>
                    <a:lnTo>
                      <a:pt x="426" y="1165"/>
                    </a:lnTo>
                    <a:lnTo>
                      <a:pt x="425" y="1159"/>
                    </a:lnTo>
                    <a:lnTo>
                      <a:pt x="425" y="1148"/>
                    </a:lnTo>
                    <a:lnTo>
                      <a:pt x="425" y="1141"/>
                    </a:lnTo>
                    <a:lnTo>
                      <a:pt x="433" y="1141"/>
                    </a:lnTo>
                    <a:lnTo>
                      <a:pt x="441" y="1142"/>
                    </a:lnTo>
                    <a:lnTo>
                      <a:pt x="448" y="1144"/>
                    </a:lnTo>
                    <a:lnTo>
                      <a:pt x="456" y="1145"/>
                    </a:lnTo>
                    <a:lnTo>
                      <a:pt x="473" y="1150"/>
                    </a:lnTo>
                    <a:lnTo>
                      <a:pt x="488" y="1156"/>
                    </a:lnTo>
                    <a:lnTo>
                      <a:pt x="503" y="1161"/>
                    </a:lnTo>
                    <a:lnTo>
                      <a:pt x="518" y="1166"/>
                    </a:lnTo>
                    <a:lnTo>
                      <a:pt x="532" y="1170"/>
                    </a:lnTo>
                    <a:lnTo>
                      <a:pt x="545" y="1171"/>
                    </a:lnTo>
                    <a:lnTo>
                      <a:pt x="549" y="1171"/>
                    </a:lnTo>
                    <a:lnTo>
                      <a:pt x="554" y="1169"/>
                    </a:lnTo>
                    <a:lnTo>
                      <a:pt x="557" y="1168"/>
                    </a:lnTo>
                    <a:lnTo>
                      <a:pt x="560" y="1165"/>
                    </a:lnTo>
                    <a:lnTo>
                      <a:pt x="565" y="1159"/>
                    </a:lnTo>
                    <a:lnTo>
                      <a:pt x="568" y="1151"/>
                    </a:lnTo>
                    <a:lnTo>
                      <a:pt x="570" y="1142"/>
                    </a:lnTo>
                    <a:lnTo>
                      <a:pt x="571" y="1132"/>
                    </a:lnTo>
                    <a:lnTo>
                      <a:pt x="571" y="1123"/>
                    </a:lnTo>
                    <a:lnTo>
                      <a:pt x="571" y="1116"/>
                    </a:lnTo>
                    <a:lnTo>
                      <a:pt x="569" y="1112"/>
                    </a:lnTo>
                    <a:lnTo>
                      <a:pt x="565" y="1102"/>
                    </a:lnTo>
                    <a:lnTo>
                      <a:pt x="560" y="1090"/>
                    </a:lnTo>
                    <a:lnTo>
                      <a:pt x="558" y="1078"/>
                    </a:lnTo>
                    <a:lnTo>
                      <a:pt x="552" y="1066"/>
                    </a:lnTo>
                    <a:lnTo>
                      <a:pt x="545" y="1054"/>
                    </a:lnTo>
                    <a:lnTo>
                      <a:pt x="546" y="1049"/>
                    </a:lnTo>
                    <a:lnTo>
                      <a:pt x="548" y="1044"/>
                    </a:lnTo>
                    <a:lnTo>
                      <a:pt x="551" y="1040"/>
                    </a:lnTo>
                    <a:lnTo>
                      <a:pt x="555" y="1036"/>
                    </a:lnTo>
                    <a:lnTo>
                      <a:pt x="559" y="1032"/>
                    </a:lnTo>
                    <a:lnTo>
                      <a:pt x="565" y="1030"/>
                    </a:lnTo>
                    <a:lnTo>
                      <a:pt x="571" y="1027"/>
                    </a:lnTo>
                    <a:lnTo>
                      <a:pt x="578" y="1025"/>
                    </a:lnTo>
                    <a:lnTo>
                      <a:pt x="591" y="1022"/>
                    </a:lnTo>
                    <a:lnTo>
                      <a:pt x="604" y="1021"/>
                    </a:lnTo>
                    <a:lnTo>
                      <a:pt x="615" y="1021"/>
                    </a:lnTo>
                    <a:lnTo>
                      <a:pt x="625" y="1023"/>
                    </a:lnTo>
                    <a:lnTo>
                      <a:pt x="652" y="1023"/>
                    </a:lnTo>
                    <a:lnTo>
                      <a:pt x="676" y="1023"/>
                    </a:lnTo>
                    <a:lnTo>
                      <a:pt x="697" y="1021"/>
                    </a:lnTo>
                    <a:lnTo>
                      <a:pt x="716" y="1017"/>
                    </a:lnTo>
                    <a:lnTo>
                      <a:pt x="734" y="1013"/>
                    </a:lnTo>
                    <a:lnTo>
                      <a:pt x="750" y="1007"/>
                    </a:lnTo>
                    <a:lnTo>
                      <a:pt x="764" y="1001"/>
                    </a:lnTo>
                    <a:lnTo>
                      <a:pt x="776" y="993"/>
                    </a:lnTo>
                    <a:lnTo>
                      <a:pt x="787" y="984"/>
                    </a:lnTo>
                    <a:lnTo>
                      <a:pt x="795" y="973"/>
                    </a:lnTo>
                    <a:lnTo>
                      <a:pt x="802" y="961"/>
                    </a:lnTo>
                    <a:lnTo>
                      <a:pt x="809" y="949"/>
                    </a:lnTo>
                    <a:lnTo>
                      <a:pt x="812" y="935"/>
                    </a:lnTo>
                    <a:lnTo>
                      <a:pt x="815" y="921"/>
                    </a:lnTo>
                    <a:lnTo>
                      <a:pt x="817" y="904"/>
                    </a:lnTo>
                    <a:lnTo>
                      <a:pt x="817" y="888"/>
                    </a:lnTo>
                    <a:lnTo>
                      <a:pt x="817" y="884"/>
                    </a:lnTo>
                    <a:lnTo>
                      <a:pt x="816" y="882"/>
                    </a:lnTo>
                    <a:lnTo>
                      <a:pt x="815" y="879"/>
                    </a:lnTo>
                    <a:lnTo>
                      <a:pt x="813" y="877"/>
                    </a:lnTo>
                    <a:lnTo>
                      <a:pt x="809" y="874"/>
                    </a:lnTo>
                    <a:lnTo>
                      <a:pt x="803" y="871"/>
                    </a:lnTo>
                    <a:lnTo>
                      <a:pt x="792" y="867"/>
                    </a:lnTo>
                    <a:lnTo>
                      <a:pt x="784" y="863"/>
                    </a:lnTo>
                    <a:lnTo>
                      <a:pt x="782" y="859"/>
                    </a:lnTo>
                    <a:lnTo>
                      <a:pt x="781" y="852"/>
                    </a:lnTo>
                    <a:lnTo>
                      <a:pt x="780" y="847"/>
                    </a:lnTo>
                    <a:lnTo>
                      <a:pt x="779" y="841"/>
                    </a:lnTo>
                    <a:lnTo>
                      <a:pt x="780" y="836"/>
                    </a:lnTo>
                    <a:lnTo>
                      <a:pt x="781" y="830"/>
                    </a:lnTo>
                    <a:lnTo>
                      <a:pt x="782" y="825"/>
                    </a:lnTo>
                    <a:lnTo>
                      <a:pt x="784" y="820"/>
                    </a:lnTo>
                    <a:lnTo>
                      <a:pt x="772" y="816"/>
                    </a:lnTo>
                    <a:lnTo>
                      <a:pt x="758" y="810"/>
                    </a:lnTo>
                    <a:lnTo>
                      <a:pt x="742" y="800"/>
                    </a:lnTo>
                    <a:lnTo>
                      <a:pt x="725" y="789"/>
                    </a:lnTo>
                    <a:lnTo>
                      <a:pt x="717" y="783"/>
                    </a:lnTo>
                    <a:lnTo>
                      <a:pt x="711" y="777"/>
                    </a:lnTo>
                    <a:lnTo>
                      <a:pt x="704" y="771"/>
                    </a:lnTo>
                    <a:lnTo>
                      <a:pt x="700" y="765"/>
                    </a:lnTo>
                    <a:lnTo>
                      <a:pt x="695" y="758"/>
                    </a:lnTo>
                    <a:lnTo>
                      <a:pt x="692" y="752"/>
                    </a:lnTo>
                    <a:lnTo>
                      <a:pt x="691" y="745"/>
                    </a:lnTo>
                    <a:lnTo>
                      <a:pt x="691" y="739"/>
                    </a:lnTo>
                    <a:lnTo>
                      <a:pt x="698" y="616"/>
                    </a:lnTo>
                    <a:lnTo>
                      <a:pt x="697" y="585"/>
                    </a:lnTo>
                    <a:lnTo>
                      <a:pt x="697" y="553"/>
                    </a:lnTo>
                    <a:lnTo>
                      <a:pt x="698" y="546"/>
                    </a:lnTo>
                    <a:lnTo>
                      <a:pt x="699" y="539"/>
                    </a:lnTo>
                    <a:lnTo>
                      <a:pt x="701" y="532"/>
                    </a:lnTo>
                    <a:lnTo>
                      <a:pt x="703" y="525"/>
                    </a:lnTo>
                    <a:lnTo>
                      <a:pt x="708" y="518"/>
                    </a:lnTo>
                    <a:lnTo>
                      <a:pt x="712" y="511"/>
                    </a:lnTo>
                    <a:lnTo>
                      <a:pt x="717" y="505"/>
                    </a:lnTo>
                    <a:lnTo>
                      <a:pt x="725" y="499"/>
                    </a:lnTo>
                    <a:lnTo>
                      <a:pt x="725" y="493"/>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grpSp>
        <p:sp>
          <p:nvSpPr>
            <p:cNvPr id="555" name="Freeform 442"/>
            <p:cNvSpPr>
              <a:spLocks/>
            </p:cNvSpPr>
            <p:nvPr>
              <p:custDataLst>
                <p:tags r:id="rId275"/>
              </p:custDataLst>
            </p:nvPr>
          </p:nvSpPr>
          <p:spPr bwMode="auto">
            <a:xfrm>
              <a:off x="5268913" y="2190750"/>
              <a:ext cx="138112" cy="98425"/>
            </a:xfrm>
            <a:custGeom>
              <a:avLst/>
              <a:gdLst>
                <a:gd name="T0" fmla="*/ 2147483647 w 279"/>
                <a:gd name="T1" fmla="*/ 2147483647 h 204"/>
                <a:gd name="T2" fmla="*/ 2147483647 w 279"/>
                <a:gd name="T3" fmla="*/ 2147483647 h 204"/>
                <a:gd name="T4" fmla="*/ 2147483647 w 279"/>
                <a:gd name="T5" fmla="*/ 2147483647 h 204"/>
                <a:gd name="T6" fmla="*/ 2147483647 w 279"/>
                <a:gd name="T7" fmla="*/ 2147483647 h 204"/>
                <a:gd name="T8" fmla="*/ 2147483647 w 279"/>
                <a:gd name="T9" fmla="*/ 2147483647 h 204"/>
                <a:gd name="T10" fmla="*/ 2147483647 w 279"/>
                <a:gd name="T11" fmla="*/ 2147483647 h 204"/>
                <a:gd name="T12" fmla="*/ 2147483647 w 279"/>
                <a:gd name="T13" fmla="*/ 2147483647 h 204"/>
                <a:gd name="T14" fmla="*/ 2147483647 w 279"/>
                <a:gd name="T15" fmla="*/ 2147483647 h 204"/>
                <a:gd name="T16" fmla="*/ 2147483647 w 279"/>
                <a:gd name="T17" fmla="*/ 2147483647 h 204"/>
                <a:gd name="T18" fmla="*/ 2147483647 w 279"/>
                <a:gd name="T19" fmla="*/ 2147483647 h 204"/>
                <a:gd name="T20" fmla="*/ 2147483647 w 279"/>
                <a:gd name="T21" fmla="*/ 2147483647 h 204"/>
                <a:gd name="T22" fmla="*/ 2147483647 w 279"/>
                <a:gd name="T23" fmla="*/ 2147483647 h 204"/>
                <a:gd name="T24" fmla="*/ 2147483647 w 279"/>
                <a:gd name="T25" fmla="*/ 2147483647 h 204"/>
                <a:gd name="T26" fmla="*/ 2147483647 w 279"/>
                <a:gd name="T27" fmla="*/ 2147483647 h 204"/>
                <a:gd name="T28" fmla="*/ 2147483647 w 279"/>
                <a:gd name="T29" fmla="*/ 2147483647 h 204"/>
                <a:gd name="T30" fmla="*/ 2147483647 w 279"/>
                <a:gd name="T31" fmla="*/ 2147483647 h 204"/>
                <a:gd name="T32" fmla="*/ 2147483647 w 279"/>
                <a:gd name="T33" fmla="*/ 2147483647 h 204"/>
                <a:gd name="T34" fmla="*/ 2147483647 w 279"/>
                <a:gd name="T35" fmla="*/ 2147483647 h 204"/>
                <a:gd name="T36" fmla="*/ 2147483647 w 279"/>
                <a:gd name="T37" fmla="*/ 2147483647 h 204"/>
                <a:gd name="T38" fmla="*/ 2147483647 w 279"/>
                <a:gd name="T39" fmla="*/ 2147483647 h 204"/>
                <a:gd name="T40" fmla="*/ 2147483647 w 279"/>
                <a:gd name="T41" fmla="*/ 2147483647 h 204"/>
                <a:gd name="T42" fmla="*/ 2147483647 w 279"/>
                <a:gd name="T43" fmla="*/ 2147483647 h 204"/>
                <a:gd name="T44" fmla="*/ 2147483647 w 279"/>
                <a:gd name="T45" fmla="*/ 2147483647 h 204"/>
                <a:gd name="T46" fmla="*/ 2147483647 w 279"/>
                <a:gd name="T47" fmla="*/ 2147483647 h 204"/>
                <a:gd name="T48" fmla="*/ 2147483647 w 279"/>
                <a:gd name="T49" fmla="*/ 2147483647 h 204"/>
                <a:gd name="T50" fmla="*/ 2147483647 w 279"/>
                <a:gd name="T51" fmla="*/ 2147483647 h 204"/>
                <a:gd name="T52" fmla="*/ 2147483647 w 279"/>
                <a:gd name="T53" fmla="*/ 2147483647 h 204"/>
                <a:gd name="T54" fmla="*/ 2147483647 w 279"/>
                <a:gd name="T55" fmla="*/ 2147483647 h 204"/>
                <a:gd name="T56" fmla="*/ 2147483647 w 279"/>
                <a:gd name="T57" fmla="*/ 2147483647 h 204"/>
                <a:gd name="T58" fmla="*/ 2147483647 w 279"/>
                <a:gd name="T59" fmla="*/ 2147483647 h 204"/>
                <a:gd name="T60" fmla="*/ 2147483647 w 279"/>
                <a:gd name="T61" fmla="*/ 2147483647 h 204"/>
                <a:gd name="T62" fmla="*/ 2147483647 w 279"/>
                <a:gd name="T63" fmla="*/ 2147483647 h 204"/>
                <a:gd name="T64" fmla="*/ 0 w 279"/>
                <a:gd name="T65" fmla="*/ 2147483647 h 2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9"/>
                <a:gd name="T100" fmla="*/ 0 h 204"/>
                <a:gd name="T101" fmla="*/ 279 w 279"/>
                <a:gd name="T102" fmla="*/ 204 h 2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9" h="204">
                  <a:moveTo>
                    <a:pt x="0" y="56"/>
                  </a:moveTo>
                  <a:lnTo>
                    <a:pt x="33" y="87"/>
                  </a:lnTo>
                  <a:lnTo>
                    <a:pt x="46" y="123"/>
                  </a:lnTo>
                  <a:lnTo>
                    <a:pt x="59" y="142"/>
                  </a:lnTo>
                  <a:lnTo>
                    <a:pt x="59" y="173"/>
                  </a:lnTo>
                  <a:lnTo>
                    <a:pt x="59" y="179"/>
                  </a:lnTo>
                  <a:lnTo>
                    <a:pt x="80" y="188"/>
                  </a:lnTo>
                  <a:lnTo>
                    <a:pt x="102" y="196"/>
                  </a:lnTo>
                  <a:lnTo>
                    <a:pt x="112" y="199"/>
                  </a:lnTo>
                  <a:lnTo>
                    <a:pt x="122" y="202"/>
                  </a:lnTo>
                  <a:lnTo>
                    <a:pt x="130" y="203"/>
                  </a:lnTo>
                  <a:lnTo>
                    <a:pt x="139" y="204"/>
                  </a:lnTo>
                  <a:lnTo>
                    <a:pt x="142" y="203"/>
                  </a:lnTo>
                  <a:lnTo>
                    <a:pt x="146" y="201"/>
                  </a:lnTo>
                  <a:lnTo>
                    <a:pt x="148" y="198"/>
                  </a:lnTo>
                  <a:lnTo>
                    <a:pt x="151" y="194"/>
                  </a:lnTo>
                  <a:lnTo>
                    <a:pt x="156" y="183"/>
                  </a:lnTo>
                  <a:lnTo>
                    <a:pt x="160" y="172"/>
                  </a:lnTo>
                  <a:lnTo>
                    <a:pt x="165" y="160"/>
                  </a:lnTo>
                  <a:lnTo>
                    <a:pt x="172" y="149"/>
                  </a:lnTo>
                  <a:lnTo>
                    <a:pt x="176" y="145"/>
                  </a:lnTo>
                  <a:lnTo>
                    <a:pt x="181" y="141"/>
                  </a:lnTo>
                  <a:lnTo>
                    <a:pt x="186" y="138"/>
                  </a:lnTo>
                  <a:lnTo>
                    <a:pt x="192" y="136"/>
                  </a:lnTo>
                  <a:lnTo>
                    <a:pt x="201" y="137"/>
                  </a:lnTo>
                  <a:lnTo>
                    <a:pt x="209" y="138"/>
                  </a:lnTo>
                  <a:lnTo>
                    <a:pt x="215" y="140"/>
                  </a:lnTo>
                  <a:lnTo>
                    <a:pt x="220" y="142"/>
                  </a:lnTo>
                  <a:lnTo>
                    <a:pt x="225" y="145"/>
                  </a:lnTo>
                  <a:lnTo>
                    <a:pt x="228" y="148"/>
                  </a:lnTo>
                  <a:lnTo>
                    <a:pt x="230" y="151"/>
                  </a:lnTo>
                  <a:lnTo>
                    <a:pt x="231" y="154"/>
                  </a:lnTo>
                  <a:lnTo>
                    <a:pt x="234" y="160"/>
                  </a:lnTo>
                  <a:lnTo>
                    <a:pt x="234" y="164"/>
                  </a:lnTo>
                  <a:lnTo>
                    <a:pt x="232" y="167"/>
                  </a:lnTo>
                  <a:lnTo>
                    <a:pt x="231" y="167"/>
                  </a:lnTo>
                  <a:lnTo>
                    <a:pt x="232" y="160"/>
                  </a:lnTo>
                  <a:lnTo>
                    <a:pt x="234" y="153"/>
                  </a:lnTo>
                  <a:lnTo>
                    <a:pt x="236" y="147"/>
                  </a:lnTo>
                  <a:lnTo>
                    <a:pt x="238" y="140"/>
                  </a:lnTo>
                  <a:lnTo>
                    <a:pt x="243" y="127"/>
                  </a:lnTo>
                  <a:lnTo>
                    <a:pt x="245" y="117"/>
                  </a:lnTo>
                  <a:lnTo>
                    <a:pt x="250" y="117"/>
                  </a:lnTo>
                  <a:lnTo>
                    <a:pt x="254" y="115"/>
                  </a:lnTo>
                  <a:lnTo>
                    <a:pt x="260" y="113"/>
                  </a:lnTo>
                  <a:lnTo>
                    <a:pt x="264" y="110"/>
                  </a:lnTo>
                  <a:lnTo>
                    <a:pt x="272" y="104"/>
                  </a:lnTo>
                  <a:lnTo>
                    <a:pt x="279" y="99"/>
                  </a:lnTo>
                  <a:lnTo>
                    <a:pt x="265" y="87"/>
                  </a:lnTo>
                  <a:lnTo>
                    <a:pt x="252" y="75"/>
                  </a:lnTo>
                  <a:lnTo>
                    <a:pt x="239" y="66"/>
                  </a:lnTo>
                  <a:lnTo>
                    <a:pt x="227" y="58"/>
                  </a:lnTo>
                  <a:lnTo>
                    <a:pt x="215" y="51"/>
                  </a:lnTo>
                  <a:lnTo>
                    <a:pt x="204" y="44"/>
                  </a:lnTo>
                  <a:lnTo>
                    <a:pt x="194" y="38"/>
                  </a:lnTo>
                  <a:lnTo>
                    <a:pt x="185" y="31"/>
                  </a:lnTo>
                  <a:lnTo>
                    <a:pt x="172" y="31"/>
                  </a:lnTo>
                  <a:lnTo>
                    <a:pt x="146" y="68"/>
                  </a:lnTo>
                  <a:lnTo>
                    <a:pt x="112" y="50"/>
                  </a:lnTo>
                  <a:lnTo>
                    <a:pt x="79" y="25"/>
                  </a:lnTo>
                  <a:lnTo>
                    <a:pt x="33" y="0"/>
                  </a:lnTo>
                  <a:lnTo>
                    <a:pt x="52" y="12"/>
                  </a:lnTo>
                  <a:lnTo>
                    <a:pt x="72" y="74"/>
                  </a:lnTo>
                  <a:lnTo>
                    <a:pt x="46" y="62"/>
                  </a:lnTo>
                  <a:lnTo>
                    <a:pt x="19" y="50"/>
                  </a:lnTo>
                  <a:lnTo>
                    <a:pt x="0" y="56"/>
                  </a:lnTo>
                </a:path>
              </a:pathLst>
            </a:custGeom>
            <a:solidFill>
              <a:srgbClr val="FFC00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556" name="Freeform 443"/>
            <p:cNvSpPr>
              <a:spLocks/>
            </p:cNvSpPr>
            <p:nvPr>
              <p:custDataLst>
                <p:tags r:id="rId276"/>
              </p:custDataLst>
            </p:nvPr>
          </p:nvSpPr>
          <p:spPr bwMode="auto">
            <a:xfrm>
              <a:off x="4673600" y="1804988"/>
              <a:ext cx="231775" cy="138112"/>
            </a:xfrm>
            <a:custGeom>
              <a:avLst/>
              <a:gdLst>
                <a:gd name="T0" fmla="*/ 2147483647 w 485"/>
                <a:gd name="T1" fmla="*/ 2147483647 h 291"/>
                <a:gd name="T2" fmla="*/ 2147483647 w 485"/>
                <a:gd name="T3" fmla="*/ 2147483647 h 291"/>
                <a:gd name="T4" fmla="*/ 2147483647 w 485"/>
                <a:gd name="T5" fmla="*/ 2147483647 h 291"/>
                <a:gd name="T6" fmla="*/ 2147483647 w 485"/>
                <a:gd name="T7" fmla="*/ 2147483647 h 291"/>
                <a:gd name="T8" fmla="*/ 2147483647 w 485"/>
                <a:gd name="T9" fmla="*/ 2147483647 h 291"/>
                <a:gd name="T10" fmla="*/ 2147483647 w 485"/>
                <a:gd name="T11" fmla="*/ 2147483647 h 291"/>
                <a:gd name="T12" fmla="*/ 2147483647 w 485"/>
                <a:gd name="T13" fmla="*/ 2147483647 h 291"/>
                <a:gd name="T14" fmla="*/ 2147483647 w 485"/>
                <a:gd name="T15" fmla="*/ 2147483647 h 291"/>
                <a:gd name="T16" fmla="*/ 2147483647 w 485"/>
                <a:gd name="T17" fmla="*/ 2147483647 h 291"/>
                <a:gd name="T18" fmla="*/ 2147483647 w 485"/>
                <a:gd name="T19" fmla="*/ 2147483647 h 291"/>
                <a:gd name="T20" fmla="*/ 2147483647 w 485"/>
                <a:gd name="T21" fmla="*/ 2147483647 h 291"/>
                <a:gd name="T22" fmla="*/ 2147483647 w 485"/>
                <a:gd name="T23" fmla="*/ 2147483647 h 291"/>
                <a:gd name="T24" fmla="*/ 2147483647 w 485"/>
                <a:gd name="T25" fmla="*/ 2147483647 h 291"/>
                <a:gd name="T26" fmla="*/ 2147483647 w 485"/>
                <a:gd name="T27" fmla="*/ 2147483647 h 291"/>
                <a:gd name="T28" fmla="*/ 2147483647 w 485"/>
                <a:gd name="T29" fmla="*/ 2147483647 h 291"/>
                <a:gd name="T30" fmla="*/ 0 w 485"/>
                <a:gd name="T31" fmla="*/ 2147483647 h 291"/>
                <a:gd name="T32" fmla="*/ 2147483647 w 485"/>
                <a:gd name="T33" fmla="*/ 2147483647 h 291"/>
                <a:gd name="T34" fmla="*/ 2147483647 w 485"/>
                <a:gd name="T35" fmla="*/ 2147483647 h 291"/>
                <a:gd name="T36" fmla="*/ 2147483647 w 485"/>
                <a:gd name="T37" fmla="*/ 2147483647 h 291"/>
                <a:gd name="T38" fmla="*/ 2147483647 w 485"/>
                <a:gd name="T39" fmla="*/ 2147483647 h 291"/>
                <a:gd name="T40" fmla="*/ 2147483647 w 485"/>
                <a:gd name="T41" fmla="*/ 2147483647 h 291"/>
                <a:gd name="T42" fmla="*/ 2147483647 w 485"/>
                <a:gd name="T43" fmla="*/ 2147483647 h 291"/>
                <a:gd name="T44" fmla="*/ 2147483647 w 485"/>
                <a:gd name="T45" fmla="*/ 2147483647 h 291"/>
                <a:gd name="T46" fmla="*/ 2147483647 w 485"/>
                <a:gd name="T47" fmla="*/ 2147483647 h 291"/>
                <a:gd name="T48" fmla="*/ 2147483647 w 485"/>
                <a:gd name="T49" fmla="*/ 2147483647 h 291"/>
                <a:gd name="T50" fmla="*/ 2147483647 w 485"/>
                <a:gd name="T51" fmla="*/ 2147483647 h 291"/>
                <a:gd name="T52" fmla="*/ 2147483647 w 485"/>
                <a:gd name="T53" fmla="*/ 2147483647 h 291"/>
                <a:gd name="T54" fmla="*/ 2147483647 w 485"/>
                <a:gd name="T55" fmla="*/ 2147483647 h 291"/>
                <a:gd name="T56" fmla="*/ 2147483647 w 485"/>
                <a:gd name="T57" fmla="*/ 2147483647 h 291"/>
                <a:gd name="T58" fmla="*/ 2147483647 w 485"/>
                <a:gd name="T59" fmla="*/ 2147483647 h 291"/>
                <a:gd name="T60" fmla="*/ 2147483647 w 485"/>
                <a:gd name="T61" fmla="*/ 2147483647 h 291"/>
                <a:gd name="T62" fmla="*/ 2147483647 w 485"/>
                <a:gd name="T63" fmla="*/ 2147483647 h 291"/>
                <a:gd name="T64" fmla="*/ 2147483647 w 485"/>
                <a:gd name="T65" fmla="*/ 2147483647 h 291"/>
                <a:gd name="T66" fmla="*/ 2147483647 w 485"/>
                <a:gd name="T67" fmla="*/ 2147483647 h 291"/>
                <a:gd name="T68" fmla="*/ 2147483647 w 485"/>
                <a:gd name="T69" fmla="*/ 2147483647 h 291"/>
                <a:gd name="T70" fmla="*/ 2147483647 w 485"/>
                <a:gd name="T71" fmla="*/ 2147483647 h 291"/>
                <a:gd name="T72" fmla="*/ 2147483647 w 485"/>
                <a:gd name="T73" fmla="*/ 2147483647 h 291"/>
                <a:gd name="T74" fmla="*/ 2147483647 w 485"/>
                <a:gd name="T75" fmla="*/ 0 h 2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85"/>
                <a:gd name="T115" fmla="*/ 0 h 291"/>
                <a:gd name="T116" fmla="*/ 485 w 485"/>
                <a:gd name="T117" fmla="*/ 291 h 29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85" h="291">
                  <a:moveTo>
                    <a:pt x="206" y="6"/>
                  </a:moveTo>
                  <a:lnTo>
                    <a:pt x="252" y="20"/>
                  </a:lnTo>
                  <a:lnTo>
                    <a:pt x="292" y="20"/>
                  </a:lnTo>
                  <a:lnTo>
                    <a:pt x="300" y="44"/>
                  </a:lnTo>
                  <a:lnTo>
                    <a:pt x="339" y="32"/>
                  </a:lnTo>
                  <a:lnTo>
                    <a:pt x="372" y="44"/>
                  </a:lnTo>
                  <a:lnTo>
                    <a:pt x="379" y="93"/>
                  </a:lnTo>
                  <a:lnTo>
                    <a:pt x="425" y="131"/>
                  </a:lnTo>
                  <a:lnTo>
                    <a:pt x="459" y="149"/>
                  </a:lnTo>
                  <a:lnTo>
                    <a:pt x="485" y="167"/>
                  </a:lnTo>
                  <a:lnTo>
                    <a:pt x="459" y="186"/>
                  </a:lnTo>
                  <a:lnTo>
                    <a:pt x="412" y="173"/>
                  </a:lnTo>
                  <a:lnTo>
                    <a:pt x="418" y="198"/>
                  </a:lnTo>
                  <a:lnTo>
                    <a:pt x="433" y="210"/>
                  </a:lnTo>
                  <a:lnTo>
                    <a:pt x="433" y="241"/>
                  </a:lnTo>
                  <a:lnTo>
                    <a:pt x="392" y="241"/>
                  </a:lnTo>
                  <a:lnTo>
                    <a:pt x="385" y="266"/>
                  </a:lnTo>
                  <a:lnTo>
                    <a:pt x="385" y="291"/>
                  </a:lnTo>
                  <a:lnTo>
                    <a:pt x="339" y="278"/>
                  </a:lnTo>
                  <a:lnTo>
                    <a:pt x="285" y="266"/>
                  </a:lnTo>
                  <a:lnTo>
                    <a:pt x="239" y="272"/>
                  </a:lnTo>
                  <a:lnTo>
                    <a:pt x="173" y="254"/>
                  </a:lnTo>
                  <a:lnTo>
                    <a:pt x="113" y="254"/>
                  </a:lnTo>
                  <a:lnTo>
                    <a:pt x="60" y="266"/>
                  </a:lnTo>
                  <a:lnTo>
                    <a:pt x="20" y="278"/>
                  </a:lnTo>
                  <a:lnTo>
                    <a:pt x="15" y="271"/>
                  </a:lnTo>
                  <a:lnTo>
                    <a:pt x="11" y="264"/>
                  </a:lnTo>
                  <a:lnTo>
                    <a:pt x="8" y="257"/>
                  </a:lnTo>
                  <a:lnTo>
                    <a:pt x="5" y="251"/>
                  </a:lnTo>
                  <a:lnTo>
                    <a:pt x="3" y="244"/>
                  </a:lnTo>
                  <a:lnTo>
                    <a:pt x="1" y="237"/>
                  </a:lnTo>
                  <a:lnTo>
                    <a:pt x="0" y="229"/>
                  </a:lnTo>
                  <a:lnTo>
                    <a:pt x="0" y="222"/>
                  </a:lnTo>
                  <a:lnTo>
                    <a:pt x="5" y="219"/>
                  </a:lnTo>
                  <a:lnTo>
                    <a:pt x="10" y="214"/>
                  </a:lnTo>
                  <a:lnTo>
                    <a:pt x="14" y="207"/>
                  </a:lnTo>
                  <a:lnTo>
                    <a:pt x="20" y="198"/>
                  </a:lnTo>
                  <a:lnTo>
                    <a:pt x="23" y="189"/>
                  </a:lnTo>
                  <a:lnTo>
                    <a:pt x="27" y="178"/>
                  </a:lnTo>
                  <a:lnTo>
                    <a:pt x="31" y="166"/>
                  </a:lnTo>
                  <a:lnTo>
                    <a:pt x="33" y="155"/>
                  </a:lnTo>
                  <a:lnTo>
                    <a:pt x="41" y="137"/>
                  </a:lnTo>
                  <a:lnTo>
                    <a:pt x="44" y="131"/>
                  </a:lnTo>
                  <a:lnTo>
                    <a:pt x="48" y="126"/>
                  </a:lnTo>
                  <a:lnTo>
                    <a:pt x="54" y="123"/>
                  </a:lnTo>
                  <a:lnTo>
                    <a:pt x="60" y="119"/>
                  </a:lnTo>
                  <a:lnTo>
                    <a:pt x="75" y="115"/>
                  </a:lnTo>
                  <a:lnTo>
                    <a:pt x="87" y="111"/>
                  </a:lnTo>
                  <a:lnTo>
                    <a:pt x="87" y="109"/>
                  </a:lnTo>
                  <a:lnTo>
                    <a:pt x="89" y="106"/>
                  </a:lnTo>
                  <a:lnTo>
                    <a:pt x="91" y="103"/>
                  </a:lnTo>
                  <a:lnTo>
                    <a:pt x="94" y="100"/>
                  </a:lnTo>
                  <a:lnTo>
                    <a:pt x="98" y="97"/>
                  </a:lnTo>
                  <a:lnTo>
                    <a:pt x="101" y="95"/>
                  </a:lnTo>
                  <a:lnTo>
                    <a:pt x="103" y="94"/>
                  </a:lnTo>
                  <a:lnTo>
                    <a:pt x="106" y="93"/>
                  </a:lnTo>
                  <a:lnTo>
                    <a:pt x="106" y="81"/>
                  </a:lnTo>
                  <a:lnTo>
                    <a:pt x="106" y="76"/>
                  </a:lnTo>
                  <a:lnTo>
                    <a:pt x="107" y="72"/>
                  </a:lnTo>
                  <a:lnTo>
                    <a:pt x="109" y="70"/>
                  </a:lnTo>
                  <a:lnTo>
                    <a:pt x="110" y="68"/>
                  </a:lnTo>
                  <a:lnTo>
                    <a:pt x="113" y="67"/>
                  </a:lnTo>
                  <a:lnTo>
                    <a:pt x="117" y="68"/>
                  </a:lnTo>
                  <a:lnTo>
                    <a:pt x="122" y="69"/>
                  </a:lnTo>
                  <a:lnTo>
                    <a:pt x="126" y="69"/>
                  </a:lnTo>
                  <a:lnTo>
                    <a:pt x="128" y="69"/>
                  </a:lnTo>
                  <a:lnTo>
                    <a:pt x="129" y="68"/>
                  </a:lnTo>
                  <a:lnTo>
                    <a:pt x="132" y="66"/>
                  </a:lnTo>
                  <a:lnTo>
                    <a:pt x="133" y="62"/>
                  </a:lnTo>
                  <a:lnTo>
                    <a:pt x="134" y="56"/>
                  </a:lnTo>
                  <a:lnTo>
                    <a:pt x="137" y="48"/>
                  </a:lnTo>
                  <a:lnTo>
                    <a:pt x="139" y="44"/>
                  </a:lnTo>
                  <a:lnTo>
                    <a:pt x="142" y="41"/>
                  </a:lnTo>
                  <a:lnTo>
                    <a:pt x="144" y="39"/>
                  </a:lnTo>
                  <a:lnTo>
                    <a:pt x="146" y="38"/>
                  </a:lnTo>
                  <a:lnTo>
                    <a:pt x="213" y="0"/>
                  </a:lnTo>
                  <a:lnTo>
                    <a:pt x="206" y="6"/>
                  </a:lnTo>
                </a:path>
              </a:pathLst>
            </a:custGeom>
            <a:solidFill>
              <a:srgbClr val="FFC00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557" name="Freeform 444"/>
            <p:cNvSpPr>
              <a:spLocks/>
            </p:cNvSpPr>
            <p:nvPr>
              <p:custDataLst>
                <p:tags r:id="rId277"/>
              </p:custDataLst>
            </p:nvPr>
          </p:nvSpPr>
          <p:spPr bwMode="auto">
            <a:xfrm>
              <a:off x="4513263" y="2105025"/>
              <a:ext cx="92075" cy="79375"/>
            </a:xfrm>
            <a:custGeom>
              <a:avLst/>
              <a:gdLst>
                <a:gd name="T0" fmla="*/ 2147483647 w 186"/>
                <a:gd name="T1" fmla="*/ 2147483647 h 166"/>
                <a:gd name="T2" fmla="*/ 2147483647 w 186"/>
                <a:gd name="T3" fmla="*/ 2147483647 h 166"/>
                <a:gd name="T4" fmla="*/ 2147483647 w 186"/>
                <a:gd name="T5" fmla="*/ 2147483647 h 166"/>
                <a:gd name="T6" fmla="*/ 2147483647 w 186"/>
                <a:gd name="T7" fmla="*/ 2147483647 h 166"/>
                <a:gd name="T8" fmla="*/ 2147483647 w 186"/>
                <a:gd name="T9" fmla="*/ 2147483647 h 166"/>
                <a:gd name="T10" fmla="*/ 2147483647 w 186"/>
                <a:gd name="T11" fmla="*/ 2147483647 h 166"/>
                <a:gd name="T12" fmla="*/ 2147483647 w 186"/>
                <a:gd name="T13" fmla="*/ 2147483647 h 166"/>
                <a:gd name="T14" fmla="*/ 2147483647 w 186"/>
                <a:gd name="T15" fmla="*/ 2147483647 h 166"/>
                <a:gd name="T16" fmla="*/ 2147483647 w 186"/>
                <a:gd name="T17" fmla="*/ 2147483647 h 166"/>
                <a:gd name="T18" fmla="*/ 2147483647 w 186"/>
                <a:gd name="T19" fmla="*/ 2147483647 h 166"/>
                <a:gd name="T20" fmla="*/ 0 w 186"/>
                <a:gd name="T21" fmla="*/ 2147483647 h 166"/>
                <a:gd name="T22" fmla="*/ 0 w 186"/>
                <a:gd name="T23" fmla="*/ 0 h 166"/>
                <a:gd name="T24" fmla="*/ 2147483647 w 186"/>
                <a:gd name="T25" fmla="*/ 2147483647 h 166"/>
                <a:gd name="T26" fmla="*/ 2147483647 w 186"/>
                <a:gd name="T27" fmla="*/ 2147483647 h 166"/>
                <a:gd name="T28" fmla="*/ 2147483647 w 186"/>
                <a:gd name="T29" fmla="*/ 2147483647 h 166"/>
                <a:gd name="T30" fmla="*/ 2147483647 w 186"/>
                <a:gd name="T31" fmla="*/ 2147483647 h 166"/>
                <a:gd name="T32" fmla="*/ 2147483647 w 186"/>
                <a:gd name="T33" fmla="*/ 2147483647 h 166"/>
                <a:gd name="T34" fmla="*/ 2147483647 w 186"/>
                <a:gd name="T35" fmla="*/ 2147483647 h 166"/>
                <a:gd name="T36" fmla="*/ 2147483647 w 186"/>
                <a:gd name="T37" fmla="*/ 2147483647 h 166"/>
                <a:gd name="T38" fmla="*/ 2147483647 w 186"/>
                <a:gd name="T39" fmla="*/ 0 h 166"/>
                <a:gd name="T40" fmla="*/ 2147483647 w 186"/>
                <a:gd name="T41" fmla="*/ 2147483647 h 166"/>
                <a:gd name="T42" fmla="*/ 2147483647 w 186"/>
                <a:gd name="T43" fmla="*/ 2147483647 h 166"/>
                <a:gd name="T44" fmla="*/ 2147483647 w 186"/>
                <a:gd name="T45" fmla="*/ 2147483647 h 166"/>
                <a:gd name="T46" fmla="*/ 2147483647 w 186"/>
                <a:gd name="T47" fmla="*/ 2147483647 h 166"/>
                <a:gd name="T48" fmla="*/ 2147483647 w 186"/>
                <a:gd name="T49" fmla="*/ 2147483647 h 166"/>
                <a:gd name="T50" fmla="*/ 2147483647 w 186"/>
                <a:gd name="T51" fmla="*/ 2147483647 h 166"/>
                <a:gd name="T52" fmla="*/ 2147483647 w 186"/>
                <a:gd name="T53" fmla="*/ 2147483647 h 166"/>
                <a:gd name="T54" fmla="*/ 2147483647 w 186"/>
                <a:gd name="T55" fmla="*/ 2147483647 h 166"/>
                <a:gd name="T56" fmla="*/ 2147483647 w 186"/>
                <a:gd name="T57" fmla="*/ 2147483647 h 166"/>
                <a:gd name="T58" fmla="*/ 2147483647 w 186"/>
                <a:gd name="T59" fmla="*/ 2147483647 h 166"/>
                <a:gd name="T60" fmla="*/ 2147483647 w 186"/>
                <a:gd name="T61" fmla="*/ 2147483647 h 1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86"/>
                <a:gd name="T94" fmla="*/ 0 h 166"/>
                <a:gd name="T95" fmla="*/ 186 w 186"/>
                <a:gd name="T96" fmla="*/ 166 h 16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86" h="166">
                  <a:moveTo>
                    <a:pt x="86" y="147"/>
                  </a:moveTo>
                  <a:lnTo>
                    <a:pt x="83" y="136"/>
                  </a:lnTo>
                  <a:lnTo>
                    <a:pt x="78" y="127"/>
                  </a:lnTo>
                  <a:lnTo>
                    <a:pt x="74" y="118"/>
                  </a:lnTo>
                  <a:lnTo>
                    <a:pt x="70" y="110"/>
                  </a:lnTo>
                  <a:lnTo>
                    <a:pt x="60" y="95"/>
                  </a:lnTo>
                  <a:lnTo>
                    <a:pt x="49" y="82"/>
                  </a:lnTo>
                  <a:lnTo>
                    <a:pt x="37" y="70"/>
                  </a:lnTo>
                  <a:lnTo>
                    <a:pt x="25" y="56"/>
                  </a:lnTo>
                  <a:lnTo>
                    <a:pt x="13" y="38"/>
                  </a:lnTo>
                  <a:lnTo>
                    <a:pt x="0" y="18"/>
                  </a:lnTo>
                  <a:lnTo>
                    <a:pt x="0" y="0"/>
                  </a:lnTo>
                  <a:lnTo>
                    <a:pt x="7" y="2"/>
                  </a:lnTo>
                  <a:lnTo>
                    <a:pt x="14" y="3"/>
                  </a:lnTo>
                  <a:lnTo>
                    <a:pt x="20" y="4"/>
                  </a:lnTo>
                  <a:lnTo>
                    <a:pt x="27" y="4"/>
                  </a:lnTo>
                  <a:lnTo>
                    <a:pt x="33" y="4"/>
                  </a:lnTo>
                  <a:lnTo>
                    <a:pt x="40" y="3"/>
                  </a:lnTo>
                  <a:lnTo>
                    <a:pt x="47" y="2"/>
                  </a:lnTo>
                  <a:lnTo>
                    <a:pt x="53" y="0"/>
                  </a:lnTo>
                  <a:lnTo>
                    <a:pt x="140" y="12"/>
                  </a:lnTo>
                  <a:lnTo>
                    <a:pt x="186" y="91"/>
                  </a:lnTo>
                  <a:lnTo>
                    <a:pt x="171" y="112"/>
                  </a:lnTo>
                  <a:lnTo>
                    <a:pt x="155" y="129"/>
                  </a:lnTo>
                  <a:lnTo>
                    <a:pt x="149" y="137"/>
                  </a:lnTo>
                  <a:lnTo>
                    <a:pt x="144" y="145"/>
                  </a:lnTo>
                  <a:lnTo>
                    <a:pt x="142" y="150"/>
                  </a:lnTo>
                  <a:lnTo>
                    <a:pt x="141" y="156"/>
                  </a:lnTo>
                  <a:lnTo>
                    <a:pt x="140" y="161"/>
                  </a:lnTo>
                  <a:lnTo>
                    <a:pt x="140" y="166"/>
                  </a:lnTo>
                  <a:lnTo>
                    <a:pt x="86" y="147"/>
                  </a:lnTo>
                </a:path>
              </a:pathLst>
            </a:custGeom>
            <a:solidFill>
              <a:srgbClr val="FFC00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558" name="Freeform 445"/>
            <p:cNvSpPr>
              <a:spLocks/>
            </p:cNvSpPr>
            <p:nvPr>
              <p:custDataLst>
                <p:tags r:id="rId278"/>
              </p:custDataLst>
            </p:nvPr>
          </p:nvSpPr>
          <p:spPr bwMode="auto">
            <a:xfrm>
              <a:off x="2686050" y="3402013"/>
              <a:ext cx="92075" cy="52387"/>
            </a:xfrm>
            <a:custGeom>
              <a:avLst/>
              <a:gdLst>
                <a:gd name="T0" fmla="*/ 2147483647 w 186"/>
                <a:gd name="T1" fmla="*/ 2147483647 h 104"/>
                <a:gd name="T2" fmla="*/ 2147483647 w 186"/>
                <a:gd name="T3" fmla="*/ 2147483647 h 104"/>
                <a:gd name="T4" fmla="*/ 2147483647 w 186"/>
                <a:gd name="T5" fmla="*/ 2147483647 h 104"/>
                <a:gd name="T6" fmla="*/ 2147483647 w 186"/>
                <a:gd name="T7" fmla="*/ 2147483647 h 104"/>
                <a:gd name="T8" fmla="*/ 2147483647 w 186"/>
                <a:gd name="T9" fmla="*/ 2147483647 h 104"/>
                <a:gd name="T10" fmla="*/ 2147483647 w 186"/>
                <a:gd name="T11" fmla="*/ 2147483647 h 104"/>
                <a:gd name="T12" fmla="*/ 2147483647 w 186"/>
                <a:gd name="T13" fmla="*/ 2147483647 h 104"/>
                <a:gd name="T14" fmla="*/ 2147483647 w 186"/>
                <a:gd name="T15" fmla="*/ 2147483647 h 104"/>
                <a:gd name="T16" fmla="*/ 2147483647 w 186"/>
                <a:gd name="T17" fmla="*/ 2147483647 h 104"/>
                <a:gd name="T18" fmla="*/ 2147483647 w 186"/>
                <a:gd name="T19" fmla="*/ 2147483647 h 104"/>
                <a:gd name="T20" fmla="*/ 2147483647 w 186"/>
                <a:gd name="T21" fmla="*/ 2147483647 h 104"/>
                <a:gd name="T22" fmla="*/ 2147483647 w 186"/>
                <a:gd name="T23" fmla="*/ 2147483647 h 104"/>
                <a:gd name="T24" fmla="*/ 2147483647 w 186"/>
                <a:gd name="T25" fmla="*/ 2147483647 h 104"/>
                <a:gd name="T26" fmla="*/ 2147483647 w 186"/>
                <a:gd name="T27" fmla="*/ 0 h 104"/>
                <a:gd name="T28" fmla="*/ 2147483647 w 186"/>
                <a:gd name="T29" fmla="*/ 0 h 104"/>
                <a:gd name="T30" fmla="*/ 2147483647 w 186"/>
                <a:gd name="T31" fmla="*/ 2147483647 h 104"/>
                <a:gd name="T32" fmla="*/ 2147483647 w 186"/>
                <a:gd name="T33" fmla="*/ 2147483647 h 104"/>
                <a:gd name="T34" fmla="*/ 2147483647 w 186"/>
                <a:gd name="T35" fmla="*/ 2147483647 h 104"/>
                <a:gd name="T36" fmla="*/ 2147483647 w 186"/>
                <a:gd name="T37" fmla="*/ 2147483647 h 104"/>
                <a:gd name="T38" fmla="*/ 2147483647 w 186"/>
                <a:gd name="T39" fmla="*/ 2147483647 h 104"/>
                <a:gd name="T40" fmla="*/ 2147483647 w 186"/>
                <a:gd name="T41" fmla="*/ 2147483647 h 104"/>
                <a:gd name="T42" fmla="*/ 2147483647 w 186"/>
                <a:gd name="T43" fmla="*/ 2147483647 h 104"/>
                <a:gd name="T44" fmla="*/ 2147483647 w 186"/>
                <a:gd name="T45" fmla="*/ 2147483647 h 104"/>
                <a:gd name="T46" fmla="*/ 2147483647 w 186"/>
                <a:gd name="T47" fmla="*/ 2147483647 h 104"/>
                <a:gd name="T48" fmla="*/ 0 w 186"/>
                <a:gd name="T49" fmla="*/ 2147483647 h 104"/>
                <a:gd name="T50" fmla="*/ 2147483647 w 186"/>
                <a:gd name="T51" fmla="*/ 2147483647 h 104"/>
                <a:gd name="T52" fmla="*/ 2147483647 w 186"/>
                <a:gd name="T53" fmla="*/ 2147483647 h 104"/>
                <a:gd name="T54" fmla="*/ 2147483647 w 186"/>
                <a:gd name="T55" fmla="*/ 2147483647 h 104"/>
                <a:gd name="T56" fmla="*/ 2147483647 w 186"/>
                <a:gd name="T57" fmla="*/ 2147483647 h 104"/>
                <a:gd name="T58" fmla="*/ 2147483647 w 186"/>
                <a:gd name="T59" fmla="*/ 2147483647 h 104"/>
                <a:gd name="T60" fmla="*/ 2147483647 w 186"/>
                <a:gd name="T61" fmla="*/ 2147483647 h 104"/>
                <a:gd name="T62" fmla="*/ 2147483647 w 186"/>
                <a:gd name="T63" fmla="*/ 2147483647 h 104"/>
                <a:gd name="T64" fmla="*/ 2147483647 w 186"/>
                <a:gd name="T65" fmla="*/ 2147483647 h 104"/>
                <a:gd name="T66" fmla="*/ 2147483647 w 186"/>
                <a:gd name="T67" fmla="*/ 2147483647 h 104"/>
                <a:gd name="T68" fmla="*/ 2147483647 w 186"/>
                <a:gd name="T69" fmla="*/ 2147483647 h 104"/>
                <a:gd name="T70" fmla="*/ 2147483647 w 186"/>
                <a:gd name="T71" fmla="*/ 2147483647 h 104"/>
                <a:gd name="T72" fmla="*/ 2147483647 w 186"/>
                <a:gd name="T73" fmla="*/ 2147483647 h 104"/>
                <a:gd name="T74" fmla="*/ 2147483647 w 186"/>
                <a:gd name="T75" fmla="*/ 2147483647 h 104"/>
                <a:gd name="T76" fmla="*/ 2147483647 w 186"/>
                <a:gd name="T77" fmla="*/ 2147483647 h 104"/>
                <a:gd name="T78" fmla="*/ 2147483647 w 186"/>
                <a:gd name="T79" fmla="*/ 2147483647 h 104"/>
                <a:gd name="T80" fmla="*/ 2147483647 w 186"/>
                <a:gd name="T81" fmla="*/ 2147483647 h 104"/>
                <a:gd name="T82" fmla="*/ 2147483647 w 186"/>
                <a:gd name="T83" fmla="*/ 2147483647 h 104"/>
                <a:gd name="T84" fmla="*/ 2147483647 w 186"/>
                <a:gd name="T85" fmla="*/ 2147483647 h 104"/>
                <a:gd name="T86" fmla="*/ 2147483647 w 186"/>
                <a:gd name="T87" fmla="*/ 2147483647 h 104"/>
                <a:gd name="T88" fmla="*/ 2147483647 w 186"/>
                <a:gd name="T89" fmla="*/ 2147483647 h 104"/>
                <a:gd name="T90" fmla="*/ 2147483647 w 186"/>
                <a:gd name="T91" fmla="*/ 2147483647 h 104"/>
                <a:gd name="T92" fmla="*/ 2147483647 w 186"/>
                <a:gd name="T93" fmla="*/ 2147483647 h 104"/>
                <a:gd name="T94" fmla="*/ 2147483647 w 186"/>
                <a:gd name="T95" fmla="*/ 2147483647 h 104"/>
                <a:gd name="T96" fmla="*/ 2147483647 w 186"/>
                <a:gd name="T97" fmla="*/ 2147483647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6"/>
                <a:gd name="T148" fmla="*/ 0 h 104"/>
                <a:gd name="T149" fmla="*/ 186 w 186"/>
                <a:gd name="T150" fmla="*/ 104 h 1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6" h="104">
                  <a:moveTo>
                    <a:pt x="153" y="21"/>
                  </a:moveTo>
                  <a:lnTo>
                    <a:pt x="146" y="21"/>
                  </a:lnTo>
                  <a:lnTo>
                    <a:pt x="141" y="20"/>
                  </a:lnTo>
                  <a:lnTo>
                    <a:pt x="136" y="18"/>
                  </a:lnTo>
                  <a:lnTo>
                    <a:pt x="133" y="15"/>
                  </a:lnTo>
                  <a:lnTo>
                    <a:pt x="130" y="13"/>
                  </a:lnTo>
                  <a:lnTo>
                    <a:pt x="125" y="11"/>
                  </a:lnTo>
                  <a:lnTo>
                    <a:pt x="120" y="10"/>
                  </a:lnTo>
                  <a:lnTo>
                    <a:pt x="113" y="9"/>
                  </a:lnTo>
                  <a:lnTo>
                    <a:pt x="100" y="8"/>
                  </a:lnTo>
                  <a:lnTo>
                    <a:pt x="88" y="6"/>
                  </a:lnTo>
                  <a:lnTo>
                    <a:pt x="75" y="3"/>
                  </a:lnTo>
                  <a:lnTo>
                    <a:pt x="64" y="1"/>
                  </a:lnTo>
                  <a:lnTo>
                    <a:pt x="60" y="0"/>
                  </a:lnTo>
                  <a:lnTo>
                    <a:pt x="54" y="0"/>
                  </a:lnTo>
                  <a:lnTo>
                    <a:pt x="51" y="1"/>
                  </a:lnTo>
                  <a:lnTo>
                    <a:pt x="46" y="2"/>
                  </a:lnTo>
                  <a:lnTo>
                    <a:pt x="44" y="4"/>
                  </a:lnTo>
                  <a:lnTo>
                    <a:pt x="42" y="6"/>
                  </a:lnTo>
                  <a:lnTo>
                    <a:pt x="41" y="10"/>
                  </a:lnTo>
                  <a:lnTo>
                    <a:pt x="40" y="15"/>
                  </a:lnTo>
                  <a:lnTo>
                    <a:pt x="34" y="27"/>
                  </a:lnTo>
                  <a:lnTo>
                    <a:pt x="20" y="47"/>
                  </a:lnTo>
                  <a:lnTo>
                    <a:pt x="7" y="66"/>
                  </a:lnTo>
                  <a:lnTo>
                    <a:pt x="0" y="77"/>
                  </a:lnTo>
                  <a:lnTo>
                    <a:pt x="8" y="77"/>
                  </a:lnTo>
                  <a:lnTo>
                    <a:pt x="16" y="78"/>
                  </a:lnTo>
                  <a:lnTo>
                    <a:pt x="21" y="79"/>
                  </a:lnTo>
                  <a:lnTo>
                    <a:pt x="25" y="81"/>
                  </a:lnTo>
                  <a:lnTo>
                    <a:pt x="33" y="85"/>
                  </a:lnTo>
                  <a:lnTo>
                    <a:pt x="40" y="89"/>
                  </a:lnTo>
                  <a:lnTo>
                    <a:pt x="45" y="94"/>
                  </a:lnTo>
                  <a:lnTo>
                    <a:pt x="52" y="98"/>
                  </a:lnTo>
                  <a:lnTo>
                    <a:pt x="56" y="100"/>
                  </a:lnTo>
                  <a:lnTo>
                    <a:pt x="61" y="101"/>
                  </a:lnTo>
                  <a:lnTo>
                    <a:pt x="66" y="102"/>
                  </a:lnTo>
                  <a:lnTo>
                    <a:pt x="74" y="102"/>
                  </a:lnTo>
                  <a:lnTo>
                    <a:pt x="107" y="103"/>
                  </a:lnTo>
                  <a:lnTo>
                    <a:pt x="131" y="104"/>
                  </a:lnTo>
                  <a:lnTo>
                    <a:pt x="135" y="103"/>
                  </a:lnTo>
                  <a:lnTo>
                    <a:pt x="139" y="102"/>
                  </a:lnTo>
                  <a:lnTo>
                    <a:pt x="142" y="100"/>
                  </a:lnTo>
                  <a:lnTo>
                    <a:pt x="145" y="97"/>
                  </a:lnTo>
                  <a:lnTo>
                    <a:pt x="147" y="94"/>
                  </a:lnTo>
                  <a:lnTo>
                    <a:pt x="150" y="88"/>
                  </a:lnTo>
                  <a:lnTo>
                    <a:pt x="152" y="83"/>
                  </a:lnTo>
                  <a:lnTo>
                    <a:pt x="153" y="77"/>
                  </a:lnTo>
                  <a:lnTo>
                    <a:pt x="186" y="27"/>
                  </a:lnTo>
                  <a:lnTo>
                    <a:pt x="153" y="21"/>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559" name="Freeform 446">
              <a:hlinkClick r:id="rId405"/>
            </p:cNvPr>
            <p:cNvSpPr>
              <a:spLocks/>
            </p:cNvSpPr>
            <p:nvPr>
              <p:custDataLst>
                <p:tags r:id="rId279"/>
              </p:custDataLst>
            </p:nvPr>
          </p:nvSpPr>
          <p:spPr bwMode="auto">
            <a:xfrm>
              <a:off x="4691063" y="2135188"/>
              <a:ext cx="147637" cy="87312"/>
            </a:xfrm>
            <a:custGeom>
              <a:avLst/>
              <a:gdLst>
                <a:gd name="T0" fmla="*/ 2147483647 w 311"/>
                <a:gd name="T1" fmla="*/ 2147483647 h 179"/>
                <a:gd name="T2" fmla="*/ 2147483647 w 311"/>
                <a:gd name="T3" fmla="*/ 2147483647 h 179"/>
                <a:gd name="T4" fmla="*/ 2147483647 w 311"/>
                <a:gd name="T5" fmla="*/ 2147483647 h 179"/>
                <a:gd name="T6" fmla="*/ 2147483647 w 311"/>
                <a:gd name="T7" fmla="*/ 2147483647 h 179"/>
                <a:gd name="T8" fmla="*/ 2147483647 w 311"/>
                <a:gd name="T9" fmla="*/ 0 h 179"/>
                <a:gd name="T10" fmla="*/ 2147483647 w 311"/>
                <a:gd name="T11" fmla="*/ 2147483647 h 179"/>
                <a:gd name="T12" fmla="*/ 2147483647 w 311"/>
                <a:gd name="T13" fmla="*/ 2147483647 h 179"/>
                <a:gd name="T14" fmla="*/ 2147483647 w 311"/>
                <a:gd name="T15" fmla="*/ 2147483647 h 179"/>
                <a:gd name="T16" fmla="*/ 2147483647 w 311"/>
                <a:gd name="T17" fmla="*/ 2147483647 h 179"/>
                <a:gd name="T18" fmla="*/ 2147483647 w 311"/>
                <a:gd name="T19" fmla="*/ 2147483647 h 179"/>
                <a:gd name="T20" fmla="*/ 2147483647 w 311"/>
                <a:gd name="T21" fmla="*/ 2147483647 h 179"/>
                <a:gd name="T22" fmla="*/ 2147483647 w 311"/>
                <a:gd name="T23" fmla="*/ 2147483647 h 179"/>
                <a:gd name="T24" fmla="*/ 2147483647 w 311"/>
                <a:gd name="T25" fmla="*/ 2147483647 h 179"/>
                <a:gd name="T26" fmla="*/ 2147483647 w 311"/>
                <a:gd name="T27" fmla="*/ 2147483647 h 179"/>
                <a:gd name="T28" fmla="*/ 2147483647 w 311"/>
                <a:gd name="T29" fmla="*/ 2147483647 h 179"/>
                <a:gd name="T30" fmla="*/ 2147483647 w 311"/>
                <a:gd name="T31" fmla="*/ 2147483647 h 179"/>
                <a:gd name="T32" fmla="*/ 2147483647 w 311"/>
                <a:gd name="T33" fmla="*/ 2147483647 h 179"/>
                <a:gd name="T34" fmla="*/ 2147483647 w 311"/>
                <a:gd name="T35" fmla="*/ 2147483647 h 179"/>
                <a:gd name="T36" fmla="*/ 2147483647 w 311"/>
                <a:gd name="T37" fmla="*/ 2147483647 h 179"/>
                <a:gd name="T38" fmla="*/ 2147483647 w 311"/>
                <a:gd name="T39" fmla="*/ 2147483647 h 179"/>
                <a:gd name="T40" fmla="*/ 2147483647 w 311"/>
                <a:gd name="T41" fmla="*/ 2147483647 h 179"/>
                <a:gd name="T42" fmla="*/ 2147483647 w 311"/>
                <a:gd name="T43" fmla="*/ 2147483647 h 179"/>
                <a:gd name="T44" fmla="*/ 2147483647 w 311"/>
                <a:gd name="T45" fmla="*/ 2147483647 h 179"/>
                <a:gd name="T46" fmla="*/ 2147483647 w 311"/>
                <a:gd name="T47" fmla="*/ 2147483647 h 179"/>
                <a:gd name="T48" fmla="*/ 2147483647 w 311"/>
                <a:gd name="T49" fmla="*/ 2147483647 h 179"/>
                <a:gd name="T50" fmla="*/ 2147483647 w 311"/>
                <a:gd name="T51" fmla="*/ 2147483647 h 179"/>
                <a:gd name="T52" fmla="*/ 2147483647 w 311"/>
                <a:gd name="T53" fmla="*/ 2147483647 h 179"/>
                <a:gd name="T54" fmla="*/ 2147483647 w 311"/>
                <a:gd name="T55" fmla="*/ 2147483647 h 179"/>
                <a:gd name="T56" fmla="*/ 2147483647 w 311"/>
                <a:gd name="T57" fmla="*/ 2147483647 h 179"/>
                <a:gd name="T58" fmla="*/ 2147483647 w 311"/>
                <a:gd name="T59" fmla="*/ 2147483647 h 179"/>
                <a:gd name="T60" fmla="*/ 2147483647 w 311"/>
                <a:gd name="T61" fmla="*/ 2147483647 h 179"/>
                <a:gd name="T62" fmla="*/ 2147483647 w 311"/>
                <a:gd name="T63" fmla="*/ 2147483647 h 179"/>
                <a:gd name="T64" fmla="*/ 2147483647 w 311"/>
                <a:gd name="T65" fmla="*/ 2147483647 h 179"/>
                <a:gd name="T66" fmla="*/ 2147483647 w 311"/>
                <a:gd name="T67" fmla="*/ 2147483647 h 179"/>
                <a:gd name="T68" fmla="*/ 2147483647 w 311"/>
                <a:gd name="T69" fmla="*/ 2147483647 h 179"/>
                <a:gd name="T70" fmla="*/ 2147483647 w 311"/>
                <a:gd name="T71" fmla="*/ 2147483647 h 179"/>
                <a:gd name="T72" fmla="*/ 2147483647 w 311"/>
                <a:gd name="T73" fmla="*/ 2147483647 h 179"/>
                <a:gd name="T74" fmla="*/ 0 w 311"/>
                <a:gd name="T75" fmla="*/ 2147483647 h 179"/>
                <a:gd name="T76" fmla="*/ 0 w 311"/>
                <a:gd name="T77" fmla="*/ 2147483647 h 179"/>
                <a:gd name="T78" fmla="*/ 2147483647 w 311"/>
                <a:gd name="T79" fmla="*/ 2147483647 h 179"/>
                <a:gd name="T80" fmla="*/ 2147483647 w 311"/>
                <a:gd name="T81" fmla="*/ 2147483647 h 179"/>
                <a:gd name="T82" fmla="*/ 2147483647 w 311"/>
                <a:gd name="T83" fmla="*/ 2147483647 h 179"/>
                <a:gd name="T84" fmla="*/ 2147483647 w 311"/>
                <a:gd name="T85" fmla="*/ 2147483647 h 179"/>
                <a:gd name="T86" fmla="*/ 2147483647 w 311"/>
                <a:gd name="T87" fmla="*/ 2147483647 h 179"/>
                <a:gd name="T88" fmla="*/ 2147483647 w 311"/>
                <a:gd name="T89" fmla="*/ 2147483647 h 179"/>
                <a:gd name="T90" fmla="*/ 2147483647 w 311"/>
                <a:gd name="T91" fmla="*/ 2147483647 h 179"/>
                <a:gd name="T92" fmla="*/ 2147483647 w 311"/>
                <a:gd name="T93" fmla="*/ 2147483647 h 179"/>
                <a:gd name="T94" fmla="*/ 2147483647 w 311"/>
                <a:gd name="T95" fmla="*/ 2147483647 h 179"/>
                <a:gd name="T96" fmla="*/ 2147483647 w 311"/>
                <a:gd name="T97" fmla="*/ 2147483647 h 179"/>
                <a:gd name="T98" fmla="*/ 2147483647 w 311"/>
                <a:gd name="T99" fmla="*/ 2147483647 h 179"/>
                <a:gd name="T100" fmla="*/ 0 w 311"/>
                <a:gd name="T101" fmla="*/ 2147483647 h 1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11"/>
                <a:gd name="T154" fmla="*/ 0 h 179"/>
                <a:gd name="T155" fmla="*/ 311 w 311"/>
                <a:gd name="T156" fmla="*/ 179 h 17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11" h="179">
                  <a:moveTo>
                    <a:pt x="0" y="6"/>
                  </a:moveTo>
                  <a:lnTo>
                    <a:pt x="79" y="38"/>
                  </a:lnTo>
                  <a:lnTo>
                    <a:pt x="97" y="33"/>
                  </a:lnTo>
                  <a:lnTo>
                    <a:pt x="115" y="26"/>
                  </a:lnTo>
                  <a:lnTo>
                    <a:pt x="132" y="20"/>
                  </a:lnTo>
                  <a:lnTo>
                    <a:pt x="148" y="14"/>
                  </a:lnTo>
                  <a:lnTo>
                    <a:pt x="163" y="9"/>
                  </a:lnTo>
                  <a:lnTo>
                    <a:pt x="178" y="4"/>
                  </a:lnTo>
                  <a:lnTo>
                    <a:pt x="195" y="1"/>
                  </a:lnTo>
                  <a:lnTo>
                    <a:pt x="211" y="0"/>
                  </a:lnTo>
                  <a:lnTo>
                    <a:pt x="224" y="1"/>
                  </a:lnTo>
                  <a:lnTo>
                    <a:pt x="236" y="2"/>
                  </a:lnTo>
                  <a:lnTo>
                    <a:pt x="247" y="4"/>
                  </a:lnTo>
                  <a:lnTo>
                    <a:pt x="256" y="6"/>
                  </a:lnTo>
                  <a:lnTo>
                    <a:pt x="275" y="10"/>
                  </a:lnTo>
                  <a:lnTo>
                    <a:pt x="292" y="12"/>
                  </a:lnTo>
                  <a:lnTo>
                    <a:pt x="290" y="21"/>
                  </a:lnTo>
                  <a:lnTo>
                    <a:pt x="287" y="28"/>
                  </a:lnTo>
                  <a:lnTo>
                    <a:pt x="283" y="36"/>
                  </a:lnTo>
                  <a:lnTo>
                    <a:pt x="278" y="42"/>
                  </a:lnTo>
                  <a:lnTo>
                    <a:pt x="273" y="48"/>
                  </a:lnTo>
                  <a:lnTo>
                    <a:pt x="269" y="53"/>
                  </a:lnTo>
                  <a:lnTo>
                    <a:pt x="266" y="57"/>
                  </a:lnTo>
                  <a:lnTo>
                    <a:pt x="265" y="62"/>
                  </a:lnTo>
                  <a:lnTo>
                    <a:pt x="265" y="64"/>
                  </a:lnTo>
                  <a:lnTo>
                    <a:pt x="266" y="66"/>
                  </a:lnTo>
                  <a:lnTo>
                    <a:pt x="269" y="69"/>
                  </a:lnTo>
                  <a:lnTo>
                    <a:pt x="271" y="71"/>
                  </a:lnTo>
                  <a:lnTo>
                    <a:pt x="277" y="75"/>
                  </a:lnTo>
                  <a:lnTo>
                    <a:pt x="285" y="79"/>
                  </a:lnTo>
                  <a:lnTo>
                    <a:pt x="301" y="87"/>
                  </a:lnTo>
                  <a:lnTo>
                    <a:pt x="311" y="93"/>
                  </a:lnTo>
                  <a:lnTo>
                    <a:pt x="298" y="100"/>
                  </a:lnTo>
                  <a:lnTo>
                    <a:pt x="287" y="107"/>
                  </a:lnTo>
                  <a:lnTo>
                    <a:pt x="283" y="110"/>
                  </a:lnTo>
                  <a:lnTo>
                    <a:pt x="281" y="115"/>
                  </a:lnTo>
                  <a:lnTo>
                    <a:pt x="278" y="121"/>
                  </a:lnTo>
                  <a:lnTo>
                    <a:pt x="278" y="129"/>
                  </a:lnTo>
                  <a:lnTo>
                    <a:pt x="271" y="131"/>
                  </a:lnTo>
                  <a:lnTo>
                    <a:pt x="252" y="136"/>
                  </a:lnTo>
                  <a:lnTo>
                    <a:pt x="230" y="143"/>
                  </a:lnTo>
                  <a:lnTo>
                    <a:pt x="211" y="148"/>
                  </a:lnTo>
                  <a:lnTo>
                    <a:pt x="202" y="158"/>
                  </a:lnTo>
                  <a:lnTo>
                    <a:pt x="191" y="168"/>
                  </a:lnTo>
                  <a:lnTo>
                    <a:pt x="185" y="172"/>
                  </a:lnTo>
                  <a:lnTo>
                    <a:pt x="178" y="176"/>
                  </a:lnTo>
                  <a:lnTo>
                    <a:pt x="172" y="178"/>
                  </a:lnTo>
                  <a:lnTo>
                    <a:pt x="165" y="179"/>
                  </a:lnTo>
                  <a:lnTo>
                    <a:pt x="158" y="178"/>
                  </a:lnTo>
                  <a:lnTo>
                    <a:pt x="151" y="175"/>
                  </a:lnTo>
                  <a:lnTo>
                    <a:pt x="144" y="171"/>
                  </a:lnTo>
                  <a:lnTo>
                    <a:pt x="137" y="167"/>
                  </a:lnTo>
                  <a:lnTo>
                    <a:pt x="129" y="162"/>
                  </a:lnTo>
                  <a:lnTo>
                    <a:pt x="120" y="158"/>
                  </a:lnTo>
                  <a:lnTo>
                    <a:pt x="110" y="156"/>
                  </a:lnTo>
                  <a:lnTo>
                    <a:pt x="98" y="155"/>
                  </a:lnTo>
                  <a:lnTo>
                    <a:pt x="83" y="155"/>
                  </a:lnTo>
                  <a:lnTo>
                    <a:pt x="66" y="155"/>
                  </a:lnTo>
                  <a:lnTo>
                    <a:pt x="59" y="156"/>
                  </a:lnTo>
                  <a:lnTo>
                    <a:pt x="51" y="157"/>
                  </a:lnTo>
                  <a:lnTo>
                    <a:pt x="45" y="159"/>
                  </a:lnTo>
                  <a:lnTo>
                    <a:pt x="39" y="161"/>
                  </a:lnTo>
                  <a:lnTo>
                    <a:pt x="38" y="151"/>
                  </a:lnTo>
                  <a:lnTo>
                    <a:pt x="36" y="142"/>
                  </a:lnTo>
                  <a:lnTo>
                    <a:pt x="34" y="132"/>
                  </a:lnTo>
                  <a:lnTo>
                    <a:pt x="32" y="123"/>
                  </a:lnTo>
                  <a:lnTo>
                    <a:pt x="26" y="126"/>
                  </a:lnTo>
                  <a:lnTo>
                    <a:pt x="21" y="128"/>
                  </a:lnTo>
                  <a:lnTo>
                    <a:pt x="17" y="129"/>
                  </a:lnTo>
                  <a:lnTo>
                    <a:pt x="13" y="129"/>
                  </a:lnTo>
                  <a:lnTo>
                    <a:pt x="9" y="128"/>
                  </a:lnTo>
                  <a:lnTo>
                    <a:pt x="7" y="126"/>
                  </a:lnTo>
                  <a:lnTo>
                    <a:pt x="5" y="124"/>
                  </a:lnTo>
                  <a:lnTo>
                    <a:pt x="3" y="121"/>
                  </a:lnTo>
                  <a:lnTo>
                    <a:pt x="1" y="114"/>
                  </a:lnTo>
                  <a:lnTo>
                    <a:pt x="0" y="105"/>
                  </a:lnTo>
                  <a:lnTo>
                    <a:pt x="0" y="96"/>
                  </a:lnTo>
                  <a:lnTo>
                    <a:pt x="0" y="87"/>
                  </a:lnTo>
                  <a:lnTo>
                    <a:pt x="1" y="84"/>
                  </a:lnTo>
                  <a:lnTo>
                    <a:pt x="3" y="82"/>
                  </a:lnTo>
                  <a:lnTo>
                    <a:pt x="7" y="80"/>
                  </a:lnTo>
                  <a:lnTo>
                    <a:pt x="13" y="78"/>
                  </a:lnTo>
                  <a:lnTo>
                    <a:pt x="17" y="76"/>
                  </a:lnTo>
                  <a:lnTo>
                    <a:pt x="21" y="72"/>
                  </a:lnTo>
                  <a:lnTo>
                    <a:pt x="23" y="70"/>
                  </a:lnTo>
                  <a:lnTo>
                    <a:pt x="25" y="68"/>
                  </a:lnTo>
                  <a:lnTo>
                    <a:pt x="25" y="65"/>
                  </a:lnTo>
                  <a:lnTo>
                    <a:pt x="26" y="62"/>
                  </a:lnTo>
                  <a:lnTo>
                    <a:pt x="25" y="56"/>
                  </a:lnTo>
                  <a:lnTo>
                    <a:pt x="24" y="51"/>
                  </a:lnTo>
                  <a:lnTo>
                    <a:pt x="21" y="47"/>
                  </a:lnTo>
                  <a:lnTo>
                    <a:pt x="19" y="43"/>
                  </a:lnTo>
                  <a:lnTo>
                    <a:pt x="14" y="36"/>
                  </a:lnTo>
                  <a:lnTo>
                    <a:pt x="8" y="29"/>
                  </a:lnTo>
                  <a:lnTo>
                    <a:pt x="3" y="24"/>
                  </a:lnTo>
                  <a:lnTo>
                    <a:pt x="1" y="18"/>
                  </a:lnTo>
                  <a:lnTo>
                    <a:pt x="0" y="16"/>
                  </a:lnTo>
                  <a:lnTo>
                    <a:pt x="1" y="13"/>
                  </a:lnTo>
                  <a:lnTo>
                    <a:pt x="3" y="10"/>
                  </a:lnTo>
                  <a:lnTo>
                    <a:pt x="6" y="6"/>
                  </a:lnTo>
                  <a:lnTo>
                    <a:pt x="3" y="6"/>
                  </a:lnTo>
                  <a:lnTo>
                    <a:pt x="0" y="6"/>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560" name="Freeform 447"/>
            <p:cNvSpPr>
              <a:spLocks/>
            </p:cNvSpPr>
            <p:nvPr>
              <p:custDataLst>
                <p:tags r:id="rId280"/>
              </p:custDataLst>
            </p:nvPr>
          </p:nvSpPr>
          <p:spPr bwMode="auto">
            <a:xfrm>
              <a:off x="3970338" y="2973388"/>
              <a:ext cx="198437" cy="147637"/>
            </a:xfrm>
            <a:custGeom>
              <a:avLst/>
              <a:gdLst>
                <a:gd name="T0" fmla="*/ 2147483647 w 405"/>
                <a:gd name="T1" fmla="*/ 2147483647 h 314"/>
                <a:gd name="T2" fmla="*/ 2147483647 w 405"/>
                <a:gd name="T3" fmla="*/ 2147483647 h 314"/>
                <a:gd name="T4" fmla="*/ 2147483647 w 405"/>
                <a:gd name="T5" fmla="*/ 2147483647 h 314"/>
                <a:gd name="T6" fmla="*/ 2147483647 w 405"/>
                <a:gd name="T7" fmla="*/ 2147483647 h 314"/>
                <a:gd name="T8" fmla="*/ 2147483647 w 405"/>
                <a:gd name="T9" fmla="*/ 2147483647 h 314"/>
                <a:gd name="T10" fmla="*/ 2147483647 w 405"/>
                <a:gd name="T11" fmla="*/ 2147483647 h 314"/>
                <a:gd name="T12" fmla="*/ 2147483647 w 405"/>
                <a:gd name="T13" fmla="*/ 2147483647 h 314"/>
                <a:gd name="T14" fmla="*/ 2147483647 w 405"/>
                <a:gd name="T15" fmla="*/ 2147483647 h 314"/>
                <a:gd name="T16" fmla="*/ 2147483647 w 405"/>
                <a:gd name="T17" fmla="*/ 2147483647 h 314"/>
                <a:gd name="T18" fmla="*/ 2147483647 w 405"/>
                <a:gd name="T19" fmla="*/ 2147483647 h 314"/>
                <a:gd name="T20" fmla="*/ 2147483647 w 405"/>
                <a:gd name="T21" fmla="*/ 2147483647 h 314"/>
                <a:gd name="T22" fmla="*/ 2147483647 w 405"/>
                <a:gd name="T23" fmla="*/ 2147483647 h 314"/>
                <a:gd name="T24" fmla="*/ 2147483647 w 405"/>
                <a:gd name="T25" fmla="*/ 2147483647 h 314"/>
                <a:gd name="T26" fmla="*/ 2147483647 w 405"/>
                <a:gd name="T27" fmla="*/ 2147483647 h 314"/>
                <a:gd name="T28" fmla="*/ 2147483647 w 405"/>
                <a:gd name="T29" fmla="*/ 2147483647 h 314"/>
                <a:gd name="T30" fmla="*/ 2147483647 w 405"/>
                <a:gd name="T31" fmla="*/ 2147483647 h 314"/>
                <a:gd name="T32" fmla="*/ 2147483647 w 405"/>
                <a:gd name="T33" fmla="*/ 2147483647 h 314"/>
                <a:gd name="T34" fmla="*/ 2147483647 w 405"/>
                <a:gd name="T35" fmla="*/ 2147483647 h 314"/>
                <a:gd name="T36" fmla="*/ 2147483647 w 405"/>
                <a:gd name="T37" fmla="*/ 2147483647 h 314"/>
                <a:gd name="T38" fmla="*/ 2147483647 w 405"/>
                <a:gd name="T39" fmla="*/ 2147483647 h 314"/>
                <a:gd name="T40" fmla="*/ 2147483647 w 405"/>
                <a:gd name="T41" fmla="*/ 0 h 314"/>
                <a:gd name="T42" fmla="*/ 2147483647 w 405"/>
                <a:gd name="T43" fmla="*/ 2147483647 h 314"/>
                <a:gd name="T44" fmla="*/ 2147483647 w 405"/>
                <a:gd name="T45" fmla="*/ 2147483647 h 314"/>
                <a:gd name="T46" fmla="*/ 2147483647 w 405"/>
                <a:gd name="T47" fmla="*/ 2147483647 h 314"/>
                <a:gd name="T48" fmla="*/ 2147483647 w 405"/>
                <a:gd name="T49" fmla="*/ 2147483647 h 314"/>
                <a:gd name="T50" fmla="*/ 2147483647 w 405"/>
                <a:gd name="T51" fmla="*/ 2147483647 h 314"/>
                <a:gd name="T52" fmla="*/ 2147483647 w 405"/>
                <a:gd name="T53" fmla="*/ 2147483647 h 314"/>
                <a:gd name="T54" fmla="*/ 2147483647 w 405"/>
                <a:gd name="T55" fmla="*/ 2147483647 h 314"/>
                <a:gd name="T56" fmla="*/ 2147483647 w 405"/>
                <a:gd name="T57" fmla="*/ 2147483647 h 314"/>
                <a:gd name="T58" fmla="*/ 2147483647 w 405"/>
                <a:gd name="T59" fmla="*/ 2147483647 h 314"/>
                <a:gd name="T60" fmla="*/ 2147483647 w 405"/>
                <a:gd name="T61" fmla="*/ 2147483647 h 314"/>
                <a:gd name="T62" fmla="*/ 2147483647 w 405"/>
                <a:gd name="T63" fmla="*/ 2147483647 h 314"/>
                <a:gd name="T64" fmla="*/ 2147483647 w 405"/>
                <a:gd name="T65" fmla="*/ 2147483647 h 314"/>
                <a:gd name="T66" fmla="*/ 2147483647 w 405"/>
                <a:gd name="T67" fmla="*/ 2147483647 h 314"/>
                <a:gd name="T68" fmla="*/ 2147483647 w 405"/>
                <a:gd name="T69" fmla="*/ 2147483647 h 314"/>
                <a:gd name="T70" fmla="*/ 2147483647 w 405"/>
                <a:gd name="T71" fmla="*/ 2147483647 h 314"/>
                <a:gd name="T72" fmla="*/ 2147483647 w 405"/>
                <a:gd name="T73" fmla="*/ 2147483647 h 314"/>
                <a:gd name="T74" fmla="*/ 2147483647 w 405"/>
                <a:gd name="T75" fmla="*/ 2147483647 h 314"/>
                <a:gd name="T76" fmla="*/ 2147483647 w 405"/>
                <a:gd name="T77" fmla="*/ 2147483647 h 314"/>
                <a:gd name="T78" fmla="*/ 2147483647 w 405"/>
                <a:gd name="T79" fmla="*/ 2147483647 h 314"/>
                <a:gd name="T80" fmla="*/ 2147483647 w 405"/>
                <a:gd name="T81" fmla="*/ 2147483647 h 314"/>
                <a:gd name="T82" fmla="*/ 2147483647 w 405"/>
                <a:gd name="T83" fmla="*/ 2147483647 h 314"/>
                <a:gd name="T84" fmla="*/ 2147483647 w 405"/>
                <a:gd name="T85" fmla="*/ 2147483647 h 314"/>
                <a:gd name="T86" fmla="*/ 2147483647 w 405"/>
                <a:gd name="T87" fmla="*/ 2147483647 h 314"/>
                <a:gd name="T88" fmla="*/ 2147483647 w 405"/>
                <a:gd name="T89" fmla="*/ 2147483647 h 314"/>
                <a:gd name="T90" fmla="*/ 2147483647 w 405"/>
                <a:gd name="T91" fmla="*/ 2147483647 h 314"/>
                <a:gd name="T92" fmla="*/ 2147483647 w 405"/>
                <a:gd name="T93" fmla="*/ 2147483647 h 314"/>
                <a:gd name="T94" fmla="*/ 2147483647 w 405"/>
                <a:gd name="T95" fmla="*/ 2147483647 h 314"/>
                <a:gd name="T96" fmla="*/ 2147483647 w 405"/>
                <a:gd name="T97" fmla="*/ 2147483647 h 314"/>
                <a:gd name="T98" fmla="*/ 2147483647 w 405"/>
                <a:gd name="T99" fmla="*/ 2147483647 h 314"/>
                <a:gd name="T100" fmla="*/ 2147483647 w 405"/>
                <a:gd name="T101" fmla="*/ 2147483647 h 314"/>
                <a:gd name="T102" fmla="*/ 2147483647 w 405"/>
                <a:gd name="T103" fmla="*/ 2147483647 h 314"/>
                <a:gd name="T104" fmla="*/ 0 w 405"/>
                <a:gd name="T105" fmla="*/ 2147483647 h 3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5"/>
                <a:gd name="T160" fmla="*/ 0 h 314"/>
                <a:gd name="T161" fmla="*/ 405 w 405"/>
                <a:gd name="T162" fmla="*/ 314 h 31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5" h="314">
                  <a:moveTo>
                    <a:pt x="0" y="272"/>
                  </a:moveTo>
                  <a:lnTo>
                    <a:pt x="6" y="260"/>
                  </a:lnTo>
                  <a:lnTo>
                    <a:pt x="11" y="248"/>
                  </a:lnTo>
                  <a:lnTo>
                    <a:pt x="13" y="237"/>
                  </a:lnTo>
                  <a:lnTo>
                    <a:pt x="15" y="226"/>
                  </a:lnTo>
                  <a:lnTo>
                    <a:pt x="17" y="202"/>
                  </a:lnTo>
                  <a:lnTo>
                    <a:pt x="20" y="179"/>
                  </a:lnTo>
                  <a:lnTo>
                    <a:pt x="23" y="173"/>
                  </a:lnTo>
                  <a:lnTo>
                    <a:pt x="26" y="167"/>
                  </a:lnTo>
                  <a:lnTo>
                    <a:pt x="32" y="162"/>
                  </a:lnTo>
                  <a:lnTo>
                    <a:pt x="36" y="158"/>
                  </a:lnTo>
                  <a:lnTo>
                    <a:pt x="48" y="150"/>
                  </a:lnTo>
                  <a:lnTo>
                    <a:pt x="60" y="145"/>
                  </a:lnTo>
                  <a:lnTo>
                    <a:pt x="72" y="141"/>
                  </a:lnTo>
                  <a:lnTo>
                    <a:pt x="83" y="137"/>
                  </a:lnTo>
                  <a:lnTo>
                    <a:pt x="93" y="134"/>
                  </a:lnTo>
                  <a:lnTo>
                    <a:pt x="100" y="130"/>
                  </a:lnTo>
                  <a:lnTo>
                    <a:pt x="104" y="125"/>
                  </a:lnTo>
                  <a:lnTo>
                    <a:pt x="109" y="120"/>
                  </a:lnTo>
                  <a:lnTo>
                    <a:pt x="113" y="114"/>
                  </a:lnTo>
                  <a:lnTo>
                    <a:pt x="116" y="107"/>
                  </a:lnTo>
                  <a:lnTo>
                    <a:pt x="123" y="93"/>
                  </a:lnTo>
                  <a:lnTo>
                    <a:pt x="129" y="81"/>
                  </a:lnTo>
                  <a:lnTo>
                    <a:pt x="136" y="69"/>
                  </a:lnTo>
                  <a:lnTo>
                    <a:pt x="143" y="59"/>
                  </a:lnTo>
                  <a:lnTo>
                    <a:pt x="147" y="55"/>
                  </a:lnTo>
                  <a:lnTo>
                    <a:pt x="150" y="53"/>
                  </a:lnTo>
                  <a:lnTo>
                    <a:pt x="155" y="51"/>
                  </a:lnTo>
                  <a:lnTo>
                    <a:pt x="159" y="50"/>
                  </a:lnTo>
                  <a:lnTo>
                    <a:pt x="170" y="51"/>
                  </a:lnTo>
                  <a:lnTo>
                    <a:pt x="180" y="50"/>
                  </a:lnTo>
                  <a:lnTo>
                    <a:pt x="189" y="48"/>
                  </a:lnTo>
                  <a:lnTo>
                    <a:pt x="196" y="44"/>
                  </a:lnTo>
                  <a:lnTo>
                    <a:pt x="213" y="35"/>
                  </a:lnTo>
                  <a:lnTo>
                    <a:pt x="228" y="25"/>
                  </a:lnTo>
                  <a:lnTo>
                    <a:pt x="237" y="20"/>
                  </a:lnTo>
                  <a:lnTo>
                    <a:pt x="247" y="15"/>
                  </a:lnTo>
                  <a:lnTo>
                    <a:pt x="257" y="11"/>
                  </a:lnTo>
                  <a:lnTo>
                    <a:pt x="269" y="7"/>
                  </a:lnTo>
                  <a:lnTo>
                    <a:pt x="282" y="4"/>
                  </a:lnTo>
                  <a:lnTo>
                    <a:pt x="296" y="1"/>
                  </a:lnTo>
                  <a:lnTo>
                    <a:pt x="314" y="0"/>
                  </a:lnTo>
                  <a:lnTo>
                    <a:pt x="332" y="1"/>
                  </a:lnTo>
                  <a:lnTo>
                    <a:pt x="332" y="14"/>
                  </a:lnTo>
                  <a:lnTo>
                    <a:pt x="335" y="25"/>
                  </a:lnTo>
                  <a:lnTo>
                    <a:pt x="337" y="34"/>
                  </a:lnTo>
                  <a:lnTo>
                    <a:pt x="340" y="43"/>
                  </a:lnTo>
                  <a:lnTo>
                    <a:pt x="343" y="50"/>
                  </a:lnTo>
                  <a:lnTo>
                    <a:pt x="348" y="56"/>
                  </a:lnTo>
                  <a:lnTo>
                    <a:pt x="352" y="62"/>
                  </a:lnTo>
                  <a:lnTo>
                    <a:pt x="357" y="66"/>
                  </a:lnTo>
                  <a:lnTo>
                    <a:pt x="368" y="74"/>
                  </a:lnTo>
                  <a:lnTo>
                    <a:pt x="378" y="81"/>
                  </a:lnTo>
                  <a:lnTo>
                    <a:pt x="382" y="85"/>
                  </a:lnTo>
                  <a:lnTo>
                    <a:pt x="385" y="89"/>
                  </a:lnTo>
                  <a:lnTo>
                    <a:pt x="390" y="93"/>
                  </a:lnTo>
                  <a:lnTo>
                    <a:pt x="392" y="100"/>
                  </a:lnTo>
                  <a:lnTo>
                    <a:pt x="396" y="115"/>
                  </a:lnTo>
                  <a:lnTo>
                    <a:pt x="398" y="129"/>
                  </a:lnTo>
                  <a:lnTo>
                    <a:pt x="398" y="143"/>
                  </a:lnTo>
                  <a:lnTo>
                    <a:pt x="398" y="157"/>
                  </a:lnTo>
                  <a:lnTo>
                    <a:pt x="398" y="170"/>
                  </a:lnTo>
                  <a:lnTo>
                    <a:pt x="399" y="183"/>
                  </a:lnTo>
                  <a:lnTo>
                    <a:pt x="402" y="196"/>
                  </a:lnTo>
                  <a:lnTo>
                    <a:pt x="405" y="211"/>
                  </a:lnTo>
                  <a:lnTo>
                    <a:pt x="398" y="217"/>
                  </a:lnTo>
                  <a:lnTo>
                    <a:pt x="390" y="221"/>
                  </a:lnTo>
                  <a:lnTo>
                    <a:pt x="382" y="226"/>
                  </a:lnTo>
                  <a:lnTo>
                    <a:pt x="374" y="233"/>
                  </a:lnTo>
                  <a:lnTo>
                    <a:pt x="365" y="241"/>
                  </a:lnTo>
                  <a:lnTo>
                    <a:pt x="365" y="239"/>
                  </a:lnTo>
                  <a:lnTo>
                    <a:pt x="363" y="237"/>
                  </a:lnTo>
                  <a:lnTo>
                    <a:pt x="361" y="235"/>
                  </a:lnTo>
                  <a:lnTo>
                    <a:pt x="358" y="233"/>
                  </a:lnTo>
                  <a:lnTo>
                    <a:pt x="351" y="230"/>
                  </a:lnTo>
                  <a:lnTo>
                    <a:pt x="342" y="227"/>
                  </a:lnTo>
                  <a:lnTo>
                    <a:pt x="326" y="224"/>
                  </a:lnTo>
                  <a:lnTo>
                    <a:pt x="319" y="223"/>
                  </a:lnTo>
                  <a:lnTo>
                    <a:pt x="300" y="241"/>
                  </a:lnTo>
                  <a:lnTo>
                    <a:pt x="152" y="241"/>
                  </a:lnTo>
                  <a:lnTo>
                    <a:pt x="151" y="249"/>
                  </a:lnTo>
                  <a:lnTo>
                    <a:pt x="150" y="257"/>
                  </a:lnTo>
                  <a:lnTo>
                    <a:pt x="150" y="266"/>
                  </a:lnTo>
                  <a:lnTo>
                    <a:pt x="150" y="274"/>
                  </a:lnTo>
                  <a:lnTo>
                    <a:pt x="152" y="291"/>
                  </a:lnTo>
                  <a:lnTo>
                    <a:pt x="152" y="314"/>
                  </a:lnTo>
                  <a:lnTo>
                    <a:pt x="146" y="314"/>
                  </a:lnTo>
                  <a:lnTo>
                    <a:pt x="139" y="312"/>
                  </a:lnTo>
                  <a:lnTo>
                    <a:pt x="133" y="308"/>
                  </a:lnTo>
                  <a:lnTo>
                    <a:pt x="126" y="305"/>
                  </a:lnTo>
                  <a:lnTo>
                    <a:pt x="114" y="297"/>
                  </a:lnTo>
                  <a:lnTo>
                    <a:pt x="100" y="290"/>
                  </a:lnTo>
                  <a:lnTo>
                    <a:pt x="94" y="299"/>
                  </a:lnTo>
                  <a:lnTo>
                    <a:pt x="89" y="307"/>
                  </a:lnTo>
                  <a:lnTo>
                    <a:pt x="85" y="310"/>
                  </a:lnTo>
                  <a:lnTo>
                    <a:pt x="82" y="312"/>
                  </a:lnTo>
                  <a:lnTo>
                    <a:pt x="78" y="314"/>
                  </a:lnTo>
                  <a:lnTo>
                    <a:pt x="73" y="314"/>
                  </a:lnTo>
                  <a:lnTo>
                    <a:pt x="66" y="313"/>
                  </a:lnTo>
                  <a:lnTo>
                    <a:pt x="60" y="311"/>
                  </a:lnTo>
                  <a:lnTo>
                    <a:pt x="54" y="306"/>
                  </a:lnTo>
                  <a:lnTo>
                    <a:pt x="47" y="302"/>
                  </a:lnTo>
                  <a:lnTo>
                    <a:pt x="38" y="296"/>
                  </a:lnTo>
                  <a:lnTo>
                    <a:pt x="28" y="291"/>
                  </a:lnTo>
                  <a:lnTo>
                    <a:pt x="16" y="287"/>
                  </a:lnTo>
                  <a:lnTo>
                    <a:pt x="0" y="284"/>
                  </a:lnTo>
                  <a:lnTo>
                    <a:pt x="0" y="272"/>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561" name="Freeform 448"/>
            <p:cNvSpPr>
              <a:spLocks/>
            </p:cNvSpPr>
            <p:nvPr>
              <p:custDataLst>
                <p:tags r:id="rId281"/>
              </p:custDataLst>
            </p:nvPr>
          </p:nvSpPr>
          <p:spPr bwMode="auto">
            <a:xfrm>
              <a:off x="4359275" y="3035300"/>
              <a:ext cx="215900" cy="315913"/>
            </a:xfrm>
            <a:custGeom>
              <a:avLst/>
              <a:gdLst>
                <a:gd name="T0" fmla="*/ 2147483647 w 453"/>
                <a:gd name="T1" fmla="*/ 2147483647 h 661"/>
                <a:gd name="T2" fmla="*/ 2147483647 w 453"/>
                <a:gd name="T3" fmla="*/ 2147483647 h 661"/>
                <a:gd name="T4" fmla="*/ 2147483647 w 453"/>
                <a:gd name="T5" fmla="*/ 2147483647 h 661"/>
                <a:gd name="T6" fmla="*/ 2147483647 w 453"/>
                <a:gd name="T7" fmla="*/ 2147483647 h 661"/>
                <a:gd name="T8" fmla="*/ 2147483647 w 453"/>
                <a:gd name="T9" fmla="*/ 2147483647 h 661"/>
                <a:gd name="T10" fmla="*/ 2147483647 w 453"/>
                <a:gd name="T11" fmla="*/ 2147483647 h 661"/>
                <a:gd name="T12" fmla="*/ 2147483647 w 453"/>
                <a:gd name="T13" fmla="*/ 2147483647 h 661"/>
                <a:gd name="T14" fmla="*/ 2147483647 w 453"/>
                <a:gd name="T15" fmla="*/ 2147483647 h 661"/>
                <a:gd name="T16" fmla="*/ 2147483647 w 453"/>
                <a:gd name="T17" fmla="*/ 2147483647 h 661"/>
                <a:gd name="T18" fmla="*/ 2147483647 w 453"/>
                <a:gd name="T19" fmla="*/ 2147483647 h 661"/>
                <a:gd name="T20" fmla="*/ 2147483647 w 453"/>
                <a:gd name="T21" fmla="*/ 2147483647 h 661"/>
                <a:gd name="T22" fmla="*/ 2147483647 w 453"/>
                <a:gd name="T23" fmla="*/ 2147483647 h 661"/>
                <a:gd name="T24" fmla="*/ 2147483647 w 453"/>
                <a:gd name="T25" fmla="*/ 2147483647 h 661"/>
                <a:gd name="T26" fmla="*/ 2147483647 w 453"/>
                <a:gd name="T27" fmla="*/ 2147483647 h 661"/>
                <a:gd name="T28" fmla="*/ 2147483647 w 453"/>
                <a:gd name="T29" fmla="*/ 2147483647 h 661"/>
                <a:gd name="T30" fmla="*/ 2147483647 w 453"/>
                <a:gd name="T31" fmla="*/ 2147483647 h 661"/>
                <a:gd name="T32" fmla="*/ 2147483647 w 453"/>
                <a:gd name="T33" fmla="*/ 2147483647 h 661"/>
                <a:gd name="T34" fmla="*/ 2147483647 w 453"/>
                <a:gd name="T35" fmla="*/ 2147483647 h 661"/>
                <a:gd name="T36" fmla="*/ 2147483647 w 453"/>
                <a:gd name="T37" fmla="*/ 2147483647 h 661"/>
                <a:gd name="T38" fmla="*/ 2147483647 w 453"/>
                <a:gd name="T39" fmla="*/ 2147483647 h 661"/>
                <a:gd name="T40" fmla="*/ 2147483647 w 453"/>
                <a:gd name="T41" fmla="*/ 2147483647 h 661"/>
                <a:gd name="T42" fmla="*/ 2147483647 w 453"/>
                <a:gd name="T43" fmla="*/ 2147483647 h 661"/>
                <a:gd name="T44" fmla="*/ 2147483647 w 453"/>
                <a:gd name="T45" fmla="*/ 2147483647 h 661"/>
                <a:gd name="T46" fmla="*/ 2147483647 w 453"/>
                <a:gd name="T47" fmla="*/ 2147483647 h 661"/>
                <a:gd name="T48" fmla="*/ 2147483647 w 453"/>
                <a:gd name="T49" fmla="*/ 2147483647 h 661"/>
                <a:gd name="T50" fmla="*/ 2147483647 w 453"/>
                <a:gd name="T51" fmla="*/ 2147483647 h 661"/>
                <a:gd name="T52" fmla="*/ 2147483647 w 453"/>
                <a:gd name="T53" fmla="*/ 2147483647 h 661"/>
                <a:gd name="T54" fmla="*/ 2147483647 w 453"/>
                <a:gd name="T55" fmla="*/ 2147483647 h 661"/>
                <a:gd name="T56" fmla="*/ 2147483647 w 453"/>
                <a:gd name="T57" fmla="*/ 2147483647 h 661"/>
                <a:gd name="T58" fmla="*/ 2147483647 w 453"/>
                <a:gd name="T59" fmla="*/ 2147483647 h 661"/>
                <a:gd name="T60" fmla="*/ 2147483647 w 453"/>
                <a:gd name="T61" fmla="*/ 2147483647 h 661"/>
                <a:gd name="T62" fmla="*/ 2147483647 w 453"/>
                <a:gd name="T63" fmla="*/ 2147483647 h 661"/>
                <a:gd name="T64" fmla="*/ 2147483647 w 453"/>
                <a:gd name="T65" fmla="*/ 2147483647 h 661"/>
                <a:gd name="T66" fmla="*/ 2147483647 w 453"/>
                <a:gd name="T67" fmla="*/ 2147483647 h 661"/>
                <a:gd name="T68" fmla="*/ 2147483647 w 453"/>
                <a:gd name="T69" fmla="*/ 2147483647 h 661"/>
                <a:gd name="T70" fmla="*/ 2147483647 w 453"/>
                <a:gd name="T71" fmla="*/ 2147483647 h 661"/>
                <a:gd name="T72" fmla="*/ 2147483647 w 453"/>
                <a:gd name="T73" fmla="*/ 2147483647 h 661"/>
                <a:gd name="T74" fmla="*/ 2147483647 w 453"/>
                <a:gd name="T75" fmla="*/ 2147483647 h 661"/>
                <a:gd name="T76" fmla="*/ 2147483647 w 453"/>
                <a:gd name="T77" fmla="*/ 2147483647 h 661"/>
                <a:gd name="T78" fmla="*/ 2147483647 w 453"/>
                <a:gd name="T79" fmla="*/ 2147483647 h 661"/>
                <a:gd name="T80" fmla="*/ 2147483647 w 453"/>
                <a:gd name="T81" fmla="*/ 2147483647 h 661"/>
                <a:gd name="T82" fmla="*/ 2147483647 w 453"/>
                <a:gd name="T83" fmla="*/ 2147483647 h 661"/>
                <a:gd name="T84" fmla="*/ 2147483647 w 453"/>
                <a:gd name="T85" fmla="*/ 2147483647 h 661"/>
                <a:gd name="T86" fmla="*/ 2147483647 w 453"/>
                <a:gd name="T87" fmla="*/ 2147483647 h 661"/>
                <a:gd name="T88" fmla="*/ 2147483647 w 453"/>
                <a:gd name="T89" fmla="*/ 2147483647 h 661"/>
                <a:gd name="T90" fmla="*/ 2147483647 w 453"/>
                <a:gd name="T91" fmla="*/ 2147483647 h 661"/>
                <a:gd name="T92" fmla="*/ 2147483647 w 453"/>
                <a:gd name="T93" fmla="*/ 2147483647 h 661"/>
                <a:gd name="T94" fmla="*/ 2147483647 w 453"/>
                <a:gd name="T95" fmla="*/ 2147483647 h 661"/>
                <a:gd name="T96" fmla="*/ 2147483647 w 453"/>
                <a:gd name="T97" fmla="*/ 0 h 6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53"/>
                <a:gd name="T148" fmla="*/ 0 h 661"/>
                <a:gd name="T149" fmla="*/ 453 w 453"/>
                <a:gd name="T150" fmla="*/ 661 h 66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53" h="661">
                  <a:moveTo>
                    <a:pt x="330" y="9"/>
                  </a:moveTo>
                  <a:lnTo>
                    <a:pt x="332" y="23"/>
                  </a:lnTo>
                  <a:lnTo>
                    <a:pt x="335" y="36"/>
                  </a:lnTo>
                  <a:lnTo>
                    <a:pt x="340" y="50"/>
                  </a:lnTo>
                  <a:lnTo>
                    <a:pt x="346" y="63"/>
                  </a:lnTo>
                  <a:lnTo>
                    <a:pt x="321" y="98"/>
                  </a:lnTo>
                  <a:lnTo>
                    <a:pt x="298" y="129"/>
                  </a:lnTo>
                  <a:lnTo>
                    <a:pt x="287" y="145"/>
                  </a:lnTo>
                  <a:lnTo>
                    <a:pt x="277" y="162"/>
                  </a:lnTo>
                  <a:lnTo>
                    <a:pt x="268" y="179"/>
                  </a:lnTo>
                  <a:lnTo>
                    <a:pt x="259" y="200"/>
                  </a:lnTo>
                  <a:lnTo>
                    <a:pt x="253" y="219"/>
                  </a:lnTo>
                  <a:lnTo>
                    <a:pt x="245" y="237"/>
                  </a:lnTo>
                  <a:lnTo>
                    <a:pt x="239" y="255"/>
                  </a:lnTo>
                  <a:lnTo>
                    <a:pt x="232" y="272"/>
                  </a:lnTo>
                  <a:lnTo>
                    <a:pt x="225" y="289"/>
                  </a:lnTo>
                  <a:lnTo>
                    <a:pt x="218" y="309"/>
                  </a:lnTo>
                  <a:lnTo>
                    <a:pt x="209" y="329"/>
                  </a:lnTo>
                  <a:lnTo>
                    <a:pt x="200" y="353"/>
                  </a:lnTo>
                  <a:lnTo>
                    <a:pt x="199" y="356"/>
                  </a:lnTo>
                  <a:lnTo>
                    <a:pt x="196" y="362"/>
                  </a:lnTo>
                  <a:lnTo>
                    <a:pt x="191" y="368"/>
                  </a:lnTo>
                  <a:lnTo>
                    <a:pt x="186" y="374"/>
                  </a:lnTo>
                  <a:lnTo>
                    <a:pt x="180" y="380"/>
                  </a:lnTo>
                  <a:lnTo>
                    <a:pt x="175" y="385"/>
                  </a:lnTo>
                  <a:lnTo>
                    <a:pt x="171" y="389"/>
                  </a:lnTo>
                  <a:lnTo>
                    <a:pt x="167" y="390"/>
                  </a:lnTo>
                  <a:lnTo>
                    <a:pt x="157" y="389"/>
                  </a:lnTo>
                  <a:lnTo>
                    <a:pt x="149" y="386"/>
                  </a:lnTo>
                  <a:lnTo>
                    <a:pt x="141" y="382"/>
                  </a:lnTo>
                  <a:lnTo>
                    <a:pt x="134" y="378"/>
                  </a:lnTo>
                  <a:lnTo>
                    <a:pt x="128" y="374"/>
                  </a:lnTo>
                  <a:lnTo>
                    <a:pt x="121" y="370"/>
                  </a:lnTo>
                  <a:lnTo>
                    <a:pt x="115" y="367"/>
                  </a:lnTo>
                  <a:lnTo>
                    <a:pt x="107" y="366"/>
                  </a:lnTo>
                  <a:lnTo>
                    <a:pt x="94" y="367"/>
                  </a:lnTo>
                  <a:lnTo>
                    <a:pt x="83" y="370"/>
                  </a:lnTo>
                  <a:lnTo>
                    <a:pt x="73" y="374"/>
                  </a:lnTo>
                  <a:lnTo>
                    <a:pt x="64" y="380"/>
                  </a:lnTo>
                  <a:lnTo>
                    <a:pt x="56" y="387"/>
                  </a:lnTo>
                  <a:lnTo>
                    <a:pt x="50" y="395"/>
                  </a:lnTo>
                  <a:lnTo>
                    <a:pt x="44" y="403"/>
                  </a:lnTo>
                  <a:lnTo>
                    <a:pt x="39" y="413"/>
                  </a:lnTo>
                  <a:lnTo>
                    <a:pt x="30" y="434"/>
                  </a:lnTo>
                  <a:lnTo>
                    <a:pt x="21" y="454"/>
                  </a:lnTo>
                  <a:lnTo>
                    <a:pt x="17" y="463"/>
                  </a:lnTo>
                  <a:lnTo>
                    <a:pt x="11" y="473"/>
                  </a:lnTo>
                  <a:lnTo>
                    <a:pt x="7" y="482"/>
                  </a:lnTo>
                  <a:lnTo>
                    <a:pt x="0" y="489"/>
                  </a:lnTo>
                  <a:lnTo>
                    <a:pt x="1" y="494"/>
                  </a:lnTo>
                  <a:lnTo>
                    <a:pt x="1" y="500"/>
                  </a:lnTo>
                  <a:lnTo>
                    <a:pt x="4" y="506"/>
                  </a:lnTo>
                  <a:lnTo>
                    <a:pt x="6" y="512"/>
                  </a:lnTo>
                  <a:lnTo>
                    <a:pt x="8" y="517"/>
                  </a:lnTo>
                  <a:lnTo>
                    <a:pt x="11" y="521"/>
                  </a:lnTo>
                  <a:lnTo>
                    <a:pt x="16" y="524"/>
                  </a:lnTo>
                  <a:lnTo>
                    <a:pt x="20" y="526"/>
                  </a:lnTo>
                  <a:lnTo>
                    <a:pt x="28" y="526"/>
                  </a:lnTo>
                  <a:lnTo>
                    <a:pt x="40" y="526"/>
                  </a:lnTo>
                  <a:lnTo>
                    <a:pt x="55" y="526"/>
                  </a:lnTo>
                  <a:lnTo>
                    <a:pt x="74" y="526"/>
                  </a:lnTo>
                  <a:lnTo>
                    <a:pt x="72" y="537"/>
                  </a:lnTo>
                  <a:lnTo>
                    <a:pt x="71" y="548"/>
                  </a:lnTo>
                  <a:lnTo>
                    <a:pt x="71" y="558"/>
                  </a:lnTo>
                  <a:lnTo>
                    <a:pt x="72" y="569"/>
                  </a:lnTo>
                  <a:lnTo>
                    <a:pt x="73" y="590"/>
                  </a:lnTo>
                  <a:lnTo>
                    <a:pt x="74" y="612"/>
                  </a:lnTo>
                  <a:lnTo>
                    <a:pt x="71" y="621"/>
                  </a:lnTo>
                  <a:lnTo>
                    <a:pt x="67" y="630"/>
                  </a:lnTo>
                  <a:lnTo>
                    <a:pt x="167" y="630"/>
                  </a:lnTo>
                  <a:lnTo>
                    <a:pt x="273" y="630"/>
                  </a:lnTo>
                  <a:lnTo>
                    <a:pt x="433" y="661"/>
                  </a:lnTo>
                  <a:lnTo>
                    <a:pt x="453" y="594"/>
                  </a:lnTo>
                  <a:lnTo>
                    <a:pt x="447" y="588"/>
                  </a:lnTo>
                  <a:lnTo>
                    <a:pt x="442" y="582"/>
                  </a:lnTo>
                  <a:lnTo>
                    <a:pt x="435" y="577"/>
                  </a:lnTo>
                  <a:lnTo>
                    <a:pt x="430" y="573"/>
                  </a:lnTo>
                  <a:lnTo>
                    <a:pt x="415" y="568"/>
                  </a:lnTo>
                  <a:lnTo>
                    <a:pt x="402" y="564"/>
                  </a:lnTo>
                  <a:lnTo>
                    <a:pt x="387" y="561"/>
                  </a:lnTo>
                  <a:lnTo>
                    <a:pt x="373" y="557"/>
                  </a:lnTo>
                  <a:lnTo>
                    <a:pt x="366" y="555"/>
                  </a:lnTo>
                  <a:lnTo>
                    <a:pt x="359" y="552"/>
                  </a:lnTo>
                  <a:lnTo>
                    <a:pt x="353" y="549"/>
                  </a:lnTo>
                  <a:lnTo>
                    <a:pt x="346" y="544"/>
                  </a:lnTo>
                  <a:lnTo>
                    <a:pt x="343" y="541"/>
                  </a:lnTo>
                  <a:lnTo>
                    <a:pt x="340" y="537"/>
                  </a:lnTo>
                  <a:lnTo>
                    <a:pt x="337" y="532"/>
                  </a:lnTo>
                  <a:lnTo>
                    <a:pt x="335" y="527"/>
                  </a:lnTo>
                  <a:lnTo>
                    <a:pt x="333" y="515"/>
                  </a:lnTo>
                  <a:lnTo>
                    <a:pt x="332" y="504"/>
                  </a:lnTo>
                  <a:lnTo>
                    <a:pt x="332" y="482"/>
                  </a:lnTo>
                  <a:lnTo>
                    <a:pt x="333" y="464"/>
                  </a:lnTo>
                  <a:lnTo>
                    <a:pt x="333" y="451"/>
                  </a:lnTo>
                  <a:lnTo>
                    <a:pt x="335" y="439"/>
                  </a:lnTo>
                  <a:lnTo>
                    <a:pt x="337" y="428"/>
                  </a:lnTo>
                  <a:lnTo>
                    <a:pt x="342" y="417"/>
                  </a:lnTo>
                  <a:lnTo>
                    <a:pt x="345" y="406"/>
                  </a:lnTo>
                  <a:lnTo>
                    <a:pt x="351" y="397"/>
                  </a:lnTo>
                  <a:lnTo>
                    <a:pt x="355" y="389"/>
                  </a:lnTo>
                  <a:lnTo>
                    <a:pt x="362" y="380"/>
                  </a:lnTo>
                  <a:lnTo>
                    <a:pt x="373" y="364"/>
                  </a:lnTo>
                  <a:lnTo>
                    <a:pt x="384" y="347"/>
                  </a:lnTo>
                  <a:lnTo>
                    <a:pt x="388" y="338"/>
                  </a:lnTo>
                  <a:lnTo>
                    <a:pt x="392" y="330"/>
                  </a:lnTo>
                  <a:lnTo>
                    <a:pt x="397" y="320"/>
                  </a:lnTo>
                  <a:lnTo>
                    <a:pt x="399" y="310"/>
                  </a:lnTo>
                  <a:lnTo>
                    <a:pt x="399" y="297"/>
                  </a:lnTo>
                  <a:lnTo>
                    <a:pt x="397" y="286"/>
                  </a:lnTo>
                  <a:lnTo>
                    <a:pt x="393" y="276"/>
                  </a:lnTo>
                  <a:lnTo>
                    <a:pt x="389" y="267"/>
                  </a:lnTo>
                  <a:lnTo>
                    <a:pt x="384" y="260"/>
                  </a:lnTo>
                  <a:lnTo>
                    <a:pt x="378" y="253"/>
                  </a:lnTo>
                  <a:lnTo>
                    <a:pt x="373" y="246"/>
                  </a:lnTo>
                  <a:lnTo>
                    <a:pt x="366" y="240"/>
                  </a:lnTo>
                  <a:lnTo>
                    <a:pt x="354" y="229"/>
                  </a:lnTo>
                  <a:lnTo>
                    <a:pt x="343" y="217"/>
                  </a:lnTo>
                  <a:lnTo>
                    <a:pt x="339" y="209"/>
                  </a:lnTo>
                  <a:lnTo>
                    <a:pt x="335" y="201"/>
                  </a:lnTo>
                  <a:lnTo>
                    <a:pt x="333" y="192"/>
                  </a:lnTo>
                  <a:lnTo>
                    <a:pt x="333" y="180"/>
                  </a:lnTo>
                  <a:lnTo>
                    <a:pt x="333" y="176"/>
                  </a:lnTo>
                  <a:lnTo>
                    <a:pt x="335" y="173"/>
                  </a:lnTo>
                  <a:lnTo>
                    <a:pt x="339" y="170"/>
                  </a:lnTo>
                  <a:lnTo>
                    <a:pt x="343" y="167"/>
                  </a:lnTo>
                  <a:lnTo>
                    <a:pt x="353" y="164"/>
                  </a:lnTo>
                  <a:lnTo>
                    <a:pt x="365" y="162"/>
                  </a:lnTo>
                  <a:lnTo>
                    <a:pt x="389" y="162"/>
                  </a:lnTo>
                  <a:lnTo>
                    <a:pt x="406" y="162"/>
                  </a:lnTo>
                  <a:lnTo>
                    <a:pt x="402" y="160"/>
                  </a:lnTo>
                  <a:lnTo>
                    <a:pt x="399" y="156"/>
                  </a:lnTo>
                  <a:lnTo>
                    <a:pt x="395" y="151"/>
                  </a:lnTo>
                  <a:lnTo>
                    <a:pt x="391" y="146"/>
                  </a:lnTo>
                  <a:lnTo>
                    <a:pt x="385" y="132"/>
                  </a:lnTo>
                  <a:lnTo>
                    <a:pt x="379" y="117"/>
                  </a:lnTo>
                  <a:lnTo>
                    <a:pt x="375" y="101"/>
                  </a:lnTo>
                  <a:lnTo>
                    <a:pt x="373" y="83"/>
                  </a:lnTo>
                  <a:lnTo>
                    <a:pt x="371" y="73"/>
                  </a:lnTo>
                  <a:lnTo>
                    <a:pt x="371" y="64"/>
                  </a:lnTo>
                  <a:lnTo>
                    <a:pt x="371" y="54"/>
                  </a:lnTo>
                  <a:lnTo>
                    <a:pt x="373" y="45"/>
                  </a:lnTo>
                  <a:lnTo>
                    <a:pt x="371" y="33"/>
                  </a:lnTo>
                  <a:lnTo>
                    <a:pt x="369" y="21"/>
                  </a:lnTo>
                  <a:lnTo>
                    <a:pt x="367" y="11"/>
                  </a:lnTo>
                  <a:lnTo>
                    <a:pt x="366" y="2"/>
                  </a:lnTo>
                  <a:lnTo>
                    <a:pt x="357" y="1"/>
                  </a:lnTo>
                  <a:lnTo>
                    <a:pt x="347" y="0"/>
                  </a:lnTo>
                  <a:lnTo>
                    <a:pt x="346" y="2"/>
                  </a:lnTo>
                  <a:lnTo>
                    <a:pt x="330" y="9"/>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562" name="Freeform 449"/>
            <p:cNvSpPr>
              <a:spLocks/>
            </p:cNvSpPr>
            <p:nvPr>
              <p:custDataLst>
                <p:tags r:id="rId282"/>
              </p:custDataLst>
            </p:nvPr>
          </p:nvSpPr>
          <p:spPr bwMode="auto">
            <a:xfrm>
              <a:off x="7096125" y="2817813"/>
              <a:ext cx="61913" cy="50800"/>
            </a:xfrm>
            <a:custGeom>
              <a:avLst/>
              <a:gdLst>
                <a:gd name="T0" fmla="*/ 0 w 126"/>
                <a:gd name="T1" fmla="*/ 2147483647 h 105"/>
                <a:gd name="T2" fmla="*/ 2147483647 w 126"/>
                <a:gd name="T3" fmla="*/ 2147483647 h 105"/>
                <a:gd name="T4" fmla="*/ 2147483647 w 126"/>
                <a:gd name="T5" fmla="*/ 2147483647 h 105"/>
                <a:gd name="T6" fmla="*/ 2147483647 w 126"/>
                <a:gd name="T7" fmla="*/ 2147483647 h 105"/>
                <a:gd name="T8" fmla="*/ 2147483647 w 126"/>
                <a:gd name="T9" fmla="*/ 2147483647 h 105"/>
                <a:gd name="T10" fmla="*/ 2147483647 w 126"/>
                <a:gd name="T11" fmla="*/ 2147483647 h 105"/>
                <a:gd name="T12" fmla="*/ 2147483647 w 126"/>
                <a:gd name="T13" fmla="*/ 0 h 105"/>
                <a:gd name="T14" fmla="*/ 2147483647 w 126"/>
                <a:gd name="T15" fmla="*/ 0 h 105"/>
                <a:gd name="T16" fmla="*/ 2147483647 w 126"/>
                <a:gd name="T17" fmla="*/ 2147483647 h 105"/>
                <a:gd name="T18" fmla="*/ 2147483647 w 126"/>
                <a:gd name="T19" fmla="*/ 2147483647 h 105"/>
                <a:gd name="T20" fmla="*/ 2147483647 w 126"/>
                <a:gd name="T21" fmla="*/ 2147483647 h 105"/>
                <a:gd name="T22" fmla="*/ 2147483647 w 126"/>
                <a:gd name="T23" fmla="*/ 2147483647 h 105"/>
                <a:gd name="T24" fmla="*/ 2147483647 w 126"/>
                <a:gd name="T25" fmla="*/ 2147483647 h 105"/>
                <a:gd name="T26" fmla="*/ 2147483647 w 126"/>
                <a:gd name="T27" fmla="*/ 2147483647 h 105"/>
                <a:gd name="T28" fmla="*/ 2147483647 w 126"/>
                <a:gd name="T29" fmla="*/ 2147483647 h 105"/>
                <a:gd name="T30" fmla="*/ 2147483647 w 126"/>
                <a:gd name="T31" fmla="*/ 2147483647 h 105"/>
                <a:gd name="T32" fmla="*/ 2147483647 w 126"/>
                <a:gd name="T33" fmla="*/ 2147483647 h 105"/>
                <a:gd name="T34" fmla="*/ 2147483647 w 126"/>
                <a:gd name="T35" fmla="*/ 2147483647 h 105"/>
                <a:gd name="T36" fmla="*/ 2147483647 w 126"/>
                <a:gd name="T37" fmla="*/ 2147483647 h 105"/>
                <a:gd name="T38" fmla="*/ 2147483647 w 126"/>
                <a:gd name="T39" fmla="*/ 2147483647 h 105"/>
                <a:gd name="T40" fmla="*/ 2147483647 w 126"/>
                <a:gd name="T41" fmla="*/ 2147483647 h 105"/>
                <a:gd name="T42" fmla="*/ 2147483647 w 126"/>
                <a:gd name="T43" fmla="*/ 2147483647 h 105"/>
                <a:gd name="T44" fmla="*/ 2147483647 w 126"/>
                <a:gd name="T45" fmla="*/ 2147483647 h 105"/>
                <a:gd name="T46" fmla="*/ 2147483647 w 126"/>
                <a:gd name="T47" fmla="*/ 2147483647 h 105"/>
                <a:gd name="T48" fmla="*/ 2147483647 w 126"/>
                <a:gd name="T49" fmla="*/ 2147483647 h 105"/>
                <a:gd name="T50" fmla="*/ 2147483647 w 126"/>
                <a:gd name="T51" fmla="*/ 2147483647 h 105"/>
                <a:gd name="T52" fmla="*/ 2147483647 w 126"/>
                <a:gd name="T53" fmla="*/ 2147483647 h 105"/>
                <a:gd name="T54" fmla="*/ 2147483647 w 126"/>
                <a:gd name="T55" fmla="*/ 2147483647 h 105"/>
                <a:gd name="T56" fmla="*/ 2147483647 w 126"/>
                <a:gd name="T57" fmla="*/ 2147483647 h 105"/>
                <a:gd name="T58" fmla="*/ 2147483647 w 126"/>
                <a:gd name="T59" fmla="*/ 2147483647 h 105"/>
                <a:gd name="T60" fmla="*/ 2147483647 w 126"/>
                <a:gd name="T61" fmla="*/ 2147483647 h 105"/>
                <a:gd name="T62" fmla="*/ 2147483647 w 126"/>
                <a:gd name="T63" fmla="*/ 2147483647 h 105"/>
                <a:gd name="T64" fmla="*/ 2147483647 w 126"/>
                <a:gd name="T65" fmla="*/ 2147483647 h 105"/>
                <a:gd name="T66" fmla="*/ 2147483647 w 126"/>
                <a:gd name="T67" fmla="*/ 2147483647 h 105"/>
                <a:gd name="T68" fmla="*/ 2147483647 w 126"/>
                <a:gd name="T69" fmla="*/ 2147483647 h 105"/>
                <a:gd name="T70" fmla="*/ 2147483647 w 126"/>
                <a:gd name="T71" fmla="*/ 2147483647 h 105"/>
                <a:gd name="T72" fmla="*/ 2147483647 w 126"/>
                <a:gd name="T73" fmla="*/ 2147483647 h 105"/>
                <a:gd name="T74" fmla="*/ 2147483647 w 126"/>
                <a:gd name="T75" fmla="*/ 2147483647 h 105"/>
                <a:gd name="T76" fmla="*/ 0 w 126"/>
                <a:gd name="T77" fmla="*/ 2147483647 h 10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6"/>
                <a:gd name="T118" fmla="*/ 0 h 105"/>
                <a:gd name="T119" fmla="*/ 126 w 126"/>
                <a:gd name="T120" fmla="*/ 105 h 10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6" h="105">
                  <a:moveTo>
                    <a:pt x="0" y="56"/>
                  </a:moveTo>
                  <a:lnTo>
                    <a:pt x="4" y="49"/>
                  </a:lnTo>
                  <a:lnTo>
                    <a:pt x="10" y="41"/>
                  </a:lnTo>
                  <a:lnTo>
                    <a:pt x="16" y="33"/>
                  </a:lnTo>
                  <a:lnTo>
                    <a:pt x="24" y="25"/>
                  </a:lnTo>
                  <a:lnTo>
                    <a:pt x="37" y="11"/>
                  </a:lnTo>
                  <a:lnTo>
                    <a:pt x="47" y="0"/>
                  </a:lnTo>
                  <a:lnTo>
                    <a:pt x="113" y="0"/>
                  </a:lnTo>
                  <a:lnTo>
                    <a:pt x="114" y="4"/>
                  </a:lnTo>
                  <a:lnTo>
                    <a:pt x="115" y="8"/>
                  </a:lnTo>
                  <a:lnTo>
                    <a:pt x="117" y="12"/>
                  </a:lnTo>
                  <a:lnTo>
                    <a:pt x="119" y="14"/>
                  </a:lnTo>
                  <a:lnTo>
                    <a:pt x="124" y="20"/>
                  </a:lnTo>
                  <a:lnTo>
                    <a:pt x="126" y="24"/>
                  </a:lnTo>
                  <a:lnTo>
                    <a:pt x="126" y="32"/>
                  </a:lnTo>
                  <a:lnTo>
                    <a:pt x="125" y="41"/>
                  </a:lnTo>
                  <a:lnTo>
                    <a:pt x="124" y="48"/>
                  </a:lnTo>
                  <a:lnTo>
                    <a:pt x="122" y="55"/>
                  </a:lnTo>
                  <a:lnTo>
                    <a:pt x="119" y="62"/>
                  </a:lnTo>
                  <a:lnTo>
                    <a:pt x="116" y="69"/>
                  </a:lnTo>
                  <a:lnTo>
                    <a:pt x="112" y="75"/>
                  </a:lnTo>
                  <a:lnTo>
                    <a:pt x="108" y="81"/>
                  </a:lnTo>
                  <a:lnTo>
                    <a:pt x="104" y="86"/>
                  </a:lnTo>
                  <a:lnTo>
                    <a:pt x="99" y="90"/>
                  </a:lnTo>
                  <a:lnTo>
                    <a:pt x="93" y="94"/>
                  </a:lnTo>
                  <a:lnTo>
                    <a:pt x="88" y="99"/>
                  </a:lnTo>
                  <a:lnTo>
                    <a:pt x="81" y="101"/>
                  </a:lnTo>
                  <a:lnTo>
                    <a:pt x="74" y="103"/>
                  </a:lnTo>
                  <a:lnTo>
                    <a:pt x="67" y="105"/>
                  </a:lnTo>
                  <a:lnTo>
                    <a:pt x="60" y="105"/>
                  </a:lnTo>
                  <a:lnTo>
                    <a:pt x="48" y="104"/>
                  </a:lnTo>
                  <a:lnTo>
                    <a:pt x="38" y="102"/>
                  </a:lnTo>
                  <a:lnTo>
                    <a:pt x="31" y="98"/>
                  </a:lnTo>
                  <a:lnTo>
                    <a:pt x="24" y="92"/>
                  </a:lnTo>
                  <a:lnTo>
                    <a:pt x="20" y="86"/>
                  </a:lnTo>
                  <a:lnTo>
                    <a:pt x="16" y="78"/>
                  </a:lnTo>
                  <a:lnTo>
                    <a:pt x="14" y="70"/>
                  </a:lnTo>
                  <a:lnTo>
                    <a:pt x="13" y="62"/>
                  </a:lnTo>
                  <a:lnTo>
                    <a:pt x="0" y="56"/>
                  </a:lnTo>
                </a:path>
              </a:pathLst>
            </a:custGeom>
            <a:solidFill>
              <a:srgbClr val="7030A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563" name="Freeform 450"/>
            <p:cNvSpPr>
              <a:spLocks/>
            </p:cNvSpPr>
            <p:nvPr>
              <p:custDataLst>
                <p:tags r:id="rId283"/>
              </p:custDataLst>
            </p:nvPr>
          </p:nvSpPr>
          <p:spPr bwMode="auto">
            <a:xfrm>
              <a:off x="1908175" y="3055938"/>
              <a:ext cx="333375" cy="471487"/>
            </a:xfrm>
            <a:custGeom>
              <a:avLst/>
              <a:gdLst>
                <a:gd name="T0" fmla="*/ 2147483647 w 684"/>
                <a:gd name="T1" fmla="*/ 2147483647 h 998"/>
                <a:gd name="T2" fmla="*/ 2147483647 w 684"/>
                <a:gd name="T3" fmla="*/ 2147483647 h 998"/>
                <a:gd name="T4" fmla="*/ 2147483647 w 684"/>
                <a:gd name="T5" fmla="*/ 2147483647 h 998"/>
                <a:gd name="T6" fmla="*/ 2147483647 w 684"/>
                <a:gd name="T7" fmla="*/ 2147483647 h 998"/>
                <a:gd name="T8" fmla="*/ 2147483647 w 684"/>
                <a:gd name="T9" fmla="*/ 2147483647 h 998"/>
                <a:gd name="T10" fmla="*/ 2147483647 w 684"/>
                <a:gd name="T11" fmla="*/ 2147483647 h 998"/>
                <a:gd name="T12" fmla="*/ 2147483647 w 684"/>
                <a:gd name="T13" fmla="*/ 2147483647 h 998"/>
                <a:gd name="T14" fmla="*/ 2147483647 w 684"/>
                <a:gd name="T15" fmla="*/ 2147483647 h 998"/>
                <a:gd name="T16" fmla="*/ 2147483647 w 684"/>
                <a:gd name="T17" fmla="*/ 2147483647 h 998"/>
                <a:gd name="T18" fmla="*/ 2147483647 w 684"/>
                <a:gd name="T19" fmla="*/ 2147483647 h 998"/>
                <a:gd name="T20" fmla="*/ 2147483647 w 684"/>
                <a:gd name="T21" fmla="*/ 2147483647 h 998"/>
                <a:gd name="T22" fmla="*/ 2147483647 w 684"/>
                <a:gd name="T23" fmla="*/ 2147483647 h 998"/>
                <a:gd name="T24" fmla="*/ 2147483647 w 684"/>
                <a:gd name="T25" fmla="*/ 2147483647 h 998"/>
                <a:gd name="T26" fmla="*/ 2147483647 w 684"/>
                <a:gd name="T27" fmla="*/ 2147483647 h 998"/>
                <a:gd name="T28" fmla="*/ 2147483647 w 684"/>
                <a:gd name="T29" fmla="*/ 2147483647 h 998"/>
                <a:gd name="T30" fmla="*/ 2147483647 w 684"/>
                <a:gd name="T31" fmla="*/ 2147483647 h 998"/>
                <a:gd name="T32" fmla="*/ 2147483647 w 684"/>
                <a:gd name="T33" fmla="*/ 2147483647 h 998"/>
                <a:gd name="T34" fmla="*/ 2147483647 w 684"/>
                <a:gd name="T35" fmla="*/ 2147483647 h 998"/>
                <a:gd name="T36" fmla="*/ 2147483647 w 684"/>
                <a:gd name="T37" fmla="*/ 2147483647 h 998"/>
                <a:gd name="T38" fmla="*/ 2147483647 w 684"/>
                <a:gd name="T39" fmla="*/ 2147483647 h 998"/>
                <a:gd name="T40" fmla="*/ 2147483647 w 684"/>
                <a:gd name="T41" fmla="*/ 2147483647 h 998"/>
                <a:gd name="T42" fmla="*/ 2147483647 w 684"/>
                <a:gd name="T43" fmla="*/ 2147483647 h 998"/>
                <a:gd name="T44" fmla="*/ 2147483647 w 684"/>
                <a:gd name="T45" fmla="*/ 2147483647 h 998"/>
                <a:gd name="T46" fmla="*/ 2147483647 w 684"/>
                <a:gd name="T47" fmla="*/ 2147483647 h 998"/>
                <a:gd name="T48" fmla="*/ 2147483647 w 684"/>
                <a:gd name="T49" fmla="*/ 2147483647 h 998"/>
                <a:gd name="T50" fmla="*/ 2147483647 w 684"/>
                <a:gd name="T51" fmla="*/ 2147483647 h 998"/>
                <a:gd name="T52" fmla="*/ 2147483647 w 684"/>
                <a:gd name="T53" fmla="*/ 2147483647 h 998"/>
                <a:gd name="T54" fmla="*/ 2147483647 w 684"/>
                <a:gd name="T55" fmla="*/ 2147483647 h 998"/>
                <a:gd name="T56" fmla="*/ 2147483647 w 684"/>
                <a:gd name="T57" fmla="*/ 2147483647 h 998"/>
                <a:gd name="T58" fmla="*/ 2147483647 w 684"/>
                <a:gd name="T59" fmla="*/ 2147483647 h 998"/>
                <a:gd name="T60" fmla="*/ 2147483647 w 684"/>
                <a:gd name="T61" fmla="*/ 2147483647 h 998"/>
                <a:gd name="T62" fmla="*/ 2147483647 w 684"/>
                <a:gd name="T63" fmla="*/ 2147483647 h 998"/>
                <a:gd name="T64" fmla="*/ 2147483647 w 684"/>
                <a:gd name="T65" fmla="*/ 2147483647 h 998"/>
                <a:gd name="T66" fmla="*/ 2147483647 w 684"/>
                <a:gd name="T67" fmla="*/ 2147483647 h 998"/>
                <a:gd name="T68" fmla="*/ 2147483647 w 684"/>
                <a:gd name="T69" fmla="*/ 2147483647 h 998"/>
                <a:gd name="T70" fmla="*/ 2147483647 w 684"/>
                <a:gd name="T71" fmla="*/ 2147483647 h 998"/>
                <a:gd name="T72" fmla="*/ 2147483647 w 684"/>
                <a:gd name="T73" fmla="*/ 2147483647 h 998"/>
                <a:gd name="T74" fmla="*/ 2147483647 w 684"/>
                <a:gd name="T75" fmla="*/ 2147483647 h 998"/>
                <a:gd name="T76" fmla="*/ 2147483647 w 684"/>
                <a:gd name="T77" fmla="*/ 2147483647 h 998"/>
                <a:gd name="T78" fmla="*/ 2147483647 w 684"/>
                <a:gd name="T79" fmla="*/ 2147483647 h 998"/>
                <a:gd name="T80" fmla="*/ 2147483647 w 684"/>
                <a:gd name="T81" fmla="*/ 2147483647 h 998"/>
                <a:gd name="T82" fmla="*/ 2147483647 w 684"/>
                <a:gd name="T83" fmla="*/ 2147483647 h 998"/>
                <a:gd name="T84" fmla="*/ 2147483647 w 684"/>
                <a:gd name="T85" fmla="*/ 2147483647 h 998"/>
                <a:gd name="T86" fmla="*/ 2147483647 w 684"/>
                <a:gd name="T87" fmla="*/ 2147483647 h 998"/>
                <a:gd name="T88" fmla="*/ 2147483647 w 684"/>
                <a:gd name="T89" fmla="*/ 2147483647 h 998"/>
                <a:gd name="T90" fmla="*/ 2147483647 w 684"/>
                <a:gd name="T91" fmla="*/ 2147483647 h 998"/>
                <a:gd name="T92" fmla="*/ 2147483647 w 684"/>
                <a:gd name="T93" fmla="*/ 2147483647 h 998"/>
                <a:gd name="T94" fmla="*/ 2147483647 w 684"/>
                <a:gd name="T95" fmla="*/ 2147483647 h 998"/>
                <a:gd name="T96" fmla="*/ 2147483647 w 684"/>
                <a:gd name="T97" fmla="*/ 2147483647 h 998"/>
                <a:gd name="T98" fmla="*/ 2147483647 w 684"/>
                <a:gd name="T99" fmla="*/ 2147483647 h 998"/>
                <a:gd name="T100" fmla="*/ 2147483647 w 684"/>
                <a:gd name="T101" fmla="*/ 2147483647 h 998"/>
                <a:gd name="T102" fmla="*/ 2147483647 w 684"/>
                <a:gd name="T103" fmla="*/ 2147483647 h 998"/>
                <a:gd name="T104" fmla="*/ 2147483647 w 684"/>
                <a:gd name="T105" fmla="*/ 2147483647 h 998"/>
                <a:gd name="T106" fmla="*/ 2147483647 w 684"/>
                <a:gd name="T107" fmla="*/ 2147483647 h 998"/>
                <a:gd name="T108" fmla="*/ 2147483647 w 684"/>
                <a:gd name="T109" fmla="*/ 2147483647 h 998"/>
                <a:gd name="T110" fmla="*/ 2147483647 w 684"/>
                <a:gd name="T111" fmla="*/ 2147483647 h 9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84"/>
                <a:gd name="T169" fmla="*/ 0 h 998"/>
                <a:gd name="T170" fmla="*/ 684 w 684"/>
                <a:gd name="T171" fmla="*/ 998 h 99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84" h="998">
                  <a:moveTo>
                    <a:pt x="684" y="622"/>
                  </a:moveTo>
                  <a:lnTo>
                    <a:pt x="680" y="609"/>
                  </a:lnTo>
                  <a:lnTo>
                    <a:pt x="676" y="596"/>
                  </a:lnTo>
                  <a:lnTo>
                    <a:pt x="672" y="583"/>
                  </a:lnTo>
                  <a:lnTo>
                    <a:pt x="671" y="573"/>
                  </a:lnTo>
                  <a:lnTo>
                    <a:pt x="671" y="568"/>
                  </a:lnTo>
                  <a:lnTo>
                    <a:pt x="673" y="564"/>
                  </a:lnTo>
                  <a:lnTo>
                    <a:pt x="676" y="559"/>
                  </a:lnTo>
                  <a:lnTo>
                    <a:pt x="678" y="555"/>
                  </a:lnTo>
                  <a:lnTo>
                    <a:pt x="680" y="550"/>
                  </a:lnTo>
                  <a:lnTo>
                    <a:pt x="682" y="546"/>
                  </a:lnTo>
                  <a:lnTo>
                    <a:pt x="683" y="541"/>
                  </a:lnTo>
                  <a:lnTo>
                    <a:pt x="684" y="537"/>
                  </a:lnTo>
                  <a:lnTo>
                    <a:pt x="680" y="519"/>
                  </a:lnTo>
                  <a:lnTo>
                    <a:pt x="671" y="491"/>
                  </a:lnTo>
                  <a:lnTo>
                    <a:pt x="666" y="475"/>
                  </a:lnTo>
                  <a:lnTo>
                    <a:pt x="662" y="459"/>
                  </a:lnTo>
                  <a:lnTo>
                    <a:pt x="659" y="444"/>
                  </a:lnTo>
                  <a:lnTo>
                    <a:pt x="658" y="432"/>
                  </a:lnTo>
                  <a:lnTo>
                    <a:pt x="659" y="423"/>
                  </a:lnTo>
                  <a:lnTo>
                    <a:pt x="661" y="415"/>
                  </a:lnTo>
                  <a:lnTo>
                    <a:pt x="665" y="409"/>
                  </a:lnTo>
                  <a:lnTo>
                    <a:pt x="669" y="403"/>
                  </a:lnTo>
                  <a:lnTo>
                    <a:pt x="673" y="396"/>
                  </a:lnTo>
                  <a:lnTo>
                    <a:pt x="678" y="389"/>
                  </a:lnTo>
                  <a:lnTo>
                    <a:pt x="681" y="381"/>
                  </a:lnTo>
                  <a:lnTo>
                    <a:pt x="684" y="370"/>
                  </a:lnTo>
                  <a:lnTo>
                    <a:pt x="571" y="370"/>
                  </a:lnTo>
                  <a:lnTo>
                    <a:pt x="564" y="366"/>
                  </a:lnTo>
                  <a:lnTo>
                    <a:pt x="557" y="361"/>
                  </a:lnTo>
                  <a:lnTo>
                    <a:pt x="550" y="355"/>
                  </a:lnTo>
                  <a:lnTo>
                    <a:pt x="544" y="347"/>
                  </a:lnTo>
                  <a:lnTo>
                    <a:pt x="539" y="340"/>
                  </a:lnTo>
                  <a:lnTo>
                    <a:pt x="535" y="333"/>
                  </a:lnTo>
                  <a:lnTo>
                    <a:pt x="533" y="326"/>
                  </a:lnTo>
                  <a:lnTo>
                    <a:pt x="532" y="321"/>
                  </a:lnTo>
                  <a:lnTo>
                    <a:pt x="512" y="320"/>
                  </a:lnTo>
                  <a:lnTo>
                    <a:pt x="494" y="318"/>
                  </a:lnTo>
                  <a:lnTo>
                    <a:pt x="477" y="315"/>
                  </a:lnTo>
                  <a:lnTo>
                    <a:pt x="462" y="310"/>
                  </a:lnTo>
                  <a:lnTo>
                    <a:pt x="447" y="304"/>
                  </a:lnTo>
                  <a:lnTo>
                    <a:pt x="434" y="298"/>
                  </a:lnTo>
                  <a:lnTo>
                    <a:pt x="423" y="290"/>
                  </a:lnTo>
                  <a:lnTo>
                    <a:pt x="412" y="281"/>
                  </a:lnTo>
                  <a:lnTo>
                    <a:pt x="402" y="270"/>
                  </a:lnTo>
                  <a:lnTo>
                    <a:pt x="395" y="259"/>
                  </a:lnTo>
                  <a:lnTo>
                    <a:pt x="388" y="246"/>
                  </a:lnTo>
                  <a:lnTo>
                    <a:pt x="382" y="232"/>
                  </a:lnTo>
                  <a:lnTo>
                    <a:pt x="378" y="218"/>
                  </a:lnTo>
                  <a:lnTo>
                    <a:pt x="375" y="201"/>
                  </a:lnTo>
                  <a:lnTo>
                    <a:pt x="373" y="184"/>
                  </a:lnTo>
                  <a:lnTo>
                    <a:pt x="373" y="167"/>
                  </a:lnTo>
                  <a:lnTo>
                    <a:pt x="373" y="155"/>
                  </a:lnTo>
                  <a:lnTo>
                    <a:pt x="374" y="144"/>
                  </a:lnTo>
                  <a:lnTo>
                    <a:pt x="375" y="133"/>
                  </a:lnTo>
                  <a:lnTo>
                    <a:pt x="377" y="123"/>
                  </a:lnTo>
                  <a:lnTo>
                    <a:pt x="380" y="113"/>
                  </a:lnTo>
                  <a:lnTo>
                    <a:pt x="385" y="103"/>
                  </a:lnTo>
                  <a:lnTo>
                    <a:pt x="389" y="94"/>
                  </a:lnTo>
                  <a:lnTo>
                    <a:pt x="395" y="84"/>
                  </a:lnTo>
                  <a:lnTo>
                    <a:pt x="401" y="76"/>
                  </a:lnTo>
                  <a:lnTo>
                    <a:pt x="408" y="68"/>
                  </a:lnTo>
                  <a:lnTo>
                    <a:pt x="416" y="61"/>
                  </a:lnTo>
                  <a:lnTo>
                    <a:pt x="425" y="54"/>
                  </a:lnTo>
                  <a:lnTo>
                    <a:pt x="435" y="48"/>
                  </a:lnTo>
                  <a:lnTo>
                    <a:pt x="446" y="42"/>
                  </a:lnTo>
                  <a:lnTo>
                    <a:pt x="458" y="36"/>
                  </a:lnTo>
                  <a:lnTo>
                    <a:pt x="471" y="31"/>
                  </a:lnTo>
                  <a:lnTo>
                    <a:pt x="471" y="18"/>
                  </a:lnTo>
                  <a:lnTo>
                    <a:pt x="463" y="11"/>
                  </a:lnTo>
                  <a:lnTo>
                    <a:pt x="455" y="7"/>
                  </a:lnTo>
                  <a:lnTo>
                    <a:pt x="447" y="4"/>
                  </a:lnTo>
                  <a:lnTo>
                    <a:pt x="438" y="0"/>
                  </a:lnTo>
                  <a:lnTo>
                    <a:pt x="414" y="19"/>
                  </a:lnTo>
                  <a:lnTo>
                    <a:pt x="389" y="39"/>
                  </a:lnTo>
                  <a:lnTo>
                    <a:pt x="378" y="48"/>
                  </a:lnTo>
                  <a:lnTo>
                    <a:pt x="367" y="56"/>
                  </a:lnTo>
                  <a:lnTo>
                    <a:pt x="356" y="63"/>
                  </a:lnTo>
                  <a:lnTo>
                    <a:pt x="345" y="68"/>
                  </a:lnTo>
                  <a:lnTo>
                    <a:pt x="335" y="68"/>
                  </a:lnTo>
                  <a:lnTo>
                    <a:pt x="326" y="68"/>
                  </a:lnTo>
                  <a:lnTo>
                    <a:pt x="319" y="68"/>
                  </a:lnTo>
                  <a:lnTo>
                    <a:pt x="312" y="68"/>
                  </a:lnTo>
                  <a:lnTo>
                    <a:pt x="309" y="74"/>
                  </a:lnTo>
                  <a:lnTo>
                    <a:pt x="304" y="78"/>
                  </a:lnTo>
                  <a:lnTo>
                    <a:pt x="299" y="81"/>
                  </a:lnTo>
                  <a:lnTo>
                    <a:pt x="295" y="83"/>
                  </a:lnTo>
                  <a:lnTo>
                    <a:pt x="289" y="85"/>
                  </a:lnTo>
                  <a:lnTo>
                    <a:pt x="284" y="85"/>
                  </a:lnTo>
                  <a:lnTo>
                    <a:pt x="278" y="84"/>
                  </a:lnTo>
                  <a:lnTo>
                    <a:pt x="273" y="84"/>
                  </a:lnTo>
                  <a:lnTo>
                    <a:pt x="262" y="82"/>
                  </a:lnTo>
                  <a:lnTo>
                    <a:pt x="251" y="81"/>
                  </a:lnTo>
                  <a:lnTo>
                    <a:pt x="245" y="81"/>
                  </a:lnTo>
                  <a:lnTo>
                    <a:pt x="241" y="81"/>
                  </a:lnTo>
                  <a:lnTo>
                    <a:pt x="236" y="83"/>
                  </a:lnTo>
                  <a:lnTo>
                    <a:pt x="233" y="86"/>
                  </a:lnTo>
                  <a:lnTo>
                    <a:pt x="225" y="94"/>
                  </a:lnTo>
                  <a:lnTo>
                    <a:pt x="221" y="101"/>
                  </a:lnTo>
                  <a:lnTo>
                    <a:pt x="217" y="108"/>
                  </a:lnTo>
                  <a:lnTo>
                    <a:pt x="213" y="114"/>
                  </a:lnTo>
                  <a:lnTo>
                    <a:pt x="209" y="128"/>
                  </a:lnTo>
                  <a:lnTo>
                    <a:pt x="206" y="143"/>
                  </a:lnTo>
                  <a:lnTo>
                    <a:pt x="201" y="159"/>
                  </a:lnTo>
                  <a:lnTo>
                    <a:pt x="196" y="175"/>
                  </a:lnTo>
                  <a:lnTo>
                    <a:pt x="192" y="183"/>
                  </a:lnTo>
                  <a:lnTo>
                    <a:pt x="187" y="191"/>
                  </a:lnTo>
                  <a:lnTo>
                    <a:pt x="180" y="200"/>
                  </a:lnTo>
                  <a:lnTo>
                    <a:pt x="173" y="210"/>
                  </a:lnTo>
                  <a:lnTo>
                    <a:pt x="157" y="227"/>
                  </a:lnTo>
                  <a:lnTo>
                    <a:pt x="140" y="244"/>
                  </a:lnTo>
                  <a:lnTo>
                    <a:pt x="131" y="253"/>
                  </a:lnTo>
                  <a:lnTo>
                    <a:pt x="122" y="263"/>
                  </a:lnTo>
                  <a:lnTo>
                    <a:pt x="115" y="273"/>
                  </a:lnTo>
                  <a:lnTo>
                    <a:pt x="107" y="284"/>
                  </a:lnTo>
                  <a:lnTo>
                    <a:pt x="102" y="288"/>
                  </a:lnTo>
                  <a:lnTo>
                    <a:pt x="98" y="294"/>
                  </a:lnTo>
                  <a:lnTo>
                    <a:pt x="96" y="299"/>
                  </a:lnTo>
                  <a:lnTo>
                    <a:pt x="94" y="305"/>
                  </a:lnTo>
                  <a:lnTo>
                    <a:pt x="90" y="317"/>
                  </a:lnTo>
                  <a:lnTo>
                    <a:pt x="86" y="327"/>
                  </a:lnTo>
                  <a:lnTo>
                    <a:pt x="85" y="331"/>
                  </a:lnTo>
                  <a:lnTo>
                    <a:pt x="84" y="338"/>
                  </a:lnTo>
                  <a:lnTo>
                    <a:pt x="84" y="347"/>
                  </a:lnTo>
                  <a:lnTo>
                    <a:pt x="86" y="356"/>
                  </a:lnTo>
                  <a:lnTo>
                    <a:pt x="88" y="366"/>
                  </a:lnTo>
                  <a:lnTo>
                    <a:pt x="91" y="375"/>
                  </a:lnTo>
                  <a:lnTo>
                    <a:pt x="93" y="378"/>
                  </a:lnTo>
                  <a:lnTo>
                    <a:pt x="95" y="380"/>
                  </a:lnTo>
                  <a:lnTo>
                    <a:pt x="97" y="382"/>
                  </a:lnTo>
                  <a:lnTo>
                    <a:pt x="100" y="382"/>
                  </a:lnTo>
                  <a:lnTo>
                    <a:pt x="98" y="397"/>
                  </a:lnTo>
                  <a:lnTo>
                    <a:pt x="97" y="414"/>
                  </a:lnTo>
                  <a:lnTo>
                    <a:pt x="97" y="433"/>
                  </a:lnTo>
                  <a:lnTo>
                    <a:pt x="97" y="451"/>
                  </a:lnTo>
                  <a:lnTo>
                    <a:pt x="99" y="484"/>
                  </a:lnTo>
                  <a:lnTo>
                    <a:pt x="100" y="505"/>
                  </a:lnTo>
                  <a:lnTo>
                    <a:pt x="99" y="511"/>
                  </a:lnTo>
                  <a:lnTo>
                    <a:pt x="98" y="518"/>
                  </a:lnTo>
                  <a:lnTo>
                    <a:pt x="95" y="525"/>
                  </a:lnTo>
                  <a:lnTo>
                    <a:pt x="91" y="532"/>
                  </a:lnTo>
                  <a:lnTo>
                    <a:pt x="88" y="541"/>
                  </a:lnTo>
                  <a:lnTo>
                    <a:pt x="83" y="548"/>
                  </a:lnTo>
                  <a:lnTo>
                    <a:pt x="77" y="556"/>
                  </a:lnTo>
                  <a:lnTo>
                    <a:pt x="72" y="563"/>
                  </a:lnTo>
                  <a:lnTo>
                    <a:pt x="65" y="570"/>
                  </a:lnTo>
                  <a:lnTo>
                    <a:pt x="59" y="576"/>
                  </a:lnTo>
                  <a:lnTo>
                    <a:pt x="51" y="582"/>
                  </a:lnTo>
                  <a:lnTo>
                    <a:pt x="43" y="587"/>
                  </a:lnTo>
                  <a:lnTo>
                    <a:pt x="37" y="592"/>
                  </a:lnTo>
                  <a:lnTo>
                    <a:pt x="29" y="596"/>
                  </a:lnTo>
                  <a:lnTo>
                    <a:pt x="21" y="598"/>
                  </a:lnTo>
                  <a:lnTo>
                    <a:pt x="14" y="598"/>
                  </a:lnTo>
                  <a:lnTo>
                    <a:pt x="12" y="605"/>
                  </a:lnTo>
                  <a:lnTo>
                    <a:pt x="11" y="612"/>
                  </a:lnTo>
                  <a:lnTo>
                    <a:pt x="9" y="618"/>
                  </a:lnTo>
                  <a:lnTo>
                    <a:pt x="7" y="625"/>
                  </a:lnTo>
                  <a:lnTo>
                    <a:pt x="3" y="637"/>
                  </a:lnTo>
                  <a:lnTo>
                    <a:pt x="0" y="648"/>
                  </a:lnTo>
                  <a:lnTo>
                    <a:pt x="30" y="668"/>
                  </a:lnTo>
                  <a:lnTo>
                    <a:pt x="67" y="694"/>
                  </a:lnTo>
                  <a:lnTo>
                    <a:pt x="87" y="707"/>
                  </a:lnTo>
                  <a:lnTo>
                    <a:pt x="106" y="718"/>
                  </a:lnTo>
                  <a:lnTo>
                    <a:pt x="115" y="722"/>
                  </a:lnTo>
                  <a:lnTo>
                    <a:pt x="123" y="725"/>
                  </a:lnTo>
                  <a:lnTo>
                    <a:pt x="132" y="727"/>
                  </a:lnTo>
                  <a:lnTo>
                    <a:pt x="140" y="727"/>
                  </a:lnTo>
                  <a:lnTo>
                    <a:pt x="153" y="727"/>
                  </a:lnTo>
                  <a:lnTo>
                    <a:pt x="166" y="727"/>
                  </a:lnTo>
                  <a:lnTo>
                    <a:pt x="175" y="728"/>
                  </a:lnTo>
                  <a:lnTo>
                    <a:pt x="184" y="729"/>
                  </a:lnTo>
                  <a:lnTo>
                    <a:pt x="192" y="730"/>
                  </a:lnTo>
                  <a:lnTo>
                    <a:pt x="201" y="732"/>
                  </a:lnTo>
                  <a:lnTo>
                    <a:pt x="218" y="738"/>
                  </a:lnTo>
                  <a:lnTo>
                    <a:pt x="234" y="746"/>
                  </a:lnTo>
                  <a:lnTo>
                    <a:pt x="250" y="755"/>
                  </a:lnTo>
                  <a:lnTo>
                    <a:pt x="265" y="767"/>
                  </a:lnTo>
                  <a:lnTo>
                    <a:pt x="279" y="778"/>
                  </a:lnTo>
                  <a:lnTo>
                    <a:pt x="292" y="789"/>
                  </a:lnTo>
                  <a:lnTo>
                    <a:pt x="299" y="795"/>
                  </a:lnTo>
                  <a:lnTo>
                    <a:pt x="306" y="802"/>
                  </a:lnTo>
                  <a:lnTo>
                    <a:pt x="312" y="809"/>
                  </a:lnTo>
                  <a:lnTo>
                    <a:pt x="318" y="818"/>
                  </a:lnTo>
                  <a:lnTo>
                    <a:pt x="328" y="834"/>
                  </a:lnTo>
                  <a:lnTo>
                    <a:pt x="337" y="850"/>
                  </a:lnTo>
                  <a:lnTo>
                    <a:pt x="342" y="857"/>
                  </a:lnTo>
                  <a:lnTo>
                    <a:pt x="347" y="864"/>
                  </a:lnTo>
                  <a:lnTo>
                    <a:pt x="354" y="871"/>
                  </a:lnTo>
                  <a:lnTo>
                    <a:pt x="359" y="877"/>
                  </a:lnTo>
                  <a:lnTo>
                    <a:pt x="367" y="881"/>
                  </a:lnTo>
                  <a:lnTo>
                    <a:pt x="374" y="885"/>
                  </a:lnTo>
                  <a:lnTo>
                    <a:pt x="382" y="887"/>
                  </a:lnTo>
                  <a:lnTo>
                    <a:pt x="392" y="888"/>
                  </a:lnTo>
                  <a:lnTo>
                    <a:pt x="402" y="887"/>
                  </a:lnTo>
                  <a:lnTo>
                    <a:pt x="412" y="886"/>
                  </a:lnTo>
                  <a:lnTo>
                    <a:pt x="422" y="884"/>
                  </a:lnTo>
                  <a:lnTo>
                    <a:pt x="432" y="882"/>
                  </a:lnTo>
                  <a:lnTo>
                    <a:pt x="442" y="879"/>
                  </a:lnTo>
                  <a:lnTo>
                    <a:pt x="452" y="877"/>
                  </a:lnTo>
                  <a:lnTo>
                    <a:pt x="462" y="876"/>
                  </a:lnTo>
                  <a:lnTo>
                    <a:pt x="471" y="875"/>
                  </a:lnTo>
                  <a:lnTo>
                    <a:pt x="478" y="876"/>
                  </a:lnTo>
                  <a:lnTo>
                    <a:pt x="485" y="878"/>
                  </a:lnTo>
                  <a:lnTo>
                    <a:pt x="489" y="878"/>
                  </a:lnTo>
                  <a:lnTo>
                    <a:pt x="492" y="878"/>
                  </a:lnTo>
                  <a:lnTo>
                    <a:pt x="496" y="877"/>
                  </a:lnTo>
                  <a:lnTo>
                    <a:pt x="499" y="875"/>
                  </a:lnTo>
                  <a:lnTo>
                    <a:pt x="501" y="883"/>
                  </a:lnTo>
                  <a:lnTo>
                    <a:pt x="509" y="894"/>
                  </a:lnTo>
                  <a:lnTo>
                    <a:pt x="515" y="904"/>
                  </a:lnTo>
                  <a:lnTo>
                    <a:pt x="519" y="912"/>
                  </a:lnTo>
                  <a:lnTo>
                    <a:pt x="518" y="915"/>
                  </a:lnTo>
                  <a:lnTo>
                    <a:pt x="516" y="918"/>
                  </a:lnTo>
                  <a:lnTo>
                    <a:pt x="515" y="920"/>
                  </a:lnTo>
                  <a:lnTo>
                    <a:pt x="513" y="922"/>
                  </a:lnTo>
                  <a:lnTo>
                    <a:pt x="508" y="927"/>
                  </a:lnTo>
                  <a:lnTo>
                    <a:pt x="502" y="930"/>
                  </a:lnTo>
                  <a:lnTo>
                    <a:pt x="496" y="933"/>
                  </a:lnTo>
                  <a:lnTo>
                    <a:pt x="490" y="936"/>
                  </a:lnTo>
                  <a:lnTo>
                    <a:pt x="488" y="937"/>
                  </a:lnTo>
                  <a:lnTo>
                    <a:pt x="487" y="939"/>
                  </a:lnTo>
                  <a:lnTo>
                    <a:pt x="486" y="941"/>
                  </a:lnTo>
                  <a:lnTo>
                    <a:pt x="485" y="943"/>
                  </a:lnTo>
                  <a:lnTo>
                    <a:pt x="486" y="954"/>
                  </a:lnTo>
                  <a:lnTo>
                    <a:pt x="488" y="963"/>
                  </a:lnTo>
                  <a:lnTo>
                    <a:pt x="490" y="970"/>
                  </a:lnTo>
                  <a:lnTo>
                    <a:pt x="494" y="977"/>
                  </a:lnTo>
                  <a:lnTo>
                    <a:pt x="499" y="984"/>
                  </a:lnTo>
                  <a:lnTo>
                    <a:pt x="504" y="989"/>
                  </a:lnTo>
                  <a:lnTo>
                    <a:pt x="511" y="994"/>
                  </a:lnTo>
                  <a:lnTo>
                    <a:pt x="519" y="998"/>
                  </a:lnTo>
                  <a:lnTo>
                    <a:pt x="538" y="998"/>
                  </a:lnTo>
                  <a:lnTo>
                    <a:pt x="538" y="986"/>
                  </a:lnTo>
                  <a:lnTo>
                    <a:pt x="539" y="973"/>
                  </a:lnTo>
                  <a:lnTo>
                    <a:pt x="542" y="962"/>
                  </a:lnTo>
                  <a:lnTo>
                    <a:pt x="544" y="950"/>
                  </a:lnTo>
                  <a:lnTo>
                    <a:pt x="548" y="928"/>
                  </a:lnTo>
                  <a:lnTo>
                    <a:pt x="555" y="906"/>
                  </a:lnTo>
                  <a:lnTo>
                    <a:pt x="561" y="884"/>
                  </a:lnTo>
                  <a:lnTo>
                    <a:pt x="566" y="861"/>
                  </a:lnTo>
                  <a:lnTo>
                    <a:pt x="568" y="850"/>
                  </a:lnTo>
                  <a:lnTo>
                    <a:pt x="570" y="838"/>
                  </a:lnTo>
                  <a:lnTo>
                    <a:pt x="571" y="826"/>
                  </a:lnTo>
                  <a:lnTo>
                    <a:pt x="571" y="813"/>
                  </a:lnTo>
                  <a:lnTo>
                    <a:pt x="571" y="803"/>
                  </a:lnTo>
                  <a:lnTo>
                    <a:pt x="569" y="794"/>
                  </a:lnTo>
                  <a:lnTo>
                    <a:pt x="567" y="786"/>
                  </a:lnTo>
                  <a:lnTo>
                    <a:pt x="564" y="780"/>
                  </a:lnTo>
                  <a:lnTo>
                    <a:pt x="559" y="775"/>
                  </a:lnTo>
                  <a:lnTo>
                    <a:pt x="555" y="771"/>
                  </a:lnTo>
                  <a:lnTo>
                    <a:pt x="549" y="768"/>
                  </a:lnTo>
                  <a:lnTo>
                    <a:pt x="545" y="765"/>
                  </a:lnTo>
                  <a:lnTo>
                    <a:pt x="535" y="759"/>
                  </a:lnTo>
                  <a:lnTo>
                    <a:pt x="526" y="752"/>
                  </a:lnTo>
                  <a:lnTo>
                    <a:pt x="523" y="749"/>
                  </a:lnTo>
                  <a:lnTo>
                    <a:pt x="521" y="745"/>
                  </a:lnTo>
                  <a:lnTo>
                    <a:pt x="519" y="740"/>
                  </a:lnTo>
                  <a:lnTo>
                    <a:pt x="519" y="733"/>
                  </a:lnTo>
                  <a:lnTo>
                    <a:pt x="519" y="728"/>
                  </a:lnTo>
                  <a:lnTo>
                    <a:pt x="521" y="723"/>
                  </a:lnTo>
                  <a:lnTo>
                    <a:pt x="523" y="719"/>
                  </a:lnTo>
                  <a:lnTo>
                    <a:pt x="526" y="716"/>
                  </a:lnTo>
                  <a:lnTo>
                    <a:pt x="535" y="710"/>
                  </a:lnTo>
                  <a:lnTo>
                    <a:pt x="546" y="706"/>
                  </a:lnTo>
                  <a:lnTo>
                    <a:pt x="566" y="700"/>
                  </a:lnTo>
                  <a:lnTo>
                    <a:pt x="578" y="696"/>
                  </a:lnTo>
                  <a:lnTo>
                    <a:pt x="578" y="678"/>
                  </a:lnTo>
                  <a:lnTo>
                    <a:pt x="568" y="673"/>
                  </a:lnTo>
                  <a:lnTo>
                    <a:pt x="560" y="668"/>
                  </a:lnTo>
                  <a:lnTo>
                    <a:pt x="556" y="665"/>
                  </a:lnTo>
                  <a:lnTo>
                    <a:pt x="554" y="662"/>
                  </a:lnTo>
                  <a:lnTo>
                    <a:pt x="552" y="658"/>
                  </a:lnTo>
                  <a:lnTo>
                    <a:pt x="552" y="654"/>
                  </a:lnTo>
                  <a:lnTo>
                    <a:pt x="553" y="651"/>
                  </a:lnTo>
                  <a:lnTo>
                    <a:pt x="556" y="649"/>
                  </a:lnTo>
                  <a:lnTo>
                    <a:pt x="563" y="646"/>
                  </a:lnTo>
                  <a:lnTo>
                    <a:pt x="569" y="644"/>
                  </a:lnTo>
                  <a:lnTo>
                    <a:pt x="588" y="639"/>
                  </a:lnTo>
                  <a:lnTo>
                    <a:pt x="611" y="635"/>
                  </a:lnTo>
                  <a:lnTo>
                    <a:pt x="655" y="628"/>
                  </a:lnTo>
                  <a:lnTo>
                    <a:pt x="684" y="622"/>
                  </a:lnTo>
                </a:path>
              </a:pathLst>
            </a:custGeom>
            <a:solidFill>
              <a:srgbClr val="FFC00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565" name="Freeform 451"/>
            <p:cNvSpPr>
              <a:spLocks/>
            </p:cNvSpPr>
            <p:nvPr>
              <p:custDataLst>
                <p:tags r:id="rId284"/>
              </p:custDataLst>
            </p:nvPr>
          </p:nvSpPr>
          <p:spPr bwMode="auto">
            <a:xfrm>
              <a:off x="4424363" y="3297238"/>
              <a:ext cx="209550" cy="247650"/>
            </a:xfrm>
            <a:custGeom>
              <a:avLst/>
              <a:gdLst>
                <a:gd name="T0" fmla="*/ 2147483647 w 429"/>
                <a:gd name="T1" fmla="*/ 2147483647 h 524"/>
                <a:gd name="T2" fmla="*/ 2147483647 w 429"/>
                <a:gd name="T3" fmla="*/ 2147483647 h 524"/>
                <a:gd name="T4" fmla="*/ 2147483647 w 429"/>
                <a:gd name="T5" fmla="*/ 2147483647 h 524"/>
                <a:gd name="T6" fmla="*/ 2147483647 w 429"/>
                <a:gd name="T7" fmla="*/ 2147483647 h 524"/>
                <a:gd name="T8" fmla="*/ 2147483647 w 429"/>
                <a:gd name="T9" fmla="*/ 2147483647 h 524"/>
                <a:gd name="T10" fmla="*/ 2147483647 w 429"/>
                <a:gd name="T11" fmla="*/ 2147483647 h 524"/>
                <a:gd name="T12" fmla="*/ 2147483647 w 429"/>
                <a:gd name="T13" fmla="*/ 2147483647 h 524"/>
                <a:gd name="T14" fmla="*/ 2147483647 w 429"/>
                <a:gd name="T15" fmla="*/ 2147483647 h 524"/>
                <a:gd name="T16" fmla="*/ 2147483647 w 429"/>
                <a:gd name="T17" fmla="*/ 2147483647 h 524"/>
                <a:gd name="T18" fmla="*/ 2147483647 w 429"/>
                <a:gd name="T19" fmla="*/ 2147483647 h 524"/>
                <a:gd name="T20" fmla="*/ 2147483647 w 429"/>
                <a:gd name="T21" fmla="*/ 2147483647 h 524"/>
                <a:gd name="T22" fmla="*/ 2147483647 w 429"/>
                <a:gd name="T23" fmla="*/ 2147483647 h 524"/>
                <a:gd name="T24" fmla="*/ 2147483647 w 429"/>
                <a:gd name="T25" fmla="*/ 2147483647 h 524"/>
                <a:gd name="T26" fmla="*/ 2147483647 w 429"/>
                <a:gd name="T27" fmla="*/ 2147483647 h 524"/>
                <a:gd name="T28" fmla="*/ 2147483647 w 429"/>
                <a:gd name="T29" fmla="*/ 2147483647 h 524"/>
                <a:gd name="T30" fmla="*/ 2147483647 w 429"/>
                <a:gd name="T31" fmla="*/ 2147483647 h 524"/>
                <a:gd name="T32" fmla="*/ 2147483647 w 429"/>
                <a:gd name="T33" fmla="*/ 2147483647 h 524"/>
                <a:gd name="T34" fmla="*/ 2147483647 w 429"/>
                <a:gd name="T35" fmla="*/ 2147483647 h 524"/>
                <a:gd name="T36" fmla="*/ 2147483647 w 429"/>
                <a:gd name="T37" fmla="*/ 2147483647 h 524"/>
                <a:gd name="T38" fmla="*/ 2147483647 w 429"/>
                <a:gd name="T39" fmla="*/ 2147483647 h 524"/>
                <a:gd name="T40" fmla="*/ 2147483647 w 429"/>
                <a:gd name="T41" fmla="*/ 2147483647 h 524"/>
                <a:gd name="T42" fmla="*/ 2147483647 w 429"/>
                <a:gd name="T43" fmla="*/ 2147483647 h 524"/>
                <a:gd name="T44" fmla="*/ 2147483647 w 429"/>
                <a:gd name="T45" fmla="*/ 2147483647 h 524"/>
                <a:gd name="T46" fmla="*/ 2147483647 w 429"/>
                <a:gd name="T47" fmla="*/ 2147483647 h 524"/>
                <a:gd name="T48" fmla="*/ 2147483647 w 429"/>
                <a:gd name="T49" fmla="*/ 2147483647 h 524"/>
                <a:gd name="T50" fmla="*/ 2147483647 w 429"/>
                <a:gd name="T51" fmla="*/ 2147483647 h 524"/>
                <a:gd name="T52" fmla="*/ 2147483647 w 429"/>
                <a:gd name="T53" fmla="*/ 2147483647 h 524"/>
                <a:gd name="T54" fmla="*/ 2147483647 w 429"/>
                <a:gd name="T55" fmla="*/ 2147483647 h 524"/>
                <a:gd name="T56" fmla="*/ 2147483647 w 429"/>
                <a:gd name="T57" fmla="*/ 2147483647 h 524"/>
                <a:gd name="T58" fmla="*/ 2147483647 w 429"/>
                <a:gd name="T59" fmla="*/ 2147483647 h 524"/>
                <a:gd name="T60" fmla="*/ 2147483647 w 429"/>
                <a:gd name="T61" fmla="*/ 2147483647 h 524"/>
                <a:gd name="T62" fmla="*/ 2147483647 w 429"/>
                <a:gd name="T63" fmla="*/ 2147483647 h 524"/>
                <a:gd name="T64" fmla="*/ 2147483647 w 429"/>
                <a:gd name="T65" fmla="*/ 2147483647 h 524"/>
                <a:gd name="T66" fmla="*/ 2147483647 w 429"/>
                <a:gd name="T67" fmla="*/ 2147483647 h 524"/>
                <a:gd name="T68" fmla="*/ 2147483647 w 429"/>
                <a:gd name="T69" fmla="*/ 2147483647 h 524"/>
                <a:gd name="T70" fmla="*/ 2147483647 w 429"/>
                <a:gd name="T71" fmla="*/ 2147483647 h 524"/>
                <a:gd name="T72" fmla="*/ 2147483647 w 429"/>
                <a:gd name="T73" fmla="*/ 2147483647 h 524"/>
                <a:gd name="T74" fmla="*/ 2147483647 w 429"/>
                <a:gd name="T75" fmla="*/ 2147483647 h 524"/>
                <a:gd name="T76" fmla="*/ 2147483647 w 429"/>
                <a:gd name="T77" fmla="*/ 2147483647 h 524"/>
                <a:gd name="T78" fmla="*/ 2147483647 w 429"/>
                <a:gd name="T79" fmla="*/ 2147483647 h 524"/>
                <a:gd name="T80" fmla="*/ 2147483647 w 429"/>
                <a:gd name="T81" fmla="*/ 2147483647 h 524"/>
                <a:gd name="T82" fmla="*/ 2147483647 w 429"/>
                <a:gd name="T83" fmla="*/ 2147483647 h 524"/>
                <a:gd name="T84" fmla="*/ 2147483647 w 429"/>
                <a:gd name="T85" fmla="*/ 2147483647 h 524"/>
                <a:gd name="T86" fmla="*/ 2147483647 w 429"/>
                <a:gd name="T87" fmla="*/ 2147483647 h 524"/>
                <a:gd name="T88" fmla="*/ 2147483647 w 429"/>
                <a:gd name="T89" fmla="*/ 2147483647 h 524"/>
                <a:gd name="T90" fmla="*/ 2147483647 w 429"/>
                <a:gd name="T91" fmla="*/ 2147483647 h 524"/>
                <a:gd name="T92" fmla="*/ 2147483647 w 429"/>
                <a:gd name="T93" fmla="*/ 2147483647 h 524"/>
                <a:gd name="T94" fmla="*/ 2147483647 w 429"/>
                <a:gd name="T95" fmla="*/ 2147483647 h 524"/>
                <a:gd name="T96" fmla="*/ 2147483647 w 429"/>
                <a:gd name="T97" fmla="*/ 2147483647 h 524"/>
                <a:gd name="T98" fmla="*/ 2147483647 w 429"/>
                <a:gd name="T99" fmla="*/ 2147483647 h 524"/>
                <a:gd name="T100" fmla="*/ 2147483647 w 429"/>
                <a:gd name="T101" fmla="*/ 2147483647 h 524"/>
                <a:gd name="T102" fmla="*/ 2147483647 w 429"/>
                <a:gd name="T103" fmla="*/ 2147483647 h 524"/>
                <a:gd name="T104" fmla="*/ 2147483647 w 429"/>
                <a:gd name="T105" fmla="*/ 2147483647 h 524"/>
                <a:gd name="T106" fmla="*/ 2147483647 w 429"/>
                <a:gd name="T107" fmla="*/ 2147483647 h 524"/>
                <a:gd name="T108" fmla="*/ 2147483647 w 429"/>
                <a:gd name="T109" fmla="*/ 2147483647 h 524"/>
                <a:gd name="T110" fmla="*/ 2147483647 w 429"/>
                <a:gd name="T111" fmla="*/ 2147483647 h 524"/>
                <a:gd name="T112" fmla="*/ 2147483647 w 429"/>
                <a:gd name="T113" fmla="*/ 2147483647 h 524"/>
                <a:gd name="T114" fmla="*/ 2147483647 w 429"/>
                <a:gd name="T115" fmla="*/ 2147483647 h 524"/>
                <a:gd name="T116" fmla="*/ 2147483647 w 429"/>
                <a:gd name="T117" fmla="*/ 2147483647 h 524"/>
                <a:gd name="T118" fmla="*/ 2147483647 w 429"/>
                <a:gd name="T119" fmla="*/ 2147483647 h 524"/>
                <a:gd name="T120" fmla="*/ 2147483647 w 429"/>
                <a:gd name="T121" fmla="*/ 2147483647 h 524"/>
                <a:gd name="T122" fmla="*/ 2147483647 w 429"/>
                <a:gd name="T123" fmla="*/ 2147483647 h 524"/>
                <a:gd name="T124" fmla="*/ 2147483647 w 429"/>
                <a:gd name="T125" fmla="*/ 2147483647 h 5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29"/>
                <a:gd name="T190" fmla="*/ 0 h 524"/>
                <a:gd name="T191" fmla="*/ 429 w 429"/>
                <a:gd name="T192" fmla="*/ 524 h 52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29" h="524">
                  <a:moveTo>
                    <a:pt x="426" y="0"/>
                  </a:moveTo>
                  <a:lnTo>
                    <a:pt x="427" y="12"/>
                  </a:lnTo>
                  <a:lnTo>
                    <a:pt x="429" y="22"/>
                  </a:lnTo>
                  <a:lnTo>
                    <a:pt x="429" y="31"/>
                  </a:lnTo>
                  <a:lnTo>
                    <a:pt x="429" y="38"/>
                  </a:lnTo>
                  <a:lnTo>
                    <a:pt x="428" y="43"/>
                  </a:lnTo>
                  <a:lnTo>
                    <a:pt x="427" y="48"/>
                  </a:lnTo>
                  <a:lnTo>
                    <a:pt x="426" y="51"/>
                  </a:lnTo>
                  <a:lnTo>
                    <a:pt x="424" y="54"/>
                  </a:lnTo>
                  <a:lnTo>
                    <a:pt x="419" y="60"/>
                  </a:lnTo>
                  <a:lnTo>
                    <a:pt x="416" y="64"/>
                  </a:lnTo>
                  <a:lnTo>
                    <a:pt x="415" y="67"/>
                  </a:lnTo>
                  <a:lnTo>
                    <a:pt x="413" y="71"/>
                  </a:lnTo>
                  <a:lnTo>
                    <a:pt x="413" y="75"/>
                  </a:lnTo>
                  <a:lnTo>
                    <a:pt x="413" y="81"/>
                  </a:lnTo>
                  <a:lnTo>
                    <a:pt x="413" y="109"/>
                  </a:lnTo>
                  <a:lnTo>
                    <a:pt x="414" y="135"/>
                  </a:lnTo>
                  <a:lnTo>
                    <a:pt x="414" y="160"/>
                  </a:lnTo>
                  <a:lnTo>
                    <a:pt x="413" y="183"/>
                  </a:lnTo>
                  <a:lnTo>
                    <a:pt x="410" y="196"/>
                  </a:lnTo>
                  <a:lnTo>
                    <a:pt x="408" y="207"/>
                  </a:lnTo>
                  <a:lnTo>
                    <a:pt x="405" y="218"/>
                  </a:lnTo>
                  <a:lnTo>
                    <a:pt x="401" y="229"/>
                  </a:lnTo>
                  <a:lnTo>
                    <a:pt x="396" y="241"/>
                  </a:lnTo>
                  <a:lnTo>
                    <a:pt x="390" y="254"/>
                  </a:lnTo>
                  <a:lnTo>
                    <a:pt x="382" y="266"/>
                  </a:lnTo>
                  <a:lnTo>
                    <a:pt x="372" y="278"/>
                  </a:lnTo>
                  <a:lnTo>
                    <a:pt x="360" y="288"/>
                  </a:lnTo>
                  <a:lnTo>
                    <a:pt x="346" y="300"/>
                  </a:lnTo>
                  <a:lnTo>
                    <a:pt x="338" y="309"/>
                  </a:lnTo>
                  <a:lnTo>
                    <a:pt x="331" y="316"/>
                  </a:lnTo>
                  <a:lnTo>
                    <a:pt x="325" y="324"/>
                  </a:lnTo>
                  <a:lnTo>
                    <a:pt x="319" y="333"/>
                  </a:lnTo>
                  <a:lnTo>
                    <a:pt x="318" y="361"/>
                  </a:lnTo>
                  <a:lnTo>
                    <a:pt x="314" y="395"/>
                  </a:lnTo>
                  <a:lnTo>
                    <a:pt x="312" y="412"/>
                  </a:lnTo>
                  <a:lnTo>
                    <a:pt x="308" y="428"/>
                  </a:lnTo>
                  <a:lnTo>
                    <a:pt x="306" y="434"/>
                  </a:lnTo>
                  <a:lnTo>
                    <a:pt x="304" y="439"/>
                  </a:lnTo>
                  <a:lnTo>
                    <a:pt x="302" y="442"/>
                  </a:lnTo>
                  <a:lnTo>
                    <a:pt x="300" y="444"/>
                  </a:lnTo>
                  <a:lnTo>
                    <a:pt x="290" y="448"/>
                  </a:lnTo>
                  <a:lnTo>
                    <a:pt x="280" y="451"/>
                  </a:lnTo>
                  <a:lnTo>
                    <a:pt x="274" y="453"/>
                  </a:lnTo>
                  <a:lnTo>
                    <a:pt x="269" y="455"/>
                  </a:lnTo>
                  <a:lnTo>
                    <a:pt x="264" y="458"/>
                  </a:lnTo>
                  <a:lnTo>
                    <a:pt x="259" y="462"/>
                  </a:lnTo>
                  <a:lnTo>
                    <a:pt x="253" y="472"/>
                  </a:lnTo>
                  <a:lnTo>
                    <a:pt x="245" y="487"/>
                  </a:lnTo>
                  <a:lnTo>
                    <a:pt x="239" y="494"/>
                  </a:lnTo>
                  <a:lnTo>
                    <a:pt x="234" y="500"/>
                  </a:lnTo>
                  <a:lnTo>
                    <a:pt x="230" y="502"/>
                  </a:lnTo>
                  <a:lnTo>
                    <a:pt x="227" y="504"/>
                  </a:lnTo>
                  <a:lnTo>
                    <a:pt x="223" y="505"/>
                  </a:lnTo>
                  <a:lnTo>
                    <a:pt x="219" y="506"/>
                  </a:lnTo>
                  <a:lnTo>
                    <a:pt x="210" y="505"/>
                  </a:lnTo>
                  <a:lnTo>
                    <a:pt x="201" y="504"/>
                  </a:lnTo>
                  <a:lnTo>
                    <a:pt x="196" y="503"/>
                  </a:lnTo>
                  <a:lnTo>
                    <a:pt x="192" y="501"/>
                  </a:lnTo>
                  <a:lnTo>
                    <a:pt x="189" y="498"/>
                  </a:lnTo>
                  <a:lnTo>
                    <a:pt x="186" y="494"/>
                  </a:lnTo>
                  <a:lnTo>
                    <a:pt x="166" y="496"/>
                  </a:lnTo>
                  <a:lnTo>
                    <a:pt x="145" y="500"/>
                  </a:lnTo>
                  <a:lnTo>
                    <a:pt x="135" y="502"/>
                  </a:lnTo>
                  <a:lnTo>
                    <a:pt x="126" y="501"/>
                  </a:lnTo>
                  <a:lnTo>
                    <a:pt x="123" y="500"/>
                  </a:lnTo>
                  <a:lnTo>
                    <a:pt x="119" y="499"/>
                  </a:lnTo>
                  <a:lnTo>
                    <a:pt x="116" y="497"/>
                  </a:lnTo>
                  <a:lnTo>
                    <a:pt x="113" y="494"/>
                  </a:lnTo>
                  <a:lnTo>
                    <a:pt x="106" y="493"/>
                  </a:lnTo>
                  <a:lnTo>
                    <a:pt x="100" y="493"/>
                  </a:lnTo>
                  <a:lnTo>
                    <a:pt x="95" y="493"/>
                  </a:lnTo>
                  <a:lnTo>
                    <a:pt x="91" y="494"/>
                  </a:lnTo>
                  <a:lnTo>
                    <a:pt x="83" y="497"/>
                  </a:lnTo>
                  <a:lnTo>
                    <a:pt x="78" y="502"/>
                  </a:lnTo>
                  <a:lnTo>
                    <a:pt x="73" y="507"/>
                  </a:lnTo>
                  <a:lnTo>
                    <a:pt x="68" y="513"/>
                  </a:lnTo>
                  <a:lnTo>
                    <a:pt x="62" y="519"/>
                  </a:lnTo>
                  <a:lnTo>
                    <a:pt x="54" y="524"/>
                  </a:lnTo>
                  <a:lnTo>
                    <a:pt x="39" y="507"/>
                  </a:lnTo>
                  <a:lnTo>
                    <a:pt x="27" y="491"/>
                  </a:lnTo>
                  <a:lnTo>
                    <a:pt x="14" y="474"/>
                  </a:lnTo>
                  <a:lnTo>
                    <a:pt x="0" y="456"/>
                  </a:lnTo>
                  <a:lnTo>
                    <a:pt x="6" y="447"/>
                  </a:lnTo>
                  <a:lnTo>
                    <a:pt x="13" y="440"/>
                  </a:lnTo>
                  <a:lnTo>
                    <a:pt x="18" y="434"/>
                  </a:lnTo>
                  <a:lnTo>
                    <a:pt x="25" y="430"/>
                  </a:lnTo>
                  <a:lnTo>
                    <a:pt x="31" y="427"/>
                  </a:lnTo>
                  <a:lnTo>
                    <a:pt x="36" y="425"/>
                  </a:lnTo>
                  <a:lnTo>
                    <a:pt x="42" y="424"/>
                  </a:lnTo>
                  <a:lnTo>
                    <a:pt x="46" y="424"/>
                  </a:lnTo>
                  <a:lnTo>
                    <a:pt x="55" y="425"/>
                  </a:lnTo>
                  <a:lnTo>
                    <a:pt x="61" y="428"/>
                  </a:lnTo>
                  <a:lnTo>
                    <a:pt x="65" y="431"/>
                  </a:lnTo>
                  <a:lnTo>
                    <a:pt x="67" y="432"/>
                  </a:lnTo>
                  <a:lnTo>
                    <a:pt x="58" y="418"/>
                  </a:lnTo>
                  <a:lnTo>
                    <a:pt x="51" y="405"/>
                  </a:lnTo>
                  <a:lnTo>
                    <a:pt x="47" y="395"/>
                  </a:lnTo>
                  <a:lnTo>
                    <a:pt x="45" y="386"/>
                  </a:lnTo>
                  <a:lnTo>
                    <a:pt x="45" y="378"/>
                  </a:lnTo>
                  <a:lnTo>
                    <a:pt x="45" y="372"/>
                  </a:lnTo>
                  <a:lnTo>
                    <a:pt x="47" y="366"/>
                  </a:lnTo>
                  <a:lnTo>
                    <a:pt x="50" y="362"/>
                  </a:lnTo>
                  <a:lnTo>
                    <a:pt x="54" y="359"/>
                  </a:lnTo>
                  <a:lnTo>
                    <a:pt x="57" y="356"/>
                  </a:lnTo>
                  <a:lnTo>
                    <a:pt x="61" y="354"/>
                  </a:lnTo>
                  <a:lnTo>
                    <a:pt x="65" y="353"/>
                  </a:lnTo>
                  <a:lnTo>
                    <a:pt x="71" y="352"/>
                  </a:lnTo>
                  <a:lnTo>
                    <a:pt x="73" y="351"/>
                  </a:lnTo>
                  <a:lnTo>
                    <a:pt x="81" y="343"/>
                  </a:lnTo>
                  <a:lnTo>
                    <a:pt x="89" y="337"/>
                  </a:lnTo>
                  <a:lnTo>
                    <a:pt x="94" y="334"/>
                  </a:lnTo>
                  <a:lnTo>
                    <a:pt x="100" y="333"/>
                  </a:lnTo>
                  <a:lnTo>
                    <a:pt x="104" y="333"/>
                  </a:lnTo>
                  <a:lnTo>
                    <a:pt x="109" y="335"/>
                  </a:lnTo>
                  <a:lnTo>
                    <a:pt x="112" y="339"/>
                  </a:lnTo>
                  <a:lnTo>
                    <a:pt x="115" y="342"/>
                  </a:lnTo>
                  <a:lnTo>
                    <a:pt x="123" y="350"/>
                  </a:lnTo>
                  <a:lnTo>
                    <a:pt x="130" y="356"/>
                  </a:lnTo>
                  <a:lnTo>
                    <a:pt x="135" y="359"/>
                  </a:lnTo>
                  <a:lnTo>
                    <a:pt x="140" y="359"/>
                  </a:lnTo>
                  <a:lnTo>
                    <a:pt x="146" y="356"/>
                  </a:lnTo>
                  <a:lnTo>
                    <a:pt x="154" y="351"/>
                  </a:lnTo>
                  <a:lnTo>
                    <a:pt x="163" y="354"/>
                  </a:lnTo>
                  <a:lnTo>
                    <a:pt x="172" y="354"/>
                  </a:lnTo>
                  <a:lnTo>
                    <a:pt x="181" y="353"/>
                  </a:lnTo>
                  <a:lnTo>
                    <a:pt x="188" y="350"/>
                  </a:lnTo>
                  <a:lnTo>
                    <a:pt x="193" y="345"/>
                  </a:lnTo>
                  <a:lnTo>
                    <a:pt x="199" y="340"/>
                  </a:lnTo>
                  <a:lnTo>
                    <a:pt x="202" y="334"/>
                  </a:lnTo>
                  <a:lnTo>
                    <a:pt x="205" y="328"/>
                  </a:lnTo>
                  <a:lnTo>
                    <a:pt x="210" y="315"/>
                  </a:lnTo>
                  <a:lnTo>
                    <a:pt x="212" y="302"/>
                  </a:lnTo>
                  <a:lnTo>
                    <a:pt x="213" y="293"/>
                  </a:lnTo>
                  <a:lnTo>
                    <a:pt x="213" y="290"/>
                  </a:lnTo>
                  <a:lnTo>
                    <a:pt x="215" y="283"/>
                  </a:lnTo>
                  <a:lnTo>
                    <a:pt x="215" y="276"/>
                  </a:lnTo>
                  <a:lnTo>
                    <a:pt x="215" y="269"/>
                  </a:lnTo>
                  <a:lnTo>
                    <a:pt x="213" y="262"/>
                  </a:lnTo>
                  <a:lnTo>
                    <a:pt x="208" y="249"/>
                  </a:lnTo>
                  <a:lnTo>
                    <a:pt x="201" y="236"/>
                  </a:lnTo>
                  <a:lnTo>
                    <a:pt x="186" y="217"/>
                  </a:lnTo>
                  <a:lnTo>
                    <a:pt x="180" y="210"/>
                  </a:lnTo>
                  <a:lnTo>
                    <a:pt x="188" y="203"/>
                  </a:lnTo>
                  <a:lnTo>
                    <a:pt x="202" y="187"/>
                  </a:lnTo>
                  <a:lnTo>
                    <a:pt x="205" y="182"/>
                  </a:lnTo>
                  <a:lnTo>
                    <a:pt x="207" y="177"/>
                  </a:lnTo>
                  <a:lnTo>
                    <a:pt x="210" y="173"/>
                  </a:lnTo>
                  <a:lnTo>
                    <a:pt x="211" y="168"/>
                  </a:lnTo>
                  <a:lnTo>
                    <a:pt x="210" y="164"/>
                  </a:lnTo>
                  <a:lnTo>
                    <a:pt x="208" y="161"/>
                  </a:lnTo>
                  <a:lnTo>
                    <a:pt x="205" y="157"/>
                  </a:lnTo>
                  <a:lnTo>
                    <a:pt x="200" y="155"/>
                  </a:lnTo>
                  <a:lnTo>
                    <a:pt x="200" y="148"/>
                  </a:lnTo>
                  <a:lnTo>
                    <a:pt x="200" y="142"/>
                  </a:lnTo>
                  <a:lnTo>
                    <a:pt x="197" y="137"/>
                  </a:lnTo>
                  <a:lnTo>
                    <a:pt x="195" y="133"/>
                  </a:lnTo>
                  <a:lnTo>
                    <a:pt x="192" y="131"/>
                  </a:lnTo>
                  <a:lnTo>
                    <a:pt x="188" y="129"/>
                  </a:lnTo>
                  <a:lnTo>
                    <a:pt x="183" y="129"/>
                  </a:lnTo>
                  <a:lnTo>
                    <a:pt x="179" y="129"/>
                  </a:lnTo>
                  <a:lnTo>
                    <a:pt x="161" y="132"/>
                  </a:lnTo>
                  <a:lnTo>
                    <a:pt x="154" y="137"/>
                  </a:lnTo>
                  <a:lnTo>
                    <a:pt x="144" y="134"/>
                  </a:lnTo>
                  <a:lnTo>
                    <a:pt x="137" y="131"/>
                  </a:lnTo>
                  <a:lnTo>
                    <a:pt x="132" y="128"/>
                  </a:lnTo>
                  <a:lnTo>
                    <a:pt x="127" y="124"/>
                  </a:lnTo>
                  <a:lnTo>
                    <a:pt x="125" y="119"/>
                  </a:lnTo>
                  <a:lnTo>
                    <a:pt x="123" y="114"/>
                  </a:lnTo>
                  <a:lnTo>
                    <a:pt x="123" y="109"/>
                  </a:lnTo>
                  <a:lnTo>
                    <a:pt x="123" y="103"/>
                  </a:lnTo>
                  <a:lnTo>
                    <a:pt x="125" y="93"/>
                  </a:lnTo>
                  <a:lnTo>
                    <a:pt x="128" y="84"/>
                  </a:lnTo>
                  <a:lnTo>
                    <a:pt x="132" y="76"/>
                  </a:lnTo>
                  <a:lnTo>
                    <a:pt x="133" y="74"/>
                  </a:lnTo>
                  <a:lnTo>
                    <a:pt x="293" y="105"/>
                  </a:lnTo>
                  <a:lnTo>
                    <a:pt x="306" y="38"/>
                  </a:lnTo>
                  <a:lnTo>
                    <a:pt x="311" y="30"/>
                  </a:lnTo>
                  <a:lnTo>
                    <a:pt x="317" y="22"/>
                  </a:lnTo>
                  <a:lnTo>
                    <a:pt x="323" y="17"/>
                  </a:lnTo>
                  <a:lnTo>
                    <a:pt x="329" y="12"/>
                  </a:lnTo>
                  <a:lnTo>
                    <a:pt x="336" y="9"/>
                  </a:lnTo>
                  <a:lnTo>
                    <a:pt x="343" y="7"/>
                  </a:lnTo>
                  <a:lnTo>
                    <a:pt x="350" y="6"/>
                  </a:lnTo>
                  <a:lnTo>
                    <a:pt x="358" y="5"/>
                  </a:lnTo>
                  <a:lnTo>
                    <a:pt x="374" y="5"/>
                  </a:lnTo>
                  <a:lnTo>
                    <a:pt x="391" y="4"/>
                  </a:lnTo>
                  <a:lnTo>
                    <a:pt x="399" y="4"/>
                  </a:lnTo>
                  <a:lnTo>
                    <a:pt x="408" y="4"/>
                  </a:lnTo>
                  <a:lnTo>
                    <a:pt x="417" y="2"/>
                  </a:lnTo>
                  <a:lnTo>
                    <a:pt x="426"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566" name="Freeform 452">
              <a:hlinkClick r:id="rId406"/>
            </p:cNvPr>
            <p:cNvSpPr>
              <a:spLocks/>
            </p:cNvSpPr>
            <p:nvPr>
              <p:custDataLst>
                <p:tags r:id="rId285"/>
              </p:custDataLst>
            </p:nvPr>
          </p:nvSpPr>
          <p:spPr bwMode="auto">
            <a:xfrm>
              <a:off x="4460875" y="2071688"/>
              <a:ext cx="141288" cy="104775"/>
            </a:xfrm>
            <a:custGeom>
              <a:avLst/>
              <a:gdLst>
                <a:gd name="T0" fmla="*/ 2147483647 w 292"/>
                <a:gd name="T1" fmla="*/ 2147483647 h 223"/>
                <a:gd name="T2" fmla="*/ 2147483647 w 292"/>
                <a:gd name="T3" fmla="*/ 2147483647 h 223"/>
                <a:gd name="T4" fmla="*/ 2147483647 w 292"/>
                <a:gd name="T5" fmla="*/ 2147483647 h 223"/>
                <a:gd name="T6" fmla="*/ 2147483647 w 292"/>
                <a:gd name="T7" fmla="*/ 2147483647 h 223"/>
                <a:gd name="T8" fmla="*/ 2147483647 w 292"/>
                <a:gd name="T9" fmla="*/ 2147483647 h 223"/>
                <a:gd name="T10" fmla="*/ 2147483647 w 292"/>
                <a:gd name="T11" fmla="*/ 2147483647 h 223"/>
                <a:gd name="T12" fmla="*/ 2147483647 w 292"/>
                <a:gd name="T13" fmla="*/ 2147483647 h 223"/>
                <a:gd name="T14" fmla="*/ 2147483647 w 292"/>
                <a:gd name="T15" fmla="*/ 2147483647 h 223"/>
                <a:gd name="T16" fmla="*/ 2147483647 w 292"/>
                <a:gd name="T17" fmla="*/ 2147483647 h 223"/>
                <a:gd name="T18" fmla="*/ 2147483647 w 292"/>
                <a:gd name="T19" fmla="*/ 2147483647 h 223"/>
                <a:gd name="T20" fmla="*/ 2147483647 w 292"/>
                <a:gd name="T21" fmla="*/ 2147483647 h 223"/>
                <a:gd name="T22" fmla="*/ 2147483647 w 292"/>
                <a:gd name="T23" fmla="*/ 2147483647 h 223"/>
                <a:gd name="T24" fmla="*/ 2147483647 w 292"/>
                <a:gd name="T25" fmla="*/ 2147483647 h 223"/>
                <a:gd name="T26" fmla="*/ 2147483647 w 292"/>
                <a:gd name="T27" fmla="*/ 2147483647 h 223"/>
                <a:gd name="T28" fmla="*/ 2147483647 w 292"/>
                <a:gd name="T29" fmla="*/ 2147483647 h 223"/>
                <a:gd name="T30" fmla="*/ 2147483647 w 292"/>
                <a:gd name="T31" fmla="*/ 2147483647 h 223"/>
                <a:gd name="T32" fmla="*/ 2147483647 w 292"/>
                <a:gd name="T33" fmla="*/ 2147483647 h 223"/>
                <a:gd name="T34" fmla="*/ 2147483647 w 292"/>
                <a:gd name="T35" fmla="*/ 2147483647 h 223"/>
                <a:gd name="T36" fmla="*/ 2147483647 w 292"/>
                <a:gd name="T37" fmla="*/ 2147483647 h 223"/>
                <a:gd name="T38" fmla="*/ 2147483647 w 292"/>
                <a:gd name="T39" fmla="*/ 2147483647 h 223"/>
                <a:gd name="T40" fmla="*/ 2147483647 w 292"/>
                <a:gd name="T41" fmla="*/ 2147483647 h 223"/>
                <a:gd name="T42" fmla="*/ 2147483647 w 292"/>
                <a:gd name="T43" fmla="*/ 2147483647 h 223"/>
                <a:gd name="T44" fmla="*/ 2147483647 w 292"/>
                <a:gd name="T45" fmla="*/ 2147483647 h 223"/>
                <a:gd name="T46" fmla="*/ 2147483647 w 292"/>
                <a:gd name="T47" fmla="*/ 2147483647 h 223"/>
                <a:gd name="T48" fmla="*/ 2147483647 w 292"/>
                <a:gd name="T49" fmla="*/ 2147483647 h 223"/>
                <a:gd name="T50" fmla="*/ 2147483647 w 292"/>
                <a:gd name="T51" fmla="*/ 2147483647 h 223"/>
                <a:gd name="T52" fmla="*/ 0 w 292"/>
                <a:gd name="T53" fmla="*/ 2147483647 h 223"/>
                <a:gd name="T54" fmla="*/ 2147483647 w 292"/>
                <a:gd name="T55" fmla="*/ 2147483647 h 223"/>
                <a:gd name="T56" fmla="*/ 2147483647 w 292"/>
                <a:gd name="T57" fmla="*/ 2147483647 h 223"/>
                <a:gd name="T58" fmla="*/ 2147483647 w 292"/>
                <a:gd name="T59" fmla="*/ 2147483647 h 223"/>
                <a:gd name="T60" fmla="*/ 2147483647 w 292"/>
                <a:gd name="T61" fmla="*/ 2147483647 h 223"/>
                <a:gd name="T62" fmla="*/ 2147483647 w 292"/>
                <a:gd name="T63" fmla="*/ 2147483647 h 223"/>
                <a:gd name="T64" fmla="*/ 2147483647 w 292"/>
                <a:gd name="T65" fmla="*/ 2147483647 h 223"/>
                <a:gd name="T66" fmla="*/ 2147483647 w 292"/>
                <a:gd name="T67" fmla="*/ 0 h 223"/>
                <a:gd name="T68" fmla="*/ 2147483647 w 292"/>
                <a:gd name="T69" fmla="*/ 2147483647 h 223"/>
                <a:gd name="T70" fmla="*/ 2147483647 w 292"/>
                <a:gd name="T71" fmla="*/ 2147483647 h 223"/>
                <a:gd name="T72" fmla="*/ 2147483647 w 292"/>
                <a:gd name="T73" fmla="*/ 2147483647 h 223"/>
                <a:gd name="T74" fmla="*/ 2147483647 w 292"/>
                <a:gd name="T75" fmla="*/ 2147483647 h 223"/>
                <a:gd name="T76" fmla="*/ 2147483647 w 292"/>
                <a:gd name="T77" fmla="*/ 2147483647 h 223"/>
                <a:gd name="T78" fmla="*/ 2147483647 w 292"/>
                <a:gd name="T79" fmla="*/ 2147483647 h 223"/>
                <a:gd name="T80" fmla="*/ 2147483647 w 292"/>
                <a:gd name="T81" fmla="*/ 2147483647 h 223"/>
                <a:gd name="T82" fmla="*/ 2147483647 w 292"/>
                <a:gd name="T83" fmla="*/ 2147483647 h 223"/>
                <a:gd name="T84" fmla="*/ 2147483647 w 292"/>
                <a:gd name="T85" fmla="*/ 2147483647 h 2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2"/>
                <a:gd name="T130" fmla="*/ 0 h 223"/>
                <a:gd name="T131" fmla="*/ 292 w 292"/>
                <a:gd name="T132" fmla="*/ 223 h 22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2" h="223">
                  <a:moveTo>
                    <a:pt x="292" y="69"/>
                  </a:moveTo>
                  <a:lnTo>
                    <a:pt x="259" y="93"/>
                  </a:lnTo>
                  <a:lnTo>
                    <a:pt x="172" y="75"/>
                  </a:lnTo>
                  <a:lnTo>
                    <a:pt x="166" y="77"/>
                  </a:lnTo>
                  <a:lnTo>
                    <a:pt x="159" y="78"/>
                  </a:lnTo>
                  <a:lnTo>
                    <a:pt x="152" y="79"/>
                  </a:lnTo>
                  <a:lnTo>
                    <a:pt x="146" y="79"/>
                  </a:lnTo>
                  <a:lnTo>
                    <a:pt x="139" y="79"/>
                  </a:lnTo>
                  <a:lnTo>
                    <a:pt x="133" y="78"/>
                  </a:lnTo>
                  <a:lnTo>
                    <a:pt x="126" y="77"/>
                  </a:lnTo>
                  <a:lnTo>
                    <a:pt x="119" y="75"/>
                  </a:lnTo>
                  <a:lnTo>
                    <a:pt x="119" y="93"/>
                  </a:lnTo>
                  <a:lnTo>
                    <a:pt x="132" y="113"/>
                  </a:lnTo>
                  <a:lnTo>
                    <a:pt x="144" y="131"/>
                  </a:lnTo>
                  <a:lnTo>
                    <a:pt x="156" y="145"/>
                  </a:lnTo>
                  <a:lnTo>
                    <a:pt x="168" y="157"/>
                  </a:lnTo>
                  <a:lnTo>
                    <a:pt x="179" y="170"/>
                  </a:lnTo>
                  <a:lnTo>
                    <a:pt x="189" y="185"/>
                  </a:lnTo>
                  <a:lnTo>
                    <a:pt x="193" y="193"/>
                  </a:lnTo>
                  <a:lnTo>
                    <a:pt x="197" y="202"/>
                  </a:lnTo>
                  <a:lnTo>
                    <a:pt x="202" y="211"/>
                  </a:lnTo>
                  <a:lnTo>
                    <a:pt x="205" y="222"/>
                  </a:lnTo>
                  <a:lnTo>
                    <a:pt x="191" y="223"/>
                  </a:lnTo>
                  <a:lnTo>
                    <a:pt x="175" y="223"/>
                  </a:lnTo>
                  <a:lnTo>
                    <a:pt x="168" y="223"/>
                  </a:lnTo>
                  <a:lnTo>
                    <a:pt x="161" y="222"/>
                  </a:lnTo>
                  <a:lnTo>
                    <a:pt x="154" y="220"/>
                  </a:lnTo>
                  <a:lnTo>
                    <a:pt x="146" y="216"/>
                  </a:lnTo>
                  <a:lnTo>
                    <a:pt x="139" y="213"/>
                  </a:lnTo>
                  <a:lnTo>
                    <a:pt x="134" y="209"/>
                  </a:lnTo>
                  <a:lnTo>
                    <a:pt x="130" y="203"/>
                  </a:lnTo>
                  <a:lnTo>
                    <a:pt x="127" y="198"/>
                  </a:lnTo>
                  <a:lnTo>
                    <a:pt x="124" y="192"/>
                  </a:lnTo>
                  <a:lnTo>
                    <a:pt x="121" y="187"/>
                  </a:lnTo>
                  <a:lnTo>
                    <a:pt x="117" y="183"/>
                  </a:lnTo>
                  <a:lnTo>
                    <a:pt x="113" y="180"/>
                  </a:lnTo>
                  <a:lnTo>
                    <a:pt x="102" y="162"/>
                  </a:lnTo>
                  <a:lnTo>
                    <a:pt x="91" y="145"/>
                  </a:lnTo>
                  <a:lnTo>
                    <a:pt x="80" y="129"/>
                  </a:lnTo>
                  <a:lnTo>
                    <a:pt x="68" y="113"/>
                  </a:lnTo>
                  <a:lnTo>
                    <a:pt x="61" y="105"/>
                  </a:lnTo>
                  <a:lnTo>
                    <a:pt x="55" y="99"/>
                  </a:lnTo>
                  <a:lnTo>
                    <a:pt x="48" y="93"/>
                  </a:lnTo>
                  <a:lnTo>
                    <a:pt x="42" y="87"/>
                  </a:lnTo>
                  <a:lnTo>
                    <a:pt x="35" y="83"/>
                  </a:lnTo>
                  <a:lnTo>
                    <a:pt x="27" y="79"/>
                  </a:lnTo>
                  <a:lnTo>
                    <a:pt x="21" y="76"/>
                  </a:lnTo>
                  <a:lnTo>
                    <a:pt x="13" y="75"/>
                  </a:lnTo>
                  <a:lnTo>
                    <a:pt x="9" y="70"/>
                  </a:lnTo>
                  <a:lnTo>
                    <a:pt x="4" y="65"/>
                  </a:lnTo>
                  <a:lnTo>
                    <a:pt x="2" y="62"/>
                  </a:lnTo>
                  <a:lnTo>
                    <a:pt x="1" y="58"/>
                  </a:lnTo>
                  <a:lnTo>
                    <a:pt x="0" y="54"/>
                  </a:lnTo>
                  <a:lnTo>
                    <a:pt x="0" y="49"/>
                  </a:lnTo>
                  <a:lnTo>
                    <a:pt x="22" y="53"/>
                  </a:lnTo>
                  <a:lnTo>
                    <a:pt x="40" y="55"/>
                  </a:lnTo>
                  <a:lnTo>
                    <a:pt x="57" y="56"/>
                  </a:lnTo>
                  <a:lnTo>
                    <a:pt x="70" y="55"/>
                  </a:lnTo>
                  <a:lnTo>
                    <a:pt x="82" y="53"/>
                  </a:lnTo>
                  <a:lnTo>
                    <a:pt x="91" y="50"/>
                  </a:lnTo>
                  <a:lnTo>
                    <a:pt x="99" y="46"/>
                  </a:lnTo>
                  <a:lnTo>
                    <a:pt x="106" y="41"/>
                  </a:lnTo>
                  <a:lnTo>
                    <a:pt x="117" y="31"/>
                  </a:lnTo>
                  <a:lnTo>
                    <a:pt x="127" y="20"/>
                  </a:lnTo>
                  <a:lnTo>
                    <a:pt x="132" y="14"/>
                  </a:lnTo>
                  <a:lnTo>
                    <a:pt x="138" y="9"/>
                  </a:lnTo>
                  <a:lnTo>
                    <a:pt x="145" y="4"/>
                  </a:lnTo>
                  <a:lnTo>
                    <a:pt x="152" y="0"/>
                  </a:lnTo>
                  <a:lnTo>
                    <a:pt x="162" y="8"/>
                  </a:lnTo>
                  <a:lnTo>
                    <a:pt x="172" y="14"/>
                  </a:lnTo>
                  <a:lnTo>
                    <a:pt x="183" y="21"/>
                  </a:lnTo>
                  <a:lnTo>
                    <a:pt x="194" y="26"/>
                  </a:lnTo>
                  <a:lnTo>
                    <a:pt x="205" y="31"/>
                  </a:lnTo>
                  <a:lnTo>
                    <a:pt x="218" y="34"/>
                  </a:lnTo>
                  <a:lnTo>
                    <a:pt x="231" y="37"/>
                  </a:lnTo>
                  <a:lnTo>
                    <a:pt x="246" y="37"/>
                  </a:lnTo>
                  <a:lnTo>
                    <a:pt x="255" y="36"/>
                  </a:lnTo>
                  <a:lnTo>
                    <a:pt x="262" y="34"/>
                  </a:lnTo>
                  <a:lnTo>
                    <a:pt x="270" y="32"/>
                  </a:lnTo>
                  <a:lnTo>
                    <a:pt x="279" y="31"/>
                  </a:lnTo>
                  <a:lnTo>
                    <a:pt x="283" y="42"/>
                  </a:lnTo>
                  <a:lnTo>
                    <a:pt x="285" y="47"/>
                  </a:lnTo>
                  <a:lnTo>
                    <a:pt x="287" y="49"/>
                  </a:lnTo>
                  <a:lnTo>
                    <a:pt x="289" y="52"/>
                  </a:lnTo>
                  <a:lnTo>
                    <a:pt x="292" y="69"/>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567" name="Freeform 453">
              <a:hlinkClick r:id="rId407"/>
            </p:cNvPr>
            <p:cNvSpPr>
              <a:spLocks/>
            </p:cNvSpPr>
            <p:nvPr>
              <p:custDataLst>
                <p:tags r:id="rId286"/>
              </p:custDataLst>
            </p:nvPr>
          </p:nvSpPr>
          <p:spPr bwMode="auto">
            <a:xfrm>
              <a:off x="4405313" y="1944688"/>
              <a:ext cx="187325" cy="69850"/>
            </a:xfrm>
            <a:custGeom>
              <a:avLst/>
              <a:gdLst>
                <a:gd name="T0" fmla="*/ 2147483647 w 379"/>
                <a:gd name="T1" fmla="*/ 2147483647 h 147"/>
                <a:gd name="T2" fmla="*/ 2147483647 w 379"/>
                <a:gd name="T3" fmla="*/ 2147483647 h 147"/>
                <a:gd name="T4" fmla="*/ 2147483647 w 379"/>
                <a:gd name="T5" fmla="*/ 2147483647 h 147"/>
                <a:gd name="T6" fmla="*/ 2147483647 w 379"/>
                <a:gd name="T7" fmla="*/ 2147483647 h 147"/>
                <a:gd name="T8" fmla="*/ 2147483647 w 379"/>
                <a:gd name="T9" fmla="*/ 2147483647 h 147"/>
                <a:gd name="T10" fmla="*/ 2147483647 w 379"/>
                <a:gd name="T11" fmla="*/ 2147483647 h 147"/>
                <a:gd name="T12" fmla="*/ 2147483647 w 379"/>
                <a:gd name="T13" fmla="*/ 2147483647 h 147"/>
                <a:gd name="T14" fmla="*/ 2147483647 w 379"/>
                <a:gd name="T15" fmla="*/ 2147483647 h 147"/>
                <a:gd name="T16" fmla="*/ 2147483647 w 379"/>
                <a:gd name="T17" fmla="*/ 2147483647 h 147"/>
                <a:gd name="T18" fmla="*/ 2147483647 w 379"/>
                <a:gd name="T19" fmla="*/ 2147483647 h 147"/>
                <a:gd name="T20" fmla="*/ 2147483647 w 379"/>
                <a:gd name="T21" fmla="*/ 2147483647 h 147"/>
                <a:gd name="T22" fmla="*/ 2147483647 w 379"/>
                <a:gd name="T23" fmla="*/ 2147483647 h 147"/>
                <a:gd name="T24" fmla="*/ 2147483647 w 379"/>
                <a:gd name="T25" fmla="*/ 2147483647 h 147"/>
                <a:gd name="T26" fmla="*/ 2147483647 w 379"/>
                <a:gd name="T27" fmla="*/ 2147483647 h 147"/>
                <a:gd name="T28" fmla="*/ 2147483647 w 379"/>
                <a:gd name="T29" fmla="*/ 2147483647 h 147"/>
                <a:gd name="T30" fmla="*/ 2147483647 w 379"/>
                <a:gd name="T31" fmla="*/ 2147483647 h 147"/>
                <a:gd name="T32" fmla="*/ 2147483647 w 379"/>
                <a:gd name="T33" fmla="*/ 2147483647 h 147"/>
                <a:gd name="T34" fmla="*/ 2147483647 w 379"/>
                <a:gd name="T35" fmla="*/ 2147483647 h 147"/>
                <a:gd name="T36" fmla="*/ 2147483647 w 379"/>
                <a:gd name="T37" fmla="*/ 2147483647 h 147"/>
                <a:gd name="T38" fmla="*/ 2147483647 w 379"/>
                <a:gd name="T39" fmla="*/ 2147483647 h 147"/>
                <a:gd name="T40" fmla="*/ 2147483647 w 379"/>
                <a:gd name="T41" fmla="*/ 2147483647 h 147"/>
                <a:gd name="T42" fmla="*/ 2147483647 w 379"/>
                <a:gd name="T43" fmla="*/ 2147483647 h 147"/>
                <a:gd name="T44" fmla="*/ 2147483647 w 379"/>
                <a:gd name="T45" fmla="*/ 2147483647 h 147"/>
                <a:gd name="T46" fmla="*/ 2147483647 w 379"/>
                <a:gd name="T47" fmla="*/ 2147483647 h 147"/>
                <a:gd name="T48" fmla="*/ 0 w 379"/>
                <a:gd name="T49" fmla="*/ 2147483647 h 147"/>
                <a:gd name="T50" fmla="*/ 2147483647 w 379"/>
                <a:gd name="T51" fmla="*/ 2147483647 h 147"/>
                <a:gd name="T52" fmla="*/ 2147483647 w 379"/>
                <a:gd name="T53" fmla="*/ 2147483647 h 147"/>
                <a:gd name="T54" fmla="*/ 2147483647 w 379"/>
                <a:gd name="T55" fmla="*/ 2147483647 h 147"/>
                <a:gd name="T56" fmla="*/ 2147483647 w 379"/>
                <a:gd name="T57" fmla="*/ 2147483647 h 147"/>
                <a:gd name="T58" fmla="*/ 2147483647 w 379"/>
                <a:gd name="T59" fmla="*/ 2147483647 h 147"/>
                <a:gd name="T60" fmla="*/ 2147483647 w 379"/>
                <a:gd name="T61" fmla="*/ 2147483647 h 147"/>
                <a:gd name="T62" fmla="*/ 2147483647 w 379"/>
                <a:gd name="T63" fmla="*/ 0 h 147"/>
                <a:gd name="T64" fmla="*/ 2147483647 w 379"/>
                <a:gd name="T65" fmla="*/ 2147483647 h 147"/>
                <a:gd name="T66" fmla="*/ 2147483647 w 379"/>
                <a:gd name="T67" fmla="*/ 2147483647 h 147"/>
                <a:gd name="T68" fmla="*/ 2147483647 w 379"/>
                <a:gd name="T69" fmla="*/ 2147483647 h 147"/>
                <a:gd name="T70" fmla="*/ 2147483647 w 379"/>
                <a:gd name="T71" fmla="*/ 2147483647 h 147"/>
                <a:gd name="T72" fmla="*/ 2147483647 w 379"/>
                <a:gd name="T73" fmla="*/ 2147483647 h 147"/>
                <a:gd name="T74" fmla="*/ 2147483647 w 379"/>
                <a:gd name="T75" fmla="*/ 2147483647 h 14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79"/>
                <a:gd name="T115" fmla="*/ 0 h 147"/>
                <a:gd name="T116" fmla="*/ 379 w 379"/>
                <a:gd name="T117" fmla="*/ 147 h 14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79" h="147">
                  <a:moveTo>
                    <a:pt x="379" y="92"/>
                  </a:moveTo>
                  <a:lnTo>
                    <a:pt x="375" y="94"/>
                  </a:lnTo>
                  <a:lnTo>
                    <a:pt x="366" y="98"/>
                  </a:lnTo>
                  <a:lnTo>
                    <a:pt x="360" y="101"/>
                  </a:lnTo>
                  <a:lnTo>
                    <a:pt x="357" y="105"/>
                  </a:lnTo>
                  <a:lnTo>
                    <a:pt x="354" y="108"/>
                  </a:lnTo>
                  <a:lnTo>
                    <a:pt x="353" y="111"/>
                  </a:lnTo>
                  <a:lnTo>
                    <a:pt x="347" y="117"/>
                  </a:lnTo>
                  <a:lnTo>
                    <a:pt x="341" y="123"/>
                  </a:lnTo>
                  <a:lnTo>
                    <a:pt x="333" y="127"/>
                  </a:lnTo>
                  <a:lnTo>
                    <a:pt x="324" y="130"/>
                  </a:lnTo>
                  <a:lnTo>
                    <a:pt x="320" y="131"/>
                  </a:lnTo>
                  <a:lnTo>
                    <a:pt x="315" y="132"/>
                  </a:lnTo>
                  <a:lnTo>
                    <a:pt x="311" y="132"/>
                  </a:lnTo>
                  <a:lnTo>
                    <a:pt x="306" y="131"/>
                  </a:lnTo>
                  <a:lnTo>
                    <a:pt x="301" y="130"/>
                  </a:lnTo>
                  <a:lnTo>
                    <a:pt x="296" y="128"/>
                  </a:lnTo>
                  <a:lnTo>
                    <a:pt x="291" y="126"/>
                  </a:lnTo>
                  <a:lnTo>
                    <a:pt x="286" y="123"/>
                  </a:lnTo>
                  <a:lnTo>
                    <a:pt x="281" y="119"/>
                  </a:lnTo>
                  <a:lnTo>
                    <a:pt x="277" y="117"/>
                  </a:lnTo>
                  <a:lnTo>
                    <a:pt x="275" y="116"/>
                  </a:lnTo>
                  <a:lnTo>
                    <a:pt x="271" y="116"/>
                  </a:lnTo>
                  <a:lnTo>
                    <a:pt x="269" y="118"/>
                  </a:lnTo>
                  <a:lnTo>
                    <a:pt x="268" y="120"/>
                  </a:lnTo>
                  <a:lnTo>
                    <a:pt x="267" y="123"/>
                  </a:lnTo>
                  <a:lnTo>
                    <a:pt x="266" y="126"/>
                  </a:lnTo>
                  <a:lnTo>
                    <a:pt x="266" y="140"/>
                  </a:lnTo>
                  <a:lnTo>
                    <a:pt x="266" y="147"/>
                  </a:lnTo>
                  <a:lnTo>
                    <a:pt x="257" y="145"/>
                  </a:lnTo>
                  <a:lnTo>
                    <a:pt x="251" y="143"/>
                  </a:lnTo>
                  <a:lnTo>
                    <a:pt x="244" y="140"/>
                  </a:lnTo>
                  <a:lnTo>
                    <a:pt x="240" y="137"/>
                  </a:lnTo>
                  <a:lnTo>
                    <a:pt x="229" y="131"/>
                  </a:lnTo>
                  <a:lnTo>
                    <a:pt x="213" y="123"/>
                  </a:lnTo>
                  <a:lnTo>
                    <a:pt x="113" y="141"/>
                  </a:lnTo>
                  <a:lnTo>
                    <a:pt x="95" y="132"/>
                  </a:lnTo>
                  <a:lnTo>
                    <a:pt x="80" y="124"/>
                  </a:lnTo>
                  <a:lnTo>
                    <a:pt x="68" y="116"/>
                  </a:lnTo>
                  <a:lnTo>
                    <a:pt x="58" y="109"/>
                  </a:lnTo>
                  <a:lnTo>
                    <a:pt x="51" y="101"/>
                  </a:lnTo>
                  <a:lnTo>
                    <a:pt x="45" y="94"/>
                  </a:lnTo>
                  <a:lnTo>
                    <a:pt x="40" y="88"/>
                  </a:lnTo>
                  <a:lnTo>
                    <a:pt x="37" y="82"/>
                  </a:lnTo>
                  <a:lnTo>
                    <a:pt x="31" y="70"/>
                  </a:lnTo>
                  <a:lnTo>
                    <a:pt x="26" y="59"/>
                  </a:lnTo>
                  <a:lnTo>
                    <a:pt x="21" y="54"/>
                  </a:lnTo>
                  <a:lnTo>
                    <a:pt x="16" y="48"/>
                  </a:lnTo>
                  <a:lnTo>
                    <a:pt x="9" y="42"/>
                  </a:lnTo>
                  <a:lnTo>
                    <a:pt x="0" y="36"/>
                  </a:lnTo>
                  <a:lnTo>
                    <a:pt x="16" y="39"/>
                  </a:lnTo>
                  <a:lnTo>
                    <a:pt x="29" y="40"/>
                  </a:lnTo>
                  <a:lnTo>
                    <a:pt x="41" y="40"/>
                  </a:lnTo>
                  <a:lnTo>
                    <a:pt x="52" y="38"/>
                  </a:lnTo>
                  <a:lnTo>
                    <a:pt x="62" y="36"/>
                  </a:lnTo>
                  <a:lnTo>
                    <a:pt x="72" y="33"/>
                  </a:lnTo>
                  <a:lnTo>
                    <a:pt x="79" y="29"/>
                  </a:lnTo>
                  <a:lnTo>
                    <a:pt x="87" y="25"/>
                  </a:lnTo>
                  <a:lnTo>
                    <a:pt x="102" y="16"/>
                  </a:lnTo>
                  <a:lnTo>
                    <a:pt x="119" y="8"/>
                  </a:lnTo>
                  <a:lnTo>
                    <a:pt x="128" y="5"/>
                  </a:lnTo>
                  <a:lnTo>
                    <a:pt x="138" y="2"/>
                  </a:lnTo>
                  <a:lnTo>
                    <a:pt x="149" y="1"/>
                  </a:lnTo>
                  <a:lnTo>
                    <a:pt x="159" y="0"/>
                  </a:lnTo>
                  <a:lnTo>
                    <a:pt x="179" y="11"/>
                  </a:lnTo>
                  <a:lnTo>
                    <a:pt x="200" y="23"/>
                  </a:lnTo>
                  <a:lnTo>
                    <a:pt x="222" y="34"/>
                  </a:lnTo>
                  <a:lnTo>
                    <a:pt x="244" y="45"/>
                  </a:lnTo>
                  <a:lnTo>
                    <a:pt x="278" y="61"/>
                  </a:lnTo>
                  <a:lnTo>
                    <a:pt x="292" y="67"/>
                  </a:lnTo>
                  <a:lnTo>
                    <a:pt x="314" y="73"/>
                  </a:lnTo>
                  <a:lnTo>
                    <a:pt x="333" y="80"/>
                  </a:lnTo>
                  <a:lnTo>
                    <a:pt x="343" y="83"/>
                  </a:lnTo>
                  <a:lnTo>
                    <a:pt x="354" y="86"/>
                  </a:lnTo>
                  <a:lnTo>
                    <a:pt x="365" y="89"/>
                  </a:lnTo>
                  <a:lnTo>
                    <a:pt x="379" y="92"/>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568" name="Freeform 456"/>
            <p:cNvSpPr>
              <a:spLocks/>
            </p:cNvSpPr>
            <p:nvPr>
              <p:custDataLst>
                <p:tags r:id="rId287"/>
              </p:custDataLst>
            </p:nvPr>
          </p:nvSpPr>
          <p:spPr bwMode="auto">
            <a:xfrm>
              <a:off x="4295775" y="1776413"/>
              <a:ext cx="58738" cy="69850"/>
            </a:xfrm>
            <a:custGeom>
              <a:avLst/>
              <a:gdLst>
                <a:gd name="T0" fmla="*/ 2147483647 w 120"/>
                <a:gd name="T1" fmla="*/ 2147483647 h 148"/>
                <a:gd name="T2" fmla="*/ 2147483647 w 120"/>
                <a:gd name="T3" fmla="*/ 2147483647 h 148"/>
                <a:gd name="T4" fmla="*/ 2147483647 w 120"/>
                <a:gd name="T5" fmla="*/ 2147483647 h 148"/>
                <a:gd name="T6" fmla="*/ 2147483647 w 120"/>
                <a:gd name="T7" fmla="*/ 2147483647 h 148"/>
                <a:gd name="T8" fmla="*/ 2147483647 w 120"/>
                <a:gd name="T9" fmla="*/ 2147483647 h 148"/>
                <a:gd name="T10" fmla="*/ 2147483647 w 120"/>
                <a:gd name="T11" fmla="*/ 2147483647 h 148"/>
                <a:gd name="T12" fmla="*/ 2147483647 w 120"/>
                <a:gd name="T13" fmla="*/ 2147483647 h 148"/>
                <a:gd name="T14" fmla="*/ 2147483647 w 120"/>
                <a:gd name="T15" fmla="*/ 2147483647 h 148"/>
                <a:gd name="T16" fmla="*/ 2147483647 w 120"/>
                <a:gd name="T17" fmla="*/ 2147483647 h 148"/>
                <a:gd name="T18" fmla="*/ 2147483647 w 120"/>
                <a:gd name="T19" fmla="*/ 2147483647 h 148"/>
                <a:gd name="T20" fmla="*/ 2147483647 w 120"/>
                <a:gd name="T21" fmla="*/ 2147483647 h 148"/>
                <a:gd name="T22" fmla="*/ 2147483647 w 120"/>
                <a:gd name="T23" fmla="*/ 2147483647 h 148"/>
                <a:gd name="T24" fmla="*/ 2147483647 w 120"/>
                <a:gd name="T25" fmla="*/ 2147483647 h 148"/>
                <a:gd name="T26" fmla="*/ 2147483647 w 120"/>
                <a:gd name="T27" fmla="*/ 2147483647 h 148"/>
                <a:gd name="T28" fmla="*/ 2147483647 w 120"/>
                <a:gd name="T29" fmla="*/ 2147483647 h 148"/>
                <a:gd name="T30" fmla="*/ 2147483647 w 120"/>
                <a:gd name="T31" fmla="*/ 2147483647 h 148"/>
                <a:gd name="T32" fmla="*/ 2147483647 w 120"/>
                <a:gd name="T33" fmla="*/ 2147483647 h 148"/>
                <a:gd name="T34" fmla="*/ 2147483647 w 120"/>
                <a:gd name="T35" fmla="*/ 2147483647 h 148"/>
                <a:gd name="T36" fmla="*/ 0 w 120"/>
                <a:gd name="T37" fmla="*/ 2147483647 h 148"/>
                <a:gd name="T38" fmla="*/ 2147483647 w 120"/>
                <a:gd name="T39" fmla="*/ 2147483647 h 148"/>
                <a:gd name="T40" fmla="*/ 2147483647 w 120"/>
                <a:gd name="T41" fmla="*/ 2147483647 h 148"/>
                <a:gd name="T42" fmla="*/ 2147483647 w 120"/>
                <a:gd name="T43" fmla="*/ 2147483647 h 148"/>
                <a:gd name="T44" fmla="*/ 2147483647 w 120"/>
                <a:gd name="T45" fmla="*/ 2147483647 h 148"/>
                <a:gd name="T46" fmla="*/ 2147483647 w 120"/>
                <a:gd name="T47" fmla="*/ 2147483647 h 148"/>
                <a:gd name="T48" fmla="*/ 2147483647 w 120"/>
                <a:gd name="T49" fmla="*/ 2147483647 h 148"/>
                <a:gd name="T50" fmla="*/ 2147483647 w 120"/>
                <a:gd name="T51" fmla="*/ 2147483647 h 148"/>
                <a:gd name="T52" fmla="*/ 2147483647 w 120"/>
                <a:gd name="T53" fmla="*/ 2147483647 h 148"/>
                <a:gd name="T54" fmla="*/ 2147483647 w 120"/>
                <a:gd name="T55" fmla="*/ 2147483647 h 148"/>
                <a:gd name="T56" fmla="*/ 2147483647 w 120"/>
                <a:gd name="T57" fmla="*/ 0 h 148"/>
                <a:gd name="T58" fmla="*/ 2147483647 w 120"/>
                <a:gd name="T59" fmla="*/ 2147483647 h 148"/>
                <a:gd name="T60" fmla="*/ 2147483647 w 120"/>
                <a:gd name="T61" fmla="*/ 2147483647 h 148"/>
                <a:gd name="T62" fmla="*/ 2147483647 w 120"/>
                <a:gd name="T63" fmla="*/ 2147483647 h 148"/>
                <a:gd name="T64" fmla="*/ 2147483647 w 120"/>
                <a:gd name="T65" fmla="*/ 2147483647 h 148"/>
                <a:gd name="T66" fmla="*/ 2147483647 w 120"/>
                <a:gd name="T67" fmla="*/ 2147483647 h 148"/>
                <a:gd name="T68" fmla="*/ 2147483647 w 120"/>
                <a:gd name="T69" fmla="*/ 2147483647 h 148"/>
                <a:gd name="T70" fmla="*/ 2147483647 w 120"/>
                <a:gd name="T71" fmla="*/ 2147483647 h 148"/>
                <a:gd name="T72" fmla="*/ 2147483647 w 120"/>
                <a:gd name="T73" fmla="*/ 2147483647 h 148"/>
                <a:gd name="T74" fmla="*/ 2147483647 w 120"/>
                <a:gd name="T75" fmla="*/ 2147483647 h 148"/>
                <a:gd name="T76" fmla="*/ 2147483647 w 120"/>
                <a:gd name="T77" fmla="*/ 2147483647 h 148"/>
                <a:gd name="T78" fmla="*/ 2147483647 w 120"/>
                <a:gd name="T79" fmla="*/ 2147483647 h 148"/>
                <a:gd name="T80" fmla="*/ 2147483647 w 120"/>
                <a:gd name="T81" fmla="*/ 2147483647 h 148"/>
                <a:gd name="T82" fmla="*/ 2147483647 w 120"/>
                <a:gd name="T83" fmla="*/ 2147483647 h 148"/>
                <a:gd name="T84" fmla="*/ 2147483647 w 120"/>
                <a:gd name="T85" fmla="*/ 2147483647 h 148"/>
                <a:gd name="T86" fmla="*/ 2147483647 w 120"/>
                <a:gd name="T87" fmla="*/ 2147483647 h 148"/>
                <a:gd name="T88" fmla="*/ 2147483647 w 120"/>
                <a:gd name="T89" fmla="*/ 2147483647 h 148"/>
                <a:gd name="T90" fmla="*/ 2147483647 w 120"/>
                <a:gd name="T91" fmla="*/ 2147483647 h 148"/>
                <a:gd name="T92" fmla="*/ 2147483647 w 120"/>
                <a:gd name="T93" fmla="*/ 2147483647 h 148"/>
                <a:gd name="T94" fmla="*/ 2147483647 w 120"/>
                <a:gd name="T95" fmla="*/ 2147483647 h 148"/>
                <a:gd name="T96" fmla="*/ 2147483647 w 120"/>
                <a:gd name="T97" fmla="*/ 2147483647 h 148"/>
                <a:gd name="T98" fmla="*/ 2147483647 w 120"/>
                <a:gd name="T99" fmla="*/ 2147483647 h 148"/>
                <a:gd name="T100" fmla="*/ 2147483647 w 120"/>
                <a:gd name="T101" fmla="*/ 2147483647 h 148"/>
                <a:gd name="T102" fmla="*/ 2147483647 w 120"/>
                <a:gd name="T103" fmla="*/ 2147483647 h 148"/>
                <a:gd name="T104" fmla="*/ 2147483647 w 120"/>
                <a:gd name="T105" fmla="*/ 2147483647 h 148"/>
                <a:gd name="T106" fmla="*/ 2147483647 w 120"/>
                <a:gd name="T107" fmla="*/ 2147483647 h 148"/>
                <a:gd name="T108" fmla="*/ 2147483647 w 120"/>
                <a:gd name="T109" fmla="*/ 2147483647 h 148"/>
                <a:gd name="T110" fmla="*/ 2147483647 w 120"/>
                <a:gd name="T111" fmla="*/ 2147483647 h 148"/>
                <a:gd name="T112" fmla="*/ 2147483647 w 120"/>
                <a:gd name="T113" fmla="*/ 2147483647 h 148"/>
                <a:gd name="T114" fmla="*/ 2147483647 w 120"/>
                <a:gd name="T115" fmla="*/ 2147483647 h 148"/>
                <a:gd name="T116" fmla="*/ 2147483647 w 120"/>
                <a:gd name="T117" fmla="*/ 2147483647 h 148"/>
                <a:gd name="T118" fmla="*/ 2147483647 w 120"/>
                <a:gd name="T119" fmla="*/ 2147483647 h 1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0"/>
                <a:gd name="T181" fmla="*/ 0 h 148"/>
                <a:gd name="T182" fmla="*/ 120 w 120"/>
                <a:gd name="T183" fmla="*/ 148 h 14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0" h="148">
                  <a:moveTo>
                    <a:pt x="74" y="129"/>
                  </a:moveTo>
                  <a:lnTo>
                    <a:pt x="70" y="131"/>
                  </a:lnTo>
                  <a:lnTo>
                    <a:pt x="67" y="132"/>
                  </a:lnTo>
                  <a:lnTo>
                    <a:pt x="64" y="133"/>
                  </a:lnTo>
                  <a:lnTo>
                    <a:pt x="60" y="133"/>
                  </a:lnTo>
                  <a:lnTo>
                    <a:pt x="56" y="133"/>
                  </a:lnTo>
                  <a:lnTo>
                    <a:pt x="53" y="132"/>
                  </a:lnTo>
                  <a:lnTo>
                    <a:pt x="50" y="131"/>
                  </a:lnTo>
                  <a:lnTo>
                    <a:pt x="47" y="129"/>
                  </a:lnTo>
                  <a:lnTo>
                    <a:pt x="41" y="128"/>
                  </a:lnTo>
                  <a:lnTo>
                    <a:pt x="34" y="125"/>
                  </a:lnTo>
                  <a:lnTo>
                    <a:pt x="26" y="120"/>
                  </a:lnTo>
                  <a:lnTo>
                    <a:pt x="19" y="115"/>
                  </a:lnTo>
                  <a:lnTo>
                    <a:pt x="11" y="108"/>
                  </a:lnTo>
                  <a:lnTo>
                    <a:pt x="6" y="101"/>
                  </a:lnTo>
                  <a:lnTo>
                    <a:pt x="3" y="97"/>
                  </a:lnTo>
                  <a:lnTo>
                    <a:pt x="2" y="94"/>
                  </a:lnTo>
                  <a:lnTo>
                    <a:pt x="1" y="90"/>
                  </a:lnTo>
                  <a:lnTo>
                    <a:pt x="0" y="87"/>
                  </a:lnTo>
                  <a:lnTo>
                    <a:pt x="2" y="73"/>
                  </a:lnTo>
                  <a:lnTo>
                    <a:pt x="8" y="55"/>
                  </a:lnTo>
                  <a:lnTo>
                    <a:pt x="14" y="35"/>
                  </a:lnTo>
                  <a:lnTo>
                    <a:pt x="20" y="18"/>
                  </a:lnTo>
                  <a:lnTo>
                    <a:pt x="32" y="17"/>
                  </a:lnTo>
                  <a:lnTo>
                    <a:pt x="42" y="16"/>
                  </a:lnTo>
                  <a:lnTo>
                    <a:pt x="51" y="14"/>
                  </a:lnTo>
                  <a:lnTo>
                    <a:pt x="58" y="11"/>
                  </a:lnTo>
                  <a:lnTo>
                    <a:pt x="70" y="5"/>
                  </a:lnTo>
                  <a:lnTo>
                    <a:pt x="80" y="0"/>
                  </a:lnTo>
                  <a:lnTo>
                    <a:pt x="85" y="2"/>
                  </a:lnTo>
                  <a:lnTo>
                    <a:pt x="93" y="7"/>
                  </a:lnTo>
                  <a:lnTo>
                    <a:pt x="98" y="10"/>
                  </a:lnTo>
                  <a:lnTo>
                    <a:pt x="102" y="13"/>
                  </a:lnTo>
                  <a:lnTo>
                    <a:pt x="106" y="16"/>
                  </a:lnTo>
                  <a:lnTo>
                    <a:pt x="107" y="18"/>
                  </a:lnTo>
                  <a:lnTo>
                    <a:pt x="100" y="28"/>
                  </a:lnTo>
                  <a:lnTo>
                    <a:pt x="93" y="37"/>
                  </a:lnTo>
                  <a:lnTo>
                    <a:pt x="95" y="42"/>
                  </a:lnTo>
                  <a:lnTo>
                    <a:pt x="98" y="49"/>
                  </a:lnTo>
                  <a:lnTo>
                    <a:pt x="102" y="56"/>
                  </a:lnTo>
                  <a:lnTo>
                    <a:pt x="107" y="63"/>
                  </a:lnTo>
                  <a:lnTo>
                    <a:pt x="115" y="75"/>
                  </a:lnTo>
                  <a:lnTo>
                    <a:pt x="120" y="79"/>
                  </a:lnTo>
                  <a:lnTo>
                    <a:pt x="113" y="81"/>
                  </a:lnTo>
                  <a:lnTo>
                    <a:pt x="107" y="84"/>
                  </a:lnTo>
                  <a:lnTo>
                    <a:pt x="100" y="87"/>
                  </a:lnTo>
                  <a:lnTo>
                    <a:pt x="96" y="91"/>
                  </a:lnTo>
                  <a:lnTo>
                    <a:pt x="90" y="95"/>
                  </a:lnTo>
                  <a:lnTo>
                    <a:pt x="87" y="99"/>
                  </a:lnTo>
                  <a:lnTo>
                    <a:pt x="82" y="104"/>
                  </a:lnTo>
                  <a:lnTo>
                    <a:pt x="80" y="109"/>
                  </a:lnTo>
                  <a:lnTo>
                    <a:pt x="78" y="114"/>
                  </a:lnTo>
                  <a:lnTo>
                    <a:pt x="77" y="120"/>
                  </a:lnTo>
                  <a:lnTo>
                    <a:pt x="76" y="125"/>
                  </a:lnTo>
                  <a:lnTo>
                    <a:pt x="75" y="130"/>
                  </a:lnTo>
                  <a:lnTo>
                    <a:pt x="76" y="135"/>
                  </a:lnTo>
                  <a:lnTo>
                    <a:pt x="77" y="140"/>
                  </a:lnTo>
                  <a:lnTo>
                    <a:pt x="78" y="144"/>
                  </a:lnTo>
                  <a:lnTo>
                    <a:pt x="80" y="148"/>
                  </a:lnTo>
                  <a:lnTo>
                    <a:pt x="74" y="129"/>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569" name="Freeform 458"/>
            <p:cNvSpPr>
              <a:spLocks/>
            </p:cNvSpPr>
            <p:nvPr>
              <p:custDataLst>
                <p:tags r:id="rId288"/>
              </p:custDataLst>
            </p:nvPr>
          </p:nvSpPr>
          <p:spPr bwMode="auto">
            <a:xfrm>
              <a:off x="4327525" y="2166938"/>
              <a:ext cx="22225" cy="52387"/>
            </a:xfrm>
            <a:custGeom>
              <a:avLst/>
              <a:gdLst>
                <a:gd name="T0" fmla="*/ 2147483647 w 40"/>
                <a:gd name="T1" fmla="*/ 2147483647 h 93"/>
                <a:gd name="T2" fmla="*/ 2147483647 w 40"/>
                <a:gd name="T3" fmla="*/ 2147483647 h 93"/>
                <a:gd name="T4" fmla="*/ 2147483647 w 40"/>
                <a:gd name="T5" fmla="*/ 2147483647 h 93"/>
                <a:gd name="T6" fmla="*/ 2147483647 w 40"/>
                <a:gd name="T7" fmla="*/ 2147483647 h 93"/>
                <a:gd name="T8" fmla="*/ 2147483647 w 40"/>
                <a:gd name="T9" fmla="*/ 2147483647 h 93"/>
                <a:gd name="T10" fmla="*/ 2147483647 w 40"/>
                <a:gd name="T11" fmla="*/ 2147483647 h 93"/>
                <a:gd name="T12" fmla="*/ 2147483647 w 40"/>
                <a:gd name="T13" fmla="*/ 0 h 93"/>
                <a:gd name="T14" fmla="*/ 2147483647 w 40"/>
                <a:gd name="T15" fmla="*/ 2147483647 h 93"/>
                <a:gd name="T16" fmla="*/ 2147483647 w 40"/>
                <a:gd name="T17" fmla="*/ 2147483647 h 93"/>
                <a:gd name="T18" fmla="*/ 2147483647 w 40"/>
                <a:gd name="T19" fmla="*/ 2147483647 h 93"/>
                <a:gd name="T20" fmla="*/ 2147483647 w 40"/>
                <a:gd name="T21" fmla="*/ 2147483647 h 93"/>
                <a:gd name="T22" fmla="*/ 2147483647 w 40"/>
                <a:gd name="T23" fmla="*/ 2147483647 h 93"/>
                <a:gd name="T24" fmla="*/ 2147483647 w 40"/>
                <a:gd name="T25" fmla="*/ 2147483647 h 93"/>
                <a:gd name="T26" fmla="*/ 2147483647 w 40"/>
                <a:gd name="T27" fmla="*/ 2147483647 h 93"/>
                <a:gd name="T28" fmla="*/ 2147483647 w 40"/>
                <a:gd name="T29" fmla="*/ 2147483647 h 93"/>
                <a:gd name="T30" fmla="*/ 2147483647 w 40"/>
                <a:gd name="T31" fmla="*/ 2147483647 h 93"/>
                <a:gd name="T32" fmla="*/ 2147483647 w 40"/>
                <a:gd name="T33" fmla="*/ 2147483647 h 93"/>
                <a:gd name="T34" fmla="*/ 2147483647 w 40"/>
                <a:gd name="T35" fmla="*/ 2147483647 h 93"/>
                <a:gd name="T36" fmla="*/ 2147483647 w 40"/>
                <a:gd name="T37" fmla="*/ 2147483647 h 93"/>
                <a:gd name="T38" fmla="*/ 2147483647 w 40"/>
                <a:gd name="T39" fmla="*/ 2147483647 h 93"/>
                <a:gd name="T40" fmla="*/ 2147483647 w 40"/>
                <a:gd name="T41" fmla="*/ 2147483647 h 93"/>
                <a:gd name="T42" fmla="*/ 2147483647 w 40"/>
                <a:gd name="T43" fmla="*/ 2147483647 h 93"/>
                <a:gd name="T44" fmla="*/ 0 w 40"/>
                <a:gd name="T45" fmla="*/ 2147483647 h 93"/>
                <a:gd name="T46" fmla="*/ 2147483647 w 40"/>
                <a:gd name="T47" fmla="*/ 2147483647 h 93"/>
                <a:gd name="T48" fmla="*/ 2147483647 w 40"/>
                <a:gd name="T49" fmla="*/ 2147483647 h 93"/>
                <a:gd name="T50" fmla="*/ 2147483647 w 40"/>
                <a:gd name="T51" fmla="*/ 2147483647 h 93"/>
                <a:gd name="T52" fmla="*/ 2147483647 w 40"/>
                <a:gd name="T53" fmla="*/ 2147483647 h 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0"/>
                <a:gd name="T82" fmla="*/ 0 h 93"/>
                <a:gd name="T83" fmla="*/ 40 w 40"/>
                <a:gd name="T84" fmla="*/ 93 h 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0" h="93">
                  <a:moveTo>
                    <a:pt x="7" y="31"/>
                  </a:moveTo>
                  <a:lnTo>
                    <a:pt x="10" y="30"/>
                  </a:lnTo>
                  <a:lnTo>
                    <a:pt x="14" y="26"/>
                  </a:lnTo>
                  <a:lnTo>
                    <a:pt x="20" y="20"/>
                  </a:lnTo>
                  <a:lnTo>
                    <a:pt x="25" y="15"/>
                  </a:lnTo>
                  <a:lnTo>
                    <a:pt x="35" y="4"/>
                  </a:lnTo>
                  <a:lnTo>
                    <a:pt x="40" y="0"/>
                  </a:lnTo>
                  <a:lnTo>
                    <a:pt x="37" y="26"/>
                  </a:lnTo>
                  <a:lnTo>
                    <a:pt x="35" y="53"/>
                  </a:lnTo>
                  <a:lnTo>
                    <a:pt x="34" y="65"/>
                  </a:lnTo>
                  <a:lnTo>
                    <a:pt x="34" y="77"/>
                  </a:lnTo>
                  <a:lnTo>
                    <a:pt x="35" y="82"/>
                  </a:lnTo>
                  <a:lnTo>
                    <a:pt x="36" y="86"/>
                  </a:lnTo>
                  <a:lnTo>
                    <a:pt x="37" y="90"/>
                  </a:lnTo>
                  <a:lnTo>
                    <a:pt x="40" y="93"/>
                  </a:lnTo>
                  <a:lnTo>
                    <a:pt x="26" y="93"/>
                  </a:lnTo>
                  <a:lnTo>
                    <a:pt x="13" y="93"/>
                  </a:lnTo>
                  <a:lnTo>
                    <a:pt x="11" y="92"/>
                  </a:lnTo>
                  <a:lnTo>
                    <a:pt x="8" y="91"/>
                  </a:lnTo>
                  <a:lnTo>
                    <a:pt x="6" y="88"/>
                  </a:lnTo>
                  <a:lnTo>
                    <a:pt x="4" y="86"/>
                  </a:lnTo>
                  <a:lnTo>
                    <a:pt x="1" y="80"/>
                  </a:lnTo>
                  <a:lnTo>
                    <a:pt x="0" y="73"/>
                  </a:lnTo>
                  <a:lnTo>
                    <a:pt x="1" y="64"/>
                  </a:lnTo>
                  <a:lnTo>
                    <a:pt x="3" y="50"/>
                  </a:lnTo>
                  <a:lnTo>
                    <a:pt x="6" y="37"/>
                  </a:lnTo>
                  <a:lnTo>
                    <a:pt x="7" y="31"/>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571" name="Freeform 460">
              <a:hlinkClick r:id="rId408"/>
            </p:cNvPr>
            <p:cNvSpPr>
              <a:spLocks/>
            </p:cNvSpPr>
            <p:nvPr>
              <p:custDataLst>
                <p:tags r:id="rId289"/>
              </p:custDataLst>
            </p:nvPr>
          </p:nvSpPr>
          <p:spPr bwMode="auto">
            <a:xfrm>
              <a:off x="5133975" y="2154238"/>
              <a:ext cx="168275" cy="74612"/>
            </a:xfrm>
            <a:custGeom>
              <a:avLst/>
              <a:gdLst>
                <a:gd name="T0" fmla="*/ 2147483647 w 352"/>
                <a:gd name="T1" fmla="*/ 2147483647 h 153"/>
                <a:gd name="T2" fmla="*/ 2147483647 w 352"/>
                <a:gd name="T3" fmla="*/ 2147483647 h 153"/>
                <a:gd name="T4" fmla="*/ 2147483647 w 352"/>
                <a:gd name="T5" fmla="*/ 2147483647 h 153"/>
                <a:gd name="T6" fmla="*/ 2147483647 w 352"/>
                <a:gd name="T7" fmla="*/ 2147483647 h 153"/>
                <a:gd name="T8" fmla="*/ 2147483647 w 352"/>
                <a:gd name="T9" fmla="*/ 2147483647 h 153"/>
                <a:gd name="T10" fmla="*/ 2147483647 w 352"/>
                <a:gd name="T11" fmla="*/ 2147483647 h 153"/>
                <a:gd name="T12" fmla="*/ 2147483647 w 352"/>
                <a:gd name="T13" fmla="*/ 2147483647 h 153"/>
                <a:gd name="T14" fmla="*/ 2147483647 w 352"/>
                <a:gd name="T15" fmla="*/ 2147483647 h 153"/>
                <a:gd name="T16" fmla="*/ 2147483647 w 352"/>
                <a:gd name="T17" fmla="*/ 2147483647 h 153"/>
                <a:gd name="T18" fmla="*/ 2147483647 w 352"/>
                <a:gd name="T19" fmla="*/ 2147483647 h 153"/>
                <a:gd name="T20" fmla="*/ 2147483647 w 352"/>
                <a:gd name="T21" fmla="*/ 2147483647 h 153"/>
                <a:gd name="T22" fmla="*/ 2147483647 w 352"/>
                <a:gd name="T23" fmla="*/ 2147483647 h 153"/>
                <a:gd name="T24" fmla="*/ 2147483647 w 352"/>
                <a:gd name="T25" fmla="*/ 2147483647 h 153"/>
                <a:gd name="T26" fmla="*/ 2147483647 w 352"/>
                <a:gd name="T27" fmla="*/ 2147483647 h 153"/>
                <a:gd name="T28" fmla="*/ 2147483647 w 352"/>
                <a:gd name="T29" fmla="*/ 2147483647 h 153"/>
                <a:gd name="T30" fmla="*/ 2147483647 w 352"/>
                <a:gd name="T31" fmla="*/ 2147483647 h 153"/>
                <a:gd name="T32" fmla="*/ 2147483647 w 352"/>
                <a:gd name="T33" fmla="*/ 2147483647 h 153"/>
                <a:gd name="T34" fmla="*/ 2147483647 w 352"/>
                <a:gd name="T35" fmla="*/ 2147483647 h 153"/>
                <a:gd name="T36" fmla="*/ 2147483647 w 352"/>
                <a:gd name="T37" fmla="*/ 2147483647 h 153"/>
                <a:gd name="T38" fmla="*/ 2147483647 w 352"/>
                <a:gd name="T39" fmla="*/ 2147483647 h 153"/>
                <a:gd name="T40" fmla="*/ 2147483647 w 352"/>
                <a:gd name="T41" fmla="*/ 2147483647 h 153"/>
                <a:gd name="T42" fmla="*/ 2147483647 w 352"/>
                <a:gd name="T43" fmla="*/ 2147483647 h 153"/>
                <a:gd name="T44" fmla="*/ 2147483647 w 352"/>
                <a:gd name="T45" fmla="*/ 2147483647 h 153"/>
                <a:gd name="T46" fmla="*/ 2147483647 w 352"/>
                <a:gd name="T47" fmla="*/ 2147483647 h 153"/>
                <a:gd name="T48" fmla="*/ 2147483647 w 352"/>
                <a:gd name="T49" fmla="*/ 2147483647 h 153"/>
                <a:gd name="T50" fmla="*/ 2147483647 w 352"/>
                <a:gd name="T51" fmla="*/ 2147483647 h 153"/>
                <a:gd name="T52" fmla="*/ 2147483647 w 352"/>
                <a:gd name="T53" fmla="*/ 2147483647 h 153"/>
                <a:gd name="T54" fmla="*/ 0 w 352"/>
                <a:gd name="T55" fmla="*/ 0 h 153"/>
                <a:gd name="T56" fmla="*/ 2147483647 w 352"/>
                <a:gd name="T57" fmla="*/ 0 h 153"/>
                <a:gd name="T58" fmla="*/ 2147483647 w 352"/>
                <a:gd name="T59" fmla="*/ 2147483647 h 153"/>
                <a:gd name="T60" fmla="*/ 2147483647 w 352"/>
                <a:gd name="T61" fmla="*/ 2147483647 h 153"/>
                <a:gd name="T62" fmla="*/ 2147483647 w 352"/>
                <a:gd name="T63" fmla="*/ 2147483647 h 153"/>
                <a:gd name="T64" fmla="*/ 2147483647 w 352"/>
                <a:gd name="T65" fmla="*/ 2147483647 h 153"/>
                <a:gd name="T66" fmla="*/ 2147483647 w 352"/>
                <a:gd name="T67" fmla="*/ 2147483647 h 153"/>
                <a:gd name="T68" fmla="*/ 2147483647 w 352"/>
                <a:gd name="T69" fmla="*/ 2147483647 h 153"/>
                <a:gd name="T70" fmla="*/ 2147483647 w 352"/>
                <a:gd name="T71" fmla="*/ 2147483647 h 153"/>
                <a:gd name="T72" fmla="*/ 2147483647 w 352"/>
                <a:gd name="T73" fmla="*/ 2147483647 h 153"/>
                <a:gd name="T74" fmla="*/ 2147483647 w 352"/>
                <a:gd name="T75" fmla="*/ 2147483647 h 1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2"/>
                <a:gd name="T115" fmla="*/ 0 h 153"/>
                <a:gd name="T116" fmla="*/ 352 w 352"/>
                <a:gd name="T117" fmla="*/ 153 h 15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2" h="153">
                  <a:moveTo>
                    <a:pt x="332" y="91"/>
                  </a:moveTo>
                  <a:lnTo>
                    <a:pt x="352" y="153"/>
                  </a:lnTo>
                  <a:lnTo>
                    <a:pt x="326" y="141"/>
                  </a:lnTo>
                  <a:lnTo>
                    <a:pt x="299" y="129"/>
                  </a:lnTo>
                  <a:lnTo>
                    <a:pt x="266" y="141"/>
                  </a:lnTo>
                  <a:lnTo>
                    <a:pt x="232" y="141"/>
                  </a:lnTo>
                  <a:lnTo>
                    <a:pt x="227" y="135"/>
                  </a:lnTo>
                  <a:lnTo>
                    <a:pt x="226" y="135"/>
                  </a:lnTo>
                  <a:lnTo>
                    <a:pt x="219" y="129"/>
                  </a:lnTo>
                  <a:lnTo>
                    <a:pt x="213" y="125"/>
                  </a:lnTo>
                  <a:lnTo>
                    <a:pt x="205" y="121"/>
                  </a:lnTo>
                  <a:lnTo>
                    <a:pt x="197" y="118"/>
                  </a:lnTo>
                  <a:lnTo>
                    <a:pt x="181" y="113"/>
                  </a:lnTo>
                  <a:lnTo>
                    <a:pt x="163" y="110"/>
                  </a:lnTo>
                  <a:lnTo>
                    <a:pt x="126" y="107"/>
                  </a:lnTo>
                  <a:lnTo>
                    <a:pt x="86" y="104"/>
                  </a:lnTo>
                  <a:lnTo>
                    <a:pt x="85" y="94"/>
                  </a:lnTo>
                  <a:lnTo>
                    <a:pt x="82" y="84"/>
                  </a:lnTo>
                  <a:lnTo>
                    <a:pt x="80" y="75"/>
                  </a:lnTo>
                  <a:lnTo>
                    <a:pt x="75" y="67"/>
                  </a:lnTo>
                  <a:lnTo>
                    <a:pt x="71" y="59"/>
                  </a:lnTo>
                  <a:lnTo>
                    <a:pt x="67" y="52"/>
                  </a:lnTo>
                  <a:lnTo>
                    <a:pt x="61" y="44"/>
                  </a:lnTo>
                  <a:lnTo>
                    <a:pt x="56" y="37"/>
                  </a:lnTo>
                  <a:lnTo>
                    <a:pt x="44" y="26"/>
                  </a:lnTo>
                  <a:lnTo>
                    <a:pt x="29" y="16"/>
                  </a:lnTo>
                  <a:lnTo>
                    <a:pt x="15" y="7"/>
                  </a:lnTo>
                  <a:lnTo>
                    <a:pt x="0" y="0"/>
                  </a:lnTo>
                  <a:lnTo>
                    <a:pt x="7" y="0"/>
                  </a:lnTo>
                  <a:lnTo>
                    <a:pt x="60" y="18"/>
                  </a:lnTo>
                  <a:lnTo>
                    <a:pt x="106" y="30"/>
                  </a:lnTo>
                  <a:lnTo>
                    <a:pt x="134" y="18"/>
                  </a:lnTo>
                  <a:lnTo>
                    <a:pt x="180" y="36"/>
                  </a:lnTo>
                  <a:lnTo>
                    <a:pt x="206" y="55"/>
                  </a:lnTo>
                  <a:lnTo>
                    <a:pt x="246" y="49"/>
                  </a:lnTo>
                  <a:lnTo>
                    <a:pt x="286" y="61"/>
                  </a:lnTo>
                  <a:lnTo>
                    <a:pt x="313" y="79"/>
                  </a:lnTo>
                  <a:lnTo>
                    <a:pt x="332" y="91"/>
                  </a:lnTo>
                </a:path>
              </a:pathLst>
            </a:custGeom>
            <a:solidFill>
              <a:srgbClr val="FFC00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572" name="Freeform 461">
              <a:hlinkClick r:id="rId409"/>
            </p:cNvPr>
            <p:cNvSpPr>
              <a:spLocks/>
            </p:cNvSpPr>
            <p:nvPr>
              <p:custDataLst>
                <p:tags r:id="rId290"/>
              </p:custDataLst>
            </p:nvPr>
          </p:nvSpPr>
          <p:spPr bwMode="auto">
            <a:xfrm>
              <a:off x="4629150" y="2208213"/>
              <a:ext cx="165100" cy="157162"/>
            </a:xfrm>
            <a:custGeom>
              <a:avLst/>
              <a:gdLst>
                <a:gd name="T0" fmla="*/ 2147483647 w 331"/>
                <a:gd name="T1" fmla="*/ 2147483647 h 327"/>
                <a:gd name="T2" fmla="*/ 2147483647 w 331"/>
                <a:gd name="T3" fmla="*/ 2147483647 h 327"/>
                <a:gd name="T4" fmla="*/ 2147483647 w 331"/>
                <a:gd name="T5" fmla="*/ 2147483647 h 327"/>
                <a:gd name="T6" fmla="*/ 2147483647 w 331"/>
                <a:gd name="T7" fmla="*/ 2147483647 h 327"/>
                <a:gd name="T8" fmla="*/ 2147483647 w 331"/>
                <a:gd name="T9" fmla="*/ 2147483647 h 327"/>
                <a:gd name="T10" fmla="*/ 2147483647 w 331"/>
                <a:gd name="T11" fmla="*/ 2147483647 h 327"/>
                <a:gd name="T12" fmla="*/ 2147483647 w 331"/>
                <a:gd name="T13" fmla="*/ 2147483647 h 327"/>
                <a:gd name="T14" fmla="*/ 2147483647 w 331"/>
                <a:gd name="T15" fmla="*/ 2147483647 h 327"/>
                <a:gd name="T16" fmla="*/ 2147483647 w 331"/>
                <a:gd name="T17" fmla="*/ 2147483647 h 327"/>
                <a:gd name="T18" fmla="*/ 2147483647 w 331"/>
                <a:gd name="T19" fmla="*/ 2147483647 h 327"/>
                <a:gd name="T20" fmla="*/ 2147483647 w 331"/>
                <a:gd name="T21" fmla="*/ 2147483647 h 327"/>
                <a:gd name="T22" fmla="*/ 2147483647 w 331"/>
                <a:gd name="T23" fmla="*/ 2147483647 h 327"/>
                <a:gd name="T24" fmla="*/ 2147483647 w 331"/>
                <a:gd name="T25" fmla="*/ 2147483647 h 327"/>
                <a:gd name="T26" fmla="*/ 2147483647 w 331"/>
                <a:gd name="T27" fmla="*/ 2147483647 h 327"/>
                <a:gd name="T28" fmla="*/ 2147483647 w 331"/>
                <a:gd name="T29" fmla="*/ 2147483647 h 327"/>
                <a:gd name="T30" fmla="*/ 2147483647 w 331"/>
                <a:gd name="T31" fmla="*/ 2147483647 h 327"/>
                <a:gd name="T32" fmla="*/ 2147483647 w 331"/>
                <a:gd name="T33" fmla="*/ 2147483647 h 327"/>
                <a:gd name="T34" fmla="*/ 2147483647 w 331"/>
                <a:gd name="T35" fmla="*/ 2147483647 h 327"/>
                <a:gd name="T36" fmla="*/ 2147483647 w 331"/>
                <a:gd name="T37" fmla="*/ 2147483647 h 327"/>
                <a:gd name="T38" fmla="*/ 2147483647 w 331"/>
                <a:gd name="T39" fmla="*/ 2147483647 h 327"/>
                <a:gd name="T40" fmla="*/ 2147483647 w 331"/>
                <a:gd name="T41" fmla="*/ 2147483647 h 327"/>
                <a:gd name="T42" fmla="*/ 2147483647 w 331"/>
                <a:gd name="T43" fmla="*/ 2147483647 h 327"/>
                <a:gd name="T44" fmla="*/ 2147483647 w 331"/>
                <a:gd name="T45" fmla="*/ 2147483647 h 327"/>
                <a:gd name="T46" fmla="*/ 2147483647 w 331"/>
                <a:gd name="T47" fmla="*/ 2147483647 h 327"/>
                <a:gd name="T48" fmla="*/ 2147483647 w 331"/>
                <a:gd name="T49" fmla="*/ 2147483647 h 327"/>
                <a:gd name="T50" fmla="*/ 2147483647 w 331"/>
                <a:gd name="T51" fmla="*/ 2147483647 h 327"/>
                <a:gd name="T52" fmla="*/ 2147483647 w 331"/>
                <a:gd name="T53" fmla="*/ 2147483647 h 327"/>
                <a:gd name="T54" fmla="*/ 2147483647 w 331"/>
                <a:gd name="T55" fmla="*/ 2147483647 h 327"/>
                <a:gd name="T56" fmla="*/ 2147483647 w 331"/>
                <a:gd name="T57" fmla="*/ 2147483647 h 327"/>
                <a:gd name="T58" fmla="*/ 2147483647 w 331"/>
                <a:gd name="T59" fmla="*/ 2147483647 h 327"/>
                <a:gd name="T60" fmla="*/ 2147483647 w 331"/>
                <a:gd name="T61" fmla="*/ 2147483647 h 327"/>
                <a:gd name="T62" fmla="*/ 2147483647 w 331"/>
                <a:gd name="T63" fmla="*/ 2147483647 h 327"/>
                <a:gd name="T64" fmla="*/ 2147483647 w 331"/>
                <a:gd name="T65" fmla="*/ 2147483647 h 327"/>
                <a:gd name="T66" fmla="*/ 2147483647 w 331"/>
                <a:gd name="T67" fmla="*/ 2147483647 h 327"/>
                <a:gd name="T68" fmla="*/ 2147483647 w 331"/>
                <a:gd name="T69" fmla="*/ 2147483647 h 327"/>
                <a:gd name="T70" fmla="*/ 0 w 331"/>
                <a:gd name="T71" fmla="*/ 2147483647 h 327"/>
                <a:gd name="T72" fmla="*/ 2147483647 w 331"/>
                <a:gd name="T73" fmla="*/ 2147483647 h 327"/>
                <a:gd name="T74" fmla="*/ 2147483647 w 331"/>
                <a:gd name="T75" fmla="*/ 2147483647 h 327"/>
                <a:gd name="T76" fmla="*/ 2147483647 w 331"/>
                <a:gd name="T77" fmla="*/ 2147483647 h 327"/>
                <a:gd name="T78" fmla="*/ 2147483647 w 331"/>
                <a:gd name="T79" fmla="*/ 2147483647 h 327"/>
                <a:gd name="T80" fmla="*/ 2147483647 w 331"/>
                <a:gd name="T81" fmla="*/ 2147483647 h 327"/>
                <a:gd name="T82" fmla="*/ 2147483647 w 331"/>
                <a:gd name="T83" fmla="*/ 2147483647 h 327"/>
                <a:gd name="T84" fmla="*/ 2147483647 w 331"/>
                <a:gd name="T85" fmla="*/ 2147483647 h 327"/>
                <a:gd name="T86" fmla="*/ 2147483647 w 331"/>
                <a:gd name="T87" fmla="*/ 2147483647 h 327"/>
                <a:gd name="T88" fmla="*/ 2147483647 w 331"/>
                <a:gd name="T89" fmla="*/ 2147483647 h 327"/>
                <a:gd name="T90" fmla="*/ 2147483647 w 331"/>
                <a:gd name="T91" fmla="*/ 2147483647 h 327"/>
                <a:gd name="T92" fmla="*/ 2147483647 w 331"/>
                <a:gd name="T93" fmla="*/ 2147483647 h 327"/>
                <a:gd name="T94" fmla="*/ 2147483647 w 331"/>
                <a:gd name="T95" fmla="*/ 2147483647 h 3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31"/>
                <a:gd name="T145" fmla="*/ 0 h 327"/>
                <a:gd name="T146" fmla="*/ 331 w 331"/>
                <a:gd name="T147" fmla="*/ 327 h 3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31" h="327">
                  <a:moveTo>
                    <a:pt x="331" y="56"/>
                  </a:moveTo>
                  <a:lnTo>
                    <a:pt x="245" y="37"/>
                  </a:lnTo>
                  <a:lnTo>
                    <a:pt x="230" y="40"/>
                  </a:lnTo>
                  <a:lnTo>
                    <a:pt x="216" y="44"/>
                  </a:lnTo>
                  <a:lnTo>
                    <a:pt x="204" y="50"/>
                  </a:lnTo>
                  <a:lnTo>
                    <a:pt x="193" y="56"/>
                  </a:lnTo>
                  <a:lnTo>
                    <a:pt x="189" y="59"/>
                  </a:lnTo>
                  <a:lnTo>
                    <a:pt x="185" y="63"/>
                  </a:lnTo>
                  <a:lnTo>
                    <a:pt x="182" y="67"/>
                  </a:lnTo>
                  <a:lnTo>
                    <a:pt x="181" y="72"/>
                  </a:lnTo>
                  <a:lnTo>
                    <a:pt x="180" y="77"/>
                  </a:lnTo>
                  <a:lnTo>
                    <a:pt x="181" y="81"/>
                  </a:lnTo>
                  <a:lnTo>
                    <a:pt x="182" y="87"/>
                  </a:lnTo>
                  <a:lnTo>
                    <a:pt x="185" y="92"/>
                  </a:lnTo>
                  <a:lnTo>
                    <a:pt x="184" y="94"/>
                  </a:lnTo>
                  <a:lnTo>
                    <a:pt x="181" y="98"/>
                  </a:lnTo>
                  <a:lnTo>
                    <a:pt x="179" y="101"/>
                  </a:lnTo>
                  <a:lnTo>
                    <a:pt x="177" y="102"/>
                  </a:lnTo>
                  <a:lnTo>
                    <a:pt x="174" y="105"/>
                  </a:lnTo>
                  <a:lnTo>
                    <a:pt x="172" y="105"/>
                  </a:lnTo>
                  <a:lnTo>
                    <a:pt x="168" y="105"/>
                  </a:lnTo>
                  <a:lnTo>
                    <a:pt x="165" y="102"/>
                  </a:lnTo>
                  <a:lnTo>
                    <a:pt x="162" y="100"/>
                  </a:lnTo>
                  <a:lnTo>
                    <a:pt x="160" y="98"/>
                  </a:lnTo>
                  <a:lnTo>
                    <a:pt x="159" y="92"/>
                  </a:lnTo>
                  <a:lnTo>
                    <a:pt x="159" y="86"/>
                  </a:lnTo>
                  <a:lnTo>
                    <a:pt x="149" y="85"/>
                  </a:lnTo>
                  <a:lnTo>
                    <a:pt x="139" y="82"/>
                  </a:lnTo>
                  <a:lnTo>
                    <a:pt x="132" y="79"/>
                  </a:lnTo>
                  <a:lnTo>
                    <a:pt x="126" y="74"/>
                  </a:lnTo>
                  <a:lnTo>
                    <a:pt x="126" y="83"/>
                  </a:lnTo>
                  <a:lnTo>
                    <a:pt x="126" y="92"/>
                  </a:lnTo>
                  <a:lnTo>
                    <a:pt x="127" y="96"/>
                  </a:lnTo>
                  <a:lnTo>
                    <a:pt x="129" y="101"/>
                  </a:lnTo>
                  <a:lnTo>
                    <a:pt x="135" y="109"/>
                  </a:lnTo>
                  <a:lnTo>
                    <a:pt x="139" y="116"/>
                  </a:lnTo>
                  <a:lnTo>
                    <a:pt x="146" y="122"/>
                  </a:lnTo>
                  <a:lnTo>
                    <a:pt x="151" y="127"/>
                  </a:lnTo>
                  <a:lnTo>
                    <a:pt x="154" y="129"/>
                  </a:lnTo>
                  <a:lnTo>
                    <a:pt x="156" y="130"/>
                  </a:lnTo>
                  <a:lnTo>
                    <a:pt x="157" y="130"/>
                  </a:lnTo>
                  <a:lnTo>
                    <a:pt x="159" y="130"/>
                  </a:lnTo>
                  <a:lnTo>
                    <a:pt x="159" y="147"/>
                  </a:lnTo>
                  <a:lnTo>
                    <a:pt x="159" y="163"/>
                  </a:lnTo>
                  <a:lnTo>
                    <a:pt x="159" y="177"/>
                  </a:lnTo>
                  <a:lnTo>
                    <a:pt x="159" y="191"/>
                  </a:lnTo>
                  <a:lnTo>
                    <a:pt x="159" y="213"/>
                  </a:lnTo>
                  <a:lnTo>
                    <a:pt x="159" y="237"/>
                  </a:lnTo>
                  <a:lnTo>
                    <a:pt x="158" y="242"/>
                  </a:lnTo>
                  <a:lnTo>
                    <a:pt x="157" y="247"/>
                  </a:lnTo>
                  <a:lnTo>
                    <a:pt x="156" y="251"/>
                  </a:lnTo>
                  <a:lnTo>
                    <a:pt x="154" y="254"/>
                  </a:lnTo>
                  <a:lnTo>
                    <a:pt x="150" y="257"/>
                  </a:lnTo>
                  <a:lnTo>
                    <a:pt x="147" y="259"/>
                  </a:lnTo>
                  <a:lnTo>
                    <a:pt x="144" y="259"/>
                  </a:lnTo>
                  <a:lnTo>
                    <a:pt x="139" y="259"/>
                  </a:lnTo>
                  <a:lnTo>
                    <a:pt x="145" y="264"/>
                  </a:lnTo>
                  <a:lnTo>
                    <a:pt x="154" y="270"/>
                  </a:lnTo>
                  <a:lnTo>
                    <a:pt x="158" y="274"/>
                  </a:lnTo>
                  <a:lnTo>
                    <a:pt x="162" y="276"/>
                  </a:lnTo>
                  <a:lnTo>
                    <a:pt x="167" y="277"/>
                  </a:lnTo>
                  <a:lnTo>
                    <a:pt x="172" y="278"/>
                  </a:lnTo>
                  <a:lnTo>
                    <a:pt x="167" y="286"/>
                  </a:lnTo>
                  <a:lnTo>
                    <a:pt x="161" y="291"/>
                  </a:lnTo>
                  <a:lnTo>
                    <a:pt x="158" y="293"/>
                  </a:lnTo>
                  <a:lnTo>
                    <a:pt x="155" y="295"/>
                  </a:lnTo>
                  <a:lnTo>
                    <a:pt x="150" y="296"/>
                  </a:lnTo>
                  <a:lnTo>
                    <a:pt x="146" y="296"/>
                  </a:lnTo>
                  <a:lnTo>
                    <a:pt x="140" y="297"/>
                  </a:lnTo>
                  <a:lnTo>
                    <a:pt x="137" y="299"/>
                  </a:lnTo>
                  <a:lnTo>
                    <a:pt x="134" y="302"/>
                  </a:lnTo>
                  <a:lnTo>
                    <a:pt x="130" y="307"/>
                  </a:lnTo>
                  <a:lnTo>
                    <a:pt x="128" y="311"/>
                  </a:lnTo>
                  <a:lnTo>
                    <a:pt x="127" y="316"/>
                  </a:lnTo>
                  <a:lnTo>
                    <a:pt x="126" y="321"/>
                  </a:lnTo>
                  <a:lnTo>
                    <a:pt x="126" y="327"/>
                  </a:lnTo>
                  <a:lnTo>
                    <a:pt x="122" y="311"/>
                  </a:lnTo>
                  <a:lnTo>
                    <a:pt x="121" y="300"/>
                  </a:lnTo>
                  <a:lnTo>
                    <a:pt x="121" y="296"/>
                  </a:lnTo>
                  <a:lnTo>
                    <a:pt x="122" y="292"/>
                  </a:lnTo>
                  <a:lnTo>
                    <a:pt x="124" y="288"/>
                  </a:lnTo>
                  <a:lnTo>
                    <a:pt x="126" y="284"/>
                  </a:lnTo>
                  <a:lnTo>
                    <a:pt x="116" y="284"/>
                  </a:lnTo>
                  <a:lnTo>
                    <a:pt x="109" y="286"/>
                  </a:lnTo>
                  <a:lnTo>
                    <a:pt x="103" y="288"/>
                  </a:lnTo>
                  <a:lnTo>
                    <a:pt x="98" y="290"/>
                  </a:lnTo>
                  <a:lnTo>
                    <a:pt x="93" y="292"/>
                  </a:lnTo>
                  <a:lnTo>
                    <a:pt x="89" y="294"/>
                  </a:lnTo>
                  <a:lnTo>
                    <a:pt x="83" y="295"/>
                  </a:lnTo>
                  <a:lnTo>
                    <a:pt x="79" y="296"/>
                  </a:lnTo>
                  <a:lnTo>
                    <a:pt x="78" y="272"/>
                  </a:lnTo>
                  <a:lnTo>
                    <a:pt x="74" y="251"/>
                  </a:lnTo>
                  <a:lnTo>
                    <a:pt x="73" y="242"/>
                  </a:lnTo>
                  <a:lnTo>
                    <a:pt x="73" y="234"/>
                  </a:lnTo>
                  <a:lnTo>
                    <a:pt x="76" y="225"/>
                  </a:lnTo>
                  <a:lnTo>
                    <a:pt x="79" y="216"/>
                  </a:lnTo>
                  <a:lnTo>
                    <a:pt x="68" y="216"/>
                  </a:lnTo>
                  <a:lnTo>
                    <a:pt x="57" y="213"/>
                  </a:lnTo>
                  <a:lnTo>
                    <a:pt x="48" y="211"/>
                  </a:lnTo>
                  <a:lnTo>
                    <a:pt x="40" y="207"/>
                  </a:lnTo>
                  <a:lnTo>
                    <a:pt x="34" y="203"/>
                  </a:lnTo>
                  <a:lnTo>
                    <a:pt x="28" y="198"/>
                  </a:lnTo>
                  <a:lnTo>
                    <a:pt x="23" y="193"/>
                  </a:lnTo>
                  <a:lnTo>
                    <a:pt x="20" y="187"/>
                  </a:lnTo>
                  <a:lnTo>
                    <a:pt x="13" y="173"/>
                  </a:lnTo>
                  <a:lnTo>
                    <a:pt x="9" y="158"/>
                  </a:lnTo>
                  <a:lnTo>
                    <a:pt x="4" y="144"/>
                  </a:lnTo>
                  <a:lnTo>
                    <a:pt x="0" y="130"/>
                  </a:lnTo>
                  <a:lnTo>
                    <a:pt x="10" y="124"/>
                  </a:lnTo>
                  <a:lnTo>
                    <a:pt x="19" y="118"/>
                  </a:lnTo>
                  <a:lnTo>
                    <a:pt x="28" y="111"/>
                  </a:lnTo>
                  <a:lnTo>
                    <a:pt x="37" y="101"/>
                  </a:lnTo>
                  <a:lnTo>
                    <a:pt x="45" y="92"/>
                  </a:lnTo>
                  <a:lnTo>
                    <a:pt x="50" y="81"/>
                  </a:lnTo>
                  <a:lnTo>
                    <a:pt x="56" y="69"/>
                  </a:lnTo>
                  <a:lnTo>
                    <a:pt x="59" y="56"/>
                  </a:lnTo>
                  <a:lnTo>
                    <a:pt x="73" y="55"/>
                  </a:lnTo>
                  <a:lnTo>
                    <a:pt x="88" y="52"/>
                  </a:lnTo>
                  <a:lnTo>
                    <a:pt x="102" y="47"/>
                  </a:lnTo>
                  <a:lnTo>
                    <a:pt x="115" y="41"/>
                  </a:lnTo>
                  <a:lnTo>
                    <a:pt x="140" y="29"/>
                  </a:lnTo>
                  <a:lnTo>
                    <a:pt x="166" y="19"/>
                  </a:lnTo>
                  <a:lnTo>
                    <a:pt x="180" y="14"/>
                  </a:lnTo>
                  <a:lnTo>
                    <a:pt x="192" y="10"/>
                  </a:lnTo>
                  <a:lnTo>
                    <a:pt x="205" y="8"/>
                  </a:lnTo>
                  <a:lnTo>
                    <a:pt x="218" y="7"/>
                  </a:lnTo>
                  <a:lnTo>
                    <a:pt x="230" y="8"/>
                  </a:lnTo>
                  <a:lnTo>
                    <a:pt x="240" y="10"/>
                  </a:lnTo>
                  <a:lnTo>
                    <a:pt x="249" y="14"/>
                  </a:lnTo>
                  <a:lnTo>
                    <a:pt x="257" y="19"/>
                  </a:lnTo>
                  <a:lnTo>
                    <a:pt x="264" y="23"/>
                  </a:lnTo>
                  <a:lnTo>
                    <a:pt x="271" y="27"/>
                  </a:lnTo>
                  <a:lnTo>
                    <a:pt x="278" y="30"/>
                  </a:lnTo>
                  <a:lnTo>
                    <a:pt x="285" y="31"/>
                  </a:lnTo>
                  <a:lnTo>
                    <a:pt x="292" y="30"/>
                  </a:lnTo>
                  <a:lnTo>
                    <a:pt x="297" y="28"/>
                  </a:lnTo>
                  <a:lnTo>
                    <a:pt x="303" y="24"/>
                  </a:lnTo>
                  <a:lnTo>
                    <a:pt x="307" y="20"/>
                  </a:lnTo>
                  <a:lnTo>
                    <a:pt x="316" y="10"/>
                  </a:lnTo>
                  <a:lnTo>
                    <a:pt x="325" y="0"/>
                  </a:lnTo>
                  <a:lnTo>
                    <a:pt x="327" y="6"/>
                  </a:lnTo>
                  <a:lnTo>
                    <a:pt x="329" y="14"/>
                  </a:lnTo>
                  <a:lnTo>
                    <a:pt x="330" y="23"/>
                  </a:lnTo>
                  <a:lnTo>
                    <a:pt x="330" y="32"/>
                  </a:lnTo>
                  <a:lnTo>
                    <a:pt x="331" y="49"/>
                  </a:lnTo>
                  <a:lnTo>
                    <a:pt x="331" y="56"/>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573" name="Freeform 462"/>
            <p:cNvSpPr>
              <a:spLocks/>
            </p:cNvSpPr>
            <p:nvPr>
              <p:custDataLst>
                <p:tags r:id="rId291"/>
              </p:custDataLst>
            </p:nvPr>
          </p:nvSpPr>
          <p:spPr bwMode="auto">
            <a:xfrm>
              <a:off x="4724400" y="2382838"/>
              <a:ext cx="77788" cy="50800"/>
            </a:xfrm>
            <a:custGeom>
              <a:avLst/>
              <a:gdLst>
                <a:gd name="T0" fmla="*/ 0 w 153"/>
                <a:gd name="T1" fmla="*/ 0 h 49"/>
                <a:gd name="T2" fmla="*/ 2147483647 w 153"/>
                <a:gd name="T3" fmla="*/ 2147483647 h 49"/>
                <a:gd name="T4" fmla="*/ 2147483647 w 153"/>
                <a:gd name="T5" fmla="*/ 2147483647 h 49"/>
                <a:gd name="T6" fmla="*/ 2147483647 w 153"/>
                <a:gd name="T7" fmla="*/ 2147483647 h 49"/>
                <a:gd name="T8" fmla="*/ 2147483647 w 153"/>
                <a:gd name="T9" fmla="*/ 2147483647 h 49"/>
                <a:gd name="T10" fmla="*/ 2147483647 w 153"/>
                <a:gd name="T11" fmla="*/ 2147483647 h 49"/>
                <a:gd name="T12" fmla="*/ 2147483647 w 153"/>
                <a:gd name="T13" fmla="*/ 2147483647 h 49"/>
                <a:gd name="T14" fmla="*/ 2147483647 w 153"/>
                <a:gd name="T15" fmla="*/ 2147483647 h 49"/>
                <a:gd name="T16" fmla="*/ 2147483647 w 153"/>
                <a:gd name="T17" fmla="*/ 0 h 49"/>
                <a:gd name="T18" fmla="*/ 2147483647 w 153"/>
                <a:gd name="T19" fmla="*/ 2147483647 h 49"/>
                <a:gd name="T20" fmla="*/ 2147483647 w 153"/>
                <a:gd name="T21" fmla="*/ 2147483647 h 49"/>
                <a:gd name="T22" fmla="*/ 2147483647 w 153"/>
                <a:gd name="T23" fmla="*/ 2147483647 h 49"/>
                <a:gd name="T24" fmla="*/ 2147483647 w 153"/>
                <a:gd name="T25" fmla="*/ 2147483647 h 49"/>
                <a:gd name="T26" fmla="*/ 2147483647 w 153"/>
                <a:gd name="T27" fmla="*/ 2147483647 h 49"/>
                <a:gd name="T28" fmla="*/ 2147483647 w 153"/>
                <a:gd name="T29" fmla="*/ 2147483647 h 49"/>
                <a:gd name="T30" fmla="*/ 2147483647 w 153"/>
                <a:gd name="T31" fmla="*/ 2147483647 h 49"/>
                <a:gd name="T32" fmla="*/ 2147483647 w 153"/>
                <a:gd name="T33" fmla="*/ 2147483647 h 49"/>
                <a:gd name="T34" fmla="*/ 2147483647 w 153"/>
                <a:gd name="T35" fmla="*/ 2147483647 h 49"/>
                <a:gd name="T36" fmla="*/ 2147483647 w 153"/>
                <a:gd name="T37" fmla="*/ 2147483647 h 49"/>
                <a:gd name="T38" fmla="*/ 2147483647 w 153"/>
                <a:gd name="T39" fmla="*/ 2147483647 h 49"/>
                <a:gd name="T40" fmla="*/ 2147483647 w 153"/>
                <a:gd name="T41" fmla="*/ 2147483647 h 49"/>
                <a:gd name="T42" fmla="*/ 2147483647 w 153"/>
                <a:gd name="T43" fmla="*/ 2147483647 h 49"/>
                <a:gd name="T44" fmla="*/ 2147483647 w 153"/>
                <a:gd name="T45" fmla="*/ 2147483647 h 49"/>
                <a:gd name="T46" fmla="*/ 2147483647 w 153"/>
                <a:gd name="T47" fmla="*/ 2147483647 h 49"/>
                <a:gd name="T48" fmla="*/ 0 w 153"/>
                <a:gd name="T49" fmla="*/ 2147483647 h 49"/>
                <a:gd name="T50" fmla="*/ 0 w 153"/>
                <a:gd name="T51" fmla="*/ 0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3"/>
                <a:gd name="T79" fmla="*/ 0 h 49"/>
                <a:gd name="T80" fmla="*/ 153 w 153"/>
                <a:gd name="T81" fmla="*/ 49 h 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3" h="49">
                  <a:moveTo>
                    <a:pt x="0" y="0"/>
                  </a:moveTo>
                  <a:lnTo>
                    <a:pt x="44" y="2"/>
                  </a:lnTo>
                  <a:lnTo>
                    <a:pt x="83" y="6"/>
                  </a:lnTo>
                  <a:lnTo>
                    <a:pt x="103" y="8"/>
                  </a:lnTo>
                  <a:lnTo>
                    <a:pt x="121" y="7"/>
                  </a:lnTo>
                  <a:lnTo>
                    <a:pt x="130" y="6"/>
                  </a:lnTo>
                  <a:lnTo>
                    <a:pt x="137" y="5"/>
                  </a:lnTo>
                  <a:lnTo>
                    <a:pt x="145" y="3"/>
                  </a:lnTo>
                  <a:lnTo>
                    <a:pt x="153" y="0"/>
                  </a:lnTo>
                  <a:lnTo>
                    <a:pt x="153" y="9"/>
                  </a:lnTo>
                  <a:lnTo>
                    <a:pt x="153" y="25"/>
                  </a:lnTo>
                  <a:lnTo>
                    <a:pt x="143" y="31"/>
                  </a:lnTo>
                  <a:lnTo>
                    <a:pt x="133" y="36"/>
                  </a:lnTo>
                  <a:lnTo>
                    <a:pt x="124" y="40"/>
                  </a:lnTo>
                  <a:lnTo>
                    <a:pt x="114" y="44"/>
                  </a:lnTo>
                  <a:lnTo>
                    <a:pt x="106" y="46"/>
                  </a:lnTo>
                  <a:lnTo>
                    <a:pt x="99" y="48"/>
                  </a:lnTo>
                  <a:lnTo>
                    <a:pt x="92" y="49"/>
                  </a:lnTo>
                  <a:lnTo>
                    <a:pt x="87" y="49"/>
                  </a:lnTo>
                  <a:lnTo>
                    <a:pt x="72" y="48"/>
                  </a:lnTo>
                  <a:lnTo>
                    <a:pt x="60" y="46"/>
                  </a:lnTo>
                  <a:lnTo>
                    <a:pt x="50" y="43"/>
                  </a:lnTo>
                  <a:lnTo>
                    <a:pt x="41" y="38"/>
                  </a:lnTo>
                  <a:lnTo>
                    <a:pt x="22" y="29"/>
                  </a:lnTo>
                  <a:lnTo>
                    <a:pt x="0" y="19"/>
                  </a:lnTo>
                  <a:lnTo>
                    <a:pt x="0" y="0"/>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574" name="Freeform 463"/>
            <p:cNvSpPr>
              <a:spLocks/>
            </p:cNvSpPr>
            <p:nvPr>
              <p:custDataLst>
                <p:tags r:id="rId292"/>
              </p:custDataLst>
            </p:nvPr>
          </p:nvSpPr>
          <p:spPr bwMode="auto">
            <a:xfrm>
              <a:off x="3695700" y="3041650"/>
              <a:ext cx="209550" cy="144463"/>
            </a:xfrm>
            <a:custGeom>
              <a:avLst/>
              <a:gdLst>
                <a:gd name="T0" fmla="*/ 2147483647 w 426"/>
                <a:gd name="T1" fmla="*/ 2147483647 h 299"/>
                <a:gd name="T2" fmla="*/ 2147483647 w 426"/>
                <a:gd name="T3" fmla="*/ 2147483647 h 299"/>
                <a:gd name="T4" fmla="*/ 2147483647 w 426"/>
                <a:gd name="T5" fmla="*/ 2147483647 h 299"/>
                <a:gd name="T6" fmla="*/ 2147483647 w 426"/>
                <a:gd name="T7" fmla="*/ 2147483647 h 299"/>
                <a:gd name="T8" fmla="*/ 2147483647 w 426"/>
                <a:gd name="T9" fmla="*/ 2147483647 h 299"/>
                <a:gd name="T10" fmla="*/ 2147483647 w 426"/>
                <a:gd name="T11" fmla="*/ 2147483647 h 299"/>
                <a:gd name="T12" fmla="*/ 2147483647 w 426"/>
                <a:gd name="T13" fmla="*/ 2147483647 h 299"/>
                <a:gd name="T14" fmla="*/ 2147483647 w 426"/>
                <a:gd name="T15" fmla="*/ 2147483647 h 299"/>
                <a:gd name="T16" fmla="*/ 2147483647 w 426"/>
                <a:gd name="T17" fmla="*/ 2147483647 h 299"/>
                <a:gd name="T18" fmla="*/ 2147483647 w 426"/>
                <a:gd name="T19" fmla="*/ 2147483647 h 299"/>
                <a:gd name="T20" fmla="*/ 2147483647 w 426"/>
                <a:gd name="T21" fmla="*/ 2147483647 h 299"/>
                <a:gd name="T22" fmla="*/ 2147483647 w 426"/>
                <a:gd name="T23" fmla="*/ 2147483647 h 299"/>
                <a:gd name="T24" fmla="*/ 2147483647 w 426"/>
                <a:gd name="T25" fmla="*/ 2147483647 h 299"/>
                <a:gd name="T26" fmla="*/ 2147483647 w 426"/>
                <a:gd name="T27" fmla="*/ 2147483647 h 299"/>
                <a:gd name="T28" fmla="*/ 2147483647 w 426"/>
                <a:gd name="T29" fmla="*/ 2147483647 h 299"/>
                <a:gd name="T30" fmla="*/ 2147483647 w 426"/>
                <a:gd name="T31" fmla="*/ 2147483647 h 299"/>
                <a:gd name="T32" fmla="*/ 2147483647 w 426"/>
                <a:gd name="T33" fmla="*/ 2147483647 h 299"/>
                <a:gd name="T34" fmla="*/ 2147483647 w 426"/>
                <a:gd name="T35" fmla="*/ 2147483647 h 299"/>
                <a:gd name="T36" fmla="*/ 2147483647 w 426"/>
                <a:gd name="T37" fmla="*/ 2147483647 h 299"/>
                <a:gd name="T38" fmla="*/ 2147483647 w 426"/>
                <a:gd name="T39" fmla="*/ 2147483647 h 299"/>
                <a:gd name="T40" fmla="*/ 2147483647 w 426"/>
                <a:gd name="T41" fmla="*/ 2147483647 h 299"/>
                <a:gd name="T42" fmla="*/ 2147483647 w 426"/>
                <a:gd name="T43" fmla="*/ 2147483647 h 299"/>
                <a:gd name="T44" fmla="*/ 2147483647 w 426"/>
                <a:gd name="T45" fmla="*/ 2147483647 h 299"/>
                <a:gd name="T46" fmla="*/ 2147483647 w 426"/>
                <a:gd name="T47" fmla="*/ 2147483647 h 299"/>
                <a:gd name="T48" fmla="*/ 2147483647 w 426"/>
                <a:gd name="T49" fmla="*/ 2147483647 h 299"/>
                <a:gd name="T50" fmla="*/ 2147483647 w 426"/>
                <a:gd name="T51" fmla="*/ 2147483647 h 299"/>
                <a:gd name="T52" fmla="*/ 2147483647 w 426"/>
                <a:gd name="T53" fmla="*/ 2147483647 h 299"/>
                <a:gd name="T54" fmla="*/ 2147483647 w 426"/>
                <a:gd name="T55" fmla="*/ 2147483647 h 299"/>
                <a:gd name="T56" fmla="*/ 2147483647 w 426"/>
                <a:gd name="T57" fmla="*/ 2147483647 h 299"/>
                <a:gd name="T58" fmla="*/ 2147483647 w 426"/>
                <a:gd name="T59" fmla="*/ 2147483647 h 299"/>
                <a:gd name="T60" fmla="*/ 2147483647 w 426"/>
                <a:gd name="T61" fmla="*/ 2147483647 h 299"/>
                <a:gd name="T62" fmla="*/ 2147483647 w 426"/>
                <a:gd name="T63" fmla="*/ 2147483647 h 299"/>
                <a:gd name="T64" fmla="*/ 2147483647 w 426"/>
                <a:gd name="T65" fmla="*/ 2147483647 h 299"/>
                <a:gd name="T66" fmla="*/ 2147483647 w 426"/>
                <a:gd name="T67" fmla="*/ 2147483647 h 299"/>
                <a:gd name="T68" fmla="*/ 2147483647 w 426"/>
                <a:gd name="T69" fmla="*/ 2147483647 h 299"/>
                <a:gd name="T70" fmla="*/ 2147483647 w 426"/>
                <a:gd name="T71" fmla="*/ 2147483647 h 299"/>
                <a:gd name="T72" fmla="*/ 2147483647 w 426"/>
                <a:gd name="T73" fmla="*/ 2147483647 h 299"/>
                <a:gd name="T74" fmla="*/ 2147483647 w 426"/>
                <a:gd name="T75" fmla="*/ 2147483647 h 299"/>
                <a:gd name="T76" fmla="*/ 2147483647 w 426"/>
                <a:gd name="T77" fmla="*/ 2147483647 h 299"/>
                <a:gd name="T78" fmla="*/ 2147483647 w 426"/>
                <a:gd name="T79" fmla="*/ 2147483647 h 299"/>
                <a:gd name="T80" fmla="*/ 2147483647 w 426"/>
                <a:gd name="T81" fmla="*/ 2147483647 h 299"/>
                <a:gd name="T82" fmla="*/ 2147483647 w 426"/>
                <a:gd name="T83" fmla="*/ 2147483647 h 299"/>
                <a:gd name="T84" fmla="*/ 2147483647 w 426"/>
                <a:gd name="T85" fmla="*/ 2147483647 h 299"/>
                <a:gd name="T86" fmla="*/ 2147483647 w 426"/>
                <a:gd name="T87" fmla="*/ 2147483647 h 299"/>
                <a:gd name="T88" fmla="*/ 2147483647 w 426"/>
                <a:gd name="T89" fmla="*/ 2147483647 h 299"/>
                <a:gd name="T90" fmla="*/ 2147483647 w 426"/>
                <a:gd name="T91" fmla="*/ 2147483647 h 299"/>
                <a:gd name="T92" fmla="*/ 2147483647 w 426"/>
                <a:gd name="T93" fmla="*/ 2147483647 h 299"/>
                <a:gd name="T94" fmla="*/ 2147483647 w 426"/>
                <a:gd name="T95" fmla="*/ 2147483647 h 299"/>
                <a:gd name="T96" fmla="*/ 2147483647 w 426"/>
                <a:gd name="T97" fmla="*/ 2147483647 h 299"/>
                <a:gd name="T98" fmla="*/ 2147483647 w 426"/>
                <a:gd name="T99" fmla="*/ 2147483647 h 299"/>
                <a:gd name="T100" fmla="*/ 2147483647 w 426"/>
                <a:gd name="T101" fmla="*/ 2147483647 h 299"/>
                <a:gd name="T102" fmla="*/ 2147483647 w 426"/>
                <a:gd name="T103" fmla="*/ 2147483647 h 299"/>
                <a:gd name="T104" fmla="*/ 2147483647 w 426"/>
                <a:gd name="T105" fmla="*/ 2147483647 h 299"/>
                <a:gd name="T106" fmla="*/ 2147483647 w 426"/>
                <a:gd name="T107" fmla="*/ 2147483647 h 299"/>
                <a:gd name="T108" fmla="*/ 2147483647 w 426"/>
                <a:gd name="T109" fmla="*/ 2147483647 h 299"/>
                <a:gd name="T110" fmla="*/ 2147483647 w 426"/>
                <a:gd name="T111" fmla="*/ 2147483647 h 299"/>
                <a:gd name="T112" fmla="*/ 2147483647 w 426"/>
                <a:gd name="T113" fmla="*/ 2147483647 h 299"/>
                <a:gd name="T114" fmla="*/ 2147483647 w 426"/>
                <a:gd name="T115" fmla="*/ 2147483647 h 299"/>
                <a:gd name="T116" fmla="*/ 2147483647 w 426"/>
                <a:gd name="T117" fmla="*/ 2147483647 h 299"/>
                <a:gd name="T118" fmla="*/ 2147483647 w 426"/>
                <a:gd name="T119" fmla="*/ 2147483647 h 29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26"/>
                <a:gd name="T181" fmla="*/ 0 h 299"/>
                <a:gd name="T182" fmla="*/ 426 w 426"/>
                <a:gd name="T183" fmla="*/ 299 h 29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26" h="299">
                  <a:moveTo>
                    <a:pt x="179" y="13"/>
                  </a:moveTo>
                  <a:lnTo>
                    <a:pt x="194" y="16"/>
                  </a:lnTo>
                  <a:lnTo>
                    <a:pt x="207" y="19"/>
                  </a:lnTo>
                  <a:lnTo>
                    <a:pt x="216" y="22"/>
                  </a:lnTo>
                  <a:lnTo>
                    <a:pt x="223" y="24"/>
                  </a:lnTo>
                  <a:lnTo>
                    <a:pt x="230" y="29"/>
                  </a:lnTo>
                  <a:lnTo>
                    <a:pt x="233" y="31"/>
                  </a:lnTo>
                  <a:lnTo>
                    <a:pt x="253" y="35"/>
                  </a:lnTo>
                  <a:lnTo>
                    <a:pt x="269" y="37"/>
                  </a:lnTo>
                  <a:lnTo>
                    <a:pt x="279" y="37"/>
                  </a:lnTo>
                  <a:lnTo>
                    <a:pt x="285" y="37"/>
                  </a:lnTo>
                  <a:lnTo>
                    <a:pt x="300" y="37"/>
                  </a:lnTo>
                  <a:lnTo>
                    <a:pt x="314" y="36"/>
                  </a:lnTo>
                  <a:lnTo>
                    <a:pt x="319" y="34"/>
                  </a:lnTo>
                  <a:lnTo>
                    <a:pt x="325" y="32"/>
                  </a:lnTo>
                  <a:lnTo>
                    <a:pt x="329" y="29"/>
                  </a:lnTo>
                  <a:lnTo>
                    <a:pt x="331" y="25"/>
                  </a:lnTo>
                  <a:lnTo>
                    <a:pt x="365" y="25"/>
                  </a:lnTo>
                  <a:lnTo>
                    <a:pt x="368" y="37"/>
                  </a:lnTo>
                  <a:lnTo>
                    <a:pt x="372" y="49"/>
                  </a:lnTo>
                  <a:lnTo>
                    <a:pt x="376" y="62"/>
                  </a:lnTo>
                  <a:lnTo>
                    <a:pt x="383" y="74"/>
                  </a:lnTo>
                  <a:lnTo>
                    <a:pt x="386" y="79"/>
                  </a:lnTo>
                  <a:lnTo>
                    <a:pt x="391" y="84"/>
                  </a:lnTo>
                  <a:lnTo>
                    <a:pt x="395" y="88"/>
                  </a:lnTo>
                  <a:lnTo>
                    <a:pt x="400" y="92"/>
                  </a:lnTo>
                  <a:lnTo>
                    <a:pt x="405" y="95"/>
                  </a:lnTo>
                  <a:lnTo>
                    <a:pt x="412" y="97"/>
                  </a:lnTo>
                  <a:lnTo>
                    <a:pt x="418" y="98"/>
                  </a:lnTo>
                  <a:lnTo>
                    <a:pt x="425" y="99"/>
                  </a:lnTo>
                  <a:lnTo>
                    <a:pt x="425" y="111"/>
                  </a:lnTo>
                  <a:lnTo>
                    <a:pt x="425" y="120"/>
                  </a:lnTo>
                  <a:lnTo>
                    <a:pt x="425" y="130"/>
                  </a:lnTo>
                  <a:lnTo>
                    <a:pt x="425" y="142"/>
                  </a:lnTo>
                  <a:lnTo>
                    <a:pt x="419" y="151"/>
                  </a:lnTo>
                  <a:lnTo>
                    <a:pt x="416" y="158"/>
                  </a:lnTo>
                  <a:lnTo>
                    <a:pt x="413" y="164"/>
                  </a:lnTo>
                  <a:lnTo>
                    <a:pt x="412" y="170"/>
                  </a:lnTo>
                  <a:lnTo>
                    <a:pt x="412" y="175"/>
                  </a:lnTo>
                  <a:lnTo>
                    <a:pt x="412" y="181"/>
                  </a:lnTo>
                  <a:lnTo>
                    <a:pt x="414" y="186"/>
                  </a:lnTo>
                  <a:lnTo>
                    <a:pt x="415" y="190"/>
                  </a:lnTo>
                  <a:lnTo>
                    <a:pt x="419" y="200"/>
                  </a:lnTo>
                  <a:lnTo>
                    <a:pt x="423" y="211"/>
                  </a:lnTo>
                  <a:lnTo>
                    <a:pt x="425" y="218"/>
                  </a:lnTo>
                  <a:lnTo>
                    <a:pt x="426" y="226"/>
                  </a:lnTo>
                  <a:lnTo>
                    <a:pt x="426" y="236"/>
                  </a:lnTo>
                  <a:lnTo>
                    <a:pt x="425" y="247"/>
                  </a:lnTo>
                  <a:lnTo>
                    <a:pt x="426" y="261"/>
                  </a:lnTo>
                  <a:lnTo>
                    <a:pt x="426" y="274"/>
                  </a:lnTo>
                  <a:lnTo>
                    <a:pt x="425" y="280"/>
                  </a:lnTo>
                  <a:lnTo>
                    <a:pt x="423" y="285"/>
                  </a:lnTo>
                  <a:lnTo>
                    <a:pt x="418" y="292"/>
                  </a:lnTo>
                  <a:lnTo>
                    <a:pt x="412" y="296"/>
                  </a:lnTo>
                  <a:lnTo>
                    <a:pt x="385" y="296"/>
                  </a:lnTo>
                  <a:lnTo>
                    <a:pt x="380" y="298"/>
                  </a:lnTo>
                  <a:lnTo>
                    <a:pt x="375" y="299"/>
                  </a:lnTo>
                  <a:lnTo>
                    <a:pt x="370" y="299"/>
                  </a:lnTo>
                  <a:lnTo>
                    <a:pt x="365" y="297"/>
                  </a:lnTo>
                  <a:lnTo>
                    <a:pt x="360" y="296"/>
                  </a:lnTo>
                  <a:lnTo>
                    <a:pt x="356" y="293"/>
                  </a:lnTo>
                  <a:lnTo>
                    <a:pt x="351" y="290"/>
                  </a:lnTo>
                  <a:lnTo>
                    <a:pt x="347" y="286"/>
                  </a:lnTo>
                  <a:lnTo>
                    <a:pt x="338" y="278"/>
                  </a:lnTo>
                  <a:lnTo>
                    <a:pt x="330" y="269"/>
                  </a:lnTo>
                  <a:lnTo>
                    <a:pt x="324" y="261"/>
                  </a:lnTo>
                  <a:lnTo>
                    <a:pt x="318" y="253"/>
                  </a:lnTo>
                  <a:lnTo>
                    <a:pt x="311" y="253"/>
                  </a:lnTo>
                  <a:lnTo>
                    <a:pt x="304" y="252"/>
                  </a:lnTo>
                  <a:lnTo>
                    <a:pt x="294" y="251"/>
                  </a:lnTo>
                  <a:lnTo>
                    <a:pt x="279" y="247"/>
                  </a:lnTo>
                  <a:lnTo>
                    <a:pt x="278" y="232"/>
                  </a:lnTo>
                  <a:lnTo>
                    <a:pt x="275" y="217"/>
                  </a:lnTo>
                  <a:lnTo>
                    <a:pt x="274" y="210"/>
                  </a:lnTo>
                  <a:lnTo>
                    <a:pt x="272" y="203"/>
                  </a:lnTo>
                  <a:lnTo>
                    <a:pt x="269" y="197"/>
                  </a:lnTo>
                  <a:lnTo>
                    <a:pt x="266" y="190"/>
                  </a:lnTo>
                  <a:lnTo>
                    <a:pt x="261" y="184"/>
                  </a:lnTo>
                  <a:lnTo>
                    <a:pt x="257" y="179"/>
                  </a:lnTo>
                  <a:lnTo>
                    <a:pt x="251" y="173"/>
                  </a:lnTo>
                  <a:lnTo>
                    <a:pt x="245" y="168"/>
                  </a:lnTo>
                  <a:lnTo>
                    <a:pt x="238" y="165"/>
                  </a:lnTo>
                  <a:lnTo>
                    <a:pt x="230" y="162"/>
                  </a:lnTo>
                  <a:lnTo>
                    <a:pt x="222" y="161"/>
                  </a:lnTo>
                  <a:lnTo>
                    <a:pt x="213" y="160"/>
                  </a:lnTo>
                  <a:lnTo>
                    <a:pt x="204" y="161"/>
                  </a:lnTo>
                  <a:lnTo>
                    <a:pt x="195" y="162"/>
                  </a:lnTo>
                  <a:lnTo>
                    <a:pt x="188" y="163"/>
                  </a:lnTo>
                  <a:lnTo>
                    <a:pt x="181" y="166"/>
                  </a:lnTo>
                  <a:lnTo>
                    <a:pt x="173" y="168"/>
                  </a:lnTo>
                  <a:lnTo>
                    <a:pt x="167" y="172"/>
                  </a:lnTo>
                  <a:lnTo>
                    <a:pt x="160" y="176"/>
                  </a:lnTo>
                  <a:lnTo>
                    <a:pt x="155" y="181"/>
                  </a:lnTo>
                  <a:lnTo>
                    <a:pt x="141" y="191"/>
                  </a:lnTo>
                  <a:lnTo>
                    <a:pt x="131" y="202"/>
                  </a:lnTo>
                  <a:lnTo>
                    <a:pt x="118" y="215"/>
                  </a:lnTo>
                  <a:lnTo>
                    <a:pt x="106" y="228"/>
                  </a:lnTo>
                  <a:lnTo>
                    <a:pt x="105" y="218"/>
                  </a:lnTo>
                  <a:lnTo>
                    <a:pt x="103" y="209"/>
                  </a:lnTo>
                  <a:lnTo>
                    <a:pt x="100" y="201"/>
                  </a:lnTo>
                  <a:lnTo>
                    <a:pt x="95" y="193"/>
                  </a:lnTo>
                  <a:lnTo>
                    <a:pt x="90" y="186"/>
                  </a:lnTo>
                  <a:lnTo>
                    <a:pt x="83" y="179"/>
                  </a:lnTo>
                  <a:lnTo>
                    <a:pt x="76" y="171"/>
                  </a:lnTo>
                  <a:lnTo>
                    <a:pt x="68" y="165"/>
                  </a:lnTo>
                  <a:lnTo>
                    <a:pt x="50" y="153"/>
                  </a:lnTo>
                  <a:lnTo>
                    <a:pt x="33" y="140"/>
                  </a:lnTo>
                  <a:lnTo>
                    <a:pt x="24" y="134"/>
                  </a:lnTo>
                  <a:lnTo>
                    <a:pt x="15" y="127"/>
                  </a:lnTo>
                  <a:lnTo>
                    <a:pt x="8" y="119"/>
                  </a:lnTo>
                  <a:lnTo>
                    <a:pt x="0" y="111"/>
                  </a:lnTo>
                  <a:lnTo>
                    <a:pt x="15" y="101"/>
                  </a:lnTo>
                  <a:lnTo>
                    <a:pt x="31" y="90"/>
                  </a:lnTo>
                  <a:lnTo>
                    <a:pt x="46" y="77"/>
                  </a:lnTo>
                  <a:lnTo>
                    <a:pt x="60" y="62"/>
                  </a:lnTo>
                  <a:lnTo>
                    <a:pt x="75" y="48"/>
                  </a:lnTo>
                  <a:lnTo>
                    <a:pt x="87" y="33"/>
                  </a:lnTo>
                  <a:lnTo>
                    <a:pt x="98" y="17"/>
                  </a:lnTo>
                  <a:lnTo>
                    <a:pt x="106" y="0"/>
                  </a:lnTo>
                  <a:lnTo>
                    <a:pt x="179" y="13"/>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575" name="Freeform 464"/>
            <p:cNvSpPr>
              <a:spLocks/>
            </p:cNvSpPr>
            <p:nvPr>
              <p:custDataLst>
                <p:tags r:id="rId293"/>
              </p:custDataLst>
            </p:nvPr>
          </p:nvSpPr>
          <p:spPr bwMode="auto">
            <a:xfrm>
              <a:off x="5978525" y="2376488"/>
              <a:ext cx="774700" cy="788987"/>
            </a:xfrm>
            <a:custGeom>
              <a:avLst/>
              <a:gdLst>
                <a:gd name="T0" fmla="*/ 2147483647 w 1594"/>
                <a:gd name="T1" fmla="*/ 2147483647 h 1670"/>
                <a:gd name="T2" fmla="*/ 2147483647 w 1594"/>
                <a:gd name="T3" fmla="*/ 2147483647 h 1670"/>
                <a:gd name="T4" fmla="*/ 2147483647 w 1594"/>
                <a:gd name="T5" fmla="*/ 2147483647 h 1670"/>
                <a:gd name="T6" fmla="*/ 2147483647 w 1594"/>
                <a:gd name="T7" fmla="*/ 2147483647 h 1670"/>
                <a:gd name="T8" fmla="*/ 2147483647 w 1594"/>
                <a:gd name="T9" fmla="*/ 2147483647 h 1670"/>
                <a:gd name="T10" fmla="*/ 2147483647 w 1594"/>
                <a:gd name="T11" fmla="*/ 2147483647 h 1670"/>
                <a:gd name="T12" fmla="*/ 2147483647 w 1594"/>
                <a:gd name="T13" fmla="*/ 2147483647 h 1670"/>
                <a:gd name="T14" fmla="*/ 2147483647 w 1594"/>
                <a:gd name="T15" fmla="*/ 2147483647 h 1670"/>
                <a:gd name="T16" fmla="*/ 2147483647 w 1594"/>
                <a:gd name="T17" fmla="*/ 2147483647 h 1670"/>
                <a:gd name="T18" fmla="*/ 2147483647 w 1594"/>
                <a:gd name="T19" fmla="*/ 2147483647 h 1670"/>
                <a:gd name="T20" fmla="*/ 2147483647 w 1594"/>
                <a:gd name="T21" fmla="*/ 2147483647 h 1670"/>
                <a:gd name="T22" fmla="*/ 2147483647 w 1594"/>
                <a:gd name="T23" fmla="*/ 2147483647 h 1670"/>
                <a:gd name="T24" fmla="*/ 2147483647 w 1594"/>
                <a:gd name="T25" fmla="*/ 2147483647 h 1670"/>
                <a:gd name="T26" fmla="*/ 2147483647 w 1594"/>
                <a:gd name="T27" fmla="*/ 2147483647 h 1670"/>
                <a:gd name="T28" fmla="*/ 2147483647 w 1594"/>
                <a:gd name="T29" fmla="*/ 2147483647 h 1670"/>
                <a:gd name="T30" fmla="*/ 2147483647 w 1594"/>
                <a:gd name="T31" fmla="*/ 2147483647 h 1670"/>
                <a:gd name="T32" fmla="*/ 2147483647 w 1594"/>
                <a:gd name="T33" fmla="*/ 2147483647 h 1670"/>
                <a:gd name="T34" fmla="*/ 2147483647 w 1594"/>
                <a:gd name="T35" fmla="*/ 2147483647 h 1670"/>
                <a:gd name="T36" fmla="*/ 2147483647 w 1594"/>
                <a:gd name="T37" fmla="*/ 2147483647 h 1670"/>
                <a:gd name="T38" fmla="*/ 2147483647 w 1594"/>
                <a:gd name="T39" fmla="*/ 2147483647 h 1670"/>
                <a:gd name="T40" fmla="*/ 2147483647 w 1594"/>
                <a:gd name="T41" fmla="*/ 2147483647 h 1670"/>
                <a:gd name="T42" fmla="*/ 2147483647 w 1594"/>
                <a:gd name="T43" fmla="*/ 2147483647 h 1670"/>
                <a:gd name="T44" fmla="*/ 2147483647 w 1594"/>
                <a:gd name="T45" fmla="*/ 2147483647 h 1670"/>
                <a:gd name="T46" fmla="*/ 2147483647 w 1594"/>
                <a:gd name="T47" fmla="*/ 2147483647 h 1670"/>
                <a:gd name="T48" fmla="*/ 2147483647 w 1594"/>
                <a:gd name="T49" fmla="*/ 2147483647 h 1670"/>
                <a:gd name="T50" fmla="*/ 2147483647 w 1594"/>
                <a:gd name="T51" fmla="*/ 2147483647 h 1670"/>
                <a:gd name="T52" fmla="*/ 2147483647 w 1594"/>
                <a:gd name="T53" fmla="*/ 2147483647 h 1670"/>
                <a:gd name="T54" fmla="*/ 2147483647 w 1594"/>
                <a:gd name="T55" fmla="*/ 2147483647 h 1670"/>
                <a:gd name="T56" fmla="*/ 2147483647 w 1594"/>
                <a:gd name="T57" fmla="*/ 2147483647 h 1670"/>
                <a:gd name="T58" fmla="*/ 2147483647 w 1594"/>
                <a:gd name="T59" fmla="*/ 2147483647 h 1670"/>
                <a:gd name="T60" fmla="*/ 2147483647 w 1594"/>
                <a:gd name="T61" fmla="*/ 2147483647 h 1670"/>
                <a:gd name="T62" fmla="*/ 2147483647 w 1594"/>
                <a:gd name="T63" fmla="*/ 2147483647 h 1670"/>
                <a:gd name="T64" fmla="*/ 2147483647 w 1594"/>
                <a:gd name="T65" fmla="*/ 2147483647 h 1670"/>
                <a:gd name="T66" fmla="*/ 2147483647 w 1594"/>
                <a:gd name="T67" fmla="*/ 2147483647 h 1670"/>
                <a:gd name="T68" fmla="*/ 2147483647 w 1594"/>
                <a:gd name="T69" fmla="*/ 2147483647 h 1670"/>
                <a:gd name="T70" fmla="*/ 2147483647 w 1594"/>
                <a:gd name="T71" fmla="*/ 2147483647 h 1670"/>
                <a:gd name="T72" fmla="*/ 2147483647 w 1594"/>
                <a:gd name="T73" fmla="*/ 2147483647 h 1670"/>
                <a:gd name="T74" fmla="*/ 2147483647 w 1594"/>
                <a:gd name="T75" fmla="*/ 2147483647 h 1670"/>
                <a:gd name="T76" fmla="*/ 2147483647 w 1594"/>
                <a:gd name="T77" fmla="*/ 2147483647 h 1670"/>
                <a:gd name="T78" fmla="*/ 2147483647 w 1594"/>
                <a:gd name="T79" fmla="*/ 2147483647 h 1670"/>
                <a:gd name="T80" fmla="*/ 2147483647 w 1594"/>
                <a:gd name="T81" fmla="*/ 2147483647 h 1670"/>
                <a:gd name="T82" fmla="*/ 2147483647 w 1594"/>
                <a:gd name="T83" fmla="*/ 2147483647 h 1670"/>
                <a:gd name="T84" fmla="*/ 2147483647 w 1594"/>
                <a:gd name="T85" fmla="*/ 2147483647 h 1670"/>
                <a:gd name="T86" fmla="*/ 2147483647 w 1594"/>
                <a:gd name="T87" fmla="*/ 2147483647 h 1670"/>
                <a:gd name="T88" fmla="*/ 2147483647 w 1594"/>
                <a:gd name="T89" fmla="*/ 2147483647 h 1670"/>
                <a:gd name="T90" fmla="*/ 2147483647 w 1594"/>
                <a:gd name="T91" fmla="*/ 2147483647 h 1670"/>
                <a:gd name="T92" fmla="*/ 2147483647 w 1594"/>
                <a:gd name="T93" fmla="*/ 2147483647 h 1670"/>
                <a:gd name="T94" fmla="*/ 2147483647 w 1594"/>
                <a:gd name="T95" fmla="*/ 2147483647 h 1670"/>
                <a:gd name="T96" fmla="*/ 2147483647 w 1594"/>
                <a:gd name="T97" fmla="*/ 2147483647 h 1670"/>
                <a:gd name="T98" fmla="*/ 2147483647 w 1594"/>
                <a:gd name="T99" fmla="*/ 2147483647 h 1670"/>
                <a:gd name="T100" fmla="*/ 2147483647 w 1594"/>
                <a:gd name="T101" fmla="*/ 2147483647 h 1670"/>
                <a:gd name="T102" fmla="*/ 2147483647 w 1594"/>
                <a:gd name="T103" fmla="*/ 2147483647 h 1670"/>
                <a:gd name="T104" fmla="*/ 2147483647 w 1594"/>
                <a:gd name="T105" fmla="*/ 2147483647 h 1670"/>
                <a:gd name="T106" fmla="*/ 2147483647 w 1594"/>
                <a:gd name="T107" fmla="*/ 2147483647 h 1670"/>
                <a:gd name="T108" fmla="*/ 2147483647 w 1594"/>
                <a:gd name="T109" fmla="*/ 2147483647 h 1670"/>
                <a:gd name="T110" fmla="*/ 2147483647 w 1594"/>
                <a:gd name="T111" fmla="*/ 2147483647 h 1670"/>
                <a:gd name="T112" fmla="*/ 2147483647 w 1594"/>
                <a:gd name="T113" fmla="*/ 2147483647 h 16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94"/>
                <a:gd name="T172" fmla="*/ 0 h 1670"/>
                <a:gd name="T173" fmla="*/ 1594 w 1594"/>
                <a:gd name="T174" fmla="*/ 1670 h 167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94" h="1670">
                  <a:moveTo>
                    <a:pt x="385" y="0"/>
                  </a:moveTo>
                  <a:lnTo>
                    <a:pt x="400" y="16"/>
                  </a:lnTo>
                  <a:lnTo>
                    <a:pt x="415" y="33"/>
                  </a:lnTo>
                  <a:lnTo>
                    <a:pt x="427" y="48"/>
                  </a:lnTo>
                  <a:lnTo>
                    <a:pt x="437" y="63"/>
                  </a:lnTo>
                  <a:lnTo>
                    <a:pt x="448" y="76"/>
                  </a:lnTo>
                  <a:lnTo>
                    <a:pt x="459" y="90"/>
                  </a:lnTo>
                  <a:lnTo>
                    <a:pt x="464" y="96"/>
                  </a:lnTo>
                  <a:lnTo>
                    <a:pt x="471" y="101"/>
                  </a:lnTo>
                  <a:lnTo>
                    <a:pt x="477" y="107"/>
                  </a:lnTo>
                  <a:lnTo>
                    <a:pt x="485" y="111"/>
                  </a:lnTo>
                  <a:lnTo>
                    <a:pt x="492" y="118"/>
                  </a:lnTo>
                  <a:lnTo>
                    <a:pt x="499" y="126"/>
                  </a:lnTo>
                  <a:lnTo>
                    <a:pt x="506" y="134"/>
                  </a:lnTo>
                  <a:lnTo>
                    <a:pt x="512" y="144"/>
                  </a:lnTo>
                  <a:lnTo>
                    <a:pt x="519" y="153"/>
                  </a:lnTo>
                  <a:lnTo>
                    <a:pt x="523" y="163"/>
                  </a:lnTo>
                  <a:lnTo>
                    <a:pt x="528" y="174"/>
                  </a:lnTo>
                  <a:lnTo>
                    <a:pt x="531" y="185"/>
                  </a:lnTo>
                  <a:lnTo>
                    <a:pt x="485" y="185"/>
                  </a:lnTo>
                  <a:lnTo>
                    <a:pt x="485" y="216"/>
                  </a:lnTo>
                  <a:lnTo>
                    <a:pt x="490" y="229"/>
                  </a:lnTo>
                  <a:lnTo>
                    <a:pt x="497" y="240"/>
                  </a:lnTo>
                  <a:lnTo>
                    <a:pt x="505" y="250"/>
                  </a:lnTo>
                  <a:lnTo>
                    <a:pt x="514" y="257"/>
                  </a:lnTo>
                  <a:lnTo>
                    <a:pt x="523" y="264"/>
                  </a:lnTo>
                  <a:lnTo>
                    <a:pt x="534" y="269"/>
                  </a:lnTo>
                  <a:lnTo>
                    <a:pt x="544" y="274"/>
                  </a:lnTo>
                  <a:lnTo>
                    <a:pt x="556" y="278"/>
                  </a:lnTo>
                  <a:lnTo>
                    <a:pt x="578" y="287"/>
                  </a:lnTo>
                  <a:lnTo>
                    <a:pt x="600" y="296"/>
                  </a:lnTo>
                  <a:lnTo>
                    <a:pt x="610" y="302"/>
                  </a:lnTo>
                  <a:lnTo>
                    <a:pt x="620" y="310"/>
                  </a:lnTo>
                  <a:lnTo>
                    <a:pt x="629" y="318"/>
                  </a:lnTo>
                  <a:lnTo>
                    <a:pt x="638" y="327"/>
                  </a:lnTo>
                  <a:lnTo>
                    <a:pt x="631" y="420"/>
                  </a:lnTo>
                  <a:lnTo>
                    <a:pt x="643" y="429"/>
                  </a:lnTo>
                  <a:lnTo>
                    <a:pt x="660" y="440"/>
                  </a:lnTo>
                  <a:lnTo>
                    <a:pt x="679" y="450"/>
                  </a:lnTo>
                  <a:lnTo>
                    <a:pt x="701" y="459"/>
                  </a:lnTo>
                  <a:lnTo>
                    <a:pt x="723" y="468"/>
                  </a:lnTo>
                  <a:lnTo>
                    <a:pt x="744" y="475"/>
                  </a:lnTo>
                  <a:lnTo>
                    <a:pt x="753" y="478"/>
                  </a:lnTo>
                  <a:lnTo>
                    <a:pt x="762" y="480"/>
                  </a:lnTo>
                  <a:lnTo>
                    <a:pt x="770" y="481"/>
                  </a:lnTo>
                  <a:lnTo>
                    <a:pt x="777" y="481"/>
                  </a:lnTo>
                  <a:lnTo>
                    <a:pt x="779" y="488"/>
                  </a:lnTo>
                  <a:lnTo>
                    <a:pt x="784" y="494"/>
                  </a:lnTo>
                  <a:lnTo>
                    <a:pt x="789" y="497"/>
                  </a:lnTo>
                  <a:lnTo>
                    <a:pt x="795" y="499"/>
                  </a:lnTo>
                  <a:lnTo>
                    <a:pt x="800" y="501"/>
                  </a:lnTo>
                  <a:lnTo>
                    <a:pt x="807" y="501"/>
                  </a:lnTo>
                  <a:lnTo>
                    <a:pt x="814" y="500"/>
                  </a:lnTo>
                  <a:lnTo>
                    <a:pt x="822" y="499"/>
                  </a:lnTo>
                  <a:lnTo>
                    <a:pt x="836" y="496"/>
                  </a:lnTo>
                  <a:lnTo>
                    <a:pt x="852" y="492"/>
                  </a:lnTo>
                  <a:lnTo>
                    <a:pt x="858" y="492"/>
                  </a:lnTo>
                  <a:lnTo>
                    <a:pt x="865" y="491"/>
                  </a:lnTo>
                  <a:lnTo>
                    <a:pt x="871" y="492"/>
                  </a:lnTo>
                  <a:lnTo>
                    <a:pt x="877" y="493"/>
                  </a:lnTo>
                  <a:lnTo>
                    <a:pt x="886" y="499"/>
                  </a:lnTo>
                  <a:lnTo>
                    <a:pt x="892" y="504"/>
                  </a:lnTo>
                  <a:lnTo>
                    <a:pt x="898" y="511"/>
                  </a:lnTo>
                  <a:lnTo>
                    <a:pt x="903" y="517"/>
                  </a:lnTo>
                  <a:lnTo>
                    <a:pt x="908" y="523"/>
                  </a:lnTo>
                  <a:lnTo>
                    <a:pt x="914" y="529"/>
                  </a:lnTo>
                  <a:lnTo>
                    <a:pt x="918" y="532"/>
                  </a:lnTo>
                  <a:lnTo>
                    <a:pt x="921" y="534"/>
                  </a:lnTo>
                  <a:lnTo>
                    <a:pt x="925" y="536"/>
                  </a:lnTo>
                  <a:lnTo>
                    <a:pt x="930" y="537"/>
                  </a:lnTo>
                  <a:lnTo>
                    <a:pt x="946" y="540"/>
                  </a:lnTo>
                  <a:lnTo>
                    <a:pt x="968" y="546"/>
                  </a:lnTo>
                  <a:lnTo>
                    <a:pt x="993" y="552"/>
                  </a:lnTo>
                  <a:lnTo>
                    <a:pt x="1021" y="559"/>
                  </a:lnTo>
                  <a:lnTo>
                    <a:pt x="1047" y="564"/>
                  </a:lnTo>
                  <a:lnTo>
                    <a:pt x="1071" y="568"/>
                  </a:lnTo>
                  <a:lnTo>
                    <a:pt x="1082" y="569"/>
                  </a:lnTo>
                  <a:lnTo>
                    <a:pt x="1090" y="570"/>
                  </a:lnTo>
                  <a:lnTo>
                    <a:pt x="1098" y="569"/>
                  </a:lnTo>
                  <a:lnTo>
                    <a:pt x="1102" y="567"/>
                  </a:lnTo>
                  <a:lnTo>
                    <a:pt x="1098" y="560"/>
                  </a:lnTo>
                  <a:lnTo>
                    <a:pt x="1093" y="552"/>
                  </a:lnTo>
                  <a:lnTo>
                    <a:pt x="1090" y="544"/>
                  </a:lnTo>
                  <a:lnTo>
                    <a:pt x="1088" y="535"/>
                  </a:lnTo>
                  <a:lnTo>
                    <a:pt x="1083" y="520"/>
                  </a:lnTo>
                  <a:lnTo>
                    <a:pt x="1082" y="512"/>
                  </a:lnTo>
                  <a:lnTo>
                    <a:pt x="1082" y="481"/>
                  </a:lnTo>
                  <a:lnTo>
                    <a:pt x="1082" y="450"/>
                  </a:lnTo>
                  <a:lnTo>
                    <a:pt x="1115" y="450"/>
                  </a:lnTo>
                  <a:lnTo>
                    <a:pt x="1121" y="461"/>
                  </a:lnTo>
                  <a:lnTo>
                    <a:pt x="1125" y="468"/>
                  </a:lnTo>
                  <a:lnTo>
                    <a:pt x="1131" y="474"/>
                  </a:lnTo>
                  <a:lnTo>
                    <a:pt x="1136" y="481"/>
                  </a:lnTo>
                  <a:lnTo>
                    <a:pt x="1135" y="497"/>
                  </a:lnTo>
                  <a:lnTo>
                    <a:pt x="1132" y="507"/>
                  </a:lnTo>
                  <a:lnTo>
                    <a:pt x="1130" y="515"/>
                  </a:lnTo>
                  <a:lnTo>
                    <a:pt x="1128" y="524"/>
                  </a:lnTo>
                  <a:lnTo>
                    <a:pt x="1149" y="530"/>
                  </a:lnTo>
                  <a:lnTo>
                    <a:pt x="1169" y="536"/>
                  </a:lnTo>
                  <a:lnTo>
                    <a:pt x="1179" y="539"/>
                  </a:lnTo>
                  <a:lnTo>
                    <a:pt x="1189" y="541"/>
                  </a:lnTo>
                  <a:lnTo>
                    <a:pt x="1199" y="542"/>
                  </a:lnTo>
                  <a:lnTo>
                    <a:pt x="1209" y="543"/>
                  </a:lnTo>
                  <a:lnTo>
                    <a:pt x="1210" y="547"/>
                  </a:lnTo>
                  <a:lnTo>
                    <a:pt x="1212" y="551"/>
                  </a:lnTo>
                  <a:lnTo>
                    <a:pt x="1215" y="554"/>
                  </a:lnTo>
                  <a:lnTo>
                    <a:pt x="1220" y="557"/>
                  </a:lnTo>
                  <a:lnTo>
                    <a:pt x="1228" y="560"/>
                  </a:lnTo>
                  <a:lnTo>
                    <a:pt x="1235" y="561"/>
                  </a:lnTo>
                  <a:lnTo>
                    <a:pt x="1243" y="561"/>
                  </a:lnTo>
                  <a:lnTo>
                    <a:pt x="1249" y="559"/>
                  </a:lnTo>
                  <a:lnTo>
                    <a:pt x="1256" y="556"/>
                  </a:lnTo>
                  <a:lnTo>
                    <a:pt x="1261" y="553"/>
                  </a:lnTo>
                  <a:lnTo>
                    <a:pt x="1267" y="549"/>
                  </a:lnTo>
                  <a:lnTo>
                    <a:pt x="1272" y="544"/>
                  </a:lnTo>
                  <a:lnTo>
                    <a:pt x="1277" y="539"/>
                  </a:lnTo>
                  <a:lnTo>
                    <a:pt x="1281" y="534"/>
                  </a:lnTo>
                  <a:lnTo>
                    <a:pt x="1289" y="521"/>
                  </a:lnTo>
                  <a:lnTo>
                    <a:pt x="1294" y="509"/>
                  </a:lnTo>
                  <a:lnTo>
                    <a:pt x="1299" y="498"/>
                  </a:lnTo>
                  <a:lnTo>
                    <a:pt x="1302" y="487"/>
                  </a:lnTo>
                  <a:lnTo>
                    <a:pt x="1312" y="476"/>
                  </a:lnTo>
                  <a:lnTo>
                    <a:pt x="1322" y="465"/>
                  </a:lnTo>
                  <a:lnTo>
                    <a:pt x="1333" y="456"/>
                  </a:lnTo>
                  <a:lnTo>
                    <a:pt x="1344" y="446"/>
                  </a:lnTo>
                  <a:lnTo>
                    <a:pt x="1356" y="438"/>
                  </a:lnTo>
                  <a:lnTo>
                    <a:pt x="1367" y="430"/>
                  </a:lnTo>
                  <a:lnTo>
                    <a:pt x="1379" y="423"/>
                  </a:lnTo>
                  <a:lnTo>
                    <a:pt x="1391" y="416"/>
                  </a:lnTo>
                  <a:lnTo>
                    <a:pt x="1404" y="409"/>
                  </a:lnTo>
                  <a:lnTo>
                    <a:pt x="1417" y="403"/>
                  </a:lnTo>
                  <a:lnTo>
                    <a:pt x="1430" y="398"/>
                  </a:lnTo>
                  <a:lnTo>
                    <a:pt x="1444" y="393"/>
                  </a:lnTo>
                  <a:lnTo>
                    <a:pt x="1472" y="384"/>
                  </a:lnTo>
                  <a:lnTo>
                    <a:pt x="1501" y="377"/>
                  </a:lnTo>
                  <a:lnTo>
                    <a:pt x="1507" y="385"/>
                  </a:lnTo>
                  <a:lnTo>
                    <a:pt x="1515" y="395"/>
                  </a:lnTo>
                  <a:lnTo>
                    <a:pt x="1526" y="406"/>
                  </a:lnTo>
                  <a:lnTo>
                    <a:pt x="1537" y="418"/>
                  </a:lnTo>
                  <a:lnTo>
                    <a:pt x="1549" y="428"/>
                  </a:lnTo>
                  <a:lnTo>
                    <a:pt x="1562" y="436"/>
                  </a:lnTo>
                  <a:lnTo>
                    <a:pt x="1568" y="440"/>
                  </a:lnTo>
                  <a:lnTo>
                    <a:pt x="1574" y="442"/>
                  </a:lnTo>
                  <a:lnTo>
                    <a:pt x="1581" y="444"/>
                  </a:lnTo>
                  <a:lnTo>
                    <a:pt x="1587" y="444"/>
                  </a:lnTo>
                  <a:lnTo>
                    <a:pt x="1594" y="432"/>
                  </a:lnTo>
                  <a:lnTo>
                    <a:pt x="1590" y="453"/>
                  </a:lnTo>
                  <a:lnTo>
                    <a:pt x="1585" y="477"/>
                  </a:lnTo>
                  <a:lnTo>
                    <a:pt x="1583" y="488"/>
                  </a:lnTo>
                  <a:lnTo>
                    <a:pt x="1579" y="498"/>
                  </a:lnTo>
                  <a:lnTo>
                    <a:pt x="1576" y="502"/>
                  </a:lnTo>
                  <a:lnTo>
                    <a:pt x="1574" y="506"/>
                  </a:lnTo>
                  <a:lnTo>
                    <a:pt x="1571" y="509"/>
                  </a:lnTo>
                  <a:lnTo>
                    <a:pt x="1568" y="512"/>
                  </a:lnTo>
                  <a:lnTo>
                    <a:pt x="1554" y="515"/>
                  </a:lnTo>
                  <a:lnTo>
                    <a:pt x="1531" y="523"/>
                  </a:lnTo>
                  <a:lnTo>
                    <a:pt x="1520" y="530"/>
                  </a:lnTo>
                  <a:lnTo>
                    <a:pt x="1511" y="536"/>
                  </a:lnTo>
                  <a:lnTo>
                    <a:pt x="1506" y="539"/>
                  </a:lnTo>
                  <a:lnTo>
                    <a:pt x="1504" y="542"/>
                  </a:lnTo>
                  <a:lnTo>
                    <a:pt x="1502" y="546"/>
                  </a:lnTo>
                  <a:lnTo>
                    <a:pt x="1501" y="549"/>
                  </a:lnTo>
                  <a:lnTo>
                    <a:pt x="1502" y="584"/>
                  </a:lnTo>
                  <a:lnTo>
                    <a:pt x="1501" y="624"/>
                  </a:lnTo>
                  <a:lnTo>
                    <a:pt x="1498" y="634"/>
                  </a:lnTo>
                  <a:lnTo>
                    <a:pt x="1497" y="645"/>
                  </a:lnTo>
                  <a:lnTo>
                    <a:pt x="1495" y="654"/>
                  </a:lnTo>
                  <a:lnTo>
                    <a:pt x="1493" y="663"/>
                  </a:lnTo>
                  <a:lnTo>
                    <a:pt x="1490" y="671"/>
                  </a:lnTo>
                  <a:lnTo>
                    <a:pt x="1485" y="679"/>
                  </a:lnTo>
                  <a:lnTo>
                    <a:pt x="1480" y="685"/>
                  </a:lnTo>
                  <a:lnTo>
                    <a:pt x="1474" y="690"/>
                  </a:lnTo>
                  <a:lnTo>
                    <a:pt x="1471" y="693"/>
                  </a:lnTo>
                  <a:lnTo>
                    <a:pt x="1464" y="694"/>
                  </a:lnTo>
                  <a:lnTo>
                    <a:pt x="1457" y="695"/>
                  </a:lnTo>
                  <a:lnTo>
                    <a:pt x="1449" y="696"/>
                  </a:lnTo>
                  <a:lnTo>
                    <a:pt x="1441" y="697"/>
                  </a:lnTo>
                  <a:lnTo>
                    <a:pt x="1434" y="700"/>
                  </a:lnTo>
                  <a:lnTo>
                    <a:pt x="1431" y="701"/>
                  </a:lnTo>
                  <a:lnTo>
                    <a:pt x="1429" y="704"/>
                  </a:lnTo>
                  <a:lnTo>
                    <a:pt x="1428" y="706"/>
                  </a:lnTo>
                  <a:lnTo>
                    <a:pt x="1428" y="709"/>
                  </a:lnTo>
                  <a:lnTo>
                    <a:pt x="1427" y="721"/>
                  </a:lnTo>
                  <a:lnTo>
                    <a:pt x="1427" y="735"/>
                  </a:lnTo>
                  <a:lnTo>
                    <a:pt x="1425" y="750"/>
                  </a:lnTo>
                  <a:lnTo>
                    <a:pt x="1423" y="764"/>
                  </a:lnTo>
                  <a:lnTo>
                    <a:pt x="1420" y="778"/>
                  </a:lnTo>
                  <a:lnTo>
                    <a:pt x="1417" y="791"/>
                  </a:lnTo>
                  <a:lnTo>
                    <a:pt x="1413" y="803"/>
                  </a:lnTo>
                  <a:lnTo>
                    <a:pt x="1408" y="814"/>
                  </a:lnTo>
                  <a:lnTo>
                    <a:pt x="1361" y="733"/>
                  </a:lnTo>
                  <a:lnTo>
                    <a:pt x="1359" y="737"/>
                  </a:lnTo>
                  <a:lnTo>
                    <a:pt x="1354" y="746"/>
                  </a:lnTo>
                  <a:lnTo>
                    <a:pt x="1349" y="751"/>
                  </a:lnTo>
                  <a:lnTo>
                    <a:pt x="1345" y="755"/>
                  </a:lnTo>
                  <a:lnTo>
                    <a:pt x="1340" y="758"/>
                  </a:lnTo>
                  <a:lnTo>
                    <a:pt x="1335" y="759"/>
                  </a:lnTo>
                  <a:lnTo>
                    <a:pt x="1329" y="758"/>
                  </a:lnTo>
                  <a:lnTo>
                    <a:pt x="1325" y="757"/>
                  </a:lnTo>
                  <a:lnTo>
                    <a:pt x="1321" y="754"/>
                  </a:lnTo>
                  <a:lnTo>
                    <a:pt x="1316" y="751"/>
                  </a:lnTo>
                  <a:lnTo>
                    <a:pt x="1313" y="746"/>
                  </a:lnTo>
                  <a:lnTo>
                    <a:pt x="1311" y="742"/>
                  </a:lnTo>
                  <a:lnTo>
                    <a:pt x="1308" y="738"/>
                  </a:lnTo>
                  <a:lnTo>
                    <a:pt x="1308" y="733"/>
                  </a:lnTo>
                  <a:lnTo>
                    <a:pt x="1308" y="727"/>
                  </a:lnTo>
                  <a:lnTo>
                    <a:pt x="1311" y="721"/>
                  </a:lnTo>
                  <a:lnTo>
                    <a:pt x="1313" y="715"/>
                  </a:lnTo>
                  <a:lnTo>
                    <a:pt x="1315" y="709"/>
                  </a:lnTo>
                  <a:lnTo>
                    <a:pt x="1323" y="698"/>
                  </a:lnTo>
                  <a:lnTo>
                    <a:pt x="1332" y="687"/>
                  </a:lnTo>
                  <a:lnTo>
                    <a:pt x="1340" y="677"/>
                  </a:lnTo>
                  <a:lnTo>
                    <a:pt x="1348" y="666"/>
                  </a:lnTo>
                  <a:lnTo>
                    <a:pt x="1350" y="660"/>
                  </a:lnTo>
                  <a:lnTo>
                    <a:pt x="1352" y="655"/>
                  </a:lnTo>
                  <a:lnTo>
                    <a:pt x="1355" y="648"/>
                  </a:lnTo>
                  <a:lnTo>
                    <a:pt x="1355" y="642"/>
                  </a:lnTo>
                  <a:lnTo>
                    <a:pt x="1235" y="642"/>
                  </a:lnTo>
                  <a:lnTo>
                    <a:pt x="1231" y="641"/>
                  </a:lnTo>
                  <a:lnTo>
                    <a:pt x="1225" y="638"/>
                  </a:lnTo>
                  <a:lnTo>
                    <a:pt x="1221" y="632"/>
                  </a:lnTo>
                  <a:lnTo>
                    <a:pt x="1217" y="626"/>
                  </a:lnTo>
                  <a:lnTo>
                    <a:pt x="1214" y="618"/>
                  </a:lnTo>
                  <a:lnTo>
                    <a:pt x="1211" y="610"/>
                  </a:lnTo>
                  <a:lnTo>
                    <a:pt x="1210" y="601"/>
                  </a:lnTo>
                  <a:lnTo>
                    <a:pt x="1209" y="592"/>
                  </a:lnTo>
                  <a:lnTo>
                    <a:pt x="1203" y="592"/>
                  </a:lnTo>
                  <a:lnTo>
                    <a:pt x="1198" y="591"/>
                  </a:lnTo>
                  <a:lnTo>
                    <a:pt x="1192" y="590"/>
                  </a:lnTo>
                  <a:lnTo>
                    <a:pt x="1187" y="588"/>
                  </a:lnTo>
                  <a:lnTo>
                    <a:pt x="1182" y="585"/>
                  </a:lnTo>
                  <a:lnTo>
                    <a:pt x="1179" y="582"/>
                  </a:lnTo>
                  <a:lnTo>
                    <a:pt x="1177" y="577"/>
                  </a:lnTo>
                  <a:lnTo>
                    <a:pt x="1176" y="573"/>
                  </a:lnTo>
                  <a:lnTo>
                    <a:pt x="1167" y="573"/>
                  </a:lnTo>
                  <a:lnTo>
                    <a:pt x="1159" y="573"/>
                  </a:lnTo>
                  <a:lnTo>
                    <a:pt x="1151" y="573"/>
                  </a:lnTo>
                  <a:lnTo>
                    <a:pt x="1143" y="573"/>
                  </a:lnTo>
                  <a:lnTo>
                    <a:pt x="1136" y="574"/>
                  </a:lnTo>
                  <a:lnTo>
                    <a:pt x="1131" y="575"/>
                  </a:lnTo>
                  <a:lnTo>
                    <a:pt x="1124" y="578"/>
                  </a:lnTo>
                  <a:lnTo>
                    <a:pt x="1117" y="582"/>
                  </a:lnTo>
                  <a:lnTo>
                    <a:pt x="1112" y="587"/>
                  </a:lnTo>
                  <a:lnTo>
                    <a:pt x="1106" y="592"/>
                  </a:lnTo>
                  <a:lnTo>
                    <a:pt x="1103" y="598"/>
                  </a:lnTo>
                  <a:lnTo>
                    <a:pt x="1102" y="604"/>
                  </a:lnTo>
                  <a:lnTo>
                    <a:pt x="1104" y="608"/>
                  </a:lnTo>
                  <a:lnTo>
                    <a:pt x="1110" y="613"/>
                  </a:lnTo>
                  <a:lnTo>
                    <a:pt x="1117" y="619"/>
                  </a:lnTo>
                  <a:lnTo>
                    <a:pt x="1127" y="625"/>
                  </a:lnTo>
                  <a:lnTo>
                    <a:pt x="1137" y="631"/>
                  </a:lnTo>
                  <a:lnTo>
                    <a:pt x="1147" y="636"/>
                  </a:lnTo>
                  <a:lnTo>
                    <a:pt x="1156" y="640"/>
                  </a:lnTo>
                  <a:lnTo>
                    <a:pt x="1162" y="642"/>
                  </a:lnTo>
                  <a:lnTo>
                    <a:pt x="1149" y="652"/>
                  </a:lnTo>
                  <a:lnTo>
                    <a:pt x="1134" y="664"/>
                  </a:lnTo>
                  <a:lnTo>
                    <a:pt x="1127" y="670"/>
                  </a:lnTo>
                  <a:lnTo>
                    <a:pt x="1121" y="677"/>
                  </a:lnTo>
                  <a:lnTo>
                    <a:pt x="1119" y="680"/>
                  </a:lnTo>
                  <a:lnTo>
                    <a:pt x="1117" y="683"/>
                  </a:lnTo>
                  <a:lnTo>
                    <a:pt x="1116" y="687"/>
                  </a:lnTo>
                  <a:lnTo>
                    <a:pt x="1115" y="690"/>
                  </a:lnTo>
                  <a:lnTo>
                    <a:pt x="1116" y="695"/>
                  </a:lnTo>
                  <a:lnTo>
                    <a:pt x="1117" y="698"/>
                  </a:lnTo>
                  <a:lnTo>
                    <a:pt x="1120" y="702"/>
                  </a:lnTo>
                  <a:lnTo>
                    <a:pt x="1122" y="706"/>
                  </a:lnTo>
                  <a:lnTo>
                    <a:pt x="1130" y="714"/>
                  </a:lnTo>
                  <a:lnTo>
                    <a:pt x="1139" y="722"/>
                  </a:lnTo>
                  <a:lnTo>
                    <a:pt x="1149" y="729"/>
                  </a:lnTo>
                  <a:lnTo>
                    <a:pt x="1160" y="735"/>
                  </a:lnTo>
                  <a:lnTo>
                    <a:pt x="1166" y="737"/>
                  </a:lnTo>
                  <a:lnTo>
                    <a:pt x="1171" y="738"/>
                  </a:lnTo>
                  <a:lnTo>
                    <a:pt x="1177" y="739"/>
                  </a:lnTo>
                  <a:lnTo>
                    <a:pt x="1182" y="740"/>
                  </a:lnTo>
                  <a:lnTo>
                    <a:pt x="1209" y="844"/>
                  </a:lnTo>
                  <a:lnTo>
                    <a:pt x="1194" y="844"/>
                  </a:lnTo>
                  <a:lnTo>
                    <a:pt x="1180" y="844"/>
                  </a:lnTo>
                  <a:lnTo>
                    <a:pt x="1167" y="844"/>
                  </a:lnTo>
                  <a:lnTo>
                    <a:pt x="1156" y="844"/>
                  </a:lnTo>
                  <a:lnTo>
                    <a:pt x="1149" y="843"/>
                  </a:lnTo>
                  <a:lnTo>
                    <a:pt x="1142" y="838"/>
                  </a:lnTo>
                  <a:lnTo>
                    <a:pt x="1137" y="836"/>
                  </a:lnTo>
                  <a:lnTo>
                    <a:pt x="1132" y="834"/>
                  </a:lnTo>
                  <a:lnTo>
                    <a:pt x="1127" y="833"/>
                  </a:lnTo>
                  <a:lnTo>
                    <a:pt x="1122" y="832"/>
                  </a:lnTo>
                  <a:lnTo>
                    <a:pt x="1117" y="834"/>
                  </a:lnTo>
                  <a:lnTo>
                    <a:pt x="1109" y="839"/>
                  </a:lnTo>
                  <a:lnTo>
                    <a:pt x="1099" y="846"/>
                  </a:lnTo>
                  <a:lnTo>
                    <a:pt x="1087" y="854"/>
                  </a:lnTo>
                  <a:lnTo>
                    <a:pt x="1075" y="864"/>
                  </a:lnTo>
                  <a:lnTo>
                    <a:pt x="1065" y="872"/>
                  </a:lnTo>
                  <a:lnTo>
                    <a:pt x="1058" y="878"/>
                  </a:lnTo>
                  <a:lnTo>
                    <a:pt x="1056" y="882"/>
                  </a:lnTo>
                  <a:lnTo>
                    <a:pt x="1076" y="894"/>
                  </a:lnTo>
                  <a:lnTo>
                    <a:pt x="1075" y="900"/>
                  </a:lnTo>
                  <a:lnTo>
                    <a:pt x="1072" y="907"/>
                  </a:lnTo>
                  <a:lnTo>
                    <a:pt x="1069" y="912"/>
                  </a:lnTo>
                  <a:lnTo>
                    <a:pt x="1066" y="919"/>
                  </a:lnTo>
                  <a:lnTo>
                    <a:pt x="1058" y="928"/>
                  </a:lnTo>
                  <a:lnTo>
                    <a:pt x="1049" y="937"/>
                  </a:lnTo>
                  <a:lnTo>
                    <a:pt x="1039" y="945"/>
                  </a:lnTo>
                  <a:lnTo>
                    <a:pt x="1027" y="952"/>
                  </a:lnTo>
                  <a:lnTo>
                    <a:pt x="1016" y="958"/>
                  </a:lnTo>
                  <a:lnTo>
                    <a:pt x="1004" y="964"/>
                  </a:lnTo>
                  <a:lnTo>
                    <a:pt x="992" y="972"/>
                  </a:lnTo>
                  <a:lnTo>
                    <a:pt x="981" y="978"/>
                  </a:lnTo>
                  <a:lnTo>
                    <a:pt x="971" y="985"/>
                  </a:lnTo>
                  <a:lnTo>
                    <a:pt x="962" y="993"/>
                  </a:lnTo>
                  <a:lnTo>
                    <a:pt x="957" y="997"/>
                  </a:lnTo>
                  <a:lnTo>
                    <a:pt x="954" y="1001"/>
                  </a:lnTo>
                  <a:lnTo>
                    <a:pt x="951" y="1006"/>
                  </a:lnTo>
                  <a:lnTo>
                    <a:pt x="948" y="1011"/>
                  </a:lnTo>
                  <a:lnTo>
                    <a:pt x="946" y="1017"/>
                  </a:lnTo>
                  <a:lnTo>
                    <a:pt x="944" y="1022"/>
                  </a:lnTo>
                  <a:lnTo>
                    <a:pt x="943" y="1029"/>
                  </a:lnTo>
                  <a:lnTo>
                    <a:pt x="943" y="1036"/>
                  </a:lnTo>
                  <a:lnTo>
                    <a:pt x="934" y="1039"/>
                  </a:lnTo>
                  <a:lnTo>
                    <a:pt x="926" y="1042"/>
                  </a:lnTo>
                  <a:lnTo>
                    <a:pt x="919" y="1046"/>
                  </a:lnTo>
                  <a:lnTo>
                    <a:pt x="912" y="1050"/>
                  </a:lnTo>
                  <a:lnTo>
                    <a:pt x="898" y="1060"/>
                  </a:lnTo>
                  <a:lnTo>
                    <a:pt x="886" y="1072"/>
                  </a:lnTo>
                  <a:lnTo>
                    <a:pt x="864" y="1099"/>
                  </a:lnTo>
                  <a:lnTo>
                    <a:pt x="843" y="1128"/>
                  </a:lnTo>
                  <a:lnTo>
                    <a:pt x="832" y="1143"/>
                  </a:lnTo>
                  <a:lnTo>
                    <a:pt x="821" y="1156"/>
                  </a:lnTo>
                  <a:lnTo>
                    <a:pt x="809" y="1168"/>
                  </a:lnTo>
                  <a:lnTo>
                    <a:pt x="796" y="1179"/>
                  </a:lnTo>
                  <a:lnTo>
                    <a:pt x="788" y="1184"/>
                  </a:lnTo>
                  <a:lnTo>
                    <a:pt x="780" y="1188"/>
                  </a:lnTo>
                  <a:lnTo>
                    <a:pt x="773" y="1192"/>
                  </a:lnTo>
                  <a:lnTo>
                    <a:pt x="764" y="1196"/>
                  </a:lnTo>
                  <a:lnTo>
                    <a:pt x="754" y="1199"/>
                  </a:lnTo>
                  <a:lnTo>
                    <a:pt x="745" y="1201"/>
                  </a:lnTo>
                  <a:lnTo>
                    <a:pt x="734" y="1202"/>
                  </a:lnTo>
                  <a:lnTo>
                    <a:pt x="723" y="1202"/>
                  </a:lnTo>
                  <a:lnTo>
                    <a:pt x="723" y="1211"/>
                  </a:lnTo>
                  <a:lnTo>
                    <a:pt x="723" y="1220"/>
                  </a:lnTo>
                  <a:lnTo>
                    <a:pt x="723" y="1227"/>
                  </a:lnTo>
                  <a:lnTo>
                    <a:pt x="723" y="1233"/>
                  </a:lnTo>
                  <a:lnTo>
                    <a:pt x="723" y="1244"/>
                  </a:lnTo>
                  <a:lnTo>
                    <a:pt x="723" y="1261"/>
                  </a:lnTo>
                  <a:lnTo>
                    <a:pt x="723" y="1279"/>
                  </a:lnTo>
                  <a:lnTo>
                    <a:pt x="725" y="1298"/>
                  </a:lnTo>
                  <a:lnTo>
                    <a:pt x="727" y="1308"/>
                  </a:lnTo>
                  <a:lnTo>
                    <a:pt x="729" y="1317"/>
                  </a:lnTo>
                  <a:lnTo>
                    <a:pt x="731" y="1325"/>
                  </a:lnTo>
                  <a:lnTo>
                    <a:pt x="735" y="1332"/>
                  </a:lnTo>
                  <a:lnTo>
                    <a:pt x="739" y="1339"/>
                  </a:lnTo>
                  <a:lnTo>
                    <a:pt x="744" y="1344"/>
                  </a:lnTo>
                  <a:lnTo>
                    <a:pt x="750" y="1348"/>
                  </a:lnTo>
                  <a:lnTo>
                    <a:pt x="757" y="1350"/>
                  </a:lnTo>
                  <a:lnTo>
                    <a:pt x="751" y="1366"/>
                  </a:lnTo>
                  <a:lnTo>
                    <a:pt x="744" y="1380"/>
                  </a:lnTo>
                  <a:lnTo>
                    <a:pt x="736" y="1393"/>
                  </a:lnTo>
                  <a:lnTo>
                    <a:pt x="729" y="1405"/>
                  </a:lnTo>
                  <a:lnTo>
                    <a:pt x="721" y="1419"/>
                  </a:lnTo>
                  <a:lnTo>
                    <a:pt x="716" y="1432"/>
                  </a:lnTo>
                  <a:lnTo>
                    <a:pt x="713" y="1438"/>
                  </a:lnTo>
                  <a:lnTo>
                    <a:pt x="712" y="1445"/>
                  </a:lnTo>
                  <a:lnTo>
                    <a:pt x="711" y="1453"/>
                  </a:lnTo>
                  <a:lnTo>
                    <a:pt x="710" y="1460"/>
                  </a:lnTo>
                  <a:lnTo>
                    <a:pt x="711" y="1463"/>
                  </a:lnTo>
                  <a:lnTo>
                    <a:pt x="712" y="1465"/>
                  </a:lnTo>
                  <a:lnTo>
                    <a:pt x="714" y="1467"/>
                  </a:lnTo>
                  <a:lnTo>
                    <a:pt x="718" y="1469"/>
                  </a:lnTo>
                  <a:lnTo>
                    <a:pt x="724" y="1473"/>
                  </a:lnTo>
                  <a:lnTo>
                    <a:pt x="730" y="1474"/>
                  </a:lnTo>
                  <a:lnTo>
                    <a:pt x="730" y="1510"/>
                  </a:lnTo>
                  <a:lnTo>
                    <a:pt x="722" y="1524"/>
                  </a:lnTo>
                  <a:lnTo>
                    <a:pt x="716" y="1539"/>
                  </a:lnTo>
                  <a:lnTo>
                    <a:pt x="711" y="1545"/>
                  </a:lnTo>
                  <a:lnTo>
                    <a:pt x="706" y="1549"/>
                  </a:lnTo>
                  <a:lnTo>
                    <a:pt x="702" y="1551"/>
                  </a:lnTo>
                  <a:lnTo>
                    <a:pt x="699" y="1552"/>
                  </a:lnTo>
                  <a:lnTo>
                    <a:pt x="695" y="1553"/>
                  </a:lnTo>
                  <a:lnTo>
                    <a:pt x="690" y="1553"/>
                  </a:lnTo>
                  <a:lnTo>
                    <a:pt x="690" y="1561"/>
                  </a:lnTo>
                  <a:lnTo>
                    <a:pt x="691" y="1571"/>
                  </a:lnTo>
                  <a:lnTo>
                    <a:pt x="693" y="1576"/>
                  </a:lnTo>
                  <a:lnTo>
                    <a:pt x="694" y="1580"/>
                  </a:lnTo>
                  <a:lnTo>
                    <a:pt x="695" y="1583"/>
                  </a:lnTo>
                  <a:lnTo>
                    <a:pt x="697" y="1584"/>
                  </a:lnTo>
                  <a:lnTo>
                    <a:pt x="671" y="1605"/>
                  </a:lnTo>
                  <a:lnTo>
                    <a:pt x="649" y="1622"/>
                  </a:lnTo>
                  <a:lnTo>
                    <a:pt x="639" y="1632"/>
                  </a:lnTo>
                  <a:lnTo>
                    <a:pt x="630" y="1643"/>
                  </a:lnTo>
                  <a:lnTo>
                    <a:pt x="620" y="1656"/>
                  </a:lnTo>
                  <a:lnTo>
                    <a:pt x="611" y="1670"/>
                  </a:lnTo>
                  <a:lnTo>
                    <a:pt x="595" y="1663"/>
                  </a:lnTo>
                  <a:lnTo>
                    <a:pt x="584" y="1656"/>
                  </a:lnTo>
                  <a:lnTo>
                    <a:pt x="575" y="1649"/>
                  </a:lnTo>
                  <a:lnTo>
                    <a:pt x="568" y="1641"/>
                  </a:lnTo>
                  <a:lnTo>
                    <a:pt x="563" y="1631"/>
                  </a:lnTo>
                  <a:lnTo>
                    <a:pt x="560" y="1621"/>
                  </a:lnTo>
                  <a:lnTo>
                    <a:pt x="555" y="1609"/>
                  </a:lnTo>
                  <a:lnTo>
                    <a:pt x="551" y="1597"/>
                  </a:lnTo>
                  <a:lnTo>
                    <a:pt x="542" y="1574"/>
                  </a:lnTo>
                  <a:lnTo>
                    <a:pt x="530" y="1552"/>
                  </a:lnTo>
                  <a:lnTo>
                    <a:pt x="516" y="1529"/>
                  </a:lnTo>
                  <a:lnTo>
                    <a:pt x="501" y="1505"/>
                  </a:lnTo>
                  <a:lnTo>
                    <a:pt x="486" y="1483"/>
                  </a:lnTo>
                  <a:lnTo>
                    <a:pt x="473" y="1461"/>
                  </a:lnTo>
                  <a:lnTo>
                    <a:pt x="461" y="1441"/>
                  </a:lnTo>
                  <a:lnTo>
                    <a:pt x="451" y="1424"/>
                  </a:lnTo>
                  <a:lnTo>
                    <a:pt x="442" y="1405"/>
                  </a:lnTo>
                  <a:lnTo>
                    <a:pt x="436" y="1388"/>
                  </a:lnTo>
                  <a:lnTo>
                    <a:pt x="430" y="1370"/>
                  </a:lnTo>
                  <a:lnTo>
                    <a:pt x="425" y="1352"/>
                  </a:lnTo>
                  <a:lnTo>
                    <a:pt x="419" y="1334"/>
                  </a:lnTo>
                  <a:lnTo>
                    <a:pt x="414" y="1316"/>
                  </a:lnTo>
                  <a:lnTo>
                    <a:pt x="407" y="1296"/>
                  </a:lnTo>
                  <a:lnTo>
                    <a:pt x="398" y="1276"/>
                  </a:lnTo>
                  <a:lnTo>
                    <a:pt x="376" y="1244"/>
                  </a:lnTo>
                  <a:lnTo>
                    <a:pt x="352" y="1214"/>
                  </a:lnTo>
                  <a:lnTo>
                    <a:pt x="341" y="1200"/>
                  </a:lnTo>
                  <a:lnTo>
                    <a:pt x="330" y="1184"/>
                  </a:lnTo>
                  <a:lnTo>
                    <a:pt x="320" y="1169"/>
                  </a:lnTo>
                  <a:lnTo>
                    <a:pt x="312" y="1153"/>
                  </a:lnTo>
                  <a:lnTo>
                    <a:pt x="301" y="1114"/>
                  </a:lnTo>
                  <a:lnTo>
                    <a:pt x="292" y="1078"/>
                  </a:lnTo>
                  <a:lnTo>
                    <a:pt x="284" y="1043"/>
                  </a:lnTo>
                  <a:lnTo>
                    <a:pt x="280" y="1008"/>
                  </a:lnTo>
                  <a:lnTo>
                    <a:pt x="275" y="974"/>
                  </a:lnTo>
                  <a:lnTo>
                    <a:pt x="273" y="938"/>
                  </a:lnTo>
                  <a:lnTo>
                    <a:pt x="272" y="901"/>
                  </a:lnTo>
                  <a:lnTo>
                    <a:pt x="272" y="864"/>
                  </a:lnTo>
                  <a:lnTo>
                    <a:pt x="268" y="863"/>
                  </a:lnTo>
                  <a:lnTo>
                    <a:pt x="263" y="862"/>
                  </a:lnTo>
                  <a:lnTo>
                    <a:pt x="259" y="861"/>
                  </a:lnTo>
                  <a:lnTo>
                    <a:pt x="256" y="857"/>
                  </a:lnTo>
                  <a:lnTo>
                    <a:pt x="252" y="855"/>
                  </a:lnTo>
                  <a:lnTo>
                    <a:pt x="250" y="852"/>
                  </a:lnTo>
                  <a:lnTo>
                    <a:pt x="247" y="848"/>
                  </a:lnTo>
                  <a:lnTo>
                    <a:pt x="246" y="844"/>
                  </a:lnTo>
                  <a:lnTo>
                    <a:pt x="242" y="836"/>
                  </a:lnTo>
                  <a:lnTo>
                    <a:pt x="240" y="827"/>
                  </a:lnTo>
                  <a:lnTo>
                    <a:pt x="239" y="817"/>
                  </a:lnTo>
                  <a:lnTo>
                    <a:pt x="239" y="808"/>
                  </a:lnTo>
                  <a:lnTo>
                    <a:pt x="230" y="814"/>
                  </a:lnTo>
                  <a:lnTo>
                    <a:pt x="224" y="821"/>
                  </a:lnTo>
                  <a:lnTo>
                    <a:pt x="217" y="828"/>
                  </a:lnTo>
                  <a:lnTo>
                    <a:pt x="210" y="836"/>
                  </a:lnTo>
                  <a:lnTo>
                    <a:pt x="201" y="852"/>
                  </a:lnTo>
                  <a:lnTo>
                    <a:pt x="192" y="869"/>
                  </a:lnTo>
                  <a:lnTo>
                    <a:pt x="186" y="876"/>
                  </a:lnTo>
                  <a:lnTo>
                    <a:pt x="182" y="883"/>
                  </a:lnTo>
                  <a:lnTo>
                    <a:pt x="176" y="890"/>
                  </a:lnTo>
                  <a:lnTo>
                    <a:pt x="171" y="895"/>
                  </a:lnTo>
                  <a:lnTo>
                    <a:pt x="164" y="900"/>
                  </a:lnTo>
                  <a:lnTo>
                    <a:pt x="157" y="903"/>
                  </a:lnTo>
                  <a:lnTo>
                    <a:pt x="148" y="905"/>
                  </a:lnTo>
                  <a:lnTo>
                    <a:pt x="139" y="906"/>
                  </a:lnTo>
                  <a:lnTo>
                    <a:pt x="134" y="905"/>
                  </a:lnTo>
                  <a:lnTo>
                    <a:pt x="127" y="903"/>
                  </a:lnTo>
                  <a:lnTo>
                    <a:pt x="120" y="900"/>
                  </a:lnTo>
                  <a:lnTo>
                    <a:pt x="113" y="895"/>
                  </a:lnTo>
                  <a:lnTo>
                    <a:pt x="105" y="889"/>
                  </a:lnTo>
                  <a:lnTo>
                    <a:pt x="97" y="883"/>
                  </a:lnTo>
                  <a:lnTo>
                    <a:pt x="90" y="876"/>
                  </a:lnTo>
                  <a:lnTo>
                    <a:pt x="82" y="868"/>
                  </a:lnTo>
                  <a:lnTo>
                    <a:pt x="75" y="860"/>
                  </a:lnTo>
                  <a:lnTo>
                    <a:pt x="69" y="851"/>
                  </a:lnTo>
                  <a:lnTo>
                    <a:pt x="62" y="842"/>
                  </a:lnTo>
                  <a:lnTo>
                    <a:pt x="57" y="833"/>
                  </a:lnTo>
                  <a:lnTo>
                    <a:pt x="52" y="825"/>
                  </a:lnTo>
                  <a:lnTo>
                    <a:pt x="49" y="817"/>
                  </a:lnTo>
                  <a:lnTo>
                    <a:pt x="47" y="809"/>
                  </a:lnTo>
                  <a:lnTo>
                    <a:pt x="46" y="801"/>
                  </a:lnTo>
                  <a:lnTo>
                    <a:pt x="51" y="798"/>
                  </a:lnTo>
                  <a:lnTo>
                    <a:pt x="63" y="792"/>
                  </a:lnTo>
                  <a:lnTo>
                    <a:pt x="77" y="786"/>
                  </a:lnTo>
                  <a:lnTo>
                    <a:pt x="85" y="783"/>
                  </a:lnTo>
                  <a:lnTo>
                    <a:pt x="77" y="783"/>
                  </a:lnTo>
                  <a:lnTo>
                    <a:pt x="67" y="782"/>
                  </a:lnTo>
                  <a:lnTo>
                    <a:pt x="59" y="780"/>
                  </a:lnTo>
                  <a:lnTo>
                    <a:pt x="51" y="779"/>
                  </a:lnTo>
                  <a:lnTo>
                    <a:pt x="44" y="776"/>
                  </a:lnTo>
                  <a:lnTo>
                    <a:pt x="37" y="774"/>
                  </a:lnTo>
                  <a:lnTo>
                    <a:pt x="30" y="771"/>
                  </a:lnTo>
                  <a:lnTo>
                    <a:pt x="25" y="767"/>
                  </a:lnTo>
                  <a:lnTo>
                    <a:pt x="21" y="763"/>
                  </a:lnTo>
                  <a:lnTo>
                    <a:pt x="16" y="759"/>
                  </a:lnTo>
                  <a:lnTo>
                    <a:pt x="12" y="754"/>
                  </a:lnTo>
                  <a:lnTo>
                    <a:pt x="8" y="750"/>
                  </a:lnTo>
                  <a:lnTo>
                    <a:pt x="3" y="738"/>
                  </a:lnTo>
                  <a:lnTo>
                    <a:pt x="0" y="727"/>
                  </a:lnTo>
                  <a:lnTo>
                    <a:pt x="10" y="719"/>
                  </a:lnTo>
                  <a:lnTo>
                    <a:pt x="21" y="713"/>
                  </a:lnTo>
                  <a:lnTo>
                    <a:pt x="32" y="708"/>
                  </a:lnTo>
                  <a:lnTo>
                    <a:pt x="44" y="704"/>
                  </a:lnTo>
                  <a:lnTo>
                    <a:pt x="67" y="699"/>
                  </a:lnTo>
                  <a:lnTo>
                    <a:pt x="90" y="695"/>
                  </a:lnTo>
                  <a:lnTo>
                    <a:pt x="102" y="693"/>
                  </a:lnTo>
                  <a:lnTo>
                    <a:pt x="113" y="689"/>
                  </a:lnTo>
                  <a:lnTo>
                    <a:pt x="123" y="686"/>
                  </a:lnTo>
                  <a:lnTo>
                    <a:pt x="133" y="681"/>
                  </a:lnTo>
                  <a:lnTo>
                    <a:pt x="142" y="676"/>
                  </a:lnTo>
                  <a:lnTo>
                    <a:pt x="151" y="668"/>
                  </a:lnTo>
                  <a:lnTo>
                    <a:pt x="159" y="659"/>
                  </a:lnTo>
                  <a:lnTo>
                    <a:pt x="165" y="648"/>
                  </a:lnTo>
                  <a:lnTo>
                    <a:pt x="161" y="646"/>
                  </a:lnTo>
                  <a:lnTo>
                    <a:pt x="157" y="643"/>
                  </a:lnTo>
                  <a:lnTo>
                    <a:pt x="151" y="639"/>
                  </a:lnTo>
                  <a:lnTo>
                    <a:pt x="145" y="633"/>
                  </a:lnTo>
                  <a:lnTo>
                    <a:pt x="131" y="621"/>
                  </a:lnTo>
                  <a:lnTo>
                    <a:pt x="118" y="607"/>
                  </a:lnTo>
                  <a:lnTo>
                    <a:pt x="106" y="592"/>
                  </a:lnTo>
                  <a:lnTo>
                    <a:pt x="95" y="576"/>
                  </a:lnTo>
                  <a:lnTo>
                    <a:pt x="92" y="569"/>
                  </a:lnTo>
                  <a:lnTo>
                    <a:pt x="89" y="562"/>
                  </a:lnTo>
                  <a:lnTo>
                    <a:pt x="86" y="555"/>
                  </a:lnTo>
                  <a:lnTo>
                    <a:pt x="85" y="549"/>
                  </a:lnTo>
                  <a:lnTo>
                    <a:pt x="81" y="548"/>
                  </a:lnTo>
                  <a:lnTo>
                    <a:pt x="77" y="547"/>
                  </a:lnTo>
                  <a:lnTo>
                    <a:pt x="73" y="545"/>
                  </a:lnTo>
                  <a:lnTo>
                    <a:pt x="70" y="541"/>
                  </a:lnTo>
                  <a:lnTo>
                    <a:pt x="64" y="534"/>
                  </a:lnTo>
                  <a:lnTo>
                    <a:pt x="59" y="524"/>
                  </a:lnTo>
                  <a:lnTo>
                    <a:pt x="59" y="500"/>
                  </a:lnTo>
                  <a:lnTo>
                    <a:pt x="73" y="499"/>
                  </a:lnTo>
                  <a:lnTo>
                    <a:pt x="86" y="498"/>
                  </a:lnTo>
                  <a:lnTo>
                    <a:pt x="98" y="496"/>
                  </a:lnTo>
                  <a:lnTo>
                    <a:pt x="109" y="492"/>
                  </a:lnTo>
                  <a:lnTo>
                    <a:pt x="119" y="489"/>
                  </a:lnTo>
                  <a:lnTo>
                    <a:pt x="129" y="484"/>
                  </a:lnTo>
                  <a:lnTo>
                    <a:pt x="138" y="479"/>
                  </a:lnTo>
                  <a:lnTo>
                    <a:pt x="147" y="473"/>
                  </a:lnTo>
                  <a:lnTo>
                    <a:pt x="154" y="466"/>
                  </a:lnTo>
                  <a:lnTo>
                    <a:pt x="162" y="459"/>
                  </a:lnTo>
                  <a:lnTo>
                    <a:pt x="169" y="452"/>
                  </a:lnTo>
                  <a:lnTo>
                    <a:pt x="175" y="444"/>
                  </a:lnTo>
                  <a:lnTo>
                    <a:pt x="186" y="428"/>
                  </a:lnTo>
                  <a:lnTo>
                    <a:pt x="197" y="410"/>
                  </a:lnTo>
                  <a:lnTo>
                    <a:pt x="216" y="374"/>
                  </a:lnTo>
                  <a:lnTo>
                    <a:pt x="235" y="338"/>
                  </a:lnTo>
                  <a:lnTo>
                    <a:pt x="246" y="322"/>
                  </a:lnTo>
                  <a:lnTo>
                    <a:pt x="257" y="308"/>
                  </a:lnTo>
                  <a:lnTo>
                    <a:pt x="263" y="300"/>
                  </a:lnTo>
                  <a:lnTo>
                    <a:pt x="270" y="294"/>
                  </a:lnTo>
                  <a:lnTo>
                    <a:pt x="277" y="289"/>
                  </a:lnTo>
                  <a:lnTo>
                    <a:pt x="285" y="284"/>
                  </a:lnTo>
                  <a:lnTo>
                    <a:pt x="279" y="272"/>
                  </a:lnTo>
                  <a:lnTo>
                    <a:pt x="274" y="261"/>
                  </a:lnTo>
                  <a:lnTo>
                    <a:pt x="273" y="256"/>
                  </a:lnTo>
                  <a:lnTo>
                    <a:pt x="272" y="251"/>
                  </a:lnTo>
                  <a:lnTo>
                    <a:pt x="272" y="245"/>
                  </a:lnTo>
                  <a:lnTo>
                    <a:pt x="272" y="240"/>
                  </a:lnTo>
                  <a:lnTo>
                    <a:pt x="273" y="235"/>
                  </a:lnTo>
                  <a:lnTo>
                    <a:pt x="274" y="230"/>
                  </a:lnTo>
                  <a:lnTo>
                    <a:pt x="276" y="226"/>
                  </a:lnTo>
                  <a:lnTo>
                    <a:pt x="280" y="222"/>
                  </a:lnTo>
                  <a:lnTo>
                    <a:pt x="283" y="219"/>
                  </a:lnTo>
                  <a:lnTo>
                    <a:pt x="287" y="216"/>
                  </a:lnTo>
                  <a:lnTo>
                    <a:pt x="293" y="213"/>
                  </a:lnTo>
                  <a:lnTo>
                    <a:pt x="298" y="210"/>
                  </a:lnTo>
                  <a:lnTo>
                    <a:pt x="269" y="183"/>
                  </a:lnTo>
                  <a:lnTo>
                    <a:pt x="247" y="163"/>
                  </a:lnTo>
                  <a:lnTo>
                    <a:pt x="237" y="153"/>
                  </a:lnTo>
                  <a:lnTo>
                    <a:pt x="227" y="142"/>
                  </a:lnTo>
                  <a:lnTo>
                    <a:pt x="217" y="128"/>
                  </a:lnTo>
                  <a:lnTo>
                    <a:pt x="205" y="111"/>
                  </a:lnTo>
                  <a:lnTo>
                    <a:pt x="205" y="68"/>
                  </a:lnTo>
                  <a:lnTo>
                    <a:pt x="229" y="68"/>
                  </a:lnTo>
                  <a:lnTo>
                    <a:pt x="256" y="66"/>
                  </a:lnTo>
                  <a:lnTo>
                    <a:pt x="270" y="65"/>
                  </a:lnTo>
                  <a:lnTo>
                    <a:pt x="283" y="63"/>
                  </a:lnTo>
                  <a:lnTo>
                    <a:pt x="297" y="60"/>
                  </a:lnTo>
                  <a:lnTo>
                    <a:pt x="310" y="57"/>
                  </a:lnTo>
                  <a:lnTo>
                    <a:pt x="322" y="54"/>
                  </a:lnTo>
                  <a:lnTo>
                    <a:pt x="335" y="49"/>
                  </a:lnTo>
                  <a:lnTo>
                    <a:pt x="347" y="44"/>
                  </a:lnTo>
                  <a:lnTo>
                    <a:pt x="357" y="37"/>
                  </a:lnTo>
                  <a:lnTo>
                    <a:pt x="366" y="30"/>
                  </a:lnTo>
                  <a:lnTo>
                    <a:pt x="374" y="21"/>
                  </a:lnTo>
                  <a:lnTo>
                    <a:pt x="381" y="11"/>
                  </a:lnTo>
                  <a:lnTo>
                    <a:pt x="385"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048" name="Freeform 465"/>
            <p:cNvSpPr>
              <a:spLocks/>
            </p:cNvSpPr>
            <p:nvPr>
              <p:custDataLst>
                <p:tags r:id="rId294"/>
              </p:custDataLst>
            </p:nvPr>
          </p:nvSpPr>
          <p:spPr bwMode="auto">
            <a:xfrm>
              <a:off x="3883025" y="3095625"/>
              <a:ext cx="176213" cy="187325"/>
            </a:xfrm>
            <a:custGeom>
              <a:avLst/>
              <a:gdLst>
                <a:gd name="T0" fmla="*/ 2147483647 w 359"/>
                <a:gd name="T1" fmla="*/ 2147483647 h 394"/>
                <a:gd name="T2" fmla="*/ 2147483647 w 359"/>
                <a:gd name="T3" fmla="*/ 2147483647 h 394"/>
                <a:gd name="T4" fmla="*/ 2147483647 w 359"/>
                <a:gd name="T5" fmla="*/ 2147483647 h 394"/>
                <a:gd name="T6" fmla="*/ 2147483647 w 359"/>
                <a:gd name="T7" fmla="*/ 2147483647 h 394"/>
                <a:gd name="T8" fmla="*/ 2147483647 w 359"/>
                <a:gd name="T9" fmla="*/ 2147483647 h 394"/>
                <a:gd name="T10" fmla="*/ 2147483647 w 359"/>
                <a:gd name="T11" fmla="*/ 2147483647 h 394"/>
                <a:gd name="T12" fmla="*/ 2147483647 w 359"/>
                <a:gd name="T13" fmla="*/ 2147483647 h 394"/>
                <a:gd name="T14" fmla="*/ 0 w 359"/>
                <a:gd name="T15" fmla="*/ 2147483647 h 394"/>
                <a:gd name="T16" fmla="*/ 2147483647 w 359"/>
                <a:gd name="T17" fmla="*/ 2147483647 h 394"/>
                <a:gd name="T18" fmla="*/ 2147483647 w 359"/>
                <a:gd name="T19" fmla="*/ 2147483647 h 394"/>
                <a:gd name="T20" fmla="*/ 2147483647 w 359"/>
                <a:gd name="T21" fmla="*/ 2147483647 h 394"/>
                <a:gd name="T22" fmla="*/ 2147483647 w 359"/>
                <a:gd name="T23" fmla="*/ 2147483647 h 394"/>
                <a:gd name="T24" fmla="*/ 2147483647 w 359"/>
                <a:gd name="T25" fmla="*/ 2147483647 h 394"/>
                <a:gd name="T26" fmla="*/ 2147483647 w 359"/>
                <a:gd name="T27" fmla="*/ 2147483647 h 394"/>
                <a:gd name="T28" fmla="*/ 2147483647 w 359"/>
                <a:gd name="T29" fmla="*/ 2147483647 h 394"/>
                <a:gd name="T30" fmla="*/ 2147483647 w 359"/>
                <a:gd name="T31" fmla="*/ 2147483647 h 394"/>
                <a:gd name="T32" fmla="*/ 2147483647 w 359"/>
                <a:gd name="T33" fmla="*/ 2147483647 h 394"/>
                <a:gd name="T34" fmla="*/ 2147483647 w 359"/>
                <a:gd name="T35" fmla="*/ 2147483647 h 394"/>
                <a:gd name="T36" fmla="*/ 2147483647 w 359"/>
                <a:gd name="T37" fmla="*/ 0 h 394"/>
                <a:gd name="T38" fmla="*/ 2147483647 w 359"/>
                <a:gd name="T39" fmla="*/ 2147483647 h 394"/>
                <a:gd name="T40" fmla="*/ 2147483647 w 359"/>
                <a:gd name="T41" fmla="*/ 2147483647 h 394"/>
                <a:gd name="T42" fmla="*/ 2147483647 w 359"/>
                <a:gd name="T43" fmla="*/ 2147483647 h 394"/>
                <a:gd name="T44" fmla="*/ 2147483647 w 359"/>
                <a:gd name="T45" fmla="*/ 2147483647 h 394"/>
                <a:gd name="T46" fmla="*/ 2147483647 w 359"/>
                <a:gd name="T47" fmla="*/ 2147483647 h 394"/>
                <a:gd name="T48" fmla="*/ 2147483647 w 359"/>
                <a:gd name="T49" fmla="*/ 2147483647 h 394"/>
                <a:gd name="T50" fmla="*/ 2147483647 w 359"/>
                <a:gd name="T51" fmla="*/ 2147483647 h 394"/>
                <a:gd name="T52" fmla="*/ 2147483647 w 359"/>
                <a:gd name="T53" fmla="*/ 2147483647 h 394"/>
                <a:gd name="T54" fmla="*/ 2147483647 w 359"/>
                <a:gd name="T55" fmla="*/ 2147483647 h 394"/>
                <a:gd name="T56" fmla="*/ 2147483647 w 359"/>
                <a:gd name="T57" fmla="*/ 2147483647 h 394"/>
                <a:gd name="T58" fmla="*/ 2147483647 w 359"/>
                <a:gd name="T59" fmla="*/ 2147483647 h 394"/>
                <a:gd name="T60" fmla="*/ 2147483647 w 359"/>
                <a:gd name="T61" fmla="*/ 2147483647 h 394"/>
                <a:gd name="T62" fmla="*/ 2147483647 w 359"/>
                <a:gd name="T63" fmla="*/ 2147483647 h 394"/>
                <a:gd name="T64" fmla="*/ 2147483647 w 359"/>
                <a:gd name="T65" fmla="*/ 2147483647 h 394"/>
                <a:gd name="T66" fmla="*/ 2147483647 w 359"/>
                <a:gd name="T67" fmla="*/ 2147483647 h 394"/>
                <a:gd name="T68" fmla="*/ 2147483647 w 359"/>
                <a:gd name="T69" fmla="*/ 2147483647 h 394"/>
                <a:gd name="T70" fmla="*/ 2147483647 w 359"/>
                <a:gd name="T71" fmla="*/ 2147483647 h 394"/>
                <a:gd name="T72" fmla="*/ 2147483647 w 359"/>
                <a:gd name="T73" fmla="*/ 2147483647 h 394"/>
                <a:gd name="T74" fmla="*/ 2147483647 w 359"/>
                <a:gd name="T75" fmla="*/ 2147483647 h 394"/>
                <a:gd name="T76" fmla="*/ 2147483647 w 359"/>
                <a:gd name="T77" fmla="*/ 2147483647 h 394"/>
                <a:gd name="T78" fmla="*/ 2147483647 w 359"/>
                <a:gd name="T79" fmla="*/ 2147483647 h 394"/>
                <a:gd name="T80" fmla="*/ 2147483647 w 359"/>
                <a:gd name="T81" fmla="*/ 2147483647 h 394"/>
                <a:gd name="T82" fmla="*/ 2147483647 w 359"/>
                <a:gd name="T83" fmla="*/ 2147483647 h 394"/>
                <a:gd name="T84" fmla="*/ 2147483647 w 359"/>
                <a:gd name="T85" fmla="*/ 2147483647 h 394"/>
                <a:gd name="T86" fmla="*/ 2147483647 w 359"/>
                <a:gd name="T87" fmla="*/ 2147483647 h 394"/>
                <a:gd name="T88" fmla="*/ 2147483647 w 359"/>
                <a:gd name="T89" fmla="*/ 2147483647 h 394"/>
                <a:gd name="T90" fmla="*/ 2147483647 w 359"/>
                <a:gd name="T91" fmla="*/ 2147483647 h 394"/>
                <a:gd name="T92" fmla="*/ 2147483647 w 359"/>
                <a:gd name="T93" fmla="*/ 2147483647 h 394"/>
                <a:gd name="T94" fmla="*/ 2147483647 w 359"/>
                <a:gd name="T95" fmla="*/ 2147483647 h 394"/>
                <a:gd name="T96" fmla="*/ 2147483647 w 359"/>
                <a:gd name="T97" fmla="*/ 2147483647 h 394"/>
                <a:gd name="T98" fmla="*/ 2147483647 w 359"/>
                <a:gd name="T99" fmla="*/ 2147483647 h 394"/>
                <a:gd name="T100" fmla="*/ 2147483647 w 359"/>
                <a:gd name="T101" fmla="*/ 2147483647 h 394"/>
                <a:gd name="T102" fmla="*/ 2147483647 w 359"/>
                <a:gd name="T103" fmla="*/ 2147483647 h 394"/>
                <a:gd name="T104" fmla="*/ 2147483647 w 359"/>
                <a:gd name="T105" fmla="*/ 2147483647 h 394"/>
                <a:gd name="T106" fmla="*/ 2147483647 w 359"/>
                <a:gd name="T107" fmla="*/ 2147483647 h 394"/>
                <a:gd name="T108" fmla="*/ 2147483647 w 359"/>
                <a:gd name="T109" fmla="*/ 2147483647 h 394"/>
                <a:gd name="T110" fmla="*/ 2147483647 w 359"/>
                <a:gd name="T111" fmla="*/ 2147483647 h 394"/>
                <a:gd name="T112" fmla="*/ 2147483647 w 359"/>
                <a:gd name="T113" fmla="*/ 2147483647 h 394"/>
                <a:gd name="T114" fmla="*/ 2147483647 w 359"/>
                <a:gd name="T115" fmla="*/ 2147483647 h 39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59"/>
                <a:gd name="T175" fmla="*/ 0 h 394"/>
                <a:gd name="T176" fmla="*/ 359 w 359"/>
                <a:gd name="T177" fmla="*/ 394 h 39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59" h="394">
                  <a:moveTo>
                    <a:pt x="53" y="394"/>
                  </a:moveTo>
                  <a:lnTo>
                    <a:pt x="53" y="382"/>
                  </a:lnTo>
                  <a:lnTo>
                    <a:pt x="53" y="370"/>
                  </a:lnTo>
                  <a:lnTo>
                    <a:pt x="53" y="358"/>
                  </a:lnTo>
                  <a:lnTo>
                    <a:pt x="53" y="346"/>
                  </a:lnTo>
                  <a:lnTo>
                    <a:pt x="53" y="333"/>
                  </a:lnTo>
                  <a:lnTo>
                    <a:pt x="52" y="322"/>
                  </a:lnTo>
                  <a:lnTo>
                    <a:pt x="50" y="312"/>
                  </a:lnTo>
                  <a:lnTo>
                    <a:pt x="46" y="302"/>
                  </a:lnTo>
                  <a:lnTo>
                    <a:pt x="43" y="293"/>
                  </a:lnTo>
                  <a:lnTo>
                    <a:pt x="40" y="284"/>
                  </a:lnTo>
                  <a:lnTo>
                    <a:pt x="35" y="277"/>
                  </a:lnTo>
                  <a:lnTo>
                    <a:pt x="32" y="270"/>
                  </a:lnTo>
                  <a:lnTo>
                    <a:pt x="13" y="245"/>
                  </a:lnTo>
                  <a:lnTo>
                    <a:pt x="0" y="222"/>
                  </a:lnTo>
                  <a:lnTo>
                    <a:pt x="0" y="185"/>
                  </a:lnTo>
                  <a:lnTo>
                    <a:pt x="27" y="185"/>
                  </a:lnTo>
                  <a:lnTo>
                    <a:pt x="33" y="181"/>
                  </a:lnTo>
                  <a:lnTo>
                    <a:pt x="38" y="174"/>
                  </a:lnTo>
                  <a:lnTo>
                    <a:pt x="40" y="169"/>
                  </a:lnTo>
                  <a:lnTo>
                    <a:pt x="41" y="163"/>
                  </a:lnTo>
                  <a:lnTo>
                    <a:pt x="41" y="150"/>
                  </a:lnTo>
                  <a:lnTo>
                    <a:pt x="40" y="136"/>
                  </a:lnTo>
                  <a:lnTo>
                    <a:pt x="38" y="107"/>
                  </a:lnTo>
                  <a:lnTo>
                    <a:pt x="32" y="79"/>
                  </a:lnTo>
                  <a:lnTo>
                    <a:pt x="31" y="65"/>
                  </a:lnTo>
                  <a:lnTo>
                    <a:pt x="31" y="52"/>
                  </a:lnTo>
                  <a:lnTo>
                    <a:pt x="32" y="47"/>
                  </a:lnTo>
                  <a:lnTo>
                    <a:pt x="34" y="41"/>
                  </a:lnTo>
                  <a:lnTo>
                    <a:pt x="36" y="36"/>
                  </a:lnTo>
                  <a:lnTo>
                    <a:pt x="40" y="31"/>
                  </a:lnTo>
                  <a:lnTo>
                    <a:pt x="120" y="31"/>
                  </a:lnTo>
                  <a:lnTo>
                    <a:pt x="120" y="27"/>
                  </a:lnTo>
                  <a:lnTo>
                    <a:pt x="122" y="22"/>
                  </a:lnTo>
                  <a:lnTo>
                    <a:pt x="124" y="18"/>
                  </a:lnTo>
                  <a:lnTo>
                    <a:pt x="128" y="14"/>
                  </a:lnTo>
                  <a:lnTo>
                    <a:pt x="133" y="6"/>
                  </a:lnTo>
                  <a:lnTo>
                    <a:pt x="140" y="0"/>
                  </a:lnTo>
                  <a:lnTo>
                    <a:pt x="141" y="9"/>
                  </a:lnTo>
                  <a:lnTo>
                    <a:pt x="142" y="18"/>
                  </a:lnTo>
                  <a:lnTo>
                    <a:pt x="143" y="22"/>
                  </a:lnTo>
                  <a:lnTo>
                    <a:pt x="142" y="26"/>
                  </a:lnTo>
                  <a:lnTo>
                    <a:pt x="142" y="29"/>
                  </a:lnTo>
                  <a:lnTo>
                    <a:pt x="140" y="31"/>
                  </a:lnTo>
                  <a:lnTo>
                    <a:pt x="153" y="31"/>
                  </a:lnTo>
                  <a:lnTo>
                    <a:pt x="168" y="31"/>
                  </a:lnTo>
                  <a:lnTo>
                    <a:pt x="180" y="31"/>
                  </a:lnTo>
                  <a:lnTo>
                    <a:pt x="186" y="31"/>
                  </a:lnTo>
                  <a:lnTo>
                    <a:pt x="202" y="34"/>
                  </a:lnTo>
                  <a:lnTo>
                    <a:pt x="214" y="38"/>
                  </a:lnTo>
                  <a:lnTo>
                    <a:pt x="224" y="43"/>
                  </a:lnTo>
                  <a:lnTo>
                    <a:pt x="233" y="49"/>
                  </a:lnTo>
                  <a:lnTo>
                    <a:pt x="240" y="53"/>
                  </a:lnTo>
                  <a:lnTo>
                    <a:pt x="246" y="58"/>
                  </a:lnTo>
                  <a:lnTo>
                    <a:pt x="252" y="60"/>
                  </a:lnTo>
                  <a:lnTo>
                    <a:pt x="259" y="61"/>
                  </a:lnTo>
                  <a:lnTo>
                    <a:pt x="264" y="61"/>
                  </a:lnTo>
                  <a:lnTo>
                    <a:pt x="268" y="59"/>
                  </a:lnTo>
                  <a:lnTo>
                    <a:pt x="271" y="57"/>
                  </a:lnTo>
                  <a:lnTo>
                    <a:pt x="275" y="54"/>
                  </a:lnTo>
                  <a:lnTo>
                    <a:pt x="280" y="46"/>
                  </a:lnTo>
                  <a:lnTo>
                    <a:pt x="286" y="37"/>
                  </a:lnTo>
                  <a:lnTo>
                    <a:pt x="300" y="44"/>
                  </a:lnTo>
                  <a:lnTo>
                    <a:pt x="312" y="52"/>
                  </a:lnTo>
                  <a:lnTo>
                    <a:pt x="319" y="55"/>
                  </a:lnTo>
                  <a:lnTo>
                    <a:pt x="325" y="59"/>
                  </a:lnTo>
                  <a:lnTo>
                    <a:pt x="332" y="61"/>
                  </a:lnTo>
                  <a:lnTo>
                    <a:pt x="338" y="61"/>
                  </a:lnTo>
                  <a:lnTo>
                    <a:pt x="359" y="148"/>
                  </a:lnTo>
                  <a:lnTo>
                    <a:pt x="353" y="161"/>
                  </a:lnTo>
                  <a:lnTo>
                    <a:pt x="346" y="173"/>
                  </a:lnTo>
                  <a:lnTo>
                    <a:pt x="338" y="185"/>
                  </a:lnTo>
                  <a:lnTo>
                    <a:pt x="331" y="195"/>
                  </a:lnTo>
                  <a:lnTo>
                    <a:pt x="323" y="206"/>
                  </a:lnTo>
                  <a:lnTo>
                    <a:pt x="318" y="218"/>
                  </a:lnTo>
                  <a:lnTo>
                    <a:pt x="315" y="224"/>
                  </a:lnTo>
                  <a:lnTo>
                    <a:pt x="314" y="231"/>
                  </a:lnTo>
                  <a:lnTo>
                    <a:pt x="313" y="239"/>
                  </a:lnTo>
                  <a:lnTo>
                    <a:pt x="312" y="247"/>
                  </a:lnTo>
                  <a:lnTo>
                    <a:pt x="313" y="255"/>
                  </a:lnTo>
                  <a:lnTo>
                    <a:pt x="316" y="263"/>
                  </a:lnTo>
                  <a:lnTo>
                    <a:pt x="321" y="273"/>
                  </a:lnTo>
                  <a:lnTo>
                    <a:pt x="325" y="283"/>
                  </a:lnTo>
                  <a:lnTo>
                    <a:pt x="331" y="293"/>
                  </a:lnTo>
                  <a:lnTo>
                    <a:pt x="335" y="302"/>
                  </a:lnTo>
                  <a:lnTo>
                    <a:pt x="337" y="309"/>
                  </a:lnTo>
                  <a:lnTo>
                    <a:pt x="338" y="315"/>
                  </a:lnTo>
                  <a:lnTo>
                    <a:pt x="337" y="321"/>
                  </a:lnTo>
                  <a:lnTo>
                    <a:pt x="332" y="331"/>
                  </a:lnTo>
                  <a:lnTo>
                    <a:pt x="330" y="337"/>
                  </a:lnTo>
                  <a:lnTo>
                    <a:pt x="327" y="343"/>
                  </a:lnTo>
                  <a:lnTo>
                    <a:pt x="326" y="351"/>
                  </a:lnTo>
                  <a:lnTo>
                    <a:pt x="325" y="358"/>
                  </a:lnTo>
                  <a:lnTo>
                    <a:pt x="319" y="358"/>
                  </a:lnTo>
                  <a:lnTo>
                    <a:pt x="313" y="357"/>
                  </a:lnTo>
                  <a:lnTo>
                    <a:pt x="308" y="356"/>
                  </a:lnTo>
                  <a:lnTo>
                    <a:pt x="304" y="354"/>
                  </a:lnTo>
                  <a:lnTo>
                    <a:pt x="298" y="350"/>
                  </a:lnTo>
                  <a:lnTo>
                    <a:pt x="292" y="346"/>
                  </a:lnTo>
                  <a:lnTo>
                    <a:pt x="287" y="340"/>
                  </a:lnTo>
                  <a:lnTo>
                    <a:pt x="280" y="336"/>
                  </a:lnTo>
                  <a:lnTo>
                    <a:pt x="277" y="335"/>
                  </a:lnTo>
                  <a:lnTo>
                    <a:pt x="271" y="334"/>
                  </a:lnTo>
                  <a:lnTo>
                    <a:pt x="266" y="333"/>
                  </a:lnTo>
                  <a:lnTo>
                    <a:pt x="259" y="333"/>
                  </a:lnTo>
                  <a:lnTo>
                    <a:pt x="246" y="333"/>
                  </a:lnTo>
                  <a:lnTo>
                    <a:pt x="234" y="334"/>
                  </a:lnTo>
                  <a:lnTo>
                    <a:pt x="221" y="336"/>
                  </a:lnTo>
                  <a:lnTo>
                    <a:pt x="208" y="338"/>
                  </a:lnTo>
                  <a:lnTo>
                    <a:pt x="181" y="343"/>
                  </a:lnTo>
                  <a:lnTo>
                    <a:pt x="155" y="351"/>
                  </a:lnTo>
                  <a:lnTo>
                    <a:pt x="131" y="359"/>
                  </a:lnTo>
                  <a:lnTo>
                    <a:pt x="107" y="367"/>
                  </a:lnTo>
                  <a:lnTo>
                    <a:pt x="86" y="375"/>
                  </a:lnTo>
                  <a:lnTo>
                    <a:pt x="66" y="382"/>
                  </a:lnTo>
                  <a:lnTo>
                    <a:pt x="53" y="394"/>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355" name="Freeform 466"/>
            <p:cNvSpPr>
              <a:spLocks/>
            </p:cNvSpPr>
            <p:nvPr>
              <p:custDataLst>
                <p:tags r:id="rId295"/>
              </p:custDataLst>
            </p:nvPr>
          </p:nvSpPr>
          <p:spPr bwMode="auto">
            <a:xfrm>
              <a:off x="5075238" y="3271838"/>
              <a:ext cx="214312" cy="244475"/>
            </a:xfrm>
            <a:custGeom>
              <a:avLst/>
              <a:gdLst>
                <a:gd name="T0" fmla="*/ 2147483647 w 449"/>
                <a:gd name="T1" fmla="*/ 2147483647 h 523"/>
                <a:gd name="T2" fmla="*/ 2147483647 w 449"/>
                <a:gd name="T3" fmla="*/ 2147483647 h 523"/>
                <a:gd name="T4" fmla="*/ 2147483647 w 449"/>
                <a:gd name="T5" fmla="*/ 2147483647 h 523"/>
                <a:gd name="T6" fmla="*/ 2147483647 w 449"/>
                <a:gd name="T7" fmla="*/ 2147483647 h 523"/>
                <a:gd name="T8" fmla="*/ 2147483647 w 449"/>
                <a:gd name="T9" fmla="*/ 2147483647 h 523"/>
                <a:gd name="T10" fmla="*/ 2147483647 w 449"/>
                <a:gd name="T11" fmla="*/ 2147483647 h 523"/>
                <a:gd name="T12" fmla="*/ 2147483647 w 449"/>
                <a:gd name="T13" fmla="*/ 2147483647 h 523"/>
                <a:gd name="T14" fmla="*/ 2147483647 w 449"/>
                <a:gd name="T15" fmla="*/ 2147483647 h 523"/>
                <a:gd name="T16" fmla="*/ 2147483647 w 449"/>
                <a:gd name="T17" fmla="*/ 2147483647 h 523"/>
                <a:gd name="T18" fmla="*/ 2147483647 w 449"/>
                <a:gd name="T19" fmla="*/ 2147483647 h 523"/>
                <a:gd name="T20" fmla="*/ 2147483647 w 449"/>
                <a:gd name="T21" fmla="*/ 2147483647 h 523"/>
                <a:gd name="T22" fmla="*/ 2147483647 w 449"/>
                <a:gd name="T23" fmla="*/ 2147483647 h 523"/>
                <a:gd name="T24" fmla="*/ 2147483647 w 449"/>
                <a:gd name="T25" fmla="*/ 2147483647 h 523"/>
                <a:gd name="T26" fmla="*/ 2147483647 w 449"/>
                <a:gd name="T27" fmla="*/ 2147483647 h 523"/>
                <a:gd name="T28" fmla="*/ 2147483647 w 449"/>
                <a:gd name="T29" fmla="*/ 2147483647 h 523"/>
                <a:gd name="T30" fmla="*/ 2147483647 w 449"/>
                <a:gd name="T31" fmla="*/ 2147483647 h 523"/>
                <a:gd name="T32" fmla="*/ 2147483647 w 449"/>
                <a:gd name="T33" fmla="*/ 2147483647 h 523"/>
                <a:gd name="T34" fmla="*/ 2147483647 w 449"/>
                <a:gd name="T35" fmla="*/ 2147483647 h 523"/>
                <a:gd name="T36" fmla="*/ 2147483647 w 449"/>
                <a:gd name="T37" fmla="*/ 2147483647 h 523"/>
                <a:gd name="T38" fmla="*/ 2147483647 w 449"/>
                <a:gd name="T39" fmla="*/ 2147483647 h 523"/>
                <a:gd name="T40" fmla="*/ 2147483647 w 449"/>
                <a:gd name="T41" fmla="*/ 2147483647 h 523"/>
                <a:gd name="T42" fmla="*/ 2147483647 w 449"/>
                <a:gd name="T43" fmla="*/ 2147483647 h 523"/>
                <a:gd name="T44" fmla="*/ 2147483647 w 449"/>
                <a:gd name="T45" fmla="*/ 2147483647 h 523"/>
                <a:gd name="T46" fmla="*/ 2147483647 w 449"/>
                <a:gd name="T47" fmla="*/ 2147483647 h 523"/>
                <a:gd name="T48" fmla="*/ 2147483647 w 449"/>
                <a:gd name="T49" fmla="*/ 2147483647 h 523"/>
                <a:gd name="T50" fmla="*/ 2147483647 w 449"/>
                <a:gd name="T51" fmla="*/ 0 h 523"/>
                <a:gd name="T52" fmla="*/ 2147483647 w 449"/>
                <a:gd name="T53" fmla="*/ 0 h 523"/>
                <a:gd name="T54" fmla="*/ 2147483647 w 449"/>
                <a:gd name="T55" fmla="*/ 0 h 523"/>
                <a:gd name="T56" fmla="*/ 2147483647 w 449"/>
                <a:gd name="T57" fmla="*/ 2147483647 h 523"/>
                <a:gd name="T58" fmla="*/ 2147483647 w 449"/>
                <a:gd name="T59" fmla="*/ 2147483647 h 523"/>
                <a:gd name="T60" fmla="*/ 2147483647 w 449"/>
                <a:gd name="T61" fmla="*/ 2147483647 h 523"/>
                <a:gd name="T62" fmla="*/ 2147483647 w 449"/>
                <a:gd name="T63" fmla="*/ 2147483647 h 523"/>
                <a:gd name="T64" fmla="*/ 2147483647 w 449"/>
                <a:gd name="T65" fmla="*/ 2147483647 h 523"/>
                <a:gd name="T66" fmla="*/ 2147483647 w 449"/>
                <a:gd name="T67" fmla="*/ 2147483647 h 523"/>
                <a:gd name="T68" fmla="*/ 2147483647 w 449"/>
                <a:gd name="T69" fmla="*/ 2147483647 h 523"/>
                <a:gd name="T70" fmla="*/ 2147483647 w 449"/>
                <a:gd name="T71" fmla="*/ 2147483647 h 523"/>
                <a:gd name="T72" fmla="*/ 2147483647 w 449"/>
                <a:gd name="T73" fmla="*/ 2147483647 h 523"/>
                <a:gd name="T74" fmla="*/ 2147483647 w 449"/>
                <a:gd name="T75" fmla="*/ 2147483647 h 523"/>
                <a:gd name="T76" fmla="*/ 2147483647 w 449"/>
                <a:gd name="T77" fmla="*/ 2147483647 h 523"/>
                <a:gd name="T78" fmla="*/ 2147483647 w 449"/>
                <a:gd name="T79" fmla="*/ 2147483647 h 523"/>
                <a:gd name="T80" fmla="*/ 2147483647 w 449"/>
                <a:gd name="T81" fmla="*/ 2147483647 h 523"/>
                <a:gd name="T82" fmla="*/ 2147483647 w 449"/>
                <a:gd name="T83" fmla="*/ 2147483647 h 523"/>
                <a:gd name="T84" fmla="*/ 2147483647 w 449"/>
                <a:gd name="T85" fmla="*/ 2147483647 h 523"/>
                <a:gd name="T86" fmla="*/ 2147483647 w 449"/>
                <a:gd name="T87" fmla="*/ 2147483647 h 523"/>
                <a:gd name="T88" fmla="*/ 2147483647 w 449"/>
                <a:gd name="T89" fmla="*/ 2147483647 h 523"/>
                <a:gd name="T90" fmla="*/ 2147483647 w 449"/>
                <a:gd name="T91" fmla="*/ 2147483647 h 523"/>
                <a:gd name="T92" fmla="*/ 2147483647 w 449"/>
                <a:gd name="T93" fmla="*/ 2147483647 h 523"/>
                <a:gd name="T94" fmla="*/ 2147483647 w 449"/>
                <a:gd name="T95" fmla="*/ 2147483647 h 523"/>
                <a:gd name="T96" fmla="*/ 2147483647 w 449"/>
                <a:gd name="T97" fmla="*/ 2147483647 h 523"/>
                <a:gd name="T98" fmla="*/ 2147483647 w 449"/>
                <a:gd name="T99" fmla="*/ 2147483647 h 523"/>
                <a:gd name="T100" fmla="*/ 2147483647 w 449"/>
                <a:gd name="T101" fmla="*/ 2147483647 h 523"/>
                <a:gd name="T102" fmla="*/ 2147483647 w 449"/>
                <a:gd name="T103" fmla="*/ 2147483647 h 523"/>
                <a:gd name="T104" fmla="*/ 2147483647 w 449"/>
                <a:gd name="T105" fmla="*/ 2147483647 h 523"/>
                <a:gd name="T106" fmla="*/ 2147483647 w 449"/>
                <a:gd name="T107" fmla="*/ 2147483647 h 523"/>
                <a:gd name="T108" fmla="*/ 2147483647 w 449"/>
                <a:gd name="T109" fmla="*/ 2147483647 h 52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49"/>
                <a:gd name="T166" fmla="*/ 0 h 523"/>
                <a:gd name="T167" fmla="*/ 449 w 449"/>
                <a:gd name="T168" fmla="*/ 523 h 52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49" h="523">
                  <a:moveTo>
                    <a:pt x="410" y="370"/>
                  </a:moveTo>
                  <a:lnTo>
                    <a:pt x="410" y="105"/>
                  </a:lnTo>
                  <a:lnTo>
                    <a:pt x="407" y="102"/>
                  </a:lnTo>
                  <a:lnTo>
                    <a:pt x="405" y="98"/>
                  </a:lnTo>
                  <a:lnTo>
                    <a:pt x="405" y="95"/>
                  </a:lnTo>
                  <a:lnTo>
                    <a:pt x="408" y="92"/>
                  </a:lnTo>
                  <a:lnTo>
                    <a:pt x="413" y="84"/>
                  </a:lnTo>
                  <a:lnTo>
                    <a:pt x="422" y="77"/>
                  </a:lnTo>
                  <a:lnTo>
                    <a:pt x="432" y="70"/>
                  </a:lnTo>
                  <a:lnTo>
                    <a:pt x="441" y="60"/>
                  </a:lnTo>
                  <a:lnTo>
                    <a:pt x="444" y="55"/>
                  </a:lnTo>
                  <a:lnTo>
                    <a:pt x="447" y="50"/>
                  </a:lnTo>
                  <a:lnTo>
                    <a:pt x="448" y="44"/>
                  </a:lnTo>
                  <a:lnTo>
                    <a:pt x="449" y="37"/>
                  </a:lnTo>
                  <a:lnTo>
                    <a:pt x="438" y="37"/>
                  </a:lnTo>
                  <a:lnTo>
                    <a:pt x="432" y="34"/>
                  </a:lnTo>
                  <a:lnTo>
                    <a:pt x="426" y="32"/>
                  </a:lnTo>
                  <a:lnTo>
                    <a:pt x="422" y="27"/>
                  </a:lnTo>
                  <a:lnTo>
                    <a:pt x="418" y="24"/>
                  </a:lnTo>
                  <a:lnTo>
                    <a:pt x="411" y="21"/>
                  </a:lnTo>
                  <a:lnTo>
                    <a:pt x="402" y="19"/>
                  </a:lnTo>
                  <a:lnTo>
                    <a:pt x="390" y="18"/>
                  </a:lnTo>
                  <a:lnTo>
                    <a:pt x="382" y="19"/>
                  </a:lnTo>
                  <a:lnTo>
                    <a:pt x="377" y="20"/>
                  </a:lnTo>
                  <a:lnTo>
                    <a:pt x="371" y="22"/>
                  </a:lnTo>
                  <a:lnTo>
                    <a:pt x="368" y="24"/>
                  </a:lnTo>
                  <a:lnTo>
                    <a:pt x="360" y="31"/>
                  </a:lnTo>
                  <a:lnTo>
                    <a:pt x="355" y="37"/>
                  </a:lnTo>
                  <a:lnTo>
                    <a:pt x="348" y="44"/>
                  </a:lnTo>
                  <a:lnTo>
                    <a:pt x="340" y="50"/>
                  </a:lnTo>
                  <a:lnTo>
                    <a:pt x="333" y="52"/>
                  </a:lnTo>
                  <a:lnTo>
                    <a:pt x="326" y="54"/>
                  </a:lnTo>
                  <a:lnTo>
                    <a:pt x="319" y="55"/>
                  </a:lnTo>
                  <a:lnTo>
                    <a:pt x="310" y="55"/>
                  </a:lnTo>
                  <a:lnTo>
                    <a:pt x="298" y="55"/>
                  </a:lnTo>
                  <a:lnTo>
                    <a:pt x="287" y="54"/>
                  </a:lnTo>
                  <a:lnTo>
                    <a:pt x="277" y="52"/>
                  </a:lnTo>
                  <a:lnTo>
                    <a:pt x="267" y="50"/>
                  </a:lnTo>
                  <a:lnTo>
                    <a:pt x="251" y="43"/>
                  </a:lnTo>
                  <a:lnTo>
                    <a:pt x="235" y="36"/>
                  </a:lnTo>
                  <a:lnTo>
                    <a:pt x="220" y="27"/>
                  </a:lnTo>
                  <a:lnTo>
                    <a:pt x="206" y="19"/>
                  </a:lnTo>
                  <a:lnTo>
                    <a:pt x="197" y="15"/>
                  </a:lnTo>
                  <a:lnTo>
                    <a:pt x="189" y="12"/>
                  </a:lnTo>
                  <a:lnTo>
                    <a:pt x="180" y="9"/>
                  </a:lnTo>
                  <a:lnTo>
                    <a:pt x="170" y="6"/>
                  </a:lnTo>
                  <a:lnTo>
                    <a:pt x="152" y="7"/>
                  </a:lnTo>
                  <a:lnTo>
                    <a:pt x="134" y="8"/>
                  </a:lnTo>
                  <a:lnTo>
                    <a:pt x="127" y="7"/>
                  </a:lnTo>
                  <a:lnTo>
                    <a:pt x="119" y="6"/>
                  </a:lnTo>
                  <a:lnTo>
                    <a:pt x="111" y="4"/>
                  </a:lnTo>
                  <a:lnTo>
                    <a:pt x="103" y="0"/>
                  </a:lnTo>
                  <a:lnTo>
                    <a:pt x="80" y="0"/>
                  </a:lnTo>
                  <a:lnTo>
                    <a:pt x="52" y="0"/>
                  </a:lnTo>
                  <a:lnTo>
                    <a:pt x="24" y="0"/>
                  </a:lnTo>
                  <a:lnTo>
                    <a:pt x="5" y="0"/>
                  </a:lnTo>
                  <a:lnTo>
                    <a:pt x="5" y="7"/>
                  </a:lnTo>
                  <a:lnTo>
                    <a:pt x="5" y="18"/>
                  </a:lnTo>
                  <a:lnTo>
                    <a:pt x="5" y="29"/>
                  </a:lnTo>
                  <a:lnTo>
                    <a:pt x="5" y="37"/>
                  </a:lnTo>
                  <a:lnTo>
                    <a:pt x="9" y="47"/>
                  </a:lnTo>
                  <a:lnTo>
                    <a:pt x="15" y="60"/>
                  </a:lnTo>
                  <a:lnTo>
                    <a:pt x="19" y="74"/>
                  </a:lnTo>
                  <a:lnTo>
                    <a:pt x="23" y="91"/>
                  </a:lnTo>
                  <a:lnTo>
                    <a:pt x="28" y="109"/>
                  </a:lnTo>
                  <a:lnTo>
                    <a:pt x="31" y="128"/>
                  </a:lnTo>
                  <a:lnTo>
                    <a:pt x="34" y="150"/>
                  </a:lnTo>
                  <a:lnTo>
                    <a:pt x="38" y="172"/>
                  </a:lnTo>
                  <a:lnTo>
                    <a:pt x="38" y="190"/>
                  </a:lnTo>
                  <a:lnTo>
                    <a:pt x="37" y="206"/>
                  </a:lnTo>
                  <a:lnTo>
                    <a:pt x="33" y="219"/>
                  </a:lnTo>
                  <a:lnTo>
                    <a:pt x="29" y="230"/>
                  </a:lnTo>
                  <a:lnTo>
                    <a:pt x="18" y="249"/>
                  </a:lnTo>
                  <a:lnTo>
                    <a:pt x="7" y="269"/>
                  </a:lnTo>
                  <a:lnTo>
                    <a:pt x="17" y="284"/>
                  </a:lnTo>
                  <a:lnTo>
                    <a:pt x="10" y="321"/>
                  </a:lnTo>
                  <a:lnTo>
                    <a:pt x="0" y="328"/>
                  </a:lnTo>
                  <a:lnTo>
                    <a:pt x="28" y="339"/>
                  </a:lnTo>
                  <a:lnTo>
                    <a:pt x="55" y="352"/>
                  </a:lnTo>
                  <a:lnTo>
                    <a:pt x="84" y="367"/>
                  </a:lnTo>
                  <a:lnTo>
                    <a:pt x="111" y="381"/>
                  </a:lnTo>
                  <a:lnTo>
                    <a:pt x="136" y="396"/>
                  </a:lnTo>
                  <a:lnTo>
                    <a:pt x="159" y="411"/>
                  </a:lnTo>
                  <a:lnTo>
                    <a:pt x="170" y="420"/>
                  </a:lnTo>
                  <a:lnTo>
                    <a:pt x="180" y="428"/>
                  </a:lnTo>
                  <a:lnTo>
                    <a:pt x="189" y="436"/>
                  </a:lnTo>
                  <a:lnTo>
                    <a:pt x="197" y="444"/>
                  </a:lnTo>
                  <a:lnTo>
                    <a:pt x="198" y="451"/>
                  </a:lnTo>
                  <a:lnTo>
                    <a:pt x="199" y="457"/>
                  </a:lnTo>
                  <a:lnTo>
                    <a:pt x="201" y="464"/>
                  </a:lnTo>
                  <a:lnTo>
                    <a:pt x="205" y="471"/>
                  </a:lnTo>
                  <a:lnTo>
                    <a:pt x="209" y="479"/>
                  </a:lnTo>
                  <a:lnTo>
                    <a:pt x="214" y="486"/>
                  </a:lnTo>
                  <a:lnTo>
                    <a:pt x="220" y="492"/>
                  </a:lnTo>
                  <a:lnTo>
                    <a:pt x="226" y="498"/>
                  </a:lnTo>
                  <a:lnTo>
                    <a:pt x="233" y="503"/>
                  </a:lnTo>
                  <a:lnTo>
                    <a:pt x="240" y="508"/>
                  </a:lnTo>
                  <a:lnTo>
                    <a:pt x="247" y="512"/>
                  </a:lnTo>
                  <a:lnTo>
                    <a:pt x="256" y="516"/>
                  </a:lnTo>
                  <a:lnTo>
                    <a:pt x="264" y="519"/>
                  </a:lnTo>
                  <a:lnTo>
                    <a:pt x="273" y="521"/>
                  </a:lnTo>
                  <a:lnTo>
                    <a:pt x="281" y="523"/>
                  </a:lnTo>
                  <a:lnTo>
                    <a:pt x="290" y="523"/>
                  </a:lnTo>
                  <a:lnTo>
                    <a:pt x="304" y="502"/>
                  </a:lnTo>
                  <a:lnTo>
                    <a:pt x="320" y="482"/>
                  </a:lnTo>
                  <a:lnTo>
                    <a:pt x="335" y="462"/>
                  </a:lnTo>
                  <a:lnTo>
                    <a:pt x="349" y="444"/>
                  </a:lnTo>
                  <a:lnTo>
                    <a:pt x="365" y="427"/>
                  </a:lnTo>
                  <a:lnTo>
                    <a:pt x="379" y="408"/>
                  </a:lnTo>
                  <a:lnTo>
                    <a:pt x="394" y="390"/>
                  </a:lnTo>
                  <a:lnTo>
                    <a:pt x="410" y="37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356" name="Freeform 467"/>
            <p:cNvSpPr>
              <a:spLocks/>
            </p:cNvSpPr>
            <p:nvPr>
              <p:custDataLst>
                <p:tags r:id="rId296"/>
              </p:custDataLst>
            </p:nvPr>
          </p:nvSpPr>
          <p:spPr bwMode="auto">
            <a:xfrm>
              <a:off x="5056188" y="2446338"/>
              <a:ext cx="112712" cy="119062"/>
            </a:xfrm>
            <a:custGeom>
              <a:avLst/>
              <a:gdLst>
                <a:gd name="T0" fmla="*/ 2147483647 w 226"/>
                <a:gd name="T1" fmla="*/ 2147483647 h 246"/>
                <a:gd name="T2" fmla="*/ 2147483647 w 226"/>
                <a:gd name="T3" fmla="*/ 2147483647 h 246"/>
                <a:gd name="T4" fmla="*/ 2147483647 w 226"/>
                <a:gd name="T5" fmla="*/ 2147483647 h 246"/>
                <a:gd name="T6" fmla="*/ 2147483647 w 226"/>
                <a:gd name="T7" fmla="*/ 2147483647 h 246"/>
                <a:gd name="T8" fmla="*/ 2147483647 w 226"/>
                <a:gd name="T9" fmla="*/ 2147483647 h 246"/>
                <a:gd name="T10" fmla="*/ 2147483647 w 226"/>
                <a:gd name="T11" fmla="*/ 2147483647 h 246"/>
                <a:gd name="T12" fmla="*/ 2147483647 w 226"/>
                <a:gd name="T13" fmla="*/ 2147483647 h 246"/>
                <a:gd name="T14" fmla="*/ 2147483647 w 226"/>
                <a:gd name="T15" fmla="*/ 2147483647 h 246"/>
                <a:gd name="T16" fmla="*/ 2147483647 w 226"/>
                <a:gd name="T17" fmla="*/ 2147483647 h 246"/>
                <a:gd name="T18" fmla="*/ 2147483647 w 226"/>
                <a:gd name="T19" fmla="*/ 2147483647 h 246"/>
                <a:gd name="T20" fmla="*/ 2147483647 w 226"/>
                <a:gd name="T21" fmla="*/ 2147483647 h 246"/>
                <a:gd name="T22" fmla="*/ 2147483647 w 226"/>
                <a:gd name="T23" fmla="*/ 2147483647 h 246"/>
                <a:gd name="T24" fmla="*/ 2147483647 w 226"/>
                <a:gd name="T25" fmla="*/ 2147483647 h 246"/>
                <a:gd name="T26" fmla="*/ 2147483647 w 226"/>
                <a:gd name="T27" fmla="*/ 2147483647 h 246"/>
                <a:gd name="T28" fmla="*/ 2147483647 w 226"/>
                <a:gd name="T29" fmla="*/ 2147483647 h 246"/>
                <a:gd name="T30" fmla="*/ 2147483647 w 226"/>
                <a:gd name="T31" fmla="*/ 2147483647 h 246"/>
                <a:gd name="T32" fmla="*/ 2147483647 w 226"/>
                <a:gd name="T33" fmla="*/ 2147483647 h 246"/>
                <a:gd name="T34" fmla="*/ 2147483647 w 226"/>
                <a:gd name="T35" fmla="*/ 2147483647 h 246"/>
                <a:gd name="T36" fmla="*/ 2147483647 w 226"/>
                <a:gd name="T37" fmla="*/ 2147483647 h 246"/>
                <a:gd name="T38" fmla="*/ 2147483647 w 226"/>
                <a:gd name="T39" fmla="*/ 2147483647 h 246"/>
                <a:gd name="T40" fmla="*/ 2147483647 w 226"/>
                <a:gd name="T41" fmla="*/ 2147483647 h 246"/>
                <a:gd name="T42" fmla="*/ 2147483647 w 226"/>
                <a:gd name="T43" fmla="*/ 2147483647 h 246"/>
                <a:gd name="T44" fmla="*/ 2147483647 w 226"/>
                <a:gd name="T45" fmla="*/ 2147483647 h 246"/>
                <a:gd name="T46" fmla="*/ 2147483647 w 226"/>
                <a:gd name="T47" fmla="*/ 2147483647 h 246"/>
                <a:gd name="T48" fmla="*/ 2147483647 w 226"/>
                <a:gd name="T49" fmla="*/ 2147483647 h 246"/>
                <a:gd name="T50" fmla="*/ 2147483647 w 226"/>
                <a:gd name="T51" fmla="*/ 2147483647 h 246"/>
                <a:gd name="T52" fmla="*/ 2147483647 w 226"/>
                <a:gd name="T53" fmla="*/ 2147483647 h 246"/>
                <a:gd name="T54" fmla="*/ 2147483647 w 226"/>
                <a:gd name="T55" fmla="*/ 2147483647 h 246"/>
                <a:gd name="T56" fmla="*/ 2147483647 w 226"/>
                <a:gd name="T57" fmla="*/ 2147483647 h 246"/>
                <a:gd name="T58" fmla="*/ 2147483647 w 226"/>
                <a:gd name="T59" fmla="*/ 2147483647 h 246"/>
                <a:gd name="T60" fmla="*/ 2147483647 w 226"/>
                <a:gd name="T61" fmla="*/ 2147483647 h 246"/>
                <a:gd name="T62" fmla="*/ 2147483647 w 226"/>
                <a:gd name="T63" fmla="*/ 2147483647 h 246"/>
                <a:gd name="T64" fmla="*/ 2147483647 w 226"/>
                <a:gd name="T65" fmla="*/ 2147483647 h 246"/>
                <a:gd name="T66" fmla="*/ 2147483647 w 226"/>
                <a:gd name="T67" fmla="*/ 2147483647 h 2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6"/>
                <a:gd name="T103" fmla="*/ 0 h 246"/>
                <a:gd name="T104" fmla="*/ 226 w 226"/>
                <a:gd name="T105" fmla="*/ 246 h 24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6" h="246">
                  <a:moveTo>
                    <a:pt x="0" y="221"/>
                  </a:moveTo>
                  <a:lnTo>
                    <a:pt x="12" y="228"/>
                  </a:lnTo>
                  <a:lnTo>
                    <a:pt x="27" y="236"/>
                  </a:lnTo>
                  <a:lnTo>
                    <a:pt x="36" y="240"/>
                  </a:lnTo>
                  <a:lnTo>
                    <a:pt x="44" y="243"/>
                  </a:lnTo>
                  <a:lnTo>
                    <a:pt x="53" y="245"/>
                  </a:lnTo>
                  <a:lnTo>
                    <a:pt x="60" y="246"/>
                  </a:lnTo>
                  <a:lnTo>
                    <a:pt x="68" y="245"/>
                  </a:lnTo>
                  <a:lnTo>
                    <a:pt x="76" y="243"/>
                  </a:lnTo>
                  <a:lnTo>
                    <a:pt x="85" y="241"/>
                  </a:lnTo>
                  <a:lnTo>
                    <a:pt x="92" y="237"/>
                  </a:lnTo>
                  <a:lnTo>
                    <a:pt x="110" y="228"/>
                  </a:lnTo>
                  <a:lnTo>
                    <a:pt x="126" y="217"/>
                  </a:lnTo>
                  <a:lnTo>
                    <a:pt x="141" y="205"/>
                  </a:lnTo>
                  <a:lnTo>
                    <a:pt x="153" y="194"/>
                  </a:lnTo>
                  <a:lnTo>
                    <a:pt x="161" y="184"/>
                  </a:lnTo>
                  <a:lnTo>
                    <a:pt x="167" y="178"/>
                  </a:lnTo>
                  <a:lnTo>
                    <a:pt x="159" y="173"/>
                  </a:lnTo>
                  <a:lnTo>
                    <a:pt x="154" y="167"/>
                  </a:lnTo>
                  <a:lnTo>
                    <a:pt x="149" y="160"/>
                  </a:lnTo>
                  <a:lnTo>
                    <a:pt x="146" y="152"/>
                  </a:lnTo>
                  <a:lnTo>
                    <a:pt x="143" y="145"/>
                  </a:lnTo>
                  <a:lnTo>
                    <a:pt x="142" y="137"/>
                  </a:lnTo>
                  <a:lnTo>
                    <a:pt x="141" y="130"/>
                  </a:lnTo>
                  <a:lnTo>
                    <a:pt x="139" y="123"/>
                  </a:lnTo>
                  <a:lnTo>
                    <a:pt x="141" y="116"/>
                  </a:lnTo>
                  <a:lnTo>
                    <a:pt x="143" y="110"/>
                  </a:lnTo>
                  <a:lnTo>
                    <a:pt x="146" y="105"/>
                  </a:lnTo>
                  <a:lnTo>
                    <a:pt x="150" y="100"/>
                  </a:lnTo>
                  <a:lnTo>
                    <a:pt x="156" y="94"/>
                  </a:lnTo>
                  <a:lnTo>
                    <a:pt x="161" y="90"/>
                  </a:lnTo>
                  <a:lnTo>
                    <a:pt x="168" y="86"/>
                  </a:lnTo>
                  <a:lnTo>
                    <a:pt x="176" y="82"/>
                  </a:lnTo>
                  <a:lnTo>
                    <a:pt x="204" y="71"/>
                  </a:lnTo>
                  <a:lnTo>
                    <a:pt x="226" y="61"/>
                  </a:lnTo>
                  <a:lnTo>
                    <a:pt x="225" y="49"/>
                  </a:lnTo>
                  <a:lnTo>
                    <a:pt x="223" y="38"/>
                  </a:lnTo>
                  <a:lnTo>
                    <a:pt x="221" y="30"/>
                  </a:lnTo>
                  <a:lnTo>
                    <a:pt x="217" y="23"/>
                  </a:lnTo>
                  <a:lnTo>
                    <a:pt x="214" y="17"/>
                  </a:lnTo>
                  <a:lnTo>
                    <a:pt x="212" y="12"/>
                  </a:lnTo>
                  <a:lnTo>
                    <a:pt x="212" y="6"/>
                  </a:lnTo>
                  <a:lnTo>
                    <a:pt x="213" y="0"/>
                  </a:lnTo>
                  <a:lnTo>
                    <a:pt x="202" y="1"/>
                  </a:lnTo>
                  <a:lnTo>
                    <a:pt x="191" y="4"/>
                  </a:lnTo>
                  <a:lnTo>
                    <a:pt x="181" y="7"/>
                  </a:lnTo>
                  <a:lnTo>
                    <a:pt x="171" y="11"/>
                  </a:lnTo>
                  <a:lnTo>
                    <a:pt x="154" y="20"/>
                  </a:lnTo>
                  <a:lnTo>
                    <a:pt x="136" y="29"/>
                  </a:lnTo>
                  <a:lnTo>
                    <a:pt x="121" y="38"/>
                  </a:lnTo>
                  <a:lnTo>
                    <a:pt x="107" y="47"/>
                  </a:lnTo>
                  <a:lnTo>
                    <a:pt x="100" y="51"/>
                  </a:lnTo>
                  <a:lnTo>
                    <a:pt x="93" y="53"/>
                  </a:lnTo>
                  <a:lnTo>
                    <a:pt x="87" y="55"/>
                  </a:lnTo>
                  <a:lnTo>
                    <a:pt x="80" y="55"/>
                  </a:lnTo>
                  <a:lnTo>
                    <a:pt x="75" y="54"/>
                  </a:lnTo>
                  <a:lnTo>
                    <a:pt x="67" y="51"/>
                  </a:lnTo>
                  <a:lnTo>
                    <a:pt x="59" y="47"/>
                  </a:lnTo>
                  <a:lnTo>
                    <a:pt x="51" y="41"/>
                  </a:lnTo>
                  <a:lnTo>
                    <a:pt x="36" y="31"/>
                  </a:lnTo>
                  <a:lnTo>
                    <a:pt x="27" y="24"/>
                  </a:lnTo>
                  <a:lnTo>
                    <a:pt x="24" y="39"/>
                  </a:lnTo>
                  <a:lnTo>
                    <a:pt x="21" y="64"/>
                  </a:lnTo>
                  <a:lnTo>
                    <a:pt x="18" y="95"/>
                  </a:lnTo>
                  <a:lnTo>
                    <a:pt x="13" y="129"/>
                  </a:lnTo>
                  <a:lnTo>
                    <a:pt x="10" y="163"/>
                  </a:lnTo>
                  <a:lnTo>
                    <a:pt x="7" y="191"/>
                  </a:lnTo>
                  <a:lnTo>
                    <a:pt x="3" y="212"/>
                  </a:lnTo>
                  <a:lnTo>
                    <a:pt x="0" y="221"/>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357" name="Freeform 468"/>
            <p:cNvSpPr>
              <a:spLocks/>
            </p:cNvSpPr>
            <p:nvPr>
              <p:custDataLst>
                <p:tags r:id="rId297"/>
              </p:custDataLst>
            </p:nvPr>
          </p:nvSpPr>
          <p:spPr bwMode="auto">
            <a:xfrm>
              <a:off x="5389563" y="2540000"/>
              <a:ext cx="25400" cy="49213"/>
            </a:xfrm>
            <a:custGeom>
              <a:avLst/>
              <a:gdLst>
                <a:gd name="T0" fmla="*/ 2147483647 w 60"/>
                <a:gd name="T1" fmla="*/ 0 h 81"/>
                <a:gd name="T2" fmla="*/ 2147483647 w 60"/>
                <a:gd name="T3" fmla="*/ 2147483647 h 81"/>
                <a:gd name="T4" fmla="*/ 2147483647 w 60"/>
                <a:gd name="T5" fmla="*/ 2147483647 h 81"/>
                <a:gd name="T6" fmla="*/ 2147483647 w 60"/>
                <a:gd name="T7" fmla="*/ 2147483647 h 81"/>
                <a:gd name="T8" fmla="*/ 2147483647 w 60"/>
                <a:gd name="T9" fmla="*/ 2147483647 h 81"/>
                <a:gd name="T10" fmla="*/ 2147483647 w 60"/>
                <a:gd name="T11" fmla="*/ 2147483647 h 81"/>
                <a:gd name="T12" fmla="*/ 2147483647 w 60"/>
                <a:gd name="T13" fmla="*/ 0 h 81"/>
                <a:gd name="T14" fmla="*/ 2147483647 w 60"/>
                <a:gd name="T15" fmla="*/ 2147483647 h 81"/>
                <a:gd name="T16" fmla="*/ 2147483647 w 60"/>
                <a:gd name="T17" fmla="*/ 2147483647 h 81"/>
                <a:gd name="T18" fmla="*/ 2147483647 w 60"/>
                <a:gd name="T19" fmla="*/ 2147483647 h 81"/>
                <a:gd name="T20" fmla="*/ 2147483647 w 60"/>
                <a:gd name="T21" fmla="*/ 2147483647 h 81"/>
                <a:gd name="T22" fmla="*/ 2147483647 w 60"/>
                <a:gd name="T23" fmla="*/ 2147483647 h 81"/>
                <a:gd name="T24" fmla="*/ 2147483647 w 60"/>
                <a:gd name="T25" fmla="*/ 2147483647 h 81"/>
                <a:gd name="T26" fmla="*/ 2147483647 w 60"/>
                <a:gd name="T27" fmla="*/ 2147483647 h 81"/>
                <a:gd name="T28" fmla="*/ 2147483647 w 60"/>
                <a:gd name="T29" fmla="*/ 2147483647 h 81"/>
                <a:gd name="T30" fmla="*/ 2147483647 w 60"/>
                <a:gd name="T31" fmla="*/ 2147483647 h 81"/>
                <a:gd name="T32" fmla="*/ 2147483647 w 60"/>
                <a:gd name="T33" fmla="*/ 2147483647 h 81"/>
                <a:gd name="T34" fmla="*/ 2147483647 w 60"/>
                <a:gd name="T35" fmla="*/ 2147483647 h 81"/>
                <a:gd name="T36" fmla="*/ 2147483647 w 60"/>
                <a:gd name="T37" fmla="*/ 2147483647 h 81"/>
                <a:gd name="T38" fmla="*/ 0 w 60"/>
                <a:gd name="T39" fmla="*/ 2147483647 h 81"/>
                <a:gd name="T40" fmla="*/ 2147483647 w 60"/>
                <a:gd name="T41" fmla="*/ 2147483647 h 81"/>
                <a:gd name="T42" fmla="*/ 2147483647 w 60"/>
                <a:gd name="T43" fmla="*/ 2147483647 h 81"/>
                <a:gd name="T44" fmla="*/ 2147483647 w 60"/>
                <a:gd name="T45" fmla="*/ 0 h 81"/>
                <a:gd name="T46" fmla="*/ 2147483647 w 60"/>
                <a:gd name="T47" fmla="*/ 0 h 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0"/>
                <a:gd name="T73" fmla="*/ 0 h 81"/>
                <a:gd name="T74" fmla="*/ 60 w 60"/>
                <a:gd name="T75" fmla="*/ 81 h 8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0" h="81">
                  <a:moveTo>
                    <a:pt x="27" y="0"/>
                  </a:moveTo>
                  <a:lnTo>
                    <a:pt x="29" y="2"/>
                  </a:lnTo>
                  <a:lnTo>
                    <a:pt x="32" y="3"/>
                  </a:lnTo>
                  <a:lnTo>
                    <a:pt x="36" y="3"/>
                  </a:lnTo>
                  <a:lnTo>
                    <a:pt x="40" y="2"/>
                  </a:lnTo>
                  <a:lnTo>
                    <a:pt x="47" y="1"/>
                  </a:lnTo>
                  <a:lnTo>
                    <a:pt x="53" y="0"/>
                  </a:lnTo>
                  <a:lnTo>
                    <a:pt x="53" y="26"/>
                  </a:lnTo>
                  <a:lnTo>
                    <a:pt x="54" y="47"/>
                  </a:lnTo>
                  <a:lnTo>
                    <a:pt x="54" y="57"/>
                  </a:lnTo>
                  <a:lnTo>
                    <a:pt x="56" y="65"/>
                  </a:lnTo>
                  <a:lnTo>
                    <a:pt x="58" y="73"/>
                  </a:lnTo>
                  <a:lnTo>
                    <a:pt x="60" y="81"/>
                  </a:lnTo>
                  <a:lnTo>
                    <a:pt x="20" y="81"/>
                  </a:lnTo>
                  <a:lnTo>
                    <a:pt x="14" y="80"/>
                  </a:lnTo>
                  <a:lnTo>
                    <a:pt x="7" y="77"/>
                  </a:lnTo>
                  <a:lnTo>
                    <a:pt x="5" y="74"/>
                  </a:lnTo>
                  <a:lnTo>
                    <a:pt x="2" y="72"/>
                  </a:lnTo>
                  <a:lnTo>
                    <a:pt x="1" y="70"/>
                  </a:lnTo>
                  <a:lnTo>
                    <a:pt x="0" y="68"/>
                  </a:lnTo>
                  <a:lnTo>
                    <a:pt x="7" y="12"/>
                  </a:lnTo>
                  <a:lnTo>
                    <a:pt x="20" y="6"/>
                  </a:lnTo>
                  <a:lnTo>
                    <a:pt x="34" y="0"/>
                  </a:lnTo>
                  <a:lnTo>
                    <a:pt x="27"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358" name="Freeform 469">
              <a:hlinkClick r:id="rId410"/>
            </p:cNvPr>
            <p:cNvSpPr>
              <a:spLocks/>
            </p:cNvSpPr>
            <p:nvPr>
              <p:custDataLst>
                <p:tags r:id="rId298"/>
              </p:custDataLst>
            </p:nvPr>
          </p:nvSpPr>
          <p:spPr bwMode="auto">
            <a:xfrm>
              <a:off x="4592638" y="1757363"/>
              <a:ext cx="180975" cy="60325"/>
            </a:xfrm>
            <a:custGeom>
              <a:avLst/>
              <a:gdLst>
                <a:gd name="T0" fmla="*/ 2147483647 w 370"/>
                <a:gd name="T1" fmla="*/ 2147483647 h 129"/>
                <a:gd name="T2" fmla="*/ 2147483647 w 370"/>
                <a:gd name="T3" fmla="*/ 2147483647 h 129"/>
                <a:gd name="T4" fmla="*/ 2147483647 w 370"/>
                <a:gd name="T5" fmla="*/ 2147483647 h 129"/>
                <a:gd name="T6" fmla="*/ 2147483647 w 370"/>
                <a:gd name="T7" fmla="*/ 2147483647 h 129"/>
                <a:gd name="T8" fmla="*/ 2147483647 w 370"/>
                <a:gd name="T9" fmla="*/ 2147483647 h 129"/>
                <a:gd name="T10" fmla="*/ 2147483647 w 370"/>
                <a:gd name="T11" fmla="*/ 2147483647 h 129"/>
                <a:gd name="T12" fmla="*/ 2147483647 w 370"/>
                <a:gd name="T13" fmla="*/ 2147483647 h 129"/>
                <a:gd name="T14" fmla="*/ 2147483647 w 370"/>
                <a:gd name="T15" fmla="*/ 2147483647 h 129"/>
                <a:gd name="T16" fmla="*/ 2147483647 w 370"/>
                <a:gd name="T17" fmla="*/ 2147483647 h 129"/>
                <a:gd name="T18" fmla="*/ 2147483647 w 370"/>
                <a:gd name="T19" fmla="*/ 2147483647 h 129"/>
                <a:gd name="T20" fmla="*/ 2147483647 w 370"/>
                <a:gd name="T21" fmla="*/ 2147483647 h 129"/>
                <a:gd name="T22" fmla="*/ 2147483647 w 370"/>
                <a:gd name="T23" fmla="*/ 2147483647 h 129"/>
                <a:gd name="T24" fmla="*/ 2147483647 w 370"/>
                <a:gd name="T25" fmla="*/ 2147483647 h 129"/>
                <a:gd name="T26" fmla="*/ 2147483647 w 370"/>
                <a:gd name="T27" fmla="*/ 0 h 129"/>
                <a:gd name="T28" fmla="*/ 2147483647 w 370"/>
                <a:gd name="T29" fmla="*/ 0 h 129"/>
                <a:gd name="T30" fmla="*/ 2147483647 w 370"/>
                <a:gd name="T31" fmla="*/ 2147483647 h 129"/>
                <a:gd name="T32" fmla="*/ 2147483647 w 370"/>
                <a:gd name="T33" fmla="*/ 2147483647 h 129"/>
                <a:gd name="T34" fmla="*/ 2147483647 w 370"/>
                <a:gd name="T35" fmla="*/ 2147483647 h 129"/>
                <a:gd name="T36" fmla="*/ 2147483647 w 370"/>
                <a:gd name="T37" fmla="*/ 2147483647 h 129"/>
                <a:gd name="T38" fmla="*/ 2147483647 w 370"/>
                <a:gd name="T39" fmla="*/ 2147483647 h 129"/>
                <a:gd name="T40" fmla="*/ 2147483647 w 370"/>
                <a:gd name="T41" fmla="*/ 2147483647 h 129"/>
                <a:gd name="T42" fmla="*/ 2147483647 w 370"/>
                <a:gd name="T43" fmla="*/ 2147483647 h 129"/>
                <a:gd name="T44" fmla="*/ 2147483647 w 370"/>
                <a:gd name="T45" fmla="*/ 2147483647 h 129"/>
                <a:gd name="T46" fmla="*/ 2147483647 w 370"/>
                <a:gd name="T47" fmla="*/ 2147483647 h 129"/>
                <a:gd name="T48" fmla="*/ 2147483647 w 370"/>
                <a:gd name="T49" fmla="*/ 2147483647 h 129"/>
                <a:gd name="T50" fmla="*/ 2147483647 w 370"/>
                <a:gd name="T51" fmla="*/ 2147483647 h 129"/>
                <a:gd name="T52" fmla="*/ 2147483647 w 370"/>
                <a:gd name="T53" fmla="*/ 2147483647 h 129"/>
                <a:gd name="T54" fmla="*/ 2147483647 w 370"/>
                <a:gd name="T55" fmla="*/ 2147483647 h 129"/>
                <a:gd name="T56" fmla="*/ 2147483647 w 370"/>
                <a:gd name="T57" fmla="*/ 2147483647 h 129"/>
                <a:gd name="T58" fmla="*/ 2147483647 w 370"/>
                <a:gd name="T59" fmla="*/ 2147483647 h 129"/>
                <a:gd name="T60" fmla="*/ 2147483647 w 370"/>
                <a:gd name="T61" fmla="*/ 2147483647 h 129"/>
                <a:gd name="T62" fmla="*/ 2147483647 w 370"/>
                <a:gd name="T63" fmla="*/ 2147483647 h 129"/>
                <a:gd name="T64" fmla="*/ 2147483647 w 370"/>
                <a:gd name="T65" fmla="*/ 2147483647 h 129"/>
                <a:gd name="T66" fmla="*/ 2147483647 w 370"/>
                <a:gd name="T67" fmla="*/ 2147483647 h 129"/>
                <a:gd name="T68" fmla="*/ 2147483647 w 370"/>
                <a:gd name="T69" fmla="*/ 2147483647 h 129"/>
                <a:gd name="T70" fmla="*/ 2147483647 w 370"/>
                <a:gd name="T71" fmla="*/ 2147483647 h 129"/>
                <a:gd name="T72" fmla="*/ 2147483647 w 370"/>
                <a:gd name="T73" fmla="*/ 2147483647 h 129"/>
                <a:gd name="T74" fmla="*/ 2147483647 w 370"/>
                <a:gd name="T75" fmla="*/ 2147483647 h 129"/>
                <a:gd name="T76" fmla="*/ 0 w 370"/>
                <a:gd name="T77" fmla="*/ 2147483647 h 129"/>
                <a:gd name="T78" fmla="*/ 0 w 370"/>
                <a:gd name="T79" fmla="*/ 2147483647 h 129"/>
                <a:gd name="T80" fmla="*/ 2147483647 w 370"/>
                <a:gd name="T81" fmla="*/ 2147483647 h 129"/>
                <a:gd name="T82" fmla="*/ 2147483647 w 370"/>
                <a:gd name="T83" fmla="*/ 2147483647 h 129"/>
                <a:gd name="T84" fmla="*/ 2147483647 w 370"/>
                <a:gd name="T85" fmla="*/ 2147483647 h 129"/>
                <a:gd name="T86" fmla="*/ 2147483647 w 370"/>
                <a:gd name="T87" fmla="*/ 2147483647 h 129"/>
                <a:gd name="T88" fmla="*/ 2147483647 w 370"/>
                <a:gd name="T89" fmla="*/ 2147483647 h 129"/>
                <a:gd name="T90" fmla="*/ 2147483647 w 370"/>
                <a:gd name="T91" fmla="*/ 2147483647 h 129"/>
                <a:gd name="T92" fmla="*/ 2147483647 w 370"/>
                <a:gd name="T93" fmla="*/ 2147483647 h 129"/>
                <a:gd name="T94" fmla="*/ 2147483647 w 370"/>
                <a:gd name="T95" fmla="*/ 2147483647 h 129"/>
                <a:gd name="T96" fmla="*/ 2147483647 w 370"/>
                <a:gd name="T97" fmla="*/ 2147483647 h 129"/>
                <a:gd name="T98" fmla="*/ 2147483647 w 370"/>
                <a:gd name="T99" fmla="*/ 2147483647 h 129"/>
                <a:gd name="T100" fmla="*/ 2147483647 w 370"/>
                <a:gd name="T101" fmla="*/ 2147483647 h 129"/>
                <a:gd name="T102" fmla="*/ 2147483647 w 370"/>
                <a:gd name="T103" fmla="*/ 2147483647 h 129"/>
                <a:gd name="T104" fmla="*/ 2147483647 w 370"/>
                <a:gd name="T105" fmla="*/ 2147483647 h 129"/>
                <a:gd name="T106" fmla="*/ 2147483647 w 370"/>
                <a:gd name="T107" fmla="*/ 2147483647 h 129"/>
                <a:gd name="T108" fmla="*/ 2147483647 w 370"/>
                <a:gd name="T109" fmla="*/ 2147483647 h 129"/>
                <a:gd name="T110" fmla="*/ 2147483647 w 370"/>
                <a:gd name="T111" fmla="*/ 2147483647 h 129"/>
                <a:gd name="T112" fmla="*/ 2147483647 w 370"/>
                <a:gd name="T113" fmla="*/ 2147483647 h 129"/>
                <a:gd name="T114" fmla="*/ 2147483647 w 370"/>
                <a:gd name="T115" fmla="*/ 2147483647 h 129"/>
                <a:gd name="T116" fmla="*/ 2147483647 w 370"/>
                <a:gd name="T117" fmla="*/ 2147483647 h 129"/>
                <a:gd name="T118" fmla="*/ 2147483647 w 370"/>
                <a:gd name="T119" fmla="*/ 2147483647 h 1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70"/>
                <a:gd name="T181" fmla="*/ 0 h 129"/>
                <a:gd name="T182" fmla="*/ 370 w 370"/>
                <a:gd name="T183" fmla="*/ 129 h 12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70" h="129">
                  <a:moveTo>
                    <a:pt x="250" y="117"/>
                  </a:moveTo>
                  <a:lnTo>
                    <a:pt x="258" y="119"/>
                  </a:lnTo>
                  <a:lnTo>
                    <a:pt x="277" y="123"/>
                  </a:lnTo>
                  <a:lnTo>
                    <a:pt x="295" y="127"/>
                  </a:lnTo>
                  <a:lnTo>
                    <a:pt x="303" y="129"/>
                  </a:lnTo>
                  <a:lnTo>
                    <a:pt x="370" y="97"/>
                  </a:lnTo>
                  <a:lnTo>
                    <a:pt x="358" y="75"/>
                  </a:lnTo>
                  <a:lnTo>
                    <a:pt x="345" y="48"/>
                  </a:lnTo>
                  <a:lnTo>
                    <a:pt x="335" y="27"/>
                  </a:lnTo>
                  <a:lnTo>
                    <a:pt x="330" y="18"/>
                  </a:lnTo>
                  <a:lnTo>
                    <a:pt x="300" y="15"/>
                  </a:lnTo>
                  <a:lnTo>
                    <a:pt x="257" y="9"/>
                  </a:lnTo>
                  <a:lnTo>
                    <a:pt x="214" y="2"/>
                  </a:lnTo>
                  <a:lnTo>
                    <a:pt x="183" y="0"/>
                  </a:lnTo>
                  <a:lnTo>
                    <a:pt x="179" y="0"/>
                  </a:lnTo>
                  <a:lnTo>
                    <a:pt x="176" y="1"/>
                  </a:lnTo>
                  <a:lnTo>
                    <a:pt x="172" y="2"/>
                  </a:lnTo>
                  <a:lnTo>
                    <a:pt x="170" y="3"/>
                  </a:lnTo>
                  <a:lnTo>
                    <a:pt x="162" y="7"/>
                  </a:lnTo>
                  <a:lnTo>
                    <a:pt x="150" y="12"/>
                  </a:lnTo>
                  <a:lnTo>
                    <a:pt x="147" y="21"/>
                  </a:lnTo>
                  <a:lnTo>
                    <a:pt x="140" y="35"/>
                  </a:lnTo>
                  <a:lnTo>
                    <a:pt x="134" y="48"/>
                  </a:lnTo>
                  <a:lnTo>
                    <a:pt x="131" y="55"/>
                  </a:lnTo>
                  <a:lnTo>
                    <a:pt x="122" y="54"/>
                  </a:lnTo>
                  <a:lnTo>
                    <a:pt x="111" y="49"/>
                  </a:lnTo>
                  <a:lnTo>
                    <a:pt x="98" y="44"/>
                  </a:lnTo>
                  <a:lnTo>
                    <a:pt x="84" y="38"/>
                  </a:lnTo>
                  <a:lnTo>
                    <a:pt x="60" y="26"/>
                  </a:lnTo>
                  <a:lnTo>
                    <a:pt x="44" y="18"/>
                  </a:lnTo>
                  <a:lnTo>
                    <a:pt x="32" y="25"/>
                  </a:lnTo>
                  <a:lnTo>
                    <a:pt x="21" y="33"/>
                  </a:lnTo>
                  <a:lnTo>
                    <a:pt x="16" y="37"/>
                  </a:lnTo>
                  <a:lnTo>
                    <a:pt x="12" y="41"/>
                  </a:lnTo>
                  <a:lnTo>
                    <a:pt x="9" y="46"/>
                  </a:lnTo>
                  <a:lnTo>
                    <a:pt x="5" y="52"/>
                  </a:lnTo>
                  <a:lnTo>
                    <a:pt x="3" y="57"/>
                  </a:lnTo>
                  <a:lnTo>
                    <a:pt x="1" y="63"/>
                  </a:lnTo>
                  <a:lnTo>
                    <a:pt x="0" y="69"/>
                  </a:lnTo>
                  <a:lnTo>
                    <a:pt x="0" y="75"/>
                  </a:lnTo>
                  <a:lnTo>
                    <a:pt x="1" y="82"/>
                  </a:lnTo>
                  <a:lnTo>
                    <a:pt x="3" y="88"/>
                  </a:lnTo>
                  <a:lnTo>
                    <a:pt x="6" y="96"/>
                  </a:lnTo>
                  <a:lnTo>
                    <a:pt x="11" y="103"/>
                  </a:lnTo>
                  <a:lnTo>
                    <a:pt x="20" y="101"/>
                  </a:lnTo>
                  <a:lnTo>
                    <a:pt x="33" y="99"/>
                  </a:lnTo>
                  <a:lnTo>
                    <a:pt x="50" y="97"/>
                  </a:lnTo>
                  <a:lnTo>
                    <a:pt x="69" y="95"/>
                  </a:lnTo>
                  <a:lnTo>
                    <a:pt x="102" y="92"/>
                  </a:lnTo>
                  <a:lnTo>
                    <a:pt x="117" y="91"/>
                  </a:lnTo>
                  <a:lnTo>
                    <a:pt x="137" y="92"/>
                  </a:lnTo>
                  <a:lnTo>
                    <a:pt x="152" y="94"/>
                  </a:lnTo>
                  <a:lnTo>
                    <a:pt x="166" y="97"/>
                  </a:lnTo>
                  <a:lnTo>
                    <a:pt x="177" y="100"/>
                  </a:lnTo>
                  <a:lnTo>
                    <a:pt x="189" y="104"/>
                  </a:lnTo>
                  <a:lnTo>
                    <a:pt x="201" y="108"/>
                  </a:lnTo>
                  <a:lnTo>
                    <a:pt x="217" y="110"/>
                  </a:lnTo>
                  <a:lnTo>
                    <a:pt x="237" y="111"/>
                  </a:lnTo>
                  <a:lnTo>
                    <a:pt x="237" y="117"/>
                  </a:lnTo>
                  <a:lnTo>
                    <a:pt x="250" y="117"/>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359" name="Freeform 471"/>
            <p:cNvSpPr>
              <a:spLocks/>
            </p:cNvSpPr>
            <p:nvPr>
              <p:custDataLst>
                <p:tags r:id="rId299"/>
              </p:custDataLst>
            </p:nvPr>
          </p:nvSpPr>
          <p:spPr bwMode="auto">
            <a:xfrm>
              <a:off x="4846638" y="4225925"/>
              <a:ext cx="68262" cy="50800"/>
            </a:xfrm>
            <a:custGeom>
              <a:avLst/>
              <a:gdLst>
                <a:gd name="T0" fmla="*/ 2147483647 w 135"/>
                <a:gd name="T1" fmla="*/ 2147483647 h 98"/>
                <a:gd name="T2" fmla="*/ 2147483647 w 135"/>
                <a:gd name="T3" fmla="*/ 2147483647 h 98"/>
                <a:gd name="T4" fmla="*/ 2147483647 w 135"/>
                <a:gd name="T5" fmla="*/ 2147483647 h 98"/>
                <a:gd name="T6" fmla="*/ 2147483647 w 135"/>
                <a:gd name="T7" fmla="*/ 2147483647 h 98"/>
                <a:gd name="T8" fmla="*/ 2147483647 w 135"/>
                <a:gd name="T9" fmla="*/ 2147483647 h 98"/>
                <a:gd name="T10" fmla="*/ 2147483647 w 135"/>
                <a:gd name="T11" fmla="*/ 2147483647 h 98"/>
                <a:gd name="T12" fmla="*/ 2147483647 w 135"/>
                <a:gd name="T13" fmla="*/ 2147483647 h 98"/>
                <a:gd name="T14" fmla="*/ 2147483647 w 135"/>
                <a:gd name="T15" fmla="*/ 2147483647 h 98"/>
                <a:gd name="T16" fmla="*/ 2147483647 w 135"/>
                <a:gd name="T17" fmla="*/ 2147483647 h 98"/>
                <a:gd name="T18" fmla="*/ 2147483647 w 135"/>
                <a:gd name="T19" fmla="*/ 2147483647 h 98"/>
                <a:gd name="T20" fmla="*/ 2147483647 w 135"/>
                <a:gd name="T21" fmla="*/ 2147483647 h 98"/>
                <a:gd name="T22" fmla="*/ 2147483647 w 135"/>
                <a:gd name="T23" fmla="*/ 0 h 98"/>
                <a:gd name="T24" fmla="*/ 2147483647 w 135"/>
                <a:gd name="T25" fmla="*/ 0 h 98"/>
                <a:gd name="T26" fmla="*/ 2147483647 w 135"/>
                <a:gd name="T27" fmla="*/ 0 h 98"/>
                <a:gd name="T28" fmla="*/ 2147483647 w 135"/>
                <a:gd name="T29" fmla="*/ 2147483647 h 98"/>
                <a:gd name="T30" fmla="*/ 2147483647 w 135"/>
                <a:gd name="T31" fmla="*/ 2147483647 h 98"/>
                <a:gd name="T32" fmla="*/ 2147483647 w 135"/>
                <a:gd name="T33" fmla="*/ 2147483647 h 98"/>
                <a:gd name="T34" fmla="*/ 2147483647 w 135"/>
                <a:gd name="T35" fmla="*/ 2147483647 h 98"/>
                <a:gd name="T36" fmla="*/ 2147483647 w 135"/>
                <a:gd name="T37" fmla="*/ 2147483647 h 98"/>
                <a:gd name="T38" fmla="*/ 2147483647 w 135"/>
                <a:gd name="T39" fmla="*/ 2147483647 h 98"/>
                <a:gd name="T40" fmla="*/ 2147483647 w 135"/>
                <a:gd name="T41" fmla="*/ 2147483647 h 98"/>
                <a:gd name="T42" fmla="*/ 2147483647 w 135"/>
                <a:gd name="T43" fmla="*/ 2147483647 h 98"/>
                <a:gd name="T44" fmla="*/ 2147483647 w 135"/>
                <a:gd name="T45" fmla="*/ 2147483647 h 98"/>
                <a:gd name="T46" fmla="*/ 2147483647 w 135"/>
                <a:gd name="T47" fmla="*/ 2147483647 h 98"/>
                <a:gd name="T48" fmla="*/ 2147483647 w 135"/>
                <a:gd name="T49" fmla="*/ 2147483647 h 98"/>
                <a:gd name="T50" fmla="*/ 2147483647 w 135"/>
                <a:gd name="T51" fmla="*/ 2147483647 h 98"/>
                <a:gd name="T52" fmla="*/ 2147483647 w 135"/>
                <a:gd name="T53" fmla="*/ 2147483647 h 98"/>
                <a:gd name="T54" fmla="*/ 2147483647 w 135"/>
                <a:gd name="T55" fmla="*/ 2147483647 h 98"/>
                <a:gd name="T56" fmla="*/ 2147483647 w 135"/>
                <a:gd name="T57" fmla="*/ 2147483647 h 98"/>
                <a:gd name="T58" fmla="*/ 2147483647 w 135"/>
                <a:gd name="T59" fmla="*/ 2147483647 h 98"/>
                <a:gd name="T60" fmla="*/ 2147483647 w 135"/>
                <a:gd name="T61" fmla="*/ 2147483647 h 98"/>
                <a:gd name="T62" fmla="*/ 2147483647 w 135"/>
                <a:gd name="T63" fmla="*/ 2147483647 h 98"/>
                <a:gd name="T64" fmla="*/ 2147483647 w 135"/>
                <a:gd name="T65" fmla="*/ 2147483647 h 98"/>
                <a:gd name="T66" fmla="*/ 2147483647 w 135"/>
                <a:gd name="T67" fmla="*/ 2147483647 h 98"/>
                <a:gd name="T68" fmla="*/ 2147483647 w 135"/>
                <a:gd name="T69" fmla="*/ 2147483647 h 98"/>
                <a:gd name="T70" fmla="*/ 2147483647 w 135"/>
                <a:gd name="T71" fmla="*/ 2147483647 h 98"/>
                <a:gd name="T72" fmla="*/ 2147483647 w 135"/>
                <a:gd name="T73" fmla="*/ 2147483647 h 98"/>
                <a:gd name="T74" fmla="*/ 2147483647 w 135"/>
                <a:gd name="T75" fmla="*/ 2147483647 h 98"/>
                <a:gd name="T76" fmla="*/ 0 w 135"/>
                <a:gd name="T77" fmla="*/ 2147483647 h 98"/>
                <a:gd name="T78" fmla="*/ 0 w 135"/>
                <a:gd name="T79" fmla="*/ 2147483647 h 98"/>
                <a:gd name="T80" fmla="*/ 2147483647 w 135"/>
                <a:gd name="T81" fmla="*/ 2147483647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5"/>
                <a:gd name="T124" fmla="*/ 0 h 98"/>
                <a:gd name="T125" fmla="*/ 135 w 135"/>
                <a:gd name="T126" fmla="*/ 98 h 9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360" name="Freeform 472">
              <a:hlinkClick r:id="rId411"/>
            </p:cNvPr>
            <p:cNvSpPr>
              <a:spLocks/>
            </p:cNvSpPr>
            <p:nvPr>
              <p:custDataLst>
                <p:tags r:id="rId300"/>
              </p:custDataLst>
            </p:nvPr>
          </p:nvSpPr>
          <p:spPr bwMode="auto">
            <a:xfrm>
              <a:off x="4592638" y="1800225"/>
              <a:ext cx="146050" cy="77788"/>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1206461638 h 10000"/>
                <a:gd name="T32" fmla="*/ 2147483647 w 10000"/>
                <a:gd name="T33" fmla="*/ 1069196549 h 10000"/>
                <a:gd name="T34" fmla="*/ 2147483647 w 10000"/>
                <a:gd name="T35" fmla="*/ 959549961 h 10000"/>
                <a:gd name="T36" fmla="*/ 2147483647 w 10000"/>
                <a:gd name="T37" fmla="*/ 877553715 h 10000"/>
                <a:gd name="T38" fmla="*/ 2147483647 w 10000"/>
                <a:gd name="T39" fmla="*/ 822285086 h 10000"/>
                <a:gd name="T40" fmla="*/ 2147483647 w 10000"/>
                <a:gd name="T41" fmla="*/ 767492991 h 10000"/>
                <a:gd name="T42" fmla="*/ 2147483647 w 10000"/>
                <a:gd name="T43" fmla="*/ 740288626 h 10000"/>
                <a:gd name="T44" fmla="*/ 2147483647 w 10000"/>
                <a:gd name="T45" fmla="*/ 740288626 h 10000"/>
                <a:gd name="T46" fmla="*/ 2147483647 w 10000"/>
                <a:gd name="T47" fmla="*/ 740288626 h 10000"/>
                <a:gd name="T48" fmla="*/ 2147483647 w 10000"/>
                <a:gd name="T49" fmla="*/ 712669697 h 10000"/>
                <a:gd name="T50" fmla="*/ 2147483647 w 10000"/>
                <a:gd name="T51" fmla="*/ 685465332 h 10000"/>
                <a:gd name="T52" fmla="*/ 2147483647 w 10000"/>
                <a:gd name="T53" fmla="*/ 630642466 h 10000"/>
                <a:gd name="T54" fmla="*/ 2147483647 w 10000"/>
                <a:gd name="T55" fmla="*/ 548200243 h 10000"/>
                <a:gd name="T56" fmla="*/ 2147483647 w 10000"/>
                <a:gd name="T57" fmla="*/ 520996306 h 10000"/>
                <a:gd name="T58" fmla="*/ 2147483647 w 10000"/>
                <a:gd name="T59" fmla="*/ 466173012 h 10000"/>
                <a:gd name="T60" fmla="*/ 2147483647 w 10000"/>
                <a:gd name="T61" fmla="*/ 356557730 h 10000"/>
                <a:gd name="T62" fmla="*/ 2147483647 w 10000"/>
                <a:gd name="T63" fmla="*/ 246911356 h 10000"/>
                <a:gd name="T64" fmla="*/ 2147483647 w 10000"/>
                <a:gd name="T65" fmla="*/ 164469401 h 10000"/>
                <a:gd name="T66" fmla="*/ 2147483647 w 10000"/>
                <a:gd name="T67" fmla="*/ 82441929 h 10000"/>
                <a:gd name="T68" fmla="*/ 2147483647 w 10000"/>
                <a:gd name="T69" fmla="*/ 27618882 h 10000"/>
                <a:gd name="T70" fmla="*/ 2147483647 w 10000"/>
                <a:gd name="T71" fmla="*/ 0 h 10000"/>
                <a:gd name="T72" fmla="*/ 2147483647 w 10000"/>
                <a:gd name="T73" fmla="*/ 27618882 h 10000"/>
                <a:gd name="T74" fmla="*/ 2141203234 w 10000"/>
                <a:gd name="T75" fmla="*/ 109646240 h 10000"/>
                <a:gd name="T76" fmla="*/ 1498728405 w 10000"/>
                <a:gd name="T77" fmla="*/ 164469401 h 10000"/>
                <a:gd name="T78" fmla="*/ 917545521 w 10000"/>
                <a:gd name="T79" fmla="*/ 219292588 h 10000"/>
                <a:gd name="T80" fmla="*/ 428637075 w 10000"/>
                <a:gd name="T81" fmla="*/ 274084736 h 10000"/>
                <a:gd name="T82" fmla="*/ 91371160 w 10000"/>
                <a:gd name="T83" fmla="*/ 328907816 h 10000"/>
                <a:gd name="T84" fmla="*/ 152602875 w 10000"/>
                <a:gd name="T85" fmla="*/ 466173012 h 10000"/>
                <a:gd name="T86" fmla="*/ 214798632 w 10000"/>
                <a:gd name="T87" fmla="*/ 520996306 h 10000"/>
                <a:gd name="T88" fmla="*/ 276034263 w 10000"/>
                <a:gd name="T89" fmla="*/ 520996306 h 10000"/>
                <a:gd name="T90" fmla="*/ 337269580 w 10000"/>
                <a:gd name="T91" fmla="*/ 548200243 h 10000"/>
                <a:gd name="T92" fmla="*/ 428637075 w 10000"/>
                <a:gd name="T93" fmla="*/ 548200243 h 10000"/>
                <a:gd name="T94" fmla="*/ 458773011 w 10000"/>
                <a:gd name="T95" fmla="*/ 548200243 h 10000"/>
                <a:gd name="T96" fmla="*/ 489872644 w 10000"/>
                <a:gd name="T97" fmla="*/ 603023537 h 10000"/>
                <a:gd name="T98" fmla="*/ 489872644 w 10000"/>
                <a:gd name="T99" fmla="*/ 712669697 h 10000"/>
                <a:gd name="T100" fmla="*/ 489872644 w 10000"/>
                <a:gd name="T101" fmla="*/ 822285086 h 10000"/>
                <a:gd name="T102" fmla="*/ 458773011 w 10000"/>
                <a:gd name="T103" fmla="*/ 959549961 h 10000"/>
                <a:gd name="T104" fmla="*/ 428637075 w 10000"/>
                <a:gd name="T105" fmla="*/ 1069196549 h 10000"/>
                <a:gd name="T106" fmla="*/ 337269580 w 10000"/>
                <a:gd name="T107" fmla="*/ 1151638344 h 10000"/>
                <a:gd name="T108" fmla="*/ 244934443 w 10000"/>
                <a:gd name="T109" fmla="*/ 1233665575 h 10000"/>
                <a:gd name="T110" fmla="*/ 152602875 w 10000"/>
                <a:gd name="T111" fmla="*/ 1316108225 h 10000"/>
                <a:gd name="T112" fmla="*/ 0 w 10000"/>
                <a:gd name="T113" fmla="*/ 1343312163 h 10000"/>
                <a:gd name="T114" fmla="*/ 327824804 w 10000"/>
                <a:gd name="T115" fmla="*/ 1677756650 h 10000"/>
                <a:gd name="T116" fmla="*/ 2141203234 w 10000"/>
                <a:gd name="T117" fmla="*/ 1864309110 h 10000"/>
                <a:gd name="T118" fmla="*/ 2147483647 w 10000"/>
                <a:gd name="T119" fmla="*/ 2147483647 h 10000"/>
                <a:gd name="T120" fmla="*/ 2147483647 w 10000"/>
                <a:gd name="T121" fmla="*/ 2147483647 h 10000"/>
                <a:gd name="T122" fmla="*/ 2147483647 w 10000"/>
                <a:gd name="T123" fmla="*/ 2147483647 h 100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000"/>
                <a:gd name="T187" fmla="*/ 0 h 10000"/>
                <a:gd name="T188" fmla="*/ 10000 w 10000"/>
                <a:gd name="T189" fmla="*/ 10000 h 100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000" h="10000">
                  <a:moveTo>
                    <a:pt x="6104" y="10000"/>
                  </a:moveTo>
                  <a:cubicBezTo>
                    <a:pt x="6125" y="9914"/>
                    <a:pt x="6148" y="9828"/>
                    <a:pt x="6169" y="9742"/>
                  </a:cubicBezTo>
                  <a:cubicBezTo>
                    <a:pt x="6201" y="9677"/>
                    <a:pt x="6234" y="9613"/>
                    <a:pt x="6266" y="9548"/>
                  </a:cubicBezTo>
                  <a:cubicBezTo>
                    <a:pt x="6299" y="9484"/>
                    <a:pt x="6331" y="9419"/>
                    <a:pt x="6363" y="9355"/>
                  </a:cubicBezTo>
                  <a:lnTo>
                    <a:pt x="6461" y="9161"/>
                  </a:lnTo>
                  <a:lnTo>
                    <a:pt x="6721" y="8839"/>
                  </a:lnTo>
                  <a:lnTo>
                    <a:pt x="7013" y="8516"/>
                  </a:lnTo>
                  <a:lnTo>
                    <a:pt x="7597" y="7935"/>
                  </a:lnTo>
                  <a:lnTo>
                    <a:pt x="8084" y="7548"/>
                  </a:lnTo>
                  <a:cubicBezTo>
                    <a:pt x="8106" y="7376"/>
                    <a:pt x="8128" y="7204"/>
                    <a:pt x="8149" y="7032"/>
                  </a:cubicBezTo>
                  <a:cubicBezTo>
                    <a:pt x="8203" y="6774"/>
                    <a:pt x="8258" y="6516"/>
                    <a:pt x="8311" y="6258"/>
                  </a:cubicBezTo>
                  <a:cubicBezTo>
                    <a:pt x="8355" y="6129"/>
                    <a:pt x="8398" y="6000"/>
                    <a:pt x="8442" y="5871"/>
                  </a:cubicBezTo>
                  <a:cubicBezTo>
                    <a:pt x="8474" y="5763"/>
                    <a:pt x="8507" y="5656"/>
                    <a:pt x="8539" y="5548"/>
                  </a:cubicBezTo>
                  <a:cubicBezTo>
                    <a:pt x="8561" y="5462"/>
                    <a:pt x="8583" y="5376"/>
                    <a:pt x="8604" y="5290"/>
                  </a:cubicBezTo>
                  <a:cubicBezTo>
                    <a:pt x="8637" y="5269"/>
                    <a:pt x="8669" y="5247"/>
                    <a:pt x="8701" y="5226"/>
                  </a:cubicBezTo>
                  <a:lnTo>
                    <a:pt x="10000" y="2839"/>
                  </a:lnTo>
                  <a:lnTo>
                    <a:pt x="10000" y="2516"/>
                  </a:lnTo>
                  <a:cubicBezTo>
                    <a:pt x="9979" y="2430"/>
                    <a:pt x="9956" y="2344"/>
                    <a:pt x="9935" y="2258"/>
                  </a:cubicBezTo>
                  <a:lnTo>
                    <a:pt x="9806" y="2065"/>
                  </a:lnTo>
                  <a:cubicBezTo>
                    <a:pt x="9762" y="2022"/>
                    <a:pt x="9719" y="1978"/>
                    <a:pt x="9675" y="1935"/>
                  </a:cubicBezTo>
                  <a:lnTo>
                    <a:pt x="9318" y="1806"/>
                  </a:lnTo>
                  <a:lnTo>
                    <a:pt x="8961" y="1742"/>
                  </a:lnTo>
                  <a:lnTo>
                    <a:pt x="8572" y="1742"/>
                  </a:lnTo>
                  <a:lnTo>
                    <a:pt x="8279" y="1742"/>
                  </a:lnTo>
                  <a:cubicBezTo>
                    <a:pt x="8247" y="1720"/>
                    <a:pt x="8214" y="1699"/>
                    <a:pt x="8182" y="1677"/>
                  </a:cubicBezTo>
                  <a:cubicBezTo>
                    <a:pt x="8149" y="1656"/>
                    <a:pt x="8117" y="1634"/>
                    <a:pt x="8084" y="1613"/>
                  </a:cubicBezTo>
                  <a:cubicBezTo>
                    <a:pt x="8073" y="1570"/>
                    <a:pt x="8063" y="1527"/>
                    <a:pt x="8052" y="1484"/>
                  </a:cubicBezTo>
                  <a:cubicBezTo>
                    <a:pt x="8063" y="1419"/>
                    <a:pt x="8073" y="1355"/>
                    <a:pt x="8084" y="1290"/>
                  </a:cubicBezTo>
                  <a:lnTo>
                    <a:pt x="7403" y="1226"/>
                  </a:lnTo>
                  <a:lnTo>
                    <a:pt x="6883" y="1097"/>
                  </a:lnTo>
                  <a:lnTo>
                    <a:pt x="6428" y="839"/>
                  </a:lnTo>
                  <a:lnTo>
                    <a:pt x="6007" y="581"/>
                  </a:lnTo>
                  <a:lnTo>
                    <a:pt x="5617" y="387"/>
                  </a:lnTo>
                  <a:lnTo>
                    <a:pt x="5162" y="194"/>
                  </a:lnTo>
                  <a:lnTo>
                    <a:pt x="4610" y="65"/>
                  </a:lnTo>
                  <a:lnTo>
                    <a:pt x="3961" y="0"/>
                  </a:lnTo>
                  <a:lnTo>
                    <a:pt x="3442" y="65"/>
                  </a:lnTo>
                  <a:lnTo>
                    <a:pt x="2273" y="258"/>
                  </a:lnTo>
                  <a:lnTo>
                    <a:pt x="1591" y="387"/>
                  </a:lnTo>
                  <a:lnTo>
                    <a:pt x="974" y="516"/>
                  </a:lnTo>
                  <a:lnTo>
                    <a:pt x="455" y="645"/>
                  </a:lnTo>
                  <a:lnTo>
                    <a:pt x="97" y="774"/>
                  </a:lnTo>
                  <a:cubicBezTo>
                    <a:pt x="119" y="882"/>
                    <a:pt x="141" y="989"/>
                    <a:pt x="162" y="1097"/>
                  </a:cubicBezTo>
                  <a:lnTo>
                    <a:pt x="228" y="1226"/>
                  </a:lnTo>
                  <a:lnTo>
                    <a:pt x="293" y="1226"/>
                  </a:lnTo>
                  <a:cubicBezTo>
                    <a:pt x="315" y="1247"/>
                    <a:pt x="336" y="1269"/>
                    <a:pt x="358" y="1290"/>
                  </a:cubicBezTo>
                  <a:lnTo>
                    <a:pt x="455" y="1290"/>
                  </a:lnTo>
                  <a:lnTo>
                    <a:pt x="487" y="1290"/>
                  </a:lnTo>
                  <a:lnTo>
                    <a:pt x="520" y="1419"/>
                  </a:lnTo>
                  <a:lnTo>
                    <a:pt x="520" y="1677"/>
                  </a:lnTo>
                  <a:lnTo>
                    <a:pt x="520" y="1935"/>
                  </a:lnTo>
                  <a:cubicBezTo>
                    <a:pt x="509" y="2043"/>
                    <a:pt x="498" y="2150"/>
                    <a:pt x="487" y="2258"/>
                  </a:cubicBezTo>
                  <a:cubicBezTo>
                    <a:pt x="476" y="2344"/>
                    <a:pt x="466" y="2430"/>
                    <a:pt x="455" y="2516"/>
                  </a:cubicBezTo>
                  <a:cubicBezTo>
                    <a:pt x="422" y="2581"/>
                    <a:pt x="390" y="2645"/>
                    <a:pt x="358" y="2710"/>
                  </a:cubicBezTo>
                  <a:cubicBezTo>
                    <a:pt x="325" y="2774"/>
                    <a:pt x="293" y="2839"/>
                    <a:pt x="260" y="2903"/>
                  </a:cubicBezTo>
                  <a:cubicBezTo>
                    <a:pt x="228" y="2968"/>
                    <a:pt x="194" y="3032"/>
                    <a:pt x="162" y="3097"/>
                  </a:cubicBezTo>
                  <a:lnTo>
                    <a:pt x="0" y="3161"/>
                  </a:lnTo>
                  <a:lnTo>
                    <a:pt x="348" y="3948"/>
                  </a:lnTo>
                  <a:cubicBezTo>
                    <a:pt x="990" y="4094"/>
                    <a:pt x="1511" y="4951"/>
                    <a:pt x="2273" y="4387"/>
                  </a:cubicBezTo>
                  <a:cubicBezTo>
                    <a:pt x="2414" y="5312"/>
                    <a:pt x="2554" y="6236"/>
                    <a:pt x="2694" y="7161"/>
                  </a:cubicBezTo>
                  <a:lnTo>
                    <a:pt x="5260" y="7935"/>
                  </a:lnTo>
                  <a:lnTo>
                    <a:pt x="6104" y="10000"/>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362" name="Freeform 474"/>
            <p:cNvSpPr>
              <a:spLocks/>
            </p:cNvSpPr>
            <p:nvPr>
              <p:custDataLst>
                <p:tags r:id="rId301"/>
              </p:custDataLst>
            </p:nvPr>
          </p:nvSpPr>
          <p:spPr bwMode="auto">
            <a:xfrm>
              <a:off x="5041900" y="3670300"/>
              <a:ext cx="77788" cy="219075"/>
            </a:xfrm>
            <a:custGeom>
              <a:avLst/>
              <a:gdLst>
                <a:gd name="T0" fmla="*/ 2147483647 w 166"/>
                <a:gd name="T1" fmla="*/ 2147483647 h 456"/>
                <a:gd name="T2" fmla="*/ 2147483647 w 166"/>
                <a:gd name="T3" fmla="*/ 2147483647 h 456"/>
                <a:gd name="T4" fmla="*/ 2147483647 w 166"/>
                <a:gd name="T5" fmla="*/ 2147483647 h 456"/>
                <a:gd name="T6" fmla="*/ 2147483647 w 166"/>
                <a:gd name="T7" fmla="*/ 2147483647 h 456"/>
                <a:gd name="T8" fmla="*/ 2147483647 w 166"/>
                <a:gd name="T9" fmla="*/ 2147483647 h 456"/>
                <a:gd name="T10" fmla="*/ 2147483647 w 166"/>
                <a:gd name="T11" fmla="*/ 2147483647 h 456"/>
                <a:gd name="T12" fmla="*/ 2147483647 w 166"/>
                <a:gd name="T13" fmla="*/ 2147483647 h 456"/>
                <a:gd name="T14" fmla="*/ 2147483647 w 166"/>
                <a:gd name="T15" fmla="*/ 2147483647 h 456"/>
                <a:gd name="T16" fmla="*/ 2147483647 w 166"/>
                <a:gd name="T17" fmla="*/ 2147483647 h 456"/>
                <a:gd name="T18" fmla="*/ 2147483647 w 166"/>
                <a:gd name="T19" fmla="*/ 2147483647 h 456"/>
                <a:gd name="T20" fmla="*/ 2147483647 w 166"/>
                <a:gd name="T21" fmla="*/ 2147483647 h 456"/>
                <a:gd name="T22" fmla="*/ 2147483647 w 166"/>
                <a:gd name="T23" fmla="*/ 2147483647 h 456"/>
                <a:gd name="T24" fmla="*/ 2147483647 w 166"/>
                <a:gd name="T25" fmla="*/ 2147483647 h 456"/>
                <a:gd name="T26" fmla="*/ 2147483647 w 166"/>
                <a:gd name="T27" fmla="*/ 2147483647 h 456"/>
                <a:gd name="T28" fmla="*/ 2147483647 w 166"/>
                <a:gd name="T29" fmla="*/ 2147483647 h 456"/>
                <a:gd name="T30" fmla="*/ 2147483647 w 166"/>
                <a:gd name="T31" fmla="*/ 2147483647 h 456"/>
                <a:gd name="T32" fmla="*/ 2147483647 w 166"/>
                <a:gd name="T33" fmla="*/ 2147483647 h 456"/>
                <a:gd name="T34" fmla="*/ 2147483647 w 166"/>
                <a:gd name="T35" fmla="*/ 2147483647 h 456"/>
                <a:gd name="T36" fmla="*/ 2147483647 w 166"/>
                <a:gd name="T37" fmla="*/ 2147483647 h 456"/>
                <a:gd name="T38" fmla="*/ 2147483647 w 166"/>
                <a:gd name="T39" fmla="*/ 2147483647 h 456"/>
                <a:gd name="T40" fmla="*/ 2147483647 w 166"/>
                <a:gd name="T41" fmla="*/ 2147483647 h 456"/>
                <a:gd name="T42" fmla="*/ 2147483647 w 166"/>
                <a:gd name="T43" fmla="*/ 2147483647 h 456"/>
                <a:gd name="T44" fmla="*/ 2147483647 w 166"/>
                <a:gd name="T45" fmla="*/ 2147483647 h 456"/>
                <a:gd name="T46" fmla="*/ 2147483647 w 166"/>
                <a:gd name="T47" fmla="*/ 2147483647 h 456"/>
                <a:gd name="T48" fmla="*/ 2147483647 w 166"/>
                <a:gd name="T49" fmla="*/ 2147483647 h 456"/>
                <a:gd name="T50" fmla="*/ 2147483647 w 166"/>
                <a:gd name="T51" fmla="*/ 2147483647 h 456"/>
                <a:gd name="T52" fmla="*/ 2147483647 w 166"/>
                <a:gd name="T53" fmla="*/ 2147483647 h 456"/>
                <a:gd name="T54" fmla="*/ 2147483647 w 166"/>
                <a:gd name="T55" fmla="*/ 2147483647 h 456"/>
                <a:gd name="T56" fmla="*/ 2147483647 w 166"/>
                <a:gd name="T57" fmla="*/ 2147483647 h 456"/>
                <a:gd name="T58" fmla="*/ 2147483647 w 166"/>
                <a:gd name="T59" fmla="*/ 2147483647 h 456"/>
                <a:gd name="T60" fmla="*/ 2147483647 w 166"/>
                <a:gd name="T61" fmla="*/ 2147483647 h 456"/>
                <a:gd name="T62" fmla="*/ 2147483647 w 166"/>
                <a:gd name="T63" fmla="*/ 2147483647 h 456"/>
                <a:gd name="T64" fmla="*/ 2147483647 w 166"/>
                <a:gd name="T65" fmla="*/ 2147483647 h 456"/>
                <a:gd name="T66" fmla="*/ 2147483647 w 166"/>
                <a:gd name="T67" fmla="*/ 2147483647 h 456"/>
                <a:gd name="T68" fmla="*/ 2147483647 w 166"/>
                <a:gd name="T69" fmla="*/ 2147483647 h 456"/>
                <a:gd name="T70" fmla="*/ 2147483647 w 166"/>
                <a:gd name="T71" fmla="*/ 2147483647 h 456"/>
                <a:gd name="T72" fmla="*/ 2147483647 w 166"/>
                <a:gd name="T73" fmla="*/ 2147483647 h 456"/>
                <a:gd name="T74" fmla="*/ 2147483647 w 166"/>
                <a:gd name="T75" fmla="*/ 2147483647 h 456"/>
                <a:gd name="T76" fmla="*/ 2147483647 w 166"/>
                <a:gd name="T77" fmla="*/ 2147483647 h 456"/>
                <a:gd name="T78" fmla="*/ 2147483647 w 166"/>
                <a:gd name="T79" fmla="*/ 2147483647 h 456"/>
                <a:gd name="T80" fmla="*/ 2147483647 w 166"/>
                <a:gd name="T81" fmla="*/ 2147483647 h 456"/>
                <a:gd name="T82" fmla="*/ 2147483647 w 166"/>
                <a:gd name="T83" fmla="*/ 2147483647 h 456"/>
                <a:gd name="T84" fmla="*/ 2147483647 w 166"/>
                <a:gd name="T85" fmla="*/ 2147483647 h 456"/>
                <a:gd name="T86" fmla="*/ 2147483647 w 166"/>
                <a:gd name="T87" fmla="*/ 2147483647 h 456"/>
                <a:gd name="T88" fmla="*/ 2147483647 w 166"/>
                <a:gd name="T89" fmla="*/ 2147483647 h 456"/>
                <a:gd name="T90" fmla="*/ 2147483647 w 166"/>
                <a:gd name="T91" fmla="*/ 2147483647 h 456"/>
                <a:gd name="T92" fmla="*/ 2147483647 w 166"/>
                <a:gd name="T93" fmla="*/ 2147483647 h 456"/>
                <a:gd name="T94" fmla="*/ 2147483647 w 166"/>
                <a:gd name="T95" fmla="*/ 2147483647 h 456"/>
                <a:gd name="T96" fmla="*/ 2147483647 w 166"/>
                <a:gd name="T97" fmla="*/ 2147483647 h 456"/>
                <a:gd name="T98" fmla="*/ 2147483647 w 166"/>
                <a:gd name="T99" fmla="*/ 2147483647 h 456"/>
                <a:gd name="T100" fmla="*/ 2147483647 w 166"/>
                <a:gd name="T101" fmla="*/ 2147483647 h 4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6"/>
                <a:gd name="T154" fmla="*/ 0 h 456"/>
                <a:gd name="T155" fmla="*/ 166 w 166"/>
                <a:gd name="T156" fmla="*/ 456 h 4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6" h="456">
                  <a:moveTo>
                    <a:pt x="7" y="277"/>
                  </a:moveTo>
                  <a:lnTo>
                    <a:pt x="10" y="282"/>
                  </a:lnTo>
                  <a:lnTo>
                    <a:pt x="14" y="287"/>
                  </a:lnTo>
                  <a:lnTo>
                    <a:pt x="19" y="290"/>
                  </a:lnTo>
                  <a:lnTo>
                    <a:pt x="25" y="294"/>
                  </a:lnTo>
                  <a:lnTo>
                    <a:pt x="37" y="300"/>
                  </a:lnTo>
                  <a:lnTo>
                    <a:pt x="52" y="304"/>
                  </a:lnTo>
                  <a:lnTo>
                    <a:pt x="58" y="306"/>
                  </a:lnTo>
                  <a:lnTo>
                    <a:pt x="65" y="309"/>
                  </a:lnTo>
                  <a:lnTo>
                    <a:pt x="70" y="312"/>
                  </a:lnTo>
                  <a:lnTo>
                    <a:pt x="76" y="316"/>
                  </a:lnTo>
                  <a:lnTo>
                    <a:pt x="80" y="320"/>
                  </a:lnTo>
                  <a:lnTo>
                    <a:pt x="84" y="325"/>
                  </a:lnTo>
                  <a:lnTo>
                    <a:pt x="86" y="331"/>
                  </a:lnTo>
                  <a:lnTo>
                    <a:pt x="87" y="339"/>
                  </a:lnTo>
                  <a:lnTo>
                    <a:pt x="86" y="347"/>
                  </a:lnTo>
                  <a:lnTo>
                    <a:pt x="82" y="356"/>
                  </a:lnTo>
                  <a:lnTo>
                    <a:pt x="78" y="363"/>
                  </a:lnTo>
                  <a:lnTo>
                    <a:pt x="74" y="369"/>
                  </a:lnTo>
                  <a:lnTo>
                    <a:pt x="68" y="375"/>
                  </a:lnTo>
                  <a:lnTo>
                    <a:pt x="64" y="381"/>
                  </a:lnTo>
                  <a:lnTo>
                    <a:pt x="62" y="388"/>
                  </a:lnTo>
                  <a:lnTo>
                    <a:pt x="60" y="394"/>
                  </a:lnTo>
                  <a:lnTo>
                    <a:pt x="60" y="400"/>
                  </a:lnTo>
                  <a:lnTo>
                    <a:pt x="62" y="405"/>
                  </a:lnTo>
                  <a:lnTo>
                    <a:pt x="64" y="411"/>
                  </a:lnTo>
                  <a:lnTo>
                    <a:pt x="67" y="416"/>
                  </a:lnTo>
                  <a:lnTo>
                    <a:pt x="76" y="424"/>
                  </a:lnTo>
                  <a:lnTo>
                    <a:pt x="85" y="432"/>
                  </a:lnTo>
                  <a:lnTo>
                    <a:pt x="104" y="445"/>
                  </a:lnTo>
                  <a:lnTo>
                    <a:pt x="120" y="456"/>
                  </a:lnTo>
                  <a:lnTo>
                    <a:pt x="120" y="443"/>
                  </a:lnTo>
                  <a:lnTo>
                    <a:pt x="120" y="432"/>
                  </a:lnTo>
                  <a:lnTo>
                    <a:pt x="120" y="423"/>
                  </a:lnTo>
                  <a:lnTo>
                    <a:pt x="120" y="413"/>
                  </a:lnTo>
                  <a:lnTo>
                    <a:pt x="131" y="413"/>
                  </a:lnTo>
                  <a:lnTo>
                    <a:pt x="141" y="410"/>
                  </a:lnTo>
                  <a:lnTo>
                    <a:pt x="145" y="407"/>
                  </a:lnTo>
                  <a:lnTo>
                    <a:pt x="149" y="405"/>
                  </a:lnTo>
                  <a:lnTo>
                    <a:pt x="153" y="402"/>
                  </a:lnTo>
                  <a:lnTo>
                    <a:pt x="155" y="399"/>
                  </a:lnTo>
                  <a:lnTo>
                    <a:pt x="160" y="393"/>
                  </a:lnTo>
                  <a:lnTo>
                    <a:pt x="164" y="384"/>
                  </a:lnTo>
                  <a:lnTo>
                    <a:pt x="166" y="375"/>
                  </a:lnTo>
                  <a:lnTo>
                    <a:pt x="166" y="364"/>
                  </a:lnTo>
                  <a:lnTo>
                    <a:pt x="165" y="350"/>
                  </a:lnTo>
                  <a:lnTo>
                    <a:pt x="163" y="339"/>
                  </a:lnTo>
                  <a:lnTo>
                    <a:pt x="158" y="328"/>
                  </a:lnTo>
                  <a:lnTo>
                    <a:pt x="153" y="318"/>
                  </a:lnTo>
                  <a:lnTo>
                    <a:pt x="148" y="307"/>
                  </a:lnTo>
                  <a:lnTo>
                    <a:pt x="144" y="296"/>
                  </a:lnTo>
                  <a:lnTo>
                    <a:pt x="141" y="284"/>
                  </a:lnTo>
                  <a:lnTo>
                    <a:pt x="140" y="271"/>
                  </a:lnTo>
                  <a:lnTo>
                    <a:pt x="135" y="269"/>
                  </a:lnTo>
                  <a:lnTo>
                    <a:pt x="127" y="261"/>
                  </a:lnTo>
                  <a:lnTo>
                    <a:pt x="118" y="251"/>
                  </a:lnTo>
                  <a:lnTo>
                    <a:pt x="108" y="238"/>
                  </a:lnTo>
                  <a:lnTo>
                    <a:pt x="97" y="224"/>
                  </a:lnTo>
                  <a:lnTo>
                    <a:pt x="88" y="211"/>
                  </a:lnTo>
                  <a:lnTo>
                    <a:pt x="85" y="206"/>
                  </a:lnTo>
                  <a:lnTo>
                    <a:pt x="82" y="200"/>
                  </a:lnTo>
                  <a:lnTo>
                    <a:pt x="80" y="195"/>
                  </a:lnTo>
                  <a:lnTo>
                    <a:pt x="80" y="192"/>
                  </a:lnTo>
                  <a:lnTo>
                    <a:pt x="81" y="177"/>
                  </a:lnTo>
                  <a:lnTo>
                    <a:pt x="85" y="157"/>
                  </a:lnTo>
                  <a:lnTo>
                    <a:pt x="88" y="147"/>
                  </a:lnTo>
                  <a:lnTo>
                    <a:pt x="91" y="138"/>
                  </a:lnTo>
                  <a:lnTo>
                    <a:pt x="96" y="129"/>
                  </a:lnTo>
                  <a:lnTo>
                    <a:pt x="100" y="123"/>
                  </a:lnTo>
                  <a:lnTo>
                    <a:pt x="98" y="113"/>
                  </a:lnTo>
                  <a:lnTo>
                    <a:pt x="96" y="99"/>
                  </a:lnTo>
                  <a:lnTo>
                    <a:pt x="95" y="82"/>
                  </a:lnTo>
                  <a:lnTo>
                    <a:pt x="93" y="63"/>
                  </a:lnTo>
                  <a:lnTo>
                    <a:pt x="92" y="45"/>
                  </a:lnTo>
                  <a:lnTo>
                    <a:pt x="90" y="30"/>
                  </a:lnTo>
                  <a:lnTo>
                    <a:pt x="89" y="18"/>
                  </a:lnTo>
                  <a:lnTo>
                    <a:pt x="87" y="12"/>
                  </a:lnTo>
                  <a:lnTo>
                    <a:pt x="71" y="8"/>
                  </a:lnTo>
                  <a:lnTo>
                    <a:pt x="54" y="6"/>
                  </a:lnTo>
                  <a:lnTo>
                    <a:pt x="33" y="4"/>
                  </a:lnTo>
                  <a:lnTo>
                    <a:pt x="7" y="0"/>
                  </a:lnTo>
                  <a:lnTo>
                    <a:pt x="12" y="10"/>
                  </a:lnTo>
                  <a:lnTo>
                    <a:pt x="19" y="21"/>
                  </a:lnTo>
                  <a:lnTo>
                    <a:pt x="22" y="25"/>
                  </a:lnTo>
                  <a:lnTo>
                    <a:pt x="28" y="28"/>
                  </a:lnTo>
                  <a:lnTo>
                    <a:pt x="33" y="30"/>
                  </a:lnTo>
                  <a:lnTo>
                    <a:pt x="40" y="31"/>
                  </a:lnTo>
                  <a:lnTo>
                    <a:pt x="40" y="44"/>
                  </a:lnTo>
                  <a:lnTo>
                    <a:pt x="40" y="55"/>
                  </a:lnTo>
                  <a:lnTo>
                    <a:pt x="40" y="64"/>
                  </a:lnTo>
                  <a:lnTo>
                    <a:pt x="40" y="74"/>
                  </a:lnTo>
                  <a:lnTo>
                    <a:pt x="40" y="78"/>
                  </a:lnTo>
                  <a:lnTo>
                    <a:pt x="39" y="81"/>
                  </a:lnTo>
                  <a:lnTo>
                    <a:pt x="36" y="85"/>
                  </a:lnTo>
                  <a:lnTo>
                    <a:pt x="35" y="88"/>
                  </a:lnTo>
                  <a:lnTo>
                    <a:pt x="29" y="95"/>
                  </a:lnTo>
                  <a:lnTo>
                    <a:pt x="22" y="102"/>
                  </a:lnTo>
                  <a:lnTo>
                    <a:pt x="15" y="109"/>
                  </a:lnTo>
                  <a:lnTo>
                    <a:pt x="9" y="115"/>
                  </a:lnTo>
                  <a:lnTo>
                    <a:pt x="3" y="122"/>
                  </a:lnTo>
                  <a:lnTo>
                    <a:pt x="0" y="129"/>
                  </a:lnTo>
                  <a:lnTo>
                    <a:pt x="7" y="277"/>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363" name="Freeform 475"/>
            <p:cNvSpPr>
              <a:spLocks/>
            </p:cNvSpPr>
            <p:nvPr>
              <p:custDataLst>
                <p:tags r:id="rId302"/>
              </p:custDataLst>
            </p:nvPr>
          </p:nvSpPr>
          <p:spPr bwMode="auto">
            <a:xfrm>
              <a:off x="4500563" y="2390775"/>
              <a:ext cx="17462" cy="50800"/>
            </a:xfrm>
            <a:custGeom>
              <a:avLst/>
              <a:gdLst>
                <a:gd name="T0" fmla="*/ 2147483647 w 27"/>
                <a:gd name="T1" fmla="*/ 0 h 19"/>
                <a:gd name="T2" fmla="*/ 2147483647 w 27"/>
                <a:gd name="T3" fmla="*/ 2147483647 h 19"/>
                <a:gd name="T4" fmla="*/ 2147483647 w 27"/>
                <a:gd name="T5" fmla="*/ 2147483647 h 19"/>
                <a:gd name="T6" fmla="*/ 2147483647 w 27"/>
                <a:gd name="T7" fmla="*/ 2147483647 h 19"/>
                <a:gd name="T8" fmla="*/ 0 w 27"/>
                <a:gd name="T9" fmla="*/ 2147483647 h 19"/>
                <a:gd name="T10" fmla="*/ 2147483647 w 27"/>
                <a:gd name="T11" fmla="*/ 2147483647 h 19"/>
                <a:gd name="T12" fmla="*/ 2147483647 w 27"/>
                <a:gd name="T13" fmla="*/ 0 h 19"/>
                <a:gd name="T14" fmla="*/ 0 60000 65536"/>
                <a:gd name="T15" fmla="*/ 0 60000 65536"/>
                <a:gd name="T16" fmla="*/ 0 60000 65536"/>
                <a:gd name="T17" fmla="*/ 0 60000 65536"/>
                <a:gd name="T18" fmla="*/ 0 60000 65536"/>
                <a:gd name="T19" fmla="*/ 0 60000 65536"/>
                <a:gd name="T20" fmla="*/ 0 60000 65536"/>
                <a:gd name="T21" fmla="*/ 0 w 27"/>
                <a:gd name="T22" fmla="*/ 0 h 19"/>
                <a:gd name="T23" fmla="*/ 27 w 27"/>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19">
                  <a:moveTo>
                    <a:pt x="27" y="0"/>
                  </a:moveTo>
                  <a:lnTo>
                    <a:pt x="27" y="12"/>
                  </a:lnTo>
                  <a:lnTo>
                    <a:pt x="27" y="19"/>
                  </a:lnTo>
                  <a:lnTo>
                    <a:pt x="9" y="19"/>
                  </a:lnTo>
                  <a:lnTo>
                    <a:pt x="0" y="19"/>
                  </a:lnTo>
                  <a:lnTo>
                    <a:pt x="9" y="12"/>
                  </a:lnTo>
                  <a:lnTo>
                    <a:pt x="27"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364" name="Freeform 476"/>
            <p:cNvSpPr>
              <a:spLocks/>
            </p:cNvSpPr>
            <p:nvPr>
              <p:custDataLst>
                <p:tags r:id="rId303"/>
              </p:custDataLst>
            </p:nvPr>
          </p:nvSpPr>
          <p:spPr bwMode="auto">
            <a:xfrm>
              <a:off x="4830763" y="3844925"/>
              <a:ext cx="211137" cy="196850"/>
            </a:xfrm>
            <a:custGeom>
              <a:avLst/>
              <a:gdLst>
                <a:gd name="T0" fmla="*/ 2147483647 w 438"/>
                <a:gd name="T1" fmla="*/ 2147483647 h 406"/>
                <a:gd name="T2" fmla="*/ 2147483647 w 438"/>
                <a:gd name="T3" fmla="*/ 2147483647 h 406"/>
                <a:gd name="T4" fmla="*/ 2147483647 w 438"/>
                <a:gd name="T5" fmla="*/ 2147483647 h 406"/>
                <a:gd name="T6" fmla="*/ 2147483647 w 438"/>
                <a:gd name="T7" fmla="*/ 2147483647 h 406"/>
                <a:gd name="T8" fmla="*/ 2147483647 w 438"/>
                <a:gd name="T9" fmla="*/ 2147483647 h 406"/>
                <a:gd name="T10" fmla="*/ 2147483647 w 438"/>
                <a:gd name="T11" fmla="*/ 2147483647 h 406"/>
                <a:gd name="T12" fmla="*/ 2147483647 w 438"/>
                <a:gd name="T13" fmla="*/ 2147483647 h 406"/>
                <a:gd name="T14" fmla="*/ 2147483647 w 438"/>
                <a:gd name="T15" fmla="*/ 2147483647 h 406"/>
                <a:gd name="T16" fmla="*/ 2147483647 w 438"/>
                <a:gd name="T17" fmla="*/ 2147483647 h 406"/>
                <a:gd name="T18" fmla="*/ 2147483647 w 438"/>
                <a:gd name="T19" fmla="*/ 2147483647 h 406"/>
                <a:gd name="T20" fmla="*/ 2147483647 w 438"/>
                <a:gd name="T21" fmla="*/ 2147483647 h 406"/>
                <a:gd name="T22" fmla="*/ 2147483647 w 438"/>
                <a:gd name="T23" fmla="*/ 2147483647 h 406"/>
                <a:gd name="T24" fmla="*/ 2147483647 w 438"/>
                <a:gd name="T25" fmla="*/ 2147483647 h 406"/>
                <a:gd name="T26" fmla="*/ 2147483647 w 438"/>
                <a:gd name="T27" fmla="*/ 2147483647 h 406"/>
                <a:gd name="T28" fmla="*/ 2147483647 w 438"/>
                <a:gd name="T29" fmla="*/ 2147483647 h 406"/>
                <a:gd name="T30" fmla="*/ 2147483647 w 438"/>
                <a:gd name="T31" fmla="*/ 2147483647 h 406"/>
                <a:gd name="T32" fmla="*/ 2147483647 w 438"/>
                <a:gd name="T33" fmla="*/ 2147483647 h 406"/>
                <a:gd name="T34" fmla="*/ 2147483647 w 438"/>
                <a:gd name="T35" fmla="*/ 2147483647 h 406"/>
                <a:gd name="T36" fmla="*/ 2147483647 w 438"/>
                <a:gd name="T37" fmla="*/ 2147483647 h 406"/>
                <a:gd name="T38" fmla="*/ 2147483647 w 438"/>
                <a:gd name="T39" fmla="*/ 2147483647 h 406"/>
                <a:gd name="T40" fmla="*/ 2147483647 w 438"/>
                <a:gd name="T41" fmla="*/ 2147483647 h 406"/>
                <a:gd name="T42" fmla="*/ 2147483647 w 438"/>
                <a:gd name="T43" fmla="*/ 2147483647 h 406"/>
                <a:gd name="T44" fmla="*/ 2147483647 w 438"/>
                <a:gd name="T45" fmla="*/ 2147483647 h 406"/>
                <a:gd name="T46" fmla="*/ 2147483647 w 438"/>
                <a:gd name="T47" fmla="*/ 2147483647 h 406"/>
                <a:gd name="T48" fmla="*/ 2147483647 w 438"/>
                <a:gd name="T49" fmla="*/ 2147483647 h 406"/>
                <a:gd name="T50" fmla="*/ 2147483647 w 438"/>
                <a:gd name="T51" fmla="*/ 2147483647 h 406"/>
                <a:gd name="T52" fmla="*/ 2147483647 w 438"/>
                <a:gd name="T53" fmla="*/ 2147483647 h 406"/>
                <a:gd name="T54" fmla="*/ 2147483647 w 438"/>
                <a:gd name="T55" fmla="*/ 2147483647 h 406"/>
                <a:gd name="T56" fmla="*/ 2147483647 w 438"/>
                <a:gd name="T57" fmla="*/ 2147483647 h 406"/>
                <a:gd name="T58" fmla="*/ 2147483647 w 438"/>
                <a:gd name="T59" fmla="*/ 2147483647 h 406"/>
                <a:gd name="T60" fmla="*/ 2147483647 w 438"/>
                <a:gd name="T61" fmla="*/ 2147483647 h 406"/>
                <a:gd name="T62" fmla="*/ 2147483647 w 438"/>
                <a:gd name="T63" fmla="*/ 2147483647 h 406"/>
                <a:gd name="T64" fmla="*/ 0 w 438"/>
                <a:gd name="T65" fmla="*/ 2147483647 h 406"/>
                <a:gd name="T66" fmla="*/ 2147483647 w 438"/>
                <a:gd name="T67" fmla="*/ 2147483647 h 406"/>
                <a:gd name="T68" fmla="*/ 2147483647 w 438"/>
                <a:gd name="T69" fmla="*/ 2147483647 h 406"/>
                <a:gd name="T70" fmla="*/ 2147483647 w 438"/>
                <a:gd name="T71" fmla="*/ 2147483647 h 406"/>
                <a:gd name="T72" fmla="*/ 2147483647 w 438"/>
                <a:gd name="T73" fmla="*/ 2147483647 h 406"/>
                <a:gd name="T74" fmla="*/ 2147483647 w 438"/>
                <a:gd name="T75" fmla="*/ 2147483647 h 406"/>
                <a:gd name="T76" fmla="*/ 2147483647 w 438"/>
                <a:gd name="T77" fmla="*/ 2147483647 h 406"/>
                <a:gd name="T78" fmla="*/ 2147483647 w 438"/>
                <a:gd name="T79" fmla="*/ 2147483647 h 406"/>
                <a:gd name="T80" fmla="*/ 2147483647 w 438"/>
                <a:gd name="T81" fmla="*/ 2147483647 h 406"/>
                <a:gd name="T82" fmla="*/ 2147483647 w 438"/>
                <a:gd name="T83" fmla="*/ 2147483647 h 406"/>
                <a:gd name="T84" fmla="*/ 2147483647 w 438"/>
                <a:gd name="T85" fmla="*/ 2147483647 h 406"/>
                <a:gd name="T86" fmla="*/ 2147483647 w 438"/>
                <a:gd name="T87" fmla="*/ 2147483647 h 406"/>
                <a:gd name="T88" fmla="*/ 2147483647 w 438"/>
                <a:gd name="T89" fmla="*/ 2147483647 h 406"/>
                <a:gd name="T90" fmla="*/ 2147483647 w 438"/>
                <a:gd name="T91" fmla="*/ 2147483647 h 406"/>
                <a:gd name="T92" fmla="*/ 2147483647 w 438"/>
                <a:gd name="T93" fmla="*/ 2147483647 h 406"/>
                <a:gd name="T94" fmla="*/ 2147483647 w 438"/>
                <a:gd name="T95" fmla="*/ 2147483647 h 406"/>
                <a:gd name="T96" fmla="*/ 2147483647 w 438"/>
                <a:gd name="T97" fmla="*/ 2147483647 h 406"/>
                <a:gd name="T98" fmla="*/ 2147483647 w 438"/>
                <a:gd name="T99" fmla="*/ 2147483647 h 406"/>
                <a:gd name="T100" fmla="*/ 2147483647 w 438"/>
                <a:gd name="T101" fmla="*/ 2147483647 h 406"/>
                <a:gd name="T102" fmla="*/ 2147483647 w 438"/>
                <a:gd name="T103" fmla="*/ 2147483647 h 406"/>
                <a:gd name="T104" fmla="*/ 2147483647 w 438"/>
                <a:gd name="T105" fmla="*/ 2147483647 h 406"/>
                <a:gd name="T106" fmla="*/ 2147483647 w 438"/>
                <a:gd name="T107" fmla="*/ 2147483647 h 406"/>
                <a:gd name="T108" fmla="*/ 2147483647 w 438"/>
                <a:gd name="T109" fmla="*/ 2147483647 h 4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38"/>
                <a:gd name="T166" fmla="*/ 0 h 406"/>
                <a:gd name="T167" fmla="*/ 438 w 438"/>
                <a:gd name="T168" fmla="*/ 406 h 40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38" h="406">
                  <a:moveTo>
                    <a:pt x="272" y="0"/>
                  </a:moveTo>
                  <a:lnTo>
                    <a:pt x="284" y="8"/>
                  </a:lnTo>
                  <a:lnTo>
                    <a:pt x="301" y="17"/>
                  </a:lnTo>
                  <a:lnTo>
                    <a:pt x="320" y="27"/>
                  </a:lnTo>
                  <a:lnTo>
                    <a:pt x="341" y="37"/>
                  </a:lnTo>
                  <a:lnTo>
                    <a:pt x="363" y="47"/>
                  </a:lnTo>
                  <a:lnTo>
                    <a:pt x="385" y="55"/>
                  </a:lnTo>
                  <a:lnTo>
                    <a:pt x="395" y="58"/>
                  </a:lnTo>
                  <a:lnTo>
                    <a:pt x="406" y="60"/>
                  </a:lnTo>
                  <a:lnTo>
                    <a:pt x="416" y="61"/>
                  </a:lnTo>
                  <a:lnTo>
                    <a:pt x="425" y="61"/>
                  </a:lnTo>
                  <a:lnTo>
                    <a:pt x="425" y="81"/>
                  </a:lnTo>
                  <a:lnTo>
                    <a:pt x="427" y="101"/>
                  </a:lnTo>
                  <a:lnTo>
                    <a:pt x="429" y="120"/>
                  </a:lnTo>
                  <a:lnTo>
                    <a:pt x="432" y="138"/>
                  </a:lnTo>
                  <a:lnTo>
                    <a:pt x="434" y="157"/>
                  </a:lnTo>
                  <a:lnTo>
                    <a:pt x="436" y="176"/>
                  </a:lnTo>
                  <a:lnTo>
                    <a:pt x="438" y="195"/>
                  </a:lnTo>
                  <a:lnTo>
                    <a:pt x="438" y="216"/>
                  </a:lnTo>
                  <a:lnTo>
                    <a:pt x="438" y="223"/>
                  </a:lnTo>
                  <a:lnTo>
                    <a:pt x="436" y="230"/>
                  </a:lnTo>
                  <a:lnTo>
                    <a:pt x="435" y="237"/>
                  </a:lnTo>
                  <a:lnTo>
                    <a:pt x="432" y="245"/>
                  </a:lnTo>
                  <a:lnTo>
                    <a:pt x="425" y="259"/>
                  </a:lnTo>
                  <a:lnTo>
                    <a:pt x="416" y="274"/>
                  </a:lnTo>
                  <a:lnTo>
                    <a:pt x="407" y="287"/>
                  </a:lnTo>
                  <a:lnTo>
                    <a:pt x="399" y="298"/>
                  </a:lnTo>
                  <a:lnTo>
                    <a:pt x="391" y="307"/>
                  </a:lnTo>
                  <a:lnTo>
                    <a:pt x="385" y="314"/>
                  </a:lnTo>
                  <a:lnTo>
                    <a:pt x="381" y="320"/>
                  </a:lnTo>
                  <a:lnTo>
                    <a:pt x="378" y="326"/>
                  </a:lnTo>
                  <a:lnTo>
                    <a:pt x="374" y="332"/>
                  </a:lnTo>
                  <a:lnTo>
                    <a:pt x="373" y="339"/>
                  </a:lnTo>
                  <a:lnTo>
                    <a:pt x="372" y="352"/>
                  </a:lnTo>
                  <a:lnTo>
                    <a:pt x="372" y="363"/>
                  </a:lnTo>
                  <a:lnTo>
                    <a:pt x="359" y="372"/>
                  </a:lnTo>
                  <a:lnTo>
                    <a:pt x="339" y="387"/>
                  </a:lnTo>
                  <a:lnTo>
                    <a:pt x="321" y="401"/>
                  </a:lnTo>
                  <a:lnTo>
                    <a:pt x="312" y="406"/>
                  </a:lnTo>
                  <a:lnTo>
                    <a:pt x="205" y="388"/>
                  </a:lnTo>
                  <a:lnTo>
                    <a:pt x="192" y="382"/>
                  </a:lnTo>
                  <a:lnTo>
                    <a:pt x="182" y="379"/>
                  </a:lnTo>
                  <a:lnTo>
                    <a:pt x="172" y="376"/>
                  </a:lnTo>
                  <a:lnTo>
                    <a:pt x="165" y="370"/>
                  </a:lnTo>
                  <a:lnTo>
                    <a:pt x="157" y="365"/>
                  </a:lnTo>
                  <a:lnTo>
                    <a:pt x="150" y="359"/>
                  </a:lnTo>
                  <a:lnTo>
                    <a:pt x="145" y="353"/>
                  </a:lnTo>
                  <a:lnTo>
                    <a:pt x="139" y="346"/>
                  </a:lnTo>
                  <a:lnTo>
                    <a:pt x="134" y="338"/>
                  </a:lnTo>
                  <a:lnTo>
                    <a:pt x="124" y="322"/>
                  </a:lnTo>
                  <a:lnTo>
                    <a:pt x="114" y="304"/>
                  </a:lnTo>
                  <a:lnTo>
                    <a:pt x="108" y="296"/>
                  </a:lnTo>
                  <a:lnTo>
                    <a:pt x="101" y="288"/>
                  </a:lnTo>
                  <a:lnTo>
                    <a:pt x="94" y="279"/>
                  </a:lnTo>
                  <a:lnTo>
                    <a:pt x="86" y="271"/>
                  </a:lnTo>
                  <a:lnTo>
                    <a:pt x="72" y="259"/>
                  </a:lnTo>
                  <a:lnTo>
                    <a:pt x="58" y="247"/>
                  </a:lnTo>
                  <a:lnTo>
                    <a:pt x="44" y="234"/>
                  </a:lnTo>
                  <a:lnTo>
                    <a:pt x="31" y="220"/>
                  </a:lnTo>
                  <a:lnTo>
                    <a:pt x="24" y="213"/>
                  </a:lnTo>
                  <a:lnTo>
                    <a:pt x="19" y="204"/>
                  </a:lnTo>
                  <a:lnTo>
                    <a:pt x="13" y="195"/>
                  </a:lnTo>
                  <a:lnTo>
                    <a:pt x="9" y="186"/>
                  </a:lnTo>
                  <a:lnTo>
                    <a:pt x="4" y="176"/>
                  </a:lnTo>
                  <a:lnTo>
                    <a:pt x="2" y="166"/>
                  </a:lnTo>
                  <a:lnTo>
                    <a:pt x="0" y="154"/>
                  </a:lnTo>
                  <a:lnTo>
                    <a:pt x="0" y="141"/>
                  </a:lnTo>
                  <a:lnTo>
                    <a:pt x="18" y="141"/>
                  </a:lnTo>
                  <a:lnTo>
                    <a:pt x="31" y="141"/>
                  </a:lnTo>
                  <a:lnTo>
                    <a:pt x="40" y="141"/>
                  </a:lnTo>
                  <a:lnTo>
                    <a:pt x="46" y="141"/>
                  </a:lnTo>
                  <a:lnTo>
                    <a:pt x="53" y="141"/>
                  </a:lnTo>
                  <a:lnTo>
                    <a:pt x="58" y="140"/>
                  </a:lnTo>
                  <a:lnTo>
                    <a:pt x="63" y="138"/>
                  </a:lnTo>
                  <a:lnTo>
                    <a:pt x="68" y="136"/>
                  </a:lnTo>
                  <a:lnTo>
                    <a:pt x="77" y="131"/>
                  </a:lnTo>
                  <a:lnTo>
                    <a:pt x="85" y="124"/>
                  </a:lnTo>
                  <a:lnTo>
                    <a:pt x="99" y="108"/>
                  </a:lnTo>
                  <a:lnTo>
                    <a:pt x="113" y="92"/>
                  </a:lnTo>
                  <a:lnTo>
                    <a:pt x="117" y="87"/>
                  </a:lnTo>
                  <a:lnTo>
                    <a:pt x="124" y="83"/>
                  </a:lnTo>
                  <a:lnTo>
                    <a:pt x="130" y="80"/>
                  </a:lnTo>
                  <a:lnTo>
                    <a:pt x="136" y="77"/>
                  </a:lnTo>
                  <a:lnTo>
                    <a:pt x="150" y="71"/>
                  </a:lnTo>
                  <a:lnTo>
                    <a:pt x="165" y="65"/>
                  </a:lnTo>
                  <a:lnTo>
                    <a:pt x="179" y="60"/>
                  </a:lnTo>
                  <a:lnTo>
                    <a:pt x="192" y="55"/>
                  </a:lnTo>
                  <a:lnTo>
                    <a:pt x="203" y="50"/>
                  </a:lnTo>
                  <a:lnTo>
                    <a:pt x="212" y="43"/>
                  </a:lnTo>
                  <a:lnTo>
                    <a:pt x="211" y="43"/>
                  </a:lnTo>
                  <a:lnTo>
                    <a:pt x="210" y="41"/>
                  </a:lnTo>
                  <a:lnTo>
                    <a:pt x="210" y="38"/>
                  </a:lnTo>
                  <a:lnTo>
                    <a:pt x="210" y="36"/>
                  </a:lnTo>
                  <a:lnTo>
                    <a:pt x="211" y="30"/>
                  </a:lnTo>
                  <a:lnTo>
                    <a:pt x="212" y="24"/>
                  </a:lnTo>
                  <a:lnTo>
                    <a:pt x="213" y="17"/>
                  </a:lnTo>
                  <a:lnTo>
                    <a:pt x="214" y="14"/>
                  </a:lnTo>
                  <a:lnTo>
                    <a:pt x="217" y="12"/>
                  </a:lnTo>
                  <a:lnTo>
                    <a:pt x="221" y="12"/>
                  </a:lnTo>
                  <a:lnTo>
                    <a:pt x="225" y="12"/>
                  </a:lnTo>
                  <a:lnTo>
                    <a:pt x="229" y="11"/>
                  </a:lnTo>
                  <a:lnTo>
                    <a:pt x="232" y="9"/>
                  </a:lnTo>
                  <a:lnTo>
                    <a:pt x="234" y="7"/>
                  </a:lnTo>
                  <a:lnTo>
                    <a:pt x="236" y="4"/>
                  </a:lnTo>
                  <a:lnTo>
                    <a:pt x="239" y="0"/>
                  </a:lnTo>
                  <a:lnTo>
                    <a:pt x="244" y="2"/>
                  </a:lnTo>
                  <a:lnTo>
                    <a:pt x="248" y="3"/>
                  </a:lnTo>
                  <a:lnTo>
                    <a:pt x="251" y="3"/>
                  </a:lnTo>
                  <a:lnTo>
                    <a:pt x="256" y="2"/>
                  </a:lnTo>
                  <a:lnTo>
                    <a:pt x="264" y="1"/>
                  </a:lnTo>
                  <a:lnTo>
                    <a:pt x="272"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365" name="Freeform 477"/>
            <p:cNvSpPr>
              <a:spLocks/>
            </p:cNvSpPr>
            <p:nvPr>
              <p:custDataLst>
                <p:tags r:id="rId304"/>
              </p:custDataLst>
            </p:nvPr>
          </p:nvSpPr>
          <p:spPr bwMode="auto">
            <a:xfrm>
              <a:off x="4733925" y="3640138"/>
              <a:ext cx="327025" cy="273050"/>
            </a:xfrm>
            <a:custGeom>
              <a:avLst/>
              <a:gdLst>
                <a:gd name="T0" fmla="*/ 2147483647 w 678"/>
                <a:gd name="T1" fmla="*/ 2147483647 h 574"/>
                <a:gd name="T2" fmla="*/ 2147483647 w 678"/>
                <a:gd name="T3" fmla="*/ 2147483647 h 574"/>
                <a:gd name="T4" fmla="*/ 2147483647 w 678"/>
                <a:gd name="T5" fmla="*/ 2147483647 h 574"/>
                <a:gd name="T6" fmla="*/ 2147483647 w 678"/>
                <a:gd name="T7" fmla="*/ 2147483647 h 574"/>
                <a:gd name="T8" fmla="*/ 2147483647 w 678"/>
                <a:gd name="T9" fmla="*/ 2147483647 h 574"/>
                <a:gd name="T10" fmla="*/ 2147483647 w 678"/>
                <a:gd name="T11" fmla="*/ 2147483647 h 574"/>
                <a:gd name="T12" fmla="*/ 2147483647 w 678"/>
                <a:gd name="T13" fmla="*/ 2147483647 h 574"/>
                <a:gd name="T14" fmla="*/ 2147483647 w 678"/>
                <a:gd name="T15" fmla="*/ 2147483647 h 574"/>
                <a:gd name="T16" fmla="*/ 2147483647 w 678"/>
                <a:gd name="T17" fmla="*/ 2147483647 h 574"/>
                <a:gd name="T18" fmla="*/ 2147483647 w 678"/>
                <a:gd name="T19" fmla="*/ 2147483647 h 574"/>
                <a:gd name="T20" fmla="*/ 2147483647 w 678"/>
                <a:gd name="T21" fmla="*/ 2147483647 h 574"/>
                <a:gd name="T22" fmla="*/ 2147483647 w 678"/>
                <a:gd name="T23" fmla="*/ 2147483647 h 574"/>
                <a:gd name="T24" fmla="*/ 2147483647 w 678"/>
                <a:gd name="T25" fmla="*/ 2147483647 h 574"/>
                <a:gd name="T26" fmla="*/ 2147483647 w 678"/>
                <a:gd name="T27" fmla="*/ 2147483647 h 574"/>
                <a:gd name="T28" fmla="*/ 2147483647 w 678"/>
                <a:gd name="T29" fmla="*/ 2147483647 h 574"/>
                <a:gd name="T30" fmla="*/ 2147483647 w 678"/>
                <a:gd name="T31" fmla="*/ 2147483647 h 574"/>
                <a:gd name="T32" fmla="*/ 2147483647 w 678"/>
                <a:gd name="T33" fmla="*/ 2147483647 h 574"/>
                <a:gd name="T34" fmla="*/ 2147483647 w 678"/>
                <a:gd name="T35" fmla="*/ 2147483647 h 574"/>
                <a:gd name="T36" fmla="*/ 2147483647 w 678"/>
                <a:gd name="T37" fmla="*/ 2147483647 h 574"/>
                <a:gd name="T38" fmla="*/ 2147483647 w 678"/>
                <a:gd name="T39" fmla="*/ 2147483647 h 574"/>
                <a:gd name="T40" fmla="*/ 2147483647 w 678"/>
                <a:gd name="T41" fmla="*/ 2147483647 h 574"/>
                <a:gd name="T42" fmla="*/ 2147483647 w 678"/>
                <a:gd name="T43" fmla="*/ 2147483647 h 574"/>
                <a:gd name="T44" fmla="*/ 2147483647 w 678"/>
                <a:gd name="T45" fmla="*/ 2147483647 h 574"/>
                <a:gd name="T46" fmla="*/ 2147483647 w 678"/>
                <a:gd name="T47" fmla="*/ 2147483647 h 574"/>
                <a:gd name="T48" fmla="*/ 2147483647 w 678"/>
                <a:gd name="T49" fmla="*/ 2147483647 h 574"/>
                <a:gd name="T50" fmla="*/ 2147483647 w 678"/>
                <a:gd name="T51" fmla="*/ 2147483647 h 574"/>
                <a:gd name="T52" fmla="*/ 2147483647 w 678"/>
                <a:gd name="T53" fmla="*/ 2147483647 h 574"/>
                <a:gd name="T54" fmla="*/ 2147483647 w 678"/>
                <a:gd name="T55" fmla="*/ 2147483647 h 574"/>
                <a:gd name="T56" fmla="*/ 2147483647 w 678"/>
                <a:gd name="T57" fmla="*/ 2147483647 h 574"/>
                <a:gd name="T58" fmla="*/ 2147483647 w 678"/>
                <a:gd name="T59" fmla="*/ 2147483647 h 574"/>
                <a:gd name="T60" fmla="*/ 2147483647 w 678"/>
                <a:gd name="T61" fmla="*/ 2147483647 h 574"/>
                <a:gd name="T62" fmla="*/ 2147483647 w 678"/>
                <a:gd name="T63" fmla="*/ 2147483647 h 574"/>
                <a:gd name="T64" fmla="*/ 0 w 678"/>
                <a:gd name="T65" fmla="*/ 2147483647 h 574"/>
                <a:gd name="T66" fmla="*/ 2147483647 w 678"/>
                <a:gd name="T67" fmla="*/ 2147483647 h 574"/>
                <a:gd name="T68" fmla="*/ 2147483647 w 678"/>
                <a:gd name="T69" fmla="*/ 2147483647 h 574"/>
                <a:gd name="T70" fmla="*/ 2147483647 w 678"/>
                <a:gd name="T71" fmla="*/ 2147483647 h 574"/>
                <a:gd name="T72" fmla="*/ 2147483647 w 678"/>
                <a:gd name="T73" fmla="*/ 2147483647 h 574"/>
                <a:gd name="T74" fmla="*/ 2147483647 w 678"/>
                <a:gd name="T75" fmla="*/ 2147483647 h 574"/>
                <a:gd name="T76" fmla="*/ 2147483647 w 678"/>
                <a:gd name="T77" fmla="*/ 2147483647 h 574"/>
                <a:gd name="T78" fmla="*/ 2147483647 w 678"/>
                <a:gd name="T79" fmla="*/ 2147483647 h 574"/>
                <a:gd name="T80" fmla="*/ 2147483647 w 678"/>
                <a:gd name="T81" fmla="*/ 2147483647 h 574"/>
                <a:gd name="T82" fmla="*/ 2147483647 w 678"/>
                <a:gd name="T83" fmla="*/ 2147483647 h 574"/>
                <a:gd name="T84" fmla="*/ 2147483647 w 678"/>
                <a:gd name="T85" fmla="*/ 2147483647 h 574"/>
                <a:gd name="T86" fmla="*/ 2147483647 w 678"/>
                <a:gd name="T87" fmla="*/ 2147483647 h 574"/>
                <a:gd name="T88" fmla="*/ 2147483647 w 678"/>
                <a:gd name="T89" fmla="*/ 2147483647 h 574"/>
                <a:gd name="T90" fmla="*/ 2147483647 w 678"/>
                <a:gd name="T91" fmla="*/ 2147483647 h 574"/>
                <a:gd name="T92" fmla="*/ 2147483647 w 678"/>
                <a:gd name="T93" fmla="*/ 2147483647 h 574"/>
                <a:gd name="T94" fmla="*/ 2147483647 w 678"/>
                <a:gd name="T95" fmla="*/ 2147483647 h 574"/>
                <a:gd name="T96" fmla="*/ 2147483647 w 678"/>
                <a:gd name="T97" fmla="*/ 2147483647 h 574"/>
                <a:gd name="T98" fmla="*/ 2147483647 w 678"/>
                <a:gd name="T99" fmla="*/ 2147483647 h 574"/>
                <a:gd name="T100" fmla="*/ 2147483647 w 678"/>
                <a:gd name="T101" fmla="*/ 2147483647 h 574"/>
                <a:gd name="T102" fmla="*/ 2147483647 w 678"/>
                <a:gd name="T103" fmla="*/ 2147483647 h 574"/>
                <a:gd name="T104" fmla="*/ 2147483647 w 678"/>
                <a:gd name="T105" fmla="*/ 2147483647 h 574"/>
                <a:gd name="T106" fmla="*/ 2147483647 w 678"/>
                <a:gd name="T107" fmla="*/ 2147483647 h 574"/>
                <a:gd name="T108" fmla="*/ 2147483647 w 678"/>
                <a:gd name="T109" fmla="*/ 2147483647 h 574"/>
                <a:gd name="T110" fmla="*/ 2147483647 w 678"/>
                <a:gd name="T111" fmla="*/ 2147483647 h 574"/>
                <a:gd name="T112" fmla="*/ 2147483647 w 678"/>
                <a:gd name="T113" fmla="*/ 2147483647 h 574"/>
                <a:gd name="T114" fmla="*/ 2147483647 w 678"/>
                <a:gd name="T115" fmla="*/ 2147483647 h 574"/>
                <a:gd name="T116" fmla="*/ 2147483647 w 678"/>
                <a:gd name="T117" fmla="*/ 2147483647 h 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8"/>
                <a:gd name="T178" fmla="*/ 0 h 574"/>
                <a:gd name="T179" fmla="*/ 678 w 678"/>
                <a:gd name="T180" fmla="*/ 574 h 5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8" h="574">
                  <a:moveTo>
                    <a:pt x="505" y="1"/>
                  </a:moveTo>
                  <a:lnTo>
                    <a:pt x="507" y="4"/>
                  </a:lnTo>
                  <a:lnTo>
                    <a:pt x="513" y="8"/>
                  </a:lnTo>
                  <a:lnTo>
                    <a:pt x="521" y="12"/>
                  </a:lnTo>
                  <a:lnTo>
                    <a:pt x="529" y="16"/>
                  </a:lnTo>
                  <a:lnTo>
                    <a:pt x="552" y="26"/>
                  </a:lnTo>
                  <a:lnTo>
                    <a:pt x="578" y="37"/>
                  </a:lnTo>
                  <a:lnTo>
                    <a:pt x="624" y="55"/>
                  </a:lnTo>
                  <a:lnTo>
                    <a:pt x="645" y="63"/>
                  </a:lnTo>
                  <a:lnTo>
                    <a:pt x="650" y="73"/>
                  </a:lnTo>
                  <a:lnTo>
                    <a:pt x="657" y="84"/>
                  </a:lnTo>
                  <a:lnTo>
                    <a:pt x="660" y="88"/>
                  </a:lnTo>
                  <a:lnTo>
                    <a:pt x="666" y="91"/>
                  </a:lnTo>
                  <a:lnTo>
                    <a:pt x="671" y="93"/>
                  </a:lnTo>
                  <a:lnTo>
                    <a:pt x="678" y="94"/>
                  </a:lnTo>
                  <a:lnTo>
                    <a:pt x="678" y="107"/>
                  </a:lnTo>
                  <a:lnTo>
                    <a:pt x="678" y="118"/>
                  </a:lnTo>
                  <a:lnTo>
                    <a:pt x="678" y="127"/>
                  </a:lnTo>
                  <a:lnTo>
                    <a:pt x="678" y="137"/>
                  </a:lnTo>
                  <a:lnTo>
                    <a:pt x="678" y="141"/>
                  </a:lnTo>
                  <a:lnTo>
                    <a:pt x="677" y="144"/>
                  </a:lnTo>
                  <a:lnTo>
                    <a:pt x="674" y="148"/>
                  </a:lnTo>
                  <a:lnTo>
                    <a:pt x="673" y="151"/>
                  </a:lnTo>
                  <a:lnTo>
                    <a:pt x="667" y="158"/>
                  </a:lnTo>
                  <a:lnTo>
                    <a:pt x="660" y="165"/>
                  </a:lnTo>
                  <a:lnTo>
                    <a:pt x="653" y="172"/>
                  </a:lnTo>
                  <a:lnTo>
                    <a:pt x="647" y="178"/>
                  </a:lnTo>
                  <a:lnTo>
                    <a:pt x="641" y="185"/>
                  </a:lnTo>
                  <a:lnTo>
                    <a:pt x="638" y="192"/>
                  </a:lnTo>
                  <a:lnTo>
                    <a:pt x="638" y="346"/>
                  </a:lnTo>
                  <a:lnTo>
                    <a:pt x="466" y="378"/>
                  </a:lnTo>
                  <a:lnTo>
                    <a:pt x="464" y="382"/>
                  </a:lnTo>
                  <a:lnTo>
                    <a:pt x="461" y="388"/>
                  </a:lnTo>
                  <a:lnTo>
                    <a:pt x="460" y="394"/>
                  </a:lnTo>
                  <a:lnTo>
                    <a:pt x="460" y="400"/>
                  </a:lnTo>
                  <a:lnTo>
                    <a:pt x="461" y="415"/>
                  </a:lnTo>
                  <a:lnTo>
                    <a:pt x="466" y="433"/>
                  </a:lnTo>
                  <a:lnTo>
                    <a:pt x="460" y="434"/>
                  </a:lnTo>
                  <a:lnTo>
                    <a:pt x="455" y="435"/>
                  </a:lnTo>
                  <a:lnTo>
                    <a:pt x="451" y="436"/>
                  </a:lnTo>
                  <a:lnTo>
                    <a:pt x="448" y="436"/>
                  </a:lnTo>
                  <a:lnTo>
                    <a:pt x="444" y="435"/>
                  </a:lnTo>
                  <a:lnTo>
                    <a:pt x="439" y="433"/>
                  </a:lnTo>
                  <a:lnTo>
                    <a:pt x="436" y="437"/>
                  </a:lnTo>
                  <a:lnTo>
                    <a:pt x="434" y="440"/>
                  </a:lnTo>
                  <a:lnTo>
                    <a:pt x="432" y="442"/>
                  </a:lnTo>
                  <a:lnTo>
                    <a:pt x="429" y="444"/>
                  </a:lnTo>
                  <a:lnTo>
                    <a:pt x="425" y="445"/>
                  </a:lnTo>
                  <a:lnTo>
                    <a:pt x="421" y="445"/>
                  </a:lnTo>
                  <a:lnTo>
                    <a:pt x="417" y="445"/>
                  </a:lnTo>
                  <a:lnTo>
                    <a:pt x="414" y="447"/>
                  </a:lnTo>
                  <a:lnTo>
                    <a:pt x="413" y="450"/>
                  </a:lnTo>
                  <a:lnTo>
                    <a:pt x="412" y="457"/>
                  </a:lnTo>
                  <a:lnTo>
                    <a:pt x="411" y="463"/>
                  </a:lnTo>
                  <a:lnTo>
                    <a:pt x="410" y="469"/>
                  </a:lnTo>
                  <a:lnTo>
                    <a:pt x="410" y="471"/>
                  </a:lnTo>
                  <a:lnTo>
                    <a:pt x="410" y="474"/>
                  </a:lnTo>
                  <a:lnTo>
                    <a:pt x="411" y="476"/>
                  </a:lnTo>
                  <a:lnTo>
                    <a:pt x="412" y="476"/>
                  </a:lnTo>
                  <a:lnTo>
                    <a:pt x="403" y="483"/>
                  </a:lnTo>
                  <a:lnTo>
                    <a:pt x="392" y="488"/>
                  </a:lnTo>
                  <a:lnTo>
                    <a:pt x="379" y="493"/>
                  </a:lnTo>
                  <a:lnTo>
                    <a:pt x="365" y="498"/>
                  </a:lnTo>
                  <a:lnTo>
                    <a:pt x="350" y="504"/>
                  </a:lnTo>
                  <a:lnTo>
                    <a:pt x="336" y="510"/>
                  </a:lnTo>
                  <a:lnTo>
                    <a:pt x="330" y="513"/>
                  </a:lnTo>
                  <a:lnTo>
                    <a:pt x="324" y="516"/>
                  </a:lnTo>
                  <a:lnTo>
                    <a:pt x="317" y="520"/>
                  </a:lnTo>
                  <a:lnTo>
                    <a:pt x="313" y="525"/>
                  </a:lnTo>
                  <a:lnTo>
                    <a:pt x="299" y="541"/>
                  </a:lnTo>
                  <a:lnTo>
                    <a:pt x="285" y="557"/>
                  </a:lnTo>
                  <a:lnTo>
                    <a:pt x="277" y="564"/>
                  </a:lnTo>
                  <a:lnTo>
                    <a:pt x="268" y="569"/>
                  </a:lnTo>
                  <a:lnTo>
                    <a:pt x="263" y="571"/>
                  </a:lnTo>
                  <a:lnTo>
                    <a:pt x="258" y="573"/>
                  </a:lnTo>
                  <a:lnTo>
                    <a:pt x="253" y="574"/>
                  </a:lnTo>
                  <a:lnTo>
                    <a:pt x="246" y="574"/>
                  </a:lnTo>
                  <a:lnTo>
                    <a:pt x="238" y="574"/>
                  </a:lnTo>
                  <a:lnTo>
                    <a:pt x="227" y="574"/>
                  </a:lnTo>
                  <a:lnTo>
                    <a:pt x="212" y="574"/>
                  </a:lnTo>
                  <a:lnTo>
                    <a:pt x="193" y="574"/>
                  </a:lnTo>
                  <a:lnTo>
                    <a:pt x="192" y="569"/>
                  </a:lnTo>
                  <a:lnTo>
                    <a:pt x="189" y="564"/>
                  </a:lnTo>
                  <a:lnTo>
                    <a:pt x="186" y="559"/>
                  </a:lnTo>
                  <a:lnTo>
                    <a:pt x="180" y="554"/>
                  </a:lnTo>
                  <a:lnTo>
                    <a:pt x="173" y="550"/>
                  </a:lnTo>
                  <a:lnTo>
                    <a:pt x="165" y="547"/>
                  </a:lnTo>
                  <a:lnTo>
                    <a:pt x="156" y="545"/>
                  </a:lnTo>
                  <a:lnTo>
                    <a:pt x="146" y="544"/>
                  </a:lnTo>
                  <a:lnTo>
                    <a:pt x="133" y="545"/>
                  </a:lnTo>
                  <a:lnTo>
                    <a:pt x="120" y="548"/>
                  </a:lnTo>
                  <a:lnTo>
                    <a:pt x="108" y="552"/>
                  </a:lnTo>
                  <a:lnTo>
                    <a:pt x="93" y="556"/>
                  </a:lnTo>
                  <a:lnTo>
                    <a:pt x="61" y="556"/>
                  </a:lnTo>
                  <a:lnTo>
                    <a:pt x="48" y="544"/>
                  </a:lnTo>
                  <a:lnTo>
                    <a:pt x="33" y="527"/>
                  </a:lnTo>
                  <a:lnTo>
                    <a:pt x="17" y="510"/>
                  </a:lnTo>
                  <a:lnTo>
                    <a:pt x="0" y="494"/>
                  </a:lnTo>
                  <a:lnTo>
                    <a:pt x="0" y="285"/>
                  </a:lnTo>
                  <a:lnTo>
                    <a:pt x="21" y="286"/>
                  </a:lnTo>
                  <a:lnTo>
                    <a:pt x="54" y="286"/>
                  </a:lnTo>
                  <a:lnTo>
                    <a:pt x="73" y="286"/>
                  </a:lnTo>
                  <a:lnTo>
                    <a:pt x="89" y="285"/>
                  </a:lnTo>
                  <a:lnTo>
                    <a:pt x="97" y="284"/>
                  </a:lnTo>
                  <a:lnTo>
                    <a:pt x="103" y="282"/>
                  </a:lnTo>
                  <a:lnTo>
                    <a:pt x="109" y="281"/>
                  </a:lnTo>
                  <a:lnTo>
                    <a:pt x="113" y="279"/>
                  </a:lnTo>
                  <a:lnTo>
                    <a:pt x="119" y="275"/>
                  </a:lnTo>
                  <a:lnTo>
                    <a:pt x="123" y="269"/>
                  </a:lnTo>
                  <a:lnTo>
                    <a:pt x="126" y="263"/>
                  </a:lnTo>
                  <a:lnTo>
                    <a:pt x="129" y="256"/>
                  </a:lnTo>
                  <a:lnTo>
                    <a:pt x="130" y="247"/>
                  </a:lnTo>
                  <a:lnTo>
                    <a:pt x="131" y="238"/>
                  </a:lnTo>
                  <a:lnTo>
                    <a:pt x="131" y="229"/>
                  </a:lnTo>
                  <a:lnTo>
                    <a:pt x="130" y="220"/>
                  </a:lnTo>
                  <a:lnTo>
                    <a:pt x="129" y="202"/>
                  </a:lnTo>
                  <a:lnTo>
                    <a:pt x="126" y="185"/>
                  </a:lnTo>
                  <a:lnTo>
                    <a:pt x="125" y="171"/>
                  </a:lnTo>
                  <a:lnTo>
                    <a:pt x="126" y="162"/>
                  </a:lnTo>
                  <a:lnTo>
                    <a:pt x="130" y="165"/>
                  </a:lnTo>
                  <a:lnTo>
                    <a:pt x="132" y="168"/>
                  </a:lnTo>
                  <a:lnTo>
                    <a:pt x="136" y="170"/>
                  </a:lnTo>
                  <a:lnTo>
                    <a:pt x="140" y="171"/>
                  </a:lnTo>
                  <a:lnTo>
                    <a:pt x="147" y="174"/>
                  </a:lnTo>
                  <a:lnTo>
                    <a:pt x="156" y="175"/>
                  </a:lnTo>
                  <a:lnTo>
                    <a:pt x="174" y="175"/>
                  </a:lnTo>
                  <a:lnTo>
                    <a:pt x="187" y="174"/>
                  </a:lnTo>
                  <a:lnTo>
                    <a:pt x="187" y="180"/>
                  </a:lnTo>
                  <a:lnTo>
                    <a:pt x="188" y="186"/>
                  </a:lnTo>
                  <a:lnTo>
                    <a:pt x="190" y="191"/>
                  </a:lnTo>
                  <a:lnTo>
                    <a:pt x="192" y="197"/>
                  </a:lnTo>
                  <a:lnTo>
                    <a:pt x="195" y="201"/>
                  </a:lnTo>
                  <a:lnTo>
                    <a:pt x="199" y="204"/>
                  </a:lnTo>
                  <a:lnTo>
                    <a:pt x="202" y="207"/>
                  </a:lnTo>
                  <a:lnTo>
                    <a:pt x="208" y="210"/>
                  </a:lnTo>
                  <a:lnTo>
                    <a:pt x="218" y="213"/>
                  </a:lnTo>
                  <a:lnTo>
                    <a:pt x="229" y="216"/>
                  </a:lnTo>
                  <a:lnTo>
                    <a:pt x="241" y="217"/>
                  </a:lnTo>
                  <a:lnTo>
                    <a:pt x="253" y="217"/>
                  </a:lnTo>
                  <a:lnTo>
                    <a:pt x="260" y="216"/>
                  </a:lnTo>
                  <a:lnTo>
                    <a:pt x="269" y="214"/>
                  </a:lnTo>
                  <a:lnTo>
                    <a:pt x="277" y="211"/>
                  </a:lnTo>
                  <a:lnTo>
                    <a:pt x="286" y="207"/>
                  </a:lnTo>
                  <a:lnTo>
                    <a:pt x="301" y="199"/>
                  </a:lnTo>
                  <a:lnTo>
                    <a:pt x="313" y="192"/>
                  </a:lnTo>
                  <a:lnTo>
                    <a:pt x="315" y="195"/>
                  </a:lnTo>
                  <a:lnTo>
                    <a:pt x="319" y="196"/>
                  </a:lnTo>
                  <a:lnTo>
                    <a:pt x="322" y="196"/>
                  </a:lnTo>
                  <a:lnTo>
                    <a:pt x="325" y="195"/>
                  </a:lnTo>
                  <a:lnTo>
                    <a:pt x="331" y="193"/>
                  </a:lnTo>
                  <a:lnTo>
                    <a:pt x="333" y="192"/>
                  </a:lnTo>
                  <a:lnTo>
                    <a:pt x="338" y="192"/>
                  </a:lnTo>
                  <a:lnTo>
                    <a:pt x="343" y="190"/>
                  </a:lnTo>
                  <a:lnTo>
                    <a:pt x="348" y="188"/>
                  </a:lnTo>
                  <a:lnTo>
                    <a:pt x="353" y="185"/>
                  </a:lnTo>
                  <a:lnTo>
                    <a:pt x="357" y="182"/>
                  </a:lnTo>
                  <a:lnTo>
                    <a:pt x="360" y="178"/>
                  </a:lnTo>
                  <a:lnTo>
                    <a:pt x="364" y="173"/>
                  </a:lnTo>
                  <a:lnTo>
                    <a:pt x="368" y="168"/>
                  </a:lnTo>
                  <a:lnTo>
                    <a:pt x="373" y="156"/>
                  </a:lnTo>
                  <a:lnTo>
                    <a:pt x="379" y="142"/>
                  </a:lnTo>
                  <a:lnTo>
                    <a:pt x="383" y="126"/>
                  </a:lnTo>
                  <a:lnTo>
                    <a:pt x="388" y="111"/>
                  </a:lnTo>
                  <a:lnTo>
                    <a:pt x="395" y="78"/>
                  </a:lnTo>
                  <a:lnTo>
                    <a:pt x="403" y="47"/>
                  </a:lnTo>
                  <a:lnTo>
                    <a:pt x="406" y="33"/>
                  </a:lnTo>
                  <a:lnTo>
                    <a:pt x="410" y="20"/>
                  </a:lnTo>
                  <a:lnTo>
                    <a:pt x="414" y="10"/>
                  </a:lnTo>
                  <a:lnTo>
                    <a:pt x="418" y="1"/>
                  </a:lnTo>
                  <a:lnTo>
                    <a:pt x="425" y="4"/>
                  </a:lnTo>
                  <a:lnTo>
                    <a:pt x="431" y="6"/>
                  </a:lnTo>
                  <a:lnTo>
                    <a:pt x="436" y="8"/>
                  </a:lnTo>
                  <a:lnTo>
                    <a:pt x="442" y="8"/>
                  </a:lnTo>
                  <a:lnTo>
                    <a:pt x="453" y="8"/>
                  </a:lnTo>
                  <a:lnTo>
                    <a:pt x="462" y="6"/>
                  </a:lnTo>
                  <a:lnTo>
                    <a:pt x="472" y="4"/>
                  </a:lnTo>
                  <a:lnTo>
                    <a:pt x="482" y="1"/>
                  </a:lnTo>
                  <a:lnTo>
                    <a:pt x="493" y="0"/>
                  </a:lnTo>
                  <a:lnTo>
                    <a:pt x="505" y="1"/>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366" name="Freeform 478"/>
            <p:cNvSpPr>
              <a:spLocks/>
            </p:cNvSpPr>
            <p:nvPr>
              <p:custDataLst>
                <p:tags r:id="rId305"/>
              </p:custDataLst>
            </p:nvPr>
          </p:nvSpPr>
          <p:spPr bwMode="auto">
            <a:xfrm>
              <a:off x="4438650" y="3889375"/>
              <a:ext cx="392113" cy="342900"/>
            </a:xfrm>
            <a:custGeom>
              <a:avLst/>
              <a:gdLst>
                <a:gd name="T0" fmla="*/ 2147483647 w 810"/>
                <a:gd name="T1" fmla="*/ 2147483647 h 727"/>
                <a:gd name="T2" fmla="*/ 2147483647 w 810"/>
                <a:gd name="T3" fmla="*/ 2147483647 h 727"/>
                <a:gd name="T4" fmla="*/ 2147483647 w 810"/>
                <a:gd name="T5" fmla="*/ 2147483647 h 727"/>
                <a:gd name="T6" fmla="*/ 2147483647 w 810"/>
                <a:gd name="T7" fmla="*/ 2147483647 h 727"/>
                <a:gd name="T8" fmla="*/ 2147483647 w 810"/>
                <a:gd name="T9" fmla="*/ 2147483647 h 727"/>
                <a:gd name="T10" fmla="*/ 2147483647 w 810"/>
                <a:gd name="T11" fmla="*/ 2147483647 h 727"/>
                <a:gd name="T12" fmla="*/ 2147483647 w 810"/>
                <a:gd name="T13" fmla="*/ 2147483647 h 727"/>
                <a:gd name="T14" fmla="*/ 2147483647 w 810"/>
                <a:gd name="T15" fmla="*/ 2147483647 h 727"/>
                <a:gd name="T16" fmla="*/ 2147483647 w 810"/>
                <a:gd name="T17" fmla="*/ 0 h 727"/>
                <a:gd name="T18" fmla="*/ 2147483647 w 810"/>
                <a:gd name="T19" fmla="*/ 2147483647 h 727"/>
                <a:gd name="T20" fmla="*/ 2147483647 w 810"/>
                <a:gd name="T21" fmla="*/ 2147483647 h 727"/>
                <a:gd name="T22" fmla="*/ 0 w 810"/>
                <a:gd name="T23" fmla="*/ 2147483647 h 727"/>
                <a:gd name="T24" fmla="*/ 2147483647 w 810"/>
                <a:gd name="T25" fmla="*/ 2147483647 h 727"/>
                <a:gd name="T26" fmla="*/ 2147483647 w 810"/>
                <a:gd name="T27" fmla="*/ 2147483647 h 727"/>
                <a:gd name="T28" fmla="*/ 2147483647 w 810"/>
                <a:gd name="T29" fmla="*/ 2147483647 h 727"/>
                <a:gd name="T30" fmla="*/ 2147483647 w 810"/>
                <a:gd name="T31" fmla="*/ 2147483647 h 727"/>
                <a:gd name="T32" fmla="*/ 2147483647 w 810"/>
                <a:gd name="T33" fmla="*/ 2147483647 h 727"/>
                <a:gd name="T34" fmla="*/ 2147483647 w 810"/>
                <a:gd name="T35" fmla="*/ 2147483647 h 727"/>
                <a:gd name="T36" fmla="*/ 2147483647 w 810"/>
                <a:gd name="T37" fmla="*/ 2147483647 h 727"/>
                <a:gd name="T38" fmla="*/ 2147483647 w 810"/>
                <a:gd name="T39" fmla="*/ 2147483647 h 727"/>
                <a:gd name="T40" fmla="*/ 2147483647 w 810"/>
                <a:gd name="T41" fmla="*/ 2147483647 h 727"/>
                <a:gd name="T42" fmla="*/ 2147483647 w 810"/>
                <a:gd name="T43" fmla="*/ 2147483647 h 727"/>
                <a:gd name="T44" fmla="*/ 2147483647 w 810"/>
                <a:gd name="T45" fmla="*/ 2147483647 h 727"/>
                <a:gd name="T46" fmla="*/ 2147483647 w 810"/>
                <a:gd name="T47" fmla="*/ 2147483647 h 727"/>
                <a:gd name="T48" fmla="*/ 2147483647 w 810"/>
                <a:gd name="T49" fmla="*/ 2147483647 h 727"/>
                <a:gd name="T50" fmla="*/ 2147483647 w 810"/>
                <a:gd name="T51" fmla="*/ 2147483647 h 727"/>
                <a:gd name="T52" fmla="*/ 2147483647 w 810"/>
                <a:gd name="T53" fmla="*/ 2147483647 h 727"/>
                <a:gd name="T54" fmla="*/ 2147483647 w 810"/>
                <a:gd name="T55" fmla="*/ 2147483647 h 727"/>
                <a:gd name="T56" fmla="*/ 2147483647 w 810"/>
                <a:gd name="T57" fmla="*/ 2147483647 h 727"/>
                <a:gd name="T58" fmla="*/ 2147483647 w 810"/>
                <a:gd name="T59" fmla="*/ 2147483647 h 727"/>
                <a:gd name="T60" fmla="*/ 2147483647 w 810"/>
                <a:gd name="T61" fmla="*/ 2147483647 h 727"/>
                <a:gd name="T62" fmla="*/ 2147483647 w 810"/>
                <a:gd name="T63" fmla="*/ 2147483647 h 727"/>
                <a:gd name="T64" fmla="*/ 2147483647 w 810"/>
                <a:gd name="T65" fmla="*/ 2147483647 h 727"/>
                <a:gd name="T66" fmla="*/ 2147483647 w 810"/>
                <a:gd name="T67" fmla="*/ 2147483647 h 727"/>
                <a:gd name="T68" fmla="*/ 2147483647 w 810"/>
                <a:gd name="T69" fmla="*/ 2147483647 h 727"/>
                <a:gd name="T70" fmla="*/ 2147483647 w 810"/>
                <a:gd name="T71" fmla="*/ 2147483647 h 727"/>
                <a:gd name="T72" fmla="*/ 2147483647 w 810"/>
                <a:gd name="T73" fmla="*/ 2147483647 h 727"/>
                <a:gd name="T74" fmla="*/ 2147483647 w 810"/>
                <a:gd name="T75" fmla="*/ 2147483647 h 727"/>
                <a:gd name="T76" fmla="*/ 2147483647 w 810"/>
                <a:gd name="T77" fmla="*/ 2147483647 h 727"/>
                <a:gd name="T78" fmla="*/ 2147483647 w 810"/>
                <a:gd name="T79" fmla="*/ 2147483647 h 727"/>
                <a:gd name="T80" fmla="*/ 2147483647 w 810"/>
                <a:gd name="T81" fmla="*/ 2147483647 h 727"/>
                <a:gd name="T82" fmla="*/ 2147483647 w 810"/>
                <a:gd name="T83" fmla="*/ 2147483647 h 727"/>
                <a:gd name="T84" fmla="*/ 2147483647 w 810"/>
                <a:gd name="T85" fmla="*/ 2147483647 h 727"/>
                <a:gd name="T86" fmla="*/ 2147483647 w 810"/>
                <a:gd name="T87" fmla="*/ 2147483647 h 727"/>
                <a:gd name="T88" fmla="*/ 2147483647 w 810"/>
                <a:gd name="T89" fmla="*/ 2147483647 h 727"/>
                <a:gd name="T90" fmla="*/ 2147483647 w 810"/>
                <a:gd name="T91" fmla="*/ 2147483647 h 727"/>
                <a:gd name="T92" fmla="*/ 2147483647 w 810"/>
                <a:gd name="T93" fmla="*/ 2147483647 h 727"/>
                <a:gd name="T94" fmla="*/ 2147483647 w 810"/>
                <a:gd name="T95" fmla="*/ 2147483647 h 727"/>
                <a:gd name="T96" fmla="*/ 2147483647 w 810"/>
                <a:gd name="T97" fmla="*/ 2147483647 h 727"/>
                <a:gd name="T98" fmla="*/ 2147483647 w 810"/>
                <a:gd name="T99" fmla="*/ 2147483647 h 727"/>
                <a:gd name="T100" fmla="*/ 2147483647 w 810"/>
                <a:gd name="T101" fmla="*/ 2147483647 h 727"/>
                <a:gd name="T102" fmla="*/ 2147483647 w 810"/>
                <a:gd name="T103" fmla="*/ 2147483647 h 72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10"/>
                <a:gd name="T157" fmla="*/ 0 h 727"/>
                <a:gd name="T158" fmla="*/ 810 w 810"/>
                <a:gd name="T159" fmla="*/ 727 h 72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10" h="727">
                  <a:moveTo>
                    <a:pt x="810" y="61"/>
                  </a:moveTo>
                  <a:lnTo>
                    <a:pt x="807" y="54"/>
                  </a:lnTo>
                  <a:lnTo>
                    <a:pt x="802" y="48"/>
                  </a:lnTo>
                  <a:lnTo>
                    <a:pt x="797" y="42"/>
                  </a:lnTo>
                  <a:lnTo>
                    <a:pt x="790" y="36"/>
                  </a:lnTo>
                  <a:lnTo>
                    <a:pt x="784" y="32"/>
                  </a:lnTo>
                  <a:lnTo>
                    <a:pt x="775" y="28"/>
                  </a:lnTo>
                  <a:lnTo>
                    <a:pt x="766" y="26"/>
                  </a:lnTo>
                  <a:lnTo>
                    <a:pt x="756" y="25"/>
                  </a:lnTo>
                  <a:lnTo>
                    <a:pt x="743" y="26"/>
                  </a:lnTo>
                  <a:lnTo>
                    <a:pt x="730" y="29"/>
                  </a:lnTo>
                  <a:lnTo>
                    <a:pt x="718" y="33"/>
                  </a:lnTo>
                  <a:lnTo>
                    <a:pt x="703" y="37"/>
                  </a:lnTo>
                  <a:lnTo>
                    <a:pt x="671" y="37"/>
                  </a:lnTo>
                  <a:lnTo>
                    <a:pt x="651" y="41"/>
                  </a:lnTo>
                  <a:lnTo>
                    <a:pt x="634" y="44"/>
                  </a:lnTo>
                  <a:lnTo>
                    <a:pt x="627" y="46"/>
                  </a:lnTo>
                  <a:lnTo>
                    <a:pt x="619" y="48"/>
                  </a:lnTo>
                  <a:lnTo>
                    <a:pt x="611" y="51"/>
                  </a:lnTo>
                  <a:lnTo>
                    <a:pt x="604" y="55"/>
                  </a:lnTo>
                  <a:lnTo>
                    <a:pt x="411" y="55"/>
                  </a:lnTo>
                  <a:lnTo>
                    <a:pt x="411" y="37"/>
                  </a:lnTo>
                  <a:lnTo>
                    <a:pt x="292" y="37"/>
                  </a:lnTo>
                  <a:lnTo>
                    <a:pt x="280" y="40"/>
                  </a:lnTo>
                  <a:lnTo>
                    <a:pt x="269" y="41"/>
                  </a:lnTo>
                  <a:lnTo>
                    <a:pt x="257" y="40"/>
                  </a:lnTo>
                  <a:lnTo>
                    <a:pt x="245" y="39"/>
                  </a:lnTo>
                  <a:lnTo>
                    <a:pt x="232" y="37"/>
                  </a:lnTo>
                  <a:lnTo>
                    <a:pt x="220" y="34"/>
                  </a:lnTo>
                  <a:lnTo>
                    <a:pt x="208" y="30"/>
                  </a:lnTo>
                  <a:lnTo>
                    <a:pt x="196" y="26"/>
                  </a:lnTo>
                  <a:lnTo>
                    <a:pt x="172" y="17"/>
                  </a:lnTo>
                  <a:lnTo>
                    <a:pt x="149" y="8"/>
                  </a:lnTo>
                  <a:lnTo>
                    <a:pt x="137" y="5"/>
                  </a:lnTo>
                  <a:lnTo>
                    <a:pt x="126" y="2"/>
                  </a:lnTo>
                  <a:lnTo>
                    <a:pt x="116" y="0"/>
                  </a:lnTo>
                  <a:lnTo>
                    <a:pt x="105" y="0"/>
                  </a:lnTo>
                  <a:lnTo>
                    <a:pt x="97" y="0"/>
                  </a:lnTo>
                  <a:lnTo>
                    <a:pt x="91" y="2"/>
                  </a:lnTo>
                  <a:lnTo>
                    <a:pt x="83" y="5"/>
                  </a:lnTo>
                  <a:lnTo>
                    <a:pt x="75" y="8"/>
                  </a:lnTo>
                  <a:lnTo>
                    <a:pt x="68" y="13"/>
                  </a:lnTo>
                  <a:lnTo>
                    <a:pt x="60" y="19"/>
                  </a:lnTo>
                  <a:lnTo>
                    <a:pt x="53" y="24"/>
                  </a:lnTo>
                  <a:lnTo>
                    <a:pt x="46" y="31"/>
                  </a:lnTo>
                  <a:lnTo>
                    <a:pt x="6" y="31"/>
                  </a:lnTo>
                  <a:lnTo>
                    <a:pt x="3" y="45"/>
                  </a:lnTo>
                  <a:lnTo>
                    <a:pt x="0" y="55"/>
                  </a:lnTo>
                  <a:lnTo>
                    <a:pt x="0" y="58"/>
                  </a:lnTo>
                  <a:lnTo>
                    <a:pt x="2" y="61"/>
                  </a:lnTo>
                  <a:lnTo>
                    <a:pt x="4" y="64"/>
                  </a:lnTo>
                  <a:lnTo>
                    <a:pt x="7" y="68"/>
                  </a:lnTo>
                  <a:lnTo>
                    <a:pt x="12" y="70"/>
                  </a:lnTo>
                  <a:lnTo>
                    <a:pt x="16" y="72"/>
                  </a:lnTo>
                  <a:lnTo>
                    <a:pt x="21" y="74"/>
                  </a:lnTo>
                  <a:lnTo>
                    <a:pt x="26" y="74"/>
                  </a:lnTo>
                  <a:lnTo>
                    <a:pt x="26" y="86"/>
                  </a:lnTo>
                  <a:lnTo>
                    <a:pt x="28" y="99"/>
                  </a:lnTo>
                  <a:lnTo>
                    <a:pt x="32" y="113"/>
                  </a:lnTo>
                  <a:lnTo>
                    <a:pt x="36" y="129"/>
                  </a:lnTo>
                  <a:lnTo>
                    <a:pt x="40" y="144"/>
                  </a:lnTo>
                  <a:lnTo>
                    <a:pt x="47" y="160"/>
                  </a:lnTo>
                  <a:lnTo>
                    <a:pt x="53" y="175"/>
                  </a:lnTo>
                  <a:lnTo>
                    <a:pt x="60" y="192"/>
                  </a:lnTo>
                  <a:lnTo>
                    <a:pt x="77" y="223"/>
                  </a:lnTo>
                  <a:lnTo>
                    <a:pt x="93" y="252"/>
                  </a:lnTo>
                  <a:lnTo>
                    <a:pt x="102" y="265"/>
                  </a:lnTo>
                  <a:lnTo>
                    <a:pt x="109" y="276"/>
                  </a:lnTo>
                  <a:lnTo>
                    <a:pt x="117" y="286"/>
                  </a:lnTo>
                  <a:lnTo>
                    <a:pt x="125" y="296"/>
                  </a:lnTo>
                  <a:lnTo>
                    <a:pt x="128" y="298"/>
                  </a:lnTo>
                  <a:lnTo>
                    <a:pt x="133" y="300"/>
                  </a:lnTo>
                  <a:lnTo>
                    <a:pt x="137" y="301"/>
                  </a:lnTo>
                  <a:lnTo>
                    <a:pt x="142" y="301"/>
                  </a:lnTo>
                  <a:lnTo>
                    <a:pt x="151" y="302"/>
                  </a:lnTo>
                  <a:lnTo>
                    <a:pt x="159" y="302"/>
                  </a:lnTo>
                  <a:lnTo>
                    <a:pt x="159" y="309"/>
                  </a:lnTo>
                  <a:lnTo>
                    <a:pt x="159" y="317"/>
                  </a:lnTo>
                  <a:lnTo>
                    <a:pt x="159" y="326"/>
                  </a:lnTo>
                  <a:lnTo>
                    <a:pt x="159" y="332"/>
                  </a:lnTo>
                  <a:lnTo>
                    <a:pt x="158" y="339"/>
                  </a:lnTo>
                  <a:lnTo>
                    <a:pt x="157" y="346"/>
                  </a:lnTo>
                  <a:lnTo>
                    <a:pt x="154" y="353"/>
                  </a:lnTo>
                  <a:lnTo>
                    <a:pt x="152" y="359"/>
                  </a:lnTo>
                  <a:lnTo>
                    <a:pt x="149" y="366"/>
                  </a:lnTo>
                  <a:lnTo>
                    <a:pt x="147" y="374"/>
                  </a:lnTo>
                  <a:lnTo>
                    <a:pt x="146" y="383"/>
                  </a:lnTo>
                  <a:lnTo>
                    <a:pt x="146" y="394"/>
                  </a:lnTo>
                  <a:lnTo>
                    <a:pt x="146" y="403"/>
                  </a:lnTo>
                  <a:lnTo>
                    <a:pt x="147" y="410"/>
                  </a:lnTo>
                  <a:lnTo>
                    <a:pt x="148" y="418"/>
                  </a:lnTo>
                  <a:lnTo>
                    <a:pt x="150" y="425"/>
                  </a:lnTo>
                  <a:lnTo>
                    <a:pt x="156" y="439"/>
                  </a:lnTo>
                  <a:lnTo>
                    <a:pt x="162" y="453"/>
                  </a:lnTo>
                  <a:lnTo>
                    <a:pt x="168" y="469"/>
                  </a:lnTo>
                  <a:lnTo>
                    <a:pt x="173" y="484"/>
                  </a:lnTo>
                  <a:lnTo>
                    <a:pt x="175" y="491"/>
                  </a:lnTo>
                  <a:lnTo>
                    <a:pt x="178" y="500"/>
                  </a:lnTo>
                  <a:lnTo>
                    <a:pt x="179" y="508"/>
                  </a:lnTo>
                  <a:lnTo>
                    <a:pt x="179" y="518"/>
                  </a:lnTo>
                  <a:lnTo>
                    <a:pt x="179" y="542"/>
                  </a:lnTo>
                  <a:lnTo>
                    <a:pt x="180" y="564"/>
                  </a:lnTo>
                  <a:lnTo>
                    <a:pt x="183" y="586"/>
                  </a:lnTo>
                  <a:lnTo>
                    <a:pt x="187" y="606"/>
                  </a:lnTo>
                  <a:lnTo>
                    <a:pt x="191" y="616"/>
                  </a:lnTo>
                  <a:lnTo>
                    <a:pt x="194" y="627"/>
                  </a:lnTo>
                  <a:lnTo>
                    <a:pt x="198" y="637"/>
                  </a:lnTo>
                  <a:lnTo>
                    <a:pt x="204" y="647"/>
                  </a:lnTo>
                  <a:lnTo>
                    <a:pt x="209" y="657"/>
                  </a:lnTo>
                  <a:lnTo>
                    <a:pt x="216" y="667"/>
                  </a:lnTo>
                  <a:lnTo>
                    <a:pt x="224" y="679"/>
                  </a:lnTo>
                  <a:lnTo>
                    <a:pt x="231" y="690"/>
                  </a:lnTo>
                  <a:lnTo>
                    <a:pt x="235" y="696"/>
                  </a:lnTo>
                  <a:lnTo>
                    <a:pt x="238" y="698"/>
                  </a:lnTo>
                  <a:lnTo>
                    <a:pt x="241" y="700"/>
                  </a:lnTo>
                  <a:lnTo>
                    <a:pt x="245" y="700"/>
                  </a:lnTo>
                  <a:lnTo>
                    <a:pt x="249" y="701"/>
                  </a:lnTo>
                  <a:lnTo>
                    <a:pt x="252" y="703"/>
                  </a:lnTo>
                  <a:lnTo>
                    <a:pt x="256" y="707"/>
                  </a:lnTo>
                  <a:lnTo>
                    <a:pt x="259" y="715"/>
                  </a:lnTo>
                  <a:lnTo>
                    <a:pt x="259" y="708"/>
                  </a:lnTo>
                  <a:lnTo>
                    <a:pt x="262" y="699"/>
                  </a:lnTo>
                  <a:lnTo>
                    <a:pt x="264" y="688"/>
                  </a:lnTo>
                  <a:lnTo>
                    <a:pt x="265" y="678"/>
                  </a:lnTo>
                  <a:lnTo>
                    <a:pt x="298" y="678"/>
                  </a:lnTo>
                  <a:lnTo>
                    <a:pt x="301" y="685"/>
                  </a:lnTo>
                  <a:lnTo>
                    <a:pt x="304" y="691"/>
                  </a:lnTo>
                  <a:lnTo>
                    <a:pt x="308" y="696"/>
                  </a:lnTo>
                  <a:lnTo>
                    <a:pt x="313" y="701"/>
                  </a:lnTo>
                  <a:lnTo>
                    <a:pt x="317" y="706"/>
                  </a:lnTo>
                  <a:lnTo>
                    <a:pt x="322" y="710"/>
                  </a:lnTo>
                  <a:lnTo>
                    <a:pt x="328" y="713"/>
                  </a:lnTo>
                  <a:lnTo>
                    <a:pt x="333" y="716"/>
                  </a:lnTo>
                  <a:lnTo>
                    <a:pt x="346" y="721"/>
                  </a:lnTo>
                  <a:lnTo>
                    <a:pt x="359" y="724"/>
                  </a:lnTo>
                  <a:lnTo>
                    <a:pt x="372" y="726"/>
                  </a:lnTo>
                  <a:lnTo>
                    <a:pt x="384" y="727"/>
                  </a:lnTo>
                  <a:lnTo>
                    <a:pt x="393" y="726"/>
                  </a:lnTo>
                  <a:lnTo>
                    <a:pt x="400" y="725"/>
                  </a:lnTo>
                  <a:lnTo>
                    <a:pt x="407" y="723"/>
                  </a:lnTo>
                  <a:lnTo>
                    <a:pt x="414" y="721"/>
                  </a:lnTo>
                  <a:lnTo>
                    <a:pt x="419" y="718"/>
                  </a:lnTo>
                  <a:lnTo>
                    <a:pt x="425" y="714"/>
                  </a:lnTo>
                  <a:lnTo>
                    <a:pt x="429" y="710"/>
                  </a:lnTo>
                  <a:lnTo>
                    <a:pt x="433" y="706"/>
                  </a:lnTo>
                  <a:lnTo>
                    <a:pt x="441" y="696"/>
                  </a:lnTo>
                  <a:lnTo>
                    <a:pt x="447" y="686"/>
                  </a:lnTo>
                  <a:lnTo>
                    <a:pt x="452" y="675"/>
                  </a:lnTo>
                  <a:lnTo>
                    <a:pt x="458" y="665"/>
                  </a:lnTo>
                  <a:lnTo>
                    <a:pt x="458" y="554"/>
                  </a:lnTo>
                  <a:lnTo>
                    <a:pt x="462" y="542"/>
                  </a:lnTo>
                  <a:lnTo>
                    <a:pt x="463" y="529"/>
                  </a:lnTo>
                  <a:lnTo>
                    <a:pt x="464" y="516"/>
                  </a:lnTo>
                  <a:lnTo>
                    <a:pt x="464" y="502"/>
                  </a:lnTo>
                  <a:lnTo>
                    <a:pt x="464" y="490"/>
                  </a:lnTo>
                  <a:lnTo>
                    <a:pt x="465" y="480"/>
                  </a:lnTo>
                  <a:lnTo>
                    <a:pt x="466" y="476"/>
                  </a:lnTo>
                  <a:lnTo>
                    <a:pt x="467" y="473"/>
                  </a:lnTo>
                  <a:lnTo>
                    <a:pt x="469" y="470"/>
                  </a:lnTo>
                  <a:lnTo>
                    <a:pt x="471" y="469"/>
                  </a:lnTo>
                  <a:lnTo>
                    <a:pt x="466" y="456"/>
                  </a:lnTo>
                  <a:lnTo>
                    <a:pt x="464" y="444"/>
                  </a:lnTo>
                  <a:lnTo>
                    <a:pt x="463" y="435"/>
                  </a:lnTo>
                  <a:lnTo>
                    <a:pt x="463" y="426"/>
                  </a:lnTo>
                  <a:lnTo>
                    <a:pt x="463" y="409"/>
                  </a:lnTo>
                  <a:lnTo>
                    <a:pt x="464" y="388"/>
                  </a:lnTo>
                  <a:lnTo>
                    <a:pt x="465" y="378"/>
                  </a:lnTo>
                  <a:lnTo>
                    <a:pt x="469" y="368"/>
                  </a:lnTo>
                  <a:lnTo>
                    <a:pt x="474" y="358"/>
                  </a:lnTo>
                  <a:lnTo>
                    <a:pt x="482" y="348"/>
                  </a:lnTo>
                  <a:lnTo>
                    <a:pt x="490" y="338"/>
                  </a:lnTo>
                  <a:lnTo>
                    <a:pt x="500" y="330"/>
                  </a:lnTo>
                  <a:lnTo>
                    <a:pt x="506" y="327"/>
                  </a:lnTo>
                  <a:lnTo>
                    <a:pt x="511" y="324"/>
                  </a:lnTo>
                  <a:lnTo>
                    <a:pt x="518" y="322"/>
                  </a:lnTo>
                  <a:lnTo>
                    <a:pt x="525" y="320"/>
                  </a:lnTo>
                  <a:lnTo>
                    <a:pt x="526" y="298"/>
                  </a:lnTo>
                  <a:lnTo>
                    <a:pt x="528" y="275"/>
                  </a:lnTo>
                  <a:lnTo>
                    <a:pt x="532" y="254"/>
                  </a:lnTo>
                  <a:lnTo>
                    <a:pt x="538" y="232"/>
                  </a:lnTo>
                  <a:lnTo>
                    <a:pt x="542" y="211"/>
                  </a:lnTo>
                  <a:lnTo>
                    <a:pt x="546" y="190"/>
                  </a:lnTo>
                  <a:lnTo>
                    <a:pt x="550" y="168"/>
                  </a:lnTo>
                  <a:lnTo>
                    <a:pt x="551" y="148"/>
                  </a:lnTo>
                  <a:lnTo>
                    <a:pt x="550" y="141"/>
                  </a:lnTo>
                  <a:lnTo>
                    <a:pt x="548" y="135"/>
                  </a:lnTo>
                  <a:lnTo>
                    <a:pt x="544" y="129"/>
                  </a:lnTo>
                  <a:lnTo>
                    <a:pt x="541" y="124"/>
                  </a:lnTo>
                  <a:lnTo>
                    <a:pt x="537" y="117"/>
                  </a:lnTo>
                  <a:lnTo>
                    <a:pt x="533" y="111"/>
                  </a:lnTo>
                  <a:lnTo>
                    <a:pt x="531" y="105"/>
                  </a:lnTo>
                  <a:lnTo>
                    <a:pt x="531" y="99"/>
                  </a:lnTo>
                  <a:lnTo>
                    <a:pt x="531" y="94"/>
                  </a:lnTo>
                  <a:lnTo>
                    <a:pt x="532" y="91"/>
                  </a:lnTo>
                  <a:lnTo>
                    <a:pt x="535" y="88"/>
                  </a:lnTo>
                  <a:lnTo>
                    <a:pt x="539" y="86"/>
                  </a:lnTo>
                  <a:lnTo>
                    <a:pt x="548" y="84"/>
                  </a:lnTo>
                  <a:lnTo>
                    <a:pt x="559" y="83"/>
                  </a:lnTo>
                  <a:lnTo>
                    <a:pt x="587" y="82"/>
                  </a:lnTo>
                  <a:lnTo>
                    <a:pt x="617" y="80"/>
                  </a:lnTo>
                  <a:lnTo>
                    <a:pt x="640" y="74"/>
                  </a:lnTo>
                  <a:lnTo>
                    <a:pt x="662" y="70"/>
                  </a:lnTo>
                  <a:lnTo>
                    <a:pt x="685" y="67"/>
                  </a:lnTo>
                  <a:lnTo>
                    <a:pt x="708" y="63"/>
                  </a:lnTo>
                  <a:lnTo>
                    <a:pt x="731" y="62"/>
                  </a:lnTo>
                  <a:lnTo>
                    <a:pt x="754" y="61"/>
                  </a:lnTo>
                  <a:lnTo>
                    <a:pt x="778" y="61"/>
                  </a:lnTo>
                  <a:lnTo>
                    <a:pt x="803" y="61"/>
                  </a:lnTo>
                  <a:lnTo>
                    <a:pt x="810" y="61"/>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367" name="Freeform 479"/>
            <p:cNvSpPr>
              <a:spLocks/>
            </p:cNvSpPr>
            <p:nvPr>
              <p:custDataLst>
                <p:tags r:id="rId306"/>
              </p:custDataLst>
            </p:nvPr>
          </p:nvSpPr>
          <p:spPr bwMode="auto">
            <a:xfrm>
              <a:off x="3633788" y="2922588"/>
              <a:ext cx="180975" cy="127000"/>
            </a:xfrm>
            <a:custGeom>
              <a:avLst/>
              <a:gdLst>
                <a:gd name="T0" fmla="*/ 2147483647 w 365"/>
                <a:gd name="T1" fmla="*/ 2147483647 h 271"/>
                <a:gd name="T2" fmla="*/ 2147483647 w 365"/>
                <a:gd name="T3" fmla="*/ 2147483647 h 271"/>
                <a:gd name="T4" fmla="*/ 2147483647 w 365"/>
                <a:gd name="T5" fmla="*/ 2147483647 h 271"/>
                <a:gd name="T6" fmla="*/ 2147483647 w 365"/>
                <a:gd name="T7" fmla="*/ 2147483647 h 271"/>
                <a:gd name="T8" fmla="*/ 2147483647 w 365"/>
                <a:gd name="T9" fmla="*/ 2147483647 h 271"/>
                <a:gd name="T10" fmla="*/ 2147483647 w 365"/>
                <a:gd name="T11" fmla="*/ 2147483647 h 271"/>
                <a:gd name="T12" fmla="*/ 2147483647 w 365"/>
                <a:gd name="T13" fmla="*/ 2147483647 h 271"/>
                <a:gd name="T14" fmla="*/ 2147483647 w 365"/>
                <a:gd name="T15" fmla="*/ 2147483647 h 271"/>
                <a:gd name="T16" fmla="*/ 2147483647 w 365"/>
                <a:gd name="T17" fmla="*/ 2147483647 h 271"/>
                <a:gd name="T18" fmla="*/ 2147483647 w 365"/>
                <a:gd name="T19" fmla="*/ 2147483647 h 271"/>
                <a:gd name="T20" fmla="*/ 2147483647 w 365"/>
                <a:gd name="T21" fmla="*/ 2147483647 h 271"/>
                <a:gd name="T22" fmla="*/ 2147483647 w 365"/>
                <a:gd name="T23" fmla="*/ 2147483647 h 271"/>
                <a:gd name="T24" fmla="*/ 2147483647 w 365"/>
                <a:gd name="T25" fmla="*/ 2147483647 h 271"/>
                <a:gd name="T26" fmla="*/ 2147483647 w 365"/>
                <a:gd name="T27" fmla="*/ 2147483647 h 271"/>
                <a:gd name="T28" fmla="*/ 2147483647 w 365"/>
                <a:gd name="T29" fmla="*/ 2147483647 h 271"/>
                <a:gd name="T30" fmla="*/ 2147483647 w 365"/>
                <a:gd name="T31" fmla="*/ 2147483647 h 271"/>
                <a:gd name="T32" fmla="*/ 2147483647 w 365"/>
                <a:gd name="T33" fmla="*/ 2147483647 h 271"/>
                <a:gd name="T34" fmla="*/ 2147483647 w 365"/>
                <a:gd name="T35" fmla="*/ 2147483647 h 271"/>
                <a:gd name="T36" fmla="*/ 2147483647 w 365"/>
                <a:gd name="T37" fmla="*/ 2147483647 h 271"/>
                <a:gd name="T38" fmla="*/ 2147483647 w 365"/>
                <a:gd name="T39" fmla="*/ 2147483647 h 271"/>
                <a:gd name="T40" fmla="*/ 2147483647 w 365"/>
                <a:gd name="T41" fmla="*/ 2147483647 h 271"/>
                <a:gd name="T42" fmla="*/ 2147483647 w 365"/>
                <a:gd name="T43" fmla="*/ 2147483647 h 271"/>
                <a:gd name="T44" fmla="*/ 2147483647 w 365"/>
                <a:gd name="T45" fmla="*/ 2147483647 h 271"/>
                <a:gd name="T46" fmla="*/ 2147483647 w 365"/>
                <a:gd name="T47" fmla="*/ 2147483647 h 271"/>
                <a:gd name="T48" fmla="*/ 2147483647 w 365"/>
                <a:gd name="T49" fmla="*/ 2147483647 h 271"/>
                <a:gd name="T50" fmla="*/ 2147483647 w 365"/>
                <a:gd name="T51" fmla="*/ 2147483647 h 271"/>
                <a:gd name="T52" fmla="*/ 2147483647 w 365"/>
                <a:gd name="T53" fmla="*/ 2147483647 h 271"/>
                <a:gd name="T54" fmla="*/ 2147483647 w 365"/>
                <a:gd name="T55" fmla="*/ 2147483647 h 271"/>
                <a:gd name="T56" fmla="*/ 2147483647 w 365"/>
                <a:gd name="T57" fmla="*/ 2147483647 h 271"/>
                <a:gd name="T58" fmla="*/ 2147483647 w 365"/>
                <a:gd name="T59" fmla="*/ 2147483647 h 271"/>
                <a:gd name="T60" fmla="*/ 2147483647 w 365"/>
                <a:gd name="T61" fmla="*/ 2147483647 h 271"/>
                <a:gd name="T62" fmla="*/ 2147483647 w 365"/>
                <a:gd name="T63" fmla="*/ 2147483647 h 271"/>
                <a:gd name="T64" fmla="*/ 0 w 365"/>
                <a:gd name="T65" fmla="*/ 2147483647 h 271"/>
                <a:gd name="T66" fmla="*/ 2147483647 w 365"/>
                <a:gd name="T67" fmla="*/ 2147483647 h 271"/>
                <a:gd name="T68" fmla="*/ 2147483647 w 365"/>
                <a:gd name="T69" fmla="*/ 2147483647 h 271"/>
                <a:gd name="T70" fmla="*/ 2147483647 w 365"/>
                <a:gd name="T71" fmla="*/ 2147483647 h 271"/>
                <a:gd name="T72" fmla="*/ 2147483647 w 365"/>
                <a:gd name="T73" fmla="*/ 2147483647 h 271"/>
                <a:gd name="T74" fmla="*/ 2147483647 w 365"/>
                <a:gd name="T75" fmla="*/ 2147483647 h 271"/>
                <a:gd name="T76" fmla="*/ 2147483647 w 365"/>
                <a:gd name="T77" fmla="*/ 2147483647 h 271"/>
                <a:gd name="T78" fmla="*/ 2147483647 w 365"/>
                <a:gd name="T79" fmla="*/ 2147483647 h 271"/>
                <a:gd name="T80" fmla="*/ 2147483647 w 365"/>
                <a:gd name="T81" fmla="*/ 2147483647 h 271"/>
                <a:gd name="T82" fmla="*/ 2147483647 w 365"/>
                <a:gd name="T83" fmla="*/ 2147483647 h 271"/>
                <a:gd name="T84" fmla="*/ 2147483647 w 365"/>
                <a:gd name="T85" fmla="*/ 0 h 271"/>
                <a:gd name="T86" fmla="*/ 2147483647 w 365"/>
                <a:gd name="T87" fmla="*/ 2147483647 h 271"/>
                <a:gd name="T88" fmla="*/ 2147483647 w 365"/>
                <a:gd name="T89" fmla="*/ 2147483647 h 271"/>
                <a:gd name="T90" fmla="*/ 2147483647 w 365"/>
                <a:gd name="T91" fmla="*/ 2147483647 h 271"/>
                <a:gd name="T92" fmla="*/ 2147483647 w 365"/>
                <a:gd name="T93" fmla="*/ 2147483647 h 271"/>
                <a:gd name="T94" fmla="*/ 2147483647 w 365"/>
                <a:gd name="T95" fmla="*/ 2147483647 h 271"/>
                <a:gd name="T96" fmla="*/ 2147483647 w 365"/>
                <a:gd name="T97" fmla="*/ 2147483647 h 271"/>
                <a:gd name="T98" fmla="*/ 2147483647 w 365"/>
                <a:gd name="T99" fmla="*/ 2147483647 h 271"/>
                <a:gd name="T100" fmla="*/ 2147483647 w 365"/>
                <a:gd name="T101" fmla="*/ 2147483647 h 271"/>
                <a:gd name="T102" fmla="*/ 2147483647 w 365"/>
                <a:gd name="T103" fmla="*/ 2147483647 h 271"/>
                <a:gd name="T104" fmla="*/ 2147483647 w 365"/>
                <a:gd name="T105" fmla="*/ 2147483647 h 271"/>
                <a:gd name="T106" fmla="*/ 2147483647 w 365"/>
                <a:gd name="T107" fmla="*/ 2147483647 h 271"/>
                <a:gd name="T108" fmla="*/ 2147483647 w 365"/>
                <a:gd name="T109" fmla="*/ 2147483647 h 271"/>
                <a:gd name="T110" fmla="*/ 2147483647 w 365"/>
                <a:gd name="T111" fmla="*/ 2147483647 h 271"/>
                <a:gd name="T112" fmla="*/ 2147483647 w 365"/>
                <a:gd name="T113" fmla="*/ 2147483647 h 271"/>
                <a:gd name="T114" fmla="*/ 2147483647 w 365"/>
                <a:gd name="T115" fmla="*/ 2147483647 h 271"/>
                <a:gd name="T116" fmla="*/ 2147483647 w 365"/>
                <a:gd name="T117" fmla="*/ 2147483647 h 27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5"/>
                <a:gd name="T178" fmla="*/ 0 h 271"/>
                <a:gd name="T179" fmla="*/ 365 w 365"/>
                <a:gd name="T180" fmla="*/ 271 h 27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5" h="271">
                  <a:moveTo>
                    <a:pt x="219" y="252"/>
                  </a:moveTo>
                  <a:lnTo>
                    <a:pt x="203" y="250"/>
                  </a:lnTo>
                  <a:lnTo>
                    <a:pt x="184" y="248"/>
                  </a:lnTo>
                  <a:lnTo>
                    <a:pt x="163" y="246"/>
                  </a:lnTo>
                  <a:lnTo>
                    <a:pt x="142" y="246"/>
                  </a:lnTo>
                  <a:lnTo>
                    <a:pt x="121" y="247"/>
                  </a:lnTo>
                  <a:lnTo>
                    <a:pt x="101" y="249"/>
                  </a:lnTo>
                  <a:lnTo>
                    <a:pt x="92" y="250"/>
                  </a:lnTo>
                  <a:lnTo>
                    <a:pt x="82" y="252"/>
                  </a:lnTo>
                  <a:lnTo>
                    <a:pt x="74" y="255"/>
                  </a:lnTo>
                  <a:lnTo>
                    <a:pt x="65" y="258"/>
                  </a:lnTo>
                  <a:lnTo>
                    <a:pt x="26" y="271"/>
                  </a:lnTo>
                  <a:lnTo>
                    <a:pt x="23" y="271"/>
                  </a:lnTo>
                  <a:lnTo>
                    <a:pt x="20" y="270"/>
                  </a:lnTo>
                  <a:lnTo>
                    <a:pt x="18" y="268"/>
                  </a:lnTo>
                  <a:lnTo>
                    <a:pt x="17" y="266"/>
                  </a:lnTo>
                  <a:lnTo>
                    <a:pt x="17" y="260"/>
                  </a:lnTo>
                  <a:lnTo>
                    <a:pt x="18" y="254"/>
                  </a:lnTo>
                  <a:lnTo>
                    <a:pt x="24" y="240"/>
                  </a:lnTo>
                  <a:lnTo>
                    <a:pt x="26" y="228"/>
                  </a:lnTo>
                  <a:lnTo>
                    <a:pt x="45" y="227"/>
                  </a:lnTo>
                  <a:lnTo>
                    <a:pt x="61" y="226"/>
                  </a:lnTo>
                  <a:lnTo>
                    <a:pt x="75" y="224"/>
                  </a:lnTo>
                  <a:lnTo>
                    <a:pt x="89" y="222"/>
                  </a:lnTo>
                  <a:lnTo>
                    <a:pt x="102" y="220"/>
                  </a:lnTo>
                  <a:lnTo>
                    <a:pt x="115" y="218"/>
                  </a:lnTo>
                  <a:lnTo>
                    <a:pt x="129" y="216"/>
                  </a:lnTo>
                  <a:lnTo>
                    <a:pt x="146" y="216"/>
                  </a:lnTo>
                  <a:lnTo>
                    <a:pt x="164" y="217"/>
                  </a:lnTo>
                  <a:lnTo>
                    <a:pt x="182" y="218"/>
                  </a:lnTo>
                  <a:lnTo>
                    <a:pt x="191" y="218"/>
                  </a:lnTo>
                  <a:lnTo>
                    <a:pt x="199" y="218"/>
                  </a:lnTo>
                  <a:lnTo>
                    <a:pt x="209" y="217"/>
                  </a:lnTo>
                  <a:lnTo>
                    <a:pt x="219" y="216"/>
                  </a:lnTo>
                  <a:lnTo>
                    <a:pt x="217" y="211"/>
                  </a:lnTo>
                  <a:lnTo>
                    <a:pt x="215" y="208"/>
                  </a:lnTo>
                  <a:lnTo>
                    <a:pt x="213" y="203"/>
                  </a:lnTo>
                  <a:lnTo>
                    <a:pt x="210" y="201"/>
                  </a:lnTo>
                  <a:lnTo>
                    <a:pt x="204" y="196"/>
                  </a:lnTo>
                  <a:lnTo>
                    <a:pt x="195" y="194"/>
                  </a:lnTo>
                  <a:lnTo>
                    <a:pt x="186" y="192"/>
                  </a:lnTo>
                  <a:lnTo>
                    <a:pt x="175" y="191"/>
                  </a:lnTo>
                  <a:lnTo>
                    <a:pt x="164" y="191"/>
                  </a:lnTo>
                  <a:lnTo>
                    <a:pt x="152" y="190"/>
                  </a:lnTo>
                  <a:lnTo>
                    <a:pt x="120" y="191"/>
                  </a:lnTo>
                  <a:lnTo>
                    <a:pt x="93" y="192"/>
                  </a:lnTo>
                  <a:lnTo>
                    <a:pt x="79" y="193"/>
                  </a:lnTo>
                  <a:lnTo>
                    <a:pt x="64" y="196"/>
                  </a:lnTo>
                  <a:lnTo>
                    <a:pt x="49" y="199"/>
                  </a:lnTo>
                  <a:lnTo>
                    <a:pt x="33" y="203"/>
                  </a:lnTo>
                  <a:lnTo>
                    <a:pt x="37" y="191"/>
                  </a:lnTo>
                  <a:lnTo>
                    <a:pt x="38" y="183"/>
                  </a:lnTo>
                  <a:lnTo>
                    <a:pt x="39" y="177"/>
                  </a:lnTo>
                  <a:lnTo>
                    <a:pt x="39" y="172"/>
                  </a:lnTo>
                  <a:lnTo>
                    <a:pt x="34" y="168"/>
                  </a:lnTo>
                  <a:lnTo>
                    <a:pt x="26" y="164"/>
                  </a:lnTo>
                  <a:lnTo>
                    <a:pt x="18" y="161"/>
                  </a:lnTo>
                  <a:lnTo>
                    <a:pt x="13" y="160"/>
                  </a:lnTo>
                  <a:lnTo>
                    <a:pt x="13" y="153"/>
                  </a:lnTo>
                  <a:lnTo>
                    <a:pt x="11" y="147"/>
                  </a:lnTo>
                  <a:lnTo>
                    <a:pt x="8" y="144"/>
                  </a:lnTo>
                  <a:lnTo>
                    <a:pt x="6" y="143"/>
                  </a:lnTo>
                  <a:lnTo>
                    <a:pt x="4" y="142"/>
                  </a:lnTo>
                  <a:lnTo>
                    <a:pt x="2" y="141"/>
                  </a:lnTo>
                  <a:lnTo>
                    <a:pt x="0" y="139"/>
                  </a:lnTo>
                  <a:lnTo>
                    <a:pt x="0" y="135"/>
                  </a:lnTo>
                  <a:lnTo>
                    <a:pt x="1" y="125"/>
                  </a:lnTo>
                  <a:lnTo>
                    <a:pt x="5" y="115"/>
                  </a:lnTo>
                  <a:lnTo>
                    <a:pt x="11" y="104"/>
                  </a:lnTo>
                  <a:lnTo>
                    <a:pt x="17" y="92"/>
                  </a:lnTo>
                  <a:lnTo>
                    <a:pt x="24" y="80"/>
                  </a:lnTo>
                  <a:lnTo>
                    <a:pt x="30" y="69"/>
                  </a:lnTo>
                  <a:lnTo>
                    <a:pt x="36" y="59"/>
                  </a:lnTo>
                  <a:lnTo>
                    <a:pt x="39" y="49"/>
                  </a:lnTo>
                  <a:lnTo>
                    <a:pt x="45" y="43"/>
                  </a:lnTo>
                  <a:lnTo>
                    <a:pt x="48" y="42"/>
                  </a:lnTo>
                  <a:lnTo>
                    <a:pt x="49" y="44"/>
                  </a:lnTo>
                  <a:lnTo>
                    <a:pt x="49" y="48"/>
                  </a:lnTo>
                  <a:lnTo>
                    <a:pt x="48" y="51"/>
                  </a:lnTo>
                  <a:lnTo>
                    <a:pt x="52" y="36"/>
                  </a:lnTo>
                  <a:lnTo>
                    <a:pt x="61" y="35"/>
                  </a:lnTo>
                  <a:lnTo>
                    <a:pt x="75" y="31"/>
                  </a:lnTo>
                  <a:lnTo>
                    <a:pt x="94" y="25"/>
                  </a:lnTo>
                  <a:lnTo>
                    <a:pt x="114" y="18"/>
                  </a:lnTo>
                  <a:lnTo>
                    <a:pt x="150" y="6"/>
                  </a:lnTo>
                  <a:lnTo>
                    <a:pt x="165" y="0"/>
                  </a:lnTo>
                  <a:lnTo>
                    <a:pt x="175" y="8"/>
                  </a:lnTo>
                  <a:lnTo>
                    <a:pt x="184" y="15"/>
                  </a:lnTo>
                  <a:lnTo>
                    <a:pt x="194" y="20"/>
                  </a:lnTo>
                  <a:lnTo>
                    <a:pt x="202" y="24"/>
                  </a:lnTo>
                  <a:lnTo>
                    <a:pt x="210" y="27"/>
                  </a:lnTo>
                  <a:lnTo>
                    <a:pt x="220" y="29"/>
                  </a:lnTo>
                  <a:lnTo>
                    <a:pt x="229" y="30"/>
                  </a:lnTo>
                  <a:lnTo>
                    <a:pt x="239" y="30"/>
                  </a:lnTo>
                  <a:lnTo>
                    <a:pt x="239" y="42"/>
                  </a:lnTo>
                  <a:lnTo>
                    <a:pt x="241" y="52"/>
                  </a:lnTo>
                  <a:lnTo>
                    <a:pt x="243" y="61"/>
                  </a:lnTo>
                  <a:lnTo>
                    <a:pt x="247" y="69"/>
                  </a:lnTo>
                  <a:lnTo>
                    <a:pt x="250" y="77"/>
                  </a:lnTo>
                  <a:lnTo>
                    <a:pt x="254" y="84"/>
                  </a:lnTo>
                  <a:lnTo>
                    <a:pt x="259" y="90"/>
                  </a:lnTo>
                  <a:lnTo>
                    <a:pt x="264" y="95"/>
                  </a:lnTo>
                  <a:lnTo>
                    <a:pt x="286" y="115"/>
                  </a:lnTo>
                  <a:lnTo>
                    <a:pt x="305" y="129"/>
                  </a:lnTo>
                  <a:lnTo>
                    <a:pt x="305" y="210"/>
                  </a:lnTo>
                  <a:lnTo>
                    <a:pt x="352" y="234"/>
                  </a:lnTo>
                  <a:lnTo>
                    <a:pt x="353" y="245"/>
                  </a:lnTo>
                  <a:lnTo>
                    <a:pt x="359" y="257"/>
                  </a:lnTo>
                  <a:lnTo>
                    <a:pt x="363" y="267"/>
                  </a:lnTo>
                  <a:lnTo>
                    <a:pt x="365" y="271"/>
                  </a:lnTo>
                  <a:lnTo>
                    <a:pt x="353" y="267"/>
                  </a:lnTo>
                  <a:lnTo>
                    <a:pt x="321" y="259"/>
                  </a:lnTo>
                  <a:lnTo>
                    <a:pt x="300" y="255"/>
                  </a:lnTo>
                  <a:lnTo>
                    <a:pt x="275" y="252"/>
                  </a:lnTo>
                  <a:lnTo>
                    <a:pt x="262" y="251"/>
                  </a:lnTo>
                  <a:lnTo>
                    <a:pt x="248" y="251"/>
                  </a:lnTo>
                  <a:lnTo>
                    <a:pt x="233" y="251"/>
                  </a:lnTo>
                  <a:lnTo>
                    <a:pt x="219" y="252"/>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368" name="Freeform 480"/>
            <p:cNvSpPr>
              <a:spLocks/>
            </p:cNvSpPr>
            <p:nvPr>
              <p:custDataLst>
                <p:tags r:id="rId307"/>
              </p:custDataLst>
            </p:nvPr>
          </p:nvSpPr>
          <p:spPr bwMode="auto">
            <a:xfrm>
              <a:off x="4945063" y="3429000"/>
              <a:ext cx="300037" cy="303213"/>
            </a:xfrm>
            <a:custGeom>
              <a:avLst/>
              <a:gdLst>
                <a:gd name="T0" fmla="*/ 2147483647 w 624"/>
                <a:gd name="T1" fmla="*/ 2147483647 h 640"/>
                <a:gd name="T2" fmla="*/ 2147483647 w 624"/>
                <a:gd name="T3" fmla="*/ 2147483647 h 640"/>
                <a:gd name="T4" fmla="*/ 2147483647 w 624"/>
                <a:gd name="T5" fmla="*/ 2147483647 h 640"/>
                <a:gd name="T6" fmla="*/ 2147483647 w 624"/>
                <a:gd name="T7" fmla="*/ 2147483647 h 640"/>
                <a:gd name="T8" fmla="*/ 2147483647 w 624"/>
                <a:gd name="T9" fmla="*/ 2147483647 h 640"/>
                <a:gd name="T10" fmla="*/ 2147483647 w 624"/>
                <a:gd name="T11" fmla="*/ 2147483647 h 640"/>
                <a:gd name="T12" fmla="*/ 2147483647 w 624"/>
                <a:gd name="T13" fmla="*/ 2147483647 h 640"/>
                <a:gd name="T14" fmla="*/ 2147483647 w 624"/>
                <a:gd name="T15" fmla="*/ 2147483647 h 640"/>
                <a:gd name="T16" fmla="*/ 2147483647 w 624"/>
                <a:gd name="T17" fmla="*/ 2147483647 h 640"/>
                <a:gd name="T18" fmla="*/ 2147483647 w 624"/>
                <a:gd name="T19" fmla="*/ 2147483647 h 640"/>
                <a:gd name="T20" fmla="*/ 2147483647 w 624"/>
                <a:gd name="T21" fmla="*/ 2147483647 h 640"/>
                <a:gd name="T22" fmla="*/ 2147483647 w 624"/>
                <a:gd name="T23" fmla="*/ 2147483647 h 640"/>
                <a:gd name="T24" fmla="*/ 2147483647 w 624"/>
                <a:gd name="T25" fmla="*/ 2147483647 h 640"/>
                <a:gd name="T26" fmla="*/ 2147483647 w 624"/>
                <a:gd name="T27" fmla="*/ 2147483647 h 640"/>
                <a:gd name="T28" fmla="*/ 2147483647 w 624"/>
                <a:gd name="T29" fmla="*/ 2147483647 h 640"/>
                <a:gd name="T30" fmla="*/ 2147483647 w 624"/>
                <a:gd name="T31" fmla="*/ 2147483647 h 640"/>
                <a:gd name="T32" fmla="*/ 2147483647 w 624"/>
                <a:gd name="T33" fmla="*/ 2147483647 h 640"/>
                <a:gd name="T34" fmla="*/ 2147483647 w 624"/>
                <a:gd name="T35" fmla="*/ 2147483647 h 640"/>
                <a:gd name="T36" fmla="*/ 2147483647 w 624"/>
                <a:gd name="T37" fmla="*/ 2147483647 h 640"/>
                <a:gd name="T38" fmla="*/ 2147483647 w 624"/>
                <a:gd name="T39" fmla="*/ 2147483647 h 640"/>
                <a:gd name="T40" fmla="*/ 2147483647 w 624"/>
                <a:gd name="T41" fmla="*/ 2147483647 h 640"/>
                <a:gd name="T42" fmla="*/ 2147483647 w 624"/>
                <a:gd name="T43" fmla="*/ 2147483647 h 640"/>
                <a:gd name="T44" fmla="*/ 2147483647 w 624"/>
                <a:gd name="T45" fmla="*/ 2147483647 h 640"/>
                <a:gd name="T46" fmla="*/ 2147483647 w 624"/>
                <a:gd name="T47" fmla="*/ 2147483647 h 640"/>
                <a:gd name="T48" fmla="*/ 2147483647 w 624"/>
                <a:gd name="T49" fmla="*/ 2147483647 h 640"/>
                <a:gd name="T50" fmla="*/ 2147483647 w 624"/>
                <a:gd name="T51" fmla="*/ 2147483647 h 640"/>
                <a:gd name="T52" fmla="*/ 2147483647 w 624"/>
                <a:gd name="T53" fmla="*/ 2147483647 h 640"/>
                <a:gd name="T54" fmla="*/ 2147483647 w 624"/>
                <a:gd name="T55" fmla="*/ 2147483647 h 640"/>
                <a:gd name="T56" fmla="*/ 2147483647 w 624"/>
                <a:gd name="T57" fmla="*/ 2147483647 h 640"/>
                <a:gd name="T58" fmla="*/ 2147483647 w 624"/>
                <a:gd name="T59" fmla="*/ 2147483647 h 640"/>
                <a:gd name="T60" fmla="*/ 2147483647 w 624"/>
                <a:gd name="T61" fmla="*/ 2147483647 h 640"/>
                <a:gd name="T62" fmla="*/ 2147483647 w 624"/>
                <a:gd name="T63" fmla="*/ 2147483647 h 640"/>
                <a:gd name="T64" fmla="*/ 2147483647 w 624"/>
                <a:gd name="T65" fmla="*/ 2147483647 h 640"/>
                <a:gd name="T66" fmla="*/ 2147483647 w 624"/>
                <a:gd name="T67" fmla="*/ 2147483647 h 640"/>
                <a:gd name="T68" fmla="*/ 2147483647 w 624"/>
                <a:gd name="T69" fmla="*/ 2147483647 h 640"/>
                <a:gd name="T70" fmla="*/ 2147483647 w 624"/>
                <a:gd name="T71" fmla="*/ 2147483647 h 640"/>
                <a:gd name="T72" fmla="*/ 2147483647 w 624"/>
                <a:gd name="T73" fmla="*/ 2147483647 h 640"/>
                <a:gd name="T74" fmla="*/ 2147483647 w 624"/>
                <a:gd name="T75" fmla="*/ 2147483647 h 640"/>
                <a:gd name="T76" fmla="*/ 2147483647 w 624"/>
                <a:gd name="T77" fmla="*/ 2147483647 h 640"/>
                <a:gd name="T78" fmla="*/ 2147483647 w 624"/>
                <a:gd name="T79" fmla="*/ 2147483647 h 640"/>
                <a:gd name="T80" fmla="*/ 2147483647 w 624"/>
                <a:gd name="T81" fmla="*/ 2147483647 h 640"/>
                <a:gd name="T82" fmla="*/ 2147483647 w 624"/>
                <a:gd name="T83" fmla="*/ 2147483647 h 640"/>
                <a:gd name="T84" fmla="*/ 2147483647 w 624"/>
                <a:gd name="T85" fmla="*/ 2147483647 h 640"/>
                <a:gd name="T86" fmla="*/ 2147483647 w 624"/>
                <a:gd name="T87" fmla="*/ 2147483647 h 640"/>
                <a:gd name="T88" fmla="*/ 2147483647 w 624"/>
                <a:gd name="T89" fmla="*/ 2147483647 h 640"/>
                <a:gd name="T90" fmla="*/ 0 w 624"/>
                <a:gd name="T91" fmla="*/ 2147483647 h 640"/>
                <a:gd name="T92" fmla="*/ 0 w 624"/>
                <a:gd name="T93" fmla="*/ 2147483647 h 640"/>
                <a:gd name="T94" fmla="*/ 2147483647 w 624"/>
                <a:gd name="T95" fmla="*/ 2147483647 h 640"/>
                <a:gd name="T96" fmla="*/ 2147483647 w 624"/>
                <a:gd name="T97" fmla="*/ 2147483647 h 640"/>
                <a:gd name="T98" fmla="*/ 2147483647 w 624"/>
                <a:gd name="T99" fmla="*/ 2147483647 h 640"/>
                <a:gd name="T100" fmla="*/ 2147483647 w 624"/>
                <a:gd name="T101" fmla="*/ 2147483647 h 640"/>
                <a:gd name="T102" fmla="*/ 2147483647 w 624"/>
                <a:gd name="T103" fmla="*/ 2147483647 h 640"/>
                <a:gd name="T104" fmla="*/ 2147483647 w 624"/>
                <a:gd name="T105" fmla="*/ 2147483647 h 6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4"/>
                <a:gd name="T160" fmla="*/ 0 h 640"/>
                <a:gd name="T161" fmla="*/ 624 w 624"/>
                <a:gd name="T162" fmla="*/ 640 h 6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4" h="640">
                  <a:moveTo>
                    <a:pt x="79" y="0"/>
                  </a:moveTo>
                  <a:lnTo>
                    <a:pt x="146" y="0"/>
                  </a:lnTo>
                  <a:lnTo>
                    <a:pt x="146" y="12"/>
                  </a:lnTo>
                  <a:lnTo>
                    <a:pt x="173" y="43"/>
                  </a:lnTo>
                  <a:lnTo>
                    <a:pt x="232" y="43"/>
                  </a:lnTo>
                  <a:lnTo>
                    <a:pt x="239" y="12"/>
                  </a:lnTo>
                  <a:lnTo>
                    <a:pt x="259" y="0"/>
                  </a:lnTo>
                  <a:lnTo>
                    <a:pt x="273" y="0"/>
                  </a:lnTo>
                  <a:lnTo>
                    <a:pt x="287" y="5"/>
                  </a:lnTo>
                  <a:lnTo>
                    <a:pt x="301" y="10"/>
                  </a:lnTo>
                  <a:lnTo>
                    <a:pt x="314" y="16"/>
                  </a:lnTo>
                  <a:lnTo>
                    <a:pt x="326" y="22"/>
                  </a:lnTo>
                  <a:lnTo>
                    <a:pt x="351" y="36"/>
                  </a:lnTo>
                  <a:lnTo>
                    <a:pt x="374" y="51"/>
                  </a:lnTo>
                  <a:lnTo>
                    <a:pt x="396" y="66"/>
                  </a:lnTo>
                  <a:lnTo>
                    <a:pt x="418" y="81"/>
                  </a:lnTo>
                  <a:lnTo>
                    <a:pt x="441" y="97"/>
                  </a:lnTo>
                  <a:lnTo>
                    <a:pt x="465" y="111"/>
                  </a:lnTo>
                  <a:lnTo>
                    <a:pt x="465" y="118"/>
                  </a:lnTo>
                  <a:lnTo>
                    <a:pt x="467" y="124"/>
                  </a:lnTo>
                  <a:lnTo>
                    <a:pt x="469" y="131"/>
                  </a:lnTo>
                  <a:lnTo>
                    <a:pt x="471" y="138"/>
                  </a:lnTo>
                  <a:lnTo>
                    <a:pt x="476" y="146"/>
                  </a:lnTo>
                  <a:lnTo>
                    <a:pt x="480" y="153"/>
                  </a:lnTo>
                  <a:lnTo>
                    <a:pt x="485" y="159"/>
                  </a:lnTo>
                  <a:lnTo>
                    <a:pt x="491" y="165"/>
                  </a:lnTo>
                  <a:lnTo>
                    <a:pt x="497" y="170"/>
                  </a:lnTo>
                  <a:lnTo>
                    <a:pt x="503" y="175"/>
                  </a:lnTo>
                  <a:lnTo>
                    <a:pt x="511" y="179"/>
                  </a:lnTo>
                  <a:lnTo>
                    <a:pt x="519" y="183"/>
                  </a:lnTo>
                  <a:lnTo>
                    <a:pt x="526" y="186"/>
                  </a:lnTo>
                  <a:lnTo>
                    <a:pt x="534" y="188"/>
                  </a:lnTo>
                  <a:lnTo>
                    <a:pt x="543" y="190"/>
                  </a:lnTo>
                  <a:lnTo>
                    <a:pt x="552" y="190"/>
                  </a:lnTo>
                  <a:lnTo>
                    <a:pt x="552" y="193"/>
                  </a:lnTo>
                  <a:lnTo>
                    <a:pt x="554" y="195"/>
                  </a:lnTo>
                  <a:lnTo>
                    <a:pt x="556" y="198"/>
                  </a:lnTo>
                  <a:lnTo>
                    <a:pt x="559" y="200"/>
                  </a:lnTo>
                  <a:lnTo>
                    <a:pt x="565" y="205"/>
                  </a:lnTo>
                  <a:lnTo>
                    <a:pt x="571" y="209"/>
                  </a:lnTo>
                  <a:lnTo>
                    <a:pt x="567" y="219"/>
                  </a:lnTo>
                  <a:lnTo>
                    <a:pt x="561" y="227"/>
                  </a:lnTo>
                  <a:lnTo>
                    <a:pt x="554" y="236"/>
                  </a:lnTo>
                  <a:lnTo>
                    <a:pt x="545" y="244"/>
                  </a:lnTo>
                  <a:lnTo>
                    <a:pt x="537" y="252"/>
                  </a:lnTo>
                  <a:lnTo>
                    <a:pt x="531" y="260"/>
                  </a:lnTo>
                  <a:lnTo>
                    <a:pt x="526" y="266"/>
                  </a:lnTo>
                  <a:lnTo>
                    <a:pt x="525" y="271"/>
                  </a:lnTo>
                  <a:lnTo>
                    <a:pt x="526" y="277"/>
                  </a:lnTo>
                  <a:lnTo>
                    <a:pt x="528" y="283"/>
                  </a:lnTo>
                  <a:lnTo>
                    <a:pt x="533" y="287"/>
                  </a:lnTo>
                  <a:lnTo>
                    <a:pt x="538" y="291"/>
                  </a:lnTo>
                  <a:lnTo>
                    <a:pt x="543" y="295"/>
                  </a:lnTo>
                  <a:lnTo>
                    <a:pt x="547" y="299"/>
                  </a:lnTo>
                  <a:lnTo>
                    <a:pt x="550" y="303"/>
                  </a:lnTo>
                  <a:lnTo>
                    <a:pt x="552" y="307"/>
                  </a:lnTo>
                  <a:lnTo>
                    <a:pt x="552" y="425"/>
                  </a:lnTo>
                  <a:lnTo>
                    <a:pt x="549" y="430"/>
                  </a:lnTo>
                  <a:lnTo>
                    <a:pt x="549" y="434"/>
                  </a:lnTo>
                  <a:lnTo>
                    <a:pt x="550" y="439"/>
                  </a:lnTo>
                  <a:lnTo>
                    <a:pt x="552" y="443"/>
                  </a:lnTo>
                  <a:lnTo>
                    <a:pt x="556" y="452"/>
                  </a:lnTo>
                  <a:lnTo>
                    <a:pt x="558" y="462"/>
                  </a:lnTo>
                  <a:lnTo>
                    <a:pt x="558" y="475"/>
                  </a:lnTo>
                  <a:lnTo>
                    <a:pt x="558" y="483"/>
                  </a:lnTo>
                  <a:lnTo>
                    <a:pt x="558" y="489"/>
                  </a:lnTo>
                  <a:lnTo>
                    <a:pt x="558" y="499"/>
                  </a:lnTo>
                  <a:lnTo>
                    <a:pt x="559" y="507"/>
                  </a:lnTo>
                  <a:lnTo>
                    <a:pt x="561" y="515"/>
                  </a:lnTo>
                  <a:lnTo>
                    <a:pt x="567" y="523"/>
                  </a:lnTo>
                  <a:lnTo>
                    <a:pt x="574" y="532"/>
                  </a:lnTo>
                  <a:lnTo>
                    <a:pt x="594" y="549"/>
                  </a:lnTo>
                  <a:lnTo>
                    <a:pt x="624" y="572"/>
                  </a:lnTo>
                  <a:lnTo>
                    <a:pt x="622" y="575"/>
                  </a:lnTo>
                  <a:lnTo>
                    <a:pt x="616" y="579"/>
                  </a:lnTo>
                  <a:lnTo>
                    <a:pt x="609" y="583"/>
                  </a:lnTo>
                  <a:lnTo>
                    <a:pt x="599" y="589"/>
                  </a:lnTo>
                  <a:lnTo>
                    <a:pt x="575" y="600"/>
                  </a:lnTo>
                  <a:lnTo>
                    <a:pt x="546" y="611"/>
                  </a:lnTo>
                  <a:lnTo>
                    <a:pt x="518" y="622"/>
                  </a:lnTo>
                  <a:lnTo>
                    <a:pt x="491" y="631"/>
                  </a:lnTo>
                  <a:lnTo>
                    <a:pt x="470" y="638"/>
                  </a:lnTo>
                  <a:lnTo>
                    <a:pt x="458" y="640"/>
                  </a:lnTo>
                  <a:lnTo>
                    <a:pt x="443" y="638"/>
                  </a:lnTo>
                  <a:lnTo>
                    <a:pt x="423" y="634"/>
                  </a:lnTo>
                  <a:lnTo>
                    <a:pt x="403" y="630"/>
                  </a:lnTo>
                  <a:lnTo>
                    <a:pt x="392" y="628"/>
                  </a:lnTo>
                  <a:lnTo>
                    <a:pt x="369" y="630"/>
                  </a:lnTo>
                  <a:lnTo>
                    <a:pt x="348" y="632"/>
                  </a:lnTo>
                  <a:lnTo>
                    <a:pt x="339" y="633"/>
                  </a:lnTo>
                  <a:lnTo>
                    <a:pt x="329" y="633"/>
                  </a:lnTo>
                  <a:lnTo>
                    <a:pt x="318" y="631"/>
                  </a:lnTo>
                  <a:lnTo>
                    <a:pt x="306" y="628"/>
                  </a:lnTo>
                  <a:lnTo>
                    <a:pt x="303" y="625"/>
                  </a:lnTo>
                  <a:lnTo>
                    <a:pt x="301" y="620"/>
                  </a:lnTo>
                  <a:lnTo>
                    <a:pt x="299" y="614"/>
                  </a:lnTo>
                  <a:lnTo>
                    <a:pt x="298" y="608"/>
                  </a:lnTo>
                  <a:lnTo>
                    <a:pt x="295" y="592"/>
                  </a:lnTo>
                  <a:lnTo>
                    <a:pt x="294" y="573"/>
                  </a:lnTo>
                  <a:lnTo>
                    <a:pt x="291" y="556"/>
                  </a:lnTo>
                  <a:lnTo>
                    <a:pt x="289" y="541"/>
                  </a:lnTo>
                  <a:lnTo>
                    <a:pt x="288" y="529"/>
                  </a:lnTo>
                  <a:lnTo>
                    <a:pt x="286" y="523"/>
                  </a:lnTo>
                  <a:lnTo>
                    <a:pt x="270" y="519"/>
                  </a:lnTo>
                  <a:lnTo>
                    <a:pt x="253" y="517"/>
                  </a:lnTo>
                  <a:lnTo>
                    <a:pt x="232" y="515"/>
                  </a:lnTo>
                  <a:lnTo>
                    <a:pt x="206" y="511"/>
                  </a:lnTo>
                  <a:lnTo>
                    <a:pt x="185" y="502"/>
                  </a:lnTo>
                  <a:lnTo>
                    <a:pt x="139" y="482"/>
                  </a:lnTo>
                  <a:lnTo>
                    <a:pt x="113" y="470"/>
                  </a:lnTo>
                  <a:lnTo>
                    <a:pt x="90" y="459"/>
                  </a:lnTo>
                  <a:lnTo>
                    <a:pt x="82" y="454"/>
                  </a:lnTo>
                  <a:lnTo>
                    <a:pt x="74" y="450"/>
                  </a:lnTo>
                  <a:lnTo>
                    <a:pt x="68" y="446"/>
                  </a:lnTo>
                  <a:lnTo>
                    <a:pt x="66" y="443"/>
                  </a:lnTo>
                  <a:lnTo>
                    <a:pt x="66" y="437"/>
                  </a:lnTo>
                  <a:lnTo>
                    <a:pt x="66" y="428"/>
                  </a:lnTo>
                  <a:lnTo>
                    <a:pt x="66" y="419"/>
                  </a:lnTo>
                  <a:lnTo>
                    <a:pt x="66" y="412"/>
                  </a:lnTo>
                  <a:lnTo>
                    <a:pt x="65" y="402"/>
                  </a:lnTo>
                  <a:lnTo>
                    <a:pt x="62" y="392"/>
                  </a:lnTo>
                  <a:lnTo>
                    <a:pt x="57" y="384"/>
                  </a:lnTo>
                  <a:lnTo>
                    <a:pt x="53" y="377"/>
                  </a:lnTo>
                  <a:lnTo>
                    <a:pt x="48" y="371"/>
                  </a:lnTo>
                  <a:lnTo>
                    <a:pt x="44" y="363"/>
                  </a:lnTo>
                  <a:lnTo>
                    <a:pt x="41" y="357"/>
                  </a:lnTo>
                  <a:lnTo>
                    <a:pt x="40" y="351"/>
                  </a:lnTo>
                  <a:lnTo>
                    <a:pt x="32" y="350"/>
                  </a:lnTo>
                  <a:lnTo>
                    <a:pt x="27" y="347"/>
                  </a:lnTo>
                  <a:lnTo>
                    <a:pt x="21" y="343"/>
                  </a:lnTo>
                  <a:lnTo>
                    <a:pt x="17" y="338"/>
                  </a:lnTo>
                  <a:lnTo>
                    <a:pt x="12" y="332"/>
                  </a:lnTo>
                  <a:lnTo>
                    <a:pt x="9" y="325"/>
                  </a:lnTo>
                  <a:lnTo>
                    <a:pt x="7" y="317"/>
                  </a:lnTo>
                  <a:lnTo>
                    <a:pt x="5" y="308"/>
                  </a:lnTo>
                  <a:lnTo>
                    <a:pt x="1" y="291"/>
                  </a:lnTo>
                  <a:lnTo>
                    <a:pt x="0" y="276"/>
                  </a:lnTo>
                  <a:lnTo>
                    <a:pt x="0" y="262"/>
                  </a:lnTo>
                  <a:lnTo>
                    <a:pt x="0" y="252"/>
                  </a:lnTo>
                  <a:lnTo>
                    <a:pt x="0" y="243"/>
                  </a:lnTo>
                  <a:lnTo>
                    <a:pt x="0" y="234"/>
                  </a:lnTo>
                  <a:lnTo>
                    <a:pt x="0" y="225"/>
                  </a:lnTo>
                  <a:lnTo>
                    <a:pt x="0" y="215"/>
                  </a:lnTo>
                  <a:lnTo>
                    <a:pt x="10" y="212"/>
                  </a:lnTo>
                  <a:lnTo>
                    <a:pt x="20" y="208"/>
                  </a:lnTo>
                  <a:lnTo>
                    <a:pt x="29" y="202"/>
                  </a:lnTo>
                  <a:lnTo>
                    <a:pt x="38" y="195"/>
                  </a:lnTo>
                  <a:lnTo>
                    <a:pt x="46" y="188"/>
                  </a:lnTo>
                  <a:lnTo>
                    <a:pt x="54" y="180"/>
                  </a:lnTo>
                  <a:lnTo>
                    <a:pt x="61" y="173"/>
                  </a:lnTo>
                  <a:lnTo>
                    <a:pt x="66" y="166"/>
                  </a:lnTo>
                  <a:lnTo>
                    <a:pt x="73" y="85"/>
                  </a:lnTo>
                  <a:lnTo>
                    <a:pt x="77" y="77"/>
                  </a:lnTo>
                  <a:lnTo>
                    <a:pt x="81" y="67"/>
                  </a:lnTo>
                  <a:lnTo>
                    <a:pt x="83" y="55"/>
                  </a:lnTo>
                  <a:lnTo>
                    <a:pt x="84" y="43"/>
                  </a:lnTo>
                  <a:lnTo>
                    <a:pt x="84" y="30"/>
                  </a:lnTo>
                  <a:lnTo>
                    <a:pt x="83" y="18"/>
                  </a:lnTo>
                  <a:lnTo>
                    <a:pt x="82" y="8"/>
                  </a:lnTo>
                  <a:lnTo>
                    <a:pt x="79"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369" name="Freeform 481"/>
            <p:cNvSpPr>
              <a:spLocks/>
            </p:cNvSpPr>
            <p:nvPr>
              <p:custDataLst>
                <p:tags r:id="rId308"/>
              </p:custDataLst>
            </p:nvPr>
          </p:nvSpPr>
          <p:spPr bwMode="auto">
            <a:xfrm>
              <a:off x="7807325" y="2087563"/>
              <a:ext cx="20638" cy="50800"/>
            </a:xfrm>
            <a:custGeom>
              <a:avLst/>
              <a:gdLst>
                <a:gd name="T0" fmla="*/ 2147483647 w 52"/>
                <a:gd name="T1" fmla="*/ 2147483647 h 50"/>
                <a:gd name="T2" fmla="*/ 0 w 52"/>
                <a:gd name="T3" fmla="*/ 2147483647 h 50"/>
                <a:gd name="T4" fmla="*/ 2147483647 w 52"/>
                <a:gd name="T5" fmla="*/ 2147483647 h 50"/>
                <a:gd name="T6" fmla="*/ 2147483647 w 52"/>
                <a:gd name="T7" fmla="*/ 2147483647 h 50"/>
                <a:gd name="T8" fmla="*/ 2147483647 w 52"/>
                <a:gd name="T9" fmla="*/ 2147483647 h 50"/>
                <a:gd name="T10" fmla="*/ 2147483647 w 52"/>
                <a:gd name="T11" fmla="*/ 2147483647 h 50"/>
                <a:gd name="T12" fmla="*/ 2147483647 w 52"/>
                <a:gd name="T13" fmla="*/ 2147483647 h 50"/>
                <a:gd name="T14" fmla="*/ 2147483647 w 52"/>
                <a:gd name="T15" fmla="*/ 2147483647 h 50"/>
                <a:gd name="T16" fmla="*/ 2147483647 w 52"/>
                <a:gd name="T17" fmla="*/ 2147483647 h 50"/>
                <a:gd name="T18" fmla="*/ 2147483647 w 52"/>
                <a:gd name="T19" fmla="*/ 0 h 50"/>
                <a:gd name="T20" fmla="*/ 2147483647 w 52"/>
                <a:gd name="T21" fmla="*/ 2147483647 h 50"/>
                <a:gd name="T22" fmla="*/ 2147483647 w 52"/>
                <a:gd name="T23" fmla="*/ 2147483647 h 50"/>
                <a:gd name="T24" fmla="*/ 2147483647 w 52"/>
                <a:gd name="T25" fmla="*/ 2147483647 h 50"/>
                <a:gd name="T26" fmla="*/ 2147483647 w 52"/>
                <a:gd name="T27" fmla="*/ 2147483647 h 50"/>
                <a:gd name="T28" fmla="*/ 2147483647 w 52"/>
                <a:gd name="T29" fmla="*/ 2147483647 h 50"/>
                <a:gd name="T30" fmla="*/ 2147483647 w 52"/>
                <a:gd name="T31" fmla="*/ 2147483647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
                <a:gd name="T49" fmla="*/ 0 h 50"/>
                <a:gd name="T50" fmla="*/ 52 w 52"/>
                <a:gd name="T51" fmla="*/ 50 h 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 h="50">
                  <a:moveTo>
                    <a:pt x="13" y="50"/>
                  </a:moveTo>
                  <a:lnTo>
                    <a:pt x="0" y="32"/>
                  </a:lnTo>
                  <a:lnTo>
                    <a:pt x="2" y="25"/>
                  </a:lnTo>
                  <a:lnTo>
                    <a:pt x="6" y="18"/>
                  </a:lnTo>
                  <a:lnTo>
                    <a:pt x="12" y="13"/>
                  </a:lnTo>
                  <a:lnTo>
                    <a:pt x="18" y="9"/>
                  </a:lnTo>
                  <a:lnTo>
                    <a:pt x="26" y="5"/>
                  </a:lnTo>
                  <a:lnTo>
                    <a:pt x="34" y="3"/>
                  </a:lnTo>
                  <a:lnTo>
                    <a:pt x="43" y="1"/>
                  </a:lnTo>
                  <a:lnTo>
                    <a:pt x="52" y="0"/>
                  </a:lnTo>
                  <a:lnTo>
                    <a:pt x="40" y="11"/>
                  </a:lnTo>
                  <a:lnTo>
                    <a:pt x="27" y="22"/>
                  </a:lnTo>
                  <a:lnTo>
                    <a:pt x="22" y="30"/>
                  </a:lnTo>
                  <a:lnTo>
                    <a:pt x="17" y="36"/>
                  </a:lnTo>
                  <a:lnTo>
                    <a:pt x="14" y="43"/>
                  </a:lnTo>
                  <a:lnTo>
                    <a:pt x="13" y="50"/>
                  </a:lnTo>
                </a:path>
              </a:pathLst>
            </a:custGeom>
            <a:solidFill>
              <a:srgbClr val="0070C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370" name="Freeform 482"/>
            <p:cNvSpPr>
              <a:spLocks/>
            </p:cNvSpPr>
            <p:nvPr>
              <p:custDataLst>
                <p:tags r:id="rId309"/>
              </p:custDataLst>
            </p:nvPr>
          </p:nvSpPr>
          <p:spPr bwMode="auto">
            <a:xfrm>
              <a:off x="7650163" y="2090738"/>
              <a:ext cx="157162" cy="111125"/>
            </a:xfrm>
            <a:custGeom>
              <a:avLst/>
              <a:gdLst>
                <a:gd name="T0" fmla="*/ 2147483647 w 320"/>
                <a:gd name="T1" fmla="*/ 2147483647 h 234"/>
                <a:gd name="T2" fmla="*/ 2147483647 w 320"/>
                <a:gd name="T3" fmla="*/ 2147483647 h 234"/>
                <a:gd name="T4" fmla="*/ 2147483647 w 320"/>
                <a:gd name="T5" fmla="*/ 2147483647 h 234"/>
                <a:gd name="T6" fmla="*/ 2147483647 w 320"/>
                <a:gd name="T7" fmla="*/ 2147483647 h 234"/>
                <a:gd name="T8" fmla="*/ 2147483647 w 320"/>
                <a:gd name="T9" fmla="*/ 2147483647 h 234"/>
                <a:gd name="T10" fmla="*/ 2147483647 w 320"/>
                <a:gd name="T11" fmla="*/ 2147483647 h 234"/>
                <a:gd name="T12" fmla="*/ 2147483647 w 320"/>
                <a:gd name="T13" fmla="*/ 2147483647 h 234"/>
                <a:gd name="T14" fmla="*/ 2147483647 w 320"/>
                <a:gd name="T15" fmla="*/ 2147483647 h 234"/>
                <a:gd name="T16" fmla="*/ 2147483647 w 320"/>
                <a:gd name="T17" fmla="*/ 2147483647 h 234"/>
                <a:gd name="T18" fmla="*/ 2147483647 w 320"/>
                <a:gd name="T19" fmla="*/ 2147483647 h 234"/>
                <a:gd name="T20" fmla="*/ 2147483647 w 320"/>
                <a:gd name="T21" fmla="*/ 2147483647 h 234"/>
                <a:gd name="T22" fmla="*/ 2147483647 w 320"/>
                <a:gd name="T23" fmla="*/ 2147483647 h 234"/>
                <a:gd name="T24" fmla="*/ 2147483647 w 320"/>
                <a:gd name="T25" fmla="*/ 2147483647 h 234"/>
                <a:gd name="T26" fmla="*/ 2147483647 w 320"/>
                <a:gd name="T27" fmla="*/ 2147483647 h 234"/>
                <a:gd name="T28" fmla="*/ 2147483647 w 320"/>
                <a:gd name="T29" fmla="*/ 2147483647 h 234"/>
                <a:gd name="T30" fmla="*/ 2147483647 w 320"/>
                <a:gd name="T31" fmla="*/ 2147483647 h 234"/>
                <a:gd name="T32" fmla="*/ 2147483647 w 320"/>
                <a:gd name="T33" fmla="*/ 2147483647 h 234"/>
                <a:gd name="T34" fmla="*/ 2147483647 w 320"/>
                <a:gd name="T35" fmla="*/ 2147483647 h 234"/>
                <a:gd name="T36" fmla="*/ 2147483647 w 320"/>
                <a:gd name="T37" fmla="*/ 2147483647 h 234"/>
                <a:gd name="T38" fmla="*/ 2147483647 w 320"/>
                <a:gd name="T39" fmla="*/ 2147483647 h 234"/>
                <a:gd name="T40" fmla="*/ 2147483647 w 320"/>
                <a:gd name="T41" fmla="*/ 2147483647 h 234"/>
                <a:gd name="T42" fmla="*/ 2147483647 w 320"/>
                <a:gd name="T43" fmla="*/ 2147483647 h 234"/>
                <a:gd name="T44" fmla="*/ 2147483647 w 320"/>
                <a:gd name="T45" fmla="*/ 0 h 234"/>
                <a:gd name="T46" fmla="*/ 2147483647 w 320"/>
                <a:gd name="T47" fmla="*/ 0 h 234"/>
                <a:gd name="T48" fmla="*/ 2147483647 w 320"/>
                <a:gd name="T49" fmla="*/ 2147483647 h 234"/>
                <a:gd name="T50" fmla="*/ 2147483647 w 320"/>
                <a:gd name="T51" fmla="*/ 2147483647 h 234"/>
                <a:gd name="T52" fmla="*/ 2147483647 w 320"/>
                <a:gd name="T53" fmla="*/ 2147483647 h 234"/>
                <a:gd name="T54" fmla="*/ 2147483647 w 320"/>
                <a:gd name="T55" fmla="*/ 2147483647 h 234"/>
                <a:gd name="T56" fmla="*/ 2147483647 w 320"/>
                <a:gd name="T57" fmla="*/ 2147483647 h 234"/>
                <a:gd name="T58" fmla="*/ 2147483647 w 320"/>
                <a:gd name="T59" fmla="*/ 2147483647 h 234"/>
                <a:gd name="T60" fmla="*/ 2147483647 w 320"/>
                <a:gd name="T61" fmla="*/ 2147483647 h 234"/>
                <a:gd name="T62" fmla="*/ 2147483647 w 320"/>
                <a:gd name="T63" fmla="*/ 2147483647 h 234"/>
                <a:gd name="T64" fmla="*/ 2147483647 w 320"/>
                <a:gd name="T65" fmla="*/ 2147483647 h 234"/>
                <a:gd name="T66" fmla="*/ 2147483647 w 320"/>
                <a:gd name="T67" fmla="*/ 2147483647 h 234"/>
                <a:gd name="T68" fmla="*/ 2147483647 w 320"/>
                <a:gd name="T69" fmla="*/ 2147483647 h 234"/>
                <a:gd name="T70" fmla="*/ 2147483647 w 320"/>
                <a:gd name="T71" fmla="*/ 2147483647 h 234"/>
                <a:gd name="T72" fmla="*/ 2147483647 w 320"/>
                <a:gd name="T73" fmla="*/ 2147483647 h 234"/>
                <a:gd name="T74" fmla="*/ 2147483647 w 320"/>
                <a:gd name="T75" fmla="*/ 2147483647 h 234"/>
                <a:gd name="T76" fmla="*/ 2147483647 w 320"/>
                <a:gd name="T77" fmla="*/ 2147483647 h 234"/>
                <a:gd name="T78" fmla="*/ 2147483647 w 320"/>
                <a:gd name="T79" fmla="*/ 2147483647 h 234"/>
                <a:gd name="T80" fmla="*/ 2147483647 w 320"/>
                <a:gd name="T81" fmla="*/ 2147483647 h 234"/>
                <a:gd name="T82" fmla="*/ 2147483647 w 320"/>
                <a:gd name="T83" fmla="*/ 2147483647 h 234"/>
                <a:gd name="T84" fmla="*/ 2147483647 w 320"/>
                <a:gd name="T85" fmla="*/ 2147483647 h 234"/>
                <a:gd name="T86" fmla="*/ 2147483647 w 320"/>
                <a:gd name="T87" fmla="*/ 2147483647 h 234"/>
                <a:gd name="T88" fmla="*/ 2147483647 w 320"/>
                <a:gd name="T89" fmla="*/ 2147483647 h 234"/>
                <a:gd name="T90" fmla="*/ 2147483647 w 320"/>
                <a:gd name="T91" fmla="*/ 2147483647 h 234"/>
                <a:gd name="T92" fmla="*/ 2147483647 w 320"/>
                <a:gd name="T93" fmla="*/ 2147483647 h 234"/>
                <a:gd name="T94" fmla="*/ 2147483647 w 320"/>
                <a:gd name="T95" fmla="*/ 2147483647 h 234"/>
                <a:gd name="T96" fmla="*/ 2147483647 w 320"/>
                <a:gd name="T97" fmla="*/ 2147483647 h 234"/>
                <a:gd name="T98" fmla="*/ 2147483647 w 320"/>
                <a:gd name="T99" fmla="*/ 2147483647 h 234"/>
                <a:gd name="T100" fmla="*/ 2147483647 w 320"/>
                <a:gd name="T101" fmla="*/ 2147483647 h 234"/>
                <a:gd name="T102" fmla="*/ 2147483647 w 320"/>
                <a:gd name="T103" fmla="*/ 2147483647 h 234"/>
                <a:gd name="T104" fmla="*/ 2147483647 w 320"/>
                <a:gd name="T105" fmla="*/ 2147483647 h 234"/>
                <a:gd name="T106" fmla="*/ 2147483647 w 320"/>
                <a:gd name="T107" fmla="*/ 2147483647 h 234"/>
                <a:gd name="T108" fmla="*/ 2147483647 w 320"/>
                <a:gd name="T109" fmla="*/ 2147483647 h 234"/>
                <a:gd name="T110" fmla="*/ 2147483647 w 320"/>
                <a:gd name="T111" fmla="*/ 2147483647 h 234"/>
                <a:gd name="T112" fmla="*/ 2147483647 w 320"/>
                <a:gd name="T113" fmla="*/ 2147483647 h 234"/>
                <a:gd name="T114" fmla="*/ 2147483647 w 320"/>
                <a:gd name="T115" fmla="*/ 2147483647 h 234"/>
                <a:gd name="T116" fmla="*/ 2147483647 w 320"/>
                <a:gd name="T117" fmla="*/ 2147483647 h 23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20"/>
                <a:gd name="T178" fmla="*/ 0 h 234"/>
                <a:gd name="T179" fmla="*/ 320 w 320"/>
                <a:gd name="T180" fmla="*/ 234 h 23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20" h="234">
                  <a:moveTo>
                    <a:pt x="87" y="234"/>
                  </a:moveTo>
                  <a:lnTo>
                    <a:pt x="76" y="231"/>
                  </a:lnTo>
                  <a:lnTo>
                    <a:pt x="61" y="228"/>
                  </a:lnTo>
                  <a:lnTo>
                    <a:pt x="61" y="226"/>
                  </a:lnTo>
                  <a:lnTo>
                    <a:pt x="63" y="224"/>
                  </a:lnTo>
                  <a:lnTo>
                    <a:pt x="66" y="222"/>
                  </a:lnTo>
                  <a:lnTo>
                    <a:pt x="70" y="220"/>
                  </a:lnTo>
                  <a:lnTo>
                    <a:pt x="77" y="217"/>
                  </a:lnTo>
                  <a:lnTo>
                    <a:pt x="80" y="216"/>
                  </a:lnTo>
                  <a:lnTo>
                    <a:pt x="64" y="204"/>
                  </a:lnTo>
                  <a:lnTo>
                    <a:pt x="50" y="194"/>
                  </a:lnTo>
                  <a:lnTo>
                    <a:pt x="43" y="189"/>
                  </a:lnTo>
                  <a:lnTo>
                    <a:pt x="38" y="182"/>
                  </a:lnTo>
                  <a:lnTo>
                    <a:pt x="36" y="179"/>
                  </a:lnTo>
                  <a:lnTo>
                    <a:pt x="34" y="175"/>
                  </a:lnTo>
                  <a:lnTo>
                    <a:pt x="34" y="171"/>
                  </a:lnTo>
                  <a:lnTo>
                    <a:pt x="33" y="167"/>
                  </a:lnTo>
                  <a:lnTo>
                    <a:pt x="34" y="164"/>
                  </a:lnTo>
                  <a:lnTo>
                    <a:pt x="34" y="160"/>
                  </a:lnTo>
                  <a:lnTo>
                    <a:pt x="36" y="157"/>
                  </a:lnTo>
                  <a:lnTo>
                    <a:pt x="38" y="154"/>
                  </a:lnTo>
                  <a:lnTo>
                    <a:pt x="43" y="149"/>
                  </a:lnTo>
                  <a:lnTo>
                    <a:pt x="50" y="145"/>
                  </a:lnTo>
                  <a:lnTo>
                    <a:pt x="56" y="141"/>
                  </a:lnTo>
                  <a:lnTo>
                    <a:pt x="64" y="139"/>
                  </a:lnTo>
                  <a:lnTo>
                    <a:pt x="73" y="137"/>
                  </a:lnTo>
                  <a:lnTo>
                    <a:pt x="80" y="137"/>
                  </a:lnTo>
                  <a:lnTo>
                    <a:pt x="80" y="126"/>
                  </a:lnTo>
                  <a:lnTo>
                    <a:pt x="80" y="111"/>
                  </a:lnTo>
                  <a:lnTo>
                    <a:pt x="67" y="111"/>
                  </a:lnTo>
                  <a:lnTo>
                    <a:pt x="61" y="111"/>
                  </a:lnTo>
                  <a:lnTo>
                    <a:pt x="61" y="102"/>
                  </a:lnTo>
                  <a:lnTo>
                    <a:pt x="61" y="93"/>
                  </a:lnTo>
                  <a:lnTo>
                    <a:pt x="60" y="86"/>
                  </a:lnTo>
                  <a:lnTo>
                    <a:pt x="58" y="79"/>
                  </a:lnTo>
                  <a:lnTo>
                    <a:pt x="55" y="70"/>
                  </a:lnTo>
                  <a:lnTo>
                    <a:pt x="53" y="62"/>
                  </a:lnTo>
                  <a:lnTo>
                    <a:pt x="46" y="46"/>
                  </a:lnTo>
                  <a:lnTo>
                    <a:pt x="40" y="32"/>
                  </a:lnTo>
                  <a:lnTo>
                    <a:pt x="33" y="31"/>
                  </a:lnTo>
                  <a:lnTo>
                    <a:pt x="27" y="29"/>
                  </a:lnTo>
                  <a:lnTo>
                    <a:pt x="20" y="25"/>
                  </a:lnTo>
                  <a:lnTo>
                    <a:pt x="16" y="21"/>
                  </a:lnTo>
                  <a:lnTo>
                    <a:pt x="7" y="10"/>
                  </a:lnTo>
                  <a:lnTo>
                    <a:pt x="0" y="0"/>
                  </a:lnTo>
                  <a:lnTo>
                    <a:pt x="9" y="0"/>
                  </a:lnTo>
                  <a:lnTo>
                    <a:pt x="17" y="0"/>
                  </a:lnTo>
                  <a:lnTo>
                    <a:pt x="24" y="0"/>
                  </a:lnTo>
                  <a:lnTo>
                    <a:pt x="33" y="0"/>
                  </a:lnTo>
                  <a:lnTo>
                    <a:pt x="38" y="3"/>
                  </a:lnTo>
                  <a:lnTo>
                    <a:pt x="45" y="8"/>
                  </a:lnTo>
                  <a:lnTo>
                    <a:pt x="56" y="16"/>
                  </a:lnTo>
                  <a:lnTo>
                    <a:pt x="67" y="26"/>
                  </a:lnTo>
                  <a:lnTo>
                    <a:pt x="78" y="35"/>
                  </a:lnTo>
                  <a:lnTo>
                    <a:pt x="88" y="42"/>
                  </a:lnTo>
                  <a:lnTo>
                    <a:pt x="96" y="48"/>
                  </a:lnTo>
                  <a:lnTo>
                    <a:pt x="100" y="50"/>
                  </a:lnTo>
                  <a:lnTo>
                    <a:pt x="119" y="58"/>
                  </a:lnTo>
                  <a:lnTo>
                    <a:pt x="135" y="65"/>
                  </a:lnTo>
                  <a:lnTo>
                    <a:pt x="152" y="70"/>
                  </a:lnTo>
                  <a:lnTo>
                    <a:pt x="166" y="76"/>
                  </a:lnTo>
                  <a:lnTo>
                    <a:pt x="181" y="79"/>
                  </a:lnTo>
                  <a:lnTo>
                    <a:pt x="197" y="82"/>
                  </a:lnTo>
                  <a:lnTo>
                    <a:pt x="214" y="85"/>
                  </a:lnTo>
                  <a:lnTo>
                    <a:pt x="233" y="87"/>
                  </a:lnTo>
                  <a:lnTo>
                    <a:pt x="236" y="77"/>
                  </a:lnTo>
                  <a:lnTo>
                    <a:pt x="240" y="62"/>
                  </a:lnTo>
                  <a:lnTo>
                    <a:pt x="257" y="83"/>
                  </a:lnTo>
                  <a:lnTo>
                    <a:pt x="275" y="100"/>
                  </a:lnTo>
                  <a:lnTo>
                    <a:pt x="284" y="107"/>
                  </a:lnTo>
                  <a:lnTo>
                    <a:pt x="293" y="113"/>
                  </a:lnTo>
                  <a:lnTo>
                    <a:pt x="305" y="119"/>
                  </a:lnTo>
                  <a:lnTo>
                    <a:pt x="320" y="123"/>
                  </a:lnTo>
                  <a:lnTo>
                    <a:pt x="297" y="133"/>
                  </a:lnTo>
                  <a:lnTo>
                    <a:pt x="277" y="141"/>
                  </a:lnTo>
                  <a:lnTo>
                    <a:pt x="268" y="144"/>
                  </a:lnTo>
                  <a:lnTo>
                    <a:pt x="258" y="147"/>
                  </a:lnTo>
                  <a:lnTo>
                    <a:pt x="249" y="148"/>
                  </a:lnTo>
                  <a:lnTo>
                    <a:pt x="240" y="149"/>
                  </a:lnTo>
                  <a:lnTo>
                    <a:pt x="237" y="159"/>
                  </a:lnTo>
                  <a:lnTo>
                    <a:pt x="234" y="170"/>
                  </a:lnTo>
                  <a:lnTo>
                    <a:pt x="232" y="176"/>
                  </a:lnTo>
                  <a:lnTo>
                    <a:pt x="231" y="181"/>
                  </a:lnTo>
                  <a:lnTo>
                    <a:pt x="231" y="187"/>
                  </a:lnTo>
                  <a:lnTo>
                    <a:pt x="233" y="192"/>
                  </a:lnTo>
                  <a:lnTo>
                    <a:pt x="222" y="192"/>
                  </a:lnTo>
                  <a:lnTo>
                    <a:pt x="213" y="191"/>
                  </a:lnTo>
                  <a:lnTo>
                    <a:pt x="204" y="189"/>
                  </a:lnTo>
                  <a:lnTo>
                    <a:pt x="198" y="187"/>
                  </a:lnTo>
                  <a:lnTo>
                    <a:pt x="186" y="181"/>
                  </a:lnTo>
                  <a:lnTo>
                    <a:pt x="176" y="176"/>
                  </a:lnTo>
                  <a:lnTo>
                    <a:pt x="168" y="170"/>
                  </a:lnTo>
                  <a:lnTo>
                    <a:pt x="159" y="165"/>
                  </a:lnTo>
                  <a:lnTo>
                    <a:pt x="155" y="164"/>
                  </a:lnTo>
                  <a:lnTo>
                    <a:pt x="151" y="162"/>
                  </a:lnTo>
                  <a:lnTo>
                    <a:pt x="145" y="161"/>
                  </a:lnTo>
                  <a:lnTo>
                    <a:pt x="140" y="161"/>
                  </a:lnTo>
                  <a:lnTo>
                    <a:pt x="131" y="162"/>
                  </a:lnTo>
                  <a:lnTo>
                    <a:pt x="122" y="164"/>
                  </a:lnTo>
                  <a:lnTo>
                    <a:pt x="114" y="167"/>
                  </a:lnTo>
                  <a:lnTo>
                    <a:pt x="108" y="170"/>
                  </a:lnTo>
                  <a:lnTo>
                    <a:pt x="100" y="173"/>
                  </a:lnTo>
                  <a:lnTo>
                    <a:pt x="94" y="176"/>
                  </a:lnTo>
                  <a:lnTo>
                    <a:pt x="87" y="178"/>
                  </a:lnTo>
                  <a:lnTo>
                    <a:pt x="80" y="179"/>
                  </a:lnTo>
                  <a:lnTo>
                    <a:pt x="85" y="183"/>
                  </a:lnTo>
                  <a:lnTo>
                    <a:pt x="90" y="188"/>
                  </a:lnTo>
                  <a:lnTo>
                    <a:pt x="96" y="191"/>
                  </a:lnTo>
                  <a:lnTo>
                    <a:pt x="101" y="194"/>
                  </a:lnTo>
                  <a:lnTo>
                    <a:pt x="116" y="200"/>
                  </a:lnTo>
                  <a:lnTo>
                    <a:pt x="133" y="204"/>
                  </a:lnTo>
                  <a:lnTo>
                    <a:pt x="126" y="212"/>
                  </a:lnTo>
                  <a:lnTo>
                    <a:pt x="119" y="219"/>
                  </a:lnTo>
                  <a:lnTo>
                    <a:pt x="113" y="224"/>
                  </a:lnTo>
                  <a:lnTo>
                    <a:pt x="108" y="228"/>
                  </a:lnTo>
                  <a:lnTo>
                    <a:pt x="102" y="231"/>
                  </a:lnTo>
                  <a:lnTo>
                    <a:pt x="97" y="233"/>
                  </a:lnTo>
                  <a:lnTo>
                    <a:pt x="91" y="234"/>
                  </a:lnTo>
                  <a:lnTo>
                    <a:pt x="87" y="234"/>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371" name="Freeform 483"/>
            <p:cNvSpPr>
              <a:spLocks/>
            </p:cNvSpPr>
            <p:nvPr>
              <p:custDataLst>
                <p:tags r:id="rId310"/>
              </p:custDataLst>
            </p:nvPr>
          </p:nvSpPr>
          <p:spPr bwMode="auto">
            <a:xfrm>
              <a:off x="7616825" y="2409825"/>
              <a:ext cx="57150" cy="50800"/>
            </a:xfrm>
            <a:custGeom>
              <a:avLst/>
              <a:gdLst>
                <a:gd name="T0" fmla="*/ 2147483647 w 125"/>
                <a:gd name="T1" fmla="*/ 2147483647 h 93"/>
                <a:gd name="T2" fmla="*/ 2147483647 w 125"/>
                <a:gd name="T3" fmla="*/ 2147483647 h 93"/>
                <a:gd name="T4" fmla="*/ 2147483647 w 125"/>
                <a:gd name="T5" fmla="*/ 2147483647 h 93"/>
                <a:gd name="T6" fmla="*/ 2147483647 w 125"/>
                <a:gd name="T7" fmla="*/ 2147483647 h 93"/>
                <a:gd name="T8" fmla="*/ 2147483647 w 125"/>
                <a:gd name="T9" fmla="*/ 2147483647 h 93"/>
                <a:gd name="T10" fmla="*/ 2147483647 w 125"/>
                <a:gd name="T11" fmla="*/ 2147483647 h 93"/>
                <a:gd name="T12" fmla="*/ 2147483647 w 125"/>
                <a:gd name="T13" fmla="*/ 2147483647 h 93"/>
                <a:gd name="T14" fmla="*/ 2147483647 w 125"/>
                <a:gd name="T15" fmla="*/ 2147483647 h 93"/>
                <a:gd name="T16" fmla="*/ 2147483647 w 125"/>
                <a:gd name="T17" fmla="*/ 2147483647 h 93"/>
                <a:gd name="T18" fmla="*/ 2147483647 w 125"/>
                <a:gd name="T19" fmla="*/ 2147483647 h 93"/>
                <a:gd name="T20" fmla="*/ 2147483647 w 125"/>
                <a:gd name="T21" fmla="*/ 0 h 93"/>
                <a:gd name="T22" fmla="*/ 2147483647 w 125"/>
                <a:gd name="T23" fmla="*/ 0 h 93"/>
                <a:gd name="T24" fmla="*/ 2147483647 w 125"/>
                <a:gd name="T25" fmla="*/ 2147483647 h 93"/>
                <a:gd name="T26" fmla="*/ 2147483647 w 125"/>
                <a:gd name="T27" fmla="*/ 2147483647 h 93"/>
                <a:gd name="T28" fmla="*/ 2147483647 w 125"/>
                <a:gd name="T29" fmla="*/ 2147483647 h 93"/>
                <a:gd name="T30" fmla="*/ 2147483647 w 125"/>
                <a:gd name="T31" fmla="*/ 2147483647 h 93"/>
                <a:gd name="T32" fmla="*/ 2147483647 w 125"/>
                <a:gd name="T33" fmla="*/ 2147483647 h 93"/>
                <a:gd name="T34" fmla="*/ 2147483647 w 125"/>
                <a:gd name="T35" fmla="*/ 2147483647 h 93"/>
                <a:gd name="T36" fmla="*/ 2147483647 w 125"/>
                <a:gd name="T37" fmla="*/ 2147483647 h 93"/>
                <a:gd name="T38" fmla="*/ 2147483647 w 125"/>
                <a:gd name="T39" fmla="*/ 2147483647 h 93"/>
                <a:gd name="T40" fmla="*/ 2147483647 w 125"/>
                <a:gd name="T41" fmla="*/ 2147483647 h 93"/>
                <a:gd name="T42" fmla="*/ 2147483647 w 125"/>
                <a:gd name="T43" fmla="*/ 2147483647 h 93"/>
                <a:gd name="T44" fmla="*/ 2147483647 w 125"/>
                <a:gd name="T45" fmla="*/ 2147483647 h 93"/>
                <a:gd name="T46" fmla="*/ 2147483647 w 125"/>
                <a:gd name="T47" fmla="*/ 2147483647 h 93"/>
                <a:gd name="T48" fmla="*/ 2147483647 w 125"/>
                <a:gd name="T49" fmla="*/ 2147483647 h 93"/>
                <a:gd name="T50" fmla="*/ 2147483647 w 125"/>
                <a:gd name="T51" fmla="*/ 2147483647 h 93"/>
                <a:gd name="T52" fmla="*/ 2147483647 w 125"/>
                <a:gd name="T53" fmla="*/ 2147483647 h 93"/>
                <a:gd name="T54" fmla="*/ 2147483647 w 125"/>
                <a:gd name="T55" fmla="*/ 2147483647 h 93"/>
                <a:gd name="T56" fmla="*/ 2147483647 w 125"/>
                <a:gd name="T57" fmla="*/ 2147483647 h 93"/>
                <a:gd name="T58" fmla="*/ 2147483647 w 125"/>
                <a:gd name="T59" fmla="*/ 2147483647 h 93"/>
                <a:gd name="T60" fmla="*/ 2147483647 w 125"/>
                <a:gd name="T61" fmla="*/ 2147483647 h 93"/>
                <a:gd name="T62" fmla="*/ 2147483647 w 125"/>
                <a:gd name="T63" fmla="*/ 2147483647 h 93"/>
                <a:gd name="T64" fmla="*/ 2147483647 w 125"/>
                <a:gd name="T65" fmla="*/ 2147483647 h 93"/>
                <a:gd name="T66" fmla="*/ 2147483647 w 125"/>
                <a:gd name="T67" fmla="*/ 2147483647 h 93"/>
                <a:gd name="T68" fmla="*/ 0 w 125"/>
                <a:gd name="T69" fmla="*/ 2147483647 h 93"/>
                <a:gd name="T70" fmla="*/ 0 w 125"/>
                <a:gd name="T71" fmla="*/ 2147483647 h 93"/>
                <a:gd name="T72" fmla="*/ 2147483647 w 125"/>
                <a:gd name="T73" fmla="*/ 2147483647 h 93"/>
                <a:gd name="T74" fmla="*/ 2147483647 w 125"/>
                <a:gd name="T75" fmla="*/ 2147483647 h 93"/>
                <a:gd name="T76" fmla="*/ 2147483647 w 125"/>
                <a:gd name="T77" fmla="*/ 2147483647 h 93"/>
                <a:gd name="T78" fmla="*/ 2147483647 w 125"/>
                <a:gd name="T79" fmla="*/ 2147483647 h 93"/>
                <a:gd name="T80" fmla="*/ 2147483647 w 125"/>
                <a:gd name="T81" fmla="*/ 2147483647 h 93"/>
                <a:gd name="T82" fmla="*/ 2147483647 w 125"/>
                <a:gd name="T83" fmla="*/ 2147483647 h 9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5"/>
                <a:gd name="T127" fmla="*/ 0 h 93"/>
                <a:gd name="T128" fmla="*/ 125 w 125"/>
                <a:gd name="T129" fmla="*/ 93 h 9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5" h="93">
                  <a:moveTo>
                    <a:pt x="33" y="19"/>
                  </a:moveTo>
                  <a:lnTo>
                    <a:pt x="43" y="19"/>
                  </a:lnTo>
                  <a:lnTo>
                    <a:pt x="52" y="19"/>
                  </a:lnTo>
                  <a:lnTo>
                    <a:pt x="55" y="19"/>
                  </a:lnTo>
                  <a:lnTo>
                    <a:pt x="58" y="17"/>
                  </a:lnTo>
                  <a:lnTo>
                    <a:pt x="61" y="15"/>
                  </a:lnTo>
                  <a:lnTo>
                    <a:pt x="65" y="11"/>
                  </a:lnTo>
                  <a:lnTo>
                    <a:pt x="68" y="8"/>
                  </a:lnTo>
                  <a:lnTo>
                    <a:pt x="70" y="5"/>
                  </a:lnTo>
                  <a:lnTo>
                    <a:pt x="72" y="3"/>
                  </a:lnTo>
                  <a:lnTo>
                    <a:pt x="72" y="0"/>
                  </a:lnTo>
                  <a:lnTo>
                    <a:pt x="118" y="0"/>
                  </a:lnTo>
                  <a:lnTo>
                    <a:pt x="122" y="15"/>
                  </a:lnTo>
                  <a:lnTo>
                    <a:pt x="125" y="25"/>
                  </a:lnTo>
                  <a:lnTo>
                    <a:pt x="124" y="29"/>
                  </a:lnTo>
                  <a:lnTo>
                    <a:pt x="122" y="33"/>
                  </a:lnTo>
                  <a:lnTo>
                    <a:pt x="119" y="35"/>
                  </a:lnTo>
                  <a:lnTo>
                    <a:pt x="117" y="37"/>
                  </a:lnTo>
                  <a:lnTo>
                    <a:pt x="111" y="40"/>
                  </a:lnTo>
                  <a:lnTo>
                    <a:pt x="104" y="41"/>
                  </a:lnTo>
                  <a:lnTo>
                    <a:pt x="88" y="41"/>
                  </a:lnTo>
                  <a:lnTo>
                    <a:pt x="72" y="43"/>
                  </a:lnTo>
                  <a:lnTo>
                    <a:pt x="70" y="47"/>
                  </a:lnTo>
                  <a:lnTo>
                    <a:pt x="69" y="53"/>
                  </a:lnTo>
                  <a:lnTo>
                    <a:pt x="67" y="61"/>
                  </a:lnTo>
                  <a:lnTo>
                    <a:pt x="67" y="71"/>
                  </a:lnTo>
                  <a:lnTo>
                    <a:pt x="66" y="86"/>
                  </a:lnTo>
                  <a:lnTo>
                    <a:pt x="66" y="93"/>
                  </a:lnTo>
                  <a:lnTo>
                    <a:pt x="49" y="85"/>
                  </a:lnTo>
                  <a:lnTo>
                    <a:pt x="27" y="73"/>
                  </a:lnTo>
                  <a:lnTo>
                    <a:pt x="16" y="65"/>
                  </a:lnTo>
                  <a:lnTo>
                    <a:pt x="7" y="58"/>
                  </a:lnTo>
                  <a:lnTo>
                    <a:pt x="4" y="54"/>
                  </a:lnTo>
                  <a:lnTo>
                    <a:pt x="2" y="50"/>
                  </a:lnTo>
                  <a:lnTo>
                    <a:pt x="0" y="47"/>
                  </a:lnTo>
                  <a:lnTo>
                    <a:pt x="0" y="43"/>
                  </a:lnTo>
                  <a:lnTo>
                    <a:pt x="7" y="43"/>
                  </a:lnTo>
                  <a:lnTo>
                    <a:pt x="15" y="41"/>
                  </a:lnTo>
                  <a:lnTo>
                    <a:pt x="20" y="39"/>
                  </a:lnTo>
                  <a:lnTo>
                    <a:pt x="23" y="36"/>
                  </a:lnTo>
                  <a:lnTo>
                    <a:pt x="28" y="28"/>
                  </a:lnTo>
                  <a:lnTo>
                    <a:pt x="33" y="19"/>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372" name="Freeform 484"/>
            <p:cNvSpPr>
              <a:spLocks/>
            </p:cNvSpPr>
            <p:nvPr>
              <p:custDataLst>
                <p:tags r:id="rId311"/>
              </p:custDataLst>
            </p:nvPr>
          </p:nvSpPr>
          <p:spPr bwMode="auto">
            <a:xfrm>
              <a:off x="7554913" y="2420938"/>
              <a:ext cx="68262" cy="77787"/>
            </a:xfrm>
            <a:custGeom>
              <a:avLst/>
              <a:gdLst>
                <a:gd name="T0" fmla="*/ 2147483647 w 133"/>
                <a:gd name="T1" fmla="*/ 2147483647 h 154"/>
                <a:gd name="T2" fmla="*/ 2147483647 w 133"/>
                <a:gd name="T3" fmla="*/ 2147483647 h 154"/>
                <a:gd name="T4" fmla="*/ 2147483647 w 133"/>
                <a:gd name="T5" fmla="*/ 2147483647 h 154"/>
                <a:gd name="T6" fmla="*/ 2147483647 w 133"/>
                <a:gd name="T7" fmla="*/ 2147483647 h 154"/>
                <a:gd name="T8" fmla="*/ 2147483647 w 133"/>
                <a:gd name="T9" fmla="*/ 2147483647 h 154"/>
                <a:gd name="T10" fmla="*/ 2147483647 w 133"/>
                <a:gd name="T11" fmla="*/ 2147483647 h 154"/>
                <a:gd name="T12" fmla="*/ 2147483647 w 133"/>
                <a:gd name="T13" fmla="*/ 0 h 154"/>
                <a:gd name="T14" fmla="*/ 2147483647 w 133"/>
                <a:gd name="T15" fmla="*/ 2147483647 h 154"/>
                <a:gd name="T16" fmla="*/ 2147483647 w 133"/>
                <a:gd name="T17" fmla="*/ 2147483647 h 154"/>
                <a:gd name="T18" fmla="*/ 2147483647 w 133"/>
                <a:gd name="T19" fmla="*/ 2147483647 h 154"/>
                <a:gd name="T20" fmla="*/ 2147483647 w 133"/>
                <a:gd name="T21" fmla="*/ 2147483647 h 154"/>
                <a:gd name="T22" fmla="*/ 2147483647 w 133"/>
                <a:gd name="T23" fmla="*/ 2147483647 h 154"/>
                <a:gd name="T24" fmla="*/ 2147483647 w 133"/>
                <a:gd name="T25" fmla="*/ 2147483647 h 154"/>
                <a:gd name="T26" fmla="*/ 2147483647 w 133"/>
                <a:gd name="T27" fmla="*/ 2147483647 h 154"/>
                <a:gd name="T28" fmla="*/ 2147483647 w 133"/>
                <a:gd name="T29" fmla="*/ 2147483647 h 154"/>
                <a:gd name="T30" fmla="*/ 2147483647 w 133"/>
                <a:gd name="T31" fmla="*/ 2147483647 h 154"/>
                <a:gd name="T32" fmla="*/ 2147483647 w 133"/>
                <a:gd name="T33" fmla="*/ 2147483647 h 154"/>
                <a:gd name="T34" fmla="*/ 2147483647 w 133"/>
                <a:gd name="T35" fmla="*/ 2147483647 h 154"/>
                <a:gd name="T36" fmla="*/ 2147483647 w 133"/>
                <a:gd name="T37" fmla="*/ 2147483647 h 154"/>
                <a:gd name="T38" fmla="*/ 2147483647 w 133"/>
                <a:gd name="T39" fmla="*/ 2147483647 h 154"/>
                <a:gd name="T40" fmla="*/ 2147483647 w 133"/>
                <a:gd name="T41" fmla="*/ 2147483647 h 154"/>
                <a:gd name="T42" fmla="*/ 2147483647 w 133"/>
                <a:gd name="T43" fmla="*/ 2147483647 h 154"/>
                <a:gd name="T44" fmla="*/ 2147483647 w 133"/>
                <a:gd name="T45" fmla="*/ 2147483647 h 154"/>
                <a:gd name="T46" fmla="*/ 2147483647 w 133"/>
                <a:gd name="T47" fmla="*/ 2147483647 h 154"/>
                <a:gd name="T48" fmla="*/ 2147483647 w 133"/>
                <a:gd name="T49" fmla="*/ 2147483647 h 154"/>
                <a:gd name="T50" fmla="*/ 2147483647 w 133"/>
                <a:gd name="T51" fmla="*/ 2147483647 h 154"/>
                <a:gd name="T52" fmla="*/ 2147483647 w 133"/>
                <a:gd name="T53" fmla="*/ 2147483647 h 154"/>
                <a:gd name="T54" fmla="*/ 2147483647 w 133"/>
                <a:gd name="T55" fmla="*/ 2147483647 h 154"/>
                <a:gd name="T56" fmla="*/ 2147483647 w 133"/>
                <a:gd name="T57" fmla="*/ 2147483647 h 154"/>
                <a:gd name="T58" fmla="*/ 2147483647 w 133"/>
                <a:gd name="T59" fmla="*/ 2147483647 h 154"/>
                <a:gd name="T60" fmla="*/ 2147483647 w 133"/>
                <a:gd name="T61" fmla="*/ 2147483647 h 154"/>
                <a:gd name="T62" fmla="*/ 2147483647 w 133"/>
                <a:gd name="T63" fmla="*/ 2147483647 h 154"/>
                <a:gd name="T64" fmla="*/ 2147483647 w 133"/>
                <a:gd name="T65" fmla="*/ 2147483647 h 154"/>
                <a:gd name="T66" fmla="*/ 2147483647 w 133"/>
                <a:gd name="T67" fmla="*/ 2147483647 h 154"/>
                <a:gd name="T68" fmla="*/ 2147483647 w 133"/>
                <a:gd name="T69" fmla="*/ 2147483647 h 154"/>
                <a:gd name="T70" fmla="*/ 2147483647 w 133"/>
                <a:gd name="T71" fmla="*/ 2147483647 h 154"/>
                <a:gd name="T72" fmla="*/ 2147483647 w 133"/>
                <a:gd name="T73" fmla="*/ 2147483647 h 154"/>
                <a:gd name="T74" fmla="*/ 2147483647 w 133"/>
                <a:gd name="T75" fmla="*/ 2147483647 h 154"/>
                <a:gd name="T76" fmla="*/ 2147483647 w 133"/>
                <a:gd name="T77" fmla="*/ 2147483647 h 154"/>
                <a:gd name="T78" fmla="*/ 2147483647 w 133"/>
                <a:gd name="T79" fmla="*/ 2147483647 h 154"/>
                <a:gd name="T80" fmla="*/ 2147483647 w 133"/>
                <a:gd name="T81" fmla="*/ 2147483647 h 154"/>
                <a:gd name="T82" fmla="*/ 2147483647 w 133"/>
                <a:gd name="T83" fmla="*/ 2147483647 h 154"/>
                <a:gd name="T84" fmla="*/ 2147483647 w 133"/>
                <a:gd name="T85" fmla="*/ 2147483647 h 154"/>
                <a:gd name="T86" fmla="*/ 2147483647 w 133"/>
                <a:gd name="T87" fmla="*/ 2147483647 h 154"/>
                <a:gd name="T88" fmla="*/ 2147483647 w 133"/>
                <a:gd name="T89" fmla="*/ 2147483647 h 154"/>
                <a:gd name="T90" fmla="*/ 2147483647 w 133"/>
                <a:gd name="T91" fmla="*/ 2147483647 h 154"/>
                <a:gd name="T92" fmla="*/ 2147483647 w 133"/>
                <a:gd name="T93" fmla="*/ 2147483647 h 154"/>
                <a:gd name="T94" fmla="*/ 2147483647 w 133"/>
                <a:gd name="T95" fmla="*/ 2147483647 h 154"/>
                <a:gd name="T96" fmla="*/ 2147483647 w 133"/>
                <a:gd name="T97" fmla="*/ 2147483647 h 154"/>
                <a:gd name="T98" fmla="*/ 2147483647 w 133"/>
                <a:gd name="T99" fmla="*/ 2147483647 h 154"/>
                <a:gd name="T100" fmla="*/ 2147483647 w 133"/>
                <a:gd name="T101" fmla="*/ 2147483647 h 154"/>
                <a:gd name="T102" fmla="*/ 0 w 133"/>
                <a:gd name="T103" fmla="*/ 2147483647 h 154"/>
                <a:gd name="T104" fmla="*/ 0 w 133"/>
                <a:gd name="T105" fmla="*/ 2147483647 h 154"/>
                <a:gd name="T106" fmla="*/ 2147483647 w 133"/>
                <a:gd name="T107" fmla="*/ 2147483647 h 154"/>
                <a:gd name="T108" fmla="*/ 2147483647 w 133"/>
                <a:gd name="T109" fmla="*/ 2147483647 h 1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3"/>
                <a:gd name="T166" fmla="*/ 0 h 154"/>
                <a:gd name="T167" fmla="*/ 133 w 133"/>
                <a:gd name="T168" fmla="*/ 154 h 1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3" h="154">
                  <a:moveTo>
                    <a:pt x="20" y="12"/>
                  </a:moveTo>
                  <a:lnTo>
                    <a:pt x="24" y="10"/>
                  </a:lnTo>
                  <a:lnTo>
                    <a:pt x="31" y="6"/>
                  </a:lnTo>
                  <a:lnTo>
                    <a:pt x="34" y="4"/>
                  </a:lnTo>
                  <a:lnTo>
                    <a:pt x="37" y="2"/>
                  </a:lnTo>
                  <a:lnTo>
                    <a:pt x="42" y="1"/>
                  </a:lnTo>
                  <a:lnTo>
                    <a:pt x="46" y="0"/>
                  </a:lnTo>
                  <a:lnTo>
                    <a:pt x="59" y="1"/>
                  </a:lnTo>
                  <a:lnTo>
                    <a:pt x="70" y="4"/>
                  </a:lnTo>
                  <a:lnTo>
                    <a:pt x="81" y="8"/>
                  </a:lnTo>
                  <a:lnTo>
                    <a:pt x="90" y="14"/>
                  </a:lnTo>
                  <a:lnTo>
                    <a:pt x="99" y="21"/>
                  </a:lnTo>
                  <a:lnTo>
                    <a:pt x="105" y="30"/>
                  </a:lnTo>
                  <a:lnTo>
                    <a:pt x="112" y="40"/>
                  </a:lnTo>
                  <a:lnTo>
                    <a:pt x="116" y="50"/>
                  </a:lnTo>
                  <a:lnTo>
                    <a:pt x="121" y="60"/>
                  </a:lnTo>
                  <a:lnTo>
                    <a:pt x="124" y="71"/>
                  </a:lnTo>
                  <a:lnTo>
                    <a:pt x="127" y="82"/>
                  </a:lnTo>
                  <a:lnTo>
                    <a:pt x="130" y="94"/>
                  </a:lnTo>
                  <a:lnTo>
                    <a:pt x="132" y="116"/>
                  </a:lnTo>
                  <a:lnTo>
                    <a:pt x="133" y="135"/>
                  </a:lnTo>
                  <a:lnTo>
                    <a:pt x="132" y="138"/>
                  </a:lnTo>
                  <a:lnTo>
                    <a:pt x="130" y="141"/>
                  </a:lnTo>
                  <a:lnTo>
                    <a:pt x="125" y="144"/>
                  </a:lnTo>
                  <a:lnTo>
                    <a:pt x="121" y="147"/>
                  </a:lnTo>
                  <a:lnTo>
                    <a:pt x="115" y="150"/>
                  </a:lnTo>
                  <a:lnTo>
                    <a:pt x="110" y="153"/>
                  </a:lnTo>
                  <a:lnTo>
                    <a:pt x="104" y="154"/>
                  </a:lnTo>
                  <a:lnTo>
                    <a:pt x="99" y="154"/>
                  </a:lnTo>
                  <a:lnTo>
                    <a:pt x="93" y="153"/>
                  </a:lnTo>
                  <a:lnTo>
                    <a:pt x="87" y="149"/>
                  </a:lnTo>
                  <a:lnTo>
                    <a:pt x="79" y="141"/>
                  </a:lnTo>
                  <a:lnTo>
                    <a:pt x="71" y="134"/>
                  </a:lnTo>
                  <a:lnTo>
                    <a:pt x="64" y="126"/>
                  </a:lnTo>
                  <a:lnTo>
                    <a:pt x="58" y="118"/>
                  </a:lnTo>
                  <a:lnTo>
                    <a:pt x="54" y="111"/>
                  </a:lnTo>
                  <a:lnTo>
                    <a:pt x="53" y="105"/>
                  </a:lnTo>
                  <a:lnTo>
                    <a:pt x="54" y="98"/>
                  </a:lnTo>
                  <a:lnTo>
                    <a:pt x="56" y="83"/>
                  </a:lnTo>
                  <a:lnTo>
                    <a:pt x="58" y="68"/>
                  </a:lnTo>
                  <a:lnTo>
                    <a:pt x="59" y="62"/>
                  </a:lnTo>
                  <a:lnTo>
                    <a:pt x="47" y="61"/>
                  </a:lnTo>
                  <a:lnTo>
                    <a:pt x="36" y="59"/>
                  </a:lnTo>
                  <a:lnTo>
                    <a:pt x="25" y="56"/>
                  </a:lnTo>
                  <a:lnTo>
                    <a:pt x="17" y="52"/>
                  </a:lnTo>
                  <a:lnTo>
                    <a:pt x="13" y="49"/>
                  </a:lnTo>
                  <a:lnTo>
                    <a:pt x="10" y="46"/>
                  </a:lnTo>
                  <a:lnTo>
                    <a:pt x="7" y="43"/>
                  </a:lnTo>
                  <a:lnTo>
                    <a:pt x="4" y="39"/>
                  </a:lnTo>
                  <a:lnTo>
                    <a:pt x="2" y="34"/>
                  </a:lnTo>
                  <a:lnTo>
                    <a:pt x="1" y="29"/>
                  </a:lnTo>
                  <a:lnTo>
                    <a:pt x="0" y="24"/>
                  </a:lnTo>
                  <a:lnTo>
                    <a:pt x="0" y="18"/>
                  </a:lnTo>
                  <a:lnTo>
                    <a:pt x="7" y="15"/>
                  </a:lnTo>
                  <a:lnTo>
                    <a:pt x="20" y="12"/>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373" name="Freeform 485">
              <a:hlinkClick r:id="rId412"/>
            </p:cNvPr>
            <p:cNvSpPr>
              <a:spLocks/>
            </p:cNvSpPr>
            <p:nvPr>
              <p:custDataLst>
                <p:tags r:id="rId312"/>
              </p:custDataLst>
            </p:nvPr>
          </p:nvSpPr>
          <p:spPr bwMode="auto">
            <a:xfrm>
              <a:off x="7572375" y="2206625"/>
              <a:ext cx="234950" cy="220663"/>
            </a:xfrm>
            <a:custGeom>
              <a:avLst/>
              <a:gdLst>
                <a:gd name="T0" fmla="*/ 2147483647 w 485"/>
                <a:gd name="T1" fmla="*/ 2147483647 h 468"/>
                <a:gd name="T2" fmla="*/ 2147483647 w 485"/>
                <a:gd name="T3" fmla="*/ 2147483647 h 468"/>
                <a:gd name="T4" fmla="*/ 2147483647 w 485"/>
                <a:gd name="T5" fmla="*/ 2147483647 h 468"/>
                <a:gd name="T6" fmla="*/ 2147483647 w 485"/>
                <a:gd name="T7" fmla="*/ 2147483647 h 468"/>
                <a:gd name="T8" fmla="*/ 2147483647 w 485"/>
                <a:gd name="T9" fmla="*/ 2147483647 h 468"/>
                <a:gd name="T10" fmla="*/ 2147483647 w 485"/>
                <a:gd name="T11" fmla="*/ 2147483647 h 468"/>
                <a:gd name="T12" fmla="*/ 2147483647 w 485"/>
                <a:gd name="T13" fmla="*/ 2147483647 h 468"/>
                <a:gd name="T14" fmla="*/ 2147483647 w 485"/>
                <a:gd name="T15" fmla="*/ 2147483647 h 468"/>
                <a:gd name="T16" fmla="*/ 2147483647 w 485"/>
                <a:gd name="T17" fmla="*/ 2147483647 h 468"/>
                <a:gd name="T18" fmla="*/ 2147483647 w 485"/>
                <a:gd name="T19" fmla="*/ 2147483647 h 468"/>
                <a:gd name="T20" fmla="*/ 2147483647 w 485"/>
                <a:gd name="T21" fmla="*/ 2147483647 h 468"/>
                <a:gd name="T22" fmla="*/ 2147483647 w 485"/>
                <a:gd name="T23" fmla="*/ 2147483647 h 468"/>
                <a:gd name="T24" fmla="*/ 2147483647 w 485"/>
                <a:gd name="T25" fmla="*/ 2147483647 h 468"/>
                <a:gd name="T26" fmla="*/ 2147483647 w 485"/>
                <a:gd name="T27" fmla="*/ 2147483647 h 468"/>
                <a:gd name="T28" fmla="*/ 2147483647 w 485"/>
                <a:gd name="T29" fmla="*/ 2147483647 h 468"/>
                <a:gd name="T30" fmla="*/ 2147483647 w 485"/>
                <a:gd name="T31" fmla="*/ 2147483647 h 468"/>
                <a:gd name="T32" fmla="*/ 2147483647 w 485"/>
                <a:gd name="T33" fmla="*/ 2147483647 h 468"/>
                <a:gd name="T34" fmla="*/ 2147483647 w 485"/>
                <a:gd name="T35" fmla="*/ 2147483647 h 468"/>
                <a:gd name="T36" fmla="*/ 2147483647 w 485"/>
                <a:gd name="T37" fmla="*/ 2147483647 h 468"/>
                <a:gd name="T38" fmla="*/ 2147483647 w 485"/>
                <a:gd name="T39" fmla="*/ 2147483647 h 468"/>
                <a:gd name="T40" fmla="*/ 2147483647 w 485"/>
                <a:gd name="T41" fmla="*/ 2147483647 h 468"/>
                <a:gd name="T42" fmla="*/ 2147483647 w 485"/>
                <a:gd name="T43" fmla="*/ 2147483647 h 468"/>
                <a:gd name="T44" fmla="*/ 2147483647 w 485"/>
                <a:gd name="T45" fmla="*/ 2147483647 h 468"/>
                <a:gd name="T46" fmla="*/ 2147483647 w 485"/>
                <a:gd name="T47" fmla="*/ 2147483647 h 468"/>
                <a:gd name="T48" fmla="*/ 2147483647 w 485"/>
                <a:gd name="T49" fmla="*/ 2147483647 h 468"/>
                <a:gd name="T50" fmla="*/ 2147483647 w 485"/>
                <a:gd name="T51" fmla="*/ 2147483647 h 468"/>
                <a:gd name="T52" fmla="*/ 2147483647 w 485"/>
                <a:gd name="T53" fmla="*/ 2147483647 h 468"/>
                <a:gd name="T54" fmla="*/ 2147483647 w 485"/>
                <a:gd name="T55" fmla="*/ 2147483647 h 468"/>
                <a:gd name="T56" fmla="*/ 2147483647 w 485"/>
                <a:gd name="T57" fmla="*/ 2147483647 h 468"/>
                <a:gd name="T58" fmla="*/ 2147483647 w 485"/>
                <a:gd name="T59" fmla="*/ 2147483647 h 468"/>
                <a:gd name="T60" fmla="*/ 2147483647 w 485"/>
                <a:gd name="T61" fmla="*/ 2147483647 h 468"/>
                <a:gd name="T62" fmla="*/ 2147483647 w 485"/>
                <a:gd name="T63" fmla="*/ 2147483647 h 468"/>
                <a:gd name="T64" fmla="*/ 2147483647 w 485"/>
                <a:gd name="T65" fmla="*/ 2147483647 h 468"/>
                <a:gd name="T66" fmla="*/ 2147483647 w 485"/>
                <a:gd name="T67" fmla="*/ 2147483647 h 468"/>
                <a:gd name="T68" fmla="*/ 2147483647 w 485"/>
                <a:gd name="T69" fmla="*/ 2147483647 h 468"/>
                <a:gd name="T70" fmla="*/ 2147483647 w 485"/>
                <a:gd name="T71" fmla="*/ 2147483647 h 468"/>
                <a:gd name="T72" fmla="*/ 2147483647 w 485"/>
                <a:gd name="T73" fmla="*/ 2147483647 h 468"/>
                <a:gd name="T74" fmla="*/ 2147483647 w 485"/>
                <a:gd name="T75" fmla="*/ 2147483647 h 468"/>
                <a:gd name="T76" fmla="*/ 2147483647 w 485"/>
                <a:gd name="T77" fmla="*/ 2147483647 h 468"/>
                <a:gd name="T78" fmla="*/ 2147483647 w 485"/>
                <a:gd name="T79" fmla="*/ 2147483647 h 468"/>
                <a:gd name="T80" fmla="*/ 2147483647 w 485"/>
                <a:gd name="T81" fmla="*/ 2147483647 h 468"/>
                <a:gd name="T82" fmla="*/ 2147483647 w 485"/>
                <a:gd name="T83" fmla="*/ 2147483647 h 468"/>
                <a:gd name="T84" fmla="*/ 2147483647 w 485"/>
                <a:gd name="T85" fmla="*/ 2147483647 h 468"/>
                <a:gd name="T86" fmla="*/ 2147483647 w 485"/>
                <a:gd name="T87" fmla="*/ 2147483647 h 468"/>
                <a:gd name="T88" fmla="*/ 2147483647 w 485"/>
                <a:gd name="T89" fmla="*/ 2147483647 h 468"/>
                <a:gd name="T90" fmla="*/ 2147483647 w 485"/>
                <a:gd name="T91" fmla="*/ 2147483647 h 468"/>
                <a:gd name="T92" fmla="*/ 2147483647 w 485"/>
                <a:gd name="T93" fmla="*/ 2147483647 h 468"/>
                <a:gd name="T94" fmla="*/ 2147483647 w 485"/>
                <a:gd name="T95" fmla="*/ 2147483647 h 468"/>
                <a:gd name="T96" fmla="*/ 2147483647 w 485"/>
                <a:gd name="T97" fmla="*/ 2147483647 h 468"/>
                <a:gd name="T98" fmla="*/ 2147483647 w 485"/>
                <a:gd name="T99" fmla="*/ 2147483647 h 468"/>
                <a:gd name="T100" fmla="*/ 2147483647 w 485"/>
                <a:gd name="T101" fmla="*/ 2147483647 h 468"/>
                <a:gd name="T102" fmla="*/ 2147483647 w 485"/>
                <a:gd name="T103" fmla="*/ 2147483647 h 468"/>
                <a:gd name="T104" fmla="*/ 2147483647 w 485"/>
                <a:gd name="T105" fmla="*/ 2147483647 h 468"/>
                <a:gd name="T106" fmla="*/ 2147483647 w 485"/>
                <a:gd name="T107" fmla="*/ 2147483647 h 468"/>
                <a:gd name="T108" fmla="*/ 2147483647 w 485"/>
                <a:gd name="T109" fmla="*/ 2147483647 h 468"/>
                <a:gd name="T110" fmla="*/ 2147483647 w 485"/>
                <a:gd name="T111" fmla="*/ 2147483647 h 468"/>
                <a:gd name="T112" fmla="*/ 2147483647 w 485"/>
                <a:gd name="T113" fmla="*/ 2147483647 h 468"/>
                <a:gd name="T114" fmla="*/ 0 w 485"/>
                <a:gd name="T115" fmla="*/ 2147483647 h 468"/>
                <a:gd name="T116" fmla="*/ 2147483647 w 485"/>
                <a:gd name="T117" fmla="*/ 2147483647 h 468"/>
                <a:gd name="T118" fmla="*/ 2147483647 w 485"/>
                <a:gd name="T119" fmla="*/ 2147483647 h 468"/>
                <a:gd name="T120" fmla="*/ 2147483647 w 485"/>
                <a:gd name="T121" fmla="*/ 2147483647 h 468"/>
                <a:gd name="T122" fmla="*/ 2147483647 w 485"/>
                <a:gd name="T123" fmla="*/ 2147483647 h 468"/>
                <a:gd name="T124" fmla="*/ 2147483647 w 485"/>
                <a:gd name="T125" fmla="*/ 2147483647 h 4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5"/>
                <a:gd name="T190" fmla="*/ 0 h 468"/>
                <a:gd name="T191" fmla="*/ 485 w 485"/>
                <a:gd name="T192" fmla="*/ 468 h 46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5" h="468">
                  <a:moveTo>
                    <a:pt x="100" y="351"/>
                  </a:moveTo>
                  <a:lnTo>
                    <a:pt x="113" y="351"/>
                  </a:lnTo>
                  <a:lnTo>
                    <a:pt x="126" y="351"/>
                  </a:lnTo>
                  <a:lnTo>
                    <a:pt x="134" y="351"/>
                  </a:lnTo>
                  <a:lnTo>
                    <a:pt x="142" y="348"/>
                  </a:lnTo>
                  <a:lnTo>
                    <a:pt x="149" y="346"/>
                  </a:lnTo>
                  <a:lnTo>
                    <a:pt x="158" y="342"/>
                  </a:lnTo>
                  <a:lnTo>
                    <a:pt x="167" y="339"/>
                  </a:lnTo>
                  <a:lnTo>
                    <a:pt x="177" y="336"/>
                  </a:lnTo>
                  <a:lnTo>
                    <a:pt x="188" y="334"/>
                  </a:lnTo>
                  <a:lnTo>
                    <a:pt x="199" y="333"/>
                  </a:lnTo>
                  <a:lnTo>
                    <a:pt x="200" y="339"/>
                  </a:lnTo>
                  <a:lnTo>
                    <a:pt x="203" y="345"/>
                  </a:lnTo>
                  <a:lnTo>
                    <a:pt x="208" y="352"/>
                  </a:lnTo>
                  <a:lnTo>
                    <a:pt x="212" y="357"/>
                  </a:lnTo>
                  <a:lnTo>
                    <a:pt x="226" y="348"/>
                  </a:lnTo>
                  <a:lnTo>
                    <a:pt x="239" y="339"/>
                  </a:lnTo>
                  <a:lnTo>
                    <a:pt x="233" y="335"/>
                  </a:lnTo>
                  <a:lnTo>
                    <a:pt x="226" y="329"/>
                  </a:lnTo>
                  <a:lnTo>
                    <a:pt x="224" y="327"/>
                  </a:lnTo>
                  <a:lnTo>
                    <a:pt x="221" y="325"/>
                  </a:lnTo>
                  <a:lnTo>
                    <a:pt x="220" y="322"/>
                  </a:lnTo>
                  <a:lnTo>
                    <a:pt x="220" y="320"/>
                  </a:lnTo>
                  <a:lnTo>
                    <a:pt x="220" y="316"/>
                  </a:lnTo>
                  <a:lnTo>
                    <a:pt x="222" y="312"/>
                  </a:lnTo>
                  <a:lnTo>
                    <a:pt x="225" y="309"/>
                  </a:lnTo>
                  <a:lnTo>
                    <a:pt x="229" y="306"/>
                  </a:lnTo>
                  <a:lnTo>
                    <a:pt x="233" y="303"/>
                  </a:lnTo>
                  <a:lnTo>
                    <a:pt x="236" y="301"/>
                  </a:lnTo>
                  <a:lnTo>
                    <a:pt x="238" y="298"/>
                  </a:lnTo>
                  <a:lnTo>
                    <a:pt x="239" y="296"/>
                  </a:lnTo>
                  <a:lnTo>
                    <a:pt x="239" y="276"/>
                  </a:lnTo>
                  <a:lnTo>
                    <a:pt x="239" y="268"/>
                  </a:lnTo>
                  <a:lnTo>
                    <a:pt x="239" y="259"/>
                  </a:lnTo>
                  <a:lnTo>
                    <a:pt x="239" y="240"/>
                  </a:lnTo>
                  <a:lnTo>
                    <a:pt x="242" y="246"/>
                  </a:lnTo>
                  <a:lnTo>
                    <a:pt x="246" y="253"/>
                  </a:lnTo>
                  <a:lnTo>
                    <a:pt x="253" y="259"/>
                  </a:lnTo>
                  <a:lnTo>
                    <a:pt x="259" y="265"/>
                  </a:lnTo>
                  <a:lnTo>
                    <a:pt x="268" y="255"/>
                  </a:lnTo>
                  <a:lnTo>
                    <a:pt x="277" y="249"/>
                  </a:lnTo>
                  <a:lnTo>
                    <a:pt x="284" y="244"/>
                  </a:lnTo>
                  <a:lnTo>
                    <a:pt x="292" y="241"/>
                  </a:lnTo>
                  <a:lnTo>
                    <a:pt x="300" y="238"/>
                  </a:lnTo>
                  <a:lnTo>
                    <a:pt x="307" y="235"/>
                  </a:lnTo>
                  <a:lnTo>
                    <a:pt x="316" y="230"/>
                  </a:lnTo>
                  <a:lnTo>
                    <a:pt x="325" y="222"/>
                  </a:lnTo>
                  <a:lnTo>
                    <a:pt x="316" y="217"/>
                  </a:lnTo>
                  <a:lnTo>
                    <a:pt x="310" y="212"/>
                  </a:lnTo>
                  <a:lnTo>
                    <a:pt x="304" y="208"/>
                  </a:lnTo>
                  <a:lnTo>
                    <a:pt x="301" y="203"/>
                  </a:lnTo>
                  <a:lnTo>
                    <a:pt x="293" y="194"/>
                  </a:lnTo>
                  <a:lnTo>
                    <a:pt x="285" y="185"/>
                  </a:lnTo>
                  <a:lnTo>
                    <a:pt x="300" y="190"/>
                  </a:lnTo>
                  <a:lnTo>
                    <a:pt x="312" y="196"/>
                  </a:lnTo>
                  <a:lnTo>
                    <a:pt x="318" y="199"/>
                  </a:lnTo>
                  <a:lnTo>
                    <a:pt x="325" y="201"/>
                  </a:lnTo>
                  <a:lnTo>
                    <a:pt x="332" y="203"/>
                  </a:lnTo>
                  <a:lnTo>
                    <a:pt x="338" y="203"/>
                  </a:lnTo>
                  <a:lnTo>
                    <a:pt x="343" y="202"/>
                  </a:lnTo>
                  <a:lnTo>
                    <a:pt x="345" y="200"/>
                  </a:lnTo>
                  <a:lnTo>
                    <a:pt x="347" y="197"/>
                  </a:lnTo>
                  <a:lnTo>
                    <a:pt x="347" y="193"/>
                  </a:lnTo>
                  <a:lnTo>
                    <a:pt x="346" y="185"/>
                  </a:lnTo>
                  <a:lnTo>
                    <a:pt x="345" y="179"/>
                  </a:lnTo>
                  <a:lnTo>
                    <a:pt x="322" y="142"/>
                  </a:lnTo>
                  <a:lnTo>
                    <a:pt x="303" y="111"/>
                  </a:lnTo>
                  <a:lnTo>
                    <a:pt x="295" y="96"/>
                  </a:lnTo>
                  <a:lnTo>
                    <a:pt x="290" y="80"/>
                  </a:lnTo>
                  <a:lnTo>
                    <a:pt x="288" y="72"/>
                  </a:lnTo>
                  <a:lnTo>
                    <a:pt x="287" y="63"/>
                  </a:lnTo>
                  <a:lnTo>
                    <a:pt x="285" y="53"/>
                  </a:lnTo>
                  <a:lnTo>
                    <a:pt x="285" y="43"/>
                  </a:lnTo>
                  <a:lnTo>
                    <a:pt x="287" y="34"/>
                  </a:lnTo>
                  <a:lnTo>
                    <a:pt x="288" y="26"/>
                  </a:lnTo>
                  <a:lnTo>
                    <a:pt x="291" y="19"/>
                  </a:lnTo>
                  <a:lnTo>
                    <a:pt x="295" y="13"/>
                  </a:lnTo>
                  <a:lnTo>
                    <a:pt x="301" y="7"/>
                  </a:lnTo>
                  <a:lnTo>
                    <a:pt x="307" y="4"/>
                  </a:lnTo>
                  <a:lnTo>
                    <a:pt x="316" y="1"/>
                  </a:lnTo>
                  <a:lnTo>
                    <a:pt x="325" y="0"/>
                  </a:lnTo>
                  <a:lnTo>
                    <a:pt x="328" y="7"/>
                  </a:lnTo>
                  <a:lnTo>
                    <a:pt x="332" y="13"/>
                  </a:lnTo>
                  <a:lnTo>
                    <a:pt x="336" y="18"/>
                  </a:lnTo>
                  <a:lnTo>
                    <a:pt x="340" y="23"/>
                  </a:lnTo>
                  <a:lnTo>
                    <a:pt x="351" y="31"/>
                  </a:lnTo>
                  <a:lnTo>
                    <a:pt x="363" y="38"/>
                  </a:lnTo>
                  <a:lnTo>
                    <a:pt x="377" y="45"/>
                  </a:lnTo>
                  <a:lnTo>
                    <a:pt x="389" y="51"/>
                  </a:lnTo>
                  <a:lnTo>
                    <a:pt x="401" y="60"/>
                  </a:lnTo>
                  <a:lnTo>
                    <a:pt x="412" y="68"/>
                  </a:lnTo>
                  <a:lnTo>
                    <a:pt x="415" y="72"/>
                  </a:lnTo>
                  <a:lnTo>
                    <a:pt x="418" y="76"/>
                  </a:lnTo>
                  <a:lnTo>
                    <a:pt x="421" y="81"/>
                  </a:lnTo>
                  <a:lnTo>
                    <a:pt x="423" y="86"/>
                  </a:lnTo>
                  <a:lnTo>
                    <a:pt x="426" y="98"/>
                  </a:lnTo>
                  <a:lnTo>
                    <a:pt x="428" y="111"/>
                  </a:lnTo>
                  <a:lnTo>
                    <a:pt x="430" y="122"/>
                  </a:lnTo>
                  <a:lnTo>
                    <a:pt x="434" y="133"/>
                  </a:lnTo>
                  <a:lnTo>
                    <a:pt x="436" y="137"/>
                  </a:lnTo>
                  <a:lnTo>
                    <a:pt x="438" y="142"/>
                  </a:lnTo>
                  <a:lnTo>
                    <a:pt x="441" y="145"/>
                  </a:lnTo>
                  <a:lnTo>
                    <a:pt x="445" y="148"/>
                  </a:lnTo>
                  <a:lnTo>
                    <a:pt x="445" y="173"/>
                  </a:lnTo>
                  <a:lnTo>
                    <a:pt x="440" y="173"/>
                  </a:lnTo>
                  <a:lnTo>
                    <a:pt x="436" y="175"/>
                  </a:lnTo>
                  <a:lnTo>
                    <a:pt x="432" y="177"/>
                  </a:lnTo>
                  <a:lnTo>
                    <a:pt x="428" y="179"/>
                  </a:lnTo>
                  <a:lnTo>
                    <a:pt x="425" y="181"/>
                  </a:lnTo>
                  <a:lnTo>
                    <a:pt x="421" y="183"/>
                  </a:lnTo>
                  <a:lnTo>
                    <a:pt x="416" y="184"/>
                  </a:lnTo>
                  <a:lnTo>
                    <a:pt x="412" y="185"/>
                  </a:lnTo>
                  <a:lnTo>
                    <a:pt x="415" y="189"/>
                  </a:lnTo>
                  <a:lnTo>
                    <a:pt x="418" y="193"/>
                  </a:lnTo>
                  <a:lnTo>
                    <a:pt x="422" y="196"/>
                  </a:lnTo>
                  <a:lnTo>
                    <a:pt x="426" y="199"/>
                  </a:lnTo>
                  <a:lnTo>
                    <a:pt x="430" y="201"/>
                  </a:lnTo>
                  <a:lnTo>
                    <a:pt x="435" y="202"/>
                  </a:lnTo>
                  <a:lnTo>
                    <a:pt x="440" y="203"/>
                  </a:lnTo>
                  <a:lnTo>
                    <a:pt x="445" y="203"/>
                  </a:lnTo>
                  <a:lnTo>
                    <a:pt x="446" y="211"/>
                  </a:lnTo>
                  <a:lnTo>
                    <a:pt x="447" y="225"/>
                  </a:lnTo>
                  <a:lnTo>
                    <a:pt x="450" y="243"/>
                  </a:lnTo>
                  <a:lnTo>
                    <a:pt x="455" y="262"/>
                  </a:lnTo>
                  <a:lnTo>
                    <a:pt x="460" y="282"/>
                  </a:lnTo>
                  <a:lnTo>
                    <a:pt x="468" y="299"/>
                  </a:lnTo>
                  <a:lnTo>
                    <a:pt x="471" y="306"/>
                  </a:lnTo>
                  <a:lnTo>
                    <a:pt x="475" y="312"/>
                  </a:lnTo>
                  <a:lnTo>
                    <a:pt x="480" y="317"/>
                  </a:lnTo>
                  <a:lnTo>
                    <a:pt x="485" y="320"/>
                  </a:lnTo>
                  <a:lnTo>
                    <a:pt x="485" y="382"/>
                  </a:lnTo>
                  <a:lnTo>
                    <a:pt x="480" y="381"/>
                  </a:lnTo>
                  <a:lnTo>
                    <a:pt x="475" y="378"/>
                  </a:lnTo>
                  <a:lnTo>
                    <a:pt x="471" y="374"/>
                  </a:lnTo>
                  <a:lnTo>
                    <a:pt x="467" y="369"/>
                  </a:lnTo>
                  <a:lnTo>
                    <a:pt x="463" y="364"/>
                  </a:lnTo>
                  <a:lnTo>
                    <a:pt x="460" y="359"/>
                  </a:lnTo>
                  <a:lnTo>
                    <a:pt x="459" y="354"/>
                  </a:lnTo>
                  <a:lnTo>
                    <a:pt x="458" y="351"/>
                  </a:lnTo>
                  <a:lnTo>
                    <a:pt x="453" y="356"/>
                  </a:lnTo>
                  <a:lnTo>
                    <a:pt x="448" y="360"/>
                  </a:lnTo>
                  <a:lnTo>
                    <a:pt x="444" y="361"/>
                  </a:lnTo>
                  <a:lnTo>
                    <a:pt x="440" y="362"/>
                  </a:lnTo>
                  <a:lnTo>
                    <a:pt x="436" y="363"/>
                  </a:lnTo>
                  <a:lnTo>
                    <a:pt x="432" y="363"/>
                  </a:lnTo>
                  <a:lnTo>
                    <a:pt x="432" y="380"/>
                  </a:lnTo>
                  <a:lnTo>
                    <a:pt x="430" y="391"/>
                  </a:lnTo>
                  <a:lnTo>
                    <a:pt x="429" y="399"/>
                  </a:lnTo>
                  <a:lnTo>
                    <a:pt x="425" y="413"/>
                  </a:lnTo>
                  <a:lnTo>
                    <a:pt x="419" y="403"/>
                  </a:lnTo>
                  <a:lnTo>
                    <a:pt x="412" y="393"/>
                  </a:lnTo>
                  <a:lnTo>
                    <a:pt x="408" y="389"/>
                  </a:lnTo>
                  <a:lnTo>
                    <a:pt x="404" y="385"/>
                  </a:lnTo>
                  <a:lnTo>
                    <a:pt x="401" y="382"/>
                  </a:lnTo>
                  <a:lnTo>
                    <a:pt x="399" y="382"/>
                  </a:lnTo>
                  <a:lnTo>
                    <a:pt x="389" y="382"/>
                  </a:lnTo>
                  <a:lnTo>
                    <a:pt x="379" y="382"/>
                  </a:lnTo>
                  <a:lnTo>
                    <a:pt x="378" y="389"/>
                  </a:lnTo>
                  <a:lnTo>
                    <a:pt x="376" y="398"/>
                  </a:lnTo>
                  <a:lnTo>
                    <a:pt x="376" y="402"/>
                  </a:lnTo>
                  <a:lnTo>
                    <a:pt x="376" y="406"/>
                  </a:lnTo>
                  <a:lnTo>
                    <a:pt x="377" y="410"/>
                  </a:lnTo>
                  <a:lnTo>
                    <a:pt x="379" y="413"/>
                  </a:lnTo>
                  <a:lnTo>
                    <a:pt x="345" y="413"/>
                  </a:lnTo>
                  <a:lnTo>
                    <a:pt x="340" y="410"/>
                  </a:lnTo>
                  <a:lnTo>
                    <a:pt x="337" y="407"/>
                  </a:lnTo>
                  <a:lnTo>
                    <a:pt x="335" y="404"/>
                  </a:lnTo>
                  <a:lnTo>
                    <a:pt x="334" y="400"/>
                  </a:lnTo>
                  <a:lnTo>
                    <a:pt x="333" y="392"/>
                  </a:lnTo>
                  <a:lnTo>
                    <a:pt x="332" y="382"/>
                  </a:lnTo>
                  <a:lnTo>
                    <a:pt x="312" y="382"/>
                  </a:lnTo>
                  <a:lnTo>
                    <a:pt x="312" y="395"/>
                  </a:lnTo>
                  <a:lnTo>
                    <a:pt x="310" y="405"/>
                  </a:lnTo>
                  <a:lnTo>
                    <a:pt x="307" y="413"/>
                  </a:lnTo>
                  <a:lnTo>
                    <a:pt x="305" y="420"/>
                  </a:lnTo>
                  <a:lnTo>
                    <a:pt x="303" y="426"/>
                  </a:lnTo>
                  <a:lnTo>
                    <a:pt x="301" y="431"/>
                  </a:lnTo>
                  <a:lnTo>
                    <a:pt x="300" y="437"/>
                  </a:lnTo>
                  <a:lnTo>
                    <a:pt x="299" y="443"/>
                  </a:lnTo>
                  <a:lnTo>
                    <a:pt x="299" y="450"/>
                  </a:lnTo>
                  <a:lnTo>
                    <a:pt x="301" y="456"/>
                  </a:lnTo>
                  <a:lnTo>
                    <a:pt x="302" y="460"/>
                  </a:lnTo>
                  <a:lnTo>
                    <a:pt x="304" y="463"/>
                  </a:lnTo>
                  <a:lnTo>
                    <a:pt x="307" y="466"/>
                  </a:lnTo>
                  <a:lnTo>
                    <a:pt x="312" y="468"/>
                  </a:lnTo>
                  <a:lnTo>
                    <a:pt x="298" y="468"/>
                  </a:lnTo>
                  <a:lnTo>
                    <a:pt x="284" y="468"/>
                  </a:lnTo>
                  <a:lnTo>
                    <a:pt x="272" y="468"/>
                  </a:lnTo>
                  <a:lnTo>
                    <a:pt x="266" y="468"/>
                  </a:lnTo>
                  <a:lnTo>
                    <a:pt x="264" y="468"/>
                  </a:lnTo>
                  <a:lnTo>
                    <a:pt x="260" y="467"/>
                  </a:lnTo>
                  <a:lnTo>
                    <a:pt x="258" y="465"/>
                  </a:lnTo>
                  <a:lnTo>
                    <a:pt x="256" y="462"/>
                  </a:lnTo>
                  <a:lnTo>
                    <a:pt x="251" y="456"/>
                  </a:lnTo>
                  <a:lnTo>
                    <a:pt x="247" y="449"/>
                  </a:lnTo>
                  <a:lnTo>
                    <a:pt x="244" y="440"/>
                  </a:lnTo>
                  <a:lnTo>
                    <a:pt x="242" y="432"/>
                  </a:lnTo>
                  <a:lnTo>
                    <a:pt x="239" y="424"/>
                  </a:lnTo>
                  <a:lnTo>
                    <a:pt x="239" y="419"/>
                  </a:lnTo>
                  <a:lnTo>
                    <a:pt x="229" y="418"/>
                  </a:lnTo>
                  <a:lnTo>
                    <a:pt x="222" y="417"/>
                  </a:lnTo>
                  <a:lnTo>
                    <a:pt x="215" y="414"/>
                  </a:lnTo>
                  <a:lnTo>
                    <a:pt x="209" y="411"/>
                  </a:lnTo>
                  <a:lnTo>
                    <a:pt x="204" y="406"/>
                  </a:lnTo>
                  <a:lnTo>
                    <a:pt x="202" y="401"/>
                  </a:lnTo>
                  <a:lnTo>
                    <a:pt x="200" y="395"/>
                  </a:lnTo>
                  <a:lnTo>
                    <a:pt x="199" y="389"/>
                  </a:lnTo>
                  <a:lnTo>
                    <a:pt x="190" y="394"/>
                  </a:lnTo>
                  <a:lnTo>
                    <a:pt x="179" y="399"/>
                  </a:lnTo>
                  <a:lnTo>
                    <a:pt x="166" y="405"/>
                  </a:lnTo>
                  <a:lnTo>
                    <a:pt x="150" y="411"/>
                  </a:lnTo>
                  <a:lnTo>
                    <a:pt x="136" y="417"/>
                  </a:lnTo>
                  <a:lnTo>
                    <a:pt x="121" y="421"/>
                  </a:lnTo>
                  <a:lnTo>
                    <a:pt x="107" y="424"/>
                  </a:lnTo>
                  <a:lnTo>
                    <a:pt x="93" y="425"/>
                  </a:lnTo>
                  <a:lnTo>
                    <a:pt x="90" y="435"/>
                  </a:lnTo>
                  <a:lnTo>
                    <a:pt x="86" y="443"/>
                  </a:lnTo>
                  <a:lnTo>
                    <a:pt x="80" y="451"/>
                  </a:lnTo>
                  <a:lnTo>
                    <a:pt x="72" y="455"/>
                  </a:lnTo>
                  <a:lnTo>
                    <a:pt x="65" y="459"/>
                  </a:lnTo>
                  <a:lnTo>
                    <a:pt x="56" y="461"/>
                  </a:lnTo>
                  <a:lnTo>
                    <a:pt x="45" y="462"/>
                  </a:lnTo>
                  <a:lnTo>
                    <a:pt x="33" y="462"/>
                  </a:lnTo>
                  <a:lnTo>
                    <a:pt x="27" y="461"/>
                  </a:lnTo>
                  <a:lnTo>
                    <a:pt x="22" y="457"/>
                  </a:lnTo>
                  <a:lnTo>
                    <a:pt x="16" y="452"/>
                  </a:lnTo>
                  <a:lnTo>
                    <a:pt x="11" y="446"/>
                  </a:lnTo>
                  <a:lnTo>
                    <a:pt x="7" y="438"/>
                  </a:lnTo>
                  <a:lnTo>
                    <a:pt x="3" y="431"/>
                  </a:lnTo>
                  <a:lnTo>
                    <a:pt x="1" y="424"/>
                  </a:lnTo>
                  <a:lnTo>
                    <a:pt x="0" y="419"/>
                  </a:lnTo>
                  <a:lnTo>
                    <a:pt x="0" y="417"/>
                  </a:lnTo>
                  <a:lnTo>
                    <a:pt x="1" y="415"/>
                  </a:lnTo>
                  <a:lnTo>
                    <a:pt x="2" y="414"/>
                  </a:lnTo>
                  <a:lnTo>
                    <a:pt x="3" y="414"/>
                  </a:lnTo>
                  <a:lnTo>
                    <a:pt x="7" y="413"/>
                  </a:lnTo>
                  <a:lnTo>
                    <a:pt x="11" y="414"/>
                  </a:lnTo>
                  <a:lnTo>
                    <a:pt x="16" y="414"/>
                  </a:lnTo>
                  <a:lnTo>
                    <a:pt x="22" y="415"/>
                  </a:lnTo>
                  <a:lnTo>
                    <a:pt x="27" y="414"/>
                  </a:lnTo>
                  <a:lnTo>
                    <a:pt x="33" y="413"/>
                  </a:lnTo>
                  <a:lnTo>
                    <a:pt x="38" y="411"/>
                  </a:lnTo>
                  <a:lnTo>
                    <a:pt x="44" y="409"/>
                  </a:lnTo>
                  <a:lnTo>
                    <a:pt x="48" y="405"/>
                  </a:lnTo>
                  <a:lnTo>
                    <a:pt x="53" y="401"/>
                  </a:lnTo>
                  <a:lnTo>
                    <a:pt x="60" y="391"/>
                  </a:lnTo>
                  <a:lnTo>
                    <a:pt x="66" y="379"/>
                  </a:lnTo>
                  <a:lnTo>
                    <a:pt x="72" y="369"/>
                  </a:lnTo>
                  <a:lnTo>
                    <a:pt x="80" y="360"/>
                  </a:lnTo>
                  <a:lnTo>
                    <a:pt x="83" y="356"/>
                  </a:lnTo>
                  <a:lnTo>
                    <a:pt x="89" y="354"/>
                  </a:lnTo>
                  <a:lnTo>
                    <a:pt x="93" y="352"/>
                  </a:lnTo>
                  <a:lnTo>
                    <a:pt x="100" y="351"/>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374" name="Freeform 486"/>
            <p:cNvSpPr>
              <a:spLocks/>
            </p:cNvSpPr>
            <p:nvPr>
              <p:custDataLst>
                <p:tags r:id="rId313"/>
              </p:custDataLst>
            </p:nvPr>
          </p:nvSpPr>
          <p:spPr bwMode="auto">
            <a:xfrm>
              <a:off x="4498975" y="1235075"/>
              <a:ext cx="120650" cy="52388"/>
            </a:xfrm>
            <a:custGeom>
              <a:avLst/>
              <a:gdLst>
                <a:gd name="T0" fmla="*/ 2147483647 w 246"/>
                <a:gd name="T1" fmla="*/ 2147483647 h 42"/>
                <a:gd name="T2" fmla="*/ 2147483647 w 246"/>
                <a:gd name="T3" fmla="*/ 2147483647 h 42"/>
                <a:gd name="T4" fmla="*/ 2147483647 w 246"/>
                <a:gd name="T5" fmla="*/ 2147483647 h 42"/>
                <a:gd name="T6" fmla="*/ 2147483647 w 246"/>
                <a:gd name="T7" fmla="*/ 2147483647 h 42"/>
                <a:gd name="T8" fmla="*/ 2147483647 w 246"/>
                <a:gd name="T9" fmla="*/ 2147483647 h 42"/>
                <a:gd name="T10" fmla="*/ 2147483647 w 246"/>
                <a:gd name="T11" fmla="*/ 2147483647 h 42"/>
                <a:gd name="T12" fmla="*/ 2147483647 w 246"/>
                <a:gd name="T13" fmla="*/ 2147483647 h 42"/>
                <a:gd name="T14" fmla="*/ 2147483647 w 246"/>
                <a:gd name="T15" fmla="*/ 2147483647 h 42"/>
                <a:gd name="T16" fmla="*/ 2147483647 w 246"/>
                <a:gd name="T17" fmla="*/ 2147483647 h 42"/>
                <a:gd name="T18" fmla="*/ 2147483647 w 246"/>
                <a:gd name="T19" fmla="*/ 2147483647 h 42"/>
                <a:gd name="T20" fmla="*/ 2147483647 w 246"/>
                <a:gd name="T21" fmla="*/ 2147483647 h 42"/>
                <a:gd name="T22" fmla="*/ 2147483647 w 246"/>
                <a:gd name="T23" fmla="*/ 2147483647 h 42"/>
                <a:gd name="T24" fmla="*/ 2147483647 w 246"/>
                <a:gd name="T25" fmla="*/ 2147483647 h 42"/>
                <a:gd name="T26" fmla="*/ 2147483647 w 246"/>
                <a:gd name="T27" fmla="*/ 2147483647 h 42"/>
                <a:gd name="T28" fmla="*/ 2147483647 w 246"/>
                <a:gd name="T29" fmla="*/ 2147483647 h 42"/>
                <a:gd name="T30" fmla="*/ 2147483647 w 246"/>
                <a:gd name="T31" fmla="*/ 2147483647 h 42"/>
                <a:gd name="T32" fmla="*/ 2147483647 w 246"/>
                <a:gd name="T33" fmla="*/ 2147483647 h 42"/>
                <a:gd name="T34" fmla="*/ 2147483647 w 246"/>
                <a:gd name="T35" fmla="*/ 2147483647 h 42"/>
                <a:gd name="T36" fmla="*/ 2147483647 w 246"/>
                <a:gd name="T37" fmla="*/ 2147483647 h 42"/>
                <a:gd name="T38" fmla="*/ 2147483647 w 246"/>
                <a:gd name="T39" fmla="*/ 2147483647 h 42"/>
                <a:gd name="T40" fmla="*/ 2147483647 w 246"/>
                <a:gd name="T41" fmla="*/ 2147483647 h 42"/>
                <a:gd name="T42" fmla="*/ 2147483647 w 246"/>
                <a:gd name="T43" fmla="*/ 2147483647 h 42"/>
                <a:gd name="T44" fmla="*/ 2147483647 w 246"/>
                <a:gd name="T45" fmla="*/ 2147483647 h 42"/>
                <a:gd name="T46" fmla="*/ 2147483647 w 246"/>
                <a:gd name="T47" fmla="*/ 2147483647 h 42"/>
                <a:gd name="T48" fmla="*/ 2147483647 w 246"/>
                <a:gd name="T49" fmla="*/ 2147483647 h 42"/>
                <a:gd name="T50" fmla="*/ 2147483647 w 246"/>
                <a:gd name="T51" fmla="*/ 2147483647 h 42"/>
                <a:gd name="T52" fmla="*/ 2147483647 w 246"/>
                <a:gd name="T53" fmla="*/ 2147483647 h 42"/>
                <a:gd name="T54" fmla="*/ 2147483647 w 246"/>
                <a:gd name="T55" fmla="*/ 2147483647 h 42"/>
                <a:gd name="T56" fmla="*/ 2147483647 w 246"/>
                <a:gd name="T57" fmla="*/ 2147483647 h 42"/>
                <a:gd name="T58" fmla="*/ 2147483647 w 246"/>
                <a:gd name="T59" fmla="*/ 2147483647 h 42"/>
                <a:gd name="T60" fmla="*/ 2147483647 w 246"/>
                <a:gd name="T61" fmla="*/ 2147483647 h 42"/>
                <a:gd name="T62" fmla="*/ 2147483647 w 246"/>
                <a:gd name="T63" fmla="*/ 2147483647 h 42"/>
                <a:gd name="T64" fmla="*/ 2147483647 w 246"/>
                <a:gd name="T65" fmla="*/ 0 h 42"/>
                <a:gd name="T66" fmla="*/ 2147483647 w 246"/>
                <a:gd name="T67" fmla="*/ 2147483647 h 42"/>
                <a:gd name="T68" fmla="*/ 2147483647 w 246"/>
                <a:gd name="T69" fmla="*/ 2147483647 h 42"/>
                <a:gd name="T70" fmla="*/ 2147483647 w 246"/>
                <a:gd name="T71" fmla="*/ 2147483647 h 42"/>
                <a:gd name="T72" fmla="*/ 2147483647 w 246"/>
                <a:gd name="T73" fmla="*/ 2147483647 h 42"/>
                <a:gd name="T74" fmla="*/ 2147483647 w 246"/>
                <a:gd name="T75" fmla="*/ 2147483647 h 42"/>
                <a:gd name="T76" fmla="*/ 2147483647 w 246"/>
                <a:gd name="T77" fmla="*/ 2147483647 h 42"/>
                <a:gd name="T78" fmla="*/ 2147483647 w 246"/>
                <a:gd name="T79" fmla="*/ 2147483647 h 42"/>
                <a:gd name="T80" fmla="*/ 2147483647 w 246"/>
                <a:gd name="T81" fmla="*/ 2147483647 h 42"/>
                <a:gd name="T82" fmla="*/ 2147483647 w 246"/>
                <a:gd name="T83" fmla="*/ 2147483647 h 42"/>
                <a:gd name="T84" fmla="*/ 2147483647 w 246"/>
                <a:gd name="T85" fmla="*/ 2147483647 h 42"/>
                <a:gd name="T86" fmla="*/ 2147483647 w 246"/>
                <a:gd name="T87" fmla="*/ 2147483647 h 42"/>
                <a:gd name="T88" fmla="*/ 2147483647 w 246"/>
                <a:gd name="T89" fmla="*/ 2147483647 h 42"/>
                <a:gd name="T90" fmla="*/ 2147483647 w 246"/>
                <a:gd name="T91" fmla="*/ 2147483647 h 42"/>
                <a:gd name="T92" fmla="*/ 0 w 246"/>
                <a:gd name="T93" fmla="*/ 2147483647 h 42"/>
                <a:gd name="T94" fmla="*/ 2147483647 w 246"/>
                <a:gd name="T95" fmla="*/ 2147483647 h 42"/>
                <a:gd name="T96" fmla="*/ 2147483647 w 246"/>
                <a:gd name="T97" fmla="*/ 2147483647 h 42"/>
                <a:gd name="T98" fmla="*/ 2147483647 w 246"/>
                <a:gd name="T99" fmla="*/ 2147483647 h 42"/>
                <a:gd name="T100" fmla="*/ 2147483647 w 246"/>
                <a:gd name="T101" fmla="*/ 2147483647 h 42"/>
                <a:gd name="T102" fmla="*/ 2147483647 w 246"/>
                <a:gd name="T103" fmla="*/ 2147483647 h 42"/>
                <a:gd name="T104" fmla="*/ 2147483647 w 246"/>
                <a:gd name="T105" fmla="*/ 214748364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6"/>
                <a:gd name="T160" fmla="*/ 0 h 42"/>
                <a:gd name="T161" fmla="*/ 246 w 246"/>
                <a:gd name="T162" fmla="*/ 42 h 4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375" name="Freeform 487"/>
            <p:cNvSpPr>
              <a:spLocks/>
            </p:cNvSpPr>
            <p:nvPr>
              <p:custDataLst>
                <p:tags r:id="rId314"/>
              </p:custDataLst>
            </p:nvPr>
          </p:nvSpPr>
          <p:spPr bwMode="auto">
            <a:xfrm>
              <a:off x="4572000" y="1231900"/>
              <a:ext cx="71438" cy="50800"/>
            </a:xfrm>
            <a:custGeom>
              <a:avLst/>
              <a:gdLst>
                <a:gd name="T0" fmla="*/ 2147483647 w 149"/>
                <a:gd name="T1" fmla="*/ 0 h 61"/>
                <a:gd name="T2" fmla="*/ 2147483647 w 149"/>
                <a:gd name="T3" fmla="*/ 2147483647 h 61"/>
                <a:gd name="T4" fmla="*/ 2147483647 w 149"/>
                <a:gd name="T5" fmla="*/ 2147483647 h 61"/>
                <a:gd name="T6" fmla="*/ 2147483647 w 149"/>
                <a:gd name="T7" fmla="*/ 2147483647 h 61"/>
                <a:gd name="T8" fmla="*/ 2147483647 w 149"/>
                <a:gd name="T9" fmla="*/ 2147483647 h 61"/>
                <a:gd name="T10" fmla="*/ 2147483647 w 149"/>
                <a:gd name="T11" fmla="*/ 2147483647 h 61"/>
                <a:gd name="T12" fmla="*/ 2147483647 w 149"/>
                <a:gd name="T13" fmla="*/ 2147483647 h 61"/>
                <a:gd name="T14" fmla="*/ 2147483647 w 149"/>
                <a:gd name="T15" fmla="*/ 2147483647 h 61"/>
                <a:gd name="T16" fmla="*/ 2147483647 w 149"/>
                <a:gd name="T17" fmla="*/ 2147483647 h 61"/>
                <a:gd name="T18" fmla="*/ 2147483647 w 149"/>
                <a:gd name="T19" fmla="*/ 2147483647 h 61"/>
                <a:gd name="T20" fmla="*/ 2147483647 w 149"/>
                <a:gd name="T21" fmla="*/ 2147483647 h 61"/>
                <a:gd name="T22" fmla="*/ 2147483647 w 149"/>
                <a:gd name="T23" fmla="*/ 2147483647 h 61"/>
                <a:gd name="T24" fmla="*/ 2147483647 w 149"/>
                <a:gd name="T25" fmla="*/ 2147483647 h 61"/>
                <a:gd name="T26" fmla="*/ 2147483647 w 149"/>
                <a:gd name="T27" fmla="*/ 2147483647 h 61"/>
                <a:gd name="T28" fmla="*/ 2147483647 w 149"/>
                <a:gd name="T29" fmla="*/ 2147483647 h 61"/>
                <a:gd name="T30" fmla="*/ 2147483647 w 149"/>
                <a:gd name="T31" fmla="*/ 2147483647 h 61"/>
                <a:gd name="T32" fmla="*/ 2147483647 w 149"/>
                <a:gd name="T33" fmla="*/ 2147483647 h 61"/>
                <a:gd name="T34" fmla="*/ 2147483647 w 149"/>
                <a:gd name="T35" fmla="*/ 2147483647 h 61"/>
                <a:gd name="T36" fmla="*/ 2147483647 w 149"/>
                <a:gd name="T37" fmla="*/ 2147483647 h 61"/>
                <a:gd name="T38" fmla="*/ 2147483647 w 149"/>
                <a:gd name="T39" fmla="*/ 2147483647 h 61"/>
                <a:gd name="T40" fmla="*/ 2147483647 w 149"/>
                <a:gd name="T41" fmla="*/ 2147483647 h 61"/>
                <a:gd name="T42" fmla="*/ 2147483647 w 149"/>
                <a:gd name="T43" fmla="*/ 2147483647 h 61"/>
                <a:gd name="T44" fmla="*/ 2147483647 w 149"/>
                <a:gd name="T45" fmla="*/ 2147483647 h 61"/>
                <a:gd name="T46" fmla="*/ 2147483647 w 149"/>
                <a:gd name="T47" fmla="*/ 2147483647 h 61"/>
                <a:gd name="T48" fmla="*/ 2147483647 w 149"/>
                <a:gd name="T49" fmla="*/ 2147483647 h 61"/>
                <a:gd name="T50" fmla="*/ 2147483647 w 149"/>
                <a:gd name="T51" fmla="*/ 2147483647 h 61"/>
                <a:gd name="T52" fmla="*/ 2147483647 w 149"/>
                <a:gd name="T53" fmla="*/ 2147483647 h 61"/>
                <a:gd name="T54" fmla="*/ 2147483647 w 149"/>
                <a:gd name="T55" fmla="*/ 2147483647 h 61"/>
                <a:gd name="T56" fmla="*/ 2147483647 w 149"/>
                <a:gd name="T57" fmla="*/ 2147483647 h 61"/>
                <a:gd name="T58" fmla="*/ 2147483647 w 149"/>
                <a:gd name="T59" fmla="*/ 2147483647 h 61"/>
                <a:gd name="T60" fmla="*/ 2147483647 w 149"/>
                <a:gd name="T61" fmla="*/ 2147483647 h 61"/>
                <a:gd name="T62" fmla="*/ 2147483647 w 149"/>
                <a:gd name="T63" fmla="*/ 2147483647 h 61"/>
                <a:gd name="T64" fmla="*/ 0 w 149"/>
                <a:gd name="T65" fmla="*/ 2147483647 h 61"/>
                <a:gd name="T66" fmla="*/ 0 w 149"/>
                <a:gd name="T67" fmla="*/ 2147483647 h 61"/>
                <a:gd name="T68" fmla="*/ 2147483647 w 149"/>
                <a:gd name="T69" fmla="*/ 2147483647 h 61"/>
                <a:gd name="T70" fmla="*/ 2147483647 w 149"/>
                <a:gd name="T71" fmla="*/ 2147483647 h 61"/>
                <a:gd name="T72" fmla="*/ 2147483647 w 149"/>
                <a:gd name="T73" fmla="*/ 2147483647 h 61"/>
                <a:gd name="T74" fmla="*/ 2147483647 w 149"/>
                <a:gd name="T75" fmla="*/ 2147483647 h 61"/>
                <a:gd name="T76" fmla="*/ 2147483647 w 149"/>
                <a:gd name="T77" fmla="*/ 2147483647 h 61"/>
                <a:gd name="T78" fmla="*/ 2147483647 w 149"/>
                <a:gd name="T79" fmla="*/ 2147483647 h 61"/>
                <a:gd name="T80" fmla="*/ 2147483647 w 149"/>
                <a:gd name="T81" fmla="*/ 2147483647 h 61"/>
                <a:gd name="T82" fmla="*/ 2147483647 w 149"/>
                <a:gd name="T83" fmla="*/ 2147483647 h 61"/>
                <a:gd name="T84" fmla="*/ 2147483647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9"/>
                <a:gd name="T130" fmla="*/ 0 h 61"/>
                <a:gd name="T131" fmla="*/ 149 w 149"/>
                <a:gd name="T132" fmla="*/ 61 h 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376" name="Freeform 488"/>
            <p:cNvSpPr>
              <a:spLocks/>
            </p:cNvSpPr>
            <p:nvPr>
              <p:custDataLst>
                <p:tags r:id="rId315"/>
              </p:custDataLst>
            </p:nvPr>
          </p:nvSpPr>
          <p:spPr bwMode="auto">
            <a:xfrm>
              <a:off x="4498975" y="1231900"/>
              <a:ext cx="146050" cy="52388"/>
            </a:xfrm>
            <a:custGeom>
              <a:avLst/>
              <a:gdLst>
                <a:gd name="T0" fmla="*/ 2147483647 w 299"/>
                <a:gd name="T1" fmla="*/ 2147483647 h 74"/>
                <a:gd name="T2" fmla="*/ 2147483647 w 299"/>
                <a:gd name="T3" fmla="*/ 2147483647 h 74"/>
                <a:gd name="T4" fmla="*/ 2147483647 w 299"/>
                <a:gd name="T5" fmla="*/ 2147483647 h 74"/>
                <a:gd name="T6" fmla="*/ 2147483647 w 299"/>
                <a:gd name="T7" fmla="*/ 2147483647 h 74"/>
                <a:gd name="T8" fmla="*/ 2147483647 w 299"/>
                <a:gd name="T9" fmla="*/ 2147483647 h 74"/>
                <a:gd name="T10" fmla="*/ 2147483647 w 299"/>
                <a:gd name="T11" fmla="*/ 2147483647 h 74"/>
                <a:gd name="T12" fmla="*/ 2147483647 w 299"/>
                <a:gd name="T13" fmla="*/ 2147483647 h 74"/>
                <a:gd name="T14" fmla="*/ 2147483647 w 299"/>
                <a:gd name="T15" fmla="*/ 2147483647 h 74"/>
                <a:gd name="T16" fmla="*/ 2147483647 w 299"/>
                <a:gd name="T17" fmla="*/ 2147483647 h 74"/>
                <a:gd name="T18" fmla="*/ 2147483647 w 299"/>
                <a:gd name="T19" fmla="*/ 2147483647 h 74"/>
                <a:gd name="T20" fmla="*/ 2147483647 w 299"/>
                <a:gd name="T21" fmla="*/ 2147483647 h 74"/>
                <a:gd name="T22" fmla="*/ 2147483647 w 299"/>
                <a:gd name="T23" fmla="*/ 2147483647 h 74"/>
                <a:gd name="T24" fmla="*/ 2147483647 w 299"/>
                <a:gd name="T25" fmla="*/ 2147483647 h 74"/>
                <a:gd name="T26" fmla="*/ 2147483647 w 299"/>
                <a:gd name="T27" fmla="*/ 2147483647 h 74"/>
                <a:gd name="T28" fmla="*/ 2147483647 w 299"/>
                <a:gd name="T29" fmla="*/ 2147483647 h 74"/>
                <a:gd name="T30" fmla="*/ 2147483647 w 299"/>
                <a:gd name="T31" fmla="*/ 2147483647 h 74"/>
                <a:gd name="T32" fmla="*/ 2147483647 w 299"/>
                <a:gd name="T33" fmla="*/ 2147483647 h 74"/>
                <a:gd name="T34" fmla="*/ 2147483647 w 299"/>
                <a:gd name="T35" fmla="*/ 2147483647 h 74"/>
                <a:gd name="T36" fmla="*/ 2147483647 w 299"/>
                <a:gd name="T37" fmla="*/ 2147483647 h 74"/>
                <a:gd name="T38" fmla="*/ 2147483647 w 299"/>
                <a:gd name="T39" fmla="*/ 2147483647 h 74"/>
                <a:gd name="T40" fmla="*/ 2147483647 w 299"/>
                <a:gd name="T41" fmla="*/ 2147483647 h 74"/>
                <a:gd name="T42" fmla="*/ 2147483647 w 299"/>
                <a:gd name="T43" fmla="*/ 2147483647 h 74"/>
                <a:gd name="T44" fmla="*/ 2147483647 w 299"/>
                <a:gd name="T45" fmla="*/ 0 h 74"/>
                <a:gd name="T46" fmla="*/ 2147483647 w 299"/>
                <a:gd name="T47" fmla="*/ 2147483647 h 74"/>
                <a:gd name="T48" fmla="*/ 2147483647 w 299"/>
                <a:gd name="T49" fmla="*/ 2147483647 h 74"/>
                <a:gd name="T50" fmla="*/ 2147483647 w 299"/>
                <a:gd name="T51" fmla="*/ 2147483647 h 74"/>
                <a:gd name="T52" fmla="*/ 2147483647 w 299"/>
                <a:gd name="T53" fmla="*/ 2147483647 h 74"/>
                <a:gd name="T54" fmla="*/ 2147483647 w 299"/>
                <a:gd name="T55" fmla="*/ 2147483647 h 74"/>
                <a:gd name="T56" fmla="*/ 2147483647 w 299"/>
                <a:gd name="T57" fmla="*/ 2147483647 h 74"/>
                <a:gd name="T58" fmla="*/ 2147483647 w 299"/>
                <a:gd name="T59" fmla="*/ 2147483647 h 74"/>
                <a:gd name="T60" fmla="*/ 2147483647 w 299"/>
                <a:gd name="T61" fmla="*/ 2147483647 h 74"/>
                <a:gd name="T62" fmla="*/ 2147483647 w 299"/>
                <a:gd name="T63" fmla="*/ 2147483647 h 74"/>
                <a:gd name="T64" fmla="*/ 2147483647 w 299"/>
                <a:gd name="T65" fmla="*/ 2147483647 h 74"/>
                <a:gd name="T66" fmla="*/ 2147483647 w 299"/>
                <a:gd name="T67" fmla="*/ 2147483647 h 74"/>
                <a:gd name="T68" fmla="*/ 2147483647 w 299"/>
                <a:gd name="T69" fmla="*/ 2147483647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9"/>
                <a:gd name="T106" fmla="*/ 0 h 74"/>
                <a:gd name="T107" fmla="*/ 299 w 299"/>
                <a:gd name="T108" fmla="*/ 74 h 7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377" name="Freeform 489"/>
            <p:cNvSpPr>
              <a:spLocks/>
            </p:cNvSpPr>
            <p:nvPr>
              <p:custDataLst>
                <p:tags r:id="rId316"/>
              </p:custDataLst>
            </p:nvPr>
          </p:nvSpPr>
          <p:spPr bwMode="auto">
            <a:xfrm>
              <a:off x="5075238" y="1235075"/>
              <a:ext cx="46037" cy="50800"/>
            </a:xfrm>
            <a:custGeom>
              <a:avLst/>
              <a:gdLst>
                <a:gd name="T0" fmla="*/ 2147483647 w 100"/>
                <a:gd name="T1" fmla="*/ 0 h 42"/>
                <a:gd name="T2" fmla="*/ 2147483647 w 100"/>
                <a:gd name="T3" fmla="*/ 2147483647 h 42"/>
                <a:gd name="T4" fmla="*/ 2147483647 w 100"/>
                <a:gd name="T5" fmla="*/ 2147483647 h 42"/>
                <a:gd name="T6" fmla="*/ 2147483647 w 100"/>
                <a:gd name="T7" fmla="*/ 2147483647 h 42"/>
                <a:gd name="T8" fmla="*/ 2147483647 w 100"/>
                <a:gd name="T9" fmla="*/ 2147483647 h 42"/>
                <a:gd name="T10" fmla="*/ 2147483647 w 100"/>
                <a:gd name="T11" fmla="*/ 2147483647 h 42"/>
                <a:gd name="T12" fmla="*/ 2147483647 w 100"/>
                <a:gd name="T13" fmla="*/ 2147483647 h 42"/>
                <a:gd name="T14" fmla="*/ 2147483647 w 100"/>
                <a:gd name="T15" fmla="*/ 2147483647 h 42"/>
                <a:gd name="T16" fmla="*/ 2147483647 w 100"/>
                <a:gd name="T17" fmla="*/ 2147483647 h 42"/>
                <a:gd name="T18" fmla="*/ 2147483647 w 100"/>
                <a:gd name="T19" fmla="*/ 2147483647 h 42"/>
                <a:gd name="T20" fmla="*/ 2147483647 w 100"/>
                <a:gd name="T21" fmla="*/ 2147483647 h 42"/>
                <a:gd name="T22" fmla="*/ 2147483647 w 100"/>
                <a:gd name="T23" fmla="*/ 2147483647 h 42"/>
                <a:gd name="T24" fmla="*/ 2147483647 w 100"/>
                <a:gd name="T25" fmla="*/ 2147483647 h 42"/>
                <a:gd name="T26" fmla="*/ 2147483647 w 100"/>
                <a:gd name="T27" fmla="*/ 2147483647 h 42"/>
                <a:gd name="T28" fmla="*/ 0 w 100"/>
                <a:gd name="T29" fmla="*/ 2147483647 h 42"/>
                <a:gd name="T30" fmla="*/ 2147483647 w 100"/>
                <a:gd name="T31" fmla="*/ 2147483647 h 42"/>
                <a:gd name="T32" fmla="*/ 2147483647 w 100"/>
                <a:gd name="T33" fmla="*/ 2147483647 h 42"/>
                <a:gd name="T34" fmla="*/ 2147483647 w 100"/>
                <a:gd name="T35" fmla="*/ 2147483647 h 42"/>
                <a:gd name="T36" fmla="*/ 2147483647 w 100"/>
                <a:gd name="T37" fmla="*/ 2147483647 h 42"/>
                <a:gd name="T38" fmla="*/ 2147483647 w 100"/>
                <a:gd name="T39" fmla="*/ 2147483647 h 42"/>
                <a:gd name="T40" fmla="*/ 2147483647 w 100"/>
                <a:gd name="T41" fmla="*/ 2147483647 h 42"/>
                <a:gd name="T42" fmla="*/ 2147483647 w 100"/>
                <a:gd name="T43" fmla="*/ 2147483647 h 42"/>
                <a:gd name="T44" fmla="*/ 2147483647 w 100"/>
                <a:gd name="T45" fmla="*/ 2147483647 h 42"/>
                <a:gd name="T46" fmla="*/ 2147483647 w 100"/>
                <a:gd name="T47" fmla="*/ 2147483647 h 42"/>
                <a:gd name="T48" fmla="*/ 2147483647 w 100"/>
                <a:gd name="T49" fmla="*/ 2147483647 h 42"/>
                <a:gd name="T50" fmla="*/ 2147483647 w 100"/>
                <a:gd name="T51" fmla="*/ 0 h 42"/>
                <a:gd name="T52" fmla="*/ 2147483647 w 100"/>
                <a:gd name="T53" fmla="*/ 0 h 4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0"/>
                <a:gd name="T82" fmla="*/ 0 h 42"/>
                <a:gd name="T83" fmla="*/ 100 w 100"/>
                <a:gd name="T84" fmla="*/ 42 h 4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0" h="42">
                  <a:moveTo>
                    <a:pt x="93" y="0"/>
                  </a:moveTo>
                  <a:lnTo>
                    <a:pt x="97" y="7"/>
                  </a:lnTo>
                  <a:lnTo>
                    <a:pt x="100" y="18"/>
                  </a:lnTo>
                  <a:lnTo>
                    <a:pt x="92" y="24"/>
                  </a:lnTo>
                  <a:lnTo>
                    <a:pt x="86" y="29"/>
                  </a:lnTo>
                  <a:lnTo>
                    <a:pt x="79" y="34"/>
                  </a:lnTo>
                  <a:lnTo>
                    <a:pt x="72" y="37"/>
                  </a:lnTo>
                  <a:lnTo>
                    <a:pt x="65" y="39"/>
                  </a:lnTo>
                  <a:lnTo>
                    <a:pt x="57" y="41"/>
                  </a:lnTo>
                  <a:lnTo>
                    <a:pt x="49" y="42"/>
                  </a:lnTo>
                  <a:lnTo>
                    <a:pt x="40" y="42"/>
                  </a:lnTo>
                  <a:lnTo>
                    <a:pt x="27" y="41"/>
                  </a:lnTo>
                  <a:lnTo>
                    <a:pt x="12" y="39"/>
                  </a:lnTo>
                  <a:lnTo>
                    <a:pt x="1" y="37"/>
                  </a:lnTo>
                  <a:lnTo>
                    <a:pt x="0" y="36"/>
                  </a:lnTo>
                  <a:lnTo>
                    <a:pt x="6" y="36"/>
                  </a:lnTo>
                  <a:lnTo>
                    <a:pt x="12" y="35"/>
                  </a:lnTo>
                  <a:lnTo>
                    <a:pt x="18" y="33"/>
                  </a:lnTo>
                  <a:lnTo>
                    <a:pt x="23" y="30"/>
                  </a:lnTo>
                  <a:lnTo>
                    <a:pt x="33" y="25"/>
                  </a:lnTo>
                  <a:lnTo>
                    <a:pt x="44" y="18"/>
                  </a:lnTo>
                  <a:lnTo>
                    <a:pt x="55" y="11"/>
                  </a:lnTo>
                  <a:lnTo>
                    <a:pt x="66" y="5"/>
                  </a:lnTo>
                  <a:lnTo>
                    <a:pt x="72" y="3"/>
                  </a:lnTo>
                  <a:lnTo>
                    <a:pt x="79" y="1"/>
                  </a:lnTo>
                  <a:lnTo>
                    <a:pt x="86" y="0"/>
                  </a:lnTo>
                  <a:lnTo>
                    <a:pt x="93" y="0"/>
                  </a:lnTo>
                </a:path>
              </a:pathLst>
            </a:custGeom>
            <a:solidFill>
              <a:srgbClr val="7030A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378" name="Freeform 490"/>
            <p:cNvSpPr>
              <a:spLocks/>
            </p:cNvSpPr>
            <p:nvPr>
              <p:custDataLst>
                <p:tags r:id="rId317"/>
              </p:custDataLst>
            </p:nvPr>
          </p:nvSpPr>
          <p:spPr bwMode="auto">
            <a:xfrm>
              <a:off x="5146675" y="1176338"/>
              <a:ext cx="17463" cy="52387"/>
            </a:xfrm>
            <a:custGeom>
              <a:avLst/>
              <a:gdLst>
                <a:gd name="T0" fmla="*/ 2147483647 w 40"/>
                <a:gd name="T1" fmla="*/ 2147483647 h 5"/>
                <a:gd name="T2" fmla="*/ 0 w 40"/>
                <a:gd name="T3" fmla="*/ 2147483647 h 5"/>
                <a:gd name="T4" fmla="*/ 2147483647 w 40"/>
                <a:gd name="T5" fmla="*/ 2147483647 h 5"/>
                <a:gd name="T6" fmla="*/ 2147483647 w 40"/>
                <a:gd name="T7" fmla="*/ 2147483647 h 5"/>
                <a:gd name="T8" fmla="*/ 2147483647 w 40"/>
                <a:gd name="T9" fmla="*/ 0 h 5"/>
                <a:gd name="T10" fmla="*/ 2147483647 w 40"/>
                <a:gd name="T11" fmla="*/ 0 h 5"/>
                <a:gd name="T12" fmla="*/ 2147483647 w 40"/>
                <a:gd name="T13" fmla="*/ 0 h 5"/>
                <a:gd name="T14" fmla="*/ 2147483647 w 40"/>
                <a:gd name="T15" fmla="*/ 2147483647 h 5"/>
                <a:gd name="T16" fmla="*/ 2147483647 w 40"/>
                <a:gd name="T17" fmla="*/ 2147483647 h 5"/>
                <a:gd name="T18" fmla="*/ 2147483647 w 40"/>
                <a:gd name="T19" fmla="*/ 2147483647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5"/>
                <a:gd name="T32" fmla="*/ 40 w 40"/>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5">
                  <a:moveTo>
                    <a:pt x="40" y="5"/>
                  </a:moveTo>
                  <a:lnTo>
                    <a:pt x="0" y="5"/>
                  </a:lnTo>
                  <a:lnTo>
                    <a:pt x="5" y="3"/>
                  </a:lnTo>
                  <a:lnTo>
                    <a:pt x="9" y="1"/>
                  </a:lnTo>
                  <a:lnTo>
                    <a:pt x="15" y="0"/>
                  </a:lnTo>
                  <a:lnTo>
                    <a:pt x="20" y="0"/>
                  </a:lnTo>
                  <a:lnTo>
                    <a:pt x="25" y="0"/>
                  </a:lnTo>
                  <a:lnTo>
                    <a:pt x="30" y="1"/>
                  </a:lnTo>
                  <a:lnTo>
                    <a:pt x="35" y="3"/>
                  </a:lnTo>
                  <a:lnTo>
                    <a:pt x="40" y="5"/>
                  </a:lnTo>
                </a:path>
              </a:pathLst>
            </a:custGeom>
            <a:solidFill>
              <a:srgbClr val="7030A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379" name="Freeform 491"/>
            <p:cNvSpPr>
              <a:spLocks/>
            </p:cNvSpPr>
            <p:nvPr>
              <p:custDataLst>
                <p:tags r:id="rId318"/>
              </p:custDataLst>
            </p:nvPr>
          </p:nvSpPr>
          <p:spPr bwMode="auto">
            <a:xfrm>
              <a:off x="5291138" y="1176338"/>
              <a:ext cx="14287" cy="53975"/>
            </a:xfrm>
            <a:custGeom>
              <a:avLst/>
              <a:gdLst>
                <a:gd name="T0" fmla="*/ 0 w 33"/>
                <a:gd name="T1" fmla="*/ 2147483647 h 31"/>
                <a:gd name="T2" fmla="*/ 2147483647 w 33"/>
                <a:gd name="T3" fmla="*/ 0 h 31"/>
                <a:gd name="T4" fmla="*/ 2147483647 w 33"/>
                <a:gd name="T5" fmla="*/ 2147483647 h 31"/>
                <a:gd name="T6" fmla="*/ 2147483647 w 33"/>
                <a:gd name="T7" fmla="*/ 2147483647 h 31"/>
                <a:gd name="T8" fmla="*/ 2147483647 w 33"/>
                <a:gd name="T9" fmla="*/ 2147483647 h 31"/>
                <a:gd name="T10" fmla="*/ 2147483647 w 33"/>
                <a:gd name="T11" fmla="*/ 2147483647 h 31"/>
                <a:gd name="T12" fmla="*/ 2147483647 w 33"/>
                <a:gd name="T13" fmla="*/ 2147483647 h 31"/>
                <a:gd name="T14" fmla="*/ 2147483647 w 33"/>
                <a:gd name="T15" fmla="*/ 2147483647 h 31"/>
                <a:gd name="T16" fmla="*/ 0 w 33"/>
                <a:gd name="T17" fmla="*/ 2147483647 h 31"/>
                <a:gd name="T18" fmla="*/ 0 w 33"/>
                <a:gd name="T19" fmla="*/ 2147483647 h 31"/>
                <a:gd name="T20" fmla="*/ 0 w 33"/>
                <a:gd name="T21" fmla="*/ 2147483647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1"/>
                <a:gd name="T35" fmla="*/ 33 w 33"/>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1">
                  <a:moveTo>
                    <a:pt x="0" y="19"/>
                  </a:moveTo>
                  <a:lnTo>
                    <a:pt x="20" y="0"/>
                  </a:lnTo>
                  <a:lnTo>
                    <a:pt x="20" y="4"/>
                  </a:lnTo>
                  <a:lnTo>
                    <a:pt x="22" y="10"/>
                  </a:lnTo>
                  <a:lnTo>
                    <a:pt x="25" y="14"/>
                  </a:lnTo>
                  <a:lnTo>
                    <a:pt x="27" y="18"/>
                  </a:lnTo>
                  <a:lnTo>
                    <a:pt x="31" y="26"/>
                  </a:lnTo>
                  <a:lnTo>
                    <a:pt x="33" y="31"/>
                  </a:lnTo>
                  <a:lnTo>
                    <a:pt x="0" y="31"/>
                  </a:lnTo>
                  <a:lnTo>
                    <a:pt x="0" y="25"/>
                  </a:lnTo>
                  <a:lnTo>
                    <a:pt x="0" y="19"/>
                  </a:lnTo>
                </a:path>
              </a:pathLst>
            </a:custGeom>
            <a:solidFill>
              <a:srgbClr val="7030A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380" name="Freeform 492"/>
            <p:cNvSpPr>
              <a:spLocks/>
            </p:cNvSpPr>
            <p:nvPr>
              <p:custDataLst>
                <p:tags r:id="rId319"/>
              </p:custDataLst>
            </p:nvPr>
          </p:nvSpPr>
          <p:spPr bwMode="auto">
            <a:xfrm>
              <a:off x="4572000" y="1231900"/>
              <a:ext cx="19050" cy="52388"/>
            </a:xfrm>
            <a:custGeom>
              <a:avLst/>
              <a:gdLst>
                <a:gd name="T0" fmla="*/ 2147483647 w 41"/>
                <a:gd name="T1" fmla="*/ 0 h 43"/>
                <a:gd name="T2" fmla="*/ 2147483647 w 41"/>
                <a:gd name="T3" fmla="*/ 2147483647 h 43"/>
                <a:gd name="T4" fmla="*/ 2147483647 w 41"/>
                <a:gd name="T5" fmla="*/ 2147483647 h 43"/>
                <a:gd name="T6" fmla="*/ 2147483647 w 41"/>
                <a:gd name="T7" fmla="*/ 2147483647 h 43"/>
                <a:gd name="T8" fmla="*/ 2147483647 w 41"/>
                <a:gd name="T9" fmla="*/ 2147483647 h 43"/>
                <a:gd name="T10" fmla="*/ 2147483647 w 41"/>
                <a:gd name="T11" fmla="*/ 2147483647 h 43"/>
                <a:gd name="T12" fmla="*/ 2147483647 w 41"/>
                <a:gd name="T13" fmla="*/ 2147483647 h 43"/>
                <a:gd name="T14" fmla="*/ 0 w 41"/>
                <a:gd name="T15" fmla="*/ 2147483647 h 43"/>
                <a:gd name="T16" fmla="*/ 2147483647 w 41"/>
                <a:gd name="T17" fmla="*/ 2147483647 h 43"/>
                <a:gd name="T18" fmla="*/ 2147483647 w 41"/>
                <a:gd name="T19" fmla="*/ 2147483647 h 43"/>
                <a:gd name="T20" fmla="*/ 2147483647 w 41"/>
                <a:gd name="T21" fmla="*/ 2147483647 h 43"/>
                <a:gd name="T22" fmla="*/ 2147483647 w 41"/>
                <a:gd name="T23" fmla="*/ 0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
                <a:gd name="T37" fmla="*/ 0 h 43"/>
                <a:gd name="T38" fmla="*/ 41 w 41"/>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 h="43">
                  <a:moveTo>
                    <a:pt x="41" y="0"/>
                  </a:moveTo>
                  <a:lnTo>
                    <a:pt x="41" y="43"/>
                  </a:lnTo>
                  <a:lnTo>
                    <a:pt x="31" y="42"/>
                  </a:lnTo>
                  <a:lnTo>
                    <a:pt x="24" y="40"/>
                  </a:lnTo>
                  <a:lnTo>
                    <a:pt x="18" y="37"/>
                  </a:lnTo>
                  <a:lnTo>
                    <a:pt x="13" y="33"/>
                  </a:lnTo>
                  <a:lnTo>
                    <a:pt x="5" y="25"/>
                  </a:lnTo>
                  <a:lnTo>
                    <a:pt x="0" y="19"/>
                  </a:lnTo>
                  <a:lnTo>
                    <a:pt x="12" y="13"/>
                  </a:lnTo>
                  <a:lnTo>
                    <a:pt x="25" y="7"/>
                  </a:lnTo>
                  <a:lnTo>
                    <a:pt x="36" y="2"/>
                  </a:lnTo>
                  <a:lnTo>
                    <a:pt x="41" y="0"/>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381" name="Freeform 493"/>
            <p:cNvSpPr>
              <a:spLocks/>
            </p:cNvSpPr>
            <p:nvPr>
              <p:custDataLst>
                <p:tags r:id="rId320"/>
              </p:custDataLst>
            </p:nvPr>
          </p:nvSpPr>
          <p:spPr bwMode="auto">
            <a:xfrm>
              <a:off x="5816600" y="1198563"/>
              <a:ext cx="104775" cy="55562"/>
            </a:xfrm>
            <a:custGeom>
              <a:avLst/>
              <a:gdLst>
                <a:gd name="T0" fmla="*/ 2147483647 w 213"/>
                <a:gd name="T1" fmla="*/ 0 h 62"/>
                <a:gd name="T2" fmla="*/ 2147483647 w 213"/>
                <a:gd name="T3" fmla="*/ 0 h 62"/>
                <a:gd name="T4" fmla="*/ 2147483647 w 213"/>
                <a:gd name="T5" fmla="*/ 2147483647 h 62"/>
                <a:gd name="T6" fmla="*/ 2147483647 w 213"/>
                <a:gd name="T7" fmla="*/ 2147483647 h 62"/>
                <a:gd name="T8" fmla="*/ 2147483647 w 213"/>
                <a:gd name="T9" fmla="*/ 2147483647 h 62"/>
                <a:gd name="T10" fmla="*/ 2147483647 w 213"/>
                <a:gd name="T11" fmla="*/ 2147483647 h 62"/>
                <a:gd name="T12" fmla="*/ 2147483647 w 213"/>
                <a:gd name="T13" fmla="*/ 2147483647 h 62"/>
                <a:gd name="T14" fmla="*/ 2147483647 w 213"/>
                <a:gd name="T15" fmla="*/ 2147483647 h 62"/>
                <a:gd name="T16" fmla="*/ 2147483647 w 213"/>
                <a:gd name="T17" fmla="*/ 2147483647 h 62"/>
                <a:gd name="T18" fmla="*/ 2147483647 w 213"/>
                <a:gd name="T19" fmla="*/ 2147483647 h 62"/>
                <a:gd name="T20" fmla="*/ 2147483647 w 213"/>
                <a:gd name="T21" fmla="*/ 2147483647 h 62"/>
                <a:gd name="T22" fmla="*/ 2147483647 w 213"/>
                <a:gd name="T23" fmla="*/ 2147483647 h 62"/>
                <a:gd name="T24" fmla="*/ 2147483647 w 213"/>
                <a:gd name="T25" fmla="*/ 2147483647 h 62"/>
                <a:gd name="T26" fmla="*/ 2147483647 w 213"/>
                <a:gd name="T27" fmla="*/ 2147483647 h 62"/>
                <a:gd name="T28" fmla="*/ 2147483647 w 213"/>
                <a:gd name="T29" fmla="*/ 2147483647 h 62"/>
                <a:gd name="T30" fmla="*/ 2147483647 w 213"/>
                <a:gd name="T31" fmla="*/ 2147483647 h 62"/>
                <a:gd name="T32" fmla="*/ 2147483647 w 213"/>
                <a:gd name="T33" fmla="*/ 2147483647 h 62"/>
                <a:gd name="T34" fmla="*/ 2147483647 w 213"/>
                <a:gd name="T35" fmla="*/ 2147483647 h 62"/>
                <a:gd name="T36" fmla="*/ 2147483647 w 213"/>
                <a:gd name="T37" fmla="*/ 2147483647 h 62"/>
                <a:gd name="T38" fmla="*/ 2147483647 w 213"/>
                <a:gd name="T39" fmla="*/ 2147483647 h 62"/>
                <a:gd name="T40" fmla="*/ 2147483647 w 213"/>
                <a:gd name="T41" fmla="*/ 2147483647 h 62"/>
                <a:gd name="T42" fmla="*/ 2147483647 w 213"/>
                <a:gd name="T43" fmla="*/ 2147483647 h 62"/>
                <a:gd name="T44" fmla="*/ 2147483647 w 213"/>
                <a:gd name="T45" fmla="*/ 2147483647 h 62"/>
                <a:gd name="T46" fmla="*/ 2147483647 w 213"/>
                <a:gd name="T47" fmla="*/ 2147483647 h 62"/>
                <a:gd name="T48" fmla="*/ 2147483647 w 213"/>
                <a:gd name="T49" fmla="*/ 2147483647 h 62"/>
                <a:gd name="T50" fmla="*/ 2147483647 w 213"/>
                <a:gd name="T51" fmla="*/ 2147483647 h 62"/>
                <a:gd name="T52" fmla="*/ 0 w 213"/>
                <a:gd name="T53" fmla="*/ 2147483647 h 62"/>
                <a:gd name="T54" fmla="*/ 2147483647 w 213"/>
                <a:gd name="T55" fmla="*/ 2147483647 h 62"/>
                <a:gd name="T56" fmla="*/ 2147483647 w 213"/>
                <a:gd name="T57" fmla="*/ 2147483647 h 62"/>
                <a:gd name="T58" fmla="*/ 2147483647 w 213"/>
                <a:gd name="T59" fmla="*/ 2147483647 h 62"/>
                <a:gd name="T60" fmla="*/ 2147483647 w 213"/>
                <a:gd name="T61" fmla="*/ 2147483647 h 62"/>
                <a:gd name="T62" fmla="*/ 2147483647 w 213"/>
                <a:gd name="T63" fmla="*/ 2147483647 h 62"/>
                <a:gd name="T64" fmla="*/ 2147483647 w 213"/>
                <a:gd name="T65" fmla="*/ 2147483647 h 62"/>
                <a:gd name="T66" fmla="*/ 2147483647 w 213"/>
                <a:gd name="T67" fmla="*/ 2147483647 h 62"/>
                <a:gd name="T68" fmla="*/ 2147483647 w 213"/>
                <a:gd name="T69" fmla="*/ 2147483647 h 62"/>
                <a:gd name="T70" fmla="*/ 2147483647 w 213"/>
                <a:gd name="T71" fmla="*/ 2147483647 h 62"/>
                <a:gd name="T72" fmla="*/ 2147483647 w 213"/>
                <a:gd name="T73" fmla="*/ 2147483647 h 62"/>
                <a:gd name="T74" fmla="*/ 2147483647 w 213"/>
                <a:gd name="T75" fmla="*/ 0 h 62"/>
                <a:gd name="T76" fmla="*/ 2147483647 w 213"/>
                <a:gd name="T77" fmla="*/ 0 h 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13"/>
                <a:gd name="T118" fmla="*/ 0 h 62"/>
                <a:gd name="T119" fmla="*/ 213 w 213"/>
                <a:gd name="T120" fmla="*/ 62 h 6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13" h="62">
                  <a:moveTo>
                    <a:pt x="61" y="0"/>
                  </a:moveTo>
                  <a:lnTo>
                    <a:pt x="83" y="0"/>
                  </a:lnTo>
                  <a:lnTo>
                    <a:pt x="105" y="1"/>
                  </a:lnTo>
                  <a:lnTo>
                    <a:pt x="127" y="3"/>
                  </a:lnTo>
                  <a:lnTo>
                    <a:pt x="146" y="7"/>
                  </a:lnTo>
                  <a:lnTo>
                    <a:pt x="166" y="11"/>
                  </a:lnTo>
                  <a:lnTo>
                    <a:pt x="184" y="16"/>
                  </a:lnTo>
                  <a:lnTo>
                    <a:pt x="191" y="19"/>
                  </a:lnTo>
                  <a:lnTo>
                    <a:pt x="199" y="23"/>
                  </a:lnTo>
                  <a:lnTo>
                    <a:pt x="207" y="27"/>
                  </a:lnTo>
                  <a:lnTo>
                    <a:pt x="213" y="31"/>
                  </a:lnTo>
                  <a:lnTo>
                    <a:pt x="211" y="35"/>
                  </a:lnTo>
                  <a:lnTo>
                    <a:pt x="207" y="38"/>
                  </a:lnTo>
                  <a:lnTo>
                    <a:pt x="201" y="41"/>
                  </a:lnTo>
                  <a:lnTo>
                    <a:pt x="195" y="44"/>
                  </a:lnTo>
                  <a:lnTo>
                    <a:pt x="177" y="49"/>
                  </a:lnTo>
                  <a:lnTo>
                    <a:pt x="156" y="53"/>
                  </a:lnTo>
                  <a:lnTo>
                    <a:pt x="135" y="57"/>
                  </a:lnTo>
                  <a:lnTo>
                    <a:pt x="114" y="59"/>
                  </a:lnTo>
                  <a:lnTo>
                    <a:pt x="95" y="62"/>
                  </a:lnTo>
                  <a:lnTo>
                    <a:pt x="80" y="62"/>
                  </a:lnTo>
                  <a:lnTo>
                    <a:pt x="62" y="62"/>
                  </a:lnTo>
                  <a:lnTo>
                    <a:pt x="43" y="59"/>
                  </a:lnTo>
                  <a:lnTo>
                    <a:pt x="33" y="59"/>
                  </a:lnTo>
                  <a:lnTo>
                    <a:pt x="23" y="59"/>
                  </a:lnTo>
                  <a:lnTo>
                    <a:pt x="12" y="60"/>
                  </a:lnTo>
                  <a:lnTo>
                    <a:pt x="0" y="62"/>
                  </a:lnTo>
                  <a:lnTo>
                    <a:pt x="6" y="50"/>
                  </a:lnTo>
                  <a:lnTo>
                    <a:pt x="11" y="39"/>
                  </a:lnTo>
                  <a:lnTo>
                    <a:pt x="17" y="29"/>
                  </a:lnTo>
                  <a:lnTo>
                    <a:pt x="23" y="20"/>
                  </a:lnTo>
                  <a:lnTo>
                    <a:pt x="27" y="16"/>
                  </a:lnTo>
                  <a:lnTo>
                    <a:pt x="30" y="12"/>
                  </a:lnTo>
                  <a:lnTo>
                    <a:pt x="34" y="9"/>
                  </a:lnTo>
                  <a:lnTo>
                    <a:pt x="39" y="6"/>
                  </a:lnTo>
                  <a:lnTo>
                    <a:pt x="43" y="3"/>
                  </a:lnTo>
                  <a:lnTo>
                    <a:pt x="49" y="1"/>
                  </a:lnTo>
                  <a:lnTo>
                    <a:pt x="54" y="0"/>
                  </a:lnTo>
                  <a:lnTo>
                    <a:pt x="61" y="0"/>
                  </a:lnTo>
                </a:path>
              </a:pathLst>
            </a:custGeom>
            <a:solidFill>
              <a:srgbClr val="7030A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382" name="Freeform 494"/>
            <p:cNvSpPr>
              <a:spLocks/>
            </p:cNvSpPr>
            <p:nvPr>
              <p:custDataLst>
                <p:tags r:id="rId321"/>
              </p:custDataLst>
            </p:nvPr>
          </p:nvSpPr>
          <p:spPr bwMode="auto">
            <a:xfrm>
              <a:off x="5883275" y="1220788"/>
              <a:ext cx="115888" cy="55562"/>
            </a:xfrm>
            <a:custGeom>
              <a:avLst/>
              <a:gdLst>
                <a:gd name="T0" fmla="*/ 2147483647 w 239"/>
                <a:gd name="T1" fmla="*/ 0 h 56"/>
                <a:gd name="T2" fmla="*/ 2147483647 w 239"/>
                <a:gd name="T3" fmla="*/ 2147483647 h 56"/>
                <a:gd name="T4" fmla="*/ 2147483647 w 239"/>
                <a:gd name="T5" fmla="*/ 2147483647 h 56"/>
                <a:gd name="T6" fmla="*/ 2147483647 w 239"/>
                <a:gd name="T7" fmla="*/ 2147483647 h 56"/>
                <a:gd name="T8" fmla="*/ 2147483647 w 239"/>
                <a:gd name="T9" fmla="*/ 2147483647 h 56"/>
                <a:gd name="T10" fmla="*/ 2147483647 w 239"/>
                <a:gd name="T11" fmla="*/ 2147483647 h 56"/>
                <a:gd name="T12" fmla="*/ 2147483647 w 239"/>
                <a:gd name="T13" fmla="*/ 2147483647 h 56"/>
                <a:gd name="T14" fmla="*/ 2147483647 w 239"/>
                <a:gd name="T15" fmla="*/ 2147483647 h 56"/>
                <a:gd name="T16" fmla="*/ 0 w 239"/>
                <a:gd name="T17" fmla="*/ 2147483647 h 56"/>
                <a:gd name="T18" fmla="*/ 2147483647 w 239"/>
                <a:gd name="T19" fmla="*/ 2147483647 h 56"/>
                <a:gd name="T20" fmla="*/ 2147483647 w 239"/>
                <a:gd name="T21" fmla="*/ 2147483647 h 56"/>
                <a:gd name="T22" fmla="*/ 2147483647 w 239"/>
                <a:gd name="T23" fmla="*/ 2147483647 h 56"/>
                <a:gd name="T24" fmla="*/ 2147483647 w 239"/>
                <a:gd name="T25" fmla="*/ 2147483647 h 56"/>
                <a:gd name="T26" fmla="*/ 2147483647 w 239"/>
                <a:gd name="T27" fmla="*/ 2147483647 h 56"/>
                <a:gd name="T28" fmla="*/ 2147483647 w 239"/>
                <a:gd name="T29" fmla="*/ 2147483647 h 56"/>
                <a:gd name="T30" fmla="*/ 2147483647 w 239"/>
                <a:gd name="T31" fmla="*/ 2147483647 h 56"/>
                <a:gd name="T32" fmla="*/ 2147483647 w 239"/>
                <a:gd name="T33" fmla="*/ 2147483647 h 56"/>
                <a:gd name="T34" fmla="*/ 2147483647 w 239"/>
                <a:gd name="T35" fmla="*/ 2147483647 h 56"/>
                <a:gd name="T36" fmla="*/ 2147483647 w 239"/>
                <a:gd name="T37" fmla="*/ 2147483647 h 56"/>
                <a:gd name="T38" fmla="*/ 2147483647 w 239"/>
                <a:gd name="T39" fmla="*/ 2147483647 h 56"/>
                <a:gd name="T40" fmla="*/ 2147483647 w 239"/>
                <a:gd name="T41" fmla="*/ 2147483647 h 56"/>
                <a:gd name="T42" fmla="*/ 2147483647 w 239"/>
                <a:gd name="T43" fmla="*/ 2147483647 h 56"/>
                <a:gd name="T44" fmla="*/ 2147483647 w 239"/>
                <a:gd name="T45" fmla="*/ 2147483647 h 56"/>
                <a:gd name="T46" fmla="*/ 2147483647 w 239"/>
                <a:gd name="T47" fmla="*/ 2147483647 h 56"/>
                <a:gd name="T48" fmla="*/ 2147483647 w 239"/>
                <a:gd name="T49" fmla="*/ 2147483647 h 56"/>
                <a:gd name="T50" fmla="*/ 2147483647 w 239"/>
                <a:gd name="T51" fmla="*/ 2147483647 h 56"/>
                <a:gd name="T52" fmla="*/ 2147483647 w 239"/>
                <a:gd name="T53" fmla="*/ 2147483647 h 56"/>
                <a:gd name="T54" fmla="*/ 2147483647 w 239"/>
                <a:gd name="T55" fmla="*/ 2147483647 h 56"/>
                <a:gd name="T56" fmla="*/ 2147483647 w 239"/>
                <a:gd name="T57" fmla="*/ 2147483647 h 56"/>
                <a:gd name="T58" fmla="*/ 2147483647 w 239"/>
                <a:gd name="T59" fmla="*/ 2147483647 h 56"/>
                <a:gd name="T60" fmla="*/ 2147483647 w 239"/>
                <a:gd name="T61" fmla="*/ 2147483647 h 56"/>
                <a:gd name="T62" fmla="*/ 2147483647 w 239"/>
                <a:gd name="T63" fmla="*/ 2147483647 h 56"/>
                <a:gd name="T64" fmla="*/ 2147483647 w 239"/>
                <a:gd name="T65" fmla="*/ 2147483647 h 56"/>
                <a:gd name="T66" fmla="*/ 2147483647 w 239"/>
                <a:gd name="T67" fmla="*/ 2147483647 h 56"/>
                <a:gd name="T68" fmla="*/ 2147483647 w 239"/>
                <a:gd name="T69" fmla="*/ 2147483647 h 56"/>
                <a:gd name="T70" fmla="*/ 2147483647 w 239"/>
                <a:gd name="T71" fmla="*/ 2147483647 h 56"/>
                <a:gd name="T72" fmla="*/ 2147483647 w 239"/>
                <a:gd name="T73" fmla="*/ 2147483647 h 56"/>
                <a:gd name="T74" fmla="*/ 2147483647 w 239"/>
                <a:gd name="T75" fmla="*/ 2147483647 h 56"/>
                <a:gd name="T76" fmla="*/ 2147483647 w 239"/>
                <a:gd name="T77" fmla="*/ 2147483647 h 56"/>
                <a:gd name="T78" fmla="*/ 2147483647 w 239"/>
                <a:gd name="T79" fmla="*/ 2147483647 h 56"/>
                <a:gd name="T80" fmla="*/ 2147483647 w 239"/>
                <a:gd name="T81" fmla="*/ 2147483647 h 56"/>
                <a:gd name="T82" fmla="*/ 2147483647 w 239"/>
                <a:gd name="T83" fmla="*/ 2147483647 h 56"/>
                <a:gd name="T84" fmla="*/ 2147483647 w 239"/>
                <a:gd name="T85" fmla="*/ 2147483647 h 56"/>
                <a:gd name="T86" fmla="*/ 2147483647 w 239"/>
                <a:gd name="T87" fmla="*/ 0 h 56"/>
                <a:gd name="T88" fmla="*/ 2147483647 w 239"/>
                <a:gd name="T89" fmla="*/ 2147483647 h 56"/>
                <a:gd name="T90" fmla="*/ 2147483647 w 239"/>
                <a:gd name="T91" fmla="*/ 2147483647 h 56"/>
                <a:gd name="T92" fmla="*/ 2147483647 w 239"/>
                <a:gd name="T93" fmla="*/ 2147483647 h 56"/>
                <a:gd name="T94" fmla="*/ 2147483647 w 239"/>
                <a:gd name="T95" fmla="*/ 2147483647 h 56"/>
                <a:gd name="T96" fmla="*/ 2147483647 w 239"/>
                <a:gd name="T97" fmla="*/ 2147483647 h 56"/>
                <a:gd name="T98" fmla="*/ 2147483647 w 239"/>
                <a:gd name="T99" fmla="*/ 2147483647 h 56"/>
                <a:gd name="T100" fmla="*/ 2147483647 w 239"/>
                <a:gd name="T101" fmla="*/ 2147483647 h 56"/>
                <a:gd name="T102" fmla="*/ 2147483647 w 239"/>
                <a:gd name="T103" fmla="*/ 2147483647 h 56"/>
                <a:gd name="T104" fmla="*/ 2147483647 w 239"/>
                <a:gd name="T105" fmla="*/ 2147483647 h 56"/>
                <a:gd name="T106" fmla="*/ 2147483647 w 239"/>
                <a:gd name="T107" fmla="*/ 0 h 5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9"/>
                <a:gd name="T163" fmla="*/ 0 h 56"/>
                <a:gd name="T164" fmla="*/ 239 w 239"/>
                <a:gd name="T165" fmla="*/ 56 h 5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9" h="56">
                  <a:moveTo>
                    <a:pt x="41" y="0"/>
                  </a:moveTo>
                  <a:lnTo>
                    <a:pt x="30" y="3"/>
                  </a:lnTo>
                  <a:lnTo>
                    <a:pt x="23" y="5"/>
                  </a:lnTo>
                  <a:lnTo>
                    <a:pt x="19" y="7"/>
                  </a:lnTo>
                  <a:lnTo>
                    <a:pt x="15" y="9"/>
                  </a:lnTo>
                  <a:lnTo>
                    <a:pt x="13" y="13"/>
                  </a:lnTo>
                  <a:lnTo>
                    <a:pt x="10" y="15"/>
                  </a:lnTo>
                  <a:lnTo>
                    <a:pt x="7" y="17"/>
                  </a:lnTo>
                  <a:lnTo>
                    <a:pt x="0" y="19"/>
                  </a:lnTo>
                  <a:lnTo>
                    <a:pt x="2" y="24"/>
                  </a:lnTo>
                  <a:lnTo>
                    <a:pt x="5" y="27"/>
                  </a:lnTo>
                  <a:lnTo>
                    <a:pt x="7" y="30"/>
                  </a:lnTo>
                  <a:lnTo>
                    <a:pt x="10" y="33"/>
                  </a:lnTo>
                  <a:lnTo>
                    <a:pt x="17" y="36"/>
                  </a:lnTo>
                  <a:lnTo>
                    <a:pt x="24" y="38"/>
                  </a:lnTo>
                  <a:lnTo>
                    <a:pt x="41" y="38"/>
                  </a:lnTo>
                  <a:lnTo>
                    <a:pt x="54" y="38"/>
                  </a:lnTo>
                  <a:lnTo>
                    <a:pt x="153" y="38"/>
                  </a:lnTo>
                  <a:lnTo>
                    <a:pt x="155" y="41"/>
                  </a:lnTo>
                  <a:lnTo>
                    <a:pt x="156" y="44"/>
                  </a:lnTo>
                  <a:lnTo>
                    <a:pt x="159" y="46"/>
                  </a:lnTo>
                  <a:lnTo>
                    <a:pt x="162" y="48"/>
                  </a:lnTo>
                  <a:lnTo>
                    <a:pt x="167" y="51"/>
                  </a:lnTo>
                  <a:lnTo>
                    <a:pt x="174" y="54"/>
                  </a:lnTo>
                  <a:lnTo>
                    <a:pt x="188" y="56"/>
                  </a:lnTo>
                  <a:lnTo>
                    <a:pt x="200" y="56"/>
                  </a:lnTo>
                  <a:lnTo>
                    <a:pt x="204" y="55"/>
                  </a:lnTo>
                  <a:lnTo>
                    <a:pt x="210" y="54"/>
                  </a:lnTo>
                  <a:lnTo>
                    <a:pt x="214" y="52"/>
                  </a:lnTo>
                  <a:lnTo>
                    <a:pt x="220" y="49"/>
                  </a:lnTo>
                  <a:lnTo>
                    <a:pt x="230" y="43"/>
                  </a:lnTo>
                  <a:lnTo>
                    <a:pt x="239" y="38"/>
                  </a:lnTo>
                  <a:lnTo>
                    <a:pt x="232" y="37"/>
                  </a:lnTo>
                  <a:lnTo>
                    <a:pt x="225" y="36"/>
                  </a:lnTo>
                  <a:lnTo>
                    <a:pt x="219" y="34"/>
                  </a:lnTo>
                  <a:lnTo>
                    <a:pt x="213" y="32"/>
                  </a:lnTo>
                  <a:lnTo>
                    <a:pt x="201" y="26"/>
                  </a:lnTo>
                  <a:lnTo>
                    <a:pt x="190" y="19"/>
                  </a:lnTo>
                  <a:lnTo>
                    <a:pt x="178" y="13"/>
                  </a:lnTo>
                  <a:lnTo>
                    <a:pt x="167" y="6"/>
                  </a:lnTo>
                  <a:lnTo>
                    <a:pt x="160" y="4"/>
                  </a:lnTo>
                  <a:lnTo>
                    <a:pt x="154" y="2"/>
                  </a:lnTo>
                  <a:lnTo>
                    <a:pt x="147" y="1"/>
                  </a:lnTo>
                  <a:lnTo>
                    <a:pt x="140" y="0"/>
                  </a:lnTo>
                  <a:lnTo>
                    <a:pt x="134" y="1"/>
                  </a:lnTo>
                  <a:lnTo>
                    <a:pt x="127" y="4"/>
                  </a:lnTo>
                  <a:lnTo>
                    <a:pt x="124" y="6"/>
                  </a:lnTo>
                  <a:lnTo>
                    <a:pt x="122" y="8"/>
                  </a:lnTo>
                  <a:lnTo>
                    <a:pt x="121" y="10"/>
                  </a:lnTo>
                  <a:lnTo>
                    <a:pt x="120" y="13"/>
                  </a:lnTo>
                  <a:lnTo>
                    <a:pt x="100" y="8"/>
                  </a:lnTo>
                  <a:lnTo>
                    <a:pt x="80" y="4"/>
                  </a:lnTo>
                  <a:lnTo>
                    <a:pt x="61" y="1"/>
                  </a:lnTo>
                  <a:lnTo>
                    <a:pt x="41" y="0"/>
                  </a:lnTo>
                </a:path>
              </a:pathLst>
            </a:custGeom>
            <a:solidFill>
              <a:srgbClr val="7030A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383" name="Freeform 495"/>
            <p:cNvSpPr>
              <a:spLocks/>
            </p:cNvSpPr>
            <p:nvPr>
              <p:custDataLst>
                <p:tags r:id="rId322"/>
              </p:custDataLst>
            </p:nvPr>
          </p:nvSpPr>
          <p:spPr bwMode="auto">
            <a:xfrm>
              <a:off x="6015038" y="1235075"/>
              <a:ext cx="92075" cy="50800"/>
            </a:xfrm>
            <a:custGeom>
              <a:avLst/>
              <a:gdLst>
                <a:gd name="T0" fmla="*/ 2147483647 w 187"/>
                <a:gd name="T1" fmla="*/ 2147483647 h 80"/>
                <a:gd name="T2" fmla="*/ 2147483647 w 187"/>
                <a:gd name="T3" fmla="*/ 0 h 80"/>
                <a:gd name="T4" fmla="*/ 2147483647 w 187"/>
                <a:gd name="T5" fmla="*/ 2147483647 h 80"/>
                <a:gd name="T6" fmla="*/ 2147483647 w 187"/>
                <a:gd name="T7" fmla="*/ 2147483647 h 80"/>
                <a:gd name="T8" fmla="*/ 2147483647 w 187"/>
                <a:gd name="T9" fmla="*/ 2147483647 h 80"/>
                <a:gd name="T10" fmla="*/ 2147483647 w 187"/>
                <a:gd name="T11" fmla="*/ 2147483647 h 80"/>
                <a:gd name="T12" fmla="*/ 2147483647 w 187"/>
                <a:gd name="T13" fmla="*/ 2147483647 h 80"/>
                <a:gd name="T14" fmla="*/ 2147483647 w 187"/>
                <a:gd name="T15" fmla="*/ 2147483647 h 80"/>
                <a:gd name="T16" fmla="*/ 2147483647 w 187"/>
                <a:gd name="T17" fmla="*/ 2147483647 h 80"/>
                <a:gd name="T18" fmla="*/ 2147483647 w 187"/>
                <a:gd name="T19" fmla="*/ 2147483647 h 80"/>
                <a:gd name="T20" fmla="*/ 2147483647 w 187"/>
                <a:gd name="T21" fmla="*/ 2147483647 h 80"/>
                <a:gd name="T22" fmla="*/ 2147483647 w 187"/>
                <a:gd name="T23" fmla="*/ 2147483647 h 80"/>
                <a:gd name="T24" fmla="*/ 2147483647 w 187"/>
                <a:gd name="T25" fmla="*/ 2147483647 h 80"/>
                <a:gd name="T26" fmla="*/ 2147483647 w 187"/>
                <a:gd name="T27" fmla="*/ 2147483647 h 80"/>
                <a:gd name="T28" fmla="*/ 2147483647 w 187"/>
                <a:gd name="T29" fmla="*/ 2147483647 h 80"/>
                <a:gd name="T30" fmla="*/ 2147483647 w 187"/>
                <a:gd name="T31" fmla="*/ 2147483647 h 80"/>
                <a:gd name="T32" fmla="*/ 2147483647 w 187"/>
                <a:gd name="T33" fmla="*/ 2147483647 h 80"/>
                <a:gd name="T34" fmla="*/ 2147483647 w 187"/>
                <a:gd name="T35" fmla="*/ 2147483647 h 80"/>
                <a:gd name="T36" fmla="*/ 2147483647 w 187"/>
                <a:gd name="T37" fmla="*/ 2147483647 h 80"/>
                <a:gd name="T38" fmla="*/ 2147483647 w 187"/>
                <a:gd name="T39" fmla="*/ 2147483647 h 80"/>
                <a:gd name="T40" fmla="*/ 2147483647 w 187"/>
                <a:gd name="T41" fmla="*/ 2147483647 h 80"/>
                <a:gd name="T42" fmla="*/ 2147483647 w 187"/>
                <a:gd name="T43" fmla="*/ 2147483647 h 80"/>
                <a:gd name="T44" fmla="*/ 2147483647 w 187"/>
                <a:gd name="T45" fmla="*/ 2147483647 h 80"/>
                <a:gd name="T46" fmla="*/ 2147483647 w 187"/>
                <a:gd name="T47" fmla="*/ 2147483647 h 80"/>
                <a:gd name="T48" fmla="*/ 2147483647 w 187"/>
                <a:gd name="T49" fmla="*/ 2147483647 h 80"/>
                <a:gd name="T50" fmla="*/ 2147483647 w 187"/>
                <a:gd name="T51" fmla="*/ 2147483647 h 80"/>
                <a:gd name="T52" fmla="*/ 2147483647 w 187"/>
                <a:gd name="T53" fmla="*/ 2147483647 h 80"/>
                <a:gd name="T54" fmla="*/ 2147483647 w 187"/>
                <a:gd name="T55" fmla="*/ 2147483647 h 80"/>
                <a:gd name="T56" fmla="*/ 2147483647 w 187"/>
                <a:gd name="T57" fmla="*/ 2147483647 h 80"/>
                <a:gd name="T58" fmla="*/ 2147483647 w 187"/>
                <a:gd name="T59" fmla="*/ 2147483647 h 80"/>
                <a:gd name="T60" fmla="*/ 2147483647 w 187"/>
                <a:gd name="T61" fmla="*/ 2147483647 h 80"/>
                <a:gd name="T62" fmla="*/ 2147483647 w 187"/>
                <a:gd name="T63" fmla="*/ 2147483647 h 80"/>
                <a:gd name="T64" fmla="*/ 2147483647 w 187"/>
                <a:gd name="T65" fmla="*/ 2147483647 h 80"/>
                <a:gd name="T66" fmla="*/ 0 w 187"/>
                <a:gd name="T67" fmla="*/ 2147483647 h 80"/>
                <a:gd name="T68" fmla="*/ 2147483647 w 187"/>
                <a:gd name="T69" fmla="*/ 2147483647 h 80"/>
                <a:gd name="T70" fmla="*/ 2147483647 w 187"/>
                <a:gd name="T71" fmla="*/ 2147483647 h 80"/>
                <a:gd name="T72" fmla="*/ 2147483647 w 187"/>
                <a:gd name="T73" fmla="*/ 2147483647 h 80"/>
                <a:gd name="T74" fmla="*/ 2147483647 w 187"/>
                <a:gd name="T75" fmla="*/ 2147483647 h 80"/>
                <a:gd name="T76" fmla="*/ 2147483647 w 187"/>
                <a:gd name="T77" fmla="*/ 2147483647 h 80"/>
                <a:gd name="T78" fmla="*/ 2147483647 w 187"/>
                <a:gd name="T79" fmla="*/ 2147483647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7"/>
                <a:gd name="T121" fmla="*/ 0 h 80"/>
                <a:gd name="T122" fmla="*/ 187 w 187"/>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7" h="80">
                  <a:moveTo>
                    <a:pt x="14" y="19"/>
                  </a:moveTo>
                  <a:lnTo>
                    <a:pt x="41" y="0"/>
                  </a:lnTo>
                  <a:lnTo>
                    <a:pt x="44" y="3"/>
                  </a:lnTo>
                  <a:lnTo>
                    <a:pt x="50" y="6"/>
                  </a:lnTo>
                  <a:lnTo>
                    <a:pt x="58" y="9"/>
                  </a:lnTo>
                  <a:lnTo>
                    <a:pt x="67" y="12"/>
                  </a:lnTo>
                  <a:lnTo>
                    <a:pt x="89" y="19"/>
                  </a:lnTo>
                  <a:lnTo>
                    <a:pt x="114" y="26"/>
                  </a:lnTo>
                  <a:lnTo>
                    <a:pt x="139" y="33"/>
                  </a:lnTo>
                  <a:lnTo>
                    <a:pt x="161" y="38"/>
                  </a:lnTo>
                  <a:lnTo>
                    <a:pt x="177" y="42"/>
                  </a:lnTo>
                  <a:lnTo>
                    <a:pt x="187" y="43"/>
                  </a:lnTo>
                  <a:lnTo>
                    <a:pt x="187" y="56"/>
                  </a:lnTo>
                  <a:lnTo>
                    <a:pt x="187" y="68"/>
                  </a:lnTo>
                  <a:lnTo>
                    <a:pt x="170" y="70"/>
                  </a:lnTo>
                  <a:lnTo>
                    <a:pt x="151" y="71"/>
                  </a:lnTo>
                  <a:lnTo>
                    <a:pt x="133" y="71"/>
                  </a:lnTo>
                  <a:lnTo>
                    <a:pt x="116" y="70"/>
                  </a:lnTo>
                  <a:lnTo>
                    <a:pt x="85" y="69"/>
                  </a:lnTo>
                  <a:lnTo>
                    <a:pt x="61" y="68"/>
                  </a:lnTo>
                  <a:lnTo>
                    <a:pt x="55" y="69"/>
                  </a:lnTo>
                  <a:lnTo>
                    <a:pt x="51" y="70"/>
                  </a:lnTo>
                  <a:lnTo>
                    <a:pt x="45" y="72"/>
                  </a:lnTo>
                  <a:lnTo>
                    <a:pt x="41" y="74"/>
                  </a:lnTo>
                  <a:lnTo>
                    <a:pt x="33" y="78"/>
                  </a:lnTo>
                  <a:lnTo>
                    <a:pt x="28" y="80"/>
                  </a:lnTo>
                  <a:lnTo>
                    <a:pt x="22" y="79"/>
                  </a:lnTo>
                  <a:lnTo>
                    <a:pt x="18" y="76"/>
                  </a:lnTo>
                  <a:lnTo>
                    <a:pt x="14" y="72"/>
                  </a:lnTo>
                  <a:lnTo>
                    <a:pt x="9" y="67"/>
                  </a:lnTo>
                  <a:lnTo>
                    <a:pt x="6" y="62"/>
                  </a:lnTo>
                  <a:lnTo>
                    <a:pt x="3" y="57"/>
                  </a:lnTo>
                  <a:lnTo>
                    <a:pt x="2" y="53"/>
                  </a:lnTo>
                  <a:lnTo>
                    <a:pt x="0" y="50"/>
                  </a:lnTo>
                  <a:lnTo>
                    <a:pt x="2" y="44"/>
                  </a:lnTo>
                  <a:lnTo>
                    <a:pt x="3" y="40"/>
                  </a:lnTo>
                  <a:lnTo>
                    <a:pt x="5" y="36"/>
                  </a:lnTo>
                  <a:lnTo>
                    <a:pt x="7" y="31"/>
                  </a:lnTo>
                  <a:lnTo>
                    <a:pt x="13" y="24"/>
                  </a:lnTo>
                  <a:lnTo>
                    <a:pt x="14" y="19"/>
                  </a:lnTo>
                </a:path>
              </a:pathLst>
            </a:custGeom>
            <a:solidFill>
              <a:srgbClr val="7030A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384" name="Freeform 496"/>
            <p:cNvSpPr>
              <a:spLocks/>
            </p:cNvSpPr>
            <p:nvPr>
              <p:custDataLst>
                <p:tags r:id="rId323"/>
              </p:custDataLst>
            </p:nvPr>
          </p:nvSpPr>
          <p:spPr bwMode="auto">
            <a:xfrm>
              <a:off x="6604000" y="1347788"/>
              <a:ext cx="87313" cy="53975"/>
            </a:xfrm>
            <a:custGeom>
              <a:avLst/>
              <a:gdLst>
                <a:gd name="T0" fmla="*/ 2147483647 w 183"/>
                <a:gd name="T1" fmla="*/ 0 h 73"/>
                <a:gd name="T2" fmla="*/ 2147483647 w 183"/>
                <a:gd name="T3" fmla="*/ 0 h 73"/>
                <a:gd name="T4" fmla="*/ 2147483647 w 183"/>
                <a:gd name="T5" fmla="*/ 2147483647 h 73"/>
                <a:gd name="T6" fmla="*/ 2147483647 w 183"/>
                <a:gd name="T7" fmla="*/ 2147483647 h 73"/>
                <a:gd name="T8" fmla="*/ 2147483647 w 183"/>
                <a:gd name="T9" fmla="*/ 2147483647 h 73"/>
                <a:gd name="T10" fmla="*/ 2147483647 w 183"/>
                <a:gd name="T11" fmla="*/ 2147483647 h 73"/>
                <a:gd name="T12" fmla="*/ 2147483647 w 183"/>
                <a:gd name="T13" fmla="*/ 2147483647 h 73"/>
                <a:gd name="T14" fmla="*/ 2147483647 w 183"/>
                <a:gd name="T15" fmla="*/ 2147483647 h 73"/>
                <a:gd name="T16" fmla="*/ 2147483647 w 183"/>
                <a:gd name="T17" fmla="*/ 2147483647 h 73"/>
                <a:gd name="T18" fmla="*/ 2147483647 w 183"/>
                <a:gd name="T19" fmla="*/ 2147483647 h 73"/>
                <a:gd name="T20" fmla="*/ 2147483647 w 183"/>
                <a:gd name="T21" fmla="*/ 2147483647 h 73"/>
                <a:gd name="T22" fmla="*/ 2147483647 w 183"/>
                <a:gd name="T23" fmla="*/ 2147483647 h 73"/>
                <a:gd name="T24" fmla="*/ 2147483647 w 183"/>
                <a:gd name="T25" fmla="*/ 2147483647 h 73"/>
                <a:gd name="T26" fmla="*/ 2147483647 w 183"/>
                <a:gd name="T27" fmla="*/ 2147483647 h 73"/>
                <a:gd name="T28" fmla="*/ 2147483647 w 183"/>
                <a:gd name="T29" fmla="*/ 2147483647 h 73"/>
                <a:gd name="T30" fmla="*/ 2147483647 w 183"/>
                <a:gd name="T31" fmla="*/ 2147483647 h 73"/>
                <a:gd name="T32" fmla="*/ 2147483647 w 183"/>
                <a:gd name="T33" fmla="*/ 2147483647 h 73"/>
                <a:gd name="T34" fmla="*/ 2147483647 w 183"/>
                <a:gd name="T35" fmla="*/ 2147483647 h 73"/>
                <a:gd name="T36" fmla="*/ 2147483647 w 183"/>
                <a:gd name="T37" fmla="*/ 2147483647 h 73"/>
                <a:gd name="T38" fmla="*/ 2147483647 w 183"/>
                <a:gd name="T39" fmla="*/ 2147483647 h 73"/>
                <a:gd name="T40" fmla="*/ 2147483647 w 183"/>
                <a:gd name="T41" fmla="*/ 2147483647 h 73"/>
                <a:gd name="T42" fmla="*/ 2147483647 w 183"/>
                <a:gd name="T43" fmla="*/ 2147483647 h 73"/>
                <a:gd name="T44" fmla="*/ 2147483647 w 183"/>
                <a:gd name="T45" fmla="*/ 2147483647 h 73"/>
                <a:gd name="T46" fmla="*/ 2147483647 w 183"/>
                <a:gd name="T47" fmla="*/ 2147483647 h 73"/>
                <a:gd name="T48" fmla="*/ 2147483647 w 183"/>
                <a:gd name="T49" fmla="*/ 2147483647 h 73"/>
                <a:gd name="T50" fmla="*/ 0 w 183"/>
                <a:gd name="T51" fmla="*/ 2147483647 h 73"/>
                <a:gd name="T52" fmla="*/ 2147483647 w 183"/>
                <a:gd name="T53" fmla="*/ 2147483647 h 73"/>
                <a:gd name="T54" fmla="*/ 2147483647 w 183"/>
                <a:gd name="T55" fmla="*/ 2147483647 h 73"/>
                <a:gd name="T56" fmla="*/ 2147483647 w 183"/>
                <a:gd name="T57" fmla="*/ 2147483647 h 73"/>
                <a:gd name="T58" fmla="*/ 2147483647 w 183"/>
                <a:gd name="T59" fmla="*/ 2147483647 h 73"/>
                <a:gd name="T60" fmla="*/ 2147483647 w 183"/>
                <a:gd name="T61" fmla="*/ 2147483647 h 73"/>
                <a:gd name="T62" fmla="*/ 2147483647 w 183"/>
                <a:gd name="T63" fmla="*/ 0 h 73"/>
                <a:gd name="T64" fmla="*/ 2147483647 w 183"/>
                <a:gd name="T65" fmla="*/ 0 h 73"/>
                <a:gd name="T66" fmla="*/ 2147483647 w 183"/>
                <a:gd name="T67" fmla="*/ 0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3"/>
                <a:gd name="T103" fmla="*/ 0 h 73"/>
                <a:gd name="T104" fmla="*/ 183 w 18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3" h="73">
                  <a:moveTo>
                    <a:pt x="50" y="0"/>
                  </a:moveTo>
                  <a:lnTo>
                    <a:pt x="63" y="0"/>
                  </a:lnTo>
                  <a:lnTo>
                    <a:pt x="75" y="1"/>
                  </a:lnTo>
                  <a:lnTo>
                    <a:pt x="86" y="4"/>
                  </a:lnTo>
                  <a:lnTo>
                    <a:pt x="97" y="7"/>
                  </a:lnTo>
                  <a:lnTo>
                    <a:pt x="106" y="10"/>
                  </a:lnTo>
                  <a:lnTo>
                    <a:pt x="116" y="15"/>
                  </a:lnTo>
                  <a:lnTo>
                    <a:pt x="124" y="19"/>
                  </a:lnTo>
                  <a:lnTo>
                    <a:pt x="131" y="25"/>
                  </a:lnTo>
                  <a:lnTo>
                    <a:pt x="159" y="49"/>
                  </a:lnTo>
                  <a:lnTo>
                    <a:pt x="183" y="73"/>
                  </a:lnTo>
                  <a:lnTo>
                    <a:pt x="137" y="73"/>
                  </a:lnTo>
                  <a:lnTo>
                    <a:pt x="128" y="72"/>
                  </a:lnTo>
                  <a:lnTo>
                    <a:pt x="117" y="70"/>
                  </a:lnTo>
                  <a:lnTo>
                    <a:pt x="104" y="66"/>
                  </a:lnTo>
                  <a:lnTo>
                    <a:pt x="90" y="62"/>
                  </a:lnTo>
                  <a:lnTo>
                    <a:pt x="73" y="56"/>
                  </a:lnTo>
                  <a:lnTo>
                    <a:pt x="58" y="50"/>
                  </a:lnTo>
                  <a:lnTo>
                    <a:pt x="42" y="44"/>
                  </a:lnTo>
                  <a:lnTo>
                    <a:pt x="28" y="37"/>
                  </a:lnTo>
                  <a:lnTo>
                    <a:pt x="16" y="30"/>
                  </a:lnTo>
                  <a:lnTo>
                    <a:pt x="7" y="23"/>
                  </a:lnTo>
                  <a:lnTo>
                    <a:pt x="4" y="19"/>
                  </a:lnTo>
                  <a:lnTo>
                    <a:pt x="2" y="16"/>
                  </a:lnTo>
                  <a:lnTo>
                    <a:pt x="1" y="14"/>
                  </a:lnTo>
                  <a:lnTo>
                    <a:pt x="0" y="11"/>
                  </a:lnTo>
                  <a:lnTo>
                    <a:pt x="1" y="8"/>
                  </a:lnTo>
                  <a:lnTo>
                    <a:pt x="3" y="6"/>
                  </a:lnTo>
                  <a:lnTo>
                    <a:pt x="7" y="4"/>
                  </a:lnTo>
                  <a:lnTo>
                    <a:pt x="13" y="3"/>
                  </a:lnTo>
                  <a:lnTo>
                    <a:pt x="19" y="1"/>
                  </a:lnTo>
                  <a:lnTo>
                    <a:pt x="28" y="0"/>
                  </a:lnTo>
                  <a:lnTo>
                    <a:pt x="38" y="0"/>
                  </a:lnTo>
                  <a:lnTo>
                    <a:pt x="50" y="0"/>
                  </a:lnTo>
                </a:path>
              </a:pathLst>
            </a:custGeom>
            <a:solidFill>
              <a:srgbClr val="7030A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385" name="Freeform 497"/>
            <p:cNvSpPr>
              <a:spLocks/>
            </p:cNvSpPr>
            <p:nvPr>
              <p:custDataLst>
                <p:tags r:id="rId324"/>
              </p:custDataLst>
            </p:nvPr>
          </p:nvSpPr>
          <p:spPr bwMode="auto">
            <a:xfrm>
              <a:off x="6678613" y="1365250"/>
              <a:ext cx="36512" cy="50800"/>
            </a:xfrm>
            <a:custGeom>
              <a:avLst/>
              <a:gdLst>
                <a:gd name="T0" fmla="*/ 0 w 79"/>
                <a:gd name="T1" fmla="*/ 2147483647 h 42"/>
                <a:gd name="T2" fmla="*/ 2147483647 w 79"/>
                <a:gd name="T3" fmla="*/ 2147483647 h 42"/>
                <a:gd name="T4" fmla="*/ 2147483647 w 79"/>
                <a:gd name="T5" fmla="*/ 2147483647 h 42"/>
                <a:gd name="T6" fmla="*/ 2147483647 w 79"/>
                <a:gd name="T7" fmla="*/ 0 h 42"/>
                <a:gd name="T8" fmla="*/ 2147483647 w 79"/>
                <a:gd name="T9" fmla="*/ 0 h 42"/>
                <a:gd name="T10" fmla="*/ 2147483647 w 79"/>
                <a:gd name="T11" fmla="*/ 2147483647 h 42"/>
                <a:gd name="T12" fmla="*/ 2147483647 w 79"/>
                <a:gd name="T13" fmla="*/ 2147483647 h 42"/>
                <a:gd name="T14" fmla="*/ 2147483647 w 79"/>
                <a:gd name="T15" fmla="*/ 2147483647 h 42"/>
                <a:gd name="T16" fmla="*/ 2147483647 w 79"/>
                <a:gd name="T17" fmla="*/ 2147483647 h 42"/>
                <a:gd name="T18" fmla="*/ 2147483647 w 79"/>
                <a:gd name="T19" fmla="*/ 2147483647 h 42"/>
                <a:gd name="T20" fmla="*/ 2147483647 w 79"/>
                <a:gd name="T21" fmla="*/ 2147483647 h 42"/>
                <a:gd name="T22" fmla="*/ 2147483647 w 79"/>
                <a:gd name="T23" fmla="*/ 2147483647 h 42"/>
                <a:gd name="T24" fmla="*/ 2147483647 w 79"/>
                <a:gd name="T25" fmla="*/ 2147483647 h 42"/>
                <a:gd name="T26" fmla="*/ 2147483647 w 79"/>
                <a:gd name="T27" fmla="*/ 2147483647 h 42"/>
                <a:gd name="T28" fmla="*/ 2147483647 w 79"/>
                <a:gd name="T29" fmla="*/ 2147483647 h 42"/>
                <a:gd name="T30" fmla="*/ 2147483647 w 79"/>
                <a:gd name="T31" fmla="*/ 2147483647 h 42"/>
                <a:gd name="T32" fmla="*/ 2147483647 w 79"/>
                <a:gd name="T33" fmla="*/ 2147483647 h 42"/>
                <a:gd name="T34" fmla="*/ 2147483647 w 79"/>
                <a:gd name="T35" fmla="*/ 2147483647 h 42"/>
                <a:gd name="T36" fmla="*/ 2147483647 w 79"/>
                <a:gd name="T37" fmla="*/ 2147483647 h 42"/>
                <a:gd name="T38" fmla="*/ 2147483647 w 79"/>
                <a:gd name="T39" fmla="*/ 2147483647 h 42"/>
                <a:gd name="T40" fmla="*/ 2147483647 w 79"/>
                <a:gd name="T41" fmla="*/ 2147483647 h 42"/>
                <a:gd name="T42" fmla="*/ 2147483647 w 79"/>
                <a:gd name="T43" fmla="*/ 2147483647 h 42"/>
                <a:gd name="T44" fmla="*/ 2147483647 w 79"/>
                <a:gd name="T45" fmla="*/ 2147483647 h 42"/>
                <a:gd name="T46" fmla="*/ 0 w 79"/>
                <a:gd name="T47" fmla="*/ 2147483647 h 42"/>
                <a:gd name="T48" fmla="*/ 0 w 79"/>
                <a:gd name="T49" fmla="*/ 2147483647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
                <a:gd name="T76" fmla="*/ 0 h 42"/>
                <a:gd name="T77" fmla="*/ 79 w 79"/>
                <a:gd name="T78" fmla="*/ 42 h 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 h="42">
                  <a:moveTo>
                    <a:pt x="0" y="6"/>
                  </a:moveTo>
                  <a:lnTo>
                    <a:pt x="23" y="2"/>
                  </a:lnTo>
                  <a:lnTo>
                    <a:pt x="41" y="1"/>
                  </a:lnTo>
                  <a:lnTo>
                    <a:pt x="60" y="0"/>
                  </a:lnTo>
                  <a:lnTo>
                    <a:pt x="79" y="0"/>
                  </a:lnTo>
                  <a:lnTo>
                    <a:pt x="79" y="9"/>
                  </a:lnTo>
                  <a:lnTo>
                    <a:pt x="79" y="18"/>
                  </a:lnTo>
                  <a:lnTo>
                    <a:pt x="79" y="22"/>
                  </a:lnTo>
                  <a:lnTo>
                    <a:pt x="75" y="27"/>
                  </a:lnTo>
                  <a:lnTo>
                    <a:pt x="72" y="31"/>
                  </a:lnTo>
                  <a:lnTo>
                    <a:pt x="68" y="35"/>
                  </a:lnTo>
                  <a:lnTo>
                    <a:pt x="62" y="38"/>
                  </a:lnTo>
                  <a:lnTo>
                    <a:pt x="57" y="40"/>
                  </a:lnTo>
                  <a:lnTo>
                    <a:pt x="51" y="42"/>
                  </a:lnTo>
                  <a:lnTo>
                    <a:pt x="46" y="42"/>
                  </a:lnTo>
                  <a:lnTo>
                    <a:pt x="40" y="42"/>
                  </a:lnTo>
                  <a:lnTo>
                    <a:pt x="35" y="41"/>
                  </a:lnTo>
                  <a:lnTo>
                    <a:pt x="29" y="39"/>
                  </a:lnTo>
                  <a:lnTo>
                    <a:pt x="25" y="37"/>
                  </a:lnTo>
                  <a:lnTo>
                    <a:pt x="16" y="32"/>
                  </a:lnTo>
                  <a:lnTo>
                    <a:pt x="11" y="26"/>
                  </a:lnTo>
                  <a:lnTo>
                    <a:pt x="5" y="20"/>
                  </a:lnTo>
                  <a:lnTo>
                    <a:pt x="2" y="14"/>
                  </a:lnTo>
                  <a:lnTo>
                    <a:pt x="0" y="9"/>
                  </a:lnTo>
                  <a:lnTo>
                    <a:pt x="0" y="6"/>
                  </a:lnTo>
                </a:path>
              </a:pathLst>
            </a:custGeom>
            <a:solidFill>
              <a:srgbClr val="7030A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386" name="Freeform 498"/>
            <p:cNvSpPr>
              <a:spLocks/>
            </p:cNvSpPr>
            <p:nvPr>
              <p:custDataLst>
                <p:tags r:id="rId325"/>
              </p:custDataLst>
            </p:nvPr>
          </p:nvSpPr>
          <p:spPr bwMode="auto">
            <a:xfrm>
              <a:off x="6711950" y="1374775"/>
              <a:ext cx="58738" cy="52388"/>
            </a:xfrm>
            <a:custGeom>
              <a:avLst/>
              <a:gdLst>
                <a:gd name="T0" fmla="*/ 2147483647 w 113"/>
                <a:gd name="T1" fmla="*/ 2147483647 h 52"/>
                <a:gd name="T2" fmla="*/ 2147483647 w 113"/>
                <a:gd name="T3" fmla="*/ 2147483647 h 52"/>
                <a:gd name="T4" fmla="*/ 2147483647 w 113"/>
                <a:gd name="T5" fmla="*/ 2147483647 h 52"/>
                <a:gd name="T6" fmla="*/ 2147483647 w 113"/>
                <a:gd name="T7" fmla="*/ 2147483647 h 52"/>
                <a:gd name="T8" fmla="*/ 2147483647 w 113"/>
                <a:gd name="T9" fmla="*/ 2147483647 h 52"/>
                <a:gd name="T10" fmla="*/ 2147483647 w 113"/>
                <a:gd name="T11" fmla="*/ 2147483647 h 52"/>
                <a:gd name="T12" fmla="*/ 2147483647 w 113"/>
                <a:gd name="T13" fmla="*/ 2147483647 h 52"/>
                <a:gd name="T14" fmla="*/ 2147483647 w 113"/>
                <a:gd name="T15" fmla="*/ 2147483647 h 52"/>
                <a:gd name="T16" fmla="*/ 2147483647 w 113"/>
                <a:gd name="T17" fmla="*/ 2147483647 h 52"/>
                <a:gd name="T18" fmla="*/ 2147483647 w 113"/>
                <a:gd name="T19" fmla="*/ 2147483647 h 52"/>
                <a:gd name="T20" fmla="*/ 2147483647 w 113"/>
                <a:gd name="T21" fmla="*/ 2147483647 h 52"/>
                <a:gd name="T22" fmla="*/ 2147483647 w 113"/>
                <a:gd name="T23" fmla="*/ 2147483647 h 52"/>
                <a:gd name="T24" fmla="*/ 2147483647 w 113"/>
                <a:gd name="T25" fmla="*/ 2147483647 h 52"/>
                <a:gd name="T26" fmla="*/ 2147483647 w 113"/>
                <a:gd name="T27" fmla="*/ 2147483647 h 52"/>
                <a:gd name="T28" fmla="*/ 2147483647 w 113"/>
                <a:gd name="T29" fmla="*/ 2147483647 h 52"/>
                <a:gd name="T30" fmla="*/ 2147483647 w 113"/>
                <a:gd name="T31" fmla="*/ 2147483647 h 52"/>
                <a:gd name="T32" fmla="*/ 2147483647 w 113"/>
                <a:gd name="T33" fmla="*/ 2147483647 h 52"/>
                <a:gd name="T34" fmla="*/ 2147483647 w 113"/>
                <a:gd name="T35" fmla="*/ 2147483647 h 52"/>
                <a:gd name="T36" fmla="*/ 0 w 113"/>
                <a:gd name="T37" fmla="*/ 2147483647 h 52"/>
                <a:gd name="T38" fmla="*/ 2147483647 w 113"/>
                <a:gd name="T39" fmla="*/ 2147483647 h 52"/>
                <a:gd name="T40" fmla="*/ 2147483647 w 113"/>
                <a:gd name="T41" fmla="*/ 2147483647 h 52"/>
                <a:gd name="T42" fmla="*/ 2147483647 w 113"/>
                <a:gd name="T43" fmla="*/ 2147483647 h 52"/>
                <a:gd name="T44" fmla="*/ 2147483647 w 113"/>
                <a:gd name="T45" fmla="*/ 2147483647 h 52"/>
                <a:gd name="T46" fmla="*/ 2147483647 w 113"/>
                <a:gd name="T47" fmla="*/ 2147483647 h 52"/>
                <a:gd name="T48" fmla="*/ 2147483647 w 113"/>
                <a:gd name="T49" fmla="*/ 2147483647 h 52"/>
                <a:gd name="T50" fmla="*/ 2147483647 w 113"/>
                <a:gd name="T51" fmla="*/ 2147483647 h 52"/>
                <a:gd name="T52" fmla="*/ 2147483647 w 113"/>
                <a:gd name="T53" fmla="*/ 0 h 52"/>
                <a:gd name="T54" fmla="*/ 2147483647 w 113"/>
                <a:gd name="T55" fmla="*/ 0 h 52"/>
                <a:gd name="T56" fmla="*/ 2147483647 w 113"/>
                <a:gd name="T57" fmla="*/ 2147483647 h 52"/>
                <a:gd name="T58" fmla="*/ 2147483647 w 113"/>
                <a:gd name="T59" fmla="*/ 2147483647 h 52"/>
                <a:gd name="T60" fmla="*/ 2147483647 w 113"/>
                <a:gd name="T61" fmla="*/ 2147483647 h 52"/>
                <a:gd name="T62" fmla="*/ 2147483647 w 113"/>
                <a:gd name="T63" fmla="*/ 2147483647 h 52"/>
                <a:gd name="T64" fmla="*/ 2147483647 w 113"/>
                <a:gd name="T65" fmla="*/ 2147483647 h 52"/>
                <a:gd name="T66" fmla="*/ 2147483647 w 113"/>
                <a:gd name="T67" fmla="*/ 2147483647 h 52"/>
                <a:gd name="T68" fmla="*/ 2147483647 w 113"/>
                <a:gd name="T69" fmla="*/ 2147483647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
                <a:gd name="T106" fmla="*/ 0 h 52"/>
                <a:gd name="T107" fmla="*/ 113 w 113"/>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 h="52">
                  <a:moveTo>
                    <a:pt x="113" y="39"/>
                  </a:moveTo>
                  <a:lnTo>
                    <a:pt x="112" y="42"/>
                  </a:lnTo>
                  <a:lnTo>
                    <a:pt x="109" y="45"/>
                  </a:lnTo>
                  <a:lnTo>
                    <a:pt x="106" y="47"/>
                  </a:lnTo>
                  <a:lnTo>
                    <a:pt x="103" y="49"/>
                  </a:lnTo>
                  <a:lnTo>
                    <a:pt x="94" y="51"/>
                  </a:lnTo>
                  <a:lnTo>
                    <a:pt x="85" y="52"/>
                  </a:lnTo>
                  <a:lnTo>
                    <a:pt x="66" y="52"/>
                  </a:lnTo>
                  <a:lnTo>
                    <a:pt x="53" y="51"/>
                  </a:lnTo>
                  <a:lnTo>
                    <a:pt x="47" y="51"/>
                  </a:lnTo>
                  <a:lnTo>
                    <a:pt x="39" y="48"/>
                  </a:lnTo>
                  <a:lnTo>
                    <a:pt x="30" y="45"/>
                  </a:lnTo>
                  <a:lnTo>
                    <a:pt x="21" y="41"/>
                  </a:lnTo>
                  <a:lnTo>
                    <a:pt x="13" y="36"/>
                  </a:lnTo>
                  <a:lnTo>
                    <a:pt x="6" y="31"/>
                  </a:lnTo>
                  <a:lnTo>
                    <a:pt x="4" y="28"/>
                  </a:lnTo>
                  <a:lnTo>
                    <a:pt x="2" y="25"/>
                  </a:lnTo>
                  <a:lnTo>
                    <a:pt x="1" y="22"/>
                  </a:lnTo>
                  <a:lnTo>
                    <a:pt x="0" y="20"/>
                  </a:lnTo>
                  <a:lnTo>
                    <a:pt x="1" y="15"/>
                  </a:lnTo>
                  <a:lnTo>
                    <a:pt x="1" y="11"/>
                  </a:lnTo>
                  <a:lnTo>
                    <a:pt x="3" y="8"/>
                  </a:lnTo>
                  <a:lnTo>
                    <a:pt x="5" y="5"/>
                  </a:lnTo>
                  <a:lnTo>
                    <a:pt x="7" y="3"/>
                  </a:lnTo>
                  <a:lnTo>
                    <a:pt x="10" y="2"/>
                  </a:lnTo>
                  <a:lnTo>
                    <a:pt x="14" y="1"/>
                  </a:lnTo>
                  <a:lnTo>
                    <a:pt x="17" y="0"/>
                  </a:lnTo>
                  <a:lnTo>
                    <a:pt x="26" y="0"/>
                  </a:lnTo>
                  <a:lnTo>
                    <a:pt x="36" y="2"/>
                  </a:lnTo>
                  <a:lnTo>
                    <a:pt x="46" y="5"/>
                  </a:lnTo>
                  <a:lnTo>
                    <a:pt x="57" y="9"/>
                  </a:lnTo>
                  <a:lnTo>
                    <a:pt x="77" y="18"/>
                  </a:lnTo>
                  <a:lnTo>
                    <a:pt x="95" y="29"/>
                  </a:lnTo>
                  <a:lnTo>
                    <a:pt x="108" y="36"/>
                  </a:lnTo>
                  <a:lnTo>
                    <a:pt x="113" y="39"/>
                  </a:lnTo>
                </a:path>
              </a:pathLst>
            </a:custGeom>
            <a:solidFill>
              <a:srgbClr val="7030A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387" name="Freeform 499"/>
            <p:cNvSpPr>
              <a:spLocks/>
            </p:cNvSpPr>
            <p:nvPr>
              <p:custDataLst>
                <p:tags r:id="rId326"/>
              </p:custDataLst>
            </p:nvPr>
          </p:nvSpPr>
          <p:spPr bwMode="auto">
            <a:xfrm>
              <a:off x="6457950" y="1349375"/>
              <a:ext cx="68263" cy="53975"/>
            </a:xfrm>
            <a:custGeom>
              <a:avLst/>
              <a:gdLst>
                <a:gd name="T0" fmla="*/ 0 w 139"/>
                <a:gd name="T1" fmla="*/ 2147483647 h 40"/>
                <a:gd name="T2" fmla="*/ 2147483647 w 139"/>
                <a:gd name="T3" fmla="*/ 2147483647 h 40"/>
                <a:gd name="T4" fmla="*/ 2147483647 w 139"/>
                <a:gd name="T5" fmla="*/ 2147483647 h 40"/>
                <a:gd name="T6" fmla="*/ 2147483647 w 139"/>
                <a:gd name="T7" fmla="*/ 2147483647 h 40"/>
                <a:gd name="T8" fmla="*/ 2147483647 w 139"/>
                <a:gd name="T9" fmla="*/ 2147483647 h 40"/>
                <a:gd name="T10" fmla="*/ 2147483647 w 139"/>
                <a:gd name="T11" fmla="*/ 2147483647 h 40"/>
                <a:gd name="T12" fmla="*/ 2147483647 w 139"/>
                <a:gd name="T13" fmla="*/ 2147483647 h 40"/>
                <a:gd name="T14" fmla="*/ 2147483647 w 139"/>
                <a:gd name="T15" fmla="*/ 0 h 40"/>
                <a:gd name="T16" fmla="*/ 2147483647 w 139"/>
                <a:gd name="T17" fmla="*/ 2147483647 h 40"/>
                <a:gd name="T18" fmla="*/ 2147483647 w 139"/>
                <a:gd name="T19" fmla="*/ 2147483647 h 40"/>
                <a:gd name="T20" fmla="*/ 2147483647 w 139"/>
                <a:gd name="T21" fmla="*/ 2147483647 h 40"/>
                <a:gd name="T22" fmla="*/ 2147483647 w 139"/>
                <a:gd name="T23" fmla="*/ 2147483647 h 40"/>
                <a:gd name="T24" fmla="*/ 2147483647 w 139"/>
                <a:gd name="T25" fmla="*/ 2147483647 h 40"/>
                <a:gd name="T26" fmla="*/ 2147483647 w 139"/>
                <a:gd name="T27" fmla="*/ 2147483647 h 40"/>
                <a:gd name="T28" fmla="*/ 2147483647 w 139"/>
                <a:gd name="T29" fmla="*/ 2147483647 h 40"/>
                <a:gd name="T30" fmla="*/ 2147483647 w 139"/>
                <a:gd name="T31" fmla="*/ 2147483647 h 40"/>
                <a:gd name="T32" fmla="*/ 2147483647 w 139"/>
                <a:gd name="T33" fmla="*/ 2147483647 h 40"/>
                <a:gd name="T34" fmla="*/ 2147483647 w 139"/>
                <a:gd name="T35" fmla="*/ 2147483647 h 40"/>
                <a:gd name="T36" fmla="*/ 2147483647 w 139"/>
                <a:gd name="T37" fmla="*/ 2147483647 h 40"/>
                <a:gd name="T38" fmla="*/ 2147483647 w 139"/>
                <a:gd name="T39" fmla="*/ 2147483647 h 40"/>
                <a:gd name="T40" fmla="*/ 2147483647 w 139"/>
                <a:gd name="T41" fmla="*/ 2147483647 h 40"/>
                <a:gd name="T42" fmla="*/ 0 w 139"/>
                <a:gd name="T43" fmla="*/ 2147483647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9"/>
                <a:gd name="T67" fmla="*/ 0 h 40"/>
                <a:gd name="T68" fmla="*/ 139 w 139"/>
                <a:gd name="T69" fmla="*/ 40 h 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9" h="40">
                  <a:moveTo>
                    <a:pt x="0" y="8"/>
                  </a:moveTo>
                  <a:lnTo>
                    <a:pt x="8" y="9"/>
                  </a:lnTo>
                  <a:lnTo>
                    <a:pt x="19" y="8"/>
                  </a:lnTo>
                  <a:lnTo>
                    <a:pt x="30" y="7"/>
                  </a:lnTo>
                  <a:lnTo>
                    <a:pt x="42" y="5"/>
                  </a:lnTo>
                  <a:lnTo>
                    <a:pt x="53" y="2"/>
                  </a:lnTo>
                  <a:lnTo>
                    <a:pt x="64" y="1"/>
                  </a:lnTo>
                  <a:lnTo>
                    <a:pt x="73" y="0"/>
                  </a:lnTo>
                  <a:lnTo>
                    <a:pt x="80" y="2"/>
                  </a:lnTo>
                  <a:lnTo>
                    <a:pt x="139" y="39"/>
                  </a:lnTo>
                  <a:lnTo>
                    <a:pt x="133" y="40"/>
                  </a:lnTo>
                  <a:lnTo>
                    <a:pt x="125" y="39"/>
                  </a:lnTo>
                  <a:lnTo>
                    <a:pt x="116" y="38"/>
                  </a:lnTo>
                  <a:lnTo>
                    <a:pt x="106" y="36"/>
                  </a:lnTo>
                  <a:lnTo>
                    <a:pt x="86" y="30"/>
                  </a:lnTo>
                  <a:lnTo>
                    <a:pt x="64" y="24"/>
                  </a:lnTo>
                  <a:lnTo>
                    <a:pt x="44" y="16"/>
                  </a:lnTo>
                  <a:lnTo>
                    <a:pt x="26" y="11"/>
                  </a:lnTo>
                  <a:lnTo>
                    <a:pt x="17" y="9"/>
                  </a:lnTo>
                  <a:lnTo>
                    <a:pt x="11" y="7"/>
                  </a:lnTo>
                  <a:lnTo>
                    <a:pt x="4" y="7"/>
                  </a:lnTo>
                  <a:lnTo>
                    <a:pt x="0" y="8"/>
                  </a:lnTo>
                </a:path>
              </a:pathLst>
            </a:custGeom>
            <a:solidFill>
              <a:srgbClr val="7030A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388" name="Freeform 500"/>
            <p:cNvSpPr>
              <a:spLocks/>
            </p:cNvSpPr>
            <p:nvPr>
              <p:custDataLst>
                <p:tags r:id="rId327"/>
              </p:custDataLst>
            </p:nvPr>
          </p:nvSpPr>
          <p:spPr bwMode="auto">
            <a:xfrm>
              <a:off x="6791325" y="1296988"/>
              <a:ext cx="155575" cy="50800"/>
            </a:xfrm>
            <a:custGeom>
              <a:avLst/>
              <a:gdLst>
                <a:gd name="T0" fmla="*/ 2147483647 w 325"/>
                <a:gd name="T1" fmla="*/ 2147483647 h 71"/>
                <a:gd name="T2" fmla="*/ 2147483647 w 325"/>
                <a:gd name="T3" fmla="*/ 2147483647 h 71"/>
                <a:gd name="T4" fmla="*/ 2147483647 w 325"/>
                <a:gd name="T5" fmla="*/ 0 h 71"/>
                <a:gd name="T6" fmla="*/ 2147483647 w 325"/>
                <a:gd name="T7" fmla="*/ 2147483647 h 71"/>
                <a:gd name="T8" fmla="*/ 2147483647 w 325"/>
                <a:gd name="T9" fmla="*/ 2147483647 h 71"/>
                <a:gd name="T10" fmla="*/ 2147483647 w 325"/>
                <a:gd name="T11" fmla="*/ 2147483647 h 71"/>
                <a:gd name="T12" fmla="*/ 2147483647 w 325"/>
                <a:gd name="T13" fmla="*/ 2147483647 h 71"/>
                <a:gd name="T14" fmla="*/ 2147483647 w 325"/>
                <a:gd name="T15" fmla="*/ 2147483647 h 71"/>
                <a:gd name="T16" fmla="*/ 2147483647 w 325"/>
                <a:gd name="T17" fmla="*/ 2147483647 h 71"/>
                <a:gd name="T18" fmla="*/ 2147483647 w 325"/>
                <a:gd name="T19" fmla="*/ 2147483647 h 71"/>
                <a:gd name="T20" fmla="*/ 2147483647 w 325"/>
                <a:gd name="T21" fmla="*/ 2147483647 h 71"/>
                <a:gd name="T22" fmla="*/ 2147483647 w 325"/>
                <a:gd name="T23" fmla="*/ 2147483647 h 71"/>
                <a:gd name="T24" fmla="*/ 2147483647 w 325"/>
                <a:gd name="T25" fmla="*/ 2147483647 h 71"/>
                <a:gd name="T26" fmla="*/ 2147483647 w 325"/>
                <a:gd name="T27" fmla="*/ 2147483647 h 71"/>
                <a:gd name="T28" fmla="*/ 2147483647 w 325"/>
                <a:gd name="T29" fmla="*/ 2147483647 h 71"/>
                <a:gd name="T30" fmla="*/ 2147483647 w 325"/>
                <a:gd name="T31" fmla="*/ 2147483647 h 71"/>
                <a:gd name="T32" fmla="*/ 2147483647 w 325"/>
                <a:gd name="T33" fmla="*/ 2147483647 h 71"/>
                <a:gd name="T34" fmla="*/ 2147483647 w 325"/>
                <a:gd name="T35" fmla="*/ 2147483647 h 71"/>
                <a:gd name="T36" fmla="*/ 2147483647 w 325"/>
                <a:gd name="T37" fmla="*/ 2147483647 h 71"/>
                <a:gd name="T38" fmla="*/ 2147483647 w 325"/>
                <a:gd name="T39" fmla="*/ 2147483647 h 71"/>
                <a:gd name="T40" fmla="*/ 2147483647 w 325"/>
                <a:gd name="T41" fmla="*/ 2147483647 h 71"/>
                <a:gd name="T42" fmla="*/ 2147483647 w 325"/>
                <a:gd name="T43" fmla="*/ 2147483647 h 71"/>
                <a:gd name="T44" fmla="*/ 2147483647 w 325"/>
                <a:gd name="T45" fmla="*/ 2147483647 h 71"/>
                <a:gd name="T46" fmla="*/ 2147483647 w 325"/>
                <a:gd name="T47" fmla="*/ 2147483647 h 71"/>
                <a:gd name="T48" fmla="*/ 2147483647 w 325"/>
                <a:gd name="T49" fmla="*/ 2147483647 h 71"/>
                <a:gd name="T50" fmla="*/ 2147483647 w 325"/>
                <a:gd name="T51" fmla="*/ 2147483647 h 71"/>
                <a:gd name="T52" fmla="*/ 2147483647 w 325"/>
                <a:gd name="T53" fmla="*/ 2147483647 h 71"/>
                <a:gd name="T54" fmla="*/ 2147483647 w 325"/>
                <a:gd name="T55" fmla="*/ 2147483647 h 71"/>
                <a:gd name="T56" fmla="*/ 2147483647 w 325"/>
                <a:gd name="T57" fmla="*/ 2147483647 h 71"/>
                <a:gd name="T58" fmla="*/ 2147483647 w 325"/>
                <a:gd name="T59" fmla="*/ 2147483647 h 71"/>
                <a:gd name="T60" fmla="*/ 2147483647 w 325"/>
                <a:gd name="T61" fmla="*/ 2147483647 h 71"/>
                <a:gd name="T62" fmla="*/ 0 w 325"/>
                <a:gd name="T63" fmla="*/ 2147483647 h 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25"/>
                <a:gd name="T97" fmla="*/ 0 h 71"/>
                <a:gd name="T98" fmla="*/ 325 w 325"/>
                <a:gd name="T99" fmla="*/ 71 h 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25" h="71">
                  <a:moveTo>
                    <a:pt x="0" y="12"/>
                  </a:moveTo>
                  <a:lnTo>
                    <a:pt x="10" y="7"/>
                  </a:lnTo>
                  <a:lnTo>
                    <a:pt x="20" y="3"/>
                  </a:lnTo>
                  <a:lnTo>
                    <a:pt x="31" y="1"/>
                  </a:lnTo>
                  <a:lnTo>
                    <a:pt x="42" y="0"/>
                  </a:lnTo>
                  <a:lnTo>
                    <a:pt x="53" y="0"/>
                  </a:lnTo>
                  <a:lnTo>
                    <a:pt x="62" y="2"/>
                  </a:lnTo>
                  <a:lnTo>
                    <a:pt x="73" y="4"/>
                  </a:lnTo>
                  <a:lnTo>
                    <a:pt x="83" y="6"/>
                  </a:lnTo>
                  <a:lnTo>
                    <a:pt x="92" y="10"/>
                  </a:lnTo>
                  <a:lnTo>
                    <a:pt x="101" y="14"/>
                  </a:lnTo>
                  <a:lnTo>
                    <a:pt x="110" y="18"/>
                  </a:lnTo>
                  <a:lnTo>
                    <a:pt x="116" y="23"/>
                  </a:lnTo>
                  <a:lnTo>
                    <a:pt x="122" y="29"/>
                  </a:lnTo>
                  <a:lnTo>
                    <a:pt x="127" y="33"/>
                  </a:lnTo>
                  <a:lnTo>
                    <a:pt x="130" y="38"/>
                  </a:lnTo>
                  <a:lnTo>
                    <a:pt x="133" y="43"/>
                  </a:lnTo>
                  <a:lnTo>
                    <a:pt x="136" y="34"/>
                  </a:lnTo>
                  <a:lnTo>
                    <a:pt x="138" y="25"/>
                  </a:lnTo>
                  <a:lnTo>
                    <a:pt x="139" y="15"/>
                  </a:lnTo>
                  <a:lnTo>
                    <a:pt x="139" y="6"/>
                  </a:lnTo>
                  <a:lnTo>
                    <a:pt x="161" y="7"/>
                  </a:lnTo>
                  <a:lnTo>
                    <a:pt x="188" y="9"/>
                  </a:lnTo>
                  <a:lnTo>
                    <a:pt x="216" y="13"/>
                  </a:lnTo>
                  <a:lnTo>
                    <a:pt x="245" y="19"/>
                  </a:lnTo>
                  <a:lnTo>
                    <a:pt x="258" y="23"/>
                  </a:lnTo>
                  <a:lnTo>
                    <a:pt x="271" y="28"/>
                  </a:lnTo>
                  <a:lnTo>
                    <a:pt x="283" y="32"/>
                  </a:lnTo>
                  <a:lnTo>
                    <a:pt x="295" y="37"/>
                  </a:lnTo>
                  <a:lnTo>
                    <a:pt x="305" y="43"/>
                  </a:lnTo>
                  <a:lnTo>
                    <a:pt x="314" y="48"/>
                  </a:lnTo>
                  <a:lnTo>
                    <a:pt x="320" y="55"/>
                  </a:lnTo>
                  <a:lnTo>
                    <a:pt x="325" y="61"/>
                  </a:lnTo>
                  <a:lnTo>
                    <a:pt x="316" y="64"/>
                  </a:lnTo>
                  <a:lnTo>
                    <a:pt x="305" y="67"/>
                  </a:lnTo>
                  <a:lnTo>
                    <a:pt x="294" y="68"/>
                  </a:lnTo>
                  <a:lnTo>
                    <a:pt x="283" y="70"/>
                  </a:lnTo>
                  <a:lnTo>
                    <a:pt x="259" y="71"/>
                  </a:lnTo>
                  <a:lnTo>
                    <a:pt x="234" y="71"/>
                  </a:lnTo>
                  <a:lnTo>
                    <a:pt x="210" y="70"/>
                  </a:lnTo>
                  <a:lnTo>
                    <a:pt x="186" y="69"/>
                  </a:lnTo>
                  <a:lnTo>
                    <a:pt x="167" y="68"/>
                  </a:lnTo>
                  <a:lnTo>
                    <a:pt x="152" y="67"/>
                  </a:lnTo>
                  <a:lnTo>
                    <a:pt x="133" y="69"/>
                  </a:lnTo>
                  <a:lnTo>
                    <a:pt x="104" y="71"/>
                  </a:lnTo>
                  <a:lnTo>
                    <a:pt x="90" y="71"/>
                  </a:lnTo>
                  <a:lnTo>
                    <a:pt x="78" y="70"/>
                  </a:lnTo>
                  <a:lnTo>
                    <a:pt x="72" y="68"/>
                  </a:lnTo>
                  <a:lnTo>
                    <a:pt x="69" y="67"/>
                  </a:lnTo>
                  <a:lnTo>
                    <a:pt x="67" y="64"/>
                  </a:lnTo>
                  <a:lnTo>
                    <a:pt x="66" y="61"/>
                  </a:lnTo>
                  <a:lnTo>
                    <a:pt x="58" y="61"/>
                  </a:lnTo>
                  <a:lnTo>
                    <a:pt x="51" y="60"/>
                  </a:lnTo>
                  <a:lnTo>
                    <a:pt x="46" y="59"/>
                  </a:lnTo>
                  <a:lnTo>
                    <a:pt x="42" y="57"/>
                  </a:lnTo>
                  <a:lnTo>
                    <a:pt x="35" y="53"/>
                  </a:lnTo>
                  <a:lnTo>
                    <a:pt x="31" y="49"/>
                  </a:lnTo>
                  <a:lnTo>
                    <a:pt x="25" y="45"/>
                  </a:lnTo>
                  <a:lnTo>
                    <a:pt x="20" y="41"/>
                  </a:lnTo>
                  <a:lnTo>
                    <a:pt x="16" y="39"/>
                  </a:lnTo>
                  <a:lnTo>
                    <a:pt x="12" y="38"/>
                  </a:lnTo>
                  <a:lnTo>
                    <a:pt x="6" y="37"/>
                  </a:lnTo>
                  <a:lnTo>
                    <a:pt x="0" y="37"/>
                  </a:lnTo>
                  <a:lnTo>
                    <a:pt x="0" y="22"/>
                  </a:lnTo>
                  <a:lnTo>
                    <a:pt x="0" y="12"/>
                  </a:lnTo>
                </a:path>
              </a:pathLst>
            </a:custGeom>
            <a:solidFill>
              <a:srgbClr val="7030A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389" name="Freeform 501"/>
            <p:cNvSpPr>
              <a:spLocks/>
            </p:cNvSpPr>
            <p:nvPr>
              <p:custDataLst>
                <p:tags r:id="rId328"/>
              </p:custDataLst>
            </p:nvPr>
          </p:nvSpPr>
          <p:spPr bwMode="auto">
            <a:xfrm>
              <a:off x="6970713" y="1303338"/>
              <a:ext cx="106362" cy="52387"/>
            </a:xfrm>
            <a:custGeom>
              <a:avLst/>
              <a:gdLst>
                <a:gd name="T0" fmla="*/ 2147483647 w 220"/>
                <a:gd name="T1" fmla="*/ 2147483647 h 72"/>
                <a:gd name="T2" fmla="*/ 2147483647 w 220"/>
                <a:gd name="T3" fmla="*/ 2147483647 h 72"/>
                <a:gd name="T4" fmla="*/ 2147483647 w 220"/>
                <a:gd name="T5" fmla="*/ 2147483647 h 72"/>
                <a:gd name="T6" fmla="*/ 2147483647 w 220"/>
                <a:gd name="T7" fmla="*/ 2147483647 h 72"/>
                <a:gd name="T8" fmla="*/ 2147483647 w 220"/>
                <a:gd name="T9" fmla="*/ 2147483647 h 72"/>
                <a:gd name="T10" fmla="*/ 2147483647 w 220"/>
                <a:gd name="T11" fmla="*/ 2147483647 h 72"/>
                <a:gd name="T12" fmla="*/ 2147483647 w 220"/>
                <a:gd name="T13" fmla="*/ 2147483647 h 72"/>
                <a:gd name="T14" fmla="*/ 2147483647 w 220"/>
                <a:gd name="T15" fmla="*/ 2147483647 h 72"/>
                <a:gd name="T16" fmla="*/ 2147483647 w 220"/>
                <a:gd name="T17" fmla="*/ 2147483647 h 72"/>
                <a:gd name="T18" fmla="*/ 2147483647 w 220"/>
                <a:gd name="T19" fmla="*/ 2147483647 h 72"/>
                <a:gd name="T20" fmla="*/ 2147483647 w 220"/>
                <a:gd name="T21" fmla="*/ 2147483647 h 72"/>
                <a:gd name="T22" fmla="*/ 2147483647 w 220"/>
                <a:gd name="T23" fmla="*/ 2147483647 h 72"/>
                <a:gd name="T24" fmla="*/ 2147483647 w 220"/>
                <a:gd name="T25" fmla="*/ 2147483647 h 72"/>
                <a:gd name="T26" fmla="*/ 2147483647 w 220"/>
                <a:gd name="T27" fmla="*/ 2147483647 h 72"/>
                <a:gd name="T28" fmla="*/ 2147483647 w 220"/>
                <a:gd name="T29" fmla="*/ 0 h 72"/>
                <a:gd name="T30" fmla="*/ 2147483647 w 220"/>
                <a:gd name="T31" fmla="*/ 2147483647 h 72"/>
                <a:gd name="T32" fmla="*/ 2147483647 w 220"/>
                <a:gd name="T33" fmla="*/ 2147483647 h 72"/>
                <a:gd name="T34" fmla="*/ 2147483647 w 220"/>
                <a:gd name="T35" fmla="*/ 2147483647 h 72"/>
                <a:gd name="T36" fmla="*/ 2147483647 w 220"/>
                <a:gd name="T37" fmla="*/ 2147483647 h 72"/>
                <a:gd name="T38" fmla="*/ 2147483647 w 220"/>
                <a:gd name="T39" fmla="*/ 2147483647 h 72"/>
                <a:gd name="T40" fmla="*/ 2147483647 w 220"/>
                <a:gd name="T41" fmla="*/ 2147483647 h 72"/>
                <a:gd name="T42" fmla="*/ 2147483647 w 220"/>
                <a:gd name="T43" fmla="*/ 2147483647 h 72"/>
                <a:gd name="T44" fmla="*/ 2147483647 w 220"/>
                <a:gd name="T45" fmla="*/ 2147483647 h 72"/>
                <a:gd name="T46" fmla="*/ 2147483647 w 220"/>
                <a:gd name="T47" fmla="*/ 2147483647 h 72"/>
                <a:gd name="T48" fmla="*/ 2147483647 w 220"/>
                <a:gd name="T49" fmla="*/ 2147483647 h 72"/>
                <a:gd name="T50" fmla="*/ 2147483647 w 220"/>
                <a:gd name="T51" fmla="*/ 2147483647 h 72"/>
                <a:gd name="T52" fmla="*/ 2147483647 w 220"/>
                <a:gd name="T53" fmla="*/ 2147483647 h 72"/>
                <a:gd name="T54" fmla="*/ 2147483647 w 220"/>
                <a:gd name="T55" fmla="*/ 2147483647 h 72"/>
                <a:gd name="T56" fmla="*/ 2147483647 w 220"/>
                <a:gd name="T57" fmla="*/ 2147483647 h 72"/>
                <a:gd name="T58" fmla="*/ 2147483647 w 220"/>
                <a:gd name="T59" fmla="*/ 2147483647 h 72"/>
                <a:gd name="T60" fmla="*/ 2147483647 w 220"/>
                <a:gd name="T61" fmla="*/ 2147483647 h 72"/>
                <a:gd name="T62" fmla="*/ 2147483647 w 220"/>
                <a:gd name="T63" fmla="*/ 2147483647 h 72"/>
                <a:gd name="T64" fmla="*/ 2147483647 w 220"/>
                <a:gd name="T65" fmla="*/ 2147483647 h 72"/>
                <a:gd name="T66" fmla="*/ 2147483647 w 220"/>
                <a:gd name="T67" fmla="*/ 2147483647 h 72"/>
                <a:gd name="T68" fmla="*/ 2147483647 w 220"/>
                <a:gd name="T69" fmla="*/ 2147483647 h 72"/>
                <a:gd name="T70" fmla="*/ 2147483647 w 220"/>
                <a:gd name="T71" fmla="*/ 2147483647 h 72"/>
                <a:gd name="T72" fmla="*/ 2147483647 w 220"/>
                <a:gd name="T73" fmla="*/ 2147483647 h 72"/>
                <a:gd name="T74" fmla="*/ 2147483647 w 220"/>
                <a:gd name="T75" fmla="*/ 2147483647 h 72"/>
                <a:gd name="T76" fmla="*/ 2147483647 w 220"/>
                <a:gd name="T77" fmla="*/ 2147483647 h 72"/>
                <a:gd name="T78" fmla="*/ 2147483647 w 220"/>
                <a:gd name="T79" fmla="*/ 2147483647 h 72"/>
                <a:gd name="T80" fmla="*/ 2147483647 w 220"/>
                <a:gd name="T81" fmla="*/ 2147483647 h 72"/>
                <a:gd name="T82" fmla="*/ 2147483647 w 220"/>
                <a:gd name="T83" fmla="*/ 2147483647 h 72"/>
                <a:gd name="T84" fmla="*/ 2147483647 w 220"/>
                <a:gd name="T85" fmla="*/ 2147483647 h 72"/>
                <a:gd name="T86" fmla="*/ 2147483647 w 220"/>
                <a:gd name="T87" fmla="*/ 2147483647 h 72"/>
                <a:gd name="T88" fmla="*/ 2147483647 w 220"/>
                <a:gd name="T89" fmla="*/ 2147483647 h 72"/>
                <a:gd name="T90" fmla="*/ 2147483647 w 220"/>
                <a:gd name="T91" fmla="*/ 2147483647 h 72"/>
                <a:gd name="T92" fmla="*/ 2147483647 w 220"/>
                <a:gd name="T93" fmla="*/ 2147483647 h 72"/>
                <a:gd name="T94" fmla="*/ 2147483647 w 220"/>
                <a:gd name="T95" fmla="*/ 2147483647 h 72"/>
                <a:gd name="T96" fmla="*/ 2147483647 w 220"/>
                <a:gd name="T97" fmla="*/ 2147483647 h 72"/>
                <a:gd name="T98" fmla="*/ 2147483647 w 220"/>
                <a:gd name="T99" fmla="*/ 2147483647 h 72"/>
                <a:gd name="T100" fmla="*/ 2147483647 w 220"/>
                <a:gd name="T101" fmla="*/ 2147483647 h 72"/>
                <a:gd name="T102" fmla="*/ 2147483647 w 220"/>
                <a:gd name="T103" fmla="*/ 2147483647 h 72"/>
                <a:gd name="T104" fmla="*/ 0 w 220"/>
                <a:gd name="T105" fmla="*/ 2147483647 h 72"/>
                <a:gd name="T106" fmla="*/ 2147483647 w 220"/>
                <a:gd name="T107" fmla="*/ 2147483647 h 72"/>
                <a:gd name="T108" fmla="*/ 2147483647 w 220"/>
                <a:gd name="T109" fmla="*/ 2147483647 h 72"/>
                <a:gd name="T110" fmla="*/ 2147483647 w 220"/>
                <a:gd name="T111" fmla="*/ 2147483647 h 72"/>
                <a:gd name="T112" fmla="*/ 2147483647 w 220"/>
                <a:gd name="T113" fmla="*/ 2147483647 h 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0"/>
                <a:gd name="T172" fmla="*/ 0 h 72"/>
                <a:gd name="T173" fmla="*/ 220 w 220"/>
                <a:gd name="T174" fmla="*/ 72 h 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0" h="72">
                  <a:moveTo>
                    <a:pt x="87" y="25"/>
                  </a:moveTo>
                  <a:lnTo>
                    <a:pt x="92" y="26"/>
                  </a:lnTo>
                  <a:lnTo>
                    <a:pt x="98" y="27"/>
                  </a:lnTo>
                  <a:lnTo>
                    <a:pt x="101" y="28"/>
                  </a:lnTo>
                  <a:lnTo>
                    <a:pt x="104" y="27"/>
                  </a:lnTo>
                  <a:lnTo>
                    <a:pt x="109" y="27"/>
                  </a:lnTo>
                  <a:lnTo>
                    <a:pt x="113" y="25"/>
                  </a:lnTo>
                  <a:lnTo>
                    <a:pt x="114" y="26"/>
                  </a:lnTo>
                  <a:lnTo>
                    <a:pt x="115" y="26"/>
                  </a:lnTo>
                  <a:lnTo>
                    <a:pt x="116" y="25"/>
                  </a:lnTo>
                  <a:lnTo>
                    <a:pt x="117" y="25"/>
                  </a:lnTo>
                  <a:lnTo>
                    <a:pt x="119" y="22"/>
                  </a:lnTo>
                  <a:lnTo>
                    <a:pt x="120" y="17"/>
                  </a:lnTo>
                  <a:lnTo>
                    <a:pt x="120" y="7"/>
                  </a:lnTo>
                  <a:lnTo>
                    <a:pt x="120" y="0"/>
                  </a:lnTo>
                  <a:lnTo>
                    <a:pt x="125" y="5"/>
                  </a:lnTo>
                  <a:lnTo>
                    <a:pt x="131" y="10"/>
                  </a:lnTo>
                  <a:lnTo>
                    <a:pt x="137" y="15"/>
                  </a:lnTo>
                  <a:lnTo>
                    <a:pt x="143" y="19"/>
                  </a:lnTo>
                  <a:lnTo>
                    <a:pt x="156" y="25"/>
                  </a:lnTo>
                  <a:lnTo>
                    <a:pt x="170" y="30"/>
                  </a:lnTo>
                  <a:lnTo>
                    <a:pt x="183" y="35"/>
                  </a:lnTo>
                  <a:lnTo>
                    <a:pt x="196" y="41"/>
                  </a:lnTo>
                  <a:lnTo>
                    <a:pt x="203" y="44"/>
                  </a:lnTo>
                  <a:lnTo>
                    <a:pt x="209" y="47"/>
                  </a:lnTo>
                  <a:lnTo>
                    <a:pt x="214" y="51"/>
                  </a:lnTo>
                  <a:lnTo>
                    <a:pt x="220" y="55"/>
                  </a:lnTo>
                  <a:lnTo>
                    <a:pt x="206" y="56"/>
                  </a:lnTo>
                  <a:lnTo>
                    <a:pt x="194" y="57"/>
                  </a:lnTo>
                  <a:lnTo>
                    <a:pt x="182" y="58"/>
                  </a:lnTo>
                  <a:lnTo>
                    <a:pt x="171" y="60"/>
                  </a:lnTo>
                  <a:lnTo>
                    <a:pt x="151" y="65"/>
                  </a:lnTo>
                  <a:lnTo>
                    <a:pt x="134" y="70"/>
                  </a:lnTo>
                  <a:lnTo>
                    <a:pt x="126" y="71"/>
                  </a:lnTo>
                  <a:lnTo>
                    <a:pt x="117" y="72"/>
                  </a:lnTo>
                  <a:lnTo>
                    <a:pt x="110" y="72"/>
                  </a:lnTo>
                  <a:lnTo>
                    <a:pt x="103" y="72"/>
                  </a:lnTo>
                  <a:lnTo>
                    <a:pt x="95" y="70"/>
                  </a:lnTo>
                  <a:lnTo>
                    <a:pt x="88" y="66"/>
                  </a:lnTo>
                  <a:lnTo>
                    <a:pt x="81" y="61"/>
                  </a:lnTo>
                  <a:lnTo>
                    <a:pt x="74" y="55"/>
                  </a:lnTo>
                  <a:lnTo>
                    <a:pt x="59" y="53"/>
                  </a:lnTo>
                  <a:lnTo>
                    <a:pt x="45" y="50"/>
                  </a:lnTo>
                  <a:lnTo>
                    <a:pt x="33" y="47"/>
                  </a:lnTo>
                  <a:lnTo>
                    <a:pt x="22" y="43"/>
                  </a:lnTo>
                  <a:lnTo>
                    <a:pt x="18" y="41"/>
                  </a:lnTo>
                  <a:lnTo>
                    <a:pt x="13" y="38"/>
                  </a:lnTo>
                  <a:lnTo>
                    <a:pt x="9" y="35"/>
                  </a:lnTo>
                  <a:lnTo>
                    <a:pt x="7" y="31"/>
                  </a:lnTo>
                  <a:lnTo>
                    <a:pt x="3" y="27"/>
                  </a:lnTo>
                  <a:lnTo>
                    <a:pt x="2" y="23"/>
                  </a:lnTo>
                  <a:lnTo>
                    <a:pt x="1" y="18"/>
                  </a:lnTo>
                  <a:lnTo>
                    <a:pt x="0" y="13"/>
                  </a:lnTo>
                  <a:lnTo>
                    <a:pt x="23" y="17"/>
                  </a:lnTo>
                  <a:lnTo>
                    <a:pt x="44" y="21"/>
                  </a:lnTo>
                  <a:lnTo>
                    <a:pt x="64" y="24"/>
                  </a:lnTo>
                  <a:lnTo>
                    <a:pt x="87" y="25"/>
                  </a:lnTo>
                </a:path>
              </a:pathLst>
            </a:custGeom>
            <a:solidFill>
              <a:srgbClr val="7030A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390" name="Freeform 502"/>
            <p:cNvSpPr>
              <a:spLocks/>
            </p:cNvSpPr>
            <p:nvPr>
              <p:custDataLst>
                <p:tags r:id="rId329"/>
              </p:custDataLst>
            </p:nvPr>
          </p:nvSpPr>
          <p:spPr bwMode="auto">
            <a:xfrm>
              <a:off x="6926263" y="1346200"/>
              <a:ext cx="71437" cy="53975"/>
            </a:xfrm>
            <a:custGeom>
              <a:avLst/>
              <a:gdLst>
                <a:gd name="T0" fmla="*/ 2147483647 w 146"/>
                <a:gd name="T1" fmla="*/ 2147483647 h 30"/>
                <a:gd name="T2" fmla="*/ 2147483647 w 146"/>
                <a:gd name="T3" fmla="*/ 2147483647 h 30"/>
                <a:gd name="T4" fmla="*/ 2147483647 w 146"/>
                <a:gd name="T5" fmla="*/ 2147483647 h 30"/>
                <a:gd name="T6" fmla="*/ 2147483647 w 146"/>
                <a:gd name="T7" fmla="*/ 2147483647 h 30"/>
                <a:gd name="T8" fmla="*/ 2147483647 w 146"/>
                <a:gd name="T9" fmla="*/ 2147483647 h 30"/>
                <a:gd name="T10" fmla="*/ 2147483647 w 146"/>
                <a:gd name="T11" fmla="*/ 2147483647 h 30"/>
                <a:gd name="T12" fmla="*/ 2147483647 w 146"/>
                <a:gd name="T13" fmla="*/ 2147483647 h 30"/>
                <a:gd name="T14" fmla="*/ 2147483647 w 146"/>
                <a:gd name="T15" fmla="*/ 2147483647 h 30"/>
                <a:gd name="T16" fmla="*/ 2147483647 w 146"/>
                <a:gd name="T17" fmla="*/ 2147483647 h 30"/>
                <a:gd name="T18" fmla="*/ 2147483647 w 146"/>
                <a:gd name="T19" fmla="*/ 2147483647 h 30"/>
                <a:gd name="T20" fmla="*/ 2147483647 w 146"/>
                <a:gd name="T21" fmla="*/ 2147483647 h 30"/>
                <a:gd name="T22" fmla="*/ 2147483647 w 146"/>
                <a:gd name="T23" fmla="*/ 2147483647 h 30"/>
                <a:gd name="T24" fmla="*/ 2147483647 w 146"/>
                <a:gd name="T25" fmla="*/ 2147483647 h 30"/>
                <a:gd name="T26" fmla="*/ 2147483647 w 146"/>
                <a:gd name="T27" fmla="*/ 2147483647 h 30"/>
                <a:gd name="T28" fmla="*/ 2147483647 w 146"/>
                <a:gd name="T29" fmla="*/ 2147483647 h 30"/>
                <a:gd name="T30" fmla="*/ 2147483647 w 146"/>
                <a:gd name="T31" fmla="*/ 2147483647 h 30"/>
                <a:gd name="T32" fmla="*/ 2147483647 w 146"/>
                <a:gd name="T33" fmla="*/ 2147483647 h 30"/>
                <a:gd name="T34" fmla="*/ 2147483647 w 146"/>
                <a:gd name="T35" fmla="*/ 0 h 30"/>
                <a:gd name="T36" fmla="*/ 2147483647 w 146"/>
                <a:gd name="T37" fmla="*/ 2147483647 h 30"/>
                <a:gd name="T38" fmla="*/ 2147483647 w 146"/>
                <a:gd name="T39" fmla="*/ 2147483647 h 30"/>
                <a:gd name="T40" fmla="*/ 2147483647 w 146"/>
                <a:gd name="T41" fmla="*/ 2147483647 h 30"/>
                <a:gd name="T42" fmla="*/ 0 w 146"/>
                <a:gd name="T43" fmla="*/ 2147483647 h 30"/>
                <a:gd name="T44" fmla="*/ 2147483647 w 146"/>
                <a:gd name="T45" fmla="*/ 2147483647 h 30"/>
                <a:gd name="T46" fmla="*/ 2147483647 w 146"/>
                <a:gd name="T47" fmla="*/ 2147483647 h 30"/>
                <a:gd name="T48" fmla="*/ 2147483647 w 146"/>
                <a:gd name="T49" fmla="*/ 2147483647 h 30"/>
                <a:gd name="T50" fmla="*/ 2147483647 w 146"/>
                <a:gd name="T51" fmla="*/ 2147483647 h 30"/>
                <a:gd name="T52" fmla="*/ 2147483647 w 146"/>
                <a:gd name="T53" fmla="*/ 2147483647 h 30"/>
                <a:gd name="T54" fmla="*/ 2147483647 w 146"/>
                <a:gd name="T55" fmla="*/ 2147483647 h 30"/>
                <a:gd name="T56" fmla="*/ 2147483647 w 146"/>
                <a:gd name="T57" fmla="*/ 2147483647 h 30"/>
                <a:gd name="T58" fmla="*/ 2147483647 w 146"/>
                <a:gd name="T59" fmla="*/ 2147483647 h 30"/>
                <a:gd name="T60" fmla="*/ 2147483647 w 146"/>
                <a:gd name="T61" fmla="*/ 2147483647 h 30"/>
                <a:gd name="T62" fmla="*/ 2147483647 w 146"/>
                <a:gd name="T63" fmla="*/ 2147483647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6"/>
                <a:gd name="T97" fmla="*/ 0 h 30"/>
                <a:gd name="T98" fmla="*/ 146 w 146"/>
                <a:gd name="T99" fmla="*/ 30 h 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6" h="30">
                  <a:moveTo>
                    <a:pt x="146" y="25"/>
                  </a:moveTo>
                  <a:lnTo>
                    <a:pt x="140" y="16"/>
                  </a:lnTo>
                  <a:lnTo>
                    <a:pt x="137" y="9"/>
                  </a:lnTo>
                  <a:lnTo>
                    <a:pt x="133" y="4"/>
                  </a:lnTo>
                  <a:lnTo>
                    <a:pt x="128" y="1"/>
                  </a:lnTo>
                  <a:lnTo>
                    <a:pt x="126" y="1"/>
                  </a:lnTo>
                  <a:lnTo>
                    <a:pt x="124" y="1"/>
                  </a:lnTo>
                  <a:lnTo>
                    <a:pt x="120" y="2"/>
                  </a:lnTo>
                  <a:lnTo>
                    <a:pt x="118" y="3"/>
                  </a:lnTo>
                  <a:lnTo>
                    <a:pt x="113" y="9"/>
                  </a:lnTo>
                  <a:lnTo>
                    <a:pt x="105" y="19"/>
                  </a:lnTo>
                  <a:lnTo>
                    <a:pt x="72" y="19"/>
                  </a:lnTo>
                  <a:lnTo>
                    <a:pt x="63" y="18"/>
                  </a:lnTo>
                  <a:lnTo>
                    <a:pt x="55" y="17"/>
                  </a:lnTo>
                  <a:lnTo>
                    <a:pt x="47" y="14"/>
                  </a:lnTo>
                  <a:lnTo>
                    <a:pt x="40" y="12"/>
                  </a:lnTo>
                  <a:lnTo>
                    <a:pt x="29" y="6"/>
                  </a:lnTo>
                  <a:lnTo>
                    <a:pt x="19" y="0"/>
                  </a:lnTo>
                  <a:lnTo>
                    <a:pt x="14" y="9"/>
                  </a:lnTo>
                  <a:lnTo>
                    <a:pt x="10" y="15"/>
                  </a:lnTo>
                  <a:lnTo>
                    <a:pt x="4" y="20"/>
                  </a:lnTo>
                  <a:lnTo>
                    <a:pt x="0" y="25"/>
                  </a:lnTo>
                  <a:lnTo>
                    <a:pt x="33" y="25"/>
                  </a:lnTo>
                  <a:lnTo>
                    <a:pt x="57" y="25"/>
                  </a:lnTo>
                  <a:lnTo>
                    <a:pt x="77" y="25"/>
                  </a:lnTo>
                  <a:lnTo>
                    <a:pt x="99" y="25"/>
                  </a:lnTo>
                  <a:lnTo>
                    <a:pt x="110" y="26"/>
                  </a:lnTo>
                  <a:lnTo>
                    <a:pt x="123" y="29"/>
                  </a:lnTo>
                  <a:lnTo>
                    <a:pt x="128" y="30"/>
                  </a:lnTo>
                  <a:lnTo>
                    <a:pt x="135" y="30"/>
                  </a:lnTo>
                  <a:lnTo>
                    <a:pt x="140" y="28"/>
                  </a:lnTo>
                  <a:lnTo>
                    <a:pt x="146" y="25"/>
                  </a:lnTo>
                </a:path>
              </a:pathLst>
            </a:custGeom>
            <a:solidFill>
              <a:srgbClr val="7030A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391" name="Freeform 503"/>
            <p:cNvSpPr>
              <a:spLocks/>
            </p:cNvSpPr>
            <p:nvPr>
              <p:custDataLst>
                <p:tags r:id="rId330"/>
              </p:custDataLst>
            </p:nvPr>
          </p:nvSpPr>
          <p:spPr bwMode="auto">
            <a:xfrm>
              <a:off x="6902450" y="1344613"/>
              <a:ext cx="23813" cy="50800"/>
            </a:xfrm>
            <a:custGeom>
              <a:avLst/>
              <a:gdLst>
                <a:gd name="T0" fmla="*/ 0 w 53"/>
                <a:gd name="T1" fmla="*/ 2147483647 h 9"/>
                <a:gd name="T2" fmla="*/ 2147483647 w 53"/>
                <a:gd name="T3" fmla="*/ 2147483647 h 9"/>
                <a:gd name="T4" fmla="*/ 2147483647 w 53"/>
                <a:gd name="T5" fmla="*/ 2147483647 h 9"/>
                <a:gd name="T6" fmla="*/ 2147483647 w 53"/>
                <a:gd name="T7" fmla="*/ 2147483647 h 9"/>
                <a:gd name="T8" fmla="*/ 2147483647 w 53"/>
                <a:gd name="T9" fmla="*/ 2147483647 h 9"/>
                <a:gd name="T10" fmla="*/ 2147483647 w 53"/>
                <a:gd name="T11" fmla="*/ 2147483647 h 9"/>
                <a:gd name="T12" fmla="*/ 2147483647 w 53"/>
                <a:gd name="T13" fmla="*/ 2147483647 h 9"/>
                <a:gd name="T14" fmla="*/ 2147483647 w 53"/>
                <a:gd name="T15" fmla="*/ 2147483647 h 9"/>
                <a:gd name="T16" fmla="*/ 2147483647 w 53"/>
                <a:gd name="T17" fmla="*/ 0 h 9"/>
                <a:gd name="T18" fmla="*/ 2147483647 w 53"/>
                <a:gd name="T19" fmla="*/ 0 h 9"/>
                <a:gd name="T20" fmla="*/ 2147483647 w 53"/>
                <a:gd name="T21" fmla="*/ 0 h 9"/>
                <a:gd name="T22" fmla="*/ 2147483647 w 53"/>
                <a:gd name="T23" fmla="*/ 2147483647 h 9"/>
                <a:gd name="T24" fmla="*/ 2147483647 w 53"/>
                <a:gd name="T25" fmla="*/ 214748364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9"/>
                <a:gd name="T41" fmla="*/ 53 w 5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9">
                  <a:moveTo>
                    <a:pt x="0" y="9"/>
                  </a:moveTo>
                  <a:lnTo>
                    <a:pt x="17" y="9"/>
                  </a:lnTo>
                  <a:lnTo>
                    <a:pt x="29" y="9"/>
                  </a:lnTo>
                  <a:lnTo>
                    <a:pt x="40" y="9"/>
                  </a:lnTo>
                  <a:lnTo>
                    <a:pt x="53" y="9"/>
                  </a:lnTo>
                  <a:lnTo>
                    <a:pt x="46" y="6"/>
                  </a:lnTo>
                  <a:lnTo>
                    <a:pt x="38" y="3"/>
                  </a:lnTo>
                  <a:lnTo>
                    <a:pt x="31" y="1"/>
                  </a:lnTo>
                  <a:lnTo>
                    <a:pt x="25" y="0"/>
                  </a:lnTo>
                  <a:lnTo>
                    <a:pt x="19" y="0"/>
                  </a:lnTo>
                  <a:lnTo>
                    <a:pt x="14" y="0"/>
                  </a:lnTo>
                  <a:lnTo>
                    <a:pt x="9" y="1"/>
                  </a:lnTo>
                  <a:lnTo>
                    <a:pt x="6" y="3"/>
                  </a:lnTo>
                </a:path>
              </a:pathLst>
            </a:custGeom>
            <a:solidFill>
              <a:srgbClr val="7030A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392" name="Line 504"/>
            <p:cNvSpPr>
              <a:spLocks noChangeShapeType="1"/>
            </p:cNvSpPr>
            <p:nvPr>
              <p:custDataLst>
                <p:tags r:id="rId331"/>
              </p:custDataLst>
            </p:nvPr>
          </p:nvSpPr>
          <p:spPr bwMode="auto">
            <a:xfrm flipV="1">
              <a:off x="6904038" y="1343025"/>
              <a:ext cx="0" cy="1588"/>
            </a:xfrm>
            <a:prstGeom prst="line">
              <a:avLst/>
            </a:prstGeom>
            <a:noFill/>
            <a:ln w="9525">
              <a:solidFill>
                <a:schemeClr val="accent3"/>
              </a:solidFill>
              <a:round/>
              <a:headEnd/>
              <a:tailEnd/>
            </a:ln>
          </p:spPr>
          <p:txBody>
            <a:bodyPr/>
            <a:lstStyle/>
            <a:p>
              <a:pPr>
                <a:defRPr/>
              </a:pPr>
              <a:endParaRPr lang="es-ES" dirty="0">
                <a:latin typeface="Arial" pitchFamily="34" charset="0"/>
                <a:ea typeface="ＭＳ Ｐゴシック" charset="-128"/>
              </a:endParaRPr>
            </a:p>
          </p:txBody>
        </p:sp>
        <p:sp>
          <p:nvSpPr>
            <p:cNvPr id="2394" name="Freeform 506"/>
            <p:cNvSpPr>
              <a:spLocks/>
            </p:cNvSpPr>
            <p:nvPr>
              <p:custDataLst>
                <p:tags r:id="rId332"/>
              </p:custDataLst>
            </p:nvPr>
          </p:nvSpPr>
          <p:spPr bwMode="auto">
            <a:xfrm>
              <a:off x="6815138" y="1343025"/>
              <a:ext cx="11112" cy="50800"/>
            </a:xfrm>
            <a:custGeom>
              <a:avLst/>
              <a:gdLst>
                <a:gd name="T0" fmla="*/ 2147483647 w 33"/>
                <a:gd name="T1" fmla="*/ 2147483647 h 25"/>
                <a:gd name="T2" fmla="*/ 2147483647 w 33"/>
                <a:gd name="T3" fmla="*/ 2147483647 h 25"/>
                <a:gd name="T4" fmla="*/ 2147483647 w 33"/>
                <a:gd name="T5" fmla="*/ 0 h 25"/>
                <a:gd name="T6" fmla="*/ 0 w 33"/>
                <a:gd name="T7" fmla="*/ 0 h 25"/>
                <a:gd name="T8" fmla="*/ 2147483647 w 33"/>
                <a:gd name="T9" fmla="*/ 2147483647 h 25"/>
                <a:gd name="T10" fmla="*/ 2147483647 w 33"/>
                <a:gd name="T11" fmla="*/ 2147483647 h 25"/>
                <a:gd name="T12" fmla="*/ 2147483647 w 33"/>
                <a:gd name="T13" fmla="*/ 2147483647 h 25"/>
                <a:gd name="T14" fmla="*/ 2147483647 w 33"/>
                <a:gd name="T15" fmla="*/ 2147483647 h 25"/>
                <a:gd name="T16" fmla="*/ 2147483647 w 33"/>
                <a:gd name="T17" fmla="*/ 2147483647 h 25"/>
                <a:gd name="T18" fmla="*/ 2147483647 w 33"/>
                <a:gd name="T19" fmla="*/ 2147483647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25"/>
                <a:gd name="T32" fmla="*/ 33 w 33"/>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25">
                  <a:moveTo>
                    <a:pt x="33" y="25"/>
                  </a:moveTo>
                  <a:lnTo>
                    <a:pt x="33" y="12"/>
                  </a:lnTo>
                  <a:lnTo>
                    <a:pt x="33" y="0"/>
                  </a:lnTo>
                  <a:lnTo>
                    <a:pt x="0" y="0"/>
                  </a:lnTo>
                  <a:lnTo>
                    <a:pt x="9" y="9"/>
                  </a:lnTo>
                  <a:lnTo>
                    <a:pt x="16" y="17"/>
                  </a:lnTo>
                  <a:lnTo>
                    <a:pt x="20" y="20"/>
                  </a:lnTo>
                  <a:lnTo>
                    <a:pt x="24" y="23"/>
                  </a:lnTo>
                  <a:lnTo>
                    <a:pt x="28" y="24"/>
                  </a:lnTo>
                  <a:lnTo>
                    <a:pt x="33" y="25"/>
                  </a:lnTo>
                </a:path>
              </a:pathLst>
            </a:custGeom>
            <a:solidFill>
              <a:srgbClr val="7030A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395" name="Freeform 507"/>
            <p:cNvSpPr>
              <a:spLocks/>
            </p:cNvSpPr>
            <p:nvPr>
              <p:custDataLst>
                <p:tags r:id="rId333"/>
              </p:custDataLst>
            </p:nvPr>
          </p:nvSpPr>
          <p:spPr bwMode="auto">
            <a:xfrm>
              <a:off x="6762750" y="1308100"/>
              <a:ext cx="11113" cy="52388"/>
            </a:xfrm>
            <a:custGeom>
              <a:avLst/>
              <a:gdLst>
                <a:gd name="T0" fmla="*/ 0 w 20"/>
                <a:gd name="T1" fmla="*/ 0 h 18"/>
                <a:gd name="T2" fmla="*/ 2147483647 w 20"/>
                <a:gd name="T3" fmla="*/ 2147483647 h 18"/>
                <a:gd name="T4" fmla="*/ 2147483647 w 20"/>
                <a:gd name="T5" fmla="*/ 2147483647 h 18"/>
                <a:gd name="T6" fmla="*/ 2147483647 w 20"/>
                <a:gd name="T7" fmla="*/ 0 h 18"/>
                <a:gd name="T8" fmla="*/ 0 w 20"/>
                <a:gd name="T9" fmla="*/ 0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0" y="0"/>
                  </a:moveTo>
                  <a:lnTo>
                    <a:pt x="13" y="18"/>
                  </a:lnTo>
                  <a:lnTo>
                    <a:pt x="16" y="11"/>
                  </a:lnTo>
                  <a:lnTo>
                    <a:pt x="20" y="0"/>
                  </a:lnTo>
                  <a:lnTo>
                    <a:pt x="0" y="0"/>
                  </a:lnTo>
                </a:path>
              </a:pathLst>
            </a:custGeom>
            <a:solidFill>
              <a:srgbClr val="7030A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397" name="Freeform 509"/>
            <p:cNvSpPr>
              <a:spLocks/>
            </p:cNvSpPr>
            <p:nvPr>
              <p:custDataLst>
                <p:tags r:id="rId334"/>
              </p:custDataLst>
            </p:nvPr>
          </p:nvSpPr>
          <p:spPr bwMode="auto">
            <a:xfrm>
              <a:off x="7650163" y="1392238"/>
              <a:ext cx="61912" cy="53975"/>
            </a:xfrm>
            <a:custGeom>
              <a:avLst/>
              <a:gdLst>
                <a:gd name="T0" fmla="*/ 2147483647 w 129"/>
                <a:gd name="T1" fmla="*/ 2147483647 h 56"/>
                <a:gd name="T2" fmla="*/ 2147483647 w 129"/>
                <a:gd name="T3" fmla="*/ 2147483647 h 56"/>
                <a:gd name="T4" fmla="*/ 2147483647 w 129"/>
                <a:gd name="T5" fmla="*/ 2147483647 h 56"/>
                <a:gd name="T6" fmla="*/ 0 w 129"/>
                <a:gd name="T7" fmla="*/ 2147483647 h 56"/>
                <a:gd name="T8" fmla="*/ 2147483647 w 129"/>
                <a:gd name="T9" fmla="*/ 2147483647 h 56"/>
                <a:gd name="T10" fmla="*/ 2147483647 w 129"/>
                <a:gd name="T11" fmla="*/ 2147483647 h 56"/>
                <a:gd name="T12" fmla="*/ 2147483647 w 129"/>
                <a:gd name="T13" fmla="*/ 2147483647 h 56"/>
                <a:gd name="T14" fmla="*/ 2147483647 w 129"/>
                <a:gd name="T15" fmla="*/ 2147483647 h 56"/>
                <a:gd name="T16" fmla="*/ 2147483647 w 129"/>
                <a:gd name="T17" fmla="*/ 2147483647 h 56"/>
                <a:gd name="T18" fmla="*/ 2147483647 w 129"/>
                <a:gd name="T19" fmla="*/ 2147483647 h 56"/>
                <a:gd name="T20" fmla="*/ 2147483647 w 129"/>
                <a:gd name="T21" fmla="*/ 2147483647 h 56"/>
                <a:gd name="T22" fmla="*/ 2147483647 w 129"/>
                <a:gd name="T23" fmla="*/ 2147483647 h 56"/>
                <a:gd name="T24" fmla="*/ 2147483647 w 129"/>
                <a:gd name="T25" fmla="*/ 0 h 56"/>
                <a:gd name="T26" fmla="*/ 2147483647 w 129"/>
                <a:gd name="T27" fmla="*/ 2147483647 h 56"/>
                <a:gd name="T28" fmla="*/ 2147483647 w 129"/>
                <a:gd name="T29" fmla="*/ 2147483647 h 56"/>
                <a:gd name="T30" fmla="*/ 2147483647 w 129"/>
                <a:gd name="T31" fmla="*/ 2147483647 h 56"/>
                <a:gd name="T32" fmla="*/ 2147483647 w 129"/>
                <a:gd name="T33" fmla="*/ 2147483647 h 56"/>
                <a:gd name="T34" fmla="*/ 2147483647 w 129"/>
                <a:gd name="T35" fmla="*/ 2147483647 h 56"/>
                <a:gd name="T36" fmla="*/ 2147483647 w 129"/>
                <a:gd name="T37" fmla="*/ 2147483647 h 56"/>
                <a:gd name="T38" fmla="*/ 2147483647 w 129"/>
                <a:gd name="T39" fmla="*/ 2147483647 h 56"/>
                <a:gd name="T40" fmla="*/ 2147483647 w 129"/>
                <a:gd name="T41" fmla="*/ 2147483647 h 56"/>
                <a:gd name="T42" fmla="*/ 2147483647 w 129"/>
                <a:gd name="T43" fmla="*/ 2147483647 h 56"/>
                <a:gd name="T44" fmla="*/ 2147483647 w 129"/>
                <a:gd name="T45" fmla="*/ 2147483647 h 56"/>
                <a:gd name="T46" fmla="*/ 2147483647 w 129"/>
                <a:gd name="T47" fmla="*/ 2147483647 h 56"/>
                <a:gd name="T48" fmla="*/ 2147483647 w 129"/>
                <a:gd name="T49" fmla="*/ 2147483647 h 56"/>
                <a:gd name="T50" fmla="*/ 2147483647 w 129"/>
                <a:gd name="T51" fmla="*/ 2147483647 h 56"/>
                <a:gd name="T52" fmla="*/ 2147483647 w 129"/>
                <a:gd name="T53" fmla="*/ 2147483647 h 56"/>
                <a:gd name="T54" fmla="*/ 2147483647 w 129"/>
                <a:gd name="T55" fmla="*/ 2147483647 h 56"/>
                <a:gd name="T56" fmla="*/ 2147483647 w 129"/>
                <a:gd name="T57" fmla="*/ 2147483647 h 56"/>
                <a:gd name="T58" fmla="*/ 2147483647 w 129"/>
                <a:gd name="T59" fmla="*/ 2147483647 h 56"/>
                <a:gd name="T60" fmla="*/ 2147483647 w 129"/>
                <a:gd name="T61" fmla="*/ 2147483647 h 56"/>
                <a:gd name="T62" fmla="*/ 2147483647 w 129"/>
                <a:gd name="T63" fmla="*/ 2147483647 h 56"/>
                <a:gd name="T64" fmla="*/ 2147483647 w 129"/>
                <a:gd name="T65" fmla="*/ 2147483647 h 56"/>
                <a:gd name="T66" fmla="*/ 2147483647 w 129"/>
                <a:gd name="T67" fmla="*/ 2147483647 h 56"/>
                <a:gd name="T68" fmla="*/ 2147483647 w 129"/>
                <a:gd name="T69" fmla="*/ 2147483647 h 56"/>
                <a:gd name="T70" fmla="*/ 2147483647 w 129"/>
                <a:gd name="T71" fmla="*/ 2147483647 h 56"/>
                <a:gd name="T72" fmla="*/ 2147483647 w 129"/>
                <a:gd name="T73" fmla="*/ 2147483647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9"/>
                <a:gd name="T112" fmla="*/ 0 h 56"/>
                <a:gd name="T113" fmla="*/ 129 w 129"/>
                <a:gd name="T114" fmla="*/ 56 h 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9" h="56">
                  <a:moveTo>
                    <a:pt x="3" y="44"/>
                  </a:moveTo>
                  <a:lnTo>
                    <a:pt x="1" y="42"/>
                  </a:lnTo>
                  <a:lnTo>
                    <a:pt x="1" y="40"/>
                  </a:lnTo>
                  <a:lnTo>
                    <a:pt x="0" y="37"/>
                  </a:lnTo>
                  <a:lnTo>
                    <a:pt x="1" y="33"/>
                  </a:lnTo>
                  <a:lnTo>
                    <a:pt x="2" y="25"/>
                  </a:lnTo>
                  <a:lnTo>
                    <a:pt x="3" y="18"/>
                  </a:lnTo>
                  <a:lnTo>
                    <a:pt x="9" y="13"/>
                  </a:lnTo>
                  <a:lnTo>
                    <a:pt x="16" y="9"/>
                  </a:lnTo>
                  <a:lnTo>
                    <a:pt x="21" y="6"/>
                  </a:lnTo>
                  <a:lnTo>
                    <a:pt x="27" y="5"/>
                  </a:lnTo>
                  <a:lnTo>
                    <a:pt x="39" y="3"/>
                  </a:lnTo>
                  <a:lnTo>
                    <a:pt x="57" y="0"/>
                  </a:lnTo>
                  <a:lnTo>
                    <a:pt x="60" y="5"/>
                  </a:lnTo>
                  <a:lnTo>
                    <a:pt x="64" y="8"/>
                  </a:lnTo>
                  <a:lnTo>
                    <a:pt x="69" y="11"/>
                  </a:lnTo>
                  <a:lnTo>
                    <a:pt x="73" y="14"/>
                  </a:lnTo>
                  <a:lnTo>
                    <a:pt x="83" y="18"/>
                  </a:lnTo>
                  <a:lnTo>
                    <a:pt x="93" y="21"/>
                  </a:lnTo>
                  <a:lnTo>
                    <a:pt x="103" y="25"/>
                  </a:lnTo>
                  <a:lnTo>
                    <a:pt x="113" y="29"/>
                  </a:lnTo>
                  <a:lnTo>
                    <a:pt x="117" y="32"/>
                  </a:lnTo>
                  <a:lnTo>
                    <a:pt x="121" y="35"/>
                  </a:lnTo>
                  <a:lnTo>
                    <a:pt x="126" y="38"/>
                  </a:lnTo>
                  <a:lnTo>
                    <a:pt x="129" y="44"/>
                  </a:lnTo>
                  <a:lnTo>
                    <a:pt x="119" y="48"/>
                  </a:lnTo>
                  <a:lnTo>
                    <a:pt x="109" y="51"/>
                  </a:lnTo>
                  <a:lnTo>
                    <a:pt x="99" y="53"/>
                  </a:lnTo>
                  <a:lnTo>
                    <a:pt x="90" y="54"/>
                  </a:lnTo>
                  <a:lnTo>
                    <a:pt x="70" y="56"/>
                  </a:lnTo>
                  <a:lnTo>
                    <a:pt x="49" y="56"/>
                  </a:lnTo>
                  <a:lnTo>
                    <a:pt x="40" y="55"/>
                  </a:lnTo>
                  <a:lnTo>
                    <a:pt x="31" y="54"/>
                  </a:lnTo>
                  <a:lnTo>
                    <a:pt x="23" y="52"/>
                  </a:lnTo>
                  <a:lnTo>
                    <a:pt x="16" y="50"/>
                  </a:lnTo>
                  <a:lnTo>
                    <a:pt x="6" y="46"/>
                  </a:lnTo>
                  <a:lnTo>
                    <a:pt x="3" y="44"/>
                  </a:lnTo>
                </a:path>
              </a:pathLst>
            </a:custGeom>
            <a:solidFill>
              <a:srgbClr val="7030A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399" name="Freeform 511"/>
            <p:cNvSpPr>
              <a:spLocks/>
            </p:cNvSpPr>
            <p:nvPr>
              <p:custDataLst>
                <p:tags r:id="rId335"/>
              </p:custDataLst>
            </p:nvPr>
          </p:nvSpPr>
          <p:spPr bwMode="auto">
            <a:xfrm>
              <a:off x="7969250" y="1812925"/>
              <a:ext cx="47625" cy="53975"/>
            </a:xfrm>
            <a:custGeom>
              <a:avLst/>
              <a:gdLst>
                <a:gd name="T0" fmla="*/ 2147483647 w 93"/>
                <a:gd name="T1" fmla="*/ 2147483647 h 39"/>
                <a:gd name="T2" fmla="*/ 2147483647 w 93"/>
                <a:gd name="T3" fmla="*/ 2147483647 h 39"/>
                <a:gd name="T4" fmla="*/ 2147483647 w 93"/>
                <a:gd name="T5" fmla="*/ 2147483647 h 39"/>
                <a:gd name="T6" fmla="*/ 2147483647 w 93"/>
                <a:gd name="T7" fmla="*/ 2147483647 h 39"/>
                <a:gd name="T8" fmla="*/ 2147483647 w 93"/>
                <a:gd name="T9" fmla="*/ 2147483647 h 39"/>
                <a:gd name="T10" fmla="*/ 2147483647 w 93"/>
                <a:gd name="T11" fmla="*/ 2147483647 h 39"/>
                <a:gd name="T12" fmla="*/ 2147483647 w 93"/>
                <a:gd name="T13" fmla="*/ 2147483647 h 39"/>
                <a:gd name="T14" fmla="*/ 2147483647 w 93"/>
                <a:gd name="T15" fmla="*/ 2147483647 h 39"/>
                <a:gd name="T16" fmla="*/ 2147483647 w 93"/>
                <a:gd name="T17" fmla="*/ 2147483647 h 39"/>
                <a:gd name="T18" fmla="*/ 2147483647 w 93"/>
                <a:gd name="T19" fmla="*/ 2147483647 h 39"/>
                <a:gd name="T20" fmla="*/ 2147483647 w 93"/>
                <a:gd name="T21" fmla="*/ 2147483647 h 39"/>
                <a:gd name="T22" fmla="*/ 2147483647 w 93"/>
                <a:gd name="T23" fmla="*/ 2147483647 h 39"/>
                <a:gd name="T24" fmla="*/ 2147483647 w 93"/>
                <a:gd name="T25" fmla="*/ 2147483647 h 39"/>
                <a:gd name="T26" fmla="*/ 2147483647 w 93"/>
                <a:gd name="T27" fmla="*/ 2147483647 h 39"/>
                <a:gd name="T28" fmla="*/ 2147483647 w 93"/>
                <a:gd name="T29" fmla="*/ 2147483647 h 39"/>
                <a:gd name="T30" fmla="*/ 0 w 93"/>
                <a:gd name="T31" fmla="*/ 2147483647 h 39"/>
                <a:gd name="T32" fmla="*/ 2147483647 w 93"/>
                <a:gd name="T33" fmla="*/ 2147483647 h 39"/>
                <a:gd name="T34" fmla="*/ 2147483647 w 93"/>
                <a:gd name="T35" fmla="*/ 0 h 39"/>
                <a:gd name="T36" fmla="*/ 2147483647 w 93"/>
                <a:gd name="T37" fmla="*/ 0 h 39"/>
                <a:gd name="T38" fmla="*/ 2147483647 w 93"/>
                <a:gd name="T39" fmla="*/ 2147483647 h 39"/>
                <a:gd name="T40" fmla="*/ 2147483647 w 93"/>
                <a:gd name="T41" fmla="*/ 2147483647 h 39"/>
                <a:gd name="T42" fmla="*/ 2147483647 w 93"/>
                <a:gd name="T43" fmla="*/ 2147483647 h 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3"/>
                <a:gd name="T67" fmla="*/ 0 h 39"/>
                <a:gd name="T68" fmla="*/ 93 w 93"/>
                <a:gd name="T69" fmla="*/ 39 h 3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3" h="39">
                  <a:moveTo>
                    <a:pt x="60" y="9"/>
                  </a:moveTo>
                  <a:lnTo>
                    <a:pt x="67" y="18"/>
                  </a:lnTo>
                  <a:lnTo>
                    <a:pt x="77" y="28"/>
                  </a:lnTo>
                  <a:lnTo>
                    <a:pt x="81" y="33"/>
                  </a:lnTo>
                  <a:lnTo>
                    <a:pt x="86" y="36"/>
                  </a:lnTo>
                  <a:lnTo>
                    <a:pt x="90" y="38"/>
                  </a:lnTo>
                  <a:lnTo>
                    <a:pt x="93" y="39"/>
                  </a:lnTo>
                  <a:lnTo>
                    <a:pt x="60" y="39"/>
                  </a:lnTo>
                  <a:lnTo>
                    <a:pt x="50" y="36"/>
                  </a:lnTo>
                  <a:lnTo>
                    <a:pt x="43" y="32"/>
                  </a:lnTo>
                  <a:lnTo>
                    <a:pt x="36" y="28"/>
                  </a:lnTo>
                  <a:lnTo>
                    <a:pt x="30" y="23"/>
                  </a:lnTo>
                  <a:lnTo>
                    <a:pt x="24" y="18"/>
                  </a:lnTo>
                  <a:lnTo>
                    <a:pt x="16" y="13"/>
                  </a:lnTo>
                  <a:lnTo>
                    <a:pt x="9" y="7"/>
                  </a:lnTo>
                  <a:lnTo>
                    <a:pt x="0" y="3"/>
                  </a:lnTo>
                  <a:lnTo>
                    <a:pt x="11" y="1"/>
                  </a:lnTo>
                  <a:lnTo>
                    <a:pt x="20" y="0"/>
                  </a:lnTo>
                  <a:lnTo>
                    <a:pt x="26" y="0"/>
                  </a:lnTo>
                  <a:lnTo>
                    <a:pt x="33" y="1"/>
                  </a:lnTo>
                  <a:lnTo>
                    <a:pt x="44" y="4"/>
                  </a:lnTo>
                  <a:lnTo>
                    <a:pt x="60" y="9"/>
                  </a:lnTo>
                </a:path>
              </a:pathLst>
            </a:custGeom>
            <a:solidFill>
              <a:srgbClr val="7030A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400" name="Freeform 512"/>
            <p:cNvSpPr>
              <a:spLocks/>
            </p:cNvSpPr>
            <p:nvPr>
              <p:custDataLst>
                <p:tags r:id="rId336"/>
              </p:custDataLst>
            </p:nvPr>
          </p:nvSpPr>
          <p:spPr bwMode="auto">
            <a:xfrm>
              <a:off x="8026400" y="1827213"/>
              <a:ext cx="20638" cy="50800"/>
            </a:xfrm>
            <a:custGeom>
              <a:avLst/>
              <a:gdLst>
                <a:gd name="T0" fmla="*/ 2147483647 w 39"/>
                <a:gd name="T1" fmla="*/ 2147483647 h 19"/>
                <a:gd name="T2" fmla="*/ 2147483647 w 39"/>
                <a:gd name="T3" fmla="*/ 2147483647 h 19"/>
                <a:gd name="T4" fmla="*/ 2147483647 w 39"/>
                <a:gd name="T5" fmla="*/ 2147483647 h 19"/>
                <a:gd name="T6" fmla="*/ 2147483647 w 39"/>
                <a:gd name="T7" fmla="*/ 2147483647 h 19"/>
                <a:gd name="T8" fmla="*/ 2147483647 w 39"/>
                <a:gd name="T9" fmla="*/ 2147483647 h 19"/>
                <a:gd name="T10" fmla="*/ 2147483647 w 39"/>
                <a:gd name="T11" fmla="*/ 2147483647 h 19"/>
                <a:gd name="T12" fmla="*/ 0 w 39"/>
                <a:gd name="T13" fmla="*/ 2147483647 h 19"/>
                <a:gd name="T14" fmla="*/ 0 w 39"/>
                <a:gd name="T15" fmla="*/ 0 h 19"/>
                <a:gd name="T16" fmla="*/ 2147483647 w 39"/>
                <a:gd name="T17" fmla="*/ 2147483647 h 19"/>
                <a:gd name="T18" fmla="*/ 2147483647 w 39"/>
                <a:gd name="T19" fmla="*/ 2147483647 h 19"/>
                <a:gd name="T20" fmla="*/ 2147483647 w 39"/>
                <a:gd name="T21" fmla="*/ 2147483647 h 19"/>
                <a:gd name="T22" fmla="*/ 2147483647 w 39"/>
                <a:gd name="T23" fmla="*/ 2147483647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
                <a:gd name="T37" fmla="*/ 0 h 19"/>
                <a:gd name="T38" fmla="*/ 39 w 39"/>
                <a:gd name="T39" fmla="*/ 19 h 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 h="19">
                  <a:moveTo>
                    <a:pt x="39" y="19"/>
                  </a:moveTo>
                  <a:lnTo>
                    <a:pt x="13" y="19"/>
                  </a:lnTo>
                  <a:lnTo>
                    <a:pt x="8" y="19"/>
                  </a:lnTo>
                  <a:lnTo>
                    <a:pt x="5" y="17"/>
                  </a:lnTo>
                  <a:lnTo>
                    <a:pt x="3" y="14"/>
                  </a:lnTo>
                  <a:lnTo>
                    <a:pt x="2" y="11"/>
                  </a:lnTo>
                  <a:lnTo>
                    <a:pt x="0" y="5"/>
                  </a:lnTo>
                  <a:lnTo>
                    <a:pt x="0" y="0"/>
                  </a:lnTo>
                  <a:lnTo>
                    <a:pt x="13" y="4"/>
                  </a:lnTo>
                  <a:lnTo>
                    <a:pt x="22" y="9"/>
                  </a:lnTo>
                  <a:lnTo>
                    <a:pt x="30" y="14"/>
                  </a:lnTo>
                  <a:lnTo>
                    <a:pt x="39" y="19"/>
                  </a:lnTo>
                </a:path>
              </a:pathLst>
            </a:custGeom>
            <a:solidFill>
              <a:srgbClr val="7030A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401" name="Freeform 513"/>
            <p:cNvSpPr>
              <a:spLocks/>
            </p:cNvSpPr>
            <p:nvPr>
              <p:custDataLst>
                <p:tags r:id="rId337"/>
              </p:custDataLst>
            </p:nvPr>
          </p:nvSpPr>
          <p:spPr bwMode="auto">
            <a:xfrm>
              <a:off x="7874000" y="1943100"/>
              <a:ext cx="17463" cy="50800"/>
            </a:xfrm>
            <a:custGeom>
              <a:avLst/>
              <a:gdLst>
                <a:gd name="T0" fmla="*/ 0 w 26"/>
                <a:gd name="T1" fmla="*/ 2147483647 h 36"/>
                <a:gd name="T2" fmla="*/ 2147483647 w 26"/>
                <a:gd name="T3" fmla="*/ 2147483647 h 36"/>
                <a:gd name="T4" fmla="*/ 2147483647 w 26"/>
                <a:gd name="T5" fmla="*/ 2147483647 h 36"/>
                <a:gd name="T6" fmla="*/ 2147483647 w 26"/>
                <a:gd name="T7" fmla="*/ 2147483647 h 36"/>
                <a:gd name="T8" fmla="*/ 2147483647 w 26"/>
                <a:gd name="T9" fmla="*/ 0 h 36"/>
                <a:gd name="T10" fmla="*/ 2147483647 w 26"/>
                <a:gd name="T11" fmla="*/ 2147483647 h 36"/>
                <a:gd name="T12" fmla="*/ 2147483647 w 26"/>
                <a:gd name="T13" fmla="*/ 2147483647 h 36"/>
                <a:gd name="T14" fmla="*/ 2147483647 w 26"/>
                <a:gd name="T15" fmla="*/ 2147483647 h 36"/>
                <a:gd name="T16" fmla="*/ 2147483647 w 26"/>
                <a:gd name="T17" fmla="*/ 2147483647 h 36"/>
                <a:gd name="T18" fmla="*/ 2147483647 w 26"/>
                <a:gd name="T19" fmla="*/ 2147483647 h 36"/>
                <a:gd name="T20" fmla="*/ 2147483647 w 26"/>
                <a:gd name="T21" fmla="*/ 2147483647 h 36"/>
                <a:gd name="T22" fmla="*/ 2147483647 w 26"/>
                <a:gd name="T23" fmla="*/ 2147483647 h 36"/>
                <a:gd name="T24" fmla="*/ 2147483647 w 26"/>
                <a:gd name="T25" fmla="*/ 2147483647 h 36"/>
                <a:gd name="T26" fmla="*/ 2147483647 w 26"/>
                <a:gd name="T27" fmla="*/ 2147483647 h 36"/>
                <a:gd name="T28" fmla="*/ 0 w 26"/>
                <a:gd name="T29" fmla="*/ 2147483647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
                <a:gd name="T46" fmla="*/ 0 h 36"/>
                <a:gd name="T47" fmla="*/ 26 w 26"/>
                <a:gd name="T48" fmla="*/ 36 h 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 h="36">
                  <a:moveTo>
                    <a:pt x="0" y="36"/>
                  </a:moveTo>
                  <a:lnTo>
                    <a:pt x="3" y="31"/>
                  </a:lnTo>
                  <a:lnTo>
                    <a:pt x="10" y="20"/>
                  </a:lnTo>
                  <a:lnTo>
                    <a:pt x="18" y="8"/>
                  </a:lnTo>
                  <a:lnTo>
                    <a:pt x="26" y="0"/>
                  </a:lnTo>
                  <a:lnTo>
                    <a:pt x="26" y="9"/>
                  </a:lnTo>
                  <a:lnTo>
                    <a:pt x="26" y="18"/>
                  </a:lnTo>
                  <a:lnTo>
                    <a:pt x="25" y="22"/>
                  </a:lnTo>
                  <a:lnTo>
                    <a:pt x="24" y="26"/>
                  </a:lnTo>
                  <a:lnTo>
                    <a:pt x="21" y="29"/>
                  </a:lnTo>
                  <a:lnTo>
                    <a:pt x="17" y="32"/>
                  </a:lnTo>
                  <a:lnTo>
                    <a:pt x="14" y="34"/>
                  </a:lnTo>
                  <a:lnTo>
                    <a:pt x="10" y="35"/>
                  </a:lnTo>
                  <a:lnTo>
                    <a:pt x="4" y="36"/>
                  </a:lnTo>
                  <a:lnTo>
                    <a:pt x="0" y="36"/>
                  </a:lnTo>
                </a:path>
              </a:pathLst>
            </a:custGeom>
            <a:solidFill>
              <a:srgbClr val="0070C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402" name="Freeform 514"/>
            <p:cNvSpPr>
              <a:spLocks/>
            </p:cNvSpPr>
            <p:nvPr>
              <p:custDataLst>
                <p:tags r:id="rId338"/>
              </p:custDataLst>
            </p:nvPr>
          </p:nvSpPr>
          <p:spPr bwMode="auto">
            <a:xfrm>
              <a:off x="7888288" y="1966913"/>
              <a:ext cx="3175" cy="55562"/>
            </a:xfrm>
            <a:custGeom>
              <a:avLst/>
              <a:gdLst>
                <a:gd name="T0" fmla="*/ 0 w 6"/>
                <a:gd name="T1" fmla="*/ 2147483647 h 37"/>
                <a:gd name="T2" fmla="*/ 0 w 6"/>
                <a:gd name="T3" fmla="*/ 0 h 37"/>
                <a:gd name="T4" fmla="*/ 2147483647 w 6"/>
                <a:gd name="T5" fmla="*/ 0 h 37"/>
                <a:gd name="T6" fmla="*/ 2147483647 w 6"/>
                <a:gd name="T7" fmla="*/ 2147483647 h 37"/>
                <a:gd name="T8" fmla="*/ 0 w 6"/>
                <a:gd name="T9" fmla="*/ 2147483647 h 37"/>
                <a:gd name="T10" fmla="*/ 0 60000 65536"/>
                <a:gd name="T11" fmla="*/ 0 60000 65536"/>
                <a:gd name="T12" fmla="*/ 0 60000 65536"/>
                <a:gd name="T13" fmla="*/ 0 60000 65536"/>
                <a:gd name="T14" fmla="*/ 0 60000 65536"/>
                <a:gd name="T15" fmla="*/ 0 w 6"/>
                <a:gd name="T16" fmla="*/ 0 h 37"/>
                <a:gd name="T17" fmla="*/ 6 w 6"/>
                <a:gd name="T18" fmla="*/ 37 h 37"/>
              </a:gdLst>
              <a:ahLst/>
              <a:cxnLst>
                <a:cxn ang="T10">
                  <a:pos x="T0" y="T1"/>
                </a:cxn>
                <a:cxn ang="T11">
                  <a:pos x="T2" y="T3"/>
                </a:cxn>
                <a:cxn ang="T12">
                  <a:pos x="T4" y="T5"/>
                </a:cxn>
                <a:cxn ang="T13">
                  <a:pos x="T6" y="T7"/>
                </a:cxn>
                <a:cxn ang="T14">
                  <a:pos x="T8" y="T9"/>
                </a:cxn>
              </a:cxnLst>
              <a:rect l="T15" t="T16" r="T17" b="T18"/>
              <a:pathLst>
                <a:path w="6" h="37">
                  <a:moveTo>
                    <a:pt x="0" y="37"/>
                  </a:moveTo>
                  <a:lnTo>
                    <a:pt x="0" y="0"/>
                  </a:lnTo>
                  <a:lnTo>
                    <a:pt x="6" y="0"/>
                  </a:lnTo>
                  <a:lnTo>
                    <a:pt x="6" y="31"/>
                  </a:lnTo>
                  <a:lnTo>
                    <a:pt x="0" y="37"/>
                  </a:lnTo>
                </a:path>
              </a:pathLst>
            </a:custGeom>
            <a:solidFill>
              <a:srgbClr val="0070C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403" name="Freeform 515"/>
            <p:cNvSpPr>
              <a:spLocks/>
            </p:cNvSpPr>
            <p:nvPr>
              <p:custDataLst>
                <p:tags r:id="rId339"/>
              </p:custDataLst>
            </p:nvPr>
          </p:nvSpPr>
          <p:spPr bwMode="auto">
            <a:xfrm>
              <a:off x="7874000" y="2041525"/>
              <a:ext cx="9525" cy="50800"/>
            </a:xfrm>
            <a:custGeom>
              <a:avLst/>
              <a:gdLst>
                <a:gd name="T0" fmla="*/ 0 w 20"/>
                <a:gd name="T1" fmla="*/ 2147483647 h 43"/>
                <a:gd name="T2" fmla="*/ 0 w 20"/>
                <a:gd name="T3" fmla="*/ 2147483647 h 43"/>
                <a:gd name="T4" fmla="*/ 0 w 20"/>
                <a:gd name="T5" fmla="*/ 2147483647 h 43"/>
                <a:gd name="T6" fmla="*/ 2147483647 w 20"/>
                <a:gd name="T7" fmla="*/ 2147483647 h 43"/>
                <a:gd name="T8" fmla="*/ 2147483647 w 20"/>
                <a:gd name="T9" fmla="*/ 0 h 43"/>
                <a:gd name="T10" fmla="*/ 2147483647 w 20"/>
                <a:gd name="T11" fmla="*/ 2147483647 h 43"/>
                <a:gd name="T12" fmla="*/ 2147483647 w 20"/>
                <a:gd name="T13" fmla="*/ 2147483647 h 43"/>
                <a:gd name="T14" fmla="*/ 2147483647 w 20"/>
                <a:gd name="T15" fmla="*/ 2147483647 h 43"/>
                <a:gd name="T16" fmla="*/ 2147483647 w 20"/>
                <a:gd name="T17" fmla="*/ 2147483647 h 43"/>
                <a:gd name="T18" fmla="*/ 2147483647 w 20"/>
                <a:gd name="T19" fmla="*/ 2147483647 h 43"/>
                <a:gd name="T20" fmla="*/ 2147483647 w 20"/>
                <a:gd name="T21" fmla="*/ 2147483647 h 43"/>
                <a:gd name="T22" fmla="*/ 2147483647 w 20"/>
                <a:gd name="T23" fmla="*/ 2147483647 h 43"/>
                <a:gd name="T24" fmla="*/ 2147483647 w 20"/>
                <a:gd name="T25" fmla="*/ 2147483647 h 43"/>
                <a:gd name="T26" fmla="*/ 2147483647 w 20"/>
                <a:gd name="T27" fmla="*/ 2147483647 h 43"/>
                <a:gd name="T28" fmla="*/ 2147483647 w 20"/>
                <a:gd name="T29" fmla="*/ 2147483647 h 43"/>
                <a:gd name="T30" fmla="*/ 2147483647 w 20"/>
                <a:gd name="T31" fmla="*/ 2147483647 h 43"/>
                <a:gd name="T32" fmla="*/ 2147483647 w 20"/>
                <a:gd name="T33" fmla="*/ 2147483647 h 43"/>
                <a:gd name="T34" fmla="*/ 2147483647 w 20"/>
                <a:gd name="T35" fmla="*/ 2147483647 h 43"/>
                <a:gd name="T36" fmla="*/ 0 w 20"/>
                <a:gd name="T37" fmla="*/ 2147483647 h 43"/>
                <a:gd name="T38" fmla="*/ 0 w 20"/>
                <a:gd name="T39" fmla="*/ 2147483647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
                <a:gd name="T61" fmla="*/ 0 h 43"/>
                <a:gd name="T62" fmla="*/ 20 w 20"/>
                <a:gd name="T63" fmla="*/ 43 h 4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 h="43">
                  <a:moveTo>
                    <a:pt x="0" y="31"/>
                  </a:moveTo>
                  <a:lnTo>
                    <a:pt x="0" y="25"/>
                  </a:lnTo>
                  <a:lnTo>
                    <a:pt x="0" y="18"/>
                  </a:lnTo>
                  <a:lnTo>
                    <a:pt x="2" y="9"/>
                  </a:lnTo>
                  <a:lnTo>
                    <a:pt x="7" y="0"/>
                  </a:lnTo>
                  <a:lnTo>
                    <a:pt x="11" y="7"/>
                  </a:lnTo>
                  <a:lnTo>
                    <a:pt x="16" y="12"/>
                  </a:lnTo>
                  <a:lnTo>
                    <a:pt x="17" y="14"/>
                  </a:lnTo>
                  <a:lnTo>
                    <a:pt x="19" y="18"/>
                  </a:lnTo>
                  <a:lnTo>
                    <a:pt x="19" y="21"/>
                  </a:lnTo>
                  <a:lnTo>
                    <a:pt x="20" y="25"/>
                  </a:lnTo>
                  <a:lnTo>
                    <a:pt x="19" y="27"/>
                  </a:lnTo>
                  <a:lnTo>
                    <a:pt x="18" y="30"/>
                  </a:lnTo>
                  <a:lnTo>
                    <a:pt x="16" y="33"/>
                  </a:lnTo>
                  <a:lnTo>
                    <a:pt x="12" y="36"/>
                  </a:lnTo>
                  <a:lnTo>
                    <a:pt x="9" y="39"/>
                  </a:lnTo>
                  <a:lnTo>
                    <a:pt x="6" y="41"/>
                  </a:lnTo>
                  <a:lnTo>
                    <a:pt x="2" y="42"/>
                  </a:lnTo>
                  <a:lnTo>
                    <a:pt x="0" y="43"/>
                  </a:lnTo>
                  <a:lnTo>
                    <a:pt x="0" y="31"/>
                  </a:lnTo>
                </a:path>
              </a:pathLst>
            </a:custGeom>
            <a:solidFill>
              <a:srgbClr val="0070C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404" name="Freeform 516"/>
            <p:cNvSpPr>
              <a:spLocks/>
            </p:cNvSpPr>
            <p:nvPr>
              <p:custDataLst>
                <p:tags r:id="rId340"/>
              </p:custDataLst>
            </p:nvPr>
          </p:nvSpPr>
          <p:spPr bwMode="auto">
            <a:xfrm>
              <a:off x="7848600" y="2073275"/>
              <a:ext cx="0" cy="53975"/>
            </a:xfrm>
            <a:custGeom>
              <a:avLst/>
              <a:gdLst>
                <a:gd name="T0" fmla="*/ 2147483647 h 30"/>
                <a:gd name="T1" fmla="*/ 2147483647 h 30"/>
                <a:gd name="T2" fmla="*/ 2147483647 h 30"/>
                <a:gd name="T3" fmla="*/ 2147483647 h 30"/>
                <a:gd name="T4" fmla="*/ 0 h 30"/>
                <a:gd name="T5" fmla="*/ 0 60000 65536"/>
                <a:gd name="T6" fmla="*/ 0 60000 65536"/>
                <a:gd name="T7" fmla="*/ 0 60000 65536"/>
                <a:gd name="T8" fmla="*/ 0 60000 65536"/>
                <a:gd name="T9" fmla="*/ 0 60000 65536"/>
                <a:gd name="T10" fmla="*/ 0 h 30"/>
                <a:gd name="T11" fmla="*/ 30 h 30"/>
              </a:gdLst>
              <a:ahLst/>
              <a:cxnLst>
                <a:cxn ang="T5">
                  <a:pos x="0" y="T0"/>
                </a:cxn>
                <a:cxn ang="T6">
                  <a:pos x="0" y="T1"/>
                </a:cxn>
                <a:cxn ang="T7">
                  <a:pos x="0" y="T2"/>
                </a:cxn>
                <a:cxn ang="T8">
                  <a:pos x="0" y="T3"/>
                </a:cxn>
                <a:cxn ang="T9">
                  <a:pos x="0" y="T4"/>
                </a:cxn>
              </a:cxnLst>
              <a:rect l="0" t="T10" r="0" b="T11"/>
              <a:pathLst>
                <a:path h="30">
                  <a:moveTo>
                    <a:pt x="0" y="30"/>
                  </a:moveTo>
                  <a:lnTo>
                    <a:pt x="0" y="25"/>
                  </a:lnTo>
                  <a:lnTo>
                    <a:pt x="0" y="18"/>
                  </a:lnTo>
                  <a:lnTo>
                    <a:pt x="0" y="9"/>
                  </a:lnTo>
                  <a:lnTo>
                    <a:pt x="0" y="0"/>
                  </a:lnTo>
                </a:path>
              </a:pathLst>
            </a:custGeom>
            <a:solidFill>
              <a:srgbClr val="0070C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405" name="Freeform 517"/>
            <p:cNvSpPr>
              <a:spLocks/>
            </p:cNvSpPr>
            <p:nvPr>
              <p:custDataLst>
                <p:tags r:id="rId341"/>
              </p:custDataLst>
            </p:nvPr>
          </p:nvSpPr>
          <p:spPr bwMode="auto">
            <a:xfrm>
              <a:off x="7848600" y="2073275"/>
              <a:ext cx="7938" cy="53975"/>
            </a:xfrm>
            <a:custGeom>
              <a:avLst/>
              <a:gdLst>
                <a:gd name="T0" fmla="*/ 0 w 20"/>
                <a:gd name="T1" fmla="*/ 0 h 24"/>
                <a:gd name="T2" fmla="*/ 2147483647 w 20"/>
                <a:gd name="T3" fmla="*/ 0 h 24"/>
                <a:gd name="T4" fmla="*/ 0 w 20"/>
                <a:gd name="T5" fmla="*/ 2147483647 h 24"/>
                <a:gd name="T6" fmla="*/ 0 60000 65536"/>
                <a:gd name="T7" fmla="*/ 0 60000 65536"/>
                <a:gd name="T8" fmla="*/ 0 60000 65536"/>
                <a:gd name="T9" fmla="*/ 0 w 20"/>
                <a:gd name="T10" fmla="*/ 0 h 24"/>
                <a:gd name="T11" fmla="*/ 20 w 20"/>
                <a:gd name="T12" fmla="*/ 24 h 24"/>
              </a:gdLst>
              <a:ahLst/>
              <a:cxnLst>
                <a:cxn ang="T6">
                  <a:pos x="T0" y="T1"/>
                </a:cxn>
                <a:cxn ang="T7">
                  <a:pos x="T2" y="T3"/>
                </a:cxn>
                <a:cxn ang="T8">
                  <a:pos x="T4" y="T5"/>
                </a:cxn>
              </a:cxnLst>
              <a:rect l="T9" t="T10" r="T11" b="T12"/>
              <a:pathLst>
                <a:path w="20" h="24">
                  <a:moveTo>
                    <a:pt x="0" y="0"/>
                  </a:moveTo>
                  <a:lnTo>
                    <a:pt x="20" y="0"/>
                  </a:lnTo>
                  <a:lnTo>
                    <a:pt x="0" y="24"/>
                  </a:lnTo>
                </a:path>
              </a:pathLst>
            </a:custGeom>
            <a:solidFill>
              <a:srgbClr val="0070C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406" name="Freeform 518"/>
            <p:cNvSpPr>
              <a:spLocks/>
            </p:cNvSpPr>
            <p:nvPr>
              <p:custDataLst>
                <p:tags r:id="rId342"/>
              </p:custDataLst>
            </p:nvPr>
          </p:nvSpPr>
          <p:spPr bwMode="auto">
            <a:xfrm>
              <a:off x="7572375" y="1701800"/>
              <a:ext cx="22225" cy="52388"/>
            </a:xfrm>
            <a:custGeom>
              <a:avLst/>
              <a:gdLst>
                <a:gd name="T0" fmla="*/ 0 w 46"/>
                <a:gd name="T1" fmla="*/ 0 h 19"/>
                <a:gd name="T2" fmla="*/ 2147483647 w 46"/>
                <a:gd name="T3" fmla="*/ 2147483647 h 19"/>
                <a:gd name="T4" fmla="*/ 2147483647 w 46"/>
                <a:gd name="T5" fmla="*/ 2147483647 h 19"/>
                <a:gd name="T6" fmla="*/ 2147483647 w 46"/>
                <a:gd name="T7" fmla="*/ 2147483647 h 19"/>
                <a:gd name="T8" fmla="*/ 2147483647 w 46"/>
                <a:gd name="T9" fmla="*/ 2147483647 h 19"/>
                <a:gd name="T10" fmla="*/ 2147483647 w 46"/>
                <a:gd name="T11" fmla="*/ 2147483647 h 19"/>
                <a:gd name="T12" fmla="*/ 2147483647 w 46"/>
                <a:gd name="T13" fmla="*/ 2147483647 h 19"/>
                <a:gd name="T14" fmla="*/ 2147483647 w 46"/>
                <a:gd name="T15" fmla="*/ 2147483647 h 19"/>
                <a:gd name="T16" fmla="*/ 2147483647 w 46"/>
                <a:gd name="T17" fmla="*/ 2147483647 h 19"/>
                <a:gd name="T18" fmla="*/ 2147483647 w 46"/>
                <a:gd name="T19" fmla="*/ 2147483647 h 19"/>
                <a:gd name="T20" fmla="*/ 2147483647 w 46"/>
                <a:gd name="T21" fmla="*/ 2147483647 h 19"/>
                <a:gd name="T22" fmla="*/ 2147483647 w 46"/>
                <a:gd name="T23" fmla="*/ 2147483647 h 19"/>
                <a:gd name="T24" fmla="*/ 2147483647 w 46"/>
                <a:gd name="T25" fmla="*/ 2147483647 h 19"/>
                <a:gd name="T26" fmla="*/ 2147483647 w 46"/>
                <a:gd name="T27" fmla="*/ 2147483647 h 19"/>
                <a:gd name="T28" fmla="*/ 2147483647 w 46"/>
                <a:gd name="T29" fmla="*/ 2147483647 h 19"/>
                <a:gd name="T30" fmla="*/ 2147483647 w 46"/>
                <a:gd name="T31" fmla="*/ 2147483647 h 19"/>
                <a:gd name="T32" fmla="*/ 0 w 46"/>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19"/>
                <a:gd name="T53" fmla="*/ 46 w 46"/>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19">
                  <a:moveTo>
                    <a:pt x="0" y="0"/>
                  </a:moveTo>
                  <a:lnTo>
                    <a:pt x="9" y="3"/>
                  </a:lnTo>
                  <a:lnTo>
                    <a:pt x="14" y="5"/>
                  </a:lnTo>
                  <a:lnTo>
                    <a:pt x="19" y="8"/>
                  </a:lnTo>
                  <a:lnTo>
                    <a:pt x="23" y="10"/>
                  </a:lnTo>
                  <a:lnTo>
                    <a:pt x="26" y="12"/>
                  </a:lnTo>
                  <a:lnTo>
                    <a:pt x="32" y="14"/>
                  </a:lnTo>
                  <a:lnTo>
                    <a:pt x="37" y="17"/>
                  </a:lnTo>
                  <a:lnTo>
                    <a:pt x="46" y="19"/>
                  </a:lnTo>
                  <a:lnTo>
                    <a:pt x="33" y="19"/>
                  </a:lnTo>
                  <a:lnTo>
                    <a:pt x="24" y="19"/>
                  </a:lnTo>
                  <a:lnTo>
                    <a:pt x="18" y="18"/>
                  </a:lnTo>
                  <a:lnTo>
                    <a:pt x="13" y="17"/>
                  </a:lnTo>
                  <a:lnTo>
                    <a:pt x="10" y="14"/>
                  </a:lnTo>
                  <a:lnTo>
                    <a:pt x="7" y="11"/>
                  </a:lnTo>
                  <a:lnTo>
                    <a:pt x="4" y="7"/>
                  </a:lnTo>
                  <a:lnTo>
                    <a:pt x="0" y="0"/>
                  </a:lnTo>
                </a:path>
              </a:pathLst>
            </a:custGeom>
            <a:solidFill>
              <a:srgbClr val="0070C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407" name="Freeform 519"/>
            <p:cNvSpPr>
              <a:spLocks/>
            </p:cNvSpPr>
            <p:nvPr>
              <p:custDataLst>
                <p:tags r:id="rId343"/>
              </p:custDataLst>
            </p:nvPr>
          </p:nvSpPr>
          <p:spPr bwMode="auto">
            <a:xfrm>
              <a:off x="4575175" y="1830388"/>
              <a:ext cx="52388" cy="33337"/>
            </a:xfrm>
            <a:custGeom>
              <a:avLst/>
              <a:gdLst>
                <a:gd name="T0" fmla="*/ 2147483647 w 100"/>
                <a:gd name="T1" fmla="*/ 0 h 55"/>
                <a:gd name="T2" fmla="*/ 2147483647 w 100"/>
                <a:gd name="T3" fmla="*/ 2147483647 h 55"/>
                <a:gd name="T4" fmla="*/ 2147483647 w 100"/>
                <a:gd name="T5" fmla="*/ 2147483647 h 55"/>
                <a:gd name="T6" fmla="*/ 2147483647 w 100"/>
                <a:gd name="T7" fmla="*/ 2147483647 h 55"/>
                <a:gd name="T8" fmla="*/ 0 w 100"/>
                <a:gd name="T9" fmla="*/ 2147483647 h 55"/>
                <a:gd name="T10" fmla="*/ 2147483647 w 100"/>
                <a:gd name="T11" fmla="*/ 2147483647 h 55"/>
                <a:gd name="T12" fmla="*/ 2147483647 w 100"/>
                <a:gd name="T13" fmla="*/ 2147483647 h 55"/>
                <a:gd name="T14" fmla="*/ 2147483647 w 100"/>
                <a:gd name="T15" fmla="*/ 2147483647 h 55"/>
                <a:gd name="T16" fmla="*/ 2147483647 w 100"/>
                <a:gd name="T17" fmla="*/ 2147483647 h 55"/>
                <a:gd name="T18" fmla="*/ 2147483647 w 100"/>
                <a:gd name="T19" fmla="*/ 2147483647 h 55"/>
                <a:gd name="T20" fmla="*/ 2147483647 w 100"/>
                <a:gd name="T21" fmla="*/ 0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
                <a:gd name="T34" fmla="*/ 0 h 55"/>
                <a:gd name="T35" fmla="*/ 100 w 100"/>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0" h="55">
                  <a:moveTo>
                    <a:pt x="33" y="0"/>
                  </a:moveTo>
                  <a:lnTo>
                    <a:pt x="100" y="12"/>
                  </a:lnTo>
                  <a:lnTo>
                    <a:pt x="100" y="55"/>
                  </a:lnTo>
                  <a:lnTo>
                    <a:pt x="13" y="55"/>
                  </a:lnTo>
                  <a:lnTo>
                    <a:pt x="0" y="43"/>
                  </a:lnTo>
                  <a:lnTo>
                    <a:pt x="1" y="38"/>
                  </a:lnTo>
                  <a:lnTo>
                    <a:pt x="4" y="32"/>
                  </a:lnTo>
                  <a:lnTo>
                    <a:pt x="10" y="25"/>
                  </a:lnTo>
                  <a:lnTo>
                    <a:pt x="16" y="18"/>
                  </a:lnTo>
                  <a:lnTo>
                    <a:pt x="27" y="5"/>
                  </a:lnTo>
                  <a:lnTo>
                    <a:pt x="33" y="0"/>
                  </a:lnTo>
                </a:path>
              </a:pathLst>
            </a:custGeom>
            <a:solidFill>
              <a:srgbClr val="7030A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408" name="Freeform 520"/>
            <p:cNvSpPr>
              <a:spLocks/>
            </p:cNvSpPr>
            <p:nvPr>
              <p:custDataLst>
                <p:tags r:id="rId344"/>
              </p:custDataLst>
            </p:nvPr>
          </p:nvSpPr>
          <p:spPr bwMode="auto">
            <a:xfrm>
              <a:off x="5076825" y="1458913"/>
              <a:ext cx="47625" cy="53975"/>
            </a:xfrm>
            <a:custGeom>
              <a:avLst/>
              <a:gdLst>
                <a:gd name="T0" fmla="*/ 2147483647 w 99"/>
                <a:gd name="T1" fmla="*/ 2147483647 h 51"/>
                <a:gd name="T2" fmla="*/ 2147483647 w 99"/>
                <a:gd name="T3" fmla="*/ 2147483647 h 51"/>
                <a:gd name="T4" fmla="*/ 2147483647 w 99"/>
                <a:gd name="T5" fmla="*/ 0 h 51"/>
                <a:gd name="T6" fmla="*/ 2147483647 w 99"/>
                <a:gd name="T7" fmla="*/ 0 h 51"/>
                <a:gd name="T8" fmla="*/ 2147483647 w 99"/>
                <a:gd name="T9" fmla="*/ 2147483647 h 51"/>
                <a:gd name="T10" fmla="*/ 2147483647 w 99"/>
                <a:gd name="T11" fmla="*/ 2147483647 h 51"/>
                <a:gd name="T12" fmla="*/ 2147483647 w 99"/>
                <a:gd name="T13" fmla="*/ 2147483647 h 51"/>
                <a:gd name="T14" fmla="*/ 2147483647 w 99"/>
                <a:gd name="T15" fmla="*/ 2147483647 h 51"/>
                <a:gd name="T16" fmla="*/ 2147483647 w 99"/>
                <a:gd name="T17" fmla="*/ 2147483647 h 51"/>
                <a:gd name="T18" fmla="*/ 2147483647 w 99"/>
                <a:gd name="T19" fmla="*/ 2147483647 h 51"/>
                <a:gd name="T20" fmla="*/ 2147483647 w 99"/>
                <a:gd name="T21" fmla="*/ 2147483647 h 51"/>
                <a:gd name="T22" fmla="*/ 2147483647 w 99"/>
                <a:gd name="T23" fmla="*/ 2147483647 h 51"/>
                <a:gd name="T24" fmla="*/ 2147483647 w 99"/>
                <a:gd name="T25" fmla="*/ 2147483647 h 51"/>
                <a:gd name="T26" fmla="*/ 2147483647 w 99"/>
                <a:gd name="T27" fmla="*/ 2147483647 h 51"/>
                <a:gd name="T28" fmla="*/ 2147483647 w 99"/>
                <a:gd name="T29" fmla="*/ 2147483647 h 51"/>
                <a:gd name="T30" fmla="*/ 2147483647 w 99"/>
                <a:gd name="T31" fmla="*/ 2147483647 h 51"/>
                <a:gd name="T32" fmla="*/ 2147483647 w 99"/>
                <a:gd name="T33" fmla="*/ 2147483647 h 51"/>
                <a:gd name="T34" fmla="*/ 2147483647 w 99"/>
                <a:gd name="T35" fmla="*/ 2147483647 h 51"/>
                <a:gd name="T36" fmla="*/ 2147483647 w 99"/>
                <a:gd name="T37" fmla="*/ 2147483647 h 51"/>
                <a:gd name="T38" fmla="*/ 2147483647 w 99"/>
                <a:gd name="T39" fmla="*/ 2147483647 h 51"/>
                <a:gd name="T40" fmla="*/ 2147483647 w 99"/>
                <a:gd name="T41" fmla="*/ 2147483647 h 51"/>
                <a:gd name="T42" fmla="*/ 2147483647 w 99"/>
                <a:gd name="T43" fmla="*/ 2147483647 h 51"/>
                <a:gd name="T44" fmla="*/ 2147483647 w 99"/>
                <a:gd name="T45" fmla="*/ 2147483647 h 51"/>
                <a:gd name="T46" fmla="*/ 2147483647 w 99"/>
                <a:gd name="T47" fmla="*/ 2147483647 h 51"/>
                <a:gd name="T48" fmla="*/ 2147483647 w 99"/>
                <a:gd name="T49" fmla="*/ 2147483647 h 51"/>
                <a:gd name="T50" fmla="*/ 2147483647 w 99"/>
                <a:gd name="T51" fmla="*/ 2147483647 h 51"/>
                <a:gd name="T52" fmla="*/ 2147483647 w 99"/>
                <a:gd name="T53" fmla="*/ 2147483647 h 51"/>
                <a:gd name="T54" fmla="*/ 0 w 99"/>
                <a:gd name="T55" fmla="*/ 2147483647 h 51"/>
                <a:gd name="T56" fmla="*/ 2147483647 w 99"/>
                <a:gd name="T57" fmla="*/ 2147483647 h 51"/>
                <a:gd name="T58" fmla="*/ 2147483647 w 99"/>
                <a:gd name="T59" fmla="*/ 2147483647 h 51"/>
                <a:gd name="T60" fmla="*/ 2147483647 w 99"/>
                <a:gd name="T61" fmla="*/ 2147483647 h 51"/>
                <a:gd name="T62" fmla="*/ 2147483647 w 99"/>
                <a:gd name="T63" fmla="*/ 2147483647 h 51"/>
                <a:gd name="T64" fmla="*/ 2147483647 w 99"/>
                <a:gd name="T65" fmla="*/ 2147483647 h 51"/>
                <a:gd name="T66" fmla="*/ 2147483647 w 99"/>
                <a:gd name="T67" fmla="*/ 2147483647 h 51"/>
                <a:gd name="T68" fmla="*/ 2147483647 w 99"/>
                <a:gd name="T69" fmla="*/ 2147483647 h 51"/>
                <a:gd name="T70" fmla="*/ 2147483647 w 99"/>
                <a:gd name="T71" fmla="*/ 2147483647 h 51"/>
                <a:gd name="T72" fmla="*/ 2147483647 w 99"/>
                <a:gd name="T73" fmla="*/ 2147483647 h 51"/>
                <a:gd name="T74" fmla="*/ 2147483647 w 99"/>
                <a:gd name="T75" fmla="*/ 2147483647 h 51"/>
                <a:gd name="T76" fmla="*/ 2147483647 w 99"/>
                <a:gd name="T77" fmla="*/ 2147483647 h 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9"/>
                <a:gd name="T118" fmla="*/ 0 h 51"/>
                <a:gd name="T119" fmla="*/ 99 w 99"/>
                <a:gd name="T120" fmla="*/ 51 h 5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9" h="51">
                  <a:moveTo>
                    <a:pt x="53" y="2"/>
                  </a:moveTo>
                  <a:lnTo>
                    <a:pt x="58" y="1"/>
                  </a:lnTo>
                  <a:lnTo>
                    <a:pt x="62" y="0"/>
                  </a:lnTo>
                  <a:lnTo>
                    <a:pt x="65" y="0"/>
                  </a:lnTo>
                  <a:lnTo>
                    <a:pt x="69" y="1"/>
                  </a:lnTo>
                  <a:lnTo>
                    <a:pt x="74" y="5"/>
                  </a:lnTo>
                  <a:lnTo>
                    <a:pt x="79" y="11"/>
                  </a:lnTo>
                  <a:lnTo>
                    <a:pt x="83" y="18"/>
                  </a:lnTo>
                  <a:lnTo>
                    <a:pt x="87" y="25"/>
                  </a:lnTo>
                  <a:lnTo>
                    <a:pt x="91" y="28"/>
                  </a:lnTo>
                  <a:lnTo>
                    <a:pt x="93" y="30"/>
                  </a:lnTo>
                  <a:lnTo>
                    <a:pt x="96" y="32"/>
                  </a:lnTo>
                  <a:lnTo>
                    <a:pt x="99" y="34"/>
                  </a:lnTo>
                  <a:lnTo>
                    <a:pt x="99" y="37"/>
                  </a:lnTo>
                  <a:lnTo>
                    <a:pt x="97" y="40"/>
                  </a:lnTo>
                  <a:lnTo>
                    <a:pt x="95" y="43"/>
                  </a:lnTo>
                  <a:lnTo>
                    <a:pt x="91" y="45"/>
                  </a:lnTo>
                  <a:lnTo>
                    <a:pt x="86" y="47"/>
                  </a:lnTo>
                  <a:lnTo>
                    <a:pt x="81" y="48"/>
                  </a:lnTo>
                  <a:lnTo>
                    <a:pt x="74" y="50"/>
                  </a:lnTo>
                  <a:lnTo>
                    <a:pt x="68" y="50"/>
                  </a:lnTo>
                  <a:lnTo>
                    <a:pt x="52" y="51"/>
                  </a:lnTo>
                  <a:lnTo>
                    <a:pt x="36" y="49"/>
                  </a:lnTo>
                  <a:lnTo>
                    <a:pt x="27" y="48"/>
                  </a:lnTo>
                  <a:lnTo>
                    <a:pt x="18" y="45"/>
                  </a:lnTo>
                  <a:lnTo>
                    <a:pt x="9" y="43"/>
                  </a:lnTo>
                  <a:lnTo>
                    <a:pt x="1" y="40"/>
                  </a:lnTo>
                  <a:lnTo>
                    <a:pt x="0" y="39"/>
                  </a:lnTo>
                  <a:lnTo>
                    <a:pt x="1" y="37"/>
                  </a:lnTo>
                  <a:lnTo>
                    <a:pt x="3" y="35"/>
                  </a:lnTo>
                  <a:lnTo>
                    <a:pt x="6" y="33"/>
                  </a:lnTo>
                  <a:lnTo>
                    <a:pt x="14" y="29"/>
                  </a:lnTo>
                  <a:lnTo>
                    <a:pt x="25" y="24"/>
                  </a:lnTo>
                  <a:lnTo>
                    <a:pt x="35" y="19"/>
                  </a:lnTo>
                  <a:lnTo>
                    <a:pt x="45" y="12"/>
                  </a:lnTo>
                  <a:lnTo>
                    <a:pt x="48" y="10"/>
                  </a:lnTo>
                  <a:lnTo>
                    <a:pt x="51" y="7"/>
                  </a:lnTo>
                  <a:lnTo>
                    <a:pt x="52" y="5"/>
                  </a:lnTo>
                  <a:lnTo>
                    <a:pt x="53" y="2"/>
                  </a:lnTo>
                </a:path>
              </a:pathLst>
            </a:custGeom>
            <a:solidFill>
              <a:srgbClr val="7030A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409" name="Freeform 521"/>
            <p:cNvSpPr>
              <a:spLocks/>
            </p:cNvSpPr>
            <p:nvPr>
              <p:custDataLst>
                <p:tags r:id="rId345"/>
              </p:custDataLst>
            </p:nvPr>
          </p:nvSpPr>
          <p:spPr bwMode="auto">
            <a:xfrm>
              <a:off x="5114925" y="1289050"/>
              <a:ext cx="255588" cy="147638"/>
            </a:xfrm>
            <a:custGeom>
              <a:avLst/>
              <a:gdLst>
                <a:gd name="T0" fmla="*/ 2147483647 w 525"/>
                <a:gd name="T1" fmla="*/ 2147483647 h 311"/>
                <a:gd name="T2" fmla="*/ 2147483647 w 525"/>
                <a:gd name="T3" fmla="*/ 2147483647 h 311"/>
                <a:gd name="T4" fmla="*/ 2147483647 w 525"/>
                <a:gd name="T5" fmla="*/ 2147483647 h 311"/>
                <a:gd name="T6" fmla="*/ 2147483647 w 525"/>
                <a:gd name="T7" fmla="*/ 2147483647 h 311"/>
                <a:gd name="T8" fmla="*/ 2147483647 w 525"/>
                <a:gd name="T9" fmla="*/ 2147483647 h 311"/>
                <a:gd name="T10" fmla="*/ 2147483647 w 525"/>
                <a:gd name="T11" fmla="*/ 2147483647 h 311"/>
                <a:gd name="T12" fmla="*/ 2147483647 w 525"/>
                <a:gd name="T13" fmla="*/ 2147483647 h 311"/>
                <a:gd name="T14" fmla="*/ 2147483647 w 525"/>
                <a:gd name="T15" fmla="*/ 2147483647 h 311"/>
                <a:gd name="T16" fmla="*/ 2147483647 w 525"/>
                <a:gd name="T17" fmla="*/ 2147483647 h 311"/>
                <a:gd name="T18" fmla="*/ 2147483647 w 525"/>
                <a:gd name="T19" fmla="*/ 2147483647 h 311"/>
                <a:gd name="T20" fmla="*/ 2147483647 w 525"/>
                <a:gd name="T21" fmla="*/ 2147483647 h 311"/>
                <a:gd name="T22" fmla="*/ 2147483647 w 525"/>
                <a:gd name="T23" fmla="*/ 2147483647 h 311"/>
                <a:gd name="T24" fmla="*/ 2147483647 w 525"/>
                <a:gd name="T25" fmla="*/ 2147483647 h 311"/>
                <a:gd name="T26" fmla="*/ 2147483647 w 525"/>
                <a:gd name="T27" fmla="*/ 2147483647 h 311"/>
                <a:gd name="T28" fmla="*/ 2147483647 w 525"/>
                <a:gd name="T29" fmla="*/ 2147483647 h 311"/>
                <a:gd name="T30" fmla="*/ 2147483647 w 525"/>
                <a:gd name="T31" fmla="*/ 2147483647 h 311"/>
                <a:gd name="T32" fmla="*/ 2147483647 w 525"/>
                <a:gd name="T33" fmla="*/ 2147483647 h 311"/>
                <a:gd name="T34" fmla="*/ 2147483647 w 525"/>
                <a:gd name="T35" fmla="*/ 2147483647 h 311"/>
                <a:gd name="T36" fmla="*/ 2147483647 w 525"/>
                <a:gd name="T37" fmla="*/ 2147483647 h 311"/>
                <a:gd name="T38" fmla="*/ 2147483647 w 525"/>
                <a:gd name="T39" fmla="*/ 2147483647 h 311"/>
                <a:gd name="T40" fmla="*/ 2147483647 w 525"/>
                <a:gd name="T41" fmla="*/ 2147483647 h 311"/>
                <a:gd name="T42" fmla="*/ 2147483647 w 525"/>
                <a:gd name="T43" fmla="*/ 2147483647 h 311"/>
                <a:gd name="T44" fmla="*/ 2147483647 w 525"/>
                <a:gd name="T45" fmla="*/ 2147483647 h 311"/>
                <a:gd name="T46" fmla="*/ 2147483647 w 525"/>
                <a:gd name="T47" fmla="*/ 2147483647 h 311"/>
                <a:gd name="T48" fmla="*/ 2147483647 w 525"/>
                <a:gd name="T49" fmla="*/ 2147483647 h 311"/>
                <a:gd name="T50" fmla="*/ 2147483647 w 525"/>
                <a:gd name="T51" fmla="*/ 2147483647 h 311"/>
                <a:gd name="T52" fmla="*/ 2147483647 w 525"/>
                <a:gd name="T53" fmla="*/ 2147483647 h 311"/>
                <a:gd name="T54" fmla="*/ 2147483647 w 525"/>
                <a:gd name="T55" fmla="*/ 2147483647 h 311"/>
                <a:gd name="T56" fmla="*/ 2147483647 w 525"/>
                <a:gd name="T57" fmla="*/ 2147483647 h 311"/>
                <a:gd name="T58" fmla="*/ 2147483647 w 525"/>
                <a:gd name="T59" fmla="*/ 2147483647 h 311"/>
                <a:gd name="T60" fmla="*/ 2147483647 w 525"/>
                <a:gd name="T61" fmla="*/ 2147483647 h 311"/>
                <a:gd name="T62" fmla="*/ 2147483647 w 525"/>
                <a:gd name="T63" fmla="*/ 2147483647 h 311"/>
                <a:gd name="T64" fmla="*/ 2147483647 w 525"/>
                <a:gd name="T65" fmla="*/ 2147483647 h 311"/>
                <a:gd name="T66" fmla="*/ 2147483647 w 525"/>
                <a:gd name="T67" fmla="*/ 2147483647 h 311"/>
                <a:gd name="T68" fmla="*/ 2147483647 w 525"/>
                <a:gd name="T69" fmla="*/ 2147483647 h 311"/>
                <a:gd name="T70" fmla="*/ 2147483647 w 525"/>
                <a:gd name="T71" fmla="*/ 2147483647 h 311"/>
                <a:gd name="T72" fmla="*/ 2147483647 w 525"/>
                <a:gd name="T73" fmla="*/ 2147483647 h 311"/>
                <a:gd name="T74" fmla="*/ 2147483647 w 525"/>
                <a:gd name="T75" fmla="*/ 2147483647 h 311"/>
                <a:gd name="T76" fmla="*/ 0 w 525"/>
                <a:gd name="T77" fmla="*/ 2147483647 h 311"/>
                <a:gd name="T78" fmla="*/ 2147483647 w 525"/>
                <a:gd name="T79" fmla="*/ 2147483647 h 311"/>
                <a:gd name="T80" fmla="*/ 2147483647 w 525"/>
                <a:gd name="T81" fmla="*/ 2147483647 h 311"/>
                <a:gd name="T82" fmla="*/ 2147483647 w 525"/>
                <a:gd name="T83" fmla="*/ 2147483647 h 311"/>
                <a:gd name="T84" fmla="*/ 2147483647 w 525"/>
                <a:gd name="T85" fmla="*/ 2147483647 h 311"/>
                <a:gd name="T86" fmla="*/ 2147483647 w 525"/>
                <a:gd name="T87" fmla="*/ 2147483647 h 311"/>
                <a:gd name="T88" fmla="*/ 2147483647 w 525"/>
                <a:gd name="T89" fmla="*/ 2147483647 h 311"/>
                <a:gd name="T90" fmla="*/ 2147483647 w 525"/>
                <a:gd name="T91" fmla="*/ 2147483647 h 311"/>
                <a:gd name="T92" fmla="*/ 2147483647 w 525"/>
                <a:gd name="T93" fmla="*/ 2147483647 h 311"/>
                <a:gd name="T94" fmla="*/ 2147483647 w 525"/>
                <a:gd name="T95" fmla="*/ 2147483647 h 311"/>
                <a:gd name="T96" fmla="*/ 2147483647 w 525"/>
                <a:gd name="T97" fmla="*/ 2147483647 h 311"/>
                <a:gd name="T98" fmla="*/ 2147483647 w 525"/>
                <a:gd name="T99" fmla="*/ 2147483647 h 311"/>
                <a:gd name="T100" fmla="*/ 2147483647 w 525"/>
                <a:gd name="T101" fmla="*/ 2147483647 h 311"/>
                <a:gd name="T102" fmla="*/ 2147483647 w 525"/>
                <a:gd name="T103" fmla="*/ 2147483647 h 311"/>
                <a:gd name="T104" fmla="*/ 2147483647 w 525"/>
                <a:gd name="T105" fmla="*/ 2147483647 h 311"/>
                <a:gd name="T106" fmla="*/ 2147483647 w 525"/>
                <a:gd name="T107" fmla="*/ 2147483647 h 311"/>
                <a:gd name="T108" fmla="*/ 2147483647 w 525"/>
                <a:gd name="T109" fmla="*/ 2147483647 h 311"/>
                <a:gd name="T110" fmla="*/ 2147483647 w 525"/>
                <a:gd name="T111" fmla="*/ 2147483647 h 31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25"/>
                <a:gd name="T169" fmla="*/ 0 h 311"/>
                <a:gd name="T170" fmla="*/ 525 w 525"/>
                <a:gd name="T171" fmla="*/ 311 h 31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25" h="311">
                  <a:moveTo>
                    <a:pt x="273" y="31"/>
                  </a:moveTo>
                  <a:lnTo>
                    <a:pt x="307" y="31"/>
                  </a:lnTo>
                  <a:lnTo>
                    <a:pt x="315" y="27"/>
                  </a:lnTo>
                  <a:lnTo>
                    <a:pt x="324" y="24"/>
                  </a:lnTo>
                  <a:lnTo>
                    <a:pt x="333" y="22"/>
                  </a:lnTo>
                  <a:lnTo>
                    <a:pt x="342" y="21"/>
                  </a:lnTo>
                  <a:lnTo>
                    <a:pt x="359" y="20"/>
                  </a:lnTo>
                  <a:lnTo>
                    <a:pt x="377" y="20"/>
                  </a:lnTo>
                  <a:lnTo>
                    <a:pt x="385" y="20"/>
                  </a:lnTo>
                  <a:lnTo>
                    <a:pt x="393" y="20"/>
                  </a:lnTo>
                  <a:lnTo>
                    <a:pt x="401" y="19"/>
                  </a:lnTo>
                  <a:lnTo>
                    <a:pt x="408" y="17"/>
                  </a:lnTo>
                  <a:lnTo>
                    <a:pt x="415" y="15"/>
                  </a:lnTo>
                  <a:lnTo>
                    <a:pt x="421" y="11"/>
                  </a:lnTo>
                  <a:lnTo>
                    <a:pt x="427" y="7"/>
                  </a:lnTo>
                  <a:lnTo>
                    <a:pt x="433" y="0"/>
                  </a:lnTo>
                  <a:lnTo>
                    <a:pt x="512" y="0"/>
                  </a:lnTo>
                  <a:lnTo>
                    <a:pt x="514" y="6"/>
                  </a:lnTo>
                  <a:lnTo>
                    <a:pt x="519" y="12"/>
                  </a:lnTo>
                  <a:lnTo>
                    <a:pt x="523" y="17"/>
                  </a:lnTo>
                  <a:lnTo>
                    <a:pt x="525" y="19"/>
                  </a:lnTo>
                  <a:lnTo>
                    <a:pt x="511" y="26"/>
                  </a:lnTo>
                  <a:lnTo>
                    <a:pt x="491" y="36"/>
                  </a:lnTo>
                  <a:lnTo>
                    <a:pt x="468" y="47"/>
                  </a:lnTo>
                  <a:lnTo>
                    <a:pt x="443" y="57"/>
                  </a:lnTo>
                  <a:lnTo>
                    <a:pt x="418" y="66"/>
                  </a:lnTo>
                  <a:lnTo>
                    <a:pt x="392" y="73"/>
                  </a:lnTo>
                  <a:lnTo>
                    <a:pt x="379" y="76"/>
                  </a:lnTo>
                  <a:lnTo>
                    <a:pt x="368" y="78"/>
                  </a:lnTo>
                  <a:lnTo>
                    <a:pt x="356" y="80"/>
                  </a:lnTo>
                  <a:lnTo>
                    <a:pt x="346" y="80"/>
                  </a:lnTo>
                  <a:lnTo>
                    <a:pt x="333" y="81"/>
                  </a:lnTo>
                  <a:lnTo>
                    <a:pt x="321" y="83"/>
                  </a:lnTo>
                  <a:lnTo>
                    <a:pt x="309" y="86"/>
                  </a:lnTo>
                  <a:lnTo>
                    <a:pt x="299" y="90"/>
                  </a:lnTo>
                  <a:lnTo>
                    <a:pt x="279" y="101"/>
                  </a:lnTo>
                  <a:lnTo>
                    <a:pt x="262" y="111"/>
                  </a:lnTo>
                  <a:lnTo>
                    <a:pt x="253" y="116"/>
                  </a:lnTo>
                  <a:lnTo>
                    <a:pt x="244" y="121"/>
                  </a:lnTo>
                  <a:lnTo>
                    <a:pt x="235" y="124"/>
                  </a:lnTo>
                  <a:lnTo>
                    <a:pt x="226" y="127"/>
                  </a:lnTo>
                  <a:lnTo>
                    <a:pt x="218" y="129"/>
                  </a:lnTo>
                  <a:lnTo>
                    <a:pt x="208" y="129"/>
                  </a:lnTo>
                  <a:lnTo>
                    <a:pt x="198" y="127"/>
                  </a:lnTo>
                  <a:lnTo>
                    <a:pt x="187" y="123"/>
                  </a:lnTo>
                  <a:lnTo>
                    <a:pt x="186" y="128"/>
                  </a:lnTo>
                  <a:lnTo>
                    <a:pt x="183" y="133"/>
                  </a:lnTo>
                  <a:lnTo>
                    <a:pt x="178" y="137"/>
                  </a:lnTo>
                  <a:lnTo>
                    <a:pt x="174" y="142"/>
                  </a:lnTo>
                  <a:lnTo>
                    <a:pt x="174" y="144"/>
                  </a:lnTo>
                  <a:lnTo>
                    <a:pt x="175" y="145"/>
                  </a:lnTo>
                  <a:lnTo>
                    <a:pt x="177" y="146"/>
                  </a:lnTo>
                  <a:lnTo>
                    <a:pt x="180" y="147"/>
                  </a:lnTo>
                  <a:lnTo>
                    <a:pt x="185" y="148"/>
                  </a:lnTo>
                  <a:lnTo>
                    <a:pt x="187" y="148"/>
                  </a:lnTo>
                  <a:lnTo>
                    <a:pt x="186" y="152"/>
                  </a:lnTo>
                  <a:lnTo>
                    <a:pt x="184" y="157"/>
                  </a:lnTo>
                  <a:lnTo>
                    <a:pt x="181" y="160"/>
                  </a:lnTo>
                  <a:lnTo>
                    <a:pt x="178" y="164"/>
                  </a:lnTo>
                  <a:lnTo>
                    <a:pt x="176" y="167"/>
                  </a:lnTo>
                  <a:lnTo>
                    <a:pt x="175" y="171"/>
                  </a:lnTo>
                  <a:lnTo>
                    <a:pt x="176" y="175"/>
                  </a:lnTo>
                  <a:lnTo>
                    <a:pt x="180" y="179"/>
                  </a:lnTo>
                  <a:lnTo>
                    <a:pt x="175" y="185"/>
                  </a:lnTo>
                  <a:lnTo>
                    <a:pt x="168" y="190"/>
                  </a:lnTo>
                  <a:lnTo>
                    <a:pt x="162" y="194"/>
                  </a:lnTo>
                  <a:lnTo>
                    <a:pt x="155" y="197"/>
                  </a:lnTo>
                  <a:lnTo>
                    <a:pt x="150" y="201"/>
                  </a:lnTo>
                  <a:lnTo>
                    <a:pt x="144" y="204"/>
                  </a:lnTo>
                  <a:lnTo>
                    <a:pt x="143" y="207"/>
                  </a:lnTo>
                  <a:lnTo>
                    <a:pt x="141" y="209"/>
                  </a:lnTo>
                  <a:lnTo>
                    <a:pt x="141" y="213"/>
                  </a:lnTo>
                  <a:lnTo>
                    <a:pt x="140" y="216"/>
                  </a:lnTo>
                  <a:lnTo>
                    <a:pt x="141" y="222"/>
                  </a:lnTo>
                  <a:lnTo>
                    <a:pt x="144" y="228"/>
                  </a:lnTo>
                  <a:lnTo>
                    <a:pt x="149" y="234"/>
                  </a:lnTo>
                  <a:lnTo>
                    <a:pt x="155" y="241"/>
                  </a:lnTo>
                  <a:lnTo>
                    <a:pt x="163" y="247"/>
                  </a:lnTo>
                  <a:lnTo>
                    <a:pt x="172" y="254"/>
                  </a:lnTo>
                  <a:lnTo>
                    <a:pt x="181" y="260"/>
                  </a:lnTo>
                  <a:lnTo>
                    <a:pt x="191" y="267"/>
                  </a:lnTo>
                  <a:lnTo>
                    <a:pt x="213" y="279"/>
                  </a:lnTo>
                  <a:lnTo>
                    <a:pt x="235" y="290"/>
                  </a:lnTo>
                  <a:lnTo>
                    <a:pt x="256" y="300"/>
                  </a:lnTo>
                  <a:lnTo>
                    <a:pt x="273" y="308"/>
                  </a:lnTo>
                  <a:lnTo>
                    <a:pt x="258" y="310"/>
                  </a:lnTo>
                  <a:lnTo>
                    <a:pt x="243" y="311"/>
                  </a:lnTo>
                  <a:lnTo>
                    <a:pt x="229" y="311"/>
                  </a:lnTo>
                  <a:lnTo>
                    <a:pt x="214" y="310"/>
                  </a:lnTo>
                  <a:lnTo>
                    <a:pt x="189" y="309"/>
                  </a:lnTo>
                  <a:lnTo>
                    <a:pt x="167" y="308"/>
                  </a:lnTo>
                  <a:lnTo>
                    <a:pt x="155" y="308"/>
                  </a:lnTo>
                  <a:lnTo>
                    <a:pt x="145" y="308"/>
                  </a:lnTo>
                  <a:lnTo>
                    <a:pt x="138" y="307"/>
                  </a:lnTo>
                  <a:lnTo>
                    <a:pt x="131" y="305"/>
                  </a:lnTo>
                  <a:lnTo>
                    <a:pt x="129" y="304"/>
                  </a:lnTo>
                  <a:lnTo>
                    <a:pt x="127" y="302"/>
                  </a:lnTo>
                  <a:lnTo>
                    <a:pt x="124" y="300"/>
                  </a:lnTo>
                  <a:lnTo>
                    <a:pt x="123" y="298"/>
                  </a:lnTo>
                  <a:lnTo>
                    <a:pt x="121" y="292"/>
                  </a:lnTo>
                  <a:lnTo>
                    <a:pt x="120" y="284"/>
                  </a:lnTo>
                  <a:lnTo>
                    <a:pt x="120" y="282"/>
                  </a:lnTo>
                  <a:lnTo>
                    <a:pt x="119" y="280"/>
                  </a:lnTo>
                  <a:lnTo>
                    <a:pt x="118" y="279"/>
                  </a:lnTo>
                  <a:lnTo>
                    <a:pt x="116" y="278"/>
                  </a:lnTo>
                  <a:lnTo>
                    <a:pt x="111" y="277"/>
                  </a:lnTo>
                  <a:lnTo>
                    <a:pt x="106" y="276"/>
                  </a:lnTo>
                  <a:lnTo>
                    <a:pt x="95" y="277"/>
                  </a:lnTo>
                  <a:lnTo>
                    <a:pt x="87" y="278"/>
                  </a:lnTo>
                  <a:lnTo>
                    <a:pt x="84" y="287"/>
                  </a:lnTo>
                  <a:lnTo>
                    <a:pt x="80" y="296"/>
                  </a:lnTo>
                  <a:lnTo>
                    <a:pt x="66" y="291"/>
                  </a:lnTo>
                  <a:lnTo>
                    <a:pt x="55" y="287"/>
                  </a:lnTo>
                  <a:lnTo>
                    <a:pt x="44" y="282"/>
                  </a:lnTo>
                  <a:lnTo>
                    <a:pt x="35" y="276"/>
                  </a:lnTo>
                  <a:lnTo>
                    <a:pt x="19" y="263"/>
                  </a:lnTo>
                  <a:lnTo>
                    <a:pt x="0" y="246"/>
                  </a:lnTo>
                  <a:lnTo>
                    <a:pt x="8" y="244"/>
                  </a:lnTo>
                  <a:lnTo>
                    <a:pt x="13" y="242"/>
                  </a:lnTo>
                  <a:lnTo>
                    <a:pt x="18" y="239"/>
                  </a:lnTo>
                  <a:lnTo>
                    <a:pt x="22" y="237"/>
                  </a:lnTo>
                  <a:lnTo>
                    <a:pt x="29" y="230"/>
                  </a:lnTo>
                  <a:lnTo>
                    <a:pt x="34" y="222"/>
                  </a:lnTo>
                  <a:lnTo>
                    <a:pt x="31" y="219"/>
                  </a:lnTo>
                  <a:lnTo>
                    <a:pt x="29" y="216"/>
                  </a:lnTo>
                  <a:lnTo>
                    <a:pt x="28" y="213"/>
                  </a:lnTo>
                  <a:lnTo>
                    <a:pt x="28" y="211"/>
                  </a:lnTo>
                  <a:lnTo>
                    <a:pt x="30" y="205"/>
                  </a:lnTo>
                  <a:lnTo>
                    <a:pt x="34" y="200"/>
                  </a:lnTo>
                  <a:lnTo>
                    <a:pt x="38" y="196"/>
                  </a:lnTo>
                  <a:lnTo>
                    <a:pt x="40" y="191"/>
                  </a:lnTo>
                  <a:lnTo>
                    <a:pt x="40" y="188"/>
                  </a:lnTo>
                  <a:lnTo>
                    <a:pt x="39" y="185"/>
                  </a:lnTo>
                  <a:lnTo>
                    <a:pt x="37" y="182"/>
                  </a:lnTo>
                  <a:lnTo>
                    <a:pt x="34" y="179"/>
                  </a:lnTo>
                  <a:lnTo>
                    <a:pt x="73" y="179"/>
                  </a:lnTo>
                  <a:lnTo>
                    <a:pt x="106" y="179"/>
                  </a:lnTo>
                  <a:lnTo>
                    <a:pt x="134" y="179"/>
                  </a:lnTo>
                  <a:lnTo>
                    <a:pt x="167" y="179"/>
                  </a:lnTo>
                  <a:lnTo>
                    <a:pt x="147" y="178"/>
                  </a:lnTo>
                  <a:lnTo>
                    <a:pt x="131" y="177"/>
                  </a:lnTo>
                  <a:lnTo>
                    <a:pt x="117" y="174"/>
                  </a:lnTo>
                  <a:lnTo>
                    <a:pt x="102" y="171"/>
                  </a:lnTo>
                  <a:lnTo>
                    <a:pt x="90" y="166"/>
                  </a:lnTo>
                  <a:lnTo>
                    <a:pt x="78" y="161"/>
                  </a:lnTo>
                  <a:lnTo>
                    <a:pt x="66" y="155"/>
                  </a:lnTo>
                  <a:lnTo>
                    <a:pt x="54" y="148"/>
                  </a:lnTo>
                  <a:lnTo>
                    <a:pt x="65" y="143"/>
                  </a:lnTo>
                  <a:lnTo>
                    <a:pt x="75" y="139"/>
                  </a:lnTo>
                  <a:lnTo>
                    <a:pt x="84" y="134"/>
                  </a:lnTo>
                  <a:lnTo>
                    <a:pt x="91" y="130"/>
                  </a:lnTo>
                  <a:lnTo>
                    <a:pt x="106" y="120"/>
                  </a:lnTo>
                  <a:lnTo>
                    <a:pt x="120" y="111"/>
                  </a:lnTo>
                  <a:lnTo>
                    <a:pt x="118" y="110"/>
                  </a:lnTo>
                  <a:lnTo>
                    <a:pt x="115" y="108"/>
                  </a:lnTo>
                  <a:lnTo>
                    <a:pt x="111" y="103"/>
                  </a:lnTo>
                  <a:lnTo>
                    <a:pt x="108" y="99"/>
                  </a:lnTo>
                  <a:lnTo>
                    <a:pt x="102" y="87"/>
                  </a:lnTo>
                  <a:lnTo>
                    <a:pt x="100" y="80"/>
                  </a:lnTo>
                  <a:lnTo>
                    <a:pt x="108" y="80"/>
                  </a:lnTo>
                  <a:lnTo>
                    <a:pt x="117" y="78"/>
                  </a:lnTo>
                  <a:lnTo>
                    <a:pt x="127" y="76"/>
                  </a:lnTo>
                  <a:lnTo>
                    <a:pt x="138" y="73"/>
                  </a:lnTo>
                  <a:lnTo>
                    <a:pt x="161" y="66"/>
                  </a:lnTo>
                  <a:lnTo>
                    <a:pt x="184" y="58"/>
                  </a:lnTo>
                  <a:lnTo>
                    <a:pt x="209" y="50"/>
                  </a:lnTo>
                  <a:lnTo>
                    <a:pt x="232" y="41"/>
                  </a:lnTo>
                  <a:lnTo>
                    <a:pt x="254" y="35"/>
                  </a:lnTo>
                  <a:lnTo>
                    <a:pt x="273" y="31"/>
                  </a:lnTo>
                </a:path>
              </a:pathLst>
            </a:custGeom>
            <a:solidFill>
              <a:srgbClr val="7030A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410" name="Freeform 523"/>
            <p:cNvSpPr>
              <a:spLocks/>
            </p:cNvSpPr>
            <p:nvPr>
              <p:custDataLst>
                <p:tags r:id="rId346"/>
              </p:custDataLst>
            </p:nvPr>
          </p:nvSpPr>
          <p:spPr bwMode="auto">
            <a:xfrm>
              <a:off x="7458075" y="1838325"/>
              <a:ext cx="220663" cy="242888"/>
            </a:xfrm>
            <a:custGeom>
              <a:avLst/>
              <a:gdLst>
                <a:gd name="T0" fmla="*/ 2147483647 w 459"/>
                <a:gd name="T1" fmla="*/ 2147483647 h 511"/>
                <a:gd name="T2" fmla="*/ 2147483647 w 459"/>
                <a:gd name="T3" fmla="*/ 2147483647 h 511"/>
                <a:gd name="T4" fmla="*/ 0 w 459"/>
                <a:gd name="T5" fmla="*/ 0 h 511"/>
                <a:gd name="T6" fmla="*/ 2147483647 w 459"/>
                <a:gd name="T7" fmla="*/ 2147483647 h 511"/>
                <a:gd name="T8" fmla="*/ 2147483647 w 459"/>
                <a:gd name="T9" fmla="*/ 2147483647 h 511"/>
                <a:gd name="T10" fmla="*/ 2147483647 w 459"/>
                <a:gd name="T11" fmla="*/ 2147483647 h 511"/>
                <a:gd name="T12" fmla="*/ 2147483647 w 459"/>
                <a:gd name="T13" fmla="*/ 2147483647 h 511"/>
                <a:gd name="T14" fmla="*/ 2147483647 w 459"/>
                <a:gd name="T15" fmla="*/ 2147483647 h 511"/>
                <a:gd name="T16" fmla="*/ 2147483647 w 459"/>
                <a:gd name="T17" fmla="*/ 2147483647 h 511"/>
                <a:gd name="T18" fmla="*/ 2147483647 w 459"/>
                <a:gd name="T19" fmla="*/ 2147483647 h 511"/>
                <a:gd name="T20" fmla="*/ 2147483647 w 459"/>
                <a:gd name="T21" fmla="*/ 2147483647 h 511"/>
                <a:gd name="T22" fmla="*/ 2147483647 w 459"/>
                <a:gd name="T23" fmla="*/ 2147483647 h 511"/>
                <a:gd name="T24" fmla="*/ 2147483647 w 459"/>
                <a:gd name="T25" fmla="*/ 2147483647 h 511"/>
                <a:gd name="T26" fmla="*/ 2147483647 w 459"/>
                <a:gd name="T27" fmla="*/ 2147483647 h 511"/>
                <a:gd name="T28" fmla="*/ 2147483647 w 459"/>
                <a:gd name="T29" fmla="*/ 2147483647 h 511"/>
                <a:gd name="T30" fmla="*/ 2147483647 w 459"/>
                <a:gd name="T31" fmla="*/ 2147483647 h 511"/>
                <a:gd name="T32" fmla="*/ 2147483647 w 459"/>
                <a:gd name="T33" fmla="*/ 2147483647 h 511"/>
                <a:gd name="T34" fmla="*/ 2147483647 w 459"/>
                <a:gd name="T35" fmla="*/ 2147483647 h 511"/>
                <a:gd name="T36" fmla="*/ 2147483647 w 459"/>
                <a:gd name="T37" fmla="*/ 2147483647 h 511"/>
                <a:gd name="T38" fmla="*/ 2147483647 w 459"/>
                <a:gd name="T39" fmla="*/ 2147483647 h 511"/>
                <a:gd name="T40" fmla="*/ 2147483647 w 459"/>
                <a:gd name="T41" fmla="*/ 2147483647 h 511"/>
                <a:gd name="T42" fmla="*/ 2147483647 w 459"/>
                <a:gd name="T43" fmla="*/ 2147483647 h 511"/>
                <a:gd name="T44" fmla="*/ 2147483647 w 459"/>
                <a:gd name="T45" fmla="*/ 2147483647 h 511"/>
                <a:gd name="T46" fmla="*/ 2147483647 w 459"/>
                <a:gd name="T47" fmla="*/ 2147483647 h 511"/>
                <a:gd name="T48" fmla="*/ 2147483647 w 459"/>
                <a:gd name="T49" fmla="*/ 2147483647 h 511"/>
                <a:gd name="T50" fmla="*/ 2147483647 w 459"/>
                <a:gd name="T51" fmla="*/ 2147483647 h 511"/>
                <a:gd name="T52" fmla="*/ 2147483647 w 459"/>
                <a:gd name="T53" fmla="*/ 2147483647 h 511"/>
                <a:gd name="T54" fmla="*/ 2147483647 w 459"/>
                <a:gd name="T55" fmla="*/ 2147483647 h 511"/>
                <a:gd name="T56" fmla="*/ 2147483647 w 459"/>
                <a:gd name="T57" fmla="*/ 2147483647 h 511"/>
                <a:gd name="T58" fmla="*/ 2147483647 w 459"/>
                <a:gd name="T59" fmla="*/ 2147483647 h 511"/>
                <a:gd name="T60" fmla="*/ 2147483647 w 459"/>
                <a:gd name="T61" fmla="*/ 2147483647 h 511"/>
                <a:gd name="T62" fmla="*/ 2147483647 w 459"/>
                <a:gd name="T63" fmla="*/ 2147483647 h 511"/>
                <a:gd name="T64" fmla="*/ 2147483647 w 459"/>
                <a:gd name="T65" fmla="*/ 2147483647 h 511"/>
                <a:gd name="T66" fmla="*/ 2147483647 w 459"/>
                <a:gd name="T67" fmla="*/ 2147483647 h 511"/>
                <a:gd name="T68" fmla="*/ 2147483647 w 459"/>
                <a:gd name="T69" fmla="*/ 2147483647 h 511"/>
                <a:gd name="T70" fmla="*/ 2147483647 w 459"/>
                <a:gd name="T71" fmla="*/ 2147483647 h 511"/>
                <a:gd name="T72" fmla="*/ 2147483647 w 459"/>
                <a:gd name="T73" fmla="*/ 2147483647 h 511"/>
                <a:gd name="T74" fmla="*/ 2147483647 w 459"/>
                <a:gd name="T75" fmla="*/ 2147483647 h 511"/>
                <a:gd name="T76" fmla="*/ 2147483647 w 459"/>
                <a:gd name="T77" fmla="*/ 2147483647 h 511"/>
                <a:gd name="T78" fmla="*/ 2147483647 w 459"/>
                <a:gd name="T79" fmla="*/ 2147483647 h 511"/>
                <a:gd name="T80" fmla="*/ 2147483647 w 459"/>
                <a:gd name="T81" fmla="*/ 2147483647 h 511"/>
                <a:gd name="T82" fmla="*/ 2147483647 w 459"/>
                <a:gd name="T83" fmla="*/ 2147483647 h 511"/>
                <a:gd name="T84" fmla="*/ 2147483647 w 459"/>
                <a:gd name="T85" fmla="*/ 2147483647 h 511"/>
                <a:gd name="T86" fmla="*/ 2147483647 w 459"/>
                <a:gd name="T87" fmla="*/ 2147483647 h 511"/>
                <a:gd name="T88" fmla="*/ 2147483647 w 459"/>
                <a:gd name="T89" fmla="*/ 2147483647 h 511"/>
                <a:gd name="T90" fmla="*/ 2147483647 w 459"/>
                <a:gd name="T91" fmla="*/ 2147483647 h 511"/>
                <a:gd name="T92" fmla="*/ 2147483647 w 459"/>
                <a:gd name="T93" fmla="*/ 2147483647 h 5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59"/>
                <a:gd name="T142" fmla="*/ 0 h 511"/>
                <a:gd name="T143" fmla="*/ 459 w 459"/>
                <a:gd name="T144" fmla="*/ 511 h 51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59" h="511">
                  <a:moveTo>
                    <a:pt x="33" y="68"/>
                  </a:moveTo>
                  <a:lnTo>
                    <a:pt x="29" y="56"/>
                  </a:lnTo>
                  <a:lnTo>
                    <a:pt x="26" y="45"/>
                  </a:lnTo>
                  <a:lnTo>
                    <a:pt x="22" y="38"/>
                  </a:lnTo>
                  <a:lnTo>
                    <a:pt x="16" y="31"/>
                  </a:lnTo>
                  <a:lnTo>
                    <a:pt x="12" y="25"/>
                  </a:lnTo>
                  <a:lnTo>
                    <a:pt x="6" y="18"/>
                  </a:lnTo>
                  <a:lnTo>
                    <a:pt x="3" y="10"/>
                  </a:lnTo>
                  <a:lnTo>
                    <a:pt x="0" y="0"/>
                  </a:lnTo>
                  <a:lnTo>
                    <a:pt x="6" y="2"/>
                  </a:lnTo>
                  <a:lnTo>
                    <a:pt x="16" y="5"/>
                  </a:lnTo>
                  <a:lnTo>
                    <a:pt x="22" y="7"/>
                  </a:lnTo>
                  <a:lnTo>
                    <a:pt x="26" y="8"/>
                  </a:lnTo>
                  <a:lnTo>
                    <a:pt x="29" y="8"/>
                  </a:lnTo>
                  <a:lnTo>
                    <a:pt x="33" y="6"/>
                  </a:lnTo>
                  <a:lnTo>
                    <a:pt x="59" y="31"/>
                  </a:lnTo>
                  <a:lnTo>
                    <a:pt x="80" y="50"/>
                  </a:lnTo>
                  <a:lnTo>
                    <a:pt x="95" y="67"/>
                  </a:lnTo>
                  <a:lnTo>
                    <a:pt x="107" y="80"/>
                  </a:lnTo>
                  <a:lnTo>
                    <a:pt x="125" y="102"/>
                  </a:lnTo>
                  <a:lnTo>
                    <a:pt x="146" y="123"/>
                  </a:lnTo>
                  <a:lnTo>
                    <a:pt x="172" y="149"/>
                  </a:lnTo>
                  <a:lnTo>
                    <a:pt x="195" y="175"/>
                  </a:lnTo>
                  <a:lnTo>
                    <a:pt x="216" y="198"/>
                  </a:lnTo>
                  <a:lnTo>
                    <a:pt x="239" y="222"/>
                  </a:lnTo>
                  <a:lnTo>
                    <a:pt x="248" y="230"/>
                  </a:lnTo>
                  <a:lnTo>
                    <a:pt x="258" y="237"/>
                  </a:lnTo>
                  <a:lnTo>
                    <a:pt x="269" y="245"/>
                  </a:lnTo>
                  <a:lnTo>
                    <a:pt x="280" y="252"/>
                  </a:lnTo>
                  <a:lnTo>
                    <a:pt x="303" y="266"/>
                  </a:lnTo>
                  <a:lnTo>
                    <a:pt x="327" y="281"/>
                  </a:lnTo>
                  <a:lnTo>
                    <a:pt x="350" y="295"/>
                  </a:lnTo>
                  <a:lnTo>
                    <a:pt x="372" y="311"/>
                  </a:lnTo>
                  <a:lnTo>
                    <a:pt x="382" y="318"/>
                  </a:lnTo>
                  <a:lnTo>
                    <a:pt x="391" y="327"/>
                  </a:lnTo>
                  <a:lnTo>
                    <a:pt x="398" y="336"/>
                  </a:lnTo>
                  <a:lnTo>
                    <a:pt x="405" y="345"/>
                  </a:lnTo>
                  <a:lnTo>
                    <a:pt x="387" y="334"/>
                  </a:lnTo>
                  <a:lnTo>
                    <a:pt x="365" y="320"/>
                  </a:lnTo>
                  <a:lnTo>
                    <a:pt x="343" y="306"/>
                  </a:lnTo>
                  <a:lnTo>
                    <a:pt x="326" y="295"/>
                  </a:lnTo>
                  <a:lnTo>
                    <a:pt x="324" y="296"/>
                  </a:lnTo>
                  <a:lnTo>
                    <a:pt x="318" y="296"/>
                  </a:lnTo>
                  <a:lnTo>
                    <a:pt x="316" y="297"/>
                  </a:lnTo>
                  <a:lnTo>
                    <a:pt x="314" y="298"/>
                  </a:lnTo>
                  <a:lnTo>
                    <a:pt x="313" y="300"/>
                  </a:lnTo>
                  <a:lnTo>
                    <a:pt x="311" y="301"/>
                  </a:lnTo>
                  <a:lnTo>
                    <a:pt x="313" y="311"/>
                  </a:lnTo>
                  <a:lnTo>
                    <a:pt x="313" y="320"/>
                  </a:lnTo>
                  <a:lnTo>
                    <a:pt x="315" y="328"/>
                  </a:lnTo>
                  <a:lnTo>
                    <a:pt x="317" y="337"/>
                  </a:lnTo>
                  <a:lnTo>
                    <a:pt x="319" y="344"/>
                  </a:lnTo>
                  <a:lnTo>
                    <a:pt x="322" y="351"/>
                  </a:lnTo>
                  <a:lnTo>
                    <a:pt x="326" y="358"/>
                  </a:lnTo>
                  <a:lnTo>
                    <a:pt x="329" y="364"/>
                  </a:lnTo>
                  <a:lnTo>
                    <a:pt x="338" y="375"/>
                  </a:lnTo>
                  <a:lnTo>
                    <a:pt x="348" y="387"/>
                  </a:lnTo>
                  <a:lnTo>
                    <a:pt x="359" y="396"/>
                  </a:lnTo>
                  <a:lnTo>
                    <a:pt x="370" y="405"/>
                  </a:lnTo>
                  <a:lnTo>
                    <a:pt x="394" y="421"/>
                  </a:lnTo>
                  <a:lnTo>
                    <a:pt x="418" y="438"/>
                  </a:lnTo>
                  <a:lnTo>
                    <a:pt x="430" y="448"/>
                  </a:lnTo>
                  <a:lnTo>
                    <a:pt x="440" y="458"/>
                  </a:lnTo>
                  <a:lnTo>
                    <a:pt x="450" y="468"/>
                  </a:lnTo>
                  <a:lnTo>
                    <a:pt x="459" y="480"/>
                  </a:lnTo>
                  <a:lnTo>
                    <a:pt x="448" y="476"/>
                  </a:lnTo>
                  <a:lnTo>
                    <a:pt x="437" y="473"/>
                  </a:lnTo>
                  <a:lnTo>
                    <a:pt x="432" y="471"/>
                  </a:lnTo>
                  <a:lnTo>
                    <a:pt x="428" y="469"/>
                  </a:lnTo>
                  <a:lnTo>
                    <a:pt x="426" y="466"/>
                  </a:lnTo>
                  <a:lnTo>
                    <a:pt x="425" y="462"/>
                  </a:lnTo>
                  <a:lnTo>
                    <a:pt x="392" y="462"/>
                  </a:lnTo>
                  <a:lnTo>
                    <a:pt x="392" y="475"/>
                  </a:lnTo>
                  <a:lnTo>
                    <a:pt x="393" y="488"/>
                  </a:lnTo>
                  <a:lnTo>
                    <a:pt x="393" y="494"/>
                  </a:lnTo>
                  <a:lnTo>
                    <a:pt x="395" y="501"/>
                  </a:lnTo>
                  <a:lnTo>
                    <a:pt x="396" y="506"/>
                  </a:lnTo>
                  <a:lnTo>
                    <a:pt x="398" y="511"/>
                  </a:lnTo>
                  <a:lnTo>
                    <a:pt x="395" y="505"/>
                  </a:lnTo>
                  <a:lnTo>
                    <a:pt x="392" y="498"/>
                  </a:lnTo>
                  <a:lnTo>
                    <a:pt x="388" y="492"/>
                  </a:lnTo>
                  <a:lnTo>
                    <a:pt x="383" y="486"/>
                  </a:lnTo>
                  <a:lnTo>
                    <a:pt x="374" y="476"/>
                  </a:lnTo>
                  <a:lnTo>
                    <a:pt x="363" y="466"/>
                  </a:lnTo>
                  <a:lnTo>
                    <a:pt x="354" y="458"/>
                  </a:lnTo>
                  <a:lnTo>
                    <a:pt x="346" y="449"/>
                  </a:lnTo>
                  <a:lnTo>
                    <a:pt x="343" y="445"/>
                  </a:lnTo>
                  <a:lnTo>
                    <a:pt x="340" y="439"/>
                  </a:lnTo>
                  <a:lnTo>
                    <a:pt x="339" y="435"/>
                  </a:lnTo>
                  <a:lnTo>
                    <a:pt x="339" y="431"/>
                  </a:lnTo>
                  <a:lnTo>
                    <a:pt x="337" y="425"/>
                  </a:lnTo>
                  <a:lnTo>
                    <a:pt x="333" y="419"/>
                  </a:lnTo>
                  <a:lnTo>
                    <a:pt x="328" y="411"/>
                  </a:lnTo>
                  <a:lnTo>
                    <a:pt x="321" y="403"/>
                  </a:lnTo>
                  <a:lnTo>
                    <a:pt x="316" y="394"/>
                  </a:lnTo>
                  <a:lnTo>
                    <a:pt x="310" y="384"/>
                  </a:lnTo>
                  <a:lnTo>
                    <a:pt x="307" y="376"/>
                  </a:lnTo>
                  <a:lnTo>
                    <a:pt x="305" y="369"/>
                  </a:lnTo>
                  <a:lnTo>
                    <a:pt x="298" y="367"/>
                  </a:lnTo>
                  <a:lnTo>
                    <a:pt x="292" y="365"/>
                  </a:lnTo>
                  <a:lnTo>
                    <a:pt x="285" y="362"/>
                  </a:lnTo>
                  <a:lnTo>
                    <a:pt x="280" y="358"/>
                  </a:lnTo>
                  <a:lnTo>
                    <a:pt x="274" y="353"/>
                  </a:lnTo>
                  <a:lnTo>
                    <a:pt x="269" y="348"/>
                  </a:lnTo>
                  <a:lnTo>
                    <a:pt x="264" y="343"/>
                  </a:lnTo>
                  <a:lnTo>
                    <a:pt x="261" y="337"/>
                  </a:lnTo>
                  <a:lnTo>
                    <a:pt x="254" y="325"/>
                  </a:lnTo>
                  <a:lnTo>
                    <a:pt x="249" y="314"/>
                  </a:lnTo>
                  <a:lnTo>
                    <a:pt x="247" y="304"/>
                  </a:lnTo>
                  <a:lnTo>
                    <a:pt x="246" y="295"/>
                  </a:lnTo>
                  <a:lnTo>
                    <a:pt x="245" y="293"/>
                  </a:lnTo>
                  <a:lnTo>
                    <a:pt x="242" y="289"/>
                  </a:lnTo>
                  <a:lnTo>
                    <a:pt x="239" y="285"/>
                  </a:lnTo>
                  <a:lnTo>
                    <a:pt x="234" y="281"/>
                  </a:lnTo>
                  <a:lnTo>
                    <a:pt x="221" y="269"/>
                  </a:lnTo>
                  <a:lnTo>
                    <a:pt x="208" y="257"/>
                  </a:lnTo>
                  <a:lnTo>
                    <a:pt x="194" y="244"/>
                  </a:lnTo>
                  <a:lnTo>
                    <a:pt x="181" y="232"/>
                  </a:lnTo>
                  <a:lnTo>
                    <a:pt x="175" y="226"/>
                  </a:lnTo>
                  <a:lnTo>
                    <a:pt x="171" y="220"/>
                  </a:lnTo>
                  <a:lnTo>
                    <a:pt x="168" y="214"/>
                  </a:lnTo>
                  <a:lnTo>
                    <a:pt x="165" y="209"/>
                  </a:lnTo>
                  <a:lnTo>
                    <a:pt x="163" y="203"/>
                  </a:lnTo>
                  <a:lnTo>
                    <a:pt x="161" y="197"/>
                  </a:lnTo>
                  <a:lnTo>
                    <a:pt x="158" y="192"/>
                  </a:lnTo>
                  <a:lnTo>
                    <a:pt x="154" y="187"/>
                  </a:lnTo>
                  <a:lnTo>
                    <a:pt x="146" y="178"/>
                  </a:lnTo>
                  <a:lnTo>
                    <a:pt x="137" y="170"/>
                  </a:lnTo>
                  <a:lnTo>
                    <a:pt x="115" y="155"/>
                  </a:lnTo>
                  <a:lnTo>
                    <a:pt x="92" y="143"/>
                  </a:lnTo>
                  <a:lnTo>
                    <a:pt x="81" y="136"/>
                  </a:lnTo>
                  <a:lnTo>
                    <a:pt x="70" y="130"/>
                  </a:lnTo>
                  <a:lnTo>
                    <a:pt x="60" y="122"/>
                  </a:lnTo>
                  <a:lnTo>
                    <a:pt x="51" y="114"/>
                  </a:lnTo>
                  <a:lnTo>
                    <a:pt x="47" y="110"/>
                  </a:lnTo>
                  <a:lnTo>
                    <a:pt x="44" y="104"/>
                  </a:lnTo>
                  <a:lnTo>
                    <a:pt x="40" y="99"/>
                  </a:lnTo>
                  <a:lnTo>
                    <a:pt x="38" y="93"/>
                  </a:lnTo>
                  <a:lnTo>
                    <a:pt x="36" y="88"/>
                  </a:lnTo>
                  <a:lnTo>
                    <a:pt x="34" y="81"/>
                  </a:lnTo>
                  <a:lnTo>
                    <a:pt x="34" y="75"/>
                  </a:lnTo>
                  <a:lnTo>
                    <a:pt x="33" y="68"/>
                  </a:lnTo>
                </a:path>
              </a:pathLst>
            </a:custGeom>
            <a:solidFill>
              <a:srgbClr val="7030A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049" name="Freeform 527"/>
            <p:cNvSpPr>
              <a:spLocks/>
            </p:cNvSpPr>
            <p:nvPr>
              <p:custDataLst>
                <p:tags r:id="rId347"/>
              </p:custDataLst>
            </p:nvPr>
          </p:nvSpPr>
          <p:spPr bwMode="auto">
            <a:xfrm>
              <a:off x="5054600" y="2474913"/>
              <a:ext cx="592138" cy="461962"/>
            </a:xfrm>
            <a:custGeom>
              <a:avLst/>
              <a:gdLst>
                <a:gd name="T0" fmla="*/ 2147483647 w 1227"/>
                <a:gd name="T1" fmla="*/ 2147483647 h 979"/>
                <a:gd name="T2" fmla="*/ 2147483647 w 1227"/>
                <a:gd name="T3" fmla="*/ 2147483647 h 979"/>
                <a:gd name="T4" fmla="*/ 2147483647 w 1227"/>
                <a:gd name="T5" fmla="*/ 2147483647 h 979"/>
                <a:gd name="T6" fmla="*/ 2147483647 w 1227"/>
                <a:gd name="T7" fmla="*/ 2147483647 h 979"/>
                <a:gd name="T8" fmla="*/ 2147483647 w 1227"/>
                <a:gd name="T9" fmla="*/ 2147483647 h 979"/>
                <a:gd name="T10" fmla="*/ 2147483647 w 1227"/>
                <a:gd name="T11" fmla="*/ 2147483647 h 979"/>
                <a:gd name="T12" fmla="*/ 2147483647 w 1227"/>
                <a:gd name="T13" fmla="*/ 2147483647 h 979"/>
                <a:gd name="T14" fmla="*/ 2147483647 w 1227"/>
                <a:gd name="T15" fmla="*/ 2147483647 h 979"/>
                <a:gd name="T16" fmla="*/ 2147483647 w 1227"/>
                <a:gd name="T17" fmla="*/ 2147483647 h 979"/>
                <a:gd name="T18" fmla="*/ 2147483647 w 1227"/>
                <a:gd name="T19" fmla="*/ 2147483647 h 979"/>
                <a:gd name="T20" fmla="*/ 2147483647 w 1227"/>
                <a:gd name="T21" fmla="*/ 2147483647 h 979"/>
                <a:gd name="T22" fmla="*/ 2147483647 w 1227"/>
                <a:gd name="T23" fmla="*/ 2147483647 h 979"/>
                <a:gd name="T24" fmla="*/ 2147483647 w 1227"/>
                <a:gd name="T25" fmla="*/ 2147483647 h 979"/>
                <a:gd name="T26" fmla="*/ 2147483647 w 1227"/>
                <a:gd name="T27" fmla="*/ 2147483647 h 979"/>
                <a:gd name="T28" fmla="*/ 2147483647 w 1227"/>
                <a:gd name="T29" fmla="*/ 2147483647 h 979"/>
                <a:gd name="T30" fmla="*/ 2147483647 w 1227"/>
                <a:gd name="T31" fmla="*/ 2147483647 h 979"/>
                <a:gd name="T32" fmla="*/ 2147483647 w 1227"/>
                <a:gd name="T33" fmla="*/ 2147483647 h 979"/>
                <a:gd name="T34" fmla="*/ 2147483647 w 1227"/>
                <a:gd name="T35" fmla="*/ 2147483647 h 979"/>
                <a:gd name="T36" fmla="*/ 2147483647 w 1227"/>
                <a:gd name="T37" fmla="*/ 2147483647 h 979"/>
                <a:gd name="T38" fmla="*/ 2147483647 w 1227"/>
                <a:gd name="T39" fmla="*/ 2147483647 h 979"/>
                <a:gd name="T40" fmla="*/ 2147483647 w 1227"/>
                <a:gd name="T41" fmla="*/ 2147483647 h 979"/>
                <a:gd name="T42" fmla="*/ 2147483647 w 1227"/>
                <a:gd name="T43" fmla="*/ 2147483647 h 979"/>
                <a:gd name="T44" fmla="*/ 2147483647 w 1227"/>
                <a:gd name="T45" fmla="*/ 2147483647 h 979"/>
                <a:gd name="T46" fmla="*/ 2147483647 w 1227"/>
                <a:gd name="T47" fmla="*/ 2147483647 h 979"/>
                <a:gd name="T48" fmla="*/ 2147483647 w 1227"/>
                <a:gd name="T49" fmla="*/ 2147483647 h 979"/>
                <a:gd name="T50" fmla="*/ 2147483647 w 1227"/>
                <a:gd name="T51" fmla="*/ 2147483647 h 979"/>
                <a:gd name="T52" fmla="*/ 2147483647 w 1227"/>
                <a:gd name="T53" fmla="*/ 2147483647 h 979"/>
                <a:gd name="T54" fmla="*/ 2147483647 w 1227"/>
                <a:gd name="T55" fmla="*/ 2147483647 h 979"/>
                <a:gd name="T56" fmla="*/ 2147483647 w 1227"/>
                <a:gd name="T57" fmla="*/ 2147483647 h 979"/>
                <a:gd name="T58" fmla="*/ 0 w 1227"/>
                <a:gd name="T59" fmla="*/ 2147483647 h 979"/>
                <a:gd name="T60" fmla="*/ 2147483647 w 1227"/>
                <a:gd name="T61" fmla="*/ 2147483647 h 979"/>
                <a:gd name="T62" fmla="*/ 2147483647 w 1227"/>
                <a:gd name="T63" fmla="*/ 2147483647 h 979"/>
                <a:gd name="T64" fmla="*/ 2147483647 w 1227"/>
                <a:gd name="T65" fmla="*/ 2147483647 h 979"/>
                <a:gd name="T66" fmla="*/ 2147483647 w 1227"/>
                <a:gd name="T67" fmla="*/ 2147483647 h 979"/>
                <a:gd name="T68" fmla="*/ 2147483647 w 1227"/>
                <a:gd name="T69" fmla="*/ 2147483647 h 979"/>
                <a:gd name="T70" fmla="*/ 2147483647 w 1227"/>
                <a:gd name="T71" fmla="*/ 2147483647 h 979"/>
                <a:gd name="T72" fmla="*/ 2147483647 w 1227"/>
                <a:gd name="T73" fmla="*/ 2147483647 h 979"/>
                <a:gd name="T74" fmla="*/ 2147483647 w 1227"/>
                <a:gd name="T75" fmla="*/ 2147483647 h 979"/>
                <a:gd name="T76" fmla="*/ 2147483647 w 1227"/>
                <a:gd name="T77" fmla="*/ 2147483647 h 979"/>
                <a:gd name="T78" fmla="*/ 2147483647 w 1227"/>
                <a:gd name="T79" fmla="*/ 2147483647 h 979"/>
                <a:gd name="T80" fmla="*/ 2147483647 w 1227"/>
                <a:gd name="T81" fmla="*/ 2147483647 h 979"/>
                <a:gd name="T82" fmla="*/ 2147483647 w 1227"/>
                <a:gd name="T83" fmla="*/ 2147483647 h 979"/>
                <a:gd name="T84" fmla="*/ 2147483647 w 1227"/>
                <a:gd name="T85" fmla="*/ 2147483647 h 979"/>
                <a:gd name="T86" fmla="*/ 2147483647 w 1227"/>
                <a:gd name="T87" fmla="*/ 2147483647 h 979"/>
                <a:gd name="T88" fmla="*/ 2147483647 w 1227"/>
                <a:gd name="T89" fmla="*/ 2147483647 h 979"/>
                <a:gd name="T90" fmla="*/ 2147483647 w 1227"/>
                <a:gd name="T91" fmla="*/ 2147483647 h 979"/>
                <a:gd name="T92" fmla="*/ 2147483647 w 1227"/>
                <a:gd name="T93" fmla="*/ 2147483647 h 979"/>
                <a:gd name="T94" fmla="*/ 2147483647 w 1227"/>
                <a:gd name="T95" fmla="*/ 2147483647 h 979"/>
                <a:gd name="T96" fmla="*/ 2147483647 w 1227"/>
                <a:gd name="T97" fmla="*/ 2147483647 h 979"/>
                <a:gd name="T98" fmla="*/ 2147483647 w 1227"/>
                <a:gd name="T99" fmla="*/ 2147483647 h 979"/>
                <a:gd name="T100" fmla="*/ 2147483647 w 1227"/>
                <a:gd name="T101" fmla="*/ 2147483647 h 979"/>
                <a:gd name="T102" fmla="*/ 2147483647 w 1227"/>
                <a:gd name="T103" fmla="*/ 2147483647 h 979"/>
                <a:gd name="T104" fmla="*/ 2147483647 w 1227"/>
                <a:gd name="T105" fmla="*/ 2147483647 h 979"/>
                <a:gd name="T106" fmla="*/ 2147483647 w 1227"/>
                <a:gd name="T107" fmla="*/ 2147483647 h 979"/>
                <a:gd name="T108" fmla="*/ 2147483647 w 1227"/>
                <a:gd name="T109" fmla="*/ 2147483647 h 979"/>
                <a:gd name="T110" fmla="*/ 2147483647 w 1227"/>
                <a:gd name="T111" fmla="*/ 2147483647 h 979"/>
                <a:gd name="T112" fmla="*/ 2147483647 w 1227"/>
                <a:gd name="T113" fmla="*/ 2147483647 h 9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27"/>
                <a:gd name="T172" fmla="*/ 0 h 979"/>
                <a:gd name="T173" fmla="*/ 1227 w 1227"/>
                <a:gd name="T174" fmla="*/ 979 h 9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27" h="979">
                  <a:moveTo>
                    <a:pt x="940" y="468"/>
                  </a:moveTo>
                  <a:lnTo>
                    <a:pt x="937" y="468"/>
                  </a:lnTo>
                  <a:lnTo>
                    <a:pt x="935" y="467"/>
                  </a:lnTo>
                  <a:lnTo>
                    <a:pt x="932" y="466"/>
                  </a:lnTo>
                  <a:lnTo>
                    <a:pt x="931" y="465"/>
                  </a:lnTo>
                  <a:lnTo>
                    <a:pt x="930" y="461"/>
                  </a:lnTo>
                  <a:lnTo>
                    <a:pt x="930" y="456"/>
                  </a:lnTo>
                  <a:lnTo>
                    <a:pt x="932" y="442"/>
                  </a:lnTo>
                  <a:lnTo>
                    <a:pt x="933" y="425"/>
                  </a:lnTo>
                  <a:lnTo>
                    <a:pt x="933" y="420"/>
                  </a:lnTo>
                  <a:lnTo>
                    <a:pt x="932" y="416"/>
                  </a:lnTo>
                  <a:lnTo>
                    <a:pt x="930" y="412"/>
                  </a:lnTo>
                  <a:lnTo>
                    <a:pt x="928" y="407"/>
                  </a:lnTo>
                  <a:lnTo>
                    <a:pt x="921" y="400"/>
                  </a:lnTo>
                  <a:lnTo>
                    <a:pt x="915" y="392"/>
                  </a:lnTo>
                  <a:lnTo>
                    <a:pt x="908" y="385"/>
                  </a:lnTo>
                  <a:lnTo>
                    <a:pt x="903" y="378"/>
                  </a:lnTo>
                  <a:lnTo>
                    <a:pt x="902" y="373"/>
                  </a:lnTo>
                  <a:lnTo>
                    <a:pt x="901" y="370"/>
                  </a:lnTo>
                  <a:lnTo>
                    <a:pt x="899" y="367"/>
                  </a:lnTo>
                  <a:lnTo>
                    <a:pt x="901" y="363"/>
                  </a:lnTo>
                  <a:lnTo>
                    <a:pt x="865" y="344"/>
                  </a:lnTo>
                  <a:lnTo>
                    <a:pt x="838" y="328"/>
                  </a:lnTo>
                  <a:lnTo>
                    <a:pt x="817" y="312"/>
                  </a:lnTo>
                  <a:lnTo>
                    <a:pt x="801" y="300"/>
                  </a:lnTo>
                  <a:lnTo>
                    <a:pt x="779" y="280"/>
                  </a:lnTo>
                  <a:lnTo>
                    <a:pt x="761" y="264"/>
                  </a:lnTo>
                  <a:lnTo>
                    <a:pt x="759" y="263"/>
                  </a:lnTo>
                  <a:lnTo>
                    <a:pt x="757" y="258"/>
                  </a:lnTo>
                  <a:lnTo>
                    <a:pt x="756" y="252"/>
                  </a:lnTo>
                  <a:lnTo>
                    <a:pt x="754" y="245"/>
                  </a:lnTo>
                  <a:lnTo>
                    <a:pt x="752" y="229"/>
                  </a:lnTo>
                  <a:lnTo>
                    <a:pt x="748" y="216"/>
                  </a:lnTo>
                  <a:lnTo>
                    <a:pt x="740" y="218"/>
                  </a:lnTo>
                  <a:lnTo>
                    <a:pt x="733" y="218"/>
                  </a:lnTo>
                  <a:lnTo>
                    <a:pt x="726" y="218"/>
                  </a:lnTo>
                  <a:lnTo>
                    <a:pt x="718" y="217"/>
                  </a:lnTo>
                  <a:lnTo>
                    <a:pt x="711" y="215"/>
                  </a:lnTo>
                  <a:lnTo>
                    <a:pt x="703" y="212"/>
                  </a:lnTo>
                  <a:lnTo>
                    <a:pt x="695" y="207"/>
                  </a:lnTo>
                  <a:lnTo>
                    <a:pt x="688" y="203"/>
                  </a:lnTo>
                  <a:lnTo>
                    <a:pt x="667" y="199"/>
                  </a:lnTo>
                  <a:lnTo>
                    <a:pt x="650" y="197"/>
                  </a:lnTo>
                  <a:lnTo>
                    <a:pt x="638" y="196"/>
                  </a:lnTo>
                  <a:lnTo>
                    <a:pt x="630" y="196"/>
                  </a:lnTo>
                  <a:lnTo>
                    <a:pt x="617" y="199"/>
                  </a:lnTo>
                  <a:lnTo>
                    <a:pt x="602" y="203"/>
                  </a:lnTo>
                  <a:lnTo>
                    <a:pt x="596" y="201"/>
                  </a:lnTo>
                  <a:lnTo>
                    <a:pt x="591" y="201"/>
                  </a:lnTo>
                  <a:lnTo>
                    <a:pt x="584" y="202"/>
                  </a:lnTo>
                  <a:lnTo>
                    <a:pt x="578" y="203"/>
                  </a:lnTo>
                  <a:lnTo>
                    <a:pt x="570" y="204"/>
                  </a:lnTo>
                  <a:lnTo>
                    <a:pt x="563" y="205"/>
                  </a:lnTo>
                  <a:lnTo>
                    <a:pt x="556" y="204"/>
                  </a:lnTo>
                  <a:lnTo>
                    <a:pt x="548" y="203"/>
                  </a:lnTo>
                  <a:lnTo>
                    <a:pt x="530" y="195"/>
                  </a:lnTo>
                  <a:lnTo>
                    <a:pt x="517" y="190"/>
                  </a:lnTo>
                  <a:lnTo>
                    <a:pt x="513" y="187"/>
                  </a:lnTo>
                  <a:lnTo>
                    <a:pt x="509" y="183"/>
                  </a:lnTo>
                  <a:lnTo>
                    <a:pt x="505" y="179"/>
                  </a:lnTo>
                  <a:lnTo>
                    <a:pt x="502" y="173"/>
                  </a:lnTo>
                  <a:lnTo>
                    <a:pt x="493" y="152"/>
                  </a:lnTo>
                  <a:lnTo>
                    <a:pt x="487" y="136"/>
                  </a:lnTo>
                  <a:lnTo>
                    <a:pt x="483" y="128"/>
                  </a:lnTo>
                  <a:lnTo>
                    <a:pt x="479" y="121"/>
                  </a:lnTo>
                  <a:lnTo>
                    <a:pt x="476" y="115"/>
                  </a:lnTo>
                  <a:lnTo>
                    <a:pt x="470" y="109"/>
                  </a:lnTo>
                  <a:lnTo>
                    <a:pt x="465" y="103"/>
                  </a:lnTo>
                  <a:lnTo>
                    <a:pt x="459" y="96"/>
                  </a:lnTo>
                  <a:lnTo>
                    <a:pt x="451" y="91"/>
                  </a:lnTo>
                  <a:lnTo>
                    <a:pt x="443" y="86"/>
                  </a:lnTo>
                  <a:lnTo>
                    <a:pt x="432" y="81"/>
                  </a:lnTo>
                  <a:lnTo>
                    <a:pt x="420" y="77"/>
                  </a:lnTo>
                  <a:lnTo>
                    <a:pt x="405" y="72"/>
                  </a:lnTo>
                  <a:lnTo>
                    <a:pt x="389" y="68"/>
                  </a:lnTo>
                  <a:lnTo>
                    <a:pt x="365" y="61"/>
                  </a:lnTo>
                  <a:lnTo>
                    <a:pt x="346" y="55"/>
                  </a:lnTo>
                  <a:lnTo>
                    <a:pt x="332" y="48"/>
                  </a:lnTo>
                  <a:lnTo>
                    <a:pt x="317" y="40"/>
                  </a:lnTo>
                  <a:lnTo>
                    <a:pt x="303" y="32"/>
                  </a:lnTo>
                  <a:lnTo>
                    <a:pt x="287" y="23"/>
                  </a:lnTo>
                  <a:lnTo>
                    <a:pt x="265" y="13"/>
                  </a:lnTo>
                  <a:lnTo>
                    <a:pt x="236" y="0"/>
                  </a:lnTo>
                  <a:lnTo>
                    <a:pt x="214" y="10"/>
                  </a:lnTo>
                  <a:lnTo>
                    <a:pt x="186" y="24"/>
                  </a:lnTo>
                  <a:lnTo>
                    <a:pt x="178" y="28"/>
                  </a:lnTo>
                  <a:lnTo>
                    <a:pt x="171" y="33"/>
                  </a:lnTo>
                  <a:lnTo>
                    <a:pt x="166" y="38"/>
                  </a:lnTo>
                  <a:lnTo>
                    <a:pt x="160" y="44"/>
                  </a:lnTo>
                  <a:lnTo>
                    <a:pt x="156" y="49"/>
                  </a:lnTo>
                  <a:lnTo>
                    <a:pt x="153" y="55"/>
                  </a:lnTo>
                  <a:lnTo>
                    <a:pt x="151" y="61"/>
                  </a:lnTo>
                  <a:lnTo>
                    <a:pt x="149" y="68"/>
                  </a:lnTo>
                  <a:lnTo>
                    <a:pt x="151" y="75"/>
                  </a:lnTo>
                  <a:lnTo>
                    <a:pt x="152" y="82"/>
                  </a:lnTo>
                  <a:lnTo>
                    <a:pt x="153" y="90"/>
                  </a:lnTo>
                  <a:lnTo>
                    <a:pt x="156" y="97"/>
                  </a:lnTo>
                  <a:lnTo>
                    <a:pt x="159" y="105"/>
                  </a:lnTo>
                  <a:lnTo>
                    <a:pt x="164" y="112"/>
                  </a:lnTo>
                  <a:lnTo>
                    <a:pt x="169" y="118"/>
                  </a:lnTo>
                  <a:lnTo>
                    <a:pt x="177" y="123"/>
                  </a:lnTo>
                  <a:lnTo>
                    <a:pt x="171" y="129"/>
                  </a:lnTo>
                  <a:lnTo>
                    <a:pt x="163" y="139"/>
                  </a:lnTo>
                  <a:lnTo>
                    <a:pt x="151" y="150"/>
                  </a:lnTo>
                  <a:lnTo>
                    <a:pt x="136" y="162"/>
                  </a:lnTo>
                  <a:lnTo>
                    <a:pt x="120" y="173"/>
                  </a:lnTo>
                  <a:lnTo>
                    <a:pt x="102" y="182"/>
                  </a:lnTo>
                  <a:lnTo>
                    <a:pt x="95" y="186"/>
                  </a:lnTo>
                  <a:lnTo>
                    <a:pt x="86" y="188"/>
                  </a:lnTo>
                  <a:lnTo>
                    <a:pt x="78" y="190"/>
                  </a:lnTo>
                  <a:lnTo>
                    <a:pt x="70" y="191"/>
                  </a:lnTo>
                  <a:lnTo>
                    <a:pt x="54" y="190"/>
                  </a:lnTo>
                  <a:lnTo>
                    <a:pt x="37" y="187"/>
                  </a:lnTo>
                  <a:lnTo>
                    <a:pt x="22" y="183"/>
                  </a:lnTo>
                  <a:lnTo>
                    <a:pt x="10" y="179"/>
                  </a:lnTo>
                  <a:lnTo>
                    <a:pt x="9" y="183"/>
                  </a:lnTo>
                  <a:lnTo>
                    <a:pt x="6" y="193"/>
                  </a:lnTo>
                  <a:lnTo>
                    <a:pt x="2" y="208"/>
                  </a:lnTo>
                  <a:lnTo>
                    <a:pt x="0" y="226"/>
                  </a:lnTo>
                  <a:lnTo>
                    <a:pt x="0" y="236"/>
                  </a:lnTo>
                  <a:lnTo>
                    <a:pt x="0" y="245"/>
                  </a:lnTo>
                  <a:lnTo>
                    <a:pt x="2" y="253"/>
                  </a:lnTo>
                  <a:lnTo>
                    <a:pt x="5" y="261"/>
                  </a:lnTo>
                  <a:lnTo>
                    <a:pt x="9" y="269"/>
                  </a:lnTo>
                  <a:lnTo>
                    <a:pt x="14" y="276"/>
                  </a:lnTo>
                  <a:lnTo>
                    <a:pt x="18" y="278"/>
                  </a:lnTo>
                  <a:lnTo>
                    <a:pt x="21" y="280"/>
                  </a:lnTo>
                  <a:lnTo>
                    <a:pt x="25" y="282"/>
                  </a:lnTo>
                  <a:lnTo>
                    <a:pt x="30" y="283"/>
                  </a:lnTo>
                  <a:lnTo>
                    <a:pt x="32" y="291"/>
                  </a:lnTo>
                  <a:lnTo>
                    <a:pt x="35" y="299"/>
                  </a:lnTo>
                  <a:lnTo>
                    <a:pt x="40" y="307"/>
                  </a:lnTo>
                  <a:lnTo>
                    <a:pt x="44" y="315"/>
                  </a:lnTo>
                  <a:lnTo>
                    <a:pt x="56" y="331"/>
                  </a:lnTo>
                  <a:lnTo>
                    <a:pt x="69" y="347"/>
                  </a:lnTo>
                  <a:lnTo>
                    <a:pt x="83" y="364"/>
                  </a:lnTo>
                  <a:lnTo>
                    <a:pt x="92" y="383"/>
                  </a:lnTo>
                  <a:lnTo>
                    <a:pt x="97" y="393"/>
                  </a:lnTo>
                  <a:lnTo>
                    <a:pt x="100" y="403"/>
                  </a:lnTo>
                  <a:lnTo>
                    <a:pt x="102" y="414"/>
                  </a:lnTo>
                  <a:lnTo>
                    <a:pt x="103" y="425"/>
                  </a:lnTo>
                  <a:lnTo>
                    <a:pt x="110" y="425"/>
                  </a:lnTo>
                  <a:lnTo>
                    <a:pt x="117" y="426"/>
                  </a:lnTo>
                  <a:lnTo>
                    <a:pt x="121" y="427"/>
                  </a:lnTo>
                  <a:lnTo>
                    <a:pt x="124" y="429"/>
                  </a:lnTo>
                  <a:lnTo>
                    <a:pt x="128" y="431"/>
                  </a:lnTo>
                  <a:lnTo>
                    <a:pt x="131" y="435"/>
                  </a:lnTo>
                  <a:lnTo>
                    <a:pt x="133" y="438"/>
                  </a:lnTo>
                  <a:lnTo>
                    <a:pt x="135" y="441"/>
                  </a:lnTo>
                  <a:lnTo>
                    <a:pt x="139" y="450"/>
                  </a:lnTo>
                  <a:lnTo>
                    <a:pt x="143" y="459"/>
                  </a:lnTo>
                  <a:lnTo>
                    <a:pt x="148" y="469"/>
                  </a:lnTo>
                  <a:lnTo>
                    <a:pt x="156" y="480"/>
                  </a:lnTo>
                  <a:lnTo>
                    <a:pt x="184" y="504"/>
                  </a:lnTo>
                  <a:lnTo>
                    <a:pt x="216" y="536"/>
                  </a:lnTo>
                  <a:lnTo>
                    <a:pt x="224" y="546"/>
                  </a:lnTo>
                  <a:lnTo>
                    <a:pt x="232" y="556"/>
                  </a:lnTo>
                  <a:lnTo>
                    <a:pt x="238" y="565"/>
                  </a:lnTo>
                  <a:lnTo>
                    <a:pt x="244" y="575"/>
                  </a:lnTo>
                  <a:lnTo>
                    <a:pt x="249" y="585"/>
                  </a:lnTo>
                  <a:lnTo>
                    <a:pt x="253" y="595"/>
                  </a:lnTo>
                  <a:lnTo>
                    <a:pt x="255" y="606"/>
                  </a:lnTo>
                  <a:lnTo>
                    <a:pt x="256" y="616"/>
                  </a:lnTo>
                  <a:lnTo>
                    <a:pt x="256" y="624"/>
                  </a:lnTo>
                  <a:lnTo>
                    <a:pt x="257" y="631"/>
                  </a:lnTo>
                  <a:lnTo>
                    <a:pt x="258" y="638"/>
                  </a:lnTo>
                  <a:lnTo>
                    <a:pt x="260" y="645"/>
                  </a:lnTo>
                  <a:lnTo>
                    <a:pt x="266" y="659"/>
                  </a:lnTo>
                  <a:lnTo>
                    <a:pt x="272" y="670"/>
                  </a:lnTo>
                  <a:lnTo>
                    <a:pt x="280" y="681"/>
                  </a:lnTo>
                  <a:lnTo>
                    <a:pt x="289" y="691"/>
                  </a:lnTo>
                  <a:lnTo>
                    <a:pt x="299" y="701"/>
                  </a:lnTo>
                  <a:lnTo>
                    <a:pt x="310" y="710"/>
                  </a:lnTo>
                  <a:lnTo>
                    <a:pt x="331" y="730"/>
                  </a:lnTo>
                  <a:lnTo>
                    <a:pt x="352" y="750"/>
                  </a:lnTo>
                  <a:lnTo>
                    <a:pt x="361" y="761"/>
                  </a:lnTo>
                  <a:lnTo>
                    <a:pt x="369" y="774"/>
                  </a:lnTo>
                  <a:lnTo>
                    <a:pt x="377" y="787"/>
                  </a:lnTo>
                  <a:lnTo>
                    <a:pt x="382" y="801"/>
                  </a:lnTo>
                  <a:lnTo>
                    <a:pt x="388" y="814"/>
                  </a:lnTo>
                  <a:lnTo>
                    <a:pt x="394" y="827"/>
                  </a:lnTo>
                  <a:lnTo>
                    <a:pt x="401" y="838"/>
                  </a:lnTo>
                  <a:lnTo>
                    <a:pt x="409" y="848"/>
                  </a:lnTo>
                  <a:lnTo>
                    <a:pt x="425" y="867"/>
                  </a:lnTo>
                  <a:lnTo>
                    <a:pt x="443" y="886"/>
                  </a:lnTo>
                  <a:lnTo>
                    <a:pt x="459" y="905"/>
                  </a:lnTo>
                  <a:lnTo>
                    <a:pt x="476" y="925"/>
                  </a:lnTo>
                  <a:lnTo>
                    <a:pt x="483" y="938"/>
                  </a:lnTo>
                  <a:lnTo>
                    <a:pt x="490" y="950"/>
                  </a:lnTo>
                  <a:lnTo>
                    <a:pt x="496" y="964"/>
                  </a:lnTo>
                  <a:lnTo>
                    <a:pt x="502" y="979"/>
                  </a:lnTo>
                  <a:lnTo>
                    <a:pt x="528" y="979"/>
                  </a:lnTo>
                  <a:lnTo>
                    <a:pt x="535" y="973"/>
                  </a:lnTo>
                  <a:lnTo>
                    <a:pt x="539" y="966"/>
                  </a:lnTo>
                  <a:lnTo>
                    <a:pt x="541" y="960"/>
                  </a:lnTo>
                  <a:lnTo>
                    <a:pt x="543" y="953"/>
                  </a:lnTo>
                  <a:lnTo>
                    <a:pt x="543" y="938"/>
                  </a:lnTo>
                  <a:lnTo>
                    <a:pt x="541" y="918"/>
                  </a:lnTo>
                  <a:lnTo>
                    <a:pt x="543" y="913"/>
                  </a:lnTo>
                  <a:lnTo>
                    <a:pt x="546" y="909"/>
                  </a:lnTo>
                  <a:lnTo>
                    <a:pt x="551" y="905"/>
                  </a:lnTo>
                  <a:lnTo>
                    <a:pt x="557" y="901"/>
                  </a:lnTo>
                  <a:lnTo>
                    <a:pt x="563" y="898"/>
                  </a:lnTo>
                  <a:lnTo>
                    <a:pt x="570" y="896"/>
                  </a:lnTo>
                  <a:lnTo>
                    <a:pt x="577" y="894"/>
                  </a:lnTo>
                  <a:lnTo>
                    <a:pt x="582" y="893"/>
                  </a:lnTo>
                  <a:lnTo>
                    <a:pt x="594" y="894"/>
                  </a:lnTo>
                  <a:lnTo>
                    <a:pt x="605" y="895"/>
                  </a:lnTo>
                  <a:lnTo>
                    <a:pt x="616" y="896"/>
                  </a:lnTo>
                  <a:lnTo>
                    <a:pt x="626" y="898"/>
                  </a:lnTo>
                  <a:lnTo>
                    <a:pt x="644" y="902"/>
                  </a:lnTo>
                  <a:lnTo>
                    <a:pt x="660" y="909"/>
                  </a:lnTo>
                  <a:lnTo>
                    <a:pt x="674" y="916"/>
                  </a:lnTo>
                  <a:lnTo>
                    <a:pt x="686" y="924"/>
                  </a:lnTo>
                  <a:lnTo>
                    <a:pt x="697" y="934"/>
                  </a:lnTo>
                  <a:lnTo>
                    <a:pt x="708" y="943"/>
                  </a:lnTo>
                  <a:lnTo>
                    <a:pt x="729" y="916"/>
                  </a:lnTo>
                  <a:lnTo>
                    <a:pt x="756" y="881"/>
                  </a:lnTo>
                  <a:lnTo>
                    <a:pt x="778" y="851"/>
                  </a:lnTo>
                  <a:lnTo>
                    <a:pt x="787" y="838"/>
                  </a:lnTo>
                  <a:lnTo>
                    <a:pt x="1033" y="789"/>
                  </a:lnTo>
                  <a:lnTo>
                    <a:pt x="1146" y="763"/>
                  </a:lnTo>
                  <a:lnTo>
                    <a:pt x="1227" y="616"/>
                  </a:lnTo>
                  <a:lnTo>
                    <a:pt x="1199" y="567"/>
                  </a:lnTo>
                  <a:lnTo>
                    <a:pt x="1173" y="591"/>
                  </a:lnTo>
                  <a:lnTo>
                    <a:pt x="1000" y="573"/>
                  </a:lnTo>
                  <a:lnTo>
                    <a:pt x="940" y="480"/>
                  </a:lnTo>
                  <a:lnTo>
                    <a:pt x="940" y="468"/>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052" name="Freeform 528">
              <a:hlinkClick r:id="rId413"/>
            </p:cNvPr>
            <p:cNvSpPr>
              <a:spLocks/>
            </p:cNvSpPr>
            <p:nvPr>
              <p:custDataLst>
                <p:tags r:id="rId348"/>
              </p:custDataLst>
            </p:nvPr>
          </p:nvSpPr>
          <p:spPr bwMode="auto">
            <a:xfrm>
              <a:off x="4465638" y="2063750"/>
              <a:ext cx="65087" cy="50800"/>
            </a:xfrm>
            <a:custGeom>
              <a:avLst/>
              <a:gdLst>
                <a:gd name="T0" fmla="*/ 2147483647 w 146"/>
                <a:gd name="T1" fmla="*/ 2147483647 h 81"/>
                <a:gd name="T2" fmla="*/ 2147483647 w 146"/>
                <a:gd name="T3" fmla="*/ 2147483647 h 81"/>
                <a:gd name="T4" fmla="*/ 2147483647 w 146"/>
                <a:gd name="T5" fmla="*/ 2147483647 h 81"/>
                <a:gd name="T6" fmla="*/ 2147483647 w 146"/>
                <a:gd name="T7" fmla="*/ 2147483647 h 81"/>
                <a:gd name="T8" fmla="*/ 2147483647 w 146"/>
                <a:gd name="T9" fmla="*/ 2147483647 h 81"/>
                <a:gd name="T10" fmla="*/ 2147483647 w 146"/>
                <a:gd name="T11" fmla="*/ 2147483647 h 81"/>
                <a:gd name="T12" fmla="*/ 2147483647 w 146"/>
                <a:gd name="T13" fmla="*/ 2147483647 h 81"/>
                <a:gd name="T14" fmla="*/ 2147483647 w 146"/>
                <a:gd name="T15" fmla="*/ 2147483647 h 81"/>
                <a:gd name="T16" fmla="*/ 2147483647 w 146"/>
                <a:gd name="T17" fmla="*/ 2147483647 h 81"/>
                <a:gd name="T18" fmla="*/ 2147483647 w 146"/>
                <a:gd name="T19" fmla="*/ 2147483647 h 81"/>
                <a:gd name="T20" fmla="*/ 2147483647 w 146"/>
                <a:gd name="T21" fmla="*/ 2147483647 h 81"/>
                <a:gd name="T22" fmla="*/ 2147483647 w 146"/>
                <a:gd name="T23" fmla="*/ 2147483647 h 81"/>
                <a:gd name="T24" fmla="*/ 2147483647 w 146"/>
                <a:gd name="T25" fmla="*/ 2147483647 h 81"/>
                <a:gd name="T26" fmla="*/ 2147483647 w 146"/>
                <a:gd name="T27" fmla="*/ 2147483647 h 81"/>
                <a:gd name="T28" fmla="*/ 0 w 146"/>
                <a:gd name="T29" fmla="*/ 2147483647 h 81"/>
                <a:gd name="T30" fmla="*/ 0 w 146"/>
                <a:gd name="T31" fmla="*/ 2147483647 h 81"/>
                <a:gd name="T32" fmla="*/ 0 w 146"/>
                <a:gd name="T33" fmla="*/ 2147483647 h 81"/>
                <a:gd name="T34" fmla="*/ 0 w 146"/>
                <a:gd name="T35" fmla="*/ 2147483647 h 81"/>
                <a:gd name="T36" fmla="*/ 0 w 146"/>
                <a:gd name="T37" fmla="*/ 2147483647 h 81"/>
                <a:gd name="T38" fmla="*/ 2147483647 w 146"/>
                <a:gd name="T39" fmla="*/ 2147483647 h 81"/>
                <a:gd name="T40" fmla="*/ 2147483647 w 146"/>
                <a:gd name="T41" fmla="*/ 2147483647 h 81"/>
                <a:gd name="T42" fmla="*/ 2147483647 w 146"/>
                <a:gd name="T43" fmla="*/ 2147483647 h 81"/>
                <a:gd name="T44" fmla="*/ 2147483647 w 146"/>
                <a:gd name="T45" fmla="*/ 2147483647 h 81"/>
                <a:gd name="T46" fmla="*/ 2147483647 w 146"/>
                <a:gd name="T47" fmla="*/ 2147483647 h 81"/>
                <a:gd name="T48" fmla="*/ 2147483647 w 146"/>
                <a:gd name="T49" fmla="*/ 2147483647 h 81"/>
                <a:gd name="T50" fmla="*/ 2147483647 w 146"/>
                <a:gd name="T51" fmla="*/ 2147483647 h 81"/>
                <a:gd name="T52" fmla="*/ 2147483647 w 146"/>
                <a:gd name="T53" fmla="*/ 2147483647 h 81"/>
                <a:gd name="T54" fmla="*/ 2147483647 w 146"/>
                <a:gd name="T55" fmla="*/ 2147483647 h 81"/>
                <a:gd name="T56" fmla="*/ 2147483647 w 146"/>
                <a:gd name="T57" fmla="*/ 0 h 81"/>
                <a:gd name="T58" fmla="*/ 2147483647 w 146"/>
                <a:gd name="T59" fmla="*/ 2147483647 h 81"/>
                <a:gd name="T60" fmla="*/ 2147483647 w 146"/>
                <a:gd name="T61" fmla="*/ 2147483647 h 81"/>
                <a:gd name="T62" fmla="*/ 2147483647 w 146"/>
                <a:gd name="T63" fmla="*/ 2147483647 h 81"/>
                <a:gd name="T64" fmla="*/ 2147483647 w 146"/>
                <a:gd name="T65" fmla="*/ 2147483647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6"/>
                <a:gd name="T100" fmla="*/ 0 h 81"/>
                <a:gd name="T101" fmla="*/ 146 w 146"/>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6" h="81">
                  <a:moveTo>
                    <a:pt x="146" y="18"/>
                  </a:moveTo>
                  <a:lnTo>
                    <a:pt x="138" y="24"/>
                  </a:lnTo>
                  <a:lnTo>
                    <a:pt x="130" y="29"/>
                  </a:lnTo>
                  <a:lnTo>
                    <a:pt x="123" y="35"/>
                  </a:lnTo>
                  <a:lnTo>
                    <a:pt x="118" y="41"/>
                  </a:lnTo>
                  <a:lnTo>
                    <a:pt x="108" y="53"/>
                  </a:lnTo>
                  <a:lnTo>
                    <a:pt x="98" y="64"/>
                  </a:lnTo>
                  <a:lnTo>
                    <a:pt x="93" y="69"/>
                  </a:lnTo>
                  <a:lnTo>
                    <a:pt x="85" y="73"/>
                  </a:lnTo>
                  <a:lnTo>
                    <a:pt x="76" y="77"/>
                  </a:lnTo>
                  <a:lnTo>
                    <a:pt x="66" y="80"/>
                  </a:lnTo>
                  <a:lnTo>
                    <a:pt x="53" y="81"/>
                  </a:lnTo>
                  <a:lnTo>
                    <a:pt x="39" y="80"/>
                  </a:lnTo>
                  <a:lnTo>
                    <a:pt x="21" y="77"/>
                  </a:lnTo>
                  <a:lnTo>
                    <a:pt x="0" y="74"/>
                  </a:lnTo>
                  <a:lnTo>
                    <a:pt x="0" y="62"/>
                  </a:lnTo>
                  <a:lnTo>
                    <a:pt x="0" y="49"/>
                  </a:lnTo>
                  <a:lnTo>
                    <a:pt x="0" y="34"/>
                  </a:lnTo>
                  <a:lnTo>
                    <a:pt x="0" y="18"/>
                  </a:lnTo>
                  <a:lnTo>
                    <a:pt x="14" y="18"/>
                  </a:lnTo>
                  <a:lnTo>
                    <a:pt x="22" y="18"/>
                  </a:lnTo>
                  <a:lnTo>
                    <a:pt x="31" y="18"/>
                  </a:lnTo>
                  <a:lnTo>
                    <a:pt x="40" y="18"/>
                  </a:lnTo>
                  <a:lnTo>
                    <a:pt x="52" y="18"/>
                  </a:lnTo>
                  <a:lnTo>
                    <a:pt x="63" y="16"/>
                  </a:lnTo>
                  <a:lnTo>
                    <a:pt x="73" y="14"/>
                  </a:lnTo>
                  <a:lnTo>
                    <a:pt x="83" y="11"/>
                  </a:lnTo>
                  <a:lnTo>
                    <a:pt x="101" y="5"/>
                  </a:lnTo>
                  <a:lnTo>
                    <a:pt x="120" y="0"/>
                  </a:lnTo>
                  <a:lnTo>
                    <a:pt x="129" y="4"/>
                  </a:lnTo>
                  <a:lnTo>
                    <a:pt x="135" y="9"/>
                  </a:lnTo>
                  <a:lnTo>
                    <a:pt x="141" y="14"/>
                  </a:lnTo>
                  <a:lnTo>
                    <a:pt x="146" y="18"/>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12" name="Freeform 529"/>
            <p:cNvSpPr>
              <a:spLocks/>
            </p:cNvSpPr>
            <p:nvPr>
              <p:custDataLst>
                <p:tags r:id="rId349"/>
              </p:custDataLst>
            </p:nvPr>
          </p:nvSpPr>
          <p:spPr bwMode="auto">
            <a:xfrm>
              <a:off x="4176713" y="2255838"/>
              <a:ext cx="17462" cy="52387"/>
            </a:xfrm>
            <a:custGeom>
              <a:avLst/>
              <a:gdLst>
                <a:gd name="T0" fmla="*/ 2147483647 w 34"/>
                <a:gd name="T1" fmla="*/ 2147483647 h 49"/>
                <a:gd name="T2" fmla="*/ 2147483647 w 34"/>
                <a:gd name="T3" fmla="*/ 2147483647 h 49"/>
                <a:gd name="T4" fmla="*/ 2147483647 w 34"/>
                <a:gd name="T5" fmla="*/ 2147483647 h 49"/>
                <a:gd name="T6" fmla="*/ 2147483647 w 34"/>
                <a:gd name="T7" fmla="*/ 2147483647 h 49"/>
                <a:gd name="T8" fmla="*/ 2147483647 w 34"/>
                <a:gd name="T9" fmla="*/ 2147483647 h 49"/>
                <a:gd name="T10" fmla="*/ 2147483647 w 34"/>
                <a:gd name="T11" fmla="*/ 2147483647 h 49"/>
                <a:gd name="T12" fmla="*/ 2147483647 w 34"/>
                <a:gd name="T13" fmla="*/ 2147483647 h 49"/>
                <a:gd name="T14" fmla="*/ 2147483647 w 34"/>
                <a:gd name="T15" fmla="*/ 2147483647 h 49"/>
                <a:gd name="T16" fmla="*/ 2147483647 w 34"/>
                <a:gd name="T17" fmla="*/ 0 h 49"/>
                <a:gd name="T18" fmla="*/ 2147483647 w 34"/>
                <a:gd name="T19" fmla="*/ 0 h 49"/>
                <a:gd name="T20" fmla="*/ 0 w 34"/>
                <a:gd name="T21" fmla="*/ 0 h 49"/>
                <a:gd name="T22" fmla="*/ 2147483647 w 34"/>
                <a:gd name="T23" fmla="*/ 2147483647 h 49"/>
                <a:gd name="T24" fmla="*/ 2147483647 w 34"/>
                <a:gd name="T25" fmla="*/ 2147483647 h 49"/>
                <a:gd name="T26" fmla="*/ 2147483647 w 34"/>
                <a:gd name="T27" fmla="*/ 2147483647 h 49"/>
                <a:gd name="T28" fmla="*/ 2147483647 w 34"/>
                <a:gd name="T29" fmla="*/ 2147483647 h 49"/>
                <a:gd name="T30" fmla="*/ 2147483647 w 34"/>
                <a:gd name="T31" fmla="*/ 2147483647 h 49"/>
                <a:gd name="T32" fmla="*/ 2147483647 w 34"/>
                <a:gd name="T33" fmla="*/ 2147483647 h 49"/>
                <a:gd name="T34" fmla="*/ 2147483647 w 34"/>
                <a:gd name="T35" fmla="*/ 2147483647 h 49"/>
                <a:gd name="T36" fmla="*/ 2147483647 w 34"/>
                <a:gd name="T37" fmla="*/ 2147483647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
                <a:gd name="T58" fmla="*/ 0 h 49"/>
                <a:gd name="T59" fmla="*/ 34 w 34"/>
                <a:gd name="T60" fmla="*/ 49 h 4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 h="49">
                  <a:moveTo>
                    <a:pt x="34" y="49"/>
                  </a:moveTo>
                  <a:lnTo>
                    <a:pt x="34" y="34"/>
                  </a:lnTo>
                  <a:lnTo>
                    <a:pt x="34" y="25"/>
                  </a:lnTo>
                  <a:lnTo>
                    <a:pt x="33" y="21"/>
                  </a:lnTo>
                  <a:lnTo>
                    <a:pt x="33" y="17"/>
                  </a:lnTo>
                  <a:lnTo>
                    <a:pt x="31" y="15"/>
                  </a:lnTo>
                  <a:lnTo>
                    <a:pt x="30" y="12"/>
                  </a:lnTo>
                  <a:lnTo>
                    <a:pt x="25" y="8"/>
                  </a:lnTo>
                  <a:lnTo>
                    <a:pt x="21" y="0"/>
                  </a:lnTo>
                  <a:lnTo>
                    <a:pt x="8" y="0"/>
                  </a:lnTo>
                  <a:lnTo>
                    <a:pt x="0" y="0"/>
                  </a:lnTo>
                  <a:lnTo>
                    <a:pt x="3" y="11"/>
                  </a:lnTo>
                  <a:lnTo>
                    <a:pt x="7" y="20"/>
                  </a:lnTo>
                  <a:lnTo>
                    <a:pt x="10" y="27"/>
                  </a:lnTo>
                  <a:lnTo>
                    <a:pt x="14" y="34"/>
                  </a:lnTo>
                  <a:lnTo>
                    <a:pt x="19" y="39"/>
                  </a:lnTo>
                  <a:lnTo>
                    <a:pt x="24" y="43"/>
                  </a:lnTo>
                  <a:lnTo>
                    <a:pt x="29" y="46"/>
                  </a:lnTo>
                  <a:lnTo>
                    <a:pt x="34" y="49"/>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415" name="Freeform 533"/>
            <p:cNvSpPr>
              <a:spLocks/>
            </p:cNvSpPr>
            <p:nvPr>
              <p:custDataLst>
                <p:tags r:id="rId350"/>
              </p:custDataLst>
            </p:nvPr>
          </p:nvSpPr>
          <p:spPr bwMode="auto">
            <a:xfrm>
              <a:off x="5046663" y="2332038"/>
              <a:ext cx="195262" cy="142875"/>
            </a:xfrm>
            <a:custGeom>
              <a:avLst/>
              <a:gdLst>
                <a:gd name="T0" fmla="*/ 2147483647 w 405"/>
                <a:gd name="T1" fmla="*/ 2147483647 h 302"/>
                <a:gd name="T2" fmla="*/ 2147483647 w 405"/>
                <a:gd name="T3" fmla="*/ 2147483647 h 302"/>
                <a:gd name="T4" fmla="*/ 2147483647 w 405"/>
                <a:gd name="T5" fmla="*/ 2147483647 h 302"/>
                <a:gd name="T6" fmla="*/ 2147483647 w 405"/>
                <a:gd name="T7" fmla="*/ 2147483647 h 302"/>
                <a:gd name="T8" fmla="*/ 2147483647 w 405"/>
                <a:gd name="T9" fmla="*/ 2147483647 h 302"/>
                <a:gd name="T10" fmla="*/ 2147483647 w 405"/>
                <a:gd name="T11" fmla="*/ 2147483647 h 302"/>
                <a:gd name="T12" fmla="*/ 2147483647 w 405"/>
                <a:gd name="T13" fmla="*/ 2147483647 h 302"/>
                <a:gd name="T14" fmla="*/ 2147483647 w 405"/>
                <a:gd name="T15" fmla="*/ 2147483647 h 302"/>
                <a:gd name="T16" fmla="*/ 2147483647 w 405"/>
                <a:gd name="T17" fmla="*/ 2147483647 h 302"/>
                <a:gd name="T18" fmla="*/ 2147483647 w 405"/>
                <a:gd name="T19" fmla="*/ 2147483647 h 302"/>
                <a:gd name="T20" fmla="*/ 2147483647 w 405"/>
                <a:gd name="T21" fmla="*/ 2147483647 h 302"/>
                <a:gd name="T22" fmla="*/ 2147483647 w 405"/>
                <a:gd name="T23" fmla="*/ 2147483647 h 302"/>
                <a:gd name="T24" fmla="*/ 2147483647 w 405"/>
                <a:gd name="T25" fmla="*/ 2147483647 h 302"/>
                <a:gd name="T26" fmla="*/ 2147483647 w 405"/>
                <a:gd name="T27" fmla="*/ 2147483647 h 302"/>
                <a:gd name="T28" fmla="*/ 2147483647 w 405"/>
                <a:gd name="T29" fmla="*/ 2147483647 h 302"/>
                <a:gd name="T30" fmla="*/ 2147483647 w 405"/>
                <a:gd name="T31" fmla="*/ 2147483647 h 302"/>
                <a:gd name="T32" fmla="*/ 2147483647 w 405"/>
                <a:gd name="T33" fmla="*/ 2147483647 h 302"/>
                <a:gd name="T34" fmla="*/ 2147483647 w 405"/>
                <a:gd name="T35" fmla="*/ 2147483647 h 302"/>
                <a:gd name="T36" fmla="*/ 2147483647 w 405"/>
                <a:gd name="T37" fmla="*/ 2147483647 h 302"/>
                <a:gd name="T38" fmla="*/ 2147483647 w 405"/>
                <a:gd name="T39" fmla="*/ 2147483647 h 302"/>
                <a:gd name="T40" fmla="*/ 2147483647 w 405"/>
                <a:gd name="T41" fmla="*/ 2147483647 h 302"/>
                <a:gd name="T42" fmla="*/ 2147483647 w 405"/>
                <a:gd name="T43" fmla="*/ 2147483647 h 302"/>
                <a:gd name="T44" fmla="*/ 2147483647 w 405"/>
                <a:gd name="T45" fmla="*/ 2147483647 h 302"/>
                <a:gd name="T46" fmla="*/ 2147483647 w 405"/>
                <a:gd name="T47" fmla="*/ 2147483647 h 302"/>
                <a:gd name="T48" fmla="*/ 2147483647 w 405"/>
                <a:gd name="T49" fmla="*/ 2147483647 h 302"/>
                <a:gd name="T50" fmla="*/ 2147483647 w 405"/>
                <a:gd name="T51" fmla="*/ 2147483647 h 302"/>
                <a:gd name="T52" fmla="*/ 2147483647 w 405"/>
                <a:gd name="T53" fmla="*/ 2147483647 h 302"/>
                <a:gd name="T54" fmla="*/ 2147483647 w 405"/>
                <a:gd name="T55" fmla="*/ 2147483647 h 302"/>
                <a:gd name="T56" fmla="*/ 2147483647 w 405"/>
                <a:gd name="T57" fmla="*/ 2147483647 h 302"/>
                <a:gd name="T58" fmla="*/ 2147483647 w 405"/>
                <a:gd name="T59" fmla="*/ 2147483647 h 302"/>
                <a:gd name="T60" fmla="*/ 2147483647 w 405"/>
                <a:gd name="T61" fmla="*/ 2147483647 h 302"/>
                <a:gd name="T62" fmla="*/ 2147483647 w 405"/>
                <a:gd name="T63" fmla="*/ 2147483647 h 302"/>
                <a:gd name="T64" fmla="*/ 2147483647 w 405"/>
                <a:gd name="T65" fmla="*/ 2147483647 h 302"/>
                <a:gd name="T66" fmla="*/ 2147483647 w 405"/>
                <a:gd name="T67" fmla="*/ 2147483647 h 302"/>
                <a:gd name="T68" fmla="*/ 2147483647 w 405"/>
                <a:gd name="T69" fmla="*/ 2147483647 h 302"/>
                <a:gd name="T70" fmla="*/ 2147483647 w 405"/>
                <a:gd name="T71" fmla="*/ 2147483647 h 302"/>
                <a:gd name="T72" fmla="*/ 2147483647 w 405"/>
                <a:gd name="T73" fmla="*/ 2147483647 h 302"/>
                <a:gd name="T74" fmla="*/ 2147483647 w 405"/>
                <a:gd name="T75" fmla="*/ 2147483647 h 302"/>
                <a:gd name="T76" fmla="*/ 2147483647 w 405"/>
                <a:gd name="T77" fmla="*/ 2147483647 h 302"/>
                <a:gd name="T78" fmla="*/ 2147483647 w 405"/>
                <a:gd name="T79" fmla="*/ 2147483647 h 302"/>
                <a:gd name="T80" fmla="*/ 2147483647 w 405"/>
                <a:gd name="T81" fmla="*/ 2147483647 h 302"/>
                <a:gd name="T82" fmla="*/ 2147483647 w 405"/>
                <a:gd name="T83" fmla="*/ 2147483647 h 302"/>
                <a:gd name="T84" fmla="*/ 2147483647 w 405"/>
                <a:gd name="T85" fmla="*/ 2147483647 h 302"/>
                <a:gd name="T86" fmla="*/ 2147483647 w 405"/>
                <a:gd name="T87" fmla="*/ 2147483647 h 302"/>
                <a:gd name="T88" fmla="*/ 2147483647 w 405"/>
                <a:gd name="T89" fmla="*/ 2147483647 h 302"/>
                <a:gd name="T90" fmla="*/ 2147483647 w 405"/>
                <a:gd name="T91" fmla="*/ 2147483647 h 3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05"/>
                <a:gd name="T139" fmla="*/ 0 h 302"/>
                <a:gd name="T140" fmla="*/ 405 w 405"/>
                <a:gd name="T141" fmla="*/ 302 h 30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05" h="302">
                  <a:moveTo>
                    <a:pt x="26" y="166"/>
                  </a:moveTo>
                  <a:lnTo>
                    <a:pt x="26" y="162"/>
                  </a:lnTo>
                  <a:lnTo>
                    <a:pt x="27" y="158"/>
                  </a:lnTo>
                  <a:lnTo>
                    <a:pt x="28" y="156"/>
                  </a:lnTo>
                  <a:lnTo>
                    <a:pt x="29" y="155"/>
                  </a:lnTo>
                  <a:lnTo>
                    <a:pt x="30" y="154"/>
                  </a:lnTo>
                  <a:lnTo>
                    <a:pt x="33" y="154"/>
                  </a:lnTo>
                  <a:lnTo>
                    <a:pt x="28" y="151"/>
                  </a:lnTo>
                  <a:lnTo>
                    <a:pt x="23" y="147"/>
                  </a:lnTo>
                  <a:lnTo>
                    <a:pt x="18" y="143"/>
                  </a:lnTo>
                  <a:lnTo>
                    <a:pt x="14" y="138"/>
                  </a:lnTo>
                  <a:lnTo>
                    <a:pt x="6" y="127"/>
                  </a:lnTo>
                  <a:lnTo>
                    <a:pt x="0" y="117"/>
                  </a:lnTo>
                  <a:lnTo>
                    <a:pt x="2" y="116"/>
                  </a:lnTo>
                  <a:lnTo>
                    <a:pt x="4" y="115"/>
                  </a:lnTo>
                  <a:lnTo>
                    <a:pt x="5" y="112"/>
                  </a:lnTo>
                  <a:lnTo>
                    <a:pt x="5" y="110"/>
                  </a:lnTo>
                  <a:lnTo>
                    <a:pt x="6" y="104"/>
                  </a:lnTo>
                  <a:lnTo>
                    <a:pt x="6" y="98"/>
                  </a:lnTo>
                  <a:lnTo>
                    <a:pt x="17" y="97"/>
                  </a:lnTo>
                  <a:lnTo>
                    <a:pt x="26" y="95"/>
                  </a:lnTo>
                  <a:lnTo>
                    <a:pt x="34" y="93"/>
                  </a:lnTo>
                  <a:lnTo>
                    <a:pt x="41" y="91"/>
                  </a:lnTo>
                  <a:lnTo>
                    <a:pt x="47" y="88"/>
                  </a:lnTo>
                  <a:lnTo>
                    <a:pt x="52" y="85"/>
                  </a:lnTo>
                  <a:lnTo>
                    <a:pt x="57" y="82"/>
                  </a:lnTo>
                  <a:lnTo>
                    <a:pt x="60" y="78"/>
                  </a:lnTo>
                  <a:lnTo>
                    <a:pt x="67" y="70"/>
                  </a:lnTo>
                  <a:lnTo>
                    <a:pt x="71" y="61"/>
                  </a:lnTo>
                  <a:lnTo>
                    <a:pt x="75" y="52"/>
                  </a:lnTo>
                  <a:lnTo>
                    <a:pt x="80" y="43"/>
                  </a:lnTo>
                  <a:lnTo>
                    <a:pt x="84" y="47"/>
                  </a:lnTo>
                  <a:lnTo>
                    <a:pt x="89" y="50"/>
                  </a:lnTo>
                  <a:lnTo>
                    <a:pt x="95" y="52"/>
                  </a:lnTo>
                  <a:lnTo>
                    <a:pt x="102" y="53"/>
                  </a:lnTo>
                  <a:lnTo>
                    <a:pt x="117" y="54"/>
                  </a:lnTo>
                  <a:lnTo>
                    <a:pt x="135" y="52"/>
                  </a:lnTo>
                  <a:lnTo>
                    <a:pt x="169" y="46"/>
                  </a:lnTo>
                  <a:lnTo>
                    <a:pt x="200" y="43"/>
                  </a:lnTo>
                  <a:lnTo>
                    <a:pt x="212" y="43"/>
                  </a:lnTo>
                  <a:lnTo>
                    <a:pt x="223" y="42"/>
                  </a:lnTo>
                  <a:lnTo>
                    <a:pt x="234" y="41"/>
                  </a:lnTo>
                  <a:lnTo>
                    <a:pt x="245" y="39"/>
                  </a:lnTo>
                  <a:lnTo>
                    <a:pt x="264" y="35"/>
                  </a:lnTo>
                  <a:lnTo>
                    <a:pt x="283" y="29"/>
                  </a:lnTo>
                  <a:lnTo>
                    <a:pt x="318" y="17"/>
                  </a:lnTo>
                  <a:lnTo>
                    <a:pt x="352" y="6"/>
                  </a:lnTo>
                  <a:lnTo>
                    <a:pt x="359" y="4"/>
                  </a:lnTo>
                  <a:lnTo>
                    <a:pt x="365" y="3"/>
                  </a:lnTo>
                  <a:lnTo>
                    <a:pt x="372" y="3"/>
                  </a:lnTo>
                  <a:lnTo>
                    <a:pt x="378" y="3"/>
                  </a:lnTo>
                  <a:lnTo>
                    <a:pt x="385" y="3"/>
                  </a:lnTo>
                  <a:lnTo>
                    <a:pt x="392" y="2"/>
                  </a:lnTo>
                  <a:lnTo>
                    <a:pt x="398" y="1"/>
                  </a:lnTo>
                  <a:lnTo>
                    <a:pt x="405" y="0"/>
                  </a:lnTo>
                  <a:lnTo>
                    <a:pt x="395" y="8"/>
                  </a:lnTo>
                  <a:lnTo>
                    <a:pt x="372" y="29"/>
                  </a:lnTo>
                  <a:lnTo>
                    <a:pt x="360" y="41"/>
                  </a:lnTo>
                  <a:lnTo>
                    <a:pt x="349" y="52"/>
                  </a:lnTo>
                  <a:lnTo>
                    <a:pt x="344" y="57"/>
                  </a:lnTo>
                  <a:lnTo>
                    <a:pt x="341" y="61"/>
                  </a:lnTo>
                  <a:lnTo>
                    <a:pt x="339" y="64"/>
                  </a:lnTo>
                  <a:lnTo>
                    <a:pt x="339" y="68"/>
                  </a:lnTo>
                  <a:lnTo>
                    <a:pt x="339" y="96"/>
                  </a:lnTo>
                  <a:lnTo>
                    <a:pt x="338" y="132"/>
                  </a:lnTo>
                  <a:lnTo>
                    <a:pt x="337" y="149"/>
                  </a:lnTo>
                  <a:lnTo>
                    <a:pt x="336" y="165"/>
                  </a:lnTo>
                  <a:lnTo>
                    <a:pt x="335" y="180"/>
                  </a:lnTo>
                  <a:lnTo>
                    <a:pt x="332" y="191"/>
                  </a:lnTo>
                  <a:lnTo>
                    <a:pt x="326" y="198"/>
                  </a:lnTo>
                  <a:lnTo>
                    <a:pt x="317" y="204"/>
                  </a:lnTo>
                  <a:lnTo>
                    <a:pt x="305" y="210"/>
                  </a:lnTo>
                  <a:lnTo>
                    <a:pt x="293" y="215"/>
                  </a:lnTo>
                  <a:lnTo>
                    <a:pt x="265" y="227"/>
                  </a:lnTo>
                  <a:lnTo>
                    <a:pt x="239" y="241"/>
                  </a:lnTo>
                  <a:lnTo>
                    <a:pt x="106" y="302"/>
                  </a:lnTo>
                  <a:lnTo>
                    <a:pt x="53" y="271"/>
                  </a:lnTo>
                  <a:lnTo>
                    <a:pt x="57" y="260"/>
                  </a:lnTo>
                  <a:lnTo>
                    <a:pt x="64" y="240"/>
                  </a:lnTo>
                  <a:lnTo>
                    <a:pt x="70" y="228"/>
                  </a:lnTo>
                  <a:lnTo>
                    <a:pt x="75" y="218"/>
                  </a:lnTo>
                  <a:lnTo>
                    <a:pt x="81" y="209"/>
                  </a:lnTo>
                  <a:lnTo>
                    <a:pt x="86" y="203"/>
                  </a:lnTo>
                  <a:lnTo>
                    <a:pt x="86" y="172"/>
                  </a:lnTo>
                  <a:lnTo>
                    <a:pt x="79" y="173"/>
                  </a:lnTo>
                  <a:lnTo>
                    <a:pt x="71" y="173"/>
                  </a:lnTo>
                  <a:lnTo>
                    <a:pt x="63" y="171"/>
                  </a:lnTo>
                  <a:lnTo>
                    <a:pt x="57" y="169"/>
                  </a:lnTo>
                  <a:lnTo>
                    <a:pt x="49" y="167"/>
                  </a:lnTo>
                  <a:lnTo>
                    <a:pt x="41" y="165"/>
                  </a:lnTo>
                  <a:lnTo>
                    <a:pt x="34" y="165"/>
                  </a:lnTo>
                  <a:lnTo>
                    <a:pt x="26" y="166"/>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416" name="Freeform 534"/>
            <p:cNvSpPr>
              <a:spLocks/>
            </p:cNvSpPr>
            <p:nvPr>
              <p:custDataLst>
                <p:tags r:id="rId351"/>
              </p:custDataLst>
            </p:nvPr>
          </p:nvSpPr>
          <p:spPr bwMode="auto">
            <a:xfrm>
              <a:off x="7386638" y="2674938"/>
              <a:ext cx="46037" cy="73025"/>
            </a:xfrm>
            <a:custGeom>
              <a:avLst/>
              <a:gdLst>
                <a:gd name="T0" fmla="*/ 2147483647 w 100"/>
                <a:gd name="T1" fmla="*/ 2147483647 h 155"/>
                <a:gd name="T2" fmla="*/ 2147483647 w 100"/>
                <a:gd name="T3" fmla="*/ 2147483647 h 155"/>
                <a:gd name="T4" fmla="*/ 2147483647 w 100"/>
                <a:gd name="T5" fmla="*/ 2147483647 h 155"/>
                <a:gd name="T6" fmla="*/ 2147483647 w 100"/>
                <a:gd name="T7" fmla="*/ 2147483647 h 155"/>
                <a:gd name="T8" fmla="*/ 2147483647 w 100"/>
                <a:gd name="T9" fmla="*/ 2147483647 h 155"/>
                <a:gd name="T10" fmla="*/ 2147483647 w 100"/>
                <a:gd name="T11" fmla="*/ 2147483647 h 155"/>
                <a:gd name="T12" fmla="*/ 2147483647 w 100"/>
                <a:gd name="T13" fmla="*/ 2147483647 h 155"/>
                <a:gd name="T14" fmla="*/ 2147483647 w 100"/>
                <a:gd name="T15" fmla="*/ 2147483647 h 155"/>
                <a:gd name="T16" fmla="*/ 2147483647 w 100"/>
                <a:gd name="T17" fmla="*/ 2147483647 h 155"/>
                <a:gd name="T18" fmla="*/ 2147483647 w 100"/>
                <a:gd name="T19" fmla="*/ 2147483647 h 155"/>
                <a:gd name="T20" fmla="*/ 2147483647 w 100"/>
                <a:gd name="T21" fmla="*/ 2147483647 h 155"/>
                <a:gd name="T22" fmla="*/ 2147483647 w 100"/>
                <a:gd name="T23" fmla="*/ 2147483647 h 155"/>
                <a:gd name="T24" fmla="*/ 2147483647 w 100"/>
                <a:gd name="T25" fmla="*/ 2147483647 h 155"/>
                <a:gd name="T26" fmla="*/ 2147483647 w 100"/>
                <a:gd name="T27" fmla="*/ 2147483647 h 155"/>
                <a:gd name="T28" fmla="*/ 2147483647 w 100"/>
                <a:gd name="T29" fmla="*/ 2147483647 h 155"/>
                <a:gd name="T30" fmla="*/ 2147483647 w 100"/>
                <a:gd name="T31" fmla="*/ 2147483647 h 155"/>
                <a:gd name="T32" fmla="*/ 2147483647 w 100"/>
                <a:gd name="T33" fmla="*/ 2147483647 h 155"/>
                <a:gd name="T34" fmla="*/ 2147483647 w 100"/>
                <a:gd name="T35" fmla="*/ 2147483647 h 155"/>
                <a:gd name="T36" fmla="*/ 2147483647 w 100"/>
                <a:gd name="T37" fmla="*/ 2147483647 h 155"/>
                <a:gd name="T38" fmla="*/ 2147483647 w 100"/>
                <a:gd name="T39" fmla="*/ 2147483647 h 155"/>
                <a:gd name="T40" fmla="*/ 2147483647 w 100"/>
                <a:gd name="T41" fmla="*/ 2147483647 h 155"/>
                <a:gd name="T42" fmla="*/ 2147483647 w 100"/>
                <a:gd name="T43" fmla="*/ 2147483647 h 155"/>
                <a:gd name="T44" fmla="*/ 2147483647 w 100"/>
                <a:gd name="T45" fmla="*/ 2147483647 h 155"/>
                <a:gd name="T46" fmla="*/ 0 w 100"/>
                <a:gd name="T47" fmla="*/ 2147483647 h 155"/>
                <a:gd name="T48" fmla="*/ 0 w 100"/>
                <a:gd name="T49" fmla="*/ 2147483647 h 155"/>
                <a:gd name="T50" fmla="*/ 0 w 100"/>
                <a:gd name="T51" fmla="*/ 2147483647 h 155"/>
                <a:gd name="T52" fmla="*/ 0 w 100"/>
                <a:gd name="T53" fmla="*/ 2147483647 h 155"/>
                <a:gd name="T54" fmla="*/ 0 w 100"/>
                <a:gd name="T55" fmla="*/ 2147483647 h 155"/>
                <a:gd name="T56" fmla="*/ 0 w 100"/>
                <a:gd name="T57" fmla="*/ 2147483647 h 155"/>
                <a:gd name="T58" fmla="*/ 2147483647 w 100"/>
                <a:gd name="T59" fmla="*/ 2147483647 h 155"/>
                <a:gd name="T60" fmla="*/ 2147483647 w 100"/>
                <a:gd name="T61" fmla="*/ 2147483647 h 155"/>
                <a:gd name="T62" fmla="*/ 2147483647 w 100"/>
                <a:gd name="T63" fmla="*/ 2147483647 h 155"/>
                <a:gd name="T64" fmla="*/ 2147483647 w 100"/>
                <a:gd name="T65" fmla="*/ 2147483647 h 155"/>
                <a:gd name="T66" fmla="*/ 2147483647 w 100"/>
                <a:gd name="T67" fmla="*/ 2147483647 h 155"/>
                <a:gd name="T68" fmla="*/ 2147483647 w 100"/>
                <a:gd name="T69" fmla="*/ 2147483647 h 155"/>
                <a:gd name="T70" fmla="*/ 2147483647 w 100"/>
                <a:gd name="T71" fmla="*/ 2147483647 h 155"/>
                <a:gd name="T72" fmla="*/ 2147483647 w 100"/>
                <a:gd name="T73" fmla="*/ 2147483647 h 155"/>
                <a:gd name="T74" fmla="*/ 2147483647 w 100"/>
                <a:gd name="T75" fmla="*/ 2147483647 h 155"/>
                <a:gd name="T76" fmla="*/ 2147483647 w 100"/>
                <a:gd name="T77" fmla="*/ 2147483647 h 155"/>
                <a:gd name="T78" fmla="*/ 2147483647 w 100"/>
                <a:gd name="T79" fmla="*/ 0 h 155"/>
                <a:gd name="T80" fmla="*/ 2147483647 w 100"/>
                <a:gd name="T81" fmla="*/ 0 h 155"/>
                <a:gd name="T82" fmla="*/ 2147483647 w 100"/>
                <a:gd name="T83" fmla="*/ 0 h 155"/>
                <a:gd name="T84" fmla="*/ 2147483647 w 100"/>
                <a:gd name="T85" fmla="*/ 2147483647 h 1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0"/>
                <a:gd name="T130" fmla="*/ 0 h 155"/>
                <a:gd name="T131" fmla="*/ 100 w 100"/>
                <a:gd name="T132" fmla="*/ 155 h 15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0" h="155">
                  <a:moveTo>
                    <a:pt x="100" y="1"/>
                  </a:moveTo>
                  <a:lnTo>
                    <a:pt x="100" y="30"/>
                  </a:lnTo>
                  <a:lnTo>
                    <a:pt x="100" y="55"/>
                  </a:lnTo>
                  <a:lnTo>
                    <a:pt x="100" y="78"/>
                  </a:lnTo>
                  <a:lnTo>
                    <a:pt x="100" y="99"/>
                  </a:lnTo>
                  <a:lnTo>
                    <a:pt x="98" y="109"/>
                  </a:lnTo>
                  <a:lnTo>
                    <a:pt x="94" y="118"/>
                  </a:lnTo>
                  <a:lnTo>
                    <a:pt x="89" y="128"/>
                  </a:lnTo>
                  <a:lnTo>
                    <a:pt x="82" y="137"/>
                  </a:lnTo>
                  <a:lnTo>
                    <a:pt x="73" y="144"/>
                  </a:lnTo>
                  <a:lnTo>
                    <a:pt x="62" y="150"/>
                  </a:lnTo>
                  <a:lnTo>
                    <a:pt x="57" y="152"/>
                  </a:lnTo>
                  <a:lnTo>
                    <a:pt x="51" y="154"/>
                  </a:lnTo>
                  <a:lnTo>
                    <a:pt x="46" y="155"/>
                  </a:lnTo>
                  <a:lnTo>
                    <a:pt x="39" y="155"/>
                  </a:lnTo>
                  <a:lnTo>
                    <a:pt x="35" y="154"/>
                  </a:lnTo>
                  <a:lnTo>
                    <a:pt x="30" y="153"/>
                  </a:lnTo>
                  <a:lnTo>
                    <a:pt x="26" y="151"/>
                  </a:lnTo>
                  <a:lnTo>
                    <a:pt x="22" y="149"/>
                  </a:lnTo>
                  <a:lnTo>
                    <a:pt x="15" y="142"/>
                  </a:lnTo>
                  <a:lnTo>
                    <a:pt x="9" y="134"/>
                  </a:lnTo>
                  <a:lnTo>
                    <a:pt x="5" y="124"/>
                  </a:lnTo>
                  <a:lnTo>
                    <a:pt x="2" y="113"/>
                  </a:lnTo>
                  <a:lnTo>
                    <a:pt x="0" y="103"/>
                  </a:lnTo>
                  <a:lnTo>
                    <a:pt x="0" y="93"/>
                  </a:lnTo>
                  <a:lnTo>
                    <a:pt x="0" y="77"/>
                  </a:lnTo>
                  <a:lnTo>
                    <a:pt x="0" y="65"/>
                  </a:lnTo>
                  <a:lnTo>
                    <a:pt x="0" y="56"/>
                  </a:lnTo>
                  <a:lnTo>
                    <a:pt x="0" y="50"/>
                  </a:lnTo>
                  <a:lnTo>
                    <a:pt x="15" y="50"/>
                  </a:lnTo>
                  <a:lnTo>
                    <a:pt x="26" y="50"/>
                  </a:lnTo>
                  <a:lnTo>
                    <a:pt x="26" y="40"/>
                  </a:lnTo>
                  <a:lnTo>
                    <a:pt x="27" y="31"/>
                  </a:lnTo>
                  <a:lnTo>
                    <a:pt x="29" y="23"/>
                  </a:lnTo>
                  <a:lnTo>
                    <a:pt x="31" y="17"/>
                  </a:lnTo>
                  <a:lnTo>
                    <a:pt x="35" y="12"/>
                  </a:lnTo>
                  <a:lnTo>
                    <a:pt x="39" y="7"/>
                  </a:lnTo>
                  <a:lnTo>
                    <a:pt x="42" y="4"/>
                  </a:lnTo>
                  <a:lnTo>
                    <a:pt x="48" y="2"/>
                  </a:lnTo>
                  <a:lnTo>
                    <a:pt x="59" y="0"/>
                  </a:lnTo>
                  <a:lnTo>
                    <a:pt x="71" y="0"/>
                  </a:lnTo>
                  <a:lnTo>
                    <a:pt x="84" y="0"/>
                  </a:lnTo>
                  <a:lnTo>
                    <a:pt x="100" y="1"/>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grpSp>
          <p:nvGrpSpPr>
            <p:cNvPr id="17" name="Group 535"/>
            <p:cNvGrpSpPr>
              <a:grpSpLocks/>
            </p:cNvGrpSpPr>
            <p:nvPr>
              <p:custDataLst>
                <p:tags r:id="rId352"/>
              </p:custDataLst>
            </p:nvPr>
          </p:nvGrpSpPr>
          <p:grpSpPr bwMode="auto">
            <a:xfrm>
              <a:off x="4757870" y="2195263"/>
              <a:ext cx="539045" cy="182057"/>
              <a:chOff x="3289" y="1830"/>
              <a:chExt cx="363" cy="128"/>
            </a:xfrm>
            <a:solidFill>
              <a:srgbClr val="FFC000"/>
            </a:solidFill>
          </p:grpSpPr>
          <p:sp>
            <p:nvSpPr>
              <p:cNvPr id="2584" name="Freeform 536"/>
              <p:cNvSpPr>
                <a:spLocks/>
              </p:cNvSpPr>
              <p:nvPr/>
            </p:nvSpPr>
            <p:spPr bwMode="auto">
              <a:xfrm>
                <a:off x="3289" y="1871"/>
                <a:ext cx="4" cy="3"/>
              </a:xfrm>
              <a:custGeom>
                <a:avLst/>
                <a:gdLst>
                  <a:gd name="T0" fmla="*/ 13 w 13"/>
                  <a:gd name="T1" fmla="*/ 0 h 7"/>
                  <a:gd name="T2" fmla="*/ 12 w 13"/>
                  <a:gd name="T3" fmla="*/ 1 h 7"/>
                  <a:gd name="T4" fmla="*/ 9 w 13"/>
                  <a:gd name="T5" fmla="*/ 3 h 7"/>
                  <a:gd name="T6" fmla="*/ 4 w 13"/>
                  <a:gd name="T7" fmla="*/ 5 h 7"/>
                  <a:gd name="T8" fmla="*/ 0 w 13"/>
                  <a:gd name="T9" fmla="*/ 7 h 7"/>
                  <a:gd name="T10" fmla="*/ 7 w 13"/>
                  <a:gd name="T11" fmla="*/ 3 h 7"/>
                  <a:gd name="T12" fmla="*/ 13 w 13"/>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3" y="0"/>
                    </a:moveTo>
                    <a:lnTo>
                      <a:pt x="12" y="1"/>
                    </a:lnTo>
                    <a:lnTo>
                      <a:pt x="9" y="3"/>
                    </a:lnTo>
                    <a:lnTo>
                      <a:pt x="4" y="5"/>
                    </a:lnTo>
                    <a:lnTo>
                      <a:pt x="0" y="7"/>
                    </a:lnTo>
                    <a:lnTo>
                      <a:pt x="7" y="3"/>
                    </a:lnTo>
                    <a:lnTo>
                      <a:pt x="13" y="0"/>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585" name="Freeform 537"/>
              <p:cNvSpPr>
                <a:spLocks/>
              </p:cNvSpPr>
              <p:nvPr/>
            </p:nvSpPr>
            <p:spPr bwMode="auto">
              <a:xfrm>
                <a:off x="3324" y="1937"/>
                <a:ext cx="10" cy="3"/>
              </a:xfrm>
              <a:custGeom>
                <a:avLst/>
                <a:gdLst>
                  <a:gd name="T0" fmla="*/ 0 w 34"/>
                  <a:gd name="T1" fmla="*/ 6 h 8"/>
                  <a:gd name="T2" fmla="*/ 7 w 34"/>
                  <a:gd name="T3" fmla="*/ 5 h 8"/>
                  <a:gd name="T4" fmla="*/ 15 w 34"/>
                  <a:gd name="T5" fmla="*/ 3 h 8"/>
                  <a:gd name="T6" fmla="*/ 25 w 34"/>
                  <a:gd name="T7" fmla="*/ 1 h 8"/>
                  <a:gd name="T8" fmla="*/ 34 w 34"/>
                  <a:gd name="T9" fmla="*/ 0 h 8"/>
                  <a:gd name="T10" fmla="*/ 31 w 34"/>
                  <a:gd name="T11" fmla="*/ 2 h 8"/>
                  <a:gd name="T12" fmla="*/ 27 w 34"/>
                  <a:gd name="T13" fmla="*/ 4 h 8"/>
                  <a:gd name="T14" fmla="*/ 22 w 34"/>
                  <a:gd name="T15" fmla="*/ 6 h 8"/>
                  <a:gd name="T16" fmla="*/ 18 w 34"/>
                  <a:gd name="T17" fmla="*/ 7 h 8"/>
                  <a:gd name="T18" fmla="*/ 12 w 34"/>
                  <a:gd name="T19" fmla="*/ 8 h 8"/>
                  <a:gd name="T20" fmla="*/ 8 w 34"/>
                  <a:gd name="T21" fmla="*/ 8 h 8"/>
                  <a:gd name="T22" fmla="*/ 4 w 34"/>
                  <a:gd name="T23" fmla="*/ 8 h 8"/>
                  <a:gd name="T24" fmla="*/ 0 w 34"/>
                  <a:gd name="T25"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8">
                    <a:moveTo>
                      <a:pt x="0" y="6"/>
                    </a:moveTo>
                    <a:lnTo>
                      <a:pt x="7" y="5"/>
                    </a:lnTo>
                    <a:lnTo>
                      <a:pt x="15" y="3"/>
                    </a:lnTo>
                    <a:lnTo>
                      <a:pt x="25" y="1"/>
                    </a:lnTo>
                    <a:lnTo>
                      <a:pt x="34" y="0"/>
                    </a:lnTo>
                    <a:lnTo>
                      <a:pt x="31" y="2"/>
                    </a:lnTo>
                    <a:lnTo>
                      <a:pt x="27" y="4"/>
                    </a:lnTo>
                    <a:lnTo>
                      <a:pt x="22" y="6"/>
                    </a:lnTo>
                    <a:lnTo>
                      <a:pt x="18" y="7"/>
                    </a:lnTo>
                    <a:lnTo>
                      <a:pt x="12" y="8"/>
                    </a:lnTo>
                    <a:lnTo>
                      <a:pt x="8" y="8"/>
                    </a:lnTo>
                    <a:lnTo>
                      <a:pt x="4" y="8"/>
                    </a:lnTo>
                    <a:lnTo>
                      <a:pt x="0" y="6"/>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586" name="Freeform 538"/>
              <p:cNvSpPr>
                <a:spLocks/>
              </p:cNvSpPr>
              <p:nvPr/>
            </p:nvSpPr>
            <p:spPr bwMode="auto">
              <a:xfrm>
                <a:off x="3343" y="1948"/>
                <a:ext cx="4" cy="8"/>
              </a:xfrm>
              <a:custGeom>
                <a:avLst/>
                <a:gdLst>
                  <a:gd name="T0" fmla="*/ 0 w 13"/>
                  <a:gd name="T1" fmla="*/ 24 h 24"/>
                  <a:gd name="T2" fmla="*/ 0 w 13"/>
                  <a:gd name="T3" fmla="*/ 0 h 24"/>
                  <a:gd name="T4" fmla="*/ 13 w 13"/>
                  <a:gd name="T5" fmla="*/ 12 h 24"/>
                  <a:gd name="T6" fmla="*/ 0 w 13"/>
                  <a:gd name="T7" fmla="*/ 24 h 24"/>
                </a:gdLst>
                <a:ahLst/>
                <a:cxnLst>
                  <a:cxn ang="0">
                    <a:pos x="T0" y="T1"/>
                  </a:cxn>
                  <a:cxn ang="0">
                    <a:pos x="T2" y="T3"/>
                  </a:cxn>
                  <a:cxn ang="0">
                    <a:pos x="T4" y="T5"/>
                  </a:cxn>
                  <a:cxn ang="0">
                    <a:pos x="T6" y="T7"/>
                  </a:cxn>
                </a:cxnLst>
                <a:rect l="0" t="0" r="r" b="b"/>
                <a:pathLst>
                  <a:path w="13" h="24">
                    <a:moveTo>
                      <a:pt x="0" y="24"/>
                    </a:moveTo>
                    <a:lnTo>
                      <a:pt x="0" y="0"/>
                    </a:lnTo>
                    <a:lnTo>
                      <a:pt x="13" y="12"/>
                    </a:lnTo>
                    <a:lnTo>
                      <a:pt x="0" y="24"/>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587" name="Freeform 539"/>
              <p:cNvSpPr>
                <a:spLocks/>
              </p:cNvSpPr>
              <p:nvPr/>
            </p:nvSpPr>
            <p:spPr bwMode="auto">
              <a:xfrm>
                <a:off x="3313" y="1834"/>
                <a:ext cx="34" cy="23"/>
              </a:xfrm>
              <a:custGeom>
                <a:avLst/>
                <a:gdLst>
                  <a:gd name="T0" fmla="*/ 0 w 107"/>
                  <a:gd name="T1" fmla="*/ 13 h 69"/>
                  <a:gd name="T2" fmla="*/ 0 w 107"/>
                  <a:gd name="T3" fmla="*/ 27 h 69"/>
                  <a:gd name="T4" fmla="*/ 0 w 107"/>
                  <a:gd name="T5" fmla="*/ 45 h 69"/>
                  <a:gd name="T6" fmla="*/ 0 w 107"/>
                  <a:gd name="T7" fmla="*/ 62 h 69"/>
                  <a:gd name="T8" fmla="*/ 0 w 107"/>
                  <a:gd name="T9" fmla="*/ 69 h 69"/>
                  <a:gd name="T10" fmla="*/ 16 w 107"/>
                  <a:gd name="T11" fmla="*/ 66 h 69"/>
                  <a:gd name="T12" fmla="*/ 49 w 107"/>
                  <a:gd name="T13" fmla="*/ 58 h 69"/>
                  <a:gd name="T14" fmla="*/ 85 w 107"/>
                  <a:gd name="T15" fmla="*/ 50 h 69"/>
                  <a:gd name="T16" fmla="*/ 107 w 107"/>
                  <a:gd name="T17" fmla="*/ 44 h 69"/>
                  <a:gd name="T18" fmla="*/ 101 w 107"/>
                  <a:gd name="T19" fmla="*/ 38 h 69"/>
                  <a:gd name="T20" fmla="*/ 94 w 107"/>
                  <a:gd name="T21" fmla="*/ 34 h 69"/>
                  <a:gd name="T22" fmla="*/ 86 w 107"/>
                  <a:gd name="T23" fmla="*/ 30 h 69"/>
                  <a:gd name="T24" fmla="*/ 78 w 107"/>
                  <a:gd name="T25" fmla="*/ 27 h 69"/>
                  <a:gd name="T26" fmla="*/ 72 w 107"/>
                  <a:gd name="T27" fmla="*/ 23 h 69"/>
                  <a:gd name="T28" fmla="*/ 65 w 107"/>
                  <a:gd name="T29" fmla="*/ 18 h 69"/>
                  <a:gd name="T30" fmla="*/ 63 w 107"/>
                  <a:gd name="T31" fmla="*/ 15 h 69"/>
                  <a:gd name="T32" fmla="*/ 62 w 107"/>
                  <a:gd name="T33" fmla="*/ 11 h 69"/>
                  <a:gd name="T34" fmla="*/ 61 w 107"/>
                  <a:gd name="T35" fmla="*/ 7 h 69"/>
                  <a:gd name="T36" fmla="*/ 61 w 107"/>
                  <a:gd name="T37" fmla="*/ 0 h 69"/>
                  <a:gd name="T38" fmla="*/ 54 w 107"/>
                  <a:gd name="T39" fmla="*/ 1 h 69"/>
                  <a:gd name="T40" fmla="*/ 38 w 107"/>
                  <a:gd name="T41" fmla="*/ 4 h 69"/>
                  <a:gd name="T42" fmla="*/ 18 w 107"/>
                  <a:gd name="T43" fmla="*/ 9 h 69"/>
                  <a:gd name="T44" fmla="*/ 0 w 107"/>
                  <a:gd name="T45" fmla="*/ 1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 h="69">
                    <a:moveTo>
                      <a:pt x="0" y="13"/>
                    </a:moveTo>
                    <a:lnTo>
                      <a:pt x="0" y="27"/>
                    </a:lnTo>
                    <a:lnTo>
                      <a:pt x="0" y="45"/>
                    </a:lnTo>
                    <a:lnTo>
                      <a:pt x="0" y="62"/>
                    </a:lnTo>
                    <a:lnTo>
                      <a:pt x="0" y="69"/>
                    </a:lnTo>
                    <a:lnTo>
                      <a:pt x="16" y="66"/>
                    </a:lnTo>
                    <a:lnTo>
                      <a:pt x="49" y="58"/>
                    </a:lnTo>
                    <a:lnTo>
                      <a:pt x="85" y="50"/>
                    </a:lnTo>
                    <a:lnTo>
                      <a:pt x="107" y="44"/>
                    </a:lnTo>
                    <a:lnTo>
                      <a:pt x="101" y="38"/>
                    </a:lnTo>
                    <a:lnTo>
                      <a:pt x="94" y="34"/>
                    </a:lnTo>
                    <a:lnTo>
                      <a:pt x="86" y="30"/>
                    </a:lnTo>
                    <a:lnTo>
                      <a:pt x="78" y="27"/>
                    </a:lnTo>
                    <a:lnTo>
                      <a:pt x="72" y="23"/>
                    </a:lnTo>
                    <a:lnTo>
                      <a:pt x="65" y="18"/>
                    </a:lnTo>
                    <a:lnTo>
                      <a:pt x="63" y="15"/>
                    </a:lnTo>
                    <a:lnTo>
                      <a:pt x="62" y="11"/>
                    </a:lnTo>
                    <a:lnTo>
                      <a:pt x="61" y="7"/>
                    </a:lnTo>
                    <a:lnTo>
                      <a:pt x="61" y="0"/>
                    </a:lnTo>
                    <a:lnTo>
                      <a:pt x="54" y="1"/>
                    </a:lnTo>
                    <a:lnTo>
                      <a:pt x="38" y="4"/>
                    </a:lnTo>
                    <a:lnTo>
                      <a:pt x="18" y="9"/>
                    </a:lnTo>
                    <a:lnTo>
                      <a:pt x="0" y="13"/>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588" name="Freeform 540"/>
              <p:cNvSpPr>
                <a:spLocks/>
              </p:cNvSpPr>
              <p:nvPr/>
            </p:nvSpPr>
            <p:spPr bwMode="auto">
              <a:xfrm>
                <a:off x="3302" y="1830"/>
                <a:ext cx="350" cy="128"/>
              </a:xfrm>
              <a:custGeom>
                <a:avLst/>
                <a:gdLst>
                  <a:gd name="T0" fmla="*/ 992 w 1070"/>
                  <a:gd name="T1" fmla="*/ 124 h 382"/>
                  <a:gd name="T2" fmla="*/ 970 w 1070"/>
                  <a:gd name="T3" fmla="*/ 103 h 382"/>
                  <a:gd name="T4" fmla="*/ 962 w 1070"/>
                  <a:gd name="T5" fmla="*/ 57 h 382"/>
                  <a:gd name="T6" fmla="*/ 936 w 1070"/>
                  <a:gd name="T7" fmla="*/ 36 h 382"/>
                  <a:gd name="T8" fmla="*/ 817 w 1070"/>
                  <a:gd name="T9" fmla="*/ 19 h 382"/>
                  <a:gd name="T10" fmla="*/ 726 w 1070"/>
                  <a:gd name="T11" fmla="*/ 58 h 382"/>
                  <a:gd name="T12" fmla="*/ 678 w 1070"/>
                  <a:gd name="T13" fmla="*/ 65 h 382"/>
                  <a:gd name="T14" fmla="*/ 632 w 1070"/>
                  <a:gd name="T15" fmla="*/ 65 h 382"/>
                  <a:gd name="T16" fmla="*/ 612 w 1070"/>
                  <a:gd name="T17" fmla="*/ 44 h 382"/>
                  <a:gd name="T18" fmla="*/ 560 w 1070"/>
                  <a:gd name="T19" fmla="*/ 37 h 382"/>
                  <a:gd name="T20" fmla="*/ 525 w 1070"/>
                  <a:gd name="T21" fmla="*/ 19 h 382"/>
                  <a:gd name="T22" fmla="*/ 483 w 1070"/>
                  <a:gd name="T23" fmla="*/ 21 h 382"/>
                  <a:gd name="T24" fmla="*/ 465 w 1070"/>
                  <a:gd name="T25" fmla="*/ 0 h 382"/>
                  <a:gd name="T26" fmla="*/ 390 w 1070"/>
                  <a:gd name="T27" fmla="*/ 16 h 382"/>
                  <a:gd name="T28" fmla="*/ 299 w 1070"/>
                  <a:gd name="T29" fmla="*/ 26 h 382"/>
                  <a:gd name="T30" fmla="*/ 257 w 1070"/>
                  <a:gd name="T31" fmla="*/ 45 h 382"/>
                  <a:gd name="T32" fmla="*/ 138 w 1070"/>
                  <a:gd name="T33" fmla="*/ 61 h 382"/>
                  <a:gd name="T34" fmla="*/ 173 w 1070"/>
                  <a:gd name="T35" fmla="*/ 75 h 382"/>
                  <a:gd name="T36" fmla="*/ 164 w 1070"/>
                  <a:gd name="T37" fmla="*/ 90 h 382"/>
                  <a:gd name="T38" fmla="*/ 114 w 1070"/>
                  <a:gd name="T39" fmla="*/ 93 h 382"/>
                  <a:gd name="T40" fmla="*/ 42 w 1070"/>
                  <a:gd name="T41" fmla="*/ 94 h 382"/>
                  <a:gd name="T42" fmla="*/ 8 w 1070"/>
                  <a:gd name="T43" fmla="*/ 110 h 382"/>
                  <a:gd name="T44" fmla="*/ 0 w 1070"/>
                  <a:gd name="T45" fmla="*/ 147 h 382"/>
                  <a:gd name="T46" fmla="*/ 16 w 1070"/>
                  <a:gd name="T47" fmla="*/ 167 h 382"/>
                  <a:gd name="T48" fmla="*/ 22 w 1070"/>
                  <a:gd name="T49" fmla="*/ 193 h 382"/>
                  <a:gd name="T50" fmla="*/ 21 w 1070"/>
                  <a:gd name="T51" fmla="*/ 210 h 382"/>
                  <a:gd name="T52" fmla="*/ 49 w 1070"/>
                  <a:gd name="T53" fmla="*/ 237 h 382"/>
                  <a:gd name="T54" fmla="*/ 56 w 1070"/>
                  <a:gd name="T55" fmla="*/ 259 h 382"/>
                  <a:gd name="T56" fmla="*/ 74 w 1070"/>
                  <a:gd name="T57" fmla="*/ 271 h 382"/>
                  <a:gd name="T58" fmla="*/ 96 w 1070"/>
                  <a:gd name="T59" fmla="*/ 290 h 382"/>
                  <a:gd name="T60" fmla="*/ 205 w 1070"/>
                  <a:gd name="T61" fmla="*/ 352 h 382"/>
                  <a:gd name="T62" fmla="*/ 253 w 1070"/>
                  <a:gd name="T63" fmla="*/ 370 h 382"/>
                  <a:gd name="T64" fmla="*/ 267 w 1070"/>
                  <a:gd name="T65" fmla="*/ 358 h 382"/>
                  <a:gd name="T66" fmla="*/ 277 w 1070"/>
                  <a:gd name="T67" fmla="*/ 338 h 382"/>
                  <a:gd name="T68" fmla="*/ 297 w 1070"/>
                  <a:gd name="T69" fmla="*/ 316 h 382"/>
                  <a:gd name="T70" fmla="*/ 334 w 1070"/>
                  <a:gd name="T71" fmla="*/ 323 h 382"/>
                  <a:gd name="T72" fmla="*/ 362 w 1070"/>
                  <a:gd name="T73" fmla="*/ 358 h 382"/>
                  <a:gd name="T74" fmla="*/ 399 w 1070"/>
                  <a:gd name="T75" fmla="*/ 370 h 382"/>
                  <a:gd name="T76" fmla="*/ 447 w 1070"/>
                  <a:gd name="T77" fmla="*/ 359 h 382"/>
                  <a:gd name="T78" fmla="*/ 493 w 1070"/>
                  <a:gd name="T79" fmla="*/ 335 h 382"/>
                  <a:gd name="T80" fmla="*/ 525 w 1070"/>
                  <a:gd name="T81" fmla="*/ 327 h 382"/>
                  <a:gd name="T82" fmla="*/ 564 w 1070"/>
                  <a:gd name="T83" fmla="*/ 326 h 382"/>
                  <a:gd name="T84" fmla="*/ 567 w 1070"/>
                  <a:gd name="T85" fmla="*/ 367 h 382"/>
                  <a:gd name="T86" fmla="*/ 590 w 1070"/>
                  <a:gd name="T87" fmla="*/ 377 h 382"/>
                  <a:gd name="T88" fmla="*/ 613 w 1070"/>
                  <a:gd name="T89" fmla="*/ 362 h 382"/>
                  <a:gd name="T90" fmla="*/ 647 w 1070"/>
                  <a:gd name="T91" fmla="*/ 336 h 382"/>
                  <a:gd name="T92" fmla="*/ 752 w 1070"/>
                  <a:gd name="T93" fmla="*/ 327 h 382"/>
                  <a:gd name="T94" fmla="*/ 831 w 1070"/>
                  <a:gd name="T95" fmla="*/ 315 h 382"/>
                  <a:gd name="T96" fmla="*/ 918 w 1070"/>
                  <a:gd name="T97" fmla="*/ 283 h 382"/>
                  <a:gd name="T98" fmla="*/ 967 w 1070"/>
                  <a:gd name="T99" fmla="*/ 286 h 382"/>
                  <a:gd name="T100" fmla="*/ 1005 w 1070"/>
                  <a:gd name="T101" fmla="*/ 293 h 382"/>
                  <a:gd name="T102" fmla="*/ 1056 w 1070"/>
                  <a:gd name="T103" fmla="*/ 308 h 382"/>
                  <a:gd name="T104" fmla="*/ 1056 w 1070"/>
                  <a:gd name="T105" fmla="*/ 268 h 382"/>
                  <a:gd name="T106" fmla="*/ 1026 w 1070"/>
                  <a:gd name="T107" fmla="*/ 219 h 382"/>
                  <a:gd name="T108" fmla="*/ 1017 w 1070"/>
                  <a:gd name="T109" fmla="*/ 16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70" h="382">
                    <a:moveTo>
                      <a:pt x="1011" y="142"/>
                    </a:moveTo>
                    <a:lnTo>
                      <a:pt x="1011" y="136"/>
                    </a:lnTo>
                    <a:lnTo>
                      <a:pt x="1011" y="123"/>
                    </a:lnTo>
                    <a:lnTo>
                      <a:pt x="1000" y="125"/>
                    </a:lnTo>
                    <a:lnTo>
                      <a:pt x="992" y="124"/>
                    </a:lnTo>
                    <a:lnTo>
                      <a:pt x="984" y="122"/>
                    </a:lnTo>
                    <a:lnTo>
                      <a:pt x="980" y="119"/>
                    </a:lnTo>
                    <a:lnTo>
                      <a:pt x="976" y="114"/>
                    </a:lnTo>
                    <a:lnTo>
                      <a:pt x="972" y="109"/>
                    </a:lnTo>
                    <a:lnTo>
                      <a:pt x="970" y="103"/>
                    </a:lnTo>
                    <a:lnTo>
                      <a:pt x="969" y="96"/>
                    </a:lnTo>
                    <a:lnTo>
                      <a:pt x="967" y="82"/>
                    </a:lnTo>
                    <a:lnTo>
                      <a:pt x="966" y="68"/>
                    </a:lnTo>
                    <a:lnTo>
                      <a:pt x="965" y="62"/>
                    </a:lnTo>
                    <a:lnTo>
                      <a:pt x="962" y="57"/>
                    </a:lnTo>
                    <a:lnTo>
                      <a:pt x="960" y="53"/>
                    </a:lnTo>
                    <a:lnTo>
                      <a:pt x="957" y="50"/>
                    </a:lnTo>
                    <a:lnTo>
                      <a:pt x="950" y="44"/>
                    </a:lnTo>
                    <a:lnTo>
                      <a:pt x="944" y="40"/>
                    </a:lnTo>
                    <a:lnTo>
                      <a:pt x="936" y="36"/>
                    </a:lnTo>
                    <a:lnTo>
                      <a:pt x="928" y="33"/>
                    </a:lnTo>
                    <a:lnTo>
                      <a:pt x="912" y="28"/>
                    </a:lnTo>
                    <a:lnTo>
                      <a:pt x="894" y="25"/>
                    </a:lnTo>
                    <a:lnTo>
                      <a:pt x="857" y="22"/>
                    </a:lnTo>
                    <a:lnTo>
                      <a:pt x="817" y="19"/>
                    </a:lnTo>
                    <a:lnTo>
                      <a:pt x="799" y="29"/>
                    </a:lnTo>
                    <a:lnTo>
                      <a:pt x="769" y="43"/>
                    </a:lnTo>
                    <a:lnTo>
                      <a:pt x="752" y="50"/>
                    </a:lnTo>
                    <a:lnTo>
                      <a:pt x="734" y="56"/>
                    </a:lnTo>
                    <a:lnTo>
                      <a:pt x="726" y="58"/>
                    </a:lnTo>
                    <a:lnTo>
                      <a:pt x="719" y="60"/>
                    </a:lnTo>
                    <a:lnTo>
                      <a:pt x="711" y="61"/>
                    </a:lnTo>
                    <a:lnTo>
                      <a:pt x="704" y="62"/>
                    </a:lnTo>
                    <a:lnTo>
                      <a:pt x="692" y="63"/>
                    </a:lnTo>
                    <a:lnTo>
                      <a:pt x="678" y="65"/>
                    </a:lnTo>
                    <a:lnTo>
                      <a:pt x="664" y="67"/>
                    </a:lnTo>
                    <a:lnTo>
                      <a:pt x="652" y="68"/>
                    </a:lnTo>
                    <a:lnTo>
                      <a:pt x="644" y="68"/>
                    </a:lnTo>
                    <a:lnTo>
                      <a:pt x="637" y="67"/>
                    </a:lnTo>
                    <a:lnTo>
                      <a:pt x="632" y="65"/>
                    </a:lnTo>
                    <a:lnTo>
                      <a:pt x="626" y="63"/>
                    </a:lnTo>
                    <a:lnTo>
                      <a:pt x="622" y="59"/>
                    </a:lnTo>
                    <a:lnTo>
                      <a:pt x="618" y="55"/>
                    </a:lnTo>
                    <a:lnTo>
                      <a:pt x="614" y="50"/>
                    </a:lnTo>
                    <a:lnTo>
                      <a:pt x="612" y="44"/>
                    </a:lnTo>
                    <a:lnTo>
                      <a:pt x="601" y="45"/>
                    </a:lnTo>
                    <a:lnTo>
                      <a:pt x="591" y="44"/>
                    </a:lnTo>
                    <a:lnTo>
                      <a:pt x="581" y="42"/>
                    </a:lnTo>
                    <a:lnTo>
                      <a:pt x="571" y="40"/>
                    </a:lnTo>
                    <a:lnTo>
                      <a:pt x="560" y="37"/>
                    </a:lnTo>
                    <a:lnTo>
                      <a:pt x="549" y="34"/>
                    </a:lnTo>
                    <a:lnTo>
                      <a:pt x="537" y="32"/>
                    </a:lnTo>
                    <a:lnTo>
                      <a:pt x="525" y="32"/>
                    </a:lnTo>
                    <a:lnTo>
                      <a:pt x="525" y="25"/>
                    </a:lnTo>
                    <a:lnTo>
                      <a:pt x="525" y="19"/>
                    </a:lnTo>
                    <a:lnTo>
                      <a:pt x="512" y="22"/>
                    </a:lnTo>
                    <a:lnTo>
                      <a:pt x="499" y="25"/>
                    </a:lnTo>
                    <a:lnTo>
                      <a:pt x="493" y="25"/>
                    </a:lnTo>
                    <a:lnTo>
                      <a:pt x="488" y="23"/>
                    </a:lnTo>
                    <a:lnTo>
                      <a:pt x="483" y="21"/>
                    </a:lnTo>
                    <a:lnTo>
                      <a:pt x="477" y="17"/>
                    </a:lnTo>
                    <a:lnTo>
                      <a:pt x="473" y="13"/>
                    </a:lnTo>
                    <a:lnTo>
                      <a:pt x="468" y="9"/>
                    </a:lnTo>
                    <a:lnTo>
                      <a:pt x="466" y="5"/>
                    </a:lnTo>
                    <a:lnTo>
                      <a:pt x="465" y="0"/>
                    </a:lnTo>
                    <a:lnTo>
                      <a:pt x="456" y="5"/>
                    </a:lnTo>
                    <a:lnTo>
                      <a:pt x="445" y="9"/>
                    </a:lnTo>
                    <a:lnTo>
                      <a:pt x="432" y="12"/>
                    </a:lnTo>
                    <a:lnTo>
                      <a:pt x="419" y="14"/>
                    </a:lnTo>
                    <a:lnTo>
                      <a:pt x="390" y="16"/>
                    </a:lnTo>
                    <a:lnTo>
                      <a:pt x="360" y="19"/>
                    </a:lnTo>
                    <a:lnTo>
                      <a:pt x="343" y="20"/>
                    </a:lnTo>
                    <a:lnTo>
                      <a:pt x="329" y="21"/>
                    </a:lnTo>
                    <a:lnTo>
                      <a:pt x="313" y="23"/>
                    </a:lnTo>
                    <a:lnTo>
                      <a:pt x="299" y="26"/>
                    </a:lnTo>
                    <a:lnTo>
                      <a:pt x="286" y="30"/>
                    </a:lnTo>
                    <a:lnTo>
                      <a:pt x="274" y="35"/>
                    </a:lnTo>
                    <a:lnTo>
                      <a:pt x="267" y="38"/>
                    </a:lnTo>
                    <a:lnTo>
                      <a:pt x="262" y="41"/>
                    </a:lnTo>
                    <a:lnTo>
                      <a:pt x="257" y="45"/>
                    </a:lnTo>
                    <a:lnTo>
                      <a:pt x="253" y="50"/>
                    </a:lnTo>
                    <a:lnTo>
                      <a:pt x="147" y="50"/>
                    </a:lnTo>
                    <a:lnTo>
                      <a:pt x="145" y="54"/>
                    </a:lnTo>
                    <a:lnTo>
                      <a:pt x="142" y="58"/>
                    </a:lnTo>
                    <a:lnTo>
                      <a:pt x="138" y="61"/>
                    </a:lnTo>
                    <a:lnTo>
                      <a:pt x="133" y="62"/>
                    </a:lnTo>
                    <a:lnTo>
                      <a:pt x="143" y="65"/>
                    </a:lnTo>
                    <a:lnTo>
                      <a:pt x="153" y="68"/>
                    </a:lnTo>
                    <a:lnTo>
                      <a:pt x="163" y="70"/>
                    </a:lnTo>
                    <a:lnTo>
                      <a:pt x="173" y="75"/>
                    </a:lnTo>
                    <a:lnTo>
                      <a:pt x="173" y="79"/>
                    </a:lnTo>
                    <a:lnTo>
                      <a:pt x="172" y="83"/>
                    </a:lnTo>
                    <a:lnTo>
                      <a:pt x="170" y="86"/>
                    </a:lnTo>
                    <a:lnTo>
                      <a:pt x="167" y="88"/>
                    </a:lnTo>
                    <a:lnTo>
                      <a:pt x="164" y="90"/>
                    </a:lnTo>
                    <a:lnTo>
                      <a:pt x="161" y="91"/>
                    </a:lnTo>
                    <a:lnTo>
                      <a:pt x="158" y="92"/>
                    </a:lnTo>
                    <a:lnTo>
                      <a:pt x="153" y="93"/>
                    </a:lnTo>
                    <a:lnTo>
                      <a:pt x="133" y="94"/>
                    </a:lnTo>
                    <a:lnTo>
                      <a:pt x="114" y="93"/>
                    </a:lnTo>
                    <a:lnTo>
                      <a:pt x="108" y="93"/>
                    </a:lnTo>
                    <a:lnTo>
                      <a:pt x="94" y="93"/>
                    </a:lnTo>
                    <a:lnTo>
                      <a:pt x="74" y="93"/>
                    </a:lnTo>
                    <a:lnTo>
                      <a:pt x="53" y="93"/>
                    </a:lnTo>
                    <a:lnTo>
                      <a:pt x="42" y="94"/>
                    </a:lnTo>
                    <a:lnTo>
                      <a:pt x="31" y="95"/>
                    </a:lnTo>
                    <a:lnTo>
                      <a:pt x="22" y="99"/>
                    </a:lnTo>
                    <a:lnTo>
                      <a:pt x="15" y="104"/>
                    </a:lnTo>
                    <a:lnTo>
                      <a:pt x="11" y="107"/>
                    </a:lnTo>
                    <a:lnTo>
                      <a:pt x="8" y="110"/>
                    </a:lnTo>
                    <a:lnTo>
                      <a:pt x="6" y="114"/>
                    </a:lnTo>
                    <a:lnTo>
                      <a:pt x="4" y="119"/>
                    </a:lnTo>
                    <a:lnTo>
                      <a:pt x="2" y="130"/>
                    </a:lnTo>
                    <a:lnTo>
                      <a:pt x="0" y="142"/>
                    </a:lnTo>
                    <a:lnTo>
                      <a:pt x="0" y="147"/>
                    </a:lnTo>
                    <a:lnTo>
                      <a:pt x="2" y="151"/>
                    </a:lnTo>
                    <a:lnTo>
                      <a:pt x="4" y="154"/>
                    </a:lnTo>
                    <a:lnTo>
                      <a:pt x="5" y="157"/>
                    </a:lnTo>
                    <a:lnTo>
                      <a:pt x="10" y="162"/>
                    </a:lnTo>
                    <a:lnTo>
                      <a:pt x="16" y="167"/>
                    </a:lnTo>
                    <a:lnTo>
                      <a:pt x="20" y="173"/>
                    </a:lnTo>
                    <a:lnTo>
                      <a:pt x="22" y="179"/>
                    </a:lnTo>
                    <a:lnTo>
                      <a:pt x="24" y="183"/>
                    </a:lnTo>
                    <a:lnTo>
                      <a:pt x="24" y="188"/>
                    </a:lnTo>
                    <a:lnTo>
                      <a:pt x="22" y="193"/>
                    </a:lnTo>
                    <a:lnTo>
                      <a:pt x="20" y="198"/>
                    </a:lnTo>
                    <a:lnTo>
                      <a:pt x="19" y="200"/>
                    </a:lnTo>
                    <a:lnTo>
                      <a:pt x="19" y="203"/>
                    </a:lnTo>
                    <a:lnTo>
                      <a:pt x="20" y="206"/>
                    </a:lnTo>
                    <a:lnTo>
                      <a:pt x="21" y="210"/>
                    </a:lnTo>
                    <a:lnTo>
                      <a:pt x="25" y="217"/>
                    </a:lnTo>
                    <a:lnTo>
                      <a:pt x="30" y="224"/>
                    </a:lnTo>
                    <a:lnTo>
                      <a:pt x="37" y="230"/>
                    </a:lnTo>
                    <a:lnTo>
                      <a:pt x="44" y="235"/>
                    </a:lnTo>
                    <a:lnTo>
                      <a:pt x="49" y="237"/>
                    </a:lnTo>
                    <a:lnTo>
                      <a:pt x="52" y="239"/>
                    </a:lnTo>
                    <a:lnTo>
                      <a:pt x="56" y="241"/>
                    </a:lnTo>
                    <a:lnTo>
                      <a:pt x="60" y="241"/>
                    </a:lnTo>
                    <a:lnTo>
                      <a:pt x="59" y="250"/>
                    </a:lnTo>
                    <a:lnTo>
                      <a:pt x="56" y="259"/>
                    </a:lnTo>
                    <a:lnTo>
                      <a:pt x="52" y="266"/>
                    </a:lnTo>
                    <a:lnTo>
                      <a:pt x="47" y="271"/>
                    </a:lnTo>
                    <a:lnTo>
                      <a:pt x="56" y="271"/>
                    </a:lnTo>
                    <a:lnTo>
                      <a:pt x="66" y="271"/>
                    </a:lnTo>
                    <a:lnTo>
                      <a:pt x="74" y="271"/>
                    </a:lnTo>
                    <a:lnTo>
                      <a:pt x="81" y="271"/>
                    </a:lnTo>
                    <a:lnTo>
                      <a:pt x="82" y="275"/>
                    </a:lnTo>
                    <a:lnTo>
                      <a:pt x="84" y="280"/>
                    </a:lnTo>
                    <a:lnTo>
                      <a:pt x="89" y="284"/>
                    </a:lnTo>
                    <a:lnTo>
                      <a:pt x="96" y="290"/>
                    </a:lnTo>
                    <a:lnTo>
                      <a:pt x="112" y="302"/>
                    </a:lnTo>
                    <a:lnTo>
                      <a:pt x="131" y="313"/>
                    </a:lnTo>
                    <a:lnTo>
                      <a:pt x="170" y="334"/>
                    </a:lnTo>
                    <a:lnTo>
                      <a:pt x="193" y="345"/>
                    </a:lnTo>
                    <a:lnTo>
                      <a:pt x="205" y="352"/>
                    </a:lnTo>
                    <a:lnTo>
                      <a:pt x="218" y="360"/>
                    </a:lnTo>
                    <a:lnTo>
                      <a:pt x="226" y="364"/>
                    </a:lnTo>
                    <a:lnTo>
                      <a:pt x="234" y="367"/>
                    </a:lnTo>
                    <a:lnTo>
                      <a:pt x="243" y="370"/>
                    </a:lnTo>
                    <a:lnTo>
                      <a:pt x="253" y="370"/>
                    </a:lnTo>
                    <a:lnTo>
                      <a:pt x="255" y="370"/>
                    </a:lnTo>
                    <a:lnTo>
                      <a:pt x="257" y="367"/>
                    </a:lnTo>
                    <a:lnTo>
                      <a:pt x="261" y="365"/>
                    </a:lnTo>
                    <a:lnTo>
                      <a:pt x="264" y="361"/>
                    </a:lnTo>
                    <a:lnTo>
                      <a:pt x="267" y="358"/>
                    </a:lnTo>
                    <a:lnTo>
                      <a:pt x="271" y="355"/>
                    </a:lnTo>
                    <a:lnTo>
                      <a:pt x="275" y="353"/>
                    </a:lnTo>
                    <a:lnTo>
                      <a:pt x="279" y="352"/>
                    </a:lnTo>
                    <a:lnTo>
                      <a:pt x="277" y="344"/>
                    </a:lnTo>
                    <a:lnTo>
                      <a:pt x="277" y="338"/>
                    </a:lnTo>
                    <a:lnTo>
                      <a:pt x="278" y="332"/>
                    </a:lnTo>
                    <a:lnTo>
                      <a:pt x="280" y="326"/>
                    </a:lnTo>
                    <a:lnTo>
                      <a:pt x="284" y="322"/>
                    </a:lnTo>
                    <a:lnTo>
                      <a:pt x="289" y="318"/>
                    </a:lnTo>
                    <a:lnTo>
                      <a:pt x="297" y="316"/>
                    </a:lnTo>
                    <a:lnTo>
                      <a:pt x="306" y="315"/>
                    </a:lnTo>
                    <a:lnTo>
                      <a:pt x="316" y="315"/>
                    </a:lnTo>
                    <a:lnTo>
                      <a:pt x="323" y="317"/>
                    </a:lnTo>
                    <a:lnTo>
                      <a:pt x="329" y="320"/>
                    </a:lnTo>
                    <a:lnTo>
                      <a:pt x="334" y="323"/>
                    </a:lnTo>
                    <a:lnTo>
                      <a:pt x="343" y="332"/>
                    </a:lnTo>
                    <a:lnTo>
                      <a:pt x="350" y="342"/>
                    </a:lnTo>
                    <a:lnTo>
                      <a:pt x="353" y="347"/>
                    </a:lnTo>
                    <a:lnTo>
                      <a:pt x="357" y="353"/>
                    </a:lnTo>
                    <a:lnTo>
                      <a:pt x="362" y="358"/>
                    </a:lnTo>
                    <a:lnTo>
                      <a:pt x="367" y="362"/>
                    </a:lnTo>
                    <a:lnTo>
                      <a:pt x="373" y="365"/>
                    </a:lnTo>
                    <a:lnTo>
                      <a:pt x="380" y="368"/>
                    </a:lnTo>
                    <a:lnTo>
                      <a:pt x="389" y="370"/>
                    </a:lnTo>
                    <a:lnTo>
                      <a:pt x="399" y="370"/>
                    </a:lnTo>
                    <a:lnTo>
                      <a:pt x="409" y="370"/>
                    </a:lnTo>
                    <a:lnTo>
                      <a:pt x="418" y="369"/>
                    </a:lnTo>
                    <a:lnTo>
                      <a:pt x="425" y="367"/>
                    </a:lnTo>
                    <a:lnTo>
                      <a:pt x="433" y="365"/>
                    </a:lnTo>
                    <a:lnTo>
                      <a:pt x="447" y="359"/>
                    </a:lnTo>
                    <a:lnTo>
                      <a:pt x="459" y="352"/>
                    </a:lnTo>
                    <a:lnTo>
                      <a:pt x="472" y="345"/>
                    </a:lnTo>
                    <a:lnTo>
                      <a:pt x="483" y="339"/>
                    </a:lnTo>
                    <a:lnTo>
                      <a:pt x="488" y="336"/>
                    </a:lnTo>
                    <a:lnTo>
                      <a:pt x="493" y="335"/>
                    </a:lnTo>
                    <a:lnTo>
                      <a:pt x="499" y="333"/>
                    </a:lnTo>
                    <a:lnTo>
                      <a:pt x="506" y="333"/>
                    </a:lnTo>
                    <a:lnTo>
                      <a:pt x="512" y="332"/>
                    </a:lnTo>
                    <a:lnTo>
                      <a:pt x="521" y="329"/>
                    </a:lnTo>
                    <a:lnTo>
                      <a:pt x="525" y="327"/>
                    </a:lnTo>
                    <a:lnTo>
                      <a:pt x="529" y="325"/>
                    </a:lnTo>
                    <a:lnTo>
                      <a:pt x="531" y="323"/>
                    </a:lnTo>
                    <a:lnTo>
                      <a:pt x="532" y="321"/>
                    </a:lnTo>
                    <a:lnTo>
                      <a:pt x="565" y="321"/>
                    </a:lnTo>
                    <a:lnTo>
                      <a:pt x="564" y="326"/>
                    </a:lnTo>
                    <a:lnTo>
                      <a:pt x="563" y="333"/>
                    </a:lnTo>
                    <a:lnTo>
                      <a:pt x="564" y="341"/>
                    </a:lnTo>
                    <a:lnTo>
                      <a:pt x="565" y="349"/>
                    </a:lnTo>
                    <a:lnTo>
                      <a:pt x="566" y="358"/>
                    </a:lnTo>
                    <a:lnTo>
                      <a:pt x="567" y="367"/>
                    </a:lnTo>
                    <a:lnTo>
                      <a:pt x="567" y="375"/>
                    </a:lnTo>
                    <a:lnTo>
                      <a:pt x="565" y="382"/>
                    </a:lnTo>
                    <a:lnTo>
                      <a:pt x="575" y="381"/>
                    </a:lnTo>
                    <a:lnTo>
                      <a:pt x="582" y="379"/>
                    </a:lnTo>
                    <a:lnTo>
                      <a:pt x="590" y="377"/>
                    </a:lnTo>
                    <a:lnTo>
                      <a:pt x="596" y="375"/>
                    </a:lnTo>
                    <a:lnTo>
                      <a:pt x="601" y="372"/>
                    </a:lnTo>
                    <a:lnTo>
                      <a:pt x="605" y="369"/>
                    </a:lnTo>
                    <a:lnTo>
                      <a:pt x="610" y="366"/>
                    </a:lnTo>
                    <a:lnTo>
                      <a:pt x="613" y="362"/>
                    </a:lnTo>
                    <a:lnTo>
                      <a:pt x="623" y="345"/>
                    </a:lnTo>
                    <a:lnTo>
                      <a:pt x="632" y="327"/>
                    </a:lnTo>
                    <a:lnTo>
                      <a:pt x="636" y="331"/>
                    </a:lnTo>
                    <a:lnTo>
                      <a:pt x="641" y="334"/>
                    </a:lnTo>
                    <a:lnTo>
                      <a:pt x="647" y="336"/>
                    </a:lnTo>
                    <a:lnTo>
                      <a:pt x="654" y="337"/>
                    </a:lnTo>
                    <a:lnTo>
                      <a:pt x="669" y="338"/>
                    </a:lnTo>
                    <a:lnTo>
                      <a:pt x="687" y="336"/>
                    </a:lnTo>
                    <a:lnTo>
                      <a:pt x="721" y="330"/>
                    </a:lnTo>
                    <a:lnTo>
                      <a:pt x="752" y="327"/>
                    </a:lnTo>
                    <a:lnTo>
                      <a:pt x="767" y="327"/>
                    </a:lnTo>
                    <a:lnTo>
                      <a:pt x="781" y="325"/>
                    </a:lnTo>
                    <a:lnTo>
                      <a:pt x="794" y="324"/>
                    </a:lnTo>
                    <a:lnTo>
                      <a:pt x="808" y="321"/>
                    </a:lnTo>
                    <a:lnTo>
                      <a:pt x="831" y="315"/>
                    </a:lnTo>
                    <a:lnTo>
                      <a:pt x="853" y="307"/>
                    </a:lnTo>
                    <a:lnTo>
                      <a:pt x="873" y="299"/>
                    </a:lnTo>
                    <a:lnTo>
                      <a:pt x="895" y="290"/>
                    </a:lnTo>
                    <a:lnTo>
                      <a:pt x="906" y="287"/>
                    </a:lnTo>
                    <a:lnTo>
                      <a:pt x="918" y="283"/>
                    </a:lnTo>
                    <a:lnTo>
                      <a:pt x="930" y="280"/>
                    </a:lnTo>
                    <a:lnTo>
                      <a:pt x="944" y="278"/>
                    </a:lnTo>
                    <a:lnTo>
                      <a:pt x="951" y="279"/>
                    </a:lnTo>
                    <a:lnTo>
                      <a:pt x="961" y="284"/>
                    </a:lnTo>
                    <a:lnTo>
                      <a:pt x="967" y="286"/>
                    </a:lnTo>
                    <a:lnTo>
                      <a:pt x="972" y="288"/>
                    </a:lnTo>
                    <a:lnTo>
                      <a:pt x="979" y="289"/>
                    </a:lnTo>
                    <a:lnTo>
                      <a:pt x="983" y="290"/>
                    </a:lnTo>
                    <a:lnTo>
                      <a:pt x="995" y="290"/>
                    </a:lnTo>
                    <a:lnTo>
                      <a:pt x="1005" y="293"/>
                    </a:lnTo>
                    <a:lnTo>
                      <a:pt x="1015" y="295"/>
                    </a:lnTo>
                    <a:lnTo>
                      <a:pt x="1024" y="300"/>
                    </a:lnTo>
                    <a:lnTo>
                      <a:pt x="1034" y="303"/>
                    </a:lnTo>
                    <a:lnTo>
                      <a:pt x="1045" y="306"/>
                    </a:lnTo>
                    <a:lnTo>
                      <a:pt x="1056" y="308"/>
                    </a:lnTo>
                    <a:lnTo>
                      <a:pt x="1070" y="309"/>
                    </a:lnTo>
                    <a:lnTo>
                      <a:pt x="1068" y="297"/>
                    </a:lnTo>
                    <a:lnTo>
                      <a:pt x="1063" y="286"/>
                    </a:lnTo>
                    <a:lnTo>
                      <a:pt x="1060" y="276"/>
                    </a:lnTo>
                    <a:lnTo>
                      <a:pt x="1056" y="268"/>
                    </a:lnTo>
                    <a:lnTo>
                      <a:pt x="1047" y="254"/>
                    </a:lnTo>
                    <a:lnTo>
                      <a:pt x="1038" y="241"/>
                    </a:lnTo>
                    <a:lnTo>
                      <a:pt x="1034" y="233"/>
                    </a:lnTo>
                    <a:lnTo>
                      <a:pt x="1030" y="226"/>
                    </a:lnTo>
                    <a:lnTo>
                      <a:pt x="1026" y="219"/>
                    </a:lnTo>
                    <a:lnTo>
                      <a:pt x="1024" y="211"/>
                    </a:lnTo>
                    <a:lnTo>
                      <a:pt x="1021" y="202"/>
                    </a:lnTo>
                    <a:lnTo>
                      <a:pt x="1018" y="192"/>
                    </a:lnTo>
                    <a:lnTo>
                      <a:pt x="1017" y="179"/>
                    </a:lnTo>
                    <a:lnTo>
                      <a:pt x="1017" y="167"/>
                    </a:lnTo>
                    <a:lnTo>
                      <a:pt x="1014" y="152"/>
                    </a:lnTo>
                    <a:lnTo>
                      <a:pt x="1011" y="142"/>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grpSp>
        <p:sp>
          <p:nvSpPr>
            <p:cNvPr id="14" name="Freeform 541"/>
            <p:cNvSpPr>
              <a:spLocks/>
            </p:cNvSpPr>
            <p:nvPr>
              <p:custDataLst>
                <p:tags r:id="rId353"/>
              </p:custDataLst>
            </p:nvPr>
          </p:nvSpPr>
          <p:spPr bwMode="auto">
            <a:xfrm>
              <a:off x="2511425" y="3235325"/>
              <a:ext cx="111125" cy="111125"/>
            </a:xfrm>
            <a:custGeom>
              <a:avLst/>
              <a:gdLst>
                <a:gd name="T0" fmla="*/ 2147483647 w 226"/>
                <a:gd name="T1" fmla="*/ 2147483647 h 237"/>
                <a:gd name="T2" fmla="*/ 2147483647 w 226"/>
                <a:gd name="T3" fmla="*/ 2147483647 h 237"/>
                <a:gd name="T4" fmla="*/ 2147483647 w 226"/>
                <a:gd name="T5" fmla="*/ 2147483647 h 237"/>
                <a:gd name="T6" fmla="*/ 2147483647 w 226"/>
                <a:gd name="T7" fmla="*/ 2147483647 h 237"/>
                <a:gd name="T8" fmla="*/ 2147483647 w 226"/>
                <a:gd name="T9" fmla="*/ 2147483647 h 237"/>
                <a:gd name="T10" fmla="*/ 2147483647 w 226"/>
                <a:gd name="T11" fmla="*/ 2147483647 h 237"/>
                <a:gd name="T12" fmla="*/ 2147483647 w 226"/>
                <a:gd name="T13" fmla="*/ 2147483647 h 237"/>
                <a:gd name="T14" fmla="*/ 2147483647 w 226"/>
                <a:gd name="T15" fmla="*/ 2147483647 h 237"/>
                <a:gd name="T16" fmla="*/ 2147483647 w 226"/>
                <a:gd name="T17" fmla="*/ 2147483647 h 237"/>
                <a:gd name="T18" fmla="*/ 2147483647 w 226"/>
                <a:gd name="T19" fmla="*/ 2147483647 h 237"/>
                <a:gd name="T20" fmla="*/ 2147483647 w 226"/>
                <a:gd name="T21" fmla="*/ 2147483647 h 237"/>
                <a:gd name="T22" fmla="*/ 2147483647 w 226"/>
                <a:gd name="T23" fmla="*/ 2147483647 h 237"/>
                <a:gd name="T24" fmla="*/ 2147483647 w 226"/>
                <a:gd name="T25" fmla="*/ 2147483647 h 237"/>
                <a:gd name="T26" fmla="*/ 2147483647 w 226"/>
                <a:gd name="T27" fmla="*/ 2147483647 h 237"/>
                <a:gd name="T28" fmla="*/ 2147483647 w 226"/>
                <a:gd name="T29" fmla="*/ 2147483647 h 237"/>
                <a:gd name="T30" fmla="*/ 2147483647 w 226"/>
                <a:gd name="T31" fmla="*/ 2147483647 h 237"/>
                <a:gd name="T32" fmla="*/ 2147483647 w 226"/>
                <a:gd name="T33" fmla="*/ 2147483647 h 237"/>
                <a:gd name="T34" fmla="*/ 2147483647 w 226"/>
                <a:gd name="T35" fmla="*/ 2147483647 h 237"/>
                <a:gd name="T36" fmla="*/ 2147483647 w 226"/>
                <a:gd name="T37" fmla="*/ 2147483647 h 237"/>
                <a:gd name="T38" fmla="*/ 2147483647 w 226"/>
                <a:gd name="T39" fmla="*/ 2147483647 h 237"/>
                <a:gd name="T40" fmla="*/ 2147483647 w 226"/>
                <a:gd name="T41" fmla="*/ 2147483647 h 237"/>
                <a:gd name="T42" fmla="*/ 2147483647 w 226"/>
                <a:gd name="T43" fmla="*/ 2147483647 h 237"/>
                <a:gd name="T44" fmla="*/ 2147483647 w 226"/>
                <a:gd name="T45" fmla="*/ 2147483647 h 237"/>
                <a:gd name="T46" fmla="*/ 2147483647 w 226"/>
                <a:gd name="T47" fmla="*/ 2147483647 h 237"/>
                <a:gd name="T48" fmla="*/ 2147483647 w 226"/>
                <a:gd name="T49" fmla="*/ 2147483647 h 237"/>
                <a:gd name="T50" fmla="*/ 2147483647 w 226"/>
                <a:gd name="T51" fmla="*/ 2147483647 h 237"/>
                <a:gd name="T52" fmla="*/ 2147483647 w 226"/>
                <a:gd name="T53" fmla="*/ 2147483647 h 237"/>
                <a:gd name="T54" fmla="*/ 2147483647 w 226"/>
                <a:gd name="T55" fmla="*/ 2147483647 h 237"/>
                <a:gd name="T56" fmla="*/ 2147483647 w 226"/>
                <a:gd name="T57" fmla="*/ 2147483647 h 237"/>
                <a:gd name="T58" fmla="*/ 0 w 226"/>
                <a:gd name="T59" fmla="*/ 2147483647 h 237"/>
                <a:gd name="T60" fmla="*/ 2147483647 w 226"/>
                <a:gd name="T61" fmla="*/ 2147483647 h 237"/>
                <a:gd name="T62" fmla="*/ 2147483647 w 226"/>
                <a:gd name="T63" fmla="*/ 2147483647 h 237"/>
                <a:gd name="T64" fmla="*/ 2147483647 w 226"/>
                <a:gd name="T65" fmla="*/ 2147483647 h 237"/>
                <a:gd name="T66" fmla="*/ 2147483647 w 226"/>
                <a:gd name="T67" fmla="*/ 2147483647 h 237"/>
                <a:gd name="T68" fmla="*/ 2147483647 w 226"/>
                <a:gd name="T69" fmla="*/ 2147483647 h 237"/>
                <a:gd name="T70" fmla="*/ 2147483647 w 226"/>
                <a:gd name="T71" fmla="*/ 2147483647 h 2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6"/>
                <a:gd name="T109" fmla="*/ 0 h 237"/>
                <a:gd name="T110" fmla="*/ 226 w 226"/>
                <a:gd name="T111" fmla="*/ 237 h 23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6" h="237">
                  <a:moveTo>
                    <a:pt x="61" y="234"/>
                  </a:moveTo>
                  <a:lnTo>
                    <a:pt x="63" y="236"/>
                  </a:lnTo>
                  <a:lnTo>
                    <a:pt x="65" y="237"/>
                  </a:lnTo>
                  <a:lnTo>
                    <a:pt x="68" y="237"/>
                  </a:lnTo>
                  <a:lnTo>
                    <a:pt x="70" y="237"/>
                  </a:lnTo>
                  <a:lnTo>
                    <a:pt x="75" y="235"/>
                  </a:lnTo>
                  <a:lnTo>
                    <a:pt x="80" y="234"/>
                  </a:lnTo>
                  <a:lnTo>
                    <a:pt x="83" y="234"/>
                  </a:lnTo>
                  <a:lnTo>
                    <a:pt x="86" y="232"/>
                  </a:lnTo>
                  <a:lnTo>
                    <a:pt x="89" y="230"/>
                  </a:lnTo>
                  <a:lnTo>
                    <a:pt x="92" y="227"/>
                  </a:lnTo>
                  <a:lnTo>
                    <a:pt x="96" y="223"/>
                  </a:lnTo>
                  <a:lnTo>
                    <a:pt x="98" y="219"/>
                  </a:lnTo>
                  <a:lnTo>
                    <a:pt x="99" y="214"/>
                  </a:lnTo>
                  <a:lnTo>
                    <a:pt x="100" y="209"/>
                  </a:lnTo>
                  <a:lnTo>
                    <a:pt x="123" y="209"/>
                  </a:lnTo>
                  <a:lnTo>
                    <a:pt x="145" y="208"/>
                  </a:lnTo>
                  <a:lnTo>
                    <a:pt x="166" y="205"/>
                  </a:lnTo>
                  <a:lnTo>
                    <a:pt x="186" y="201"/>
                  </a:lnTo>
                  <a:lnTo>
                    <a:pt x="195" y="198"/>
                  </a:lnTo>
                  <a:lnTo>
                    <a:pt x="202" y="195"/>
                  </a:lnTo>
                  <a:lnTo>
                    <a:pt x="209" y="191"/>
                  </a:lnTo>
                  <a:lnTo>
                    <a:pt x="215" y="186"/>
                  </a:lnTo>
                  <a:lnTo>
                    <a:pt x="220" y="181"/>
                  </a:lnTo>
                  <a:lnTo>
                    <a:pt x="223" y="175"/>
                  </a:lnTo>
                  <a:lnTo>
                    <a:pt x="225" y="168"/>
                  </a:lnTo>
                  <a:lnTo>
                    <a:pt x="226" y="161"/>
                  </a:lnTo>
                  <a:lnTo>
                    <a:pt x="226" y="153"/>
                  </a:lnTo>
                  <a:lnTo>
                    <a:pt x="225" y="147"/>
                  </a:lnTo>
                  <a:lnTo>
                    <a:pt x="223" y="140"/>
                  </a:lnTo>
                  <a:lnTo>
                    <a:pt x="221" y="134"/>
                  </a:lnTo>
                  <a:lnTo>
                    <a:pt x="215" y="123"/>
                  </a:lnTo>
                  <a:lnTo>
                    <a:pt x="210" y="112"/>
                  </a:lnTo>
                  <a:lnTo>
                    <a:pt x="203" y="100"/>
                  </a:lnTo>
                  <a:lnTo>
                    <a:pt x="198" y="90"/>
                  </a:lnTo>
                  <a:lnTo>
                    <a:pt x="196" y="84"/>
                  </a:lnTo>
                  <a:lnTo>
                    <a:pt x="195" y="79"/>
                  </a:lnTo>
                  <a:lnTo>
                    <a:pt x="193" y="74"/>
                  </a:lnTo>
                  <a:lnTo>
                    <a:pt x="193" y="68"/>
                  </a:lnTo>
                  <a:lnTo>
                    <a:pt x="195" y="59"/>
                  </a:lnTo>
                  <a:lnTo>
                    <a:pt x="197" y="51"/>
                  </a:lnTo>
                  <a:lnTo>
                    <a:pt x="200" y="43"/>
                  </a:lnTo>
                  <a:lnTo>
                    <a:pt x="204" y="36"/>
                  </a:lnTo>
                  <a:lnTo>
                    <a:pt x="213" y="25"/>
                  </a:lnTo>
                  <a:lnTo>
                    <a:pt x="220" y="19"/>
                  </a:lnTo>
                  <a:lnTo>
                    <a:pt x="213" y="14"/>
                  </a:lnTo>
                  <a:lnTo>
                    <a:pt x="203" y="11"/>
                  </a:lnTo>
                  <a:lnTo>
                    <a:pt x="191" y="7"/>
                  </a:lnTo>
                  <a:lnTo>
                    <a:pt x="179" y="5"/>
                  </a:lnTo>
                  <a:lnTo>
                    <a:pt x="154" y="2"/>
                  </a:lnTo>
                  <a:lnTo>
                    <a:pt x="133" y="0"/>
                  </a:lnTo>
                  <a:lnTo>
                    <a:pt x="20" y="6"/>
                  </a:lnTo>
                  <a:lnTo>
                    <a:pt x="20" y="19"/>
                  </a:lnTo>
                  <a:lnTo>
                    <a:pt x="18" y="31"/>
                  </a:lnTo>
                  <a:lnTo>
                    <a:pt x="14" y="42"/>
                  </a:lnTo>
                  <a:lnTo>
                    <a:pt x="10" y="54"/>
                  </a:lnTo>
                  <a:lnTo>
                    <a:pt x="7" y="66"/>
                  </a:lnTo>
                  <a:lnTo>
                    <a:pt x="3" y="79"/>
                  </a:lnTo>
                  <a:lnTo>
                    <a:pt x="1" y="93"/>
                  </a:lnTo>
                  <a:lnTo>
                    <a:pt x="0" y="111"/>
                  </a:lnTo>
                  <a:lnTo>
                    <a:pt x="1" y="121"/>
                  </a:lnTo>
                  <a:lnTo>
                    <a:pt x="3" y="130"/>
                  </a:lnTo>
                  <a:lnTo>
                    <a:pt x="6" y="138"/>
                  </a:lnTo>
                  <a:lnTo>
                    <a:pt x="10" y="146"/>
                  </a:lnTo>
                  <a:lnTo>
                    <a:pt x="19" y="159"/>
                  </a:lnTo>
                  <a:lnTo>
                    <a:pt x="30" y="173"/>
                  </a:lnTo>
                  <a:lnTo>
                    <a:pt x="41" y="185"/>
                  </a:lnTo>
                  <a:lnTo>
                    <a:pt x="51" y="199"/>
                  </a:lnTo>
                  <a:lnTo>
                    <a:pt x="55" y="207"/>
                  </a:lnTo>
                  <a:lnTo>
                    <a:pt x="57" y="216"/>
                  </a:lnTo>
                  <a:lnTo>
                    <a:pt x="59" y="225"/>
                  </a:lnTo>
                  <a:lnTo>
                    <a:pt x="61" y="234"/>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055" name="Freeform 542"/>
            <p:cNvSpPr>
              <a:spLocks/>
            </p:cNvSpPr>
            <p:nvPr>
              <p:custDataLst>
                <p:tags r:id="rId354"/>
              </p:custDataLst>
            </p:nvPr>
          </p:nvSpPr>
          <p:spPr bwMode="auto">
            <a:xfrm>
              <a:off x="6918325" y="2727325"/>
              <a:ext cx="231775" cy="415925"/>
            </a:xfrm>
            <a:custGeom>
              <a:avLst/>
              <a:gdLst>
                <a:gd name="T0" fmla="*/ 2147483647 w 478"/>
                <a:gd name="T1" fmla="*/ 2147483647 h 875"/>
                <a:gd name="T2" fmla="*/ 2147483647 w 478"/>
                <a:gd name="T3" fmla="*/ 2147483647 h 875"/>
                <a:gd name="T4" fmla="*/ 2147483647 w 478"/>
                <a:gd name="T5" fmla="*/ 2147483647 h 875"/>
                <a:gd name="T6" fmla="*/ 2147483647 w 478"/>
                <a:gd name="T7" fmla="*/ 2147483647 h 875"/>
                <a:gd name="T8" fmla="*/ 2147483647 w 478"/>
                <a:gd name="T9" fmla="*/ 2147483647 h 875"/>
                <a:gd name="T10" fmla="*/ 2147483647 w 478"/>
                <a:gd name="T11" fmla="*/ 2147483647 h 875"/>
                <a:gd name="T12" fmla="*/ 2147483647 w 478"/>
                <a:gd name="T13" fmla="*/ 2147483647 h 875"/>
                <a:gd name="T14" fmla="*/ 2147483647 w 478"/>
                <a:gd name="T15" fmla="*/ 2147483647 h 875"/>
                <a:gd name="T16" fmla="*/ 2147483647 w 478"/>
                <a:gd name="T17" fmla="*/ 2147483647 h 875"/>
                <a:gd name="T18" fmla="*/ 2147483647 w 478"/>
                <a:gd name="T19" fmla="*/ 2147483647 h 875"/>
                <a:gd name="T20" fmla="*/ 2147483647 w 478"/>
                <a:gd name="T21" fmla="*/ 2147483647 h 875"/>
                <a:gd name="T22" fmla="*/ 2147483647 w 478"/>
                <a:gd name="T23" fmla="*/ 2147483647 h 875"/>
                <a:gd name="T24" fmla="*/ 2147483647 w 478"/>
                <a:gd name="T25" fmla="*/ 2147483647 h 875"/>
                <a:gd name="T26" fmla="*/ 2147483647 w 478"/>
                <a:gd name="T27" fmla="*/ 2147483647 h 875"/>
                <a:gd name="T28" fmla="*/ 2147483647 w 478"/>
                <a:gd name="T29" fmla="*/ 2147483647 h 875"/>
                <a:gd name="T30" fmla="*/ 2147483647 w 478"/>
                <a:gd name="T31" fmla="*/ 2147483647 h 875"/>
                <a:gd name="T32" fmla="*/ 2147483647 w 478"/>
                <a:gd name="T33" fmla="*/ 2147483647 h 875"/>
                <a:gd name="T34" fmla="*/ 2147483647 w 478"/>
                <a:gd name="T35" fmla="*/ 2147483647 h 875"/>
                <a:gd name="T36" fmla="*/ 2147483647 w 478"/>
                <a:gd name="T37" fmla="*/ 2147483647 h 875"/>
                <a:gd name="T38" fmla="*/ 2147483647 w 478"/>
                <a:gd name="T39" fmla="*/ 2147483647 h 875"/>
                <a:gd name="T40" fmla="*/ 2147483647 w 478"/>
                <a:gd name="T41" fmla="*/ 2147483647 h 875"/>
                <a:gd name="T42" fmla="*/ 2147483647 w 478"/>
                <a:gd name="T43" fmla="*/ 2147483647 h 875"/>
                <a:gd name="T44" fmla="*/ 2147483647 w 478"/>
                <a:gd name="T45" fmla="*/ 2147483647 h 875"/>
                <a:gd name="T46" fmla="*/ 2147483647 w 478"/>
                <a:gd name="T47" fmla="*/ 2147483647 h 875"/>
                <a:gd name="T48" fmla="*/ 2147483647 w 478"/>
                <a:gd name="T49" fmla="*/ 2147483647 h 875"/>
                <a:gd name="T50" fmla="*/ 2147483647 w 478"/>
                <a:gd name="T51" fmla="*/ 2147483647 h 875"/>
                <a:gd name="T52" fmla="*/ 2147483647 w 478"/>
                <a:gd name="T53" fmla="*/ 2147483647 h 875"/>
                <a:gd name="T54" fmla="*/ 2147483647 w 478"/>
                <a:gd name="T55" fmla="*/ 2147483647 h 875"/>
                <a:gd name="T56" fmla="*/ 2147483647 w 478"/>
                <a:gd name="T57" fmla="*/ 2147483647 h 875"/>
                <a:gd name="T58" fmla="*/ 2147483647 w 478"/>
                <a:gd name="T59" fmla="*/ 2147483647 h 875"/>
                <a:gd name="T60" fmla="*/ 2147483647 w 478"/>
                <a:gd name="T61" fmla="*/ 2147483647 h 875"/>
                <a:gd name="T62" fmla="*/ 2147483647 w 478"/>
                <a:gd name="T63" fmla="*/ 2147483647 h 875"/>
                <a:gd name="T64" fmla="*/ 2147483647 w 478"/>
                <a:gd name="T65" fmla="*/ 2147483647 h 875"/>
                <a:gd name="T66" fmla="*/ 2147483647 w 478"/>
                <a:gd name="T67" fmla="*/ 2147483647 h 875"/>
                <a:gd name="T68" fmla="*/ 2147483647 w 478"/>
                <a:gd name="T69" fmla="*/ 2147483647 h 875"/>
                <a:gd name="T70" fmla="*/ 2147483647 w 478"/>
                <a:gd name="T71" fmla="*/ 2147483647 h 875"/>
                <a:gd name="T72" fmla="*/ 2147483647 w 478"/>
                <a:gd name="T73" fmla="*/ 2147483647 h 875"/>
                <a:gd name="T74" fmla="*/ 2147483647 w 478"/>
                <a:gd name="T75" fmla="*/ 2147483647 h 875"/>
                <a:gd name="T76" fmla="*/ 2147483647 w 478"/>
                <a:gd name="T77" fmla="*/ 2147483647 h 875"/>
                <a:gd name="T78" fmla="*/ 2147483647 w 478"/>
                <a:gd name="T79" fmla="*/ 2147483647 h 875"/>
                <a:gd name="T80" fmla="*/ 2147483647 w 478"/>
                <a:gd name="T81" fmla="*/ 2147483647 h 875"/>
                <a:gd name="T82" fmla="*/ 2147483647 w 478"/>
                <a:gd name="T83" fmla="*/ 2147483647 h 875"/>
                <a:gd name="T84" fmla="*/ 2147483647 w 478"/>
                <a:gd name="T85" fmla="*/ 2147483647 h 875"/>
                <a:gd name="T86" fmla="*/ 2147483647 w 478"/>
                <a:gd name="T87" fmla="*/ 2147483647 h 875"/>
                <a:gd name="T88" fmla="*/ 2147483647 w 478"/>
                <a:gd name="T89" fmla="*/ 2147483647 h 875"/>
                <a:gd name="T90" fmla="*/ 2147483647 w 478"/>
                <a:gd name="T91" fmla="*/ 2147483647 h 875"/>
                <a:gd name="T92" fmla="*/ 2147483647 w 478"/>
                <a:gd name="T93" fmla="*/ 2147483647 h 875"/>
                <a:gd name="T94" fmla="*/ 2147483647 w 478"/>
                <a:gd name="T95" fmla="*/ 2147483647 h 875"/>
                <a:gd name="T96" fmla="*/ 2147483647 w 478"/>
                <a:gd name="T97" fmla="*/ 2147483647 h 875"/>
                <a:gd name="T98" fmla="*/ 2147483647 w 478"/>
                <a:gd name="T99" fmla="*/ 2147483647 h 875"/>
                <a:gd name="T100" fmla="*/ 2147483647 w 478"/>
                <a:gd name="T101" fmla="*/ 2147483647 h 8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78"/>
                <a:gd name="T154" fmla="*/ 0 h 875"/>
                <a:gd name="T155" fmla="*/ 478 w 478"/>
                <a:gd name="T156" fmla="*/ 875 h 8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78" h="875">
                  <a:moveTo>
                    <a:pt x="299" y="104"/>
                  </a:moveTo>
                  <a:lnTo>
                    <a:pt x="295" y="106"/>
                  </a:lnTo>
                  <a:lnTo>
                    <a:pt x="287" y="109"/>
                  </a:lnTo>
                  <a:lnTo>
                    <a:pt x="277" y="116"/>
                  </a:lnTo>
                  <a:lnTo>
                    <a:pt x="264" y="126"/>
                  </a:lnTo>
                  <a:lnTo>
                    <a:pt x="250" y="138"/>
                  </a:lnTo>
                  <a:lnTo>
                    <a:pt x="233" y="154"/>
                  </a:lnTo>
                  <a:lnTo>
                    <a:pt x="217" y="173"/>
                  </a:lnTo>
                  <a:lnTo>
                    <a:pt x="199" y="197"/>
                  </a:lnTo>
                  <a:lnTo>
                    <a:pt x="197" y="201"/>
                  </a:lnTo>
                  <a:lnTo>
                    <a:pt x="197" y="207"/>
                  </a:lnTo>
                  <a:lnTo>
                    <a:pt x="198" y="213"/>
                  </a:lnTo>
                  <a:lnTo>
                    <a:pt x="199" y="221"/>
                  </a:lnTo>
                  <a:lnTo>
                    <a:pt x="202" y="229"/>
                  </a:lnTo>
                  <a:lnTo>
                    <a:pt x="206" y="239"/>
                  </a:lnTo>
                  <a:lnTo>
                    <a:pt x="210" y="248"/>
                  </a:lnTo>
                  <a:lnTo>
                    <a:pt x="214" y="256"/>
                  </a:lnTo>
                  <a:lnTo>
                    <a:pt x="221" y="265"/>
                  </a:lnTo>
                  <a:lnTo>
                    <a:pt x="226" y="273"/>
                  </a:lnTo>
                  <a:lnTo>
                    <a:pt x="233" y="281"/>
                  </a:lnTo>
                  <a:lnTo>
                    <a:pt x="240" y="288"/>
                  </a:lnTo>
                  <a:lnTo>
                    <a:pt x="246" y="294"/>
                  </a:lnTo>
                  <a:lnTo>
                    <a:pt x="253" y="298"/>
                  </a:lnTo>
                  <a:lnTo>
                    <a:pt x="259" y="301"/>
                  </a:lnTo>
                  <a:lnTo>
                    <a:pt x="266" y="302"/>
                  </a:lnTo>
                  <a:lnTo>
                    <a:pt x="271" y="314"/>
                  </a:lnTo>
                  <a:lnTo>
                    <a:pt x="279" y="329"/>
                  </a:lnTo>
                  <a:lnTo>
                    <a:pt x="286" y="346"/>
                  </a:lnTo>
                  <a:lnTo>
                    <a:pt x="292" y="357"/>
                  </a:lnTo>
                  <a:lnTo>
                    <a:pt x="295" y="361"/>
                  </a:lnTo>
                  <a:lnTo>
                    <a:pt x="298" y="365"/>
                  </a:lnTo>
                  <a:lnTo>
                    <a:pt x="302" y="367"/>
                  </a:lnTo>
                  <a:lnTo>
                    <a:pt x="305" y="369"/>
                  </a:lnTo>
                  <a:lnTo>
                    <a:pt x="313" y="372"/>
                  </a:lnTo>
                  <a:lnTo>
                    <a:pt x="319" y="376"/>
                  </a:lnTo>
                  <a:lnTo>
                    <a:pt x="438" y="499"/>
                  </a:lnTo>
                  <a:lnTo>
                    <a:pt x="453" y="535"/>
                  </a:lnTo>
                  <a:lnTo>
                    <a:pt x="466" y="571"/>
                  </a:lnTo>
                  <a:lnTo>
                    <a:pt x="471" y="589"/>
                  </a:lnTo>
                  <a:lnTo>
                    <a:pt x="475" y="607"/>
                  </a:lnTo>
                  <a:lnTo>
                    <a:pt x="477" y="627"/>
                  </a:lnTo>
                  <a:lnTo>
                    <a:pt x="478" y="647"/>
                  </a:lnTo>
                  <a:lnTo>
                    <a:pt x="477" y="666"/>
                  </a:lnTo>
                  <a:lnTo>
                    <a:pt x="476" y="680"/>
                  </a:lnTo>
                  <a:lnTo>
                    <a:pt x="476" y="687"/>
                  </a:lnTo>
                  <a:lnTo>
                    <a:pt x="476" y="693"/>
                  </a:lnTo>
                  <a:lnTo>
                    <a:pt x="476" y="700"/>
                  </a:lnTo>
                  <a:lnTo>
                    <a:pt x="478" y="708"/>
                  </a:lnTo>
                  <a:lnTo>
                    <a:pt x="467" y="711"/>
                  </a:lnTo>
                  <a:lnTo>
                    <a:pt x="457" y="714"/>
                  </a:lnTo>
                  <a:lnTo>
                    <a:pt x="447" y="718"/>
                  </a:lnTo>
                  <a:lnTo>
                    <a:pt x="437" y="722"/>
                  </a:lnTo>
                  <a:lnTo>
                    <a:pt x="428" y="727"/>
                  </a:lnTo>
                  <a:lnTo>
                    <a:pt x="420" y="733"/>
                  </a:lnTo>
                  <a:lnTo>
                    <a:pt x="412" y="739"/>
                  </a:lnTo>
                  <a:lnTo>
                    <a:pt x="404" y="744"/>
                  </a:lnTo>
                  <a:lnTo>
                    <a:pt x="391" y="756"/>
                  </a:lnTo>
                  <a:lnTo>
                    <a:pt x="380" y="767"/>
                  </a:lnTo>
                  <a:lnTo>
                    <a:pt x="371" y="778"/>
                  </a:lnTo>
                  <a:lnTo>
                    <a:pt x="365" y="789"/>
                  </a:lnTo>
                  <a:lnTo>
                    <a:pt x="360" y="786"/>
                  </a:lnTo>
                  <a:lnTo>
                    <a:pt x="354" y="785"/>
                  </a:lnTo>
                  <a:lnTo>
                    <a:pt x="348" y="785"/>
                  </a:lnTo>
                  <a:lnTo>
                    <a:pt x="342" y="786"/>
                  </a:lnTo>
                  <a:lnTo>
                    <a:pt x="330" y="788"/>
                  </a:lnTo>
                  <a:lnTo>
                    <a:pt x="319" y="789"/>
                  </a:lnTo>
                  <a:lnTo>
                    <a:pt x="318" y="793"/>
                  </a:lnTo>
                  <a:lnTo>
                    <a:pt x="316" y="798"/>
                  </a:lnTo>
                  <a:lnTo>
                    <a:pt x="313" y="804"/>
                  </a:lnTo>
                  <a:lnTo>
                    <a:pt x="310" y="810"/>
                  </a:lnTo>
                  <a:lnTo>
                    <a:pt x="300" y="824"/>
                  </a:lnTo>
                  <a:lnTo>
                    <a:pt x="289" y="838"/>
                  </a:lnTo>
                  <a:lnTo>
                    <a:pt x="276" y="853"/>
                  </a:lnTo>
                  <a:lnTo>
                    <a:pt x="263" y="864"/>
                  </a:lnTo>
                  <a:lnTo>
                    <a:pt x="256" y="868"/>
                  </a:lnTo>
                  <a:lnTo>
                    <a:pt x="250" y="872"/>
                  </a:lnTo>
                  <a:lnTo>
                    <a:pt x="244" y="874"/>
                  </a:lnTo>
                  <a:lnTo>
                    <a:pt x="239" y="875"/>
                  </a:lnTo>
                  <a:lnTo>
                    <a:pt x="236" y="874"/>
                  </a:lnTo>
                  <a:lnTo>
                    <a:pt x="234" y="872"/>
                  </a:lnTo>
                  <a:lnTo>
                    <a:pt x="232" y="868"/>
                  </a:lnTo>
                  <a:lnTo>
                    <a:pt x="230" y="864"/>
                  </a:lnTo>
                  <a:lnTo>
                    <a:pt x="226" y="854"/>
                  </a:lnTo>
                  <a:lnTo>
                    <a:pt x="225" y="844"/>
                  </a:lnTo>
                  <a:lnTo>
                    <a:pt x="226" y="830"/>
                  </a:lnTo>
                  <a:lnTo>
                    <a:pt x="229" y="816"/>
                  </a:lnTo>
                  <a:lnTo>
                    <a:pt x="231" y="800"/>
                  </a:lnTo>
                  <a:lnTo>
                    <a:pt x="232" y="782"/>
                  </a:lnTo>
                  <a:lnTo>
                    <a:pt x="244" y="779"/>
                  </a:lnTo>
                  <a:lnTo>
                    <a:pt x="253" y="775"/>
                  </a:lnTo>
                  <a:lnTo>
                    <a:pt x="262" y="770"/>
                  </a:lnTo>
                  <a:lnTo>
                    <a:pt x="269" y="765"/>
                  </a:lnTo>
                  <a:lnTo>
                    <a:pt x="277" y="760"/>
                  </a:lnTo>
                  <a:lnTo>
                    <a:pt x="285" y="756"/>
                  </a:lnTo>
                  <a:lnTo>
                    <a:pt x="289" y="754"/>
                  </a:lnTo>
                  <a:lnTo>
                    <a:pt x="295" y="753"/>
                  </a:lnTo>
                  <a:lnTo>
                    <a:pt x="300" y="752"/>
                  </a:lnTo>
                  <a:lnTo>
                    <a:pt x="305" y="752"/>
                  </a:lnTo>
                  <a:lnTo>
                    <a:pt x="305" y="743"/>
                  </a:lnTo>
                  <a:lnTo>
                    <a:pt x="308" y="733"/>
                  </a:lnTo>
                  <a:lnTo>
                    <a:pt x="311" y="723"/>
                  </a:lnTo>
                  <a:lnTo>
                    <a:pt x="314" y="714"/>
                  </a:lnTo>
                  <a:lnTo>
                    <a:pt x="319" y="705"/>
                  </a:lnTo>
                  <a:lnTo>
                    <a:pt x="324" y="695"/>
                  </a:lnTo>
                  <a:lnTo>
                    <a:pt x="330" y="686"/>
                  </a:lnTo>
                  <a:lnTo>
                    <a:pt x="336" y="677"/>
                  </a:lnTo>
                  <a:lnTo>
                    <a:pt x="349" y="659"/>
                  </a:lnTo>
                  <a:lnTo>
                    <a:pt x="365" y="643"/>
                  </a:lnTo>
                  <a:lnTo>
                    <a:pt x="378" y="629"/>
                  </a:lnTo>
                  <a:lnTo>
                    <a:pt x="392" y="616"/>
                  </a:lnTo>
                  <a:lnTo>
                    <a:pt x="371" y="536"/>
                  </a:lnTo>
                  <a:lnTo>
                    <a:pt x="371" y="514"/>
                  </a:lnTo>
                  <a:lnTo>
                    <a:pt x="368" y="493"/>
                  </a:lnTo>
                  <a:lnTo>
                    <a:pt x="364" y="475"/>
                  </a:lnTo>
                  <a:lnTo>
                    <a:pt x="357" y="458"/>
                  </a:lnTo>
                  <a:lnTo>
                    <a:pt x="349" y="442"/>
                  </a:lnTo>
                  <a:lnTo>
                    <a:pt x="341" y="427"/>
                  </a:lnTo>
                  <a:lnTo>
                    <a:pt x="331" y="414"/>
                  </a:lnTo>
                  <a:lnTo>
                    <a:pt x="321" y="402"/>
                  </a:lnTo>
                  <a:lnTo>
                    <a:pt x="297" y="377"/>
                  </a:lnTo>
                  <a:lnTo>
                    <a:pt x="271" y="355"/>
                  </a:lnTo>
                  <a:lnTo>
                    <a:pt x="245" y="332"/>
                  </a:lnTo>
                  <a:lnTo>
                    <a:pt x="219" y="308"/>
                  </a:lnTo>
                  <a:lnTo>
                    <a:pt x="199" y="292"/>
                  </a:lnTo>
                  <a:lnTo>
                    <a:pt x="179" y="273"/>
                  </a:lnTo>
                  <a:lnTo>
                    <a:pt x="161" y="255"/>
                  </a:lnTo>
                  <a:lnTo>
                    <a:pt x="142" y="237"/>
                  </a:lnTo>
                  <a:lnTo>
                    <a:pt x="124" y="217"/>
                  </a:lnTo>
                  <a:lnTo>
                    <a:pt x="108" y="198"/>
                  </a:lnTo>
                  <a:lnTo>
                    <a:pt x="92" y="179"/>
                  </a:lnTo>
                  <a:lnTo>
                    <a:pt x="79" y="160"/>
                  </a:lnTo>
                  <a:lnTo>
                    <a:pt x="72" y="146"/>
                  </a:lnTo>
                  <a:lnTo>
                    <a:pt x="63" y="133"/>
                  </a:lnTo>
                  <a:lnTo>
                    <a:pt x="53" y="118"/>
                  </a:lnTo>
                  <a:lnTo>
                    <a:pt x="42" y="104"/>
                  </a:lnTo>
                  <a:lnTo>
                    <a:pt x="21" y="77"/>
                  </a:lnTo>
                  <a:lnTo>
                    <a:pt x="0" y="49"/>
                  </a:lnTo>
                  <a:lnTo>
                    <a:pt x="46" y="41"/>
                  </a:lnTo>
                  <a:lnTo>
                    <a:pt x="91" y="32"/>
                  </a:lnTo>
                  <a:lnTo>
                    <a:pt x="111" y="26"/>
                  </a:lnTo>
                  <a:lnTo>
                    <a:pt x="129" y="19"/>
                  </a:lnTo>
                  <a:lnTo>
                    <a:pt x="136" y="15"/>
                  </a:lnTo>
                  <a:lnTo>
                    <a:pt x="143" y="11"/>
                  </a:lnTo>
                  <a:lnTo>
                    <a:pt x="148" y="5"/>
                  </a:lnTo>
                  <a:lnTo>
                    <a:pt x="153" y="0"/>
                  </a:lnTo>
                  <a:lnTo>
                    <a:pt x="163" y="9"/>
                  </a:lnTo>
                  <a:lnTo>
                    <a:pt x="175" y="16"/>
                  </a:lnTo>
                  <a:lnTo>
                    <a:pt x="186" y="21"/>
                  </a:lnTo>
                  <a:lnTo>
                    <a:pt x="198" y="26"/>
                  </a:lnTo>
                  <a:lnTo>
                    <a:pt x="221" y="35"/>
                  </a:lnTo>
                  <a:lnTo>
                    <a:pt x="239" y="43"/>
                  </a:lnTo>
                  <a:lnTo>
                    <a:pt x="256" y="55"/>
                  </a:lnTo>
                  <a:lnTo>
                    <a:pt x="269" y="67"/>
                  </a:lnTo>
                  <a:lnTo>
                    <a:pt x="282" y="82"/>
                  </a:lnTo>
                  <a:lnTo>
                    <a:pt x="299" y="104"/>
                  </a:lnTo>
                </a:path>
              </a:pathLst>
            </a:custGeom>
            <a:solidFill>
              <a:srgbClr val="7030A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18" name="Freeform 543"/>
            <p:cNvSpPr>
              <a:spLocks/>
            </p:cNvSpPr>
            <p:nvPr>
              <p:custDataLst>
                <p:tags r:id="rId355"/>
              </p:custDataLst>
            </p:nvPr>
          </p:nvSpPr>
          <p:spPr bwMode="auto">
            <a:xfrm>
              <a:off x="7015163" y="3346450"/>
              <a:ext cx="28575" cy="52388"/>
            </a:xfrm>
            <a:custGeom>
              <a:avLst/>
              <a:gdLst>
                <a:gd name="T0" fmla="*/ 2147483647 w 59"/>
                <a:gd name="T1" fmla="*/ 2147483647 h 31"/>
                <a:gd name="T2" fmla="*/ 2147483647 w 59"/>
                <a:gd name="T3" fmla="*/ 2147483647 h 31"/>
                <a:gd name="T4" fmla="*/ 2147483647 w 59"/>
                <a:gd name="T5" fmla="*/ 2147483647 h 31"/>
                <a:gd name="T6" fmla="*/ 2147483647 w 59"/>
                <a:gd name="T7" fmla="*/ 2147483647 h 31"/>
                <a:gd name="T8" fmla="*/ 2147483647 w 59"/>
                <a:gd name="T9" fmla="*/ 2147483647 h 31"/>
                <a:gd name="T10" fmla="*/ 2147483647 w 59"/>
                <a:gd name="T11" fmla="*/ 2147483647 h 31"/>
                <a:gd name="T12" fmla="*/ 2147483647 w 59"/>
                <a:gd name="T13" fmla="*/ 2147483647 h 31"/>
                <a:gd name="T14" fmla="*/ 2147483647 w 59"/>
                <a:gd name="T15" fmla="*/ 2147483647 h 31"/>
                <a:gd name="T16" fmla="*/ 2147483647 w 59"/>
                <a:gd name="T17" fmla="*/ 2147483647 h 31"/>
                <a:gd name="T18" fmla="*/ 2147483647 w 59"/>
                <a:gd name="T19" fmla="*/ 2147483647 h 31"/>
                <a:gd name="T20" fmla="*/ 2147483647 w 59"/>
                <a:gd name="T21" fmla="*/ 2147483647 h 31"/>
                <a:gd name="T22" fmla="*/ 2147483647 w 59"/>
                <a:gd name="T23" fmla="*/ 2147483647 h 31"/>
                <a:gd name="T24" fmla="*/ 2147483647 w 59"/>
                <a:gd name="T25" fmla="*/ 2147483647 h 31"/>
                <a:gd name="T26" fmla="*/ 2147483647 w 59"/>
                <a:gd name="T27" fmla="*/ 2147483647 h 31"/>
                <a:gd name="T28" fmla="*/ 0 w 59"/>
                <a:gd name="T29" fmla="*/ 2147483647 h 31"/>
                <a:gd name="T30" fmla="*/ 2147483647 w 59"/>
                <a:gd name="T31" fmla="*/ 2147483647 h 31"/>
                <a:gd name="T32" fmla="*/ 2147483647 w 59"/>
                <a:gd name="T33" fmla="*/ 2147483647 h 31"/>
                <a:gd name="T34" fmla="*/ 2147483647 w 59"/>
                <a:gd name="T35" fmla="*/ 2147483647 h 31"/>
                <a:gd name="T36" fmla="*/ 2147483647 w 59"/>
                <a:gd name="T37" fmla="*/ 2147483647 h 31"/>
                <a:gd name="T38" fmla="*/ 2147483647 w 59"/>
                <a:gd name="T39" fmla="*/ 2147483647 h 31"/>
                <a:gd name="T40" fmla="*/ 2147483647 w 59"/>
                <a:gd name="T41" fmla="*/ 0 h 31"/>
                <a:gd name="T42" fmla="*/ 2147483647 w 59"/>
                <a:gd name="T43" fmla="*/ 0 h 31"/>
                <a:gd name="T44" fmla="*/ 2147483647 w 59"/>
                <a:gd name="T45" fmla="*/ 2147483647 h 31"/>
                <a:gd name="T46" fmla="*/ 2147483647 w 59"/>
                <a:gd name="T47" fmla="*/ 2147483647 h 31"/>
                <a:gd name="T48" fmla="*/ 2147483647 w 59"/>
                <a:gd name="T49" fmla="*/ 2147483647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
                <a:gd name="T76" fmla="*/ 0 h 31"/>
                <a:gd name="T77" fmla="*/ 59 w 59"/>
                <a:gd name="T78" fmla="*/ 31 h 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19" name="Freeform 544"/>
            <p:cNvSpPr>
              <a:spLocks/>
            </p:cNvSpPr>
            <p:nvPr>
              <p:custDataLst>
                <p:tags r:id="rId356"/>
              </p:custDataLst>
            </p:nvPr>
          </p:nvSpPr>
          <p:spPr bwMode="auto">
            <a:xfrm>
              <a:off x="5554663" y="2676525"/>
              <a:ext cx="193675" cy="246063"/>
            </a:xfrm>
            <a:custGeom>
              <a:avLst/>
              <a:gdLst>
                <a:gd name="T0" fmla="*/ 2147483647 w 399"/>
                <a:gd name="T1" fmla="*/ 2147483647 h 518"/>
                <a:gd name="T2" fmla="*/ 2147483647 w 399"/>
                <a:gd name="T3" fmla="*/ 2147483647 h 518"/>
                <a:gd name="T4" fmla="*/ 2147483647 w 399"/>
                <a:gd name="T5" fmla="*/ 2147483647 h 518"/>
                <a:gd name="T6" fmla="*/ 2147483647 w 399"/>
                <a:gd name="T7" fmla="*/ 2147483647 h 518"/>
                <a:gd name="T8" fmla="*/ 2147483647 w 399"/>
                <a:gd name="T9" fmla="*/ 2147483647 h 518"/>
                <a:gd name="T10" fmla="*/ 2147483647 w 399"/>
                <a:gd name="T11" fmla="*/ 2147483647 h 518"/>
                <a:gd name="T12" fmla="*/ 2147483647 w 399"/>
                <a:gd name="T13" fmla="*/ 2147483647 h 518"/>
                <a:gd name="T14" fmla="*/ 2147483647 w 399"/>
                <a:gd name="T15" fmla="*/ 2147483647 h 518"/>
                <a:gd name="T16" fmla="*/ 2147483647 w 399"/>
                <a:gd name="T17" fmla="*/ 2147483647 h 518"/>
                <a:gd name="T18" fmla="*/ 2147483647 w 399"/>
                <a:gd name="T19" fmla="*/ 2147483647 h 518"/>
                <a:gd name="T20" fmla="*/ 2147483647 w 399"/>
                <a:gd name="T21" fmla="*/ 2147483647 h 518"/>
                <a:gd name="T22" fmla="*/ 2147483647 w 399"/>
                <a:gd name="T23" fmla="*/ 2147483647 h 518"/>
                <a:gd name="T24" fmla="*/ 2147483647 w 399"/>
                <a:gd name="T25" fmla="*/ 2147483647 h 518"/>
                <a:gd name="T26" fmla="*/ 2147483647 w 399"/>
                <a:gd name="T27" fmla="*/ 2147483647 h 518"/>
                <a:gd name="T28" fmla="*/ 2147483647 w 399"/>
                <a:gd name="T29" fmla="*/ 2147483647 h 518"/>
                <a:gd name="T30" fmla="*/ 2147483647 w 399"/>
                <a:gd name="T31" fmla="*/ 2147483647 h 518"/>
                <a:gd name="T32" fmla="*/ 2147483647 w 399"/>
                <a:gd name="T33" fmla="*/ 2147483647 h 518"/>
                <a:gd name="T34" fmla="*/ 2147483647 w 399"/>
                <a:gd name="T35" fmla="*/ 2147483647 h 518"/>
                <a:gd name="T36" fmla="*/ 2147483647 w 399"/>
                <a:gd name="T37" fmla="*/ 2147483647 h 518"/>
                <a:gd name="T38" fmla="*/ 2147483647 w 399"/>
                <a:gd name="T39" fmla="*/ 2147483647 h 518"/>
                <a:gd name="T40" fmla="*/ 2147483647 w 399"/>
                <a:gd name="T41" fmla="*/ 2147483647 h 518"/>
                <a:gd name="T42" fmla="*/ 2147483647 w 399"/>
                <a:gd name="T43" fmla="*/ 2147483647 h 518"/>
                <a:gd name="T44" fmla="*/ 2147483647 w 399"/>
                <a:gd name="T45" fmla="*/ 2147483647 h 518"/>
                <a:gd name="T46" fmla="*/ 2147483647 w 399"/>
                <a:gd name="T47" fmla="*/ 2147483647 h 518"/>
                <a:gd name="T48" fmla="*/ 2147483647 w 399"/>
                <a:gd name="T49" fmla="*/ 2147483647 h 518"/>
                <a:gd name="T50" fmla="*/ 2147483647 w 399"/>
                <a:gd name="T51" fmla="*/ 2147483647 h 518"/>
                <a:gd name="T52" fmla="*/ 2147483647 w 399"/>
                <a:gd name="T53" fmla="*/ 2147483647 h 518"/>
                <a:gd name="T54" fmla="*/ 2147483647 w 399"/>
                <a:gd name="T55" fmla="*/ 2147483647 h 518"/>
                <a:gd name="T56" fmla="*/ 2147483647 w 399"/>
                <a:gd name="T57" fmla="*/ 2147483647 h 518"/>
                <a:gd name="T58" fmla="*/ 2147483647 w 399"/>
                <a:gd name="T59" fmla="*/ 2147483647 h 518"/>
                <a:gd name="T60" fmla="*/ 2147483647 w 399"/>
                <a:gd name="T61" fmla="*/ 2147483647 h 518"/>
                <a:gd name="T62" fmla="*/ 2147483647 w 399"/>
                <a:gd name="T63" fmla="*/ 2147483647 h 518"/>
                <a:gd name="T64" fmla="*/ 2147483647 w 399"/>
                <a:gd name="T65" fmla="*/ 2147483647 h 518"/>
                <a:gd name="T66" fmla="*/ 2147483647 w 399"/>
                <a:gd name="T67" fmla="*/ 2147483647 h 518"/>
                <a:gd name="T68" fmla="*/ 2147483647 w 399"/>
                <a:gd name="T69" fmla="*/ 2147483647 h 518"/>
                <a:gd name="T70" fmla="*/ 2147483647 w 399"/>
                <a:gd name="T71" fmla="*/ 2147483647 h 518"/>
                <a:gd name="T72" fmla="*/ 2147483647 w 399"/>
                <a:gd name="T73" fmla="*/ 2147483647 h 518"/>
                <a:gd name="T74" fmla="*/ 2147483647 w 399"/>
                <a:gd name="T75" fmla="*/ 2147483647 h 518"/>
                <a:gd name="T76" fmla="*/ 2147483647 w 399"/>
                <a:gd name="T77" fmla="*/ 2147483647 h 518"/>
                <a:gd name="T78" fmla="*/ 2147483647 w 399"/>
                <a:gd name="T79" fmla="*/ 2147483647 h 518"/>
                <a:gd name="T80" fmla="*/ 2147483647 w 399"/>
                <a:gd name="T81" fmla="*/ 2147483647 h 518"/>
                <a:gd name="T82" fmla="*/ 2147483647 w 399"/>
                <a:gd name="T83" fmla="*/ 2147483647 h 518"/>
                <a:gd name="T84" fmla="*/ 2147483647 w 399"/>
                <a:gd name="T85" fmla="*/ 2147483647 h 518"/>
                <a:gd name="T86" fmla="*/ 0 w 399"/>
                <a:gd name="T87" fmla="*/ 2147483647 h 518"/>
                <a:gd name="T88" fmla="*/ 2147483647 w 399"/>
                <a:gd name="T89" fmla="*/ 2147483647 h 518"/>
                <a:gd name="T90" fmla="*/ 2147483647 w 399"/>
                <a:gd name="T91" fmla="*/ 0 h 5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9"/>
                <a:gd name="T139" fmla="*/ 0 h 518"/>
                <a:gd name="T140" fmla="*/ 399 w 399"/>
                <a:gd name="T141" fmla="*/ 518 h 51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99" h="518">
                  <a:moveTo>
                    <a:pt x="200" y="0"/>
                  </a:moveTo>
                  <a:lnTo>
                    <a:pt x="200" y="8"/>
                  </a:lnTo>
                  <a:lnTo>
                    <a:pt x="201" y="15"/>
                  </a:lnTo>
                  <a:lnTo>
                    <a:pt x="202" y="22"/>
                  </a:lnTo>
                  <a:lnTo>
                    <a:pt x="205" y="29"/>
                  </a:lnTo>
                  <a:lnTo>
                    <a:pt x="208" y="36"/>
                  </a:lnTo>
                  <a:lnTo>
                    <a:pt x="211" y="42"/>
                  </a:lnTo>
                  <a:lnTo>
                    <a:pt x="214" y="49"/>
                  </a:lnTo>
                  <a:lnTo>
                    <a:pt x="219" y="56"/>
                  </a:lnTo>
                  <a:lnTo>
                    <a:pt x="224" y="63"/>
                  </a:lnTo>
                  <a:lnTo>
                    <a:pt x="230" y="69"/>
                  </a:lnTo>
                  <a:lnTo>
                    <a:pt x="235" y="75"/>
                  </a:lnTo>
                  <a:lnTo>
                    <a:pt x="242" y="81"/>
                  </a:lnTo>
                  <a:lnTo>
                    <a:pt x="249" y="86"/>
                  </a:lnTo>
                  <a:lnTo>
                    <a:pt x="256" y="91"/>
                  </a:lnTo>
                  <a:lnTo>
                    <a:pt x="264" y="95"/>
                  </a:lnTo>
                  <a:lnTo>
                    <a:pt x="273" y="98"/>
                  </a:lnTo>
                  <a:lnTo>
                    <a:pt x="316" y="106"/>
                  </a:lnTo>
                  <a:lnTo>
                    <a:pt x="356" y="116"/>
                  </a:lnTo>
                  <a:lnTo>
                    <a:pt x="365" y="119"/>
                  </a:lnTo>
                  <a:lnTo>
                    <a:pt x="374" y="123"/>
                  </a:lnTo>
                  <a:lnTo>
                    <a:pt x="380" y="127"/>
                  </a:lnTo>
                  <a:lnTo>
                    <a:pt x="387" y="132"/>
                  </a:lnTo>
                  <a:lnTo>
                    <a:pt x="392" y="137"/>
                  </a:lnTo>
                  <a:lnTo>
                    <a:pt x="396" y="144"/>
                  </a:lnTo>
                  <a:lnTo>
                    <a:pt x="398" y="151"/>
                  </a:lnTo>
                  <a:lnTo>
                    <a:pt x="399" y="160"/>
                  </a:lnTo>
                  <a:lnTo>
                    <a:pt x="398" y="174"/>
                  </a:lnTo>
                  <a:lnTo>
                    <a:pt x="396" y="187"/>
                  </a:lnTo>
                  <a:lnTo>
                    <a:pt x="390" y="200"/>
                  </a:lnTo>
                  <a:lnTo>
                    <a:pt x="385" y="213"/>
                  </a:lnTo>
                  <a:lnTo>
                    <a:pt x="369" y="239"/>
                  </a:lnTo>
                  <a:lnTo>
                    <a:pt x="353" y="263"/>
                  </a:lnTo>
                  <a:lnTo>
                    <a:pt x="344" y="276"/>
                  </a:lnTo>
                  <a:lnTo>
                    <a:pt x="335" y="290"/>
                  </a:lnTo>
                  <a:lnTo>
                    <a:pt x="328" y="303"/>
                  </a:lnTo>
                  <a:lnTo>
                    <a:pt x="321" y="316"/>
                  </a:lnTo>
                  <a:lnTo>
                    <a:pt x="314" y="330"/>
                  </a:lnTo>
                  <a:lnTo>
                    <a:pt x="310" y="345"/>
                  </a:lnTo>
                  <a:lnTo>
                    <a:pt x="307" y="360"/>
                  </a:lnTo>
                  <a:lnTo>
                    <a:pt x="306" y="376"/>
                  </a:lnTo>
                  <a:lnTo>
                    <a:pt x="297" y="377"/>
                  </a:lnTo>
                  <a:lnTo>
                    <a:pt x="284" y="381"/>
                  </a:lnTo>
                  <a:lnTo>
                    <a:pt x="268" y="387"/>
                  </a:lnTo>
                  <a:lnTo>
                    <a:pt x="254" y="395"/>
                  </a:lnTo>
                  <a:lnTo>
                    <a:pt x="246" y="399"/>
                  </a:lnTo>
                  <a:lnTo>
                    <a:pt x="241" y="403"/>
                  </a:lnTo>
                  <a:lnTo>
                    <a:pt x="235" y="408"/>
                  </a:lnTo>
                  <a:lnTo>
                    <a:pt x="231" y="413"/>
                  </a:lnTo>
                  <a:lnTo>
                    <a:pt x="227" y="417"/>
                  </a:lnTo>
                  <a:lnTo>
                    <a:pt x="225" y="422"/>
                  </a:lnTo>
                  <a:lnTo>
                    <a:pt x="224" y="427"/>
                  </a:lnTo>
                  <a:lnTo>
                    <a:pt x="227" y="431"/>
                  </a:lnTo>
                  <a:lnTo>
                    <a:pt x="213" y="438"/>
                  </a:lnTo>
                  <a:lnTo>
                    <a:pt x="197" y="446"/>
                  </a:lnTo>
                  <a:lnTo>
                    <a:pt x="188" y="450"/>
                  </a:lnTo>
                  <a:lnTo>
                    <a:pt x="179" y="454"/>
                  </a:lnTo>
                  <a:lnTo>
                    <a:pt x="173" y="456"/>
                  </a:lnTo>
                  <a:lnTo>
                    <a:pt x="166" y="456"/>
                  </a:lnTo>
                  <a:lnTo>
                    <a:pt x="166" y="467"/>
                  </a:lnTo>
                  <a:lnTo>
                    <a:pt x="163" y="475"/>
                  </a:lnTo>
                  <a:lnTo>
                    <a:pt x="158" y="481"/>
                  </a:lnTo>
                  <a:lnTo>
                    <a:pt x="153" y="486"/>
                  </a:lnTo>
                  <a:lnTo>
                    <a:pt x="146" y="490"/>
                  </a:lnTo>
                  <a:lnTo>
                    <a:pt x="139" y="493"/>
                  </a:lnTo>
                  <a:lnTo>
                    <a:pt x="131" y="494"/>
                  </a:lnTo>
                  <a:lnTo>
                    <a:pt x="122" y="496"/>
                  </a:lnTo>
                  <a:lnTo>
                    <a:pt x="102" y="498"/>
                  </a:lnTo>
                  <a:lnTo>
                    <a:pt x="83" y="501"/>
                  </a:lnTo>
                  <a:lnTo>
                    <a:pt x="73" y="504"/>
                  </a:lnTo>
                  <a:lnTo>
                    <a:pt x="64" y="507"/>
                  </a:lnTo>
                  <a:lnTo>
                    <a:pt x="55" y="512"/>
                  </a:lnTo>
                  <a:lnTo>
                    <a:pt x="46" y="518"/>
                  </a:lnTo>
                  <a:lnTo>
                    <a:pt x="46" y="514"/>
                  </a:lnTo>
                  <a:lnTo>
                    <a:pt x="45" y="510"/>
                  </a:lnTo>
                  <a:lnTo>
                    <a:pt x="43" y="506"/>
                  </a:lnTo>
                  <a:lnTo>
                    <a:pt x="40" y="501"/>
                  </a:lnTo>
                  <a:lnTo>
                    <a:pt x="38" y="497"/>
                  </a:lnTo>
                  <a:lnTo>
                    <a:pt x="36" y="492"/>
                  </a:lnTo>
                  <a:lnTo>
                    <a:pt x="34" y="487"/>
                  </a:lnTo>
                  <a:lnTo>
                    <a:pt x="33" y="481"/>
                  </a:lnTo>
                  <a:lnTo>
                    <a:pt x="33" y="468"/>
                  </a:lnTo>
                  <a:lnTo>
                    <a:pt x="31" y="456"/>
                  </a:lnTo>
                  <a:lnTo>
                    <a:pt x="29" y="445"/>
                  </a:lnTo>
                  <a:lnTo>
                    <a:pt x="26" y="436"/>
                  </a:lnTo>
                  <a:lnTo>
                    <a:pt x="17" y="418"/>
                  </a:lnTo>
                  <a:lnTo>
                    <a:pt x="7" y="401"/>
                  </a:lnTo>
                  <a:lnTo>
                    <a:pt x="0" y="358"/>
                  </a:lnTo>
                  <a:lnTo>
                    <a:pt x="113" y="332"/>
                  </a:lnTo>
                  <a:lnTo>
                    <a:pt x="194" y="185"/>
                  </a:lnTo>
                  <a:lnTo>
                    <a:pt x="166" y="136"/>
                  </a:lnTo>
                  <a:lnTo>
                    <a:pt x="200" y="0"/>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058" name="Freeform 545"/>
            <p:cNvSpPr>
              <a:spLocks/>
            </p:cNvSpPr>
            <p:nvPr>
              <p:custDataLst>
                <p:tags r:id="rId357"/>
              </p:custDataLst>
            </p:nvPr>
          </p:nvSpPr>
          <p:spPr bwMode="auto">
            <a:xfrm>
              <a:off x="4132263" y="2725738"/>
              <a:ext cx="420687" cy="349250"/>
            </a:xfrm>
            <a:custGeom>
              <a:avLst/>
              <a:gdLst>
                <a:gd name="T0" fmla="*/ 2147483647 w 866"/>
                <a:gd name="T1" fmla="*/ 2147483647 h 740"/>
                <a:gd name="T2" fmla="*/ 2147483647 w 866"/>
                <a:gd name="T3" fmla="*/ 2147483647 h 740"/>
                <a:gd name="T4" fmla="*/ 2147483647 w 866"/>
                <a:gd name="T5" fmla="*/ 2147483647 h 740"/>
                <a:gd name="T6" fmla="*/ 2147483647 w 866"/>
                <a:gd name="T7" fmla="*/ 2147483647 h 740"/>
                <a:gd name="T8" fmla="*/ 2147483647 w 866"/>
                <a:gd name="T9" fmla="*/ 2147483647 h 740"/>
                <a:gd name="T10" fmla="*/ 2147483647 w 866"/>
                <a:gd name="T11" fmla="*/ 2147483647 h 740"/>
                <a:gd name="T12" fmla="*/ 2147483647 w 866"/>
                <a:gd name="T13" fmla="*/ 2147483647 h 740"/>
                <a:gd name="T14" fmla="*/ 2147483647 w 866"/>
                <a:gd name="T15" fmla="*/ 2147483647 h 740"/>
                <a:gd name="T16" fmla="*/ 2147483647 w 866"/>
                <a:gd name="T17" fmla="*/ 2147483647 h 740"/>
                <a:gd name="T18" fmla="*/ 2147483647 w 866"/>
                <a:gd name="T19" fmla="*/ 2147483647 h 740"/>
                <a:gd name="T20" fmla="*/ 2147483647 w 866"/>
                <a:gd name="T21" fmla="*/ 2147483647 h 740"/>
                <a:gd name="T22" fmla="*/ 2147483647 w 866"/>
                <a:gd name="T23" fmla="*/ 2147483647 h 740"/>
                <a:gd name="T24" fmla="*/ 2147483647 w 866"/>
                <a:gd name="T25" fmla="*/ 2147483647 h 740"/>
                <a:gd name="T26" fmla="*/ 2147483647 w 866"/>
                <a:gd name="T27" fmla="*/ 2147483647 h 740"/>
                <a:gd name="T28" fmla="*/ 2147483647 w 866"/>
                <a:gd name="T29" fmla="*/ 2147483647 h 740"/>
                <a:gd name="T30" fmla="*/ 2147483647 w 866"/>
                <a:gd name="T31" fmla="*/ 2147483647 h 740"/>
                <a:gd name="T32" fmla="*/ 2147483647 w 866"/>
                <a:gd name="T33" fmla="*/ 2147483647 h 740"/>
                <a:gd name="T34" fmla="*/ 2147483647 w 866"/>
                <a:gd name="T35" fmla="*/ 2147483647 h 740"/>
                <a:gd name="T36" fmla="*/ 2147483647 w 866"/>
                <a:gd name="T37" fmla="*/ 2147483647 h 740"/>
                <a:gd name="T38" fmla="*/ 2147483647 w 866"/>
                <a:gd name="T39" fmla="*/ 2147483647 h 740"/>
                <a:gd name="T40" fmla="*/ 2147483647 w 866"/>
                <a:gd name="T41" fmla="*/ 2147483647 h 740"/>
                <a:gd name="T42" fmla="*/ 2147483647 w 866"/>
                <a:gd name="T43" fmla="*/ 2147483647 h 740"/>
                <a:gd name="T44" fmla="*/ 2147483647 w 866"/>
                <a:gd name="T45" fmla="*/ 2147483647 h 740"/>
                <a:gd name="T46" fmla="*/ 2147483647 w 866"/>
                <a:gd name="T47" fmla="*/ 2147483647 h 740"/>
                <a:gd name="T48" fmla="*/ 2147483647 w 866"/>
                <a:gd name="T49" fmla="*/ 2147483647 h 740"/>
                <a:gd name="T50" fmla="*/ 2147483647 w 866"/>
                <a:gd name="T51" fmla="*/ 2147483647 h 740"/>
                <a:gd name="T52" fmla="*/ 2147483647 w 866"/>
                <a:gd name="T53" fmla="*/ 2147483647 h 740"/>
                <a:gd name="T54" fmla="*/ 2147483647 w 866"/>
                <a:gd name="T55" fmla="*/ 2147483647 h 740"/>
                <a:gd name="T56" fmla="*/ 2147483647 w 866"/>
                <a:gd name="T57" fmla="*/ 2147483647 h 740"/>
                <a:gd name="T58" fmla="*/ 2147483647 w 866"/>
                <a:gd name="T59" fmla="*/ 2147483647 h 740"/>
                <a:gd name="T60" fmla="*/ 2147483647 w 866"/>
                <a:gd name="T61" fmla="*/ 2147483647 h 740"/>
                <a:gd name="T62" fmla="*/ 2147483647 w 866"/>
                <a:gd name="T63" fmla="*/ 2147483647 h 740"/>
                <a:gd name="T64" fmla="*/ 2147483647 w 866"/>
                <a:gd name="T65" fmla="*/ 2147483647 h 740"/>
                <a:gd name="T66" fmla="*/ 2147483647 w 866"/>
                <a:gd name="T67" fmla="*/ 2147483647 h 740"/>
                <a:gd name="T68" fmla="*/ 2147483647 w 866"/>
                <a:gd name="T69" fmla="*/ 2147483647 h 740"/>
                <a:gd name="T70" fmla="*/ 2147483647 w 866"/>
                <a:gd name="T71" fmla="*/ 2147483647 h 740"/>
                <a:gd name="T72" fmla="*/ 2147483647 w 866"/>
                <a:gd name="T73" fmla="*/ 2147483647 h 740"/>
                <a:gd name="T74" fmla="*/ 2147483647 w 866"/>
                <a:gd name="T75" fmla="*/ 2147483647 h 740"/>
                <a:gd name="T76" fmla="*/ 2147483647 w 866"/>
                <a:gd name="T77" fmla="*/ 2147483647 h 740"/>
                <a:gd name="T78" fmla="*/ 2147483647 w 866"/>
                <a:gd name="T79" fmla="*/ 2147483647 h 740"/>
                <a:gd name="T80" fmla="*/ 2147483647 w 866"/>
                <a:gd name="T81" fmla="*/ 2147483647 h 740"/>
                <a:gd name="T82" fmla="*/ 2147483647 w 866"/>
                <a:gd name="T83" fmla="*/ 2147483647 h 740"/>
                <a:gd name="T84" fmla="*/ 2147483647 w 866"/>
                <a:gd name="T85" fmla="*/ 2147483647 h 740"/>
                <a:gd name="T86" fmla="*/ 2147483647 w 866"/>
                <a:gd name="T87" fmla="*/ 2147483647 h 740"/>
                <a:gd name="T88" fmla="*/ 2147483647 w 866"/>
                <a:gd name="T89" fmla="*/ 2147483647 h 740"/>
                <a:gd name="T90" fmla="*/ 2147483647 w 866"/>
                <a:gd name="T91" fmla="*/ 2147483647 h 740"/>
                <a:gd name="T92" fmla="*/ 2147483647 w 866"/>
                <a:gd name="T93" fmla="*/ 2147483647 h 740"/>
                <a:gd name="T94" fmla="*/ 2147483647 w 866"/>
                <a:gd name="T95" fmla="*/ 2147483647 h 740"/>
                <a:gd name="T96" fmla="*/ 2147483647 w 866"/>
                <a:gd name="T97" fmla="*/ 2147483647 h 740"/>
                <a:gd name="T98" fmla="*/ 2147483647 w 866"/>
                <a:gd name="T99" fmla="*/ 2147483647 h 740"/>
                <a:gd name="T100" fmla="*/ 2147483647 w 866"/>
                <a:gd name="T101" fmla="*/ 2147483647 h 740"/>
                <a:gd name="T102" fmla="*/ 2147483647 w 866"/>
                <a:gd name="T103" fmla="*/ 2147483647 h 740"/>
                <a:gd name="T104" fmla="*/ 2147483647 w 866"/>
                <a:gd name="T105" fmla="*/ 2147483647 h 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66"/>
                <a:gd name="T160" fmla="*/ 0 h 740"/>
                <a:gd name="T161" fmla="*/ 866 w 866"/>
                <a:gd name="T162" fmla="*/ 740 h 7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66" h="740">
                  <a:moveTo>
                    <a:pt x="219" y="283"/>
                  </a:moveTo>
                  <a:lnTo>
                    <a:pt x="223" y="278"/>
                  </a:lnTo>
                  <a:lnTo>
                    <a:pt x="227" y="273"/>
                  </a:lnTo>
                  <a:lnTo>
                    <a:pt x="231" y="270"/>
                  </a:lnTo>
                  <a:lnTo>
                    <a:pt x="234" y="267"/>
                  </a:lnTo>
                  <a:lnTo>
                    <a:pt x="238" y="266"/>
                  </a:lnTo>
                  <a:lnTo>
                    <a:pt x="242" y="264"/>
                  </a:lnTo>
                  <a:lnTo>
                    <a:pt x="245" y="264"/>
                  </a:lnTo>
                  <a:lnTo>
                    <a:pt x="250" y="264"/>
                  </a:lnTo>
                  <a:lnTo>
                    <a:pt x="256" y="265"/>
                  </a:lnTo>
                  <a:lnTo>
                    <a:pt x="264" y="268"/>
                  </a:lnTo>
                  <a:lnTo>
                    <a:pt x="272" y="272"/>
                  </a:lnTo>
                  <a:lnTo>
                    <a:pt x="279" y="277"/>
                  </a:lnTo>
                  <a:lnTo>
                    <a:pt x="645" y="6"/>
                  </a:lnTo>
                  <a:lnTo>
                    <a:pt x="649" y="3"/>
                  </a:lnTo>
                  <a:lnTo>
                    <a:pt x="654" y="1"/>
                  </a:lnTo>
                  <a:lnTo>
                    <a:pt x="658" y="0"/>
                  </a:lnTo>
                  <a:lnTo>
                    <a:pt x="663" y="0"/>
                  </a:lnTo>
                  <a:lnTo>
                    <a:pt x="671" y="2"/>
                  </a:lnTo>
                  <a:lnTo>
                    <a:pt x="679" y="6"/>
                  </a:lnTo>
                  <a:lnTo>
                    <a:pt x="689" y="11"/>
                  </a:lnTo>
                  <a:lnTo>
                    <a:pt x="699" y="17"/>
                  </a:lnTo>
                  <a:lnTo>
                    <a:pt x="704" y="19"/>
                  </a:lnTo>
                  <a:lnTo>
                    <a:pt x="711" y="21"/>
                  </a:lnTo>
                  <a:lnTo>
                    <a:pt x="717" y="23"/>
                  </a:lnTo>
                  <a:lnTo>
                    <a:pt x="724" y="25"/>
                  </a:lnTo>
                  <a:lnTo>
                    <a:pt x="726" y="30"/>
                  </a:lnTo>
                  <a:lnTo>
                    <a:pt x="730" y="35"/>
                  </a:lnTo>
                  <a:lnTo>
                    <a:pt x="736" y="42"/>
                  </a:lnTo>
                  <a:lnTo>
                    <a:pt x="744" y="47"/>
                  </a:lnTo>
                  <a:lnTo>
                    <a:pt x="752" y="53"/>
                  </a:lnTo>
                  <a:lnTo>
                    <a:pt x="760" y="57"/>
                  </a:lnTo>
                  <a:lnTo>
                    <a:pt x="769" y="60"/>
                  </a:lnTo>
                  <a:lnTo>
                    <a:pt x="778" y="61"/>
                  </a:lnTo>
                  <a:lnTo>
                    <a:pt x="784" y="60"/>
                  </a:lnTo>
                  <a:lnTo>
                    <a:pt x="791" y="59"/>
                  </a:lnTo>
                  <a:lnTo>
                    <a:pt x="798" y="57"/>
                  </a:lnTo>
                  <a:lnTo>
                    <a:pt x="804" y="54"/>
                  </a:lnTo>
                  <a:lnTo>
                    <a:pt x="816" y="48"/>
                  </a:lnTo>
                  <a:lnTo>
                    <a:pt x="831" y="43"/>
                  </a:lnTo>
                  <a:lnTo>
                    <a:pt x="824" y="122"/>
                  </a:lnTo>
                  <a:lnTo>
                    <a:pt x="836" y="140"/>
                  </a:lnTo>
                  <a:lnTo>
                    <a:pt x="846" y="154"/>
                  </a:lnTo>
                  <a:lnTo>
                    <a:pt x="854" y="166"/>
                  </a:lnTo>
                  <a:lnTo>
                    <a:pt x="859" y="177"/>
                  </a:lnTo>
                  <a:lnTo>
                    <a:pt x="862" y="188"/>
                  </a:lnTo>
                  <a:lnTo>
                    <a:pt x="865" y="197"/>
                  </a:lnTo>
                  <a:lnTo>
                    <a:pt x="866" y="205"/>
                  </a:lnTo>
                  <a:lnTo>
                    <a:pt x="865" y="211"/>
                  </a:lnTo>
                  <a:lnTo>
                    <a:pt x="857" y="234"/>
                  </a:lnTo>
                  <a:lnTo>
                    <a:pt x="850" y="259"/>
                  </a:lnTo>
                  <a:lnTo>
                    <a:pt x="850" y="301"/>
                  </a:lnTo>
                  <a:lnTo>
                    <a:pt x="850" y="334"/>
                  </a:lnTo>
                  <a:lnTo>
                    <a:pt x="850" y="350"/>
                  </a:lnTo>
                  <a:lnTo>
                    <a:pt x="849" y="364"/>
                  </a:lnTo>
                  <a:lnTo>
                    <a:pt x="848" y="376"/>
                  </a:lnTo>
                  <a:lnTo>
                    <a:pt x="846" y="388"/>
                  </a:lnTo>
                  <a:lnTo>
                    <a:pt x="843" y="399"/>
                  </a:lnTo>
                  <a:lnTo>
                    <a:pt x="839" y="411"/>
                  </a:lnTo>
                  <a:lnTo>
                    <a:pt x="834" y="421"/>
                  </a:lnTo>
                  <a:lnTo>
                    <a:pt x="828" y="432"/>
                  </a:lnTo>
                  <a:lnTo>
                    <a:pt x="821" y="443"/>
                  </a:lnTo>
                  <a:lnTo>
                    <a:pt x="813" y="454"/>
                  </a:lnTo>
                  <a:lnTo>
                    <a:pt x="802" y="467"/>
                  </a:lnTo>
                  <a:lnTo>
                    <a:pt x="791" y="480"/>
                  </a:lnTo>
                  <a:lnTo>
                    <a:pt x="786" y="486"/>
                  </a:lnTo>
                  <a:lnTo>
                    <a:pt x="781" y="493"/>
                  </a:lnTo>
                  <a:lnTo>
                    <a:pt x="777" y="499"/>
                  </a:lnTo>
                  <a:lnTo>
                    <a:pt x="773" y="506"/>
                  </a:lnTo>
                  <a:lnTo>
                    <a:pt x="768" y="522"/>
                  </a:lnTo>
                  <a:lnTo>
                    <a:pt x="764" y="537"/>
                  </a:lnTo>
                  <a:lnTo>
                    <a:pt x="758" y="567"/>
                  </a:lnTo>
                  <a:lnTo>
                    <a:pt x="755" y="593"/>
                  </a:lnTo>
                  <a:lnTo>
                    <a:pt x="731" y="585"/>
                  </a:lnTo>
                  <a:lnTo>
                    <a:pt x="698" y="591"/>
                  </a:lnTo>
                  <a:lnTo>
                    <a:pt x="711" y="629"/>
                  </a:lnTo>
                  <a:lnTo>
                    <a:pt x="719" y="636"/>
                  </a:lnTo>
                  <a:lnTo>
                    <a:pt x="704" y="641"/>
                  </a:lnTo>
                  <a:lnTo>
                    <a:pt x="692" y="645"/>
                  </a:lnTo>
                  <a:lnTo>
                    <a:pt x="680" y="646"/>
                  </a:lnTo>
                  <a:lnTo>
                    <a:pt x="670" y="646"/>
                  </a:lnTo>
                  <a:lnTo>
                    <a:pt x="661" y="644"/>
                  </a:lnTo>
                  <a:lnTo>
                    <a:pt x="653" y="641"/>
                  </a:lnTo>
                  <a:lnTo>
                    <a:pt x="644" y="638"/>
                  </a:lnTo>
                  <a:lnTo>
                    <a:pt x="636" y="634"/>
                  </a:lnTo>
                  <a:lnTo>
                    <a:pt x="629" y="631"/>
                  </a:lnTo>
                  <a:lnTo>
                    <a:pt x="620" y="628"/>
                  </a:lnTo>
                  <a:lnTo>
                    <a:pt x="611" y="625"/>
                  </a:lnTo>
                  <a:lnTo>
                    <a:pt x="601" y="624"/>
                  </a:lnTo>
                  <a:lnTo>
                    <a:pt x="591" y="625"/>
                  </a:lnTo>
                  <a:lnTo>
                    <a:pt x="579" y="628"/>
                  </a:lnTo>
                  <a:lnTo>
                    <a:pt x="566" y="633"/>
                  </a:lnTo>
                  <a:lnTo>
                    <a:pt x="552" y="641"/>
                  </a:lnTo>
                  <a:lnTo>
                    <a:pt x="543" y="646"/>
                  </a:lnTo>
                  <a:lnTo>
                    <a:pt x="536" y="652"/>
                  </a:lnTo>
                  <a:lnTo>
                    <a:pt x="530" y="659"/>
                  </a:lnTo>
                  <a:lnTo>
                    <a:pt x="525" y="666"/>
                  </a:lnTo>
                  <a:lnTo>
                    <a:pt x="520" y="673"/>
                  </a:lnTo>
                  <a:lnTo>
                    <a:pt x="514" y="678"/>
                  </a:lnTo>
                  <a:lnTo>
                    <a:pt x="511" y="680"/>
                  </a:lnTo>
                  <a:lnTo>
                    <a:pt x="508" y="683"/>
                  </a:lnTo>
                  <a:lnTo>
                    <a:pt x="503" y="684"/>
                  </a:lnTo>
                  <a:lnTo>
                    <a:pt x="499" y="684"/>
                  </a:lnTo>
                  <a:lnTo>
                    <a:pt x="491" y="684"/>
                  </a:lnTo>
                  <a:lnTo>
                    <a:pt x="486" y="682"/>
                  </a:lnTo>
                  <a:lnTo>
                    <a:pt x="481" y="679"/>
                  </a:lnTo>
                  <a:lnTo>
                    <a:pt x="477" y="676"/>
                  </a:lnTo>
                  <a:lnTo>
                    <a:pt x="470" y="668"/>
                  </a:lnTo>
                  <a:lnTo>
                    <a:pt x="465" y="659"/>
                  </a:lnTo>
                  <a:lnTo>
                    <a:pt x="458" y="650"/>
                  </a:lnTo>
                  <a:lnTo>
                    <a:pt x="451" y="642"/>
                  </a:lnTo>
                  <a:lnTo>
                    <a:pt x="446" y="639"/>
                  </a:lnTo>
                  <a:lnTo>
                    <a:pt x="441" y="637"/>
                  </a:lnTo>
                  <a:lnTo>
                    <a:pt x="433" y="635"/>
                  </a:lnTo>
                  <a:lnTo>
                    <a:pt x="425" y="635"/>
                  </a:lnTo>
                  <a:lnTo>
                    <a:pt x="421" y="635"/>
                  </a:lnTo>
                  <a:lnTo>
                    <a:pt x="417" y="638"/>
                  </a:lnTo>
                  <a:lnTo>
                    <a:pt x="412" y="640"/>
                  </a:lnTo>
                  <a:lnTo>
                    <a:pt x="409" y="644"/>
                  </a:lnTo>
                  <a:lnTo>
                    <a:pt x="405" y="647"/>
                  </a:lnTo>
                  <a:lnTo>
                    <a:pt x="401" y="650"/>
                  </a:lnTo>
                  <a:lnTo>
                    <a:pt x="397" y="652"/>
                  </a:lnTo>
                  <a:lnTo>
                    <a:pt x="392" y="653"/>
                  </a:lnTo>
                  <a:lnTo>
                    <a:pt x="384" y="652"/>
                  </a:lnTo>
                  <a:lnTo>
                    <a:pt x="376" y="651"/>
                  </a:lnTo>
                  <a:lnTo>
                    <a:pt x="369" y="648"/>
                  </a:lnTo>
                  <a:lnTo>
                    <a:pt x="363" y="645"/>
                  </a:lnTo>
                  <a:lnTo>
                    <a:pt x="350" y="638"/>
                  </a:lnTo>
                  <a:lnTo>
                    <a:pt x="339" y="629"/>
                  </a:lnTo>
                  <a:lnTo>
                    <a:pt x="327" y="619"/>
                  </a:lnTo>
                  <a:lnTo>
                    <a:pt x="312" y="611"/>
                  </a:lnTo>
                  <a:lnTo>
                    <a:pt x="306" y="608"/>
                  </a:lnTo>
                  <a:lnTo>
                    <a:pt x="297" y="606"/>
                  </a:lnTo>
                  <a:lnTo>
                    <a:pt x="289" y="604"/>
                  </a:lnTo>
                  <a:lnTo>
                    <a:pt x="279" y="603"/>
                  </a:lnTo>
                  <a:lnTo>
                    <a:pt x="271" y="604"/>
                  </a:lnTo>
                  <a:lnTo>
                    <a:pt x="262" y="606"/>
                  </a:lnTo>
                  <a:lnTo>
                    <a:pt x="253" y="610"/>
                  </a:lnTo>
                  <a:lnTo>
                    <a:pt x="245" y="615"/>
                  </a:lnTo>
                  <a:lnTo>
                    <a:pt x="237" y="620"/>
                  </a:lnTo>
                  <a:lnTo>
                    <a:pt x="229" y="628"/>
                  </a:lnTo>
                  <a:lnTo>
                    <a:pt x="222" y="636"/>
                  </a:lnTo>
                  <a:lnTo>
                    <a:pt x="216" y="644"/>
                  </a:lnTo>
                  <a:lnTo>
                    <a:pt x="209" y="653"/>
                  </a:lnTo>
                  <a:lnTo>
                    <a:pt x="204" y="662"/>
                  </a:lnTo>
                  <a:lnTo>
                    <a:pt x="198" y="671"/>
                  </a:lnTo>
                  <a:lnTo>
                    <a:pt x="194" y="682"/>
                  </a:lnTo>
                  <a:lnTo>
                    <a:pt x="190" y="692"/>
                  </a:lnTo>
                  <a:lnTo>
                    <a:pt x="188" y="702"/>
                  </a:lnTo>
                  <a:lnTo>
                    <a:pt x="187" y="711"/>
                  </a:lnTo>
                  <a:lnTo>
                    <a:pt x="186" y="720"/>
                  </a:lnTo>
                  <a:lnTo>
                    <a:pt x="178" y="719"/>
                  </a:lnTo>
                  <a:lnTo>
                    <a:pt x="172" y="717"/>
                  </a:lnTo>
                  <a:lnTo>
                    <a:pt x="164" y="712"/>
                  </a:lnTo>
                  <a:lnTo>
                    <a:pt x="156" y="708"/>
                  </a:lnTo>
                  <a:lnTo>
                    <a:pt x="149" y="702"/>
                  </a:lnTo>
                  <a:lnTo>
                    <a:pt x="141" y="697"/>
                  </a:lnTo>
                  <a:lnTo>
                    <a:pt x="134" y="693"/>
                  </a:lnTo>
                  <a:lnTo>
                    <a:pt x="127" y="690"/>
                  </a:lnTo>
                  <a:lnTo>
                    <a:pt x="100" y="740"/>
                  </a:lnTo>
                  <a:lnTo>
                    <a:pt x="73" y="740"/>
                  </a:lnTo>
                  <a:lnTo>
                    <a:pt x="70" y="725"/>
                  </a:lnTo>
                  <a:lnTo>
                    <a:pt x="67" y="712"/>
                  </a:lnTo>
                  <a:lnTo>
                    <a:pt x="66" y="699"/>
                  </a:lnTo>
                  <a:lnTo>
                    <a:pt x="66" y="686"/>
                  </a:lnTo>
                  <a:lnTo>
                    <a:pt x="66" y="672"/>
                  </a:lnTo>
                  <a:lnTo>
                    <a:pt x="66" y="658"/>
                  </a:lnTo>
                  <a:lnTo>
                    <a:pt x="64" y="644"/>
                  </a:lnTo>
                  <a:lnTo>
                    <a:pt x="60" y="629"/>
                  </a:lnTo>
                  <a:lnTo>
                    <a:pt x="58" y="622"/>
                  </a:lnTo>
                  <a:lnTo>
                    <a:pt x="53" y="618"/>
                  </a:lnTo>
                  <a:lnTo>
                    <a:pt x="50" y="613"/>
                  </a:lnTo>
                  <a:lnTo>
                    <a:pt x="46" y="609"/>
                  </a:lnTo>
                  <a:lnTo>
                    <a:pt x="36" y="601"/>
                  </a:lnTo>
                  <a:lnTo>
                    <a:pt x="25" y="592"/>
                  </a:lnTo>
                  <a:lnTo>
                    <a:pt x="20" y="587"/>
                  </a:lnTo>
                  <a:lnTo>
                    <a:pt x="16" y="581"/>
                  </a:lnTo>
                  <a:lnTo>
                    <a:pt x="11" y="575"/>
                  </a:lnTo>
                  <a:lnTo>
                    <a:pt x="8" y="566"/>
                  </a:lnTo>
                  <a:lnTo>
                    <a:pt x="5" y="558"/>
                  </a:lnTo>
                  <a:lnTo>
                    <a:pt x="3" y="548"/>
                  </a:lnTo>
                  <a:lnTo>
                    <a:pt x="0" y="537"/>
                  </a:lnTo>
                  <a:lnTo>
                    <a:pt x="0" y="524"/>
                  </a:lnTo>
                  <a:lnTo>
                    <a:pt x="53" y="530"/>
                  </a:lnTo>
                  <a:lnTo>
                    <a:pt x="59" y="526"/>
                  </a:lnTo>
                  <a:lnTo>
                    <a:pt x="64" y="522"/>
                  </a:lnTo>
                  <a:lnTo>
                    <a:pt x="71" y="520"/>
                  </a:lnTo>
                  <a:lnTo>
                    <a:pt x="76" y="518"/>
                  </a:lnTo>
                  <a:lnTo>
                    <a:pt x="91" y="514"/>
                  </a:lnTo>
                  <a:lnTo>
                    <a:pt x="106" y="512"/>
                  </a:lnTo>
                  <a:lnTo>
                    <a:pt x="121" y="511"/>
                  </a:lnTo>
                  <a:lnTo>
                    <a:pt x="139" y="510"/>
                  </a:lnTo>
                  <a:lnTo>
                    <a:pt x="155" y="508"/>
                  </a:lnTo>
                  <a:lnTo>
                    <a:pt x="173" y="505"/>
                  </a:lnTo>
                  <a:lnTo>
                    <a:pt x="177" y="503"/>
                  </a:lnTo>
                  <a:lnTo>
                    <a:pt x="182" y="500"/>
                  </a:lnTo>
                  <a:lnTo>
                    <a:pt x="185" y="497"/>
                  </a:lnTo>
                  <a:lnTo>
                    <a:pt x="189" y="494"/>
                  </a:lnTo>
                  <a:lnTo>
                    <a:pt x="196" y="485"/>
                  </a:lnTo>
                  <a:lnTo>
                    <a:pt x="201" y="475"/>
                  </a:lnTo>
                  <a:lnTo>
                    <a:pt x="207" y="464"/>
                  </a:lnTo>
                  <a:lnTo>
                    <a:pt x="211" y="451"/>
                  </a:lnTo>
                  <a:lnTo>
                    <a:pt x="216" y="438"/>
                  </a:lnTo>
                  <a:lnTo>
                    <a:pt x="219" y="424"/>
                  </a:lnTo>
                  <a:lnTo>
                    <a:pt x="221" y="410"/>
                  </a:lnTo>
                  <a:lnTo>
                    <a:pt x="223" y="395"/>
                  </a:lnTo>
                  <a:lnTo>
                    <a:pt x="224" y="381"/>
                  </a:lnTo>
                  <a:lnTo>
                    <a:pt x="224" y="367"/>
                  </a:lnTo>
                  <a:lnTo>
                    <a:pt x="224" y="354"/>
                  </a:lnTo>
                  <a:lnTo>
                    <a:pt x="223" y="341"/>
                  </a:lnTo>
                  <a:lnTo>
                    <a:pt x="221" y="330"/>
                  </a:lnTo>
                  <a:lnTo>
                    <a:pt x="219" y="320"/>
                  </a:lnTo>
                  <a:lnTo>
                    <a:pt x="219" y="283"/>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13" name="Freeform 546"/>
            <p:cNvSpPr>
              <a:spLocks/>
            </p:cNvSpPr>
            <p:nvPr>
              <p:custDataLst>
                <p:tags r:id="rId358"/>
              </p:custDataLst>
            </p:nvPr>
          </p:nvSpPr>
          <p:spPr bwMode="auto">
            <a:xfrm>
              <a:off x="3763963" y="2379663"/>
              <a:ext cx="333375" cy="236537"/>
            </a:xfrm>
            <a:custGeom>
              <a:avLst/>
              <a:gdLst>
                <a:gd name="T0" fmla="*/ 2147483647 w 697"/>
                <a:gd name="T1" fmla="*/ 2147483647 h 500"/>
                <a:gd name="T2" fmla="*/ 2147483647 w 697"/>
                <a:gd name="T3" fmla="*/ 2147483647 h 500"/>
                <a:gd name="T4" fmla="*/ 2147483647 w 697"/>
                <a:gd name="T5" fmla="*/ 2147483647 h 500"/>
                <a:gd name="T6" fmla="*/ 2147483647 w 697"/>
                <a:gd name="T7" fmla="*/ 2147483647 h 500"/>
                <a:gd name="T8" fmla="*/ 2147483647 w 697"/>
                <a:gd name="T9" fmla="*/ 2147483647 h 500"/>
                <a:gd name="T10" fmla="*/ 2147483647 w 697"/>
                <a:gd name="T11" fmla="*/ 2147483647 h 500"/>
                <a:gd name="T12" fmla="*/ 2147483647 w 697"/>
                <a:gd name="T13" fmla="*/ 2147483647 h 500"/>
                <a:gd name="T14" fmla="*/ 2147483647 w 697"/>
                <a:gd name="T15" fmla="*/ 2147483647 h 500"/>
                <a:gd name="T16" fmla="*/ 2147483647 w 697"/>
                <a:gd name="T17" fmla="*/ 2147483647 h 500"/>
                <a:gd name="T18" fmla="*/ 2147483647 w 697"/>
                <a:gd name="T19" fmla="*/ 2147483647 h 500"/>
                <a:gd name="T20" fmla="*/ 2147483647 w 697"/>
                <a:gd name="T21" fmla="*/ 2147483647 h 500"/>
                <a:gd name="T22" fmla="*/ 2147483647 w 697"/>
                <a:gd name="T23" fmla="*/ 2147483647 h 500"/>
                <a:gd name="T24" fmla="*/ 2147483647 w 697"/>
                <a:gd name="T25" fmla="*/ 2147483647 h 500"/>
                <a:gd name="T26" fmla="*/ 2147483647 w 697"/>
                <a:gd name="T27" fmla="*/ 2147483647 h 500"/>
                <a:gd name="T28" fmla="*/ 2147483647 w 697"/>
                <a:gd name="T29" fmla="*/ 2147483647 h 500"/>
                <a:gd name="T30" fmla="*/ 2147483647 w 697"/>
                <a:gd name="T31" fmla="*/ 2147483647 h 500"/>
                <a:gd name="T32" fmla="*/ 2147483647 w 697"/>
                <a:gd name="T33" fmla="*/ 2147483647 h 500"/>
                <a:gd name="T34" fmla="*/ 2147483647 w 697"/>
                <a:gd name="T35" fmla="*/ 2147483647 h 500"/>
                <a:gd name="T36" fmla="*/ 2147483647 w 697"/>
                <a:gd name="T37" fmla="*/ 2147483647 h 500"/>
                <a:gd name="T38" fmla="*/ 2147483647 w 697"/>
                <a:gd name="T39" fmla="*/ 2147483647 h 500"/>
                <a:gd name="T40" fmla="*/ 2147483647 w 697"/>
                <a:gd name="T41" fmla="*/ 2147483647 h 500"/>
                <a:gd name="T42" fmla="*/ 2147483647 w 697"/>
                <a:gd name="T43" fmla="*/ 2147483647 h 500"/>
                <a:gd name="T44" fmla="*/ 2147483647 w 697"/>
                <a:gd name="T45" fmla="*/ 2147483647 h 500"/>
                <a:gd name="T46" fmla="*/ 2147483647 w 697"/>
                <a:gd name="T47" fmla="*/ 2147483647 h 500"/>
                <a:gd name="T48" fmla="*/ 2147483647 w 697"/>
                <a:gd name="T49" fmla="*/ 2147483647 h 500"/>
                <a:gd name="T50" fmla="*/ 2147483647 w 697"/>
                <a:gd name="T51" fmla="*/ 2147483647 h 500"/>
                <a:gd name="T52" fmla="*/ 2147483647 w 697"/>
                <a:gd name="T53" fmla="*/ 2147483647 h 500"/>
                <a:gd name="T54" fmla="*/ 2147483647 w 697"/>
                <a:gd name="T55" fmla="*/ 2147483647 h 500"/>
                <a:gd name="T56" fmla="*/ 2147483647 w 697"/>
                <a:gd name="T57" fmla="*/ 2147483647 h 500"/>
                <a:gd name="T58" fmla="*/ 2147483647 w 697"/>
                <a:gd name="T59" fmla="*/ 2147483647 h 500"/>
                <a:gd name="T60" fmla="*/ 2147483647 w 697"/>
                <a:gd name="T61" fmla="*/ 2147483647 h 500"/>
                <a:gd name="T62" fmla="*/ 2147483647 w 697"/>
                <a:gd name="T63" fmla="*/ 2147483647 h 500"/>
                <a:gd name="T64" fmla="*/ 2147483647 w 697"/>
                <a:gd name="T65" fmla="*/ 2147483647 h 500"/>
                <a:gd name="T66" fmla="*/ 2147483647 w 697"/>
                <a:gd name="T67" fmla="*/ 2147483647 h 500"/>
                <a:gd name="T68" fmla="*/ 2147483647 w 697"/>
                <a:gd name="T69" fmla="*/ 2147483647 h 500"/>
                <a:gd name="T70" fmla="*/ 2147483647 w 697"/>
                <a:gd name="T71" fmla="*/ 2147483647 h 500"/>
                <a:gd name="T72" fmla="*/ 2147483647 w 697"/>
                <a:gd name="T73" fmla="*/ 2147483647 h 500"/>
                <a:gd name="T74" fmla="*/ 2147483647 w 697"/>
                <a:gd name="T75" fmla="*/ 2147483647 h 500"/>
                <a:gd name="T76" fmla="*/ 2147483647 w 697"/>
                <a:gd name="T77" fmla="*/ 2147483647 h 500"/>
                <a:gd name="T78" fmla="*/ 2147483647 w 697"/>
                <a:gd name="T79" fmla="*/ 2147483647 h 500"/>
                <a:gd name="T80" fmla="*/ 2147483647 w 697"/>
                <a:gd name="T81" fmla="*/ 2147483647 h 500"/>
                <a:gd name="T82" fmla="*/ 2147483647 w 697"/>
                <a:gd name="T83" fmla="*/ 2147483647 h 500"/>
                <a:gd name="T84" fmla="*/ 2147483647 w 697"/>
                <a:gd name="T85" fmla="*/ 2147483647 h 500"/>
                <a:gd name="T86" fmla="*/ 2147483647 w 697"/>
                <a:gd name="T87" fmla="*/ 2147483647 h 500"/>
                <a:gd name="T88" fmla="*/ 2147483647 w 697"/>
                <a:gd name="T89" fmla="*/ 2147483647 h 500"/>
                <a:gd name="T90" fmla="*/ 2147483647 w 697"/>
                <a:gd name="T91" fmla="*/ 2147483647 h 500"/>
                <a:gd name="T92" fmla="*/ 2147483647 w 697"/>
                <a:gd name="T93" fmla="*/ 2147483647 h 500"/>
                <a:gd name="T94" fmla="*/ 2147483647 w 697"/>
                <a:gd name="T95" fmla="*/ 2147483647 h 500"/>
                <a:gd name="T96" fmla="*/ 2147483647 w 697"/>
                <a:gd name="T97" fmla="*/ 2147483647 h 500"/>
                <a:gd name="T98" fmla="*/ 2147483647 w 697"/>
                <a:gd name="T99" fmla="*/ 2147483647 h 500"/>
                <a:gd name="T100" fmla="*/ 2147483647 w 697"/>
                <a:gd name="T101" fmla="*/ 2147483647 h 500"/>
                <a:gd name="T102" fmla="*/ 2147483647 w 697"/>
                <a:gd name="T103" fmla="*/ 2147483647 h 5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97"/>
                <a:gd name="T157" fmla="*/ 0 h 500"/>
                <a:gd name="T158" fmla="*/ 697 w 697"/>
                <a:gd name="T159" fmla="*/ 500 h 5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97" h="500">
                  <a:moveTo>
                    <a:pt x="631" y="50"/>
                  </a:moveTo>
                  <a:lnTo>
                    <a:pt x="635" y="51"/>
                  </a:lnTo>
                  <a:lnTo>
                    <a:pt x="648" y="53"/>
                  </a:lnTo>
                  <a:lnTo>
                    <a:pt x="659" y="55"/>
                  </a:lnTo>
                  <a:lnTo>
                    <a:pt x="664" y="56"/>
                  </a:lnTo>
                  <a:lnTo>
                    <a:pt x="657" y="161"/>
                  </a:lnTo>
                  <a:lnTo>
                    <a:pt x="657" y="163"/>
                  </a:lnTo>
                  <a:lnTo>
                    <a:pt x="659" y="165"/>
                  </a:lnTo>
                  <a:lnTo>
                    <a:pt x="661" y="167"/>
                  </a:lnTo>
                  <a:lnTo>
                    <a:pt x="664" y="169"/>
                  </a:lnTo>
                  <a:lnTo>
                    <a:pt x="669" y="173"/>
                  </a:lnTo>
                  <a:lnTo>
                    <a:pt x="677" y="177"/>
                  </a:lnTo>
                  <a:lnTo>
                    <a:pt x="685" y="181"/>
                  </a:lnTo>
                  <a:lnTo>
                    <a:pt x="691" y="185"/>
                  </a:lnTo>
                  <a:lnTo>
                    <a:pt x="694" y="189"/>
                  </a:lnTo>
                  <a:lnTo>
                    <a:pt x="696" y="192"/>
                  </a:lnTo>
                  <a:lnTo>
                    <a:pt x="697" y="195"/>
                  </a:lnTo>
                  <a:lnTo>
                    <a:pt x="697" y="198"/>
                  </a:lnTo>
                  <a:lnTo>
                    <a:pt x="697" y="203"/>
                  </a:lnTo>
                  <a:lnTo>
                    <a:pt x="696" y="208"/>
                  </a:lnTo>
                  <a:lnTo>
                    <a:pt x="694" y="211"/>
                  </a:lnTo>
                  <a:lnTo>
                    <a:pt x="691" y="214"/>
                  </a:lnTo>
                  <a:lnTo>
                    <a:pt x="688" y="216"/>
                  </a:lnTo>
                  <a:lnTo>
                    <a:pt x="685" y="217"/>
                  </a:lnTo>
                  <a:lnTo>
                    <a:pt x="680" y="218"/>
                  </a:lnTo>
                  <a:lnTo>
                    <a:pt x="676" y="219"/>
                  </a:lnTo>
                  <a:lnTo>
                    <a:pt x="655" y="218"/>
                  </a:lnTo>
                  <a:lnTo>
                    <a:pt x="631" y="216"/>
                  </a:lnTo>
                  <a:lnTo>
                    <a:pt x="619" y="221"/>
                  </a:lnTo>
                  <a:lnTo>
                    <a:pt x="605" y="228"/>
                  </a:lnTo>
                  <a:lnTo>
                    <a:pt x="589" y="235"/>
                  </a:lnTo>
                  <a:lnTo>
                    <a:pt x="574" y="245"/>
                  </a:lnTo>
                  <a:lnTo>
                    <a:pt x="567" y="250"/>
                  </a:lnTo>
                  <a:lnTo>
                    <a:pt x="560" y="256"/>
                  </a:lnTo>
                  <a:lnTo>
                    <a:pt x="554" y="261"/>
                  </a:lnTo>
                  <a:lnTo>
                    <a:pt x="549" y="267"/>
                  </a:lnTo>
                  <a:lnTo>
                    <a:pt x="544" y="274"/>
                  </a:lnTo>
                  <a:lnTo>
                    <a:pt x="541" y="281"/>
                  </a:lnTo>
                  <a:lnTo>
                    <a:pt x="539" y="288"/>
                  </a:lnTo>
                  <a:lnTo>
                    <a:pt x="538" y="296"/>
                  </a:lnTo>
                  <a:lnTo>
                    <a:pt x="529" y="299"/>
                  </a:lnTo>
                  <a:lnTo>
                    <a:pt x="521" y="302"/>
                  </a:lnTo>
                  <a:lnTo>
                    <a:pt x="514" y="306"/>
                  </a:lnTo>
                  <a:lnTo>
                    <a:pt x="506" y="312"/>
                  </a:lnTo>
                  <a:lnTo>
                    <a:pt x="491" y="324"/>
                  </a:lnTo>
                  <a:lnTo>
                    <a:pt x="475" y="339"/>
                  </a:lnTo>
                  <a:lnTo>
                    <a:pt x="465" y="346"/>
                  </a:lnTo>
                  <a:lnTo>
                    <a:pt x="455" y="352"/>
                  </a:lnTo>
                  <a:lnTo>
                    <a:pt x="445" y="360"/>
                  </a:lnTo>
                  <a:lnTo>
                    <a:pt x="433" y="365"/>
                  </a:lnTo>
                  <a:lnTo>
                    <a:pt x="420" y="370"/>
                  </a:lnTo>
                  <a:lnTo>
                    <a:pt x="406" y="373"/>
                  </a:lnTo>
                  <a:lnTo>
                    <a:pt x="389" y="376"/>
                  </a:lnTo>
                  <a:lnTo>
                    <a:pt x="372" y="377"/>
                  </a:lnTo>
                  <a:lnTo>
                    <a:pt x="361" y="377"/>
                  </a:lnTo>
                  <a:lnTo>
                    <a:pt x="352" y="378"/>
                  </a:lnTo>
                  <a:lnTo>
                    <a:pt x="344" y="380"/>
                  </a:lnTo>
                  <a:lnTo>
                    <a:pt x="337" y="382"/>
                  </a:lnTo>
                  <a:lnTo>
                    <a:pt x="326" y="389"/>
                  </a:lnTo>
                  <a:lnTo>
                    <a:pt x="316" y="396"/>
                  </a:lnTo>
                  <a:lnTo>
                    <a:pt x="306" y="404"/>
                  </a:lnTo>
                  <a:lnTo>
                    <a:pt x="296" y="413"/>
                  </a:lnTo>
                  <a:lnTo>
                    <a:pt x="290" y="417"/>
                  </a:lnTo>
                  <a:lnTo>
                    <a:pt x="283" y="420"/>
                  </a:lnTo>
                  <a:lnTo>
                    <a:pt x="274" y="423"/>
                  </a:lnTo>
                  <a:lnTo>
                    <a:pt x="265" y="426"/>
                  </a:lnTo>
                  <a:lnTo>
                    <a:pt x="272" y="494"/>
                  </a:lnTo>
                  <a:lnTo>
                    <a:pt x="0" y="500"/>
                  </a:lnTo>
                  <a:lnTo>
                    <a:pt x="5" y="496"/>
                  </a:lnTo>
                  <a:lnTo>
                    <a:pt x="13" y="492"/>
                  </a:lnTo>
                  <a:lnTo>
                    <a:pt x="22" y="490"/>
                  </a:lnTo>
                  <a:lnTo>
                    <a:pt x="32" y="487"/>
                  </a:lnTo>
                  <a:lnTo>
                    <a:pt x="55" y="483"/>
                  </a:lnTo>
                  <a:lnTo>
                    <a:pt x="80" y="475"/>
                  </a:lnTo>
                  <a:lnTo>
                    <a:pt x="85" y="473"/>
                  </a:lnTo>
                  <a:lnTo>
                    <a:pt x="90" y="469"/>
                  </a:lnTo>
                  <a:lnTo>
                    <a:pt x="92" y="465"/>
                  </a:lnTo>
                  <a:lnTo>
                    <a:pt x="93" y="459"/>
                  </a:lnTo>
                  <a:lnTo>
                    <a:pt x="93" y="451"/>
                  </a:lnTo>
                  <a:lnTo>
                    <a:pt x="93" y="444"/>
                  </a:lnTo>
                  <a:lnTo>
                    <a:pt x="99" y="438"/>
                  </a:lnTo>
                  <a:lnTo>
                    <a:pt x="104" y="432"/>
                  </a:lnTo>
                  <a:lnTo>
                    <a:pt x="112" y="427"/>
                  </a:lnTo>
                  <a:lnTo>
                    <a:pt x="119" y="422"/>
                  </a:lnTo>
                  <a:lnTo>
                    <a:pt x="136" y="414"/>
                  </a:lnTo>
                  <a:lnTo>
                    <a:pt x="152" y="404"/>
                  </a:lnTo>
                  <a:lnTo>
                    <a:pt x="160" y="399"/>
                  </a:lnTo>
                  <a:lnTo>
                    <a:pt x="168" y="394"/>
                  </a:lnTo>
                  <a:lnTo>
                    <a:pt x="174" y="388"/>
                  </a:lnTo>
                  <a:lnTo>
                    <a:pt x="181" y="382"/>
                  </a:lnTo>
                  <a:lnTo>
                    <a:pt x="185" y="375"/>
                  </a:lnTo>
                  <a:lnTo>
                    <a:pt x="189" y="366"/>
                  </a:lnTo>
                  <a:lnTo>
                    <a:pt x="192" y="357"/>
                  </a:lnTo>
                  <a:lnTo>
                    <a:pt x="192" y="345"/>
                  </a:lnTo>
                  <a:lnTo>
                    <a:pt x="193" y="332"/>
                  </a:lnTo>
                  <a:lnTo>
                    <a:pt x="193" y="316"/>
                  </a:lnTo>
                  <a:lnTo>
                    <a:pt x="194" y="296"/>
                  </a:lnTo>
                  <a:lnTo>
                    <a:pt x="195" y="275"/>
                  </a:lnTo>
                  <a:lnTo>
                    <a:pt x="195" y="254"/>
                  </a:lnTo>
                  <a:lnTo>
                    <a:pt x="195" y="232"/>
                  </a:lnTo>
                  <a:lnTo>
                    <a:pt x="194" y="211"/>
                  </a:lnTo>
                  <a:lnTo>
                    <a:pt x="192" y="192"/>
                  </a:lnTo>
                  <a:lnTo>
                    <a:pt x="201" y="192"/>
                  </a:lnTo>
                  <a:lnTo>
                    <a:pt x="207" y="190"/>
                  </a:lnTo>
                  <a:lnTo>
                    <a:pt x="214" y="189"/>
                  </a:lnTo>
                  <a:lnTo>
                    <a:pt x="219" y="185"/>
                  </a:lnTo>
                  <a:lnTo>
                    <a:pt x="224" y="182"/>
                  </a:lnTo>
                  <a:lnTo>
                    <a:pt x="228" y="179"/>
                  </a:lnTo>
                  <a:lnTo>
                    <a:pt x="232" y="176"/>
                  </a:lnTo>
                  <a:lnTo>
                    <a:pt x="236" y="172"/>
                  </a:lnTo>
                  <a:lnTo>
                    <a:pt x="241" y="165"/>
                  </a:lnTo>
                  <a:lnTo>
                    <a:pt x="247" y="158"/>
                  </a:lnTo>
                  <a:lnTo>
                    <a:pt x="249" y="155"/>
                  </a:lnTo>
                  <a:lnTo>
                    <a:pt x="252" y="152"/>
                  </a:lnTo>
                  <a:lnTo>
                    <a:pt x="256" y="150"/>
                  </a:lnTo>
                  <a:lnTo>
                    <a:pt x="259" y="149"/>
                  </a:lnTo>
                  <a:lnTo>
                    <a:pt x="281" y="146"/>
                  </a:lnTo>
                  <a:lnTo>
                    <a:pt x="297" y="145"/>
                  </a:lnTo>
                  <a:lnTo>
                    <a:pt x="306" y="144"/>
                  </a:lnTo>
                  <a:lnTo>
                    <a:pt x="314" y="143"/>
                  </a:lnTo>
                  <a:lnTo>
                    <a:pt x="323" y="140"/>
                  </a:lnTo>
                  <a:lnTo>
                    <a:pt x="331" y="137"/>
                  </a:lnTo>
                  <a:lnTo>
                    <a:pt x="340" y="131"/>
                  </a:lnTo>
                  <a:lnTo>
                    <a:pt x="348" y="124"/>
                  </a:lnTo>
                  <a:lnTo>
                    <a:pt x="354" y="116"/>
                  </a:lnTo>
                  <a:lnTo>
                    <a:pt x="360" y="108"/>
                  </a:lnTo>
                  <a:lnTo>
                    <a:pt x="371" y="89"/>
                  </a:lnTo>
                  <a:lnTo>
                    <a:pt x="380" y="68"/>
                  </a:lnTo>
                  <a:lnTo>
                    <a:pt x="388" y="48"/>
                  </a:lnTo>
                  <a:lnTo>
                    <a:pt x="397" y="29"/>
                  </a:lnTo>
                  <a:lnTo>
                    <a:pt x="402" y="21"/>
                  </a:lnTo>
                  <a:lnTo>
                    <a:pt x="407" y="12"/>
                  </a:lnTo>
                  <a:lnTo>
                    <a:pt x="413" y="6"/>
                  </a:lnTo>
                  <a:lnTo>
                    <a:pt x="418" y="0"/>
                  </a:lnTo>
                  <a:lnTo>
                    <a:pt x="426" y="8"/>
                  </a:lnTo>
                  <a:lnTo>
                    <a:pt x="433" y="14"/>
                  </a:lnTo>
                  <a:lnTo>
                    <a:pt x="441" y="17"/>
                  </a:lnTo>
                  <a:lnTo>
                    <a:pt x="449" y="20"/>
                  </a:lnTo>
                  <a:lnTo>
                    <a:pt x="465" y="20"/>
                  </a:lnTo>
                  <a:lnTo>
                    <a:pt x="485" y="20"/>
                  </a:lnTo>
                  <a:lnTo>
                    <a:pt x="512" y="18"/>
                  </a:lnTo>
                  <a:lnTo>
                    <a:pt x="543" y="16"/>
                  </a:lnTo>
                  <a:lnTo>
                    <a:pt x="571" y="14"/>
                  </a:lnTo>
                  <a:lnTo>
                    <a:pt x="590" y="13"/>
                  </a:lnTo>
                  <a:lnTo>
                    <a:pt x="594" y="13"/>
                  </a:lnTo>
                  <a:lnTo>
                    <a:pt x="595" y="15"/>
                  </a:lnTo>
                  <a:lnTo>
                    <a:pt x="597" y="17"/>
                  </a:lnTo>
                  <a:lnTo>
                    <a:pt x="599" y="21"/>
                  </a:lnTo>
                  <a:lnTo>
                    <a:pt x="601" y="28"/>
                  </a:lnTo>
                  <a:lnTo>
                    <a:pt x="605" y="36"/>
                  </a:lnTo>
                  <a:lnTo>
                    <a:pt x="607" y="44"/>
                  </a:lnTo>
                  <a:lnTo>
                    <a:pt x="609" y="49"/>
                  </a:lnTo>
                  <a:lnTo>
                    <a:pt x="611" y="51"/>
                  </a:lnTo>
                  <a:lnTo>
                    <a:pt x="613" y="52"/>
                  </a:lnTo>
                  <a:lnTo>
                    <a:pt x="615" y="51"/>
                  </a:lnTo>
                  <a:lnTo>
                    <a:pt x="618" y="50"/>
                  </a:lnTo>
                  <a:lnTo>
                    <a:pt x="631" y="50"/>
                  </a:lnTo>
                </a:path>
              </a:pathLst>
            </a:custGeom>
            <a:solidFill>
              <a:srgbClr val="FFC00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15" name="Freeform 548"/>
            <p:cNvSpPr>
              <a:spLocks/>
            </p:cNvSpPr>
            <p:nvPr>
              <p:custDataLst>
                <p:tags r:id="rId359"/>
              </p:custDataLst>
            </p:nvPr>
          </p:nvSpPr>
          <p:spPr bwMode="auto">
            <a:xfrm>
              <a:off x="5114925" y="1400175"/>
              <a:ext cx="120650" cy="53975"/>
            </a:xfrm>
            <a:custGeom>
              <a:avLst/>
              <a:gdLst>
                <a:gd name="T0" fmla="*/ 2147483647 w 246"/>
                <a:gd name="T1" fmla="*/ 2147483647 h 42"/>
                <a:gd name="T2" fmla="*/ 2147483647 w 246"/>
                <a:gd name="T3" fmla="*/ 2147483647 h 42"/>
                <a:gd name="T4" fmla="*/ 2147483647 w 246"/>
                <a:gd name="T5" fmla="*/ 2147483647 h 42"/>
                <a:gd name="T6" fmla="*/ 2147483647 w 246"/>
                <a:gd name="T7" fmla="*/ 2147483647 h 42"/>
                <a:gd name="T8" fmla="*/ 2147483647 w 246"/>
                <a:gd name="T9" fmla="*/ 2147483647 h 42"/>
                <a:gd name="T10" fmla="*/ 2147483647 w 246"/>
                <a:gd name="T11" fmla="*/ 2147483647 h 42"/>
                <a:gd name="T12" fmla="*/ 2147483647 w 246"/>
                <a:gd name="T13" fmla="*/ 2147483647 h 42"/>
                <a:gd name="T14" fmla="*/ 2147483647 w 246"/>
                <a:gd name="T15" fmla="*/ 2147483647 h 42"/>
                <a:gd name="T16" fmla="*/ 2147483647 w 246"/>
                <a:gd name="T17" fmla="*/ 2147483647 h 42"/>
                <a:gd name="T18" fmla="*/ 2147483647 w 246"/>
                <a:gd name="T19" fmla="*/ 2147483647 h 42"/>
                <a:gd name="T20" fmla="*/ 2147483647 w 246"/>
                <a:gd name="T21" fmla="*/ 2147483647 h 42"/>
                <a:gd name="T22" fmla="*/ 2147483647 w 246"/>
                <a:gd name="T23" fmla="*/ 2147483647 h 42"/>
                <a:gd name="T24" fmla="*/ 2147483647 w 246"/>
                <a:gd name="T25" fmla="*/ 2147483647 h 42"/>
                <a:gd name="T26" fmla="*/ 2147483647 w 246"/>
                <a:gd name="T27" fmla="*/ 2147483647 h 42"/>
                <a:gd name="T28" fmla="*/ 2147483647 w 246"/>
                <a:gd name="T29" fmla="*/ 2147483647 h 42"/>
                <a:gd name="T30" fmla="*/ 2147483647 w 246"/>
                <a:gd name="T31" fmla="*/ 2147483647 h 42"/>
                <a:gd name="T32" fmla="*/ 2147483647 w 246"/>
                <a:gd name="T33" fmla="*/ 2147483647 h 42"/>
                <a:gd name="T34" fmla="*/ 2147483647 w 246"/>
                <a:gd name="T35" fmla="*/ 2147483647 h 42"/>
                <a:gd name="T36" fmla="*/ 2147483647 w 246"/>
                <a:gd name="T37" fmla="*/ 2147483647 h 42"/>
                <a:gd name="T38" fmla="*/ 2147483647 w 246"/>
                <a:gd name="T39" fmla="*/ 2147483647 h 42"/>
                <a:gd name="T40" fmla="*/ 2147483647 w 246"/>
                <a:gd name="T41" fmla="*/ 2147483647 h 42"/>
                <a:gd name="T42" fmla="*/ 2147483647 w 246"/>
                <a:gd name="T43" fmla="*/ 2147483647 h 42"/>
                <a:gd name="T44" fmla="*/ 2147483647 w 246"/>
                <a:gd name="T45" fmla="*/ 2147483647 h 42"/>
                <a:gd name="T46" fmla="*/ 2147483647 w 246"/>
                <a:gd name="T47" fmla="*/ 2147483647 h 42"/>
                <a:gd name="T48" fmla="*/ 2147483647 w 246"/>
                <a:gd name="T49" fmla="*/ 2147483647 h 42"/>
                <a:gd name="T50" fmla="*/ 2147483647 w 246"/>
                <a:gd name="T51" fmla="*/ 2147483647 h 42"/>
                <a:gd name="T52" fmla="*/ 2147483647 w 246"/>
                <a:gd name="T53" fmla="*/ 2147483647 h 42"/>
                <a:gd name="T54" fmla="*/ 2147483647 w 246"/>
                <a:gd name="T55" fmla="*/ 2147483647 h 42"/>
                <a:gd name="T56" fmla="*/ 2147483647 w 246"/>
                <a:gd name="T57" fmla="*/ 2147483647 h 42"/>
                <a:gd name="T58" fmla="*/ 2147483647 w 246"/>
                <a:gd name="T59" fmla="*/ 2147483647 h 42"/>
                <a:gd name="T60" fmla="*/ 2147483647 w 246"/>
                <a:gd name="T61" fmla="*/ 2147483647 h 42"/>
                <a:gd name="T62" fmla="*/ 2147483647 w 246"/>
                <a:gd name="T63" fmla="*/ 2147483647 h 42"/>
                <a:gd name="T64" fmla="*/ 2147483647 w 246"/>
                <a:gd name="T65" fmla="*/ 0 h 42"/>
                <a:gd name="T66" fmla="*/ 2147483647 w 246"/>
                <a:gd name="T67" fmla="*/ 2147483647 h 42"/>
                <a:gd name="T68" fmla="*/ 2147483647 w 246"/>
                <a:gd name="T69" fmla="*/ 2147483647 h 42"/>
                <a:gd name="T70" fmla="*/ 2147483647 w 246"/>
                <a:gd name="T71" fmla="*/ 2147483647 h 42"/>
                <a:gd name="T72" fmla="*/ 2147483647 w 246"/>
                <a:gd name="T73" fmla="*/ 2147483647 h 42"/>
                <a:gd name="T74" fmla="*/ 2147483647 w 246"/>
                <a:gd name="T75" fmla="*/ 2147483647 h 42"/>
                <a:gd name="T76" fmla="*/ 2147483647 w 246"/>
                <a:gd name="T77" fmla="*/ 2147483647 h 42"/>
                <a:gd name="T78" fmla="*/ 2147483647 w 246"/>
                <a:gd name="T79" fmla="*/ 2147483647 h 42"/>
                <a:gd name="T80" fmla="*/ 2147483647 w 246"/>
                <a:gd name="T81" fmla="*/ 2147483647 h 42"/>
                <a:gd name="T82" fmla="*/ 2147483647 w 246"/>
                <a:gd name="T83" fmla="*/ 2147483647 h 42"/>
                <a:gd name="T84" fmla="*/ 2147483647 w 246"/>
                <a:gd name="T85" fmla="*/ 2147483647 h 42"/>
                <a:gd name="T86" fmla="*/ 2147483647 w 246"/>
                <a:gd name="T87" fmla="*/ 2147483647 h 42"/>
                <a:gd name="T88" fmla="*/ 2147483647 w 246"/>
                <a:gd name="T89" fmla="*/ 2147483647 h 42"/>
                <a:gd name="T90" fmla="*/ 2147483647 w 246"/>
                <a:gd name="T91" fmla="*/ 2147483647 h 42"/>
                <a:gd name="T92" fmla="*/ 0 w 246"/>
                <a:gd name="T93" fmla="*/ 2147483647 h 42"/>
                <a:gd name="T94" fmla="*/ 2147483647 w 246"/>
                <a:gd name="T95" fmla="*/ 2147483647 h 42"/>
                <a:gd name="T96" fmla="*/ 2147483647 w 246"/>
                <a:gd name="T97" fmla="*/ 2147483647 h 42"/>
                <a:gd name="T98" fmla="*/ 2147483647 w 246"/>
                <a:gd name="T99" fmla="*/ 2147483647 h 42"/>
                <a:gd name="T100" fmla="*/ 2147483647 w 246"/>
                <a:gd name="T101" fmla="*/ 2147483647 h 42"/>
                <a:gd name="T102" fmla="*/ 2147483647 w 246"/>
                <a:gd name="T103" fmla="*/ 2147483647 h 42"/>
                <a:gd name="T104" fmla="*/ 2147483647 w 246"/>
                <a:gd name="T105" fmla="*/ 214748364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6"/>
                <a:gd name="T160" fmla="*/ 0 h 42"/>
                <a:gd name="T161" fmla="*/ 246 w 246"/>
                <a:gd name="T162" fmla="*/ 42 h 4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7030A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077" name="Freeform 549"/>
            <p:cNvSpPr>
              <a:spLocks/>
            </p:cNvSpPr>
            <p:nvPr>
              <p:custDataLst>
                <p:tags r:id="rId360"/>
              </p:custDataLst>
            </p:nvPr>
          </p:nvSpPr>
          <p:spPr bwMode="auto">
            <a:xfrm>
              <a:off x="5276850" y="1384300"/>
              <a:ext cx="69850" cy="50800"/>
            </a:xfrm>
            <a:custGeom>
              <a:avLst/>
              <a:gdLst>
                <a:gd name="T0" fmla="*/ 2147483647 w 149"/>
                <a:gd name="T1" fmla="*/ 0 h 61"/>
                <a:gd name="T2" fmla="*/ 2147483647 w 149"/>
                <a:gd name="T3" fmla="*/ 2147483647 h 61"/>
                <a:gd name="T4" fmla="*/ 2147483647 w 149"/>
                <a:gd name="T5" fmla="*/ 2147483647 h 61"/>
                <a:gd name="T6" fmla="*/ 2147483647 w 149"/>
                <a:gd name="T7" fmla="*/ 2147483647 h 61"/>
                <a:gd name="T8" fmla="*/ 2147483647 w 149"/>
                <a:gd name="T9" fmla="*/ 2147483647 h 61"/>
                <a:gd name="T10" fmla="*/ 2147483647 w 149"/>
                <a:gd name="T11" fmla="*/ 2147483647 h 61"/>
                <a:gd name="T12" fmla="*/ 2147483647 w 149"/>
                <a:gd name="T13" fmla="*/ 2147483647 h 61"/>
                <a:gd name="T14" fmla="*/ 2147483647 w 149"/>
                <a:gd name="T15" fmla="*/ 2147483647 h 61"/>
                <a:gd name="T16" fmla="*/ 2147483647 w 149"/>
                <a:gd name="T17" fmla="*/ 2147483647 h 61"/>
                <a:gd name="T18" fmla="*/ 2147483647 w 149"/>
                <a:gd name="T19" fmla="*/ 2147483647 h 61"/>
                <a:gd name="T20" fmla="*/ 2147483647 w 149"/>
                <a:gd name="T21" fmla="*/ 2147483647 h 61"/>
                <a:gd name="T22" fmla="*/ 2147483647 w 149"/>
                <a:gd name="T23" fmla="*/ 2147483647 h 61"/>
                <a:gd name="T24" fmla="*/ 2147483647 w 149"/>
                <a:gd name="T25" fmla="*/ 2147483647 h 61"/>
                <a:gd name="T26" fmla="*/ 2147483647 w 149"/>
                <a:gd name="T27" fmla="*/ 2147483647 h 61"/>
                <a:gd name="T28" fmla="*/ 2147483647 w 149"/>
                <a:gd name="T29" fmla="*/ 2147483647 h 61"/>
                <a:gd name="T30" fmla="*/ 2147483647 w 149"/>
                <a:gd name="T31" fmla="*/ 2147483647 h 61"/>
                <a:gd name="T32" fmla="*/ 2147483647 w 149"/>
                <a:gd name="T33" fmla="*/ 2147483647 h 61"/>
                <a:gd name="T34" fmla="*/ 2147483647 w 149"/>
                <a:gd name="T35" fmla="*/ 2147483647 h 61"/>
                <a:gd name="T36" fmla="*/ 2147483647 w 149"/>
                <a:gd name="T37" fmla="*/ 2147483647 h 61"/>
                <a:gd name="T38" fmla="*/ 2147483647 w 149"/>
                <a:gd name="T39" fmla="*/ 2147483647 h 61"/>
                <a:gd name="T40" fmla="*/ 2147483647 w 149"/>
                <a:gd name="T41" fmla="*/ 2147483647 h 61"/>
                <a:gd name="T42" fmla="*/ 2147483647 w 149"/>
                <a:gd name="T43" fmla="*/ 2147483647 h 61"/>
                <a:gd name="T44" fmla="*/ 2147483647 w 149"/>
                <a:gd name="T45" fmla="*/ 2147483647 h 61"/>
                <a:gd name="T46" fmla="*/ 2147483647 w 149"/>
                <a:gd name="T47" fmla="*/ 2147483647 h 61"/>
                <a:gd name="T48" fmla="*/ 2147483647 w 149"/>
                <a:gd name="T49" fmla="*/ 2147483647 h 61"/>
                <a:gd name="T50" fmla="*/ 2147483647 w 149"/>
                <a:gd name="T51" fmla="*/ 2147483647 h 61"/>
                <a:gd name="T52" fmla="*/ 2147483647 w 149"/>
                <a:gd name="T53" fmla="*/ 2147483647 h 61"/>
                <a:gd name="T54" fmla="*/ 2147483647 w 149"/>
                <a:gd name="T55" fmla="*/ 2147483647 h 61"/>
                <a:gd name="T56" fmla="*/ 2147483647 w 149"/>
                <a:gd name="T57" fmla="*/ 2147483647 h 61"/>
                <a:gd name="T58" fmla="*/ 2147483647 w 149"/>
                <a:gd name="T59" fmla="*/ 2147483647 h 61"/>
                <a:gd name="T60" fmla="*/ 2147483647 w 149"/>
                <a:gd name="T61" fmla="*/ 2147483647 h 61"/>
                <a:gd name="T62" fmla="*/ 2147483647 w 149"/>
                <a:gd name="T63" fmla="*/ 2147483647 h 61"/>
                <a:gd name="T64" fmla="*/ 0 w 149"/>
                <a:gd name="T65" fmla="*/ 2147483647 h 61"/>
                <a:gd name="T66" fmla="*/ 0 w 149"/>
                <a:gd name="T67" fmla="*/ 2147483647 h 61"/>
                <a:gd name="T68" fmla="*/ 2147483647 w 149"/>
                <a:gd name="T69" fmla="*/ 2147483647 h 61"/>
                <a:gd name="T70" fmla="*/ 2147483647 w 149"/>
                <a:gd name="T71" fmla="*/ 2147483647 h 61"/>
                <a:gd name="T72" fmla="*/ 2147483647 w 149"/>
                <a:gd name="T73" fmla="*/ 2147483647 h 61"/>
                <a:gd name="T74" fmla="*/ 2147483647 w 149"/>
                <a:gd name="T75" fmla="*/ 2147483647 h 61"/>
                <a:gd name="T76" fmla="*/ 2147483647 w 149"/>
                <a:gd name="T77" fmla="*/ 2147483647 h 61"/>
                <a:gd name="T78" fmla="*/ 2147483647 w 149"/>
                <a:gd name="T79" fmla="*/ 2147483647 h 61"/>
                <a:gd name="T80" fmla="*/ 2147483647 w 149"/>
                <a:gd name="T81" fmla="*/ 2147483647 h 61"/>
                <a:gd name="T82" fmla="*/ 2147483647 w 149"/>
                <a:gd name="T83" fmla="*/ 2147483647 h 61"/>
                <a:gd name="T84" fmla="*/ 2147483647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9"/>
                <a:gd name="T130" fmla="*/ 0 h 61"/>
                <a:gd name="T131" fmla="*/ 149 w 149"/>
                <a:gd name="T132" fmla="*/ 61 h 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7030A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576" name="Freeform 550"/>
            <p:cNvSpPr>
              <a:spLocks/>
            </p:cNvSpPr>
            <p:nvPr>
              <p:custDataLst>
                <p:tags r:id="rId361"/>
              </p:custDataLst>
            </p:nvPr>
          </p:nvSpPr>
          <p:spPr bwMode="auto">
            <a:xfrm>
              <a:off x="5146675" y="1176338"/>
              <a:ext cx="146050" cy="52387"/>
            </a:xfrm>
            <a:custGeom>
              <a:avLst/>
              <a:gdLst>
                <a:gd name="T0" fmla="*/ 2147483647 w 299"/>
                <a:gd name="T1" fmla="*/ 2147483647 h 74"/>
                <a:gd name="T2" fmla="*/ 2147483647 w 299"/>
                <a:gd name="T3" fmla="*/ 2147483647 h 74"/>
                <a:gd name="T4" fmla="*/ 2147483647 w 299"/>
                <a:gd name="T5" fmla="*/ 2147483647 h 74"/>
                <a:gd name="T6" fmla="*/ 2147483647 w 299"/>
                <a:gd name="T7" fmla="*/ 2147483647 h 74"/>
                <a:gd name="T8" fmla="*/ 2147483647 w 299"/>
                <a:gd name="T9" fmla="*/ 2147483647 h 74"/>
                <a:gd name="T10" fmla="*/ 2147483647 w 299"/>
                <a:gd name="T11" fmla="*/ 2147483647 h 74"/>
                <a:gd name="T12" fmla="*/ 2147483647 w 299"/>
                <a:gd name="T13" fmla="*/ 2147483647 h 74"/>
                <a:gd name="T14" fmla="*/ 2147483647 w 299"/>
                <a:gd name="T15" fmla="*/ 2147483647 h 74"/>
                <a:gd name="T16" fmla="*/ 2147483647 w 299"/>
                <a:gd name="T17" fmla="*/ 2147483647 h 74"/>
                <a:gd name="T18" fmla="*/ 2147483647 w 299"/>
                <a:gd name="T19" fmla="*/ 2147483647 h 74"/>
                <a:gd name="T20" fmla="*/ 2147483647 w 299"/>
                <a:gd name="T21" fmla="*/ 2147483647 h 74"/>
                <a:gd name="T22" fmla="*/ 2147483647 w 299"/>
                <a:gd name="T23" fmla="*/ 2147483647 h 74"/>
                <a:gd name="T24" fmla="*/ 2147483647 w 299"/>
                <a:gd name="T25" fmla="*/ 2147483647 h 74"/>
                <a:gd name="T26" fmla="*/ 2147483647 w 299"/>
                <a:gd name="T27" fmla="*/ 2147483647 h 74"/>
                <a:gd name="T28" fmla="*/ 2147483647 w 299"/>
                <a:gd name="T29" fmla="*/ 2147483647 h 74"/>
                <a:gd name="T30" fmla="*/ 2147483647 w 299"/>
                <a:gd name="T31" fmla="*/ 2147483647 h 74"/>
                <a:gd name="T32" fmla="*/ 2147483647 w 299"/>
                <a:gd name="T33" fmla="*/ 2147483647 h 74"/>
                <a:gd name="T34" fmla="*/ 2147483647 w 299"/>
                <a:gd name="T35" fmla="*/ 2147483647 h 74"/>
                <a:gd name="T36" fmla="*/ 2147483647 w 299"/>
                <a:gd name="T37" fmla="*/ 2147483647 h 74"/>
                <a:gd name="T38" fmla="*/ 2147483647 w 299"/>
                <a:gd name="T39" fmla="*/ 2147483647 h 74"/>
                <a:gd name="T40" fmla="*/ 2147483647 w 299"/>
                <a:gd name="T41" fmla="*/ 2147483647 h 74"/>
                <a:gd name="T42" fmla="*/ 2147483647 w 299"/>
                <a:gd name="T43" fmla="*/ 2147483647 h 74"/>
                <a:gd name="T44" fmla="*/ 2147483647 w 299"/>
                <a:gd name="T45" fmla="*/ 0 h 74"/>
                <a:gd name="T46" fmla="*/ 2147483647 w 299"/>
                <a:gd name="T47" fmla="*/ 2147483647 h 74"/>
                <a:gd name="T48" fmla="*/ 2147483647 w 299"/>
                <a:gd name="T49" fmla="*/ 2147483647 h 74"/>
                <a:gd name="T50" fmla="*/ 2147483647 w 299"/>
                <a:gd name="T51" fmla="*/ 2147483647 h 74"/>
                <a:gd name="T52" fmla="*/ 2147483647 w 299"/>
                <a:gd name="T53" fmla="*/ 2147483647 h 74"/>
                <a:gd name="T54" fmla="*/ 2147483647 w 299"/>
                <a:gd name="T55" fmla="*/ 2147483647 h 74"/>
                <a:gd name="T56" fmla="*/ 2147483647 w 299"/>
                <a:gd name="T57" fmla="*/ 2147483647 h 74"/>
                <a:gd name="T58" fmla="*/ 2147483647 w 299"/>
                <a:gd name="T59" fmla="*/ 2147483647 h 74"/>
                <a:gd name="T60" fmla="*/ 2147483647 w 299"/>
                <a:gd name="T61" fmla="*/ 2147483647 h 74"/>
                <a:gd name="T62" fmla="*/ 2147483647 w 299"/>
                <a:gd name="T63" fmla="*/ 2147483647 h 74"/>
                <a:gd name="T64" fmla="*/ 2147483647 w 299"/>
                <a:gd name="T65" fmla="*/ 2147483647 h 74"/>
                <a:gd name="T66" fmla="*/ 2147483647 w 299"/>
                <a:gd name="T67" fmla="*/ 2147483647 h 74"/>
                <a:gd name="T68" fmla="*/ 2147483647 w 299"/>
                <a:gd name="T69" fmla="*/ 2147483647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9"/>
                <a:gd name="T106" fmla="*/ 0 h 74"/>
                <a:gd name="T107" fmla="*/ 299 w 299"/>
                <a:gd name="T108" fmla="*/ 74 h 7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7030A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577" name="Freeform 62"/>
            <p:cNvSpPr>
              <a:spLocks/>
            </p:cNvSpPr>
            <p:nvPr/>
          </p:nvSpPr>
          <p:spPr bwMode="auto">
            <a:xfrm>
              <a:off x="2401888" y="2962275"/>
              <a:ext cx="23812" cy="39688"/>
            </a:xfrm>
            <a:custGeom>
              <a:avLst/>
              <a:gdLst>
                <a:gd name="T0" fmla="*/ 2147483647 w 49"/>
                <a:gd name="T1" fmla="*/ 2147483647 h 86"/>
                <a:gd name="T2" fmla="*/ 2147483647 w 49"/>
                <a:gd name="T3" fmla="*/ 2147483647 h 86"/>
                <a:gd name="T4" fmla="*/ 2147483647 w 49"/>
                <a:gd name="T5" fmla="*/ 0 h 86"/>
                <a:gd name="T6" fmla="*/ 2147483647 w 49"/>
                <a:gd name="T7" fmla="*/ 2147483647 h 86"/>
                <a:gd name="T8" fmla="*/ 2147483647 w 49"/>
                <a:gd name="T9" fmla="*/ 2147483647 h 86"/>
                <a:gd name="T10" fmla="*/ 2147483647 w 49"/>
                <a:gd name="T11" fmla="*/ 2147483647 h 86"/>
                <a:gd name="T12" fmla="*/ 0 w 49"/>
                <a:gd name="T13" fmla="*/ 2147483647 h 86"/>
                <a:gd name="T14" fmla="*/ 0 w 49"/>
                <a:gd name="T15" fmla="*/ 2147483647 h 86"/>
                <a:gd name="T16" fmla="*/ 2147483647 w 49"/>
                <a:gd name="T17" fmla="*/ 2147483647 h 86"/>
                <a:gd name="T18" fmla="*/ 2147483647 w 49"/>
                <a:gd name="T19" fmla="*/ 2147483647 h 86"/>
                <a:gd name="T20" fmla="*/ 2147483647 w 49"/>
                <a:gd name="T21" fmla="*/ 2147483647 h 86"/>
                <a:gd name="T22" fmla="*/ 2147483647 w 49"/>
                <a:gd name="T23" fmla="*/ 2147483647 h 86"/>
                <a:gd name="T24" fmla="*/ 2147483647 w 49"/>
                <a:gd name="T25" fmla="*/ 2147483647 h 86"/>
                <a:gd name="T26" fmla="*/ 2147483647 w 49"/>
                <a:gd name="T27" fmla="*/ 2147483647 h 86"/>
                <a:gd name="T28" fmla="*/ 2147483647 w 49"/>
                <a:gd name="T29" fmla="*/ 2147483647 h 86"/>
                <a:gd name="T30" fmla="*/ 2147483647 w 49"/>
                <a:gd name="T31" fmla="*/ 2147483647 h 86"/>
                <a:gd name="T32" fmla="*/ 2147483647 w 49"/>
                <a:gd name="T33" fmla="*/ 2147483647 h 86"/>
                <a:gd name="T34" fmla="*/ 2147483647 w 49"/>
                <a:gd name="T35" fmla="*/ 2147483647 h 86"/>
                <a:gd name="T36" fmla="*/ 2147483647 w 49"/>
                <a:gd name="T37" fmla="*/ 2147483647 h 86"/>
                <a:gd name="T38" fmla="*/ 2147483647 w 49"/>
                <a:gd name="T39" fmla="*/ 2147483647 h 86"/>
                <a:gd name="T40" fmla="*/ 2147483647 w 49"/>
                <a:gd name="T41" fmla="*/ 2147483647 h 86"/>
                <a:gd name="T42" fmla="*/ 2147483647 w 49"/>
                <a:gd name="T43" fmla="*/ 2147483647 h 86"/>
                <a:gd name="T44" fmla="*/ 2147483647 w 49"/>
                <a:gd name="T45" fmla="*/ 2147483647 h 86"/>
                <a:gd name="T46" fmla="*/ 2147483647 w 49"/>
                <a:gd name="T47" fmla="*/ 2147483647 h 86"/>
                <a:gd name="T48" fmla="*/ 2147483647 w 49"/>
                <a:gd name="T49" fmla="*/ 2147483647 h 86"/>
                <a:gd name="T50" fmla="*/ 2147483647 w 49"/>
                <a:gd name="T51" fmla="*/ 2147483647 h 86"/>
                <a:gd name="T52" fmla="*/ 2147483647 w 49"/>
                <a:gd name="T53" fmla="*/ 2147483647 h 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9"/>
                <a:gd name="T82" fmla="*/ 0 h 86"/>
                <a:gd name="T83" fmla="*/ 49 w 49"/>
                <a:gd name="T84" fmla="*/ 86 h 8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9" h="86">
                  <a:moveTo>
                    <a:pt x="27" y="12"/>
                  </a:moveTo>
                  <a:lnTo>
                    <a:pt x="20" y="6"/>
                  </a:lnTo>
                  <a:lnTo>
                    <a:pt x="14" y="0"/>
                  </a:lnTo>
                  <a:lnTo>
                    <a:pt x="9" y="5"/>
                  </a:lnTo>
                  <a:lnTo>
                    <a:pt x="5" y="13"/>
                  </a:lnTo>
                  <a:lnTo>
                    <a:pt x="1" y="21"/>
                  </a:lnTo>
                  <a:lnTo>
                    <a:pt x="0" y="30"/>
                  </a:lnTo>
                  <a:lnTo>
                    <a:pt x="0" y="36"/>
                  </a:lnTo>
                  <a:lnTo>
                    <a:pt x="3" y="43"/>
                  </a:lnTo>
                  <a:lnTo>
                    <a:pt x="5" y="50"/>
                  </a:lnTo>
                  <a:lnTo>
                    <a:pt x="8" y="58"/>
                  </a:lnTo>
                  <a:lnTo>
                    <a:pt x="12" y="66"/>
                  </a:lnTo>
                  <a:lnTo>
                    <a:pt x="17" y="74"/>
                  </a:lnTo>
                  <a:lnTo>
                    <a:pt x="22" y="80"/>
                  </a:lnTo>
                  <a:lnTo>
                    <a:pt x="27" y="86"/>
                  </a:lnTo>
                  <a:lnTo>
                    <a:pt x="31" y="79"/>
                  </a:lnTo>
                  <a:lnTo>
                    <a:pt x="37" y="69"/>
                  </a:lnTo>
                  <a:lnTo>
                    <a:pt x="42" y="57"/>
                  </a:lnTo>
                  <a:lnTo>
                    <a:pt x="46" y="45"/>
                  </a:lnTo>
                  <a:lnTo>
                    <a:pt x="49" y="39"/>
                  </a:lnTo>
                  <a:lnTo>
                    <a:pt x="49" y="33"/>
                  </a:lnTo>
                  <a:lnTo>
                    <a:pt x="49" y="26"/>
                  </a:lnTo>
                  <a:lnTo>
                    <a:pt x="48" y="22"/>
                  </a:lnTo>
                  <a:lnTo>
                    <a:pt x="44" y="18"/>
                  </a:lnTo>
                  <a:lnTo>
                    <a:pt x="40" y="15"/>
                  </a:lnTo>
                  <a:lnTo>
                    <a:pt x="34" y="13"/>
                  </a:lnTo>
                  <a:lnTo>
                    <a:pt x="27" y="12"/>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428" name="Freeform 325"/>
            <p:cNvSpPr>
              <a:spLocks/>
            </p:cNvSpPr>
            <p:nvPr>
              <p:custDataLst>
                <p:tags r:id="rId362"/>
              </p:custDataLst>
            </p:nvPr>
          </p:nvSpPr>
          <p:spPr bwMode="auto">
            <a:xfrm>
              <a:off x="5418138" y="3721100"/>
              <a:ext cx="34925" cy="53975"/>
            </a:xfrm>
            <a:custGeom>
              <a:avLst/>
              <a:gdLst>
                <a:gd name="T0" fmla="*/ 0 w 66"/>
                <a:gd name="T1" fmla="*/ 0 h 80"/>
                <a:gd name="T2" fmla="*/ 2147483647 w 66"/>
                <a:gd name="T3" fmla="*/ 0 h 80"/>
                <a:gd name="T4" fmla="*/ 2147483647 w 66"/>
                <a:gd name="T5" fmla="*/ 0 h 80"/>
                <a:gd name="T6" fmla="*/ 2147483647 w 66"/>
                <a:gd name="T7" fmla="*/ 0 h 80"/>
                <a:gd name="T8" fmla="*/ 2147483647 w 66"/>
                <a:gd name="T9" fmla="*/ 0 h 80"/>
                <a:gd name="T10" fmla="*/ 2147483647 w 66"/>
                <a:gd name="T11" fmla="*/ 2147483647 h 80"/>
                <a:gd name="T12" fmla="*/ 2147483647 w 66"/>
                <a:gd name="T13" fmla="*/ 2147483647 h 80"/>
                <a:gd name="T14" fmla="*/ 2147483647 w 66"/>
                <a:gd name="T15" fmla="*/ 2147483647 h 80"/>
                <a:gd name="T16" fmla="*/ 2147483647 w 66"/>
                <a:gd name="T17" fmla="*/ 2147483647 h 80"/>
                <a:gd name="T18" fmla="*/ 2147483647 w 66"/>
                <a:gd name="T19" fmla="*/ 2147483647 h 80"/>
                <a:gd name="T20" fmla="*/ 2147483647 w 66"/>
                <a:gd name="T21" fmla="*/ 2147483647 h 80"/>
                <a:gd name="T22" fmla="*/ 2147483647 w 66"/>
                <a:gd name="T23" fmla="*/ 2147483647 h 80"/>
                <a:gd name="T24" fmla="*/ 2147483647 w 66"/>
                <a:gd name="T25" fmla="*/ 2147483647 h 80"/>
                <a:gd name="T26" fmla="*/ 2147483647 w 66"/>
                <a:gd name="T27" fmla="*/ 2147483647 h 80"/>
                <a:gd name="T28" fmla="*/ 2147483647 w 66"/>
                <a:gd name="T29" fmla="*/ 2147483647 h 80"/>
                <a:gd name="T30" fmla="*/ 2147483647 w 66"/>
                <a:gd name="T31" fmla="*/ 2147483647 h 80"/>
                <a:gd name="T32" fmla="*/ 2147483647 w 66"/>
                <a:gd name="T33" fmla="*/ 2147483647 h 80"/>
                <a:gd name="T34" fmla="*/ 0 w 66"/>
                <a:gd name="T35" fmla="*/ 2147483647 h 80"/>
                <a:gd name="T36" fmla="*/ 0 w 66"/>
                <a:gd name="T37" fmla="*/ 0 h 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80"/>
                <a:gd name="T59" fmla="*/ 66 w 66"/>
                <a:gd name="T60" fmla="*/ 80 h 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8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429" name="Freeform 325"/>
            <p:cNvSpPr>
              <a:spLocks/>
            </p:cNvSpPr>
            <p:nvPr>
              <p:custDataLst>
                <p:tags r:id="rId363"/>
              </p:custDataLst>
            </p:nvPr>
          </p:nvSpPr>
          <p:spPr bwMode="auto">
            <a:xfrm>
              <a:off x="5391150" y="3706813"/>
              <a:ext cx="33338" cy="52387"/>
            </a:xfrm>
            <a:custGeom>
              <a:avLst/>
              <a:gdLst>
                <a:gd name="T0" fmla="*/ 0 w 66"/>
                <a:gd name="T1" fmla="*/ 0 h 80"/>
                <a:gd name="T2" fmla="*/ 2147483647 w 66"/>
                <a:gd name="T3" fmla="*/ 0 h 80"/>
                <a:gd name="T4" fmla="*/ 2147483647 w 66"/>
                <a:gd name="T5" fmla="*/ 0 h 80"/>
                <a:gd name="T6" fmla="*/ 2147483647 w 66"/>
                <a:gd name="T7" fmla="*/ 0 h 80"/>
                <a:gd name="T8" fmla="*/ 2147483647 w 66"/>
                <a:gd name="T9" fmla="*/ 0 h 80"/>
                <a:gd name="T10" fmla="*/ 2147483647 w 66"/>
                <a:gd name="T11" fmla="*/ 2147483647 h 80"/>
                <a:gd name="T12" fmla="*/ 2147483647 w 66"/>
                <a:gd name="T13" fmla="*/ 2147483647 h 80"/>
                <a:gd name="T14" fmla="*/ 2147483647 w 66"/>
                <a:gd name="T15" fmla="*/ 2147483647 h 80"/>
                <a:gd name="T16" fmla="*/ 2147483647 w 66"/>
                <a:gd name="T17" fmla="*/ 2147483647 h 80"/>
                <a:gd name="T18" fmla="*/ 2147483647 w 66"/>
                <a:gd name="T19" fmla="*/ 2147483647 h 80"/>
                <a:gd name="T20" fmla="*/ 2147483647 w 66"/>
                <a:gd name="T21" fmla="*/ 2147483647 h 80"/>
                <a:gd name="T22" fmla="*/ 2147483647 w 66"/>
                <a:gd name="T23" fmla="*/ 2147483647 h 80"/>
                <a:gd name="T24" fmla="*/ 2147483647 w 66"/>
                <a:gd name="T25" fmla="*/ 2147483647 h 80"/>
                <a:gd name="T26" fmla="*/ 2147483647 w 66"/>
                <a:gd name="T27" fmla="*/ 2147483647 h 80"/>
                <a:gd name="T28" fmla="*/ 2147483647 w 66"/>
                <a:gd name="T29" fmla="*/ 2147483647 h 80"/>
                <a:gd name="T30" fmla="*/ 2147483647 w 66"/>
                <a:gd name="T31" fmla="*/ 2147483647 h 80"/>
                <a:gd name="T32" fmla="*/ 2147483647 w 66"/>
                <a:gd name="T33" fmla="*/ 2147483647 h 80"/>
                <a:gd name="T34" fmla="*/ 0 w 66"/>
                <a:gd name="T35" fmla="*/ 2147483647 h 80"/>
                <a:gd name="T36" fmla="*/ 0 w 66"/>
                <a:gd name="T37" fmla="*/ 0 h 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80"/>
                <a:gd name="T59" fmla="*/ 66 w 66"/>
                <a:gd name="T60" fmla="*/ 80 h 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8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430" name="Freeform 155"/>
            <p:cNvSpPr>
              <a:spLocks/>
            </p:cNvSpPr>
            <p:nvPr/>
          </p:nvSpPr>
          <p:spPr bwMode="auto">
            <a:xfrm>
              <a:off x="8705850" y="3371850"/>
              <a:ext cx="38100" cy="15875"/>
            </a:xfrm>
            <a:custGeom>
              <a:avLst/>
              <a:gdLst>
                <a:gd name="T0" fmla="*/ 0 w 74"/>
                <a:gd name="T1" fmla="*/ 2147483647 h 31"/>
                <a:gd name="T2" fmla="*/ 2147483647 w 74"/>
                <a:gd name="T3" fmla="*/ 2147483647 h 31"/>
                <a:gd name="T4" fmla="*/ 2147483647 w 74"/>
                <a:gd name="T5" fmla="*/ 2147483647 h 31"/>
                <a:gd name="T6" fmla="*/ 2147483647 w 74"/>
                <a:gd name="T7" fmla="*/ 2147483647 h 31"/>
                <a:gd name="T8" fmla="*/ 2147483647 w 74"/>
                <a:gd name="T9" fmla="*/ 2147483647 h 31"/>
                <a:gd name="T10" fmla="*/ 2147483647 w 74"/>
                <a:gd name="T11" fmla="*/ 2147483647 h 31"/>
                <a:gd name="T12" fmla="*/ 2147483647 w 74"/>
                <a:gd name="T13" fmla="*/ 2147483647 h 31"/>
                <a:gd name="T14" fmla="*/ 2147483647 w 74"/>
                <a:gd name="T15" fmla="*/ 2147483647 h 31"/>
                <a:gd name="T16" fmla="*/ 2147483647 w 74"/>
                <a:gd name="T17" fmla="*/ 2147483647 h 31"/>
                <a:gd name="T18" fmla="*/ 2147483647 w 74"/>
                <a:gd name="T19" fmla="*/ 2147483647 h 31"/>
                <a:gd name="T20" fmla="*/ 2147483647 w 74"/>
                <a:gd name="T21" fmla="*/ 2147483647 h 31"/>
                <a:gd name="T22" fmla="*/ 2147483647 w 74"/>
                <a:gd name="T23" fmla="*/ 2147483647 h 31"/>
                <a:gd name="T24" fmla="*/ 2147483647 w 74"/>
                <a:gd name="T25" fmla="*/ 2147483647 h 31"/>
                <a:gd name="T26" fmla="*/ 2147483647 w 74"/>
                <a:gd name="T27" fmla="*/ 2147483647 h 31"/>
                <a:gd name="T28" fmla="*/ 2147483647 w 74"/>
                <a:gd name="T29" fmla="*/ 2147483647 h 31"/>
                <a:gd name="T30" fmla="*/ 2147483647 w 74"/>
                <a:gd name="T31" fmla="*/ 2147483647 h 31"/>
                <a:gd name="T32" fmla="*/ 2147483647 w 74"/>
                <a:gd name="T33" fmla="*/ 2147483647 h 31"/>
                <a:gd name="T34" fmla="*/ 2147483647 w 74"/>
                <a:gd name="T35" fmla="*/ 2147483647 h 31"/>
                <a:gd name="T36" fmla="*/ 2147483647 w 74"/>
                <a:gd name="T37" fmla="*/ 2147483647 h 31"/>
                <a:gd name="T38" fmla="*/ 2147483647 w 74"/>
                <a:gd name="T39" fmla="*/ 2147483647 h 31"/>
                <a:gd name="T40" fmla="*/ 2147483647 w 74"/>
                <a:gd name="T41" fmla="*/ 0 h 31"/>
                <a:gd name="T42" fmla="*/ 2147483647 w 74"/>
                <a:gd name="T43" fmla="*/ 2147483647 h 31"/>
                <a:gd name="T44" fmla="*/ 2147483647 w 74"/>
                <a:gd name="T45" fmla="*/ 2147483647 h 31"/>
                <a:gd name="T46" fmla="*/ 2147483647 w 74"/>
                <a:gd name="T47" fmla="*/ 2147483647 h 31"/>
                <a:gd name="T48" fmla="*/ 2147483647 w 74"/>
                <a:gd name="T49" fmla="*/ 0 h 31"/>
                <a:gd name="T50" fmla="*/ 2147483647 w 74"/>
                <a:gd name="T51" fmla="*/ 0 h 31"/>
                <a:gd name="T52" fmla="*/ 2147483647 w 74"/>
                <a:gd name="T53" fmla="*/ 0 h 31"/>
                <a:gd name="T54" fmla="*/ 2147483647 w 74"/>
                <a:gd name="T55" fmla="*/ 2147483647 h 31"/>
                <a:gd name="T56" fmla="*/ 0 w 74"/>
                <a:gd name="T57" fmla="*/ 2147483647 h 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4"/>
                <a:gd name="T88" fmla="*/ 0 h 31"/>
                <a:gd name="T89" fmla="*/ 74 w 74"/>
                <a:gd name="T90" fmla="*/ 31 h 3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4" h="31">
                  <a:moveTo>
                    <a:pt x="0" y="7"/>
                  </a:moveTo>
                  <a:lnTo>
                    <a:pt x="3" y="11"/>
                  </a:lnTo>
                  <a:lnTo>
                    <a:pt x="5" y="15"/>
                  </a:lnTo>
                  <a:lnTo>
                    <a:pt x="9" y="18"/>
                  </a:lnTo>
                  <a:lnTo>
                    <a:pt x="14" y="21"/>
                  </a:lnTo>
                  <a:lnTo>
                    <a:pt x="18" y="24"/>
                  </a:lnTo>
                  <a:lnTo>
                    <a:pt x="23" y="26"/>
                  </a:lnTo>
                  <a:lnTo>
                    <a:pt x="29" y="28"/>
                  </a:lnTo>
                  <a:lnTo>
                    <a:pt x="34" y="29"/>
                  </a:lnTo>
                  <a:lnTo>
                    <a:pt x="47" y="31"/>
                  </a:lnTo>
                  <a:lnTo>
                    <a:pt x="58" y="31"/>
                  </a:lnTo>
                  <a:lnTo>
                    <a:pt x="63" y="30"/>
                  </a:lnTo>
                  <a:lnTo>
                    <a:pt x="67" y="29"/>
                  </a:lnTo>
                  <a:lnTo>
                    <a:pt x="71" y="27"/>
                  </a:lnTo>
                  <a:lnTo>
                    <a:pt x="74" y="25"/>
                  </a:lnTo>
                  <a:lnTo>
                    <a:pt x="64" y="18"/>
                  </a:lnTo>
                  <a:lnTo>
                    <a:pt x="55" y="13"/>
                  </a:lnTo>
                  <a:lnTo>
                    <a:pt x="51" y="10"/>
                  </a:lnTo>
                  <a:lnTo>
                    <a:pt x="47" y="8"/>
                  </a:lnTo>
                  <a:lnTo>
                    <a:pt x="43" y="5"/>
                  </a:lnTo>
                  <a:lnTo>
                    <a:pt x="41" y="0"/>
                  </a:lnTo>
                  <a:lnTo>
                    <a:pt x="33" y="1"/>
                  </a:lnTo>
                  <a:lnTo>
                    <a:pt x="28" y="1"/>
                  </a:lnTo>
                  <a:lnTo>
                    <a:pt x="22" y="1"/>
                  </a:lnTo>
                  <a:lnTo>
                    <a:pt x="18" y="0"/>
                  </a:lnTo>
                  <a:lnTo>
                    <a:pt x="14" y="0"/>
                  </a:lnTo>
                  <a:lnTo>
                    <a:pt x="10" y="0"/>
                  </a:lnTo>
                  <a:lnTo>
                    <a:pt x="6" y="3"/>
                  </a:lnTo>
                  <a:lnTo>
                    <a:pt x="0" y="7"/>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431" name="Freeform 155"/>
            <p:cNvSpPr>
              <a:spLocks/>
            </p:cNvSpPr>
            <p:nvPr/>
          </p:nvSpPr>
          <p:spPr bwMode="auto">
            <a:xfrm>
              <a:off x="8393113" y="3163888"/>
              <a:ext cx="36512" cy="14287"/>
            </a:xfrm>
            <a:custGeom>
              <a:avLst/>
              <a:gdLst>
                <a:gd name="T0" fmla="*/ 0 w 74"/>
                <a:gd name="T1" fmla="*/ 2147483647 h 31"/>
                <a:gd name="T2" fmla="*/ 2147483647 w 74"/>
                <a:gd name="T3" fmla="*/ 2147483647 h 31"/>
                <a:gd name="T4" fmla="*/ 2147483647 w 74"/>
                <a:gd name="T5" fmla="*/ 2147483647 h 31"/>
                <a:gd name="T6" fmla="*/ 2147483647 w 74"/>
                <a:gd name="T7" fmla="*/ 2147483647 h 31"/>
                <a:gd name="T8" fmla="*/ 2147483647 w 74"/>
                <a:gd name="T9" fmla="*/ 2147483647 h 31"/>
                <a:gd name="T10" fmla="*/ 2147483647 w 74"/>
                <a:gd name="T11" fmla="*/ 2147483647 h 31"/>
                <a:gd name="T12" fmla="*/ 2147483647 w 74"/>
                <a:gd name="T13" fmla="*/ 2147483647 h 31"/>
                <a:gd name="T14" fmla="*/ 2147483647 w 74"/>
                <a:gd name="T15" fmla="*/ 2147483647 h 31"/>
                <a:gd name="T16" fmla="*/ 2147483647 w 74"/>
                <a:gd name="T17" fmla="*/ 2147483647 h 31"/>
                <a:gd name="T18" fmla="*/ 2147483647 w 74"/>
                <a:gd name="T19" fmla="*/ 2147483647 h 31"/>
                <a:gd name="T20" fmla="*/ 2147483647 w 74"/>
                <a:gd name="T21" fmla="*/ 2147483647 h 31"/>
                <a:gd name="T22" fmla="*/ 2147483647 w 74"/>
                <a:gd name="T23" fmla="*/ 2147483647 h 31"/>
                <a:gd name="T24" fmla="*/ 2147483647 w 74"/>
                <a:gd name="T25" fmla="*/ 2147483647 h 31"/>
                <a:gd name="T26" fmla="*/ 2147483647 w 74"/>
                <a:gd name="T27" fmla="*/ 2147483647 h 31"/>
                <a:gd name="T28" fmla="*/ 2147483647 w 74"/>
                <a:gd name="T29" fmla="*/ 2147483647 h 31"/>
                <a:gd name="T30" fmla="*/ 2147483647 w 74"/>
                <a:gd name="T31" fmla="*/ 2147483647 h 31"/>
                <a:gd name="T32" fmla="*/ 2147483647 w 74"/>
                <a:gd name="T33" fmla="*/ 2147483647 h 31"/>
                <a:gd name="T34" fmla="*/ 2147483647 w 74"/>
                <a:gd name="T35" fmla="*/ 2147483647 h 31"/>
                <a:gd name="T36" fmla="*/ 2147483647 w 74"/>
                <a:gd name="T37" fmla="*/ 2147483647 h 31"/>
                <a:gd name="T38" fmla="*/ 2147483647 w 74"/>
                <a:gd name="T39" fmla="*/ 2147483647 h 31"/>
                <a:gd name="T40" fmla="*/ 2147483647 w 74"/>
                <a:gd name="T41" fmla="*/ 0 h 31"/>
                <a:gd name="T42" fmla="*/ 2147483647 w 74"/>
                <a:gd name="T43" fmla="*/ 2147483647 h 31"/>
                <a:gd name="T44" fmla="*/ 2147483647 w 74"/>
                <a:gd name="T45" fmla="*/ 2147483647 h 31"/>
                <a:gd name="T46" fmla="*/ 2147483647 w 74"/>
                <a:gd name="T47" fmla="*/ 2147483647 h 31"/>
                <a:gd name="T48" fmla="*/ 2147483647 w 74"/>
                <a:gd name="T49" fmla="*/ 0 h 31"/>
                <a:gd name="T50" fmla="*/ 2147483647 w 74"/>
                <a:gd name="T51" fmla="*/ 0 h 31"/>
                <a:gd name="T52" fmla="*/ 2147483647 w 74"/>
                <a:gd name="T53" fmla="*/ 0 h 31"/>
                <a:gd name="T54" fmla="*/ 2147483647 w 74"/>
                <a:gd name="T55" fmla="*/ 2147483647 h 31"/>
                <a:gd name="T56" fmla="*/ 0 w 74"/>
                <a:gd name="T57" fmla="*/ 2147483647 h 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4"/>
                <a:gd name="T88" fmla="*/ 0 h 31"/>
                <a:gd name="T89" fmla="*/ 74 w 74"/>
                <a:gd name="T90" fmla="*/ 31 h 3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4" h="31">
                  <a:moveTo>
                    <a:pt x="0" y="7"/>
                  </a:moveTo>
                  <a:lnTo>
                    <a:pt x="3" y="11"/>
                  </a:lnTo>
                  <a:lnTo>
                    <a:pt x="5" y="15"/>
                  </a:lnTo>
                  <a:lnTo>
                    <a:pt x="9" y="18"/>
                  </a:lnTo>
                  <a:lnTo>
                    <a:pt x="14" y="21"/>
                  </a:lnTo>
                  <a:lnTo>
                    <a:pt x="18" y="24"/>
                  </a:lnTo>
                  <a:lnTo>
                    <a:pt x="23" y="26"/>
                  </a:lnTo>
                  <a:lnTo>
                    <a:pt x="29" y="28"/>
                  </a:lnTo>
                  <a:lnTo>
                    <a:pt x="34" y="29"/>
                  </a:lnTo>
                  <a:lnTo>
                    <a:pt x="47" y="31"/>
                  </a:lnTo>
                  <a:lnTo>
                    <a:pt x="58" y="31"/>
                  </a:lnTo>
                  <a:lnTo>
                    <a:pt x="63" y="30"/>
                  </a:lnTo>
                  <a:lnTo>
                    <a:pt x="67" y="29"/>
                  </a:lnTo>
                  <a:lnTo>
                    <a:pt x="71" y="27"/>
                  </a:lnTo>
                  <a:lnTo>
                    <a:pt x="74" y="25"/>
                  </a:lnTo>
                  <a:lnTo>
                    <a:pt x="64" y="18"/>
                  </a:lnTo>
                  <a:lnTo>
                    <a:pt x="55" y="13"/>
                  </a:lnTo>
                  <a:lnTo>
                    <a:pt x="51" y="10"/>
                  </a:lnTo>
                  <a:lnTo>
                    <a:pt x="47" y="8"/>
                  </a:lnTo>
                  <a:lnTo>
                    <a:pt x="43" y="5"/>
                  </a:lnTo>
                  <a:lnTo>
                    <a:pt x="41" y="0"/>
                  </a:lnTo>
                  <a:lnTo>
                    <a:pt x="33" y="1"/>
                  </a:lnTo>
                  <a:lnTo>
                    <a:pt x="28" y="1"/>
                  </a:lnTo>
                  <a:lnTo>
                    <a:pt x="22" y="1"/>
                  </a:lnTo>
                  <a:lnTo>
                    <a:pt x="18" y="0"/>
                  </a:lnTo>
                  <a:lnTo>
                    <a:pt x="14" y="0"/>
                  </a:lnTo>
                  <a:lnTo>
                    <a:pt x="10" y="0"/>
                  </a:lnTo>
                  <a:lnTo>
                    <a:pt x="6" y="3"/>
                  </a:lnTo>
                  <a:lnTo>
                    <a:pt x="0" y="7"/>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432" name="Freeform 155"/>
            <p:cNvSpPr>
              <a:spLocks/>
            </p:cNvSpPr>
            <p:nvPr/>
          </p:nvSpPr>
          <p:spPr bwMode="auto">
            <a:xfrm>
              <a:off x="8312150" y="3033713"/>
              <a:ext cx="38100" cy="17462"/>
            </a:xfrm>
            <a:custGeom>
              <a:avLst/>
              <a:gdLst>
                <a:gd name="T0" fmla="*/ 0 w 74"/>
                <a:gd name="T1" fmla="*/ 2147483647 h 31"/>
                <a:gd name="T2" fmla="*/ 2147483647 w 74"/>
                <a:gd name="T3" fmla="*/ 2147483647 h 31"/>
                <a:gd name="T4" fmla="*/ 2147483647 w 74"/>
                <a:gd name="T5" fmla="*/ 2147483647 h 31"/>
                <a:gd name="T6" fmla="*/ 2147483647 w 74"/>
                <a:gd name="T7" fmla="*/ 2147483647 h 31"/>
                <a:gd name="T8" fmla="*/ 2147483647 w 74"/>
                <a:gd name="T9" fmla="*/ 2147483647 h 31"/>
                <a:gd name="T10" fmla="*/ 2147483647 w 74"/>
                <a:gd name="T11" fmla="*/ 2147483647 h 31"/>
                <a:gd name="T12" fmla="*/ 2147483647 w 74"/>
                <a:gd name="T13" fmla="*/ 2147483647 h 31"/>
                <a:gd name="T14" fmla="*/ 2147483647 w 74"/>
                <a:gd name="T15" fmla="*/ 2147483647 h 31"/>
                <a:gd name="T16" fmla="*/ 2147483647 w 74"/>
                <a:gd name="T17" fmla="*/ 2147483647 h 31"/>
                <a:gd name="T18" fmla="*/ 2147483647 w 74"/>
                <a:gd name="T19" fmla="*/ 2147483647 h 31"/>
                <a:gd name="T20" fmla="*/ 2147483647 w 74"/>
                <a:gd name="T21" fmla="*/ 2147483647 h 31"/>
                <a:gd name="T22" fmla="*/ 2147483647 w 74"/>
                <a:gd name="T23" fmla="*/ 2147483647 h 31"/>
                <a:gd name="T24" fmla="*/ 2147483647 w 74"/>
                <a:gd name="T25" fmla="*/ 2147483647 h 31"/>
                <a:gd name="T26" fmla="*/ 2147483647 w 74"/>
                <a:gd name="T27" fmla="*/ 2147483647 h 31"/>
                <a:gd name="T28" fmla="*/ 2147483647 w 74"/>
                <a:gd name="T29" fmla="*/ 2147483647 h 31"/>
                <a:gd name="T30" fmla="*/ 2147483647 w 74"/>
                <a:gd name="T31" fmla="*/ 2147483647 h 31"/>
                <a:gd name="T32" fmla="*/ 2147483647 w 74"/>
                <a:gd name="T33" fmla="*/ 2147483647 h 31"/>
                <a:gd name="T34" fmla="*/ 2147483647 w 74"/>
                <a:gd name="T35" fmla="*/ 2147483647 h 31"/>
                <a:gd name="T36" fmla="*/ 2147483647 w 74"/>
                <a:gd name="T37" fmla="*/ 2147483647 h 31"/>
                <a:gd name="T38" fmla="*/ 2147483647 w 74"/>
                <a:gd name="T39" fmla="*/ 2147483647 h 31"/>
                <a:gd name="T40" fmla="*/ 2147483647 w 74"/>
                <a:gd name="T41" fmla="*/ 0 h 31"/>
                <a:gd name="T42" fmla="*/ 2147483647 w 74"/>
                <a:gd name="T43" fmla="*/ 2147483647 h 31"/>
                <a:gd name="T44" fmla="*/ 2147483647 w 74"/>
                <a:gd name="T45" fmla="*/ 2147483647 h 31"/>
                <a:gd name="T46" fmla="*/ 2147483647 w 74"/>
                <a:gd name="T47" fmla="*/ 2147483647 h 31"/>
                <a:gd name="T48" fmla="*/ 2147483647 w 74"/>
                <a:gd name="T49" fmla="*/ 0 h 31"/>
                <a:gd name="T50" fmla="*/ 2147483647 w 74"/>
                <a:gd name="T51" fmla="*/ 0 h 31"/>
                <a:gd name="T52" fmla="*/ 2147483647 w 74"/>
                <a:gd name="T53" fmla="*/ 0 h 31"/>
                <a:gd name="T54" fmla="*/ 2147483647 w 74"/>
                <a:gd name="T55" fmla="*/ 2147483647 h 31"/>
                <a:gd name="T56" fmla="*/ 0 w 74"/>
                <a:gd name="T57" fmla="*/ 2147483647 h 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4"/>
                <a:gd name="T88" fmla="*/ 0 h 31"/>
                <a:gd name="T89" fmla="*/ 74 w 74"/>
                <a:gd name="T90" fmla="*/ 31 h 3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4" h="31">
                  <a:moveTo>
                    <a:pt x="0" y="7"/>
                  </a:moveTo>
                  <a:lnTo>
                    <a:pt x="3" y="11"/>
                  </a:lnTo>
                  <a:lnTo>
                    <a:pt x="5" y="15"/>
                  </a:lnTo>
                  <a:lnTo>
                    <a:pt x="9" y="18"/>
                  </a:lnTo>
                  <a:lnTo>
                    <a:pt x="14" y="21"/>
                  </a:lnTo>
                  <a:lnTo>
                    <a:pt x="18" y="24"/>
                  </a:lnTo>
                  <a:lnTo>
                    <a:pt x="23" y="26"/>
                  </a:lnTo>
                  <a:lnTo>
                    <a:pt x="29" y="28"/>
                  </a:lnTo>
                  <a:lnTo>
                    <a:pt x="34" y="29"/>
                  </a:lnTo>
                  <a:lnTo>
                    <a:pt x="47" y="31"/>
                  </a:lnTo>
                  <a:lnTo>
                    <a:pt x="58" y="31"/>
                  </a:lnTo>
                  <a:lnTo>
                    <a:pt x="63" y="30"/>
                  </a:lnTo>
                  <a:lnTo>
                    <a:pt x="67" y="29"/>
                  </a:lnTo>
                  <a:lnTo>
                    <a:pt x="71" y="27"/>
                  </a:lnTo>
                  <a:lnTo>
                    <a:pt x="74" y="25"/>
                  </a:lnTo>
                  <a:lnTo>
                    <a:pt x="64" y="18"/>
                  </a:lnTo>
                  <a:lnTo>
                    <a:pt x="55" y="13"/>
                  </a:lnTo>
                  <a:lnTo>
                    <a:pt x="51" y="10"/>
                  </a:lnTo>
                  <a:lnTo>
                    <a:pt x="47" y="8"/>
                  </a:lnTo>
                  <a:lnTo>
                    <a:pt x="43" y="5"/>
                  </a:lnTo>
                  <a:lnTo>
                    <a:pt x="41" y="0"/>
                  </a:lnTo>
                  <a:lnTo>
                    <a:pt x="33" y="1"/>
                  </a:lnTo>
                  <a:lnTo>
                    <a:pt x="28" y="1"/>
                  </a:lnTo>
                  <a:lnTo>
                    <a:pt x="22" y="1"/>
                  </a:lnTo>
                  <a:lnTo>
                    <a:pt x="18" y="0"/>
                  </a:lnTo>
                  <a:lnTo>
                    <a:pt x="14" y="0"/>
                  </a:lnTo>
                  <a:lnTo>
                    <a:pt x="10" y="0"/>
                  </a:lnTo>
                  <a:lnTo>
                    <a:pt x="6" y="3"/>
                  </a:lnTo>
                  <a:lnTo>
                    <a:pt x="0" y="7"/>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578" name="Freeform 329"/>
            <p:cNvSpPr>
              <a:spLocks/>
            </p:cNvSpPr>
            <p:nvPr>
              <p:custDataLst>
                <p:tags r:id="rId364"/>
              </p:custDataLst>
            </p:nvPr>
          </p:nvSpPr>
          <p:spPr bwMode="auto">
            <a:xfrm>
              <a:off x="6094413" y="3263900"/>
              <a:ext cx="25400" cy="50800"/>
            </a:xfrm>
            <a:custGeom>
              <a:avLst/>
              <a:gdLst>
                <a:gd name="T0" fmla="*/ 2147483647 w 53"/>
                <a:gd name="T1" fmla="*/ 0 h 30"/>
                <a:gd name="T2" fmla="*/ 2147483647 w 53"/>
                <a:gd name="T3" fmla="*/ 2147483647 h 30"/>
                <a:gd name="T4" fmla="*/ 2147483647 w 53"/>
                <a:gd name="T5" fmla="*/ 2147483647 h 30"/>
                <a:gd name="T6" fmla="*/ 2147483647 w 53"/>
                <a:gd name="T7" fmla="*/ 2147483647 h 30"/>
                <a:gd name="T8" fmla="*/ 2147483647 w 53"/>
                <a:gd name="T9" fmla="*/ 2147483647 h 30"/>
                <a:gd name="T10" fmla="*/ 2147483647 w 53"/>
                <a:gd name="T11" fmla="*/ 2147483647 h 30"/>
                <a:gd name="T12" fmla="*/ 2147483647 w 53"/>
                <a:gd name="T13" fmla="*/ 2147483647 h 30"/>
                <a:gd name="T14" fmla="*/ 2147483647 w 53"/>
                <a:gd name="T15" fmla="*/ 2147483647 h 30"/>
                <a:gd name="T16" fmla="*/ 2147483647 w 53"/>
                <a:gd name="T17" fmla="*/ 2147483647 h 30"/>
                <a:gd name="T18" fmla="*/ 2147483647 w 53"/>
                <a:gd name="T19" fmla="*/ 2147483647 h 30"/>
                <a:gd name="T20" fmla="*/ 2147483647 w 53"/>
                <a:gd name="T21" fmla="*/ 2147483647 h 30"/>
                <a:gd name="T22" fmla="*/ 2147483647 w 53"/>
                <a:gd name="T23" fmla="*/ 2147483647 h 30"/>
                <a:gd name="T24" fmla="*/ 0 w 53"/>
                <a:gd name="T25" fmla="*/ 2147483647 h 30"/>
                <a:gd name="T26" fmla="*/ 2147483647 w 53"/>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
                <a:gd name="T43" fmla="*/ 0 h 30"/>
                <a:gd name="T44" fmla="*/ 53 w 53"/>
                <a:gd name="T45" fmla="*/ 30 h 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579" name="Freeform 329"/>
            <p:cNvSpPr>
              <a:spLocks/>
            </p:cNvSpPr>
            <p:nvPr>
              <p:custDataLst>
                <p:tags r:id="rId365"/>
              </p:custDataLst>
            </p:nvPr>
          </p:nvSpPr>
          <p:spPr bwMode="auto">
            <a:xfrm>
              <a:off x="6083300" y="3224213"/>
              <a:ext cx="23813" cy="50800"/>
            </a:xfrm>
            <a:custGeom>
              <a:avLst/>
              <a:gdLst>
                <a:gd name="T0" fmla="*/ 2147483647 w 53"/>
                <a:gd name="T1" fmla="*/ 0 h 30"/>
                <a:gd name="T2" fmla="*/ 2147483647 w 53"/>
                <a:gd name="T3" fmla="*/ 2147483647 h 30"/>
                <a:gd name="T4" fmla="*/ 2147483647 w 53"/>
                <a:gd name="T5" fmla="*/ 2147483647 h 30"/>
                <a:gd name="T6" fmla="*/ 2147483647 w 53"/>
                <a:gd name="T7" fmla="*/ 2147483647 h 30"/>
                <a:gd name="T8" fmla="*/ 2147483647 w 53"/>
                <a:gd name="T9" fmla="*/ 2147483647 h 30"/>
                <a:gd name="T10" fmla="*/ 2147483647 w 53"/>
                <a:gd name="T11" fmla="*/ 2147483647 h 30"/>
                <a:gd name="T12" fmla="*/ 2147483647 w 53"/>
                <a:gd name="T13" fmla="*/ 2147483647 h 30"/>
                <a:gd name="T14" fmla="*/ 2147483647 w 53"/>
                <a:gd name="T15" fmla="*/ 2147483647 h 30"/>
                <a:gd name="T16" fmla="*/ 2147483647 w 53"/>
                <a:gd name="T17" fmla="*/ 2147483647 h 30"/>
                <a:gd name="T18" fmla="*/ 2147483647 w 53"/>
                <a:gd name="T19" fmla="*/ 2147483647 h 30"/>
                <a:gd name="T20" fmla="*/ 2147483647 w 53"/>
                <a:gd name="T21" fmla="*/ 2147483647 h 30"/>
                <a:gd name="T22" fmla="*/ 2147483647 w 53"/>
                <a:gd name="T23" fmla="*/ 2147483647 h 30"/>
                <a:gd name="T24" fmla="*/ 0 w 53"/>
                <a:gd name="T25" fmla="*/ 2147483647 h 30"/>
                <a:gd name="T26" fmla="*/ 2147483647 w 53"/>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
                <a:gd name="T43" fmla="*/ 0 h 30"/>
                <a:gd name="T44" fmla="*/ 53 w 53"/>
                <a:gd name="T45" fmla="*/ 30 h 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581" name="Freeform 329"/>
            <p:cNvSpPr>
              <a:spLocks/>
            </p:cNvSpPr>
            <p:nvPr>
              <p:custDataLst>
                <p:tags r:id="rId366"/>
              </p:custDataLst>
            </p:nvPr>
          </p:nvSpPr>
          <p:spPr bwMode="auto">
            <a:xfrm>
              <a:off x="6072188" y="3244850"/>
              <a:ext cx="23812" cy="50800"/>
            </a:xfrm>
            <a:custGeom>
              <a:avLst/>
              <a:gdLst>
                <a:gd name="T0" fmla="*/ 2147483647 w 53"/>
                <a:gd name="T1" fmla="*/ 0 h 30"/>
                <a:gd name="T2" fmla="*/ 2147483647 w 53"/>
                <a:gd name="T3" fmla="*/ 2147483647 h 30"/>
                <a:gd name="T4" fmla="*/ 2147483647 w 53"/>
                <a:gd name="T5" fmla="*/ 2147483647 h 30"/>
                <a:gd name="T6" fmla="*/ 2147483647 w 53"/>
                <a:gd name="T7" fmla="*/ 2147483647 h 30"/>
                <a:gd name="T8" fmla="*/ 2147483647 w 53"/>
                <a:gd name="T9" fmla="*/ 2147483647 h 30"/>
                <a:gd name="T10" fmla="*/ 2147483647 w 53"/>
                <a:gd name="T11" fmla="*/ 2147483647 h 30"/>
                <a:gd name="T12" fmla="*/ 2147483647 w 53"/>
                <a:gd name="T13" fmla="*/ 2147483647 h 30"/>
                <a:gd name="T14" fmla="*/ 2147483647 w 53"/>
                <a:gd name="T15" fmla="*/ 2147483647 h 30"/>
                <a:gd name="T16" fmla="*/ 2147483647 w 53"/>
                <a:gd name="T17" fmla="*/ 2147483647 h 30"/>
                <a:gd name="T18" fmla="*/ 2147483647 w 53"/>
                <a:gd name="T19" fmla="*/ 2147483647 h 30"/>
                <a:gd name="T20" fmla="*/ 2147483647 w 53"/>
                <a:gd name="T21" fmla="*/ 2147483647 h 30"/>
                <a:gd name="T22" fmla="*/ 2147483647 w 53"/>
                <a:gd name="T23" fmla="*/ 2147483647 h 30"/>
                <a:gd name="T24" fmla="*/ 0 w 53"/>
                <a:gd name="T25" fmla="*/ 2147483647 h 30"/>
                <a:gd name="T26" fmla="*/ 2147483647 w 53"/>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
                <a:gd name="T43" fmla="*/ 0 h 30"/>
                <a:gd name="T44" fmla="*/ 53 w 53"/>
                <a:gd name="T45" fmla="*/ 30 h 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582" name="Freeform 329"/>
            <p:cNvSpPr>
              <a:spLocks/>
            </p:cNvSpPr>
            <p:nvPr>
              <p:custDataLst>
                <p:tags r:id="rId367"/>
              </p:custDataLst>
            </p:nvPr>
          </p:nvSpPr>
          <p:spPr bwMode="auto">
            <a:xfrm>
              <a:off x="6072188" y="3186113"/>
              <a:ext cx="23812" cy="52387"/>
            </a:xfrm>
            <a:custGeom>
              <a:avLst/>
              <a:gdLst>
                <a:gd name="T0" fmla="*/ 2147483647 w 53"/>
                <a:gd name="T1" fmla="*/ 0 h 30"/>
                <a:gd name="T2" fmla="*/ 2147483647 w 53"/>
                <a:gd name="T3" fmla="*/ 2147483647 h 30"/>
                <a:gd name="T4" fmla="*/ 2147483647 w 53"/>
                <a:gd name="T5" fmla="*/ 2147483647 h 30"/>
                <a:gd name="T6" fmla="*/ 2147483647 w 53"/>
                <a:gd name="T7" fmla="*/ 2147483647 h 30"/>
                <a:gd name="T8" fmla="*/ 2147483647 w 53"/>
                <a:gd name="T9" fmla="*/ 2147483647 h 30"/>
                <a:gd name="T10" fmla="*/ 2147483647 w 53"/>
                <a:gd name="T11" fmla="*/ 2147483647 h 30"/>
                <a:gd name="T12" fmla="*/ 2147483647 w 53"/>
                <a:gd name="T13" fmla="*/ 2147483647 h 30"/>
                <a:gd name="T14" fmla="*/ 2147483647 w 53"/>
                <a:gd name="T15" fmla="*/ 2147483647 h 30"/>
                <a:gd name="T16" fmla="*/ 2147483647 w 53"/>
                <a:gd name="T17" fmla="*/ 2147483647 h 30"/>
                <a:gd name="T18" fmla="*/ 2147483647 w 53"/>
                <a:gd name="T19" fmla="*/ 2147483647 h 30"/>
                <a:gd name="T20" fmla="*/ 2147483647 w 53"/>
                <a:gd name="T21" fmla="*/ 2147483647 h 30"/>
                <a:gd name="T22" fmla="*/ 2147483647 w 53"/>
                <a:gd name="T23" fmla="*/ 2147483647 h 30"/>
                <a:gd name="T24" fmla="*/ 0 w 53"/>
                <a:gd name="T25" fmla="*/ 2147483647 h 30"/>
                <a:gd name="T26" fmla="*/ 2147483647 w 53"/>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
                <a:gd name="T43" fmla="*/ 0 h 30"/>
                <a:gd name="T44" fmla="*/ 53 w 53"/>
                <a:gd name="T45" fmla="*/ 30 h 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583" name="Freeform 329"/>
            <p:cNvSpPr>
              <a:spLocks/>
            </p:cNvSpPr>
            <p:nvPr>
              <p:custDataLst>
                <p:tags r:id="rId368"/>
              </p:custDataLst>
            </p:nvPr>
          </p:nvSpPr>
          <p:spPr bwMode="auto">
            <a:xfrm>
              <a:off x="5634038" y="3567113"/>
              <a:ext cx="23812" cy="50800"/>
            </a:xfrm>
            <a:custGeom>
              <a:avLst/>
              <a:gdLst>
                <a:gd name="T0" fmla="*/ 2147483647 w 53"/>
                <a:gd name="T1" fmla="*/ 0 h 30"/>
                <a:gd name="T2" fmla="*/ 2147483647 w 53"/>
                <a:gd name="T3" fmla="*/ 2147483647 h 30"/>
                <a:gd name="T4" fmla="*/ 2147483647 w 53"/>
                <a:gd name="T5" fmla="*/ 2147483647 h 30"/>
                <a:gd name="T6" fmla="*/ 2147483647 w 53"/>
                <a:gd name="T7" fmla="*/ 2147483647 h 30"/>
                <a:gd name="T8" fmla="*/ 2147483647 w 53"/>
                <a:gd name="T9" fmla="*/ 2147483647 h 30"/>
                <a:gd name="T10" fmla="*/ 2147483647 w 53"/>
                <a:gd name="T11" fmla="*/ 2147483647 h 30"/>
                <a:gd name="T12" fmla="*/ 2147483647 w 53"/>
                <a:gd name="T13" fmla="*/ 2147483647 h 30"/>
                <a:gd name="T14" fmla="*/ 2147483647 w 53"/>
                <a:gd name="T15" fmla="*/ 2147483647 h 30"/>
                <a:gd name="T16" fmla="*/ 2147483647 w 53"/>
                <a:gd name="T17" fmla="*/ 2147483647 h 30"/>
                <a:gd name="T18" fmla="*/ 2147483647 w 53"/>
                <a:gd name="T19" fmla="*/ 2147483647 h 30"/>
                <a:gd name="T20" fmla="*/ 2147483647 w 53"/>
                <a:gd name="T21" fmla="*/ 2147483647 h 30"/>
                <a:gd name="T22" fmla="*/ 2147483647 w 53"/>
                <a:gd name="T23" fmla="*/ 2147483647 h 30"/>
                <a:gd name="T24" fmla="*/ 0 w 53"/>
                <a:gd name="T25" fmla="*/ 2147483647 h 30"/>
                <a:gd name="T26" fmla="*/ 2147483647 w 53"/>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
                <a:gd name="T43" fmla="*/ 0 h 30"/>
                <a:gd name="T44" fmla="*/ 53 w 53"/>
                <a:gd name="T45" fmla="*/ 30 h 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584" name="Freeform 329"/>
            <p:cNvSpPr>
              <a:spLocks/>
            </p:cNvSpPr>
            <p:nvPr>
              <p:custDataLst>
                <p:tags r:id="rId369"/>
              </p:custDataLst>
            </p:nvPr>
          </p:nvSpPr>
          <p:spPr bwMode="auto">
            <a:xfrm>
              <a:off x="6111875" y="3182938"/>
              <a:ext cx="25400" cy="50800"/>
            </a:xfrm>
            <a:custGeom>
              <a:avLst/>
              <a:gdLst>
                <a:gd name="T0" fmla="*/ 2147483647 w 53"/>
                <a:gd name="T1" fmla="*/ 0 h 30"/>
                <a:gd name="T2" fmla="*/ 2147483647 w 53"/>
                <a:gd name="T3" fmla="*/ 2147483647 h 30"/>
                <a:gd name="T4" fmla="*/ 2147483647 w 53"/>
                <a:gd name="T5" fmla="*/ 2147483647 h 30"/>
                <a:gd name="T6" fmla="*/ 2147483647 w 53"/>
                <a:gd name="T7" fmla="*/ 2147483647 h 30"/>
                <a:gd name="T8" fmla="*/ 2147483647 w 53"/>
                <a:gd name="T9" fmla="*/ 2147483647 h 30"/>
                <a:gd name="T10" fmla="*/ 2147483647 w 53"/>
                <a:gd name="T11" fmla="*/ 2147483647 h 30"/>
                <a:gd name="T12" fmla="*/ 2147483647 w 53"/>
                <a:gd name="T13" fmla="*/ 2147483647 h 30"/>
                <a:gd name="T14" fmla="*/ 2147483647 w 53"/>
                <a:gd name="T15" fmla="*/ 2147483647 h 30"/>
                <a:gd name="T16" fmla="*/ 2147483647 w 53"/>
                <a:gd name="T17" fmla="*/ 2147483647 h 30"/>
                <a:gd name="T18" fmla="*/ 2147483647 w 53"/>
                <a:gd name="T19" fmla="*/ 2147483647 h 30"/>
                <a:gd name="T20" fmla="*/ 2147483647 w 53"/>
                <a:gd name="T21" fmla="*/ 2147483647 h 30"/>
                <a:gd name="T22" fmla="*/ 2147483647 w 53"/>
                <a:gd name="T23" fmla="*/ 2147483647 h 30"/>
                <a:gd name="T24" fmla="*/ 0 w 53"/>
                <a:gd name="T25" fmla="*/ 2147483647 h 30"/>
                <a:gd name="T26" fmla="*/ 2147483647 w 53"/>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
                <a:gd name="T43" fmla="*/ 0 h 30"/>
                <a:gd name="T44" fmla="*/ 53 w 53"/>
                <a:gd name="T45" fmla="*/ 30 h 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439" name="Freeform 575"/>
            <p:cNvSpPr>
              <a:spLocks/>
            </p:cNvSpPr>
            <p:nvPr/>
          </p:nvSpPr>
          <p:spPr bwMode="auto">
            <a:xfrm rot="20747712">
              <a:off x="2760663" y="1231900"/>
              <a:ext cx="633412" cy="384175"/>
            </a:xfrm>
            <a:custGeom>
              <a:avLst/>
              <a:gdLst>
                <a:gd name="T0" fmla="*/ 2147483647 w 1125"/>
                <a:gd name="T1" fmla="*/ 2147483647 h 2047"/>
                <a:gd name="T2" fmla="*/ 2147483647 w 1125"/>
                <a:gd name="T3" fmla="*/ 2147483647 h 2047"/>
                <a:gd name="T4" fmla="*/ 2147483647 w 1125"/>
                <a:gd name="T5" fmla="*/ 2147483647 h 2047"/>
                <a:gd name="T6" fmla="*/ 2147483647 w 1125"/>
                <a:gd name="T7" fmla="*/ 2147483647 h 2047"/>
                <a:gd name="T8" fmla="*/ 2147483647 w 1125"/>
                <a:gd name="T9" fmla="*/ 2147483647 h 2047"/>
                <a:gd name="T10" fmla="*/ 2147483647 w 1125"/>
                <a:gd name="T11" fmla="*/ 2147483647 h 2047"/>
                <a:gd name="T12" fmla="*/ 2147483647 w 1125"/>
                <a:gd name="T13" fmla="*/ 2147483647 h 2047"/>
                <a:gd name="T14" fmla="*/ 2147483647 w 1125"/>
                <a:gd name="T15" fmla="*/ 2147483647 h 2047"/>
                <a:gd name="T16" fmla="*/ 2147483647 w 1125"/>
                <a:gd name="T17" fmla="*/ 2147483647 h 2047"/>
                <a:gd name="T18" fmla="*/ 2147483647 w 1125"/>
                <a:gd name="T19" fmla="*/ 2147483647 h 2047"/>
                <a:gd name="T20" fmla="*/ 2147483647 w 1125"/>
                <a:gd name="T21" fmla="*/ 2147483647 h 2047"/>
                <a:gd name="T22" fmla="*/ 2147483647 w 1125"/>
                <a:gd name="T23" fmla="*/ 2147483647 h 2047"/>
                <a:gd name="T24" fmla="*/ 2147483647 w 1125"/>
                <a:gd name="T25" fmla="*/ 2147483647 h 2047"/>
                <a:gd name="T26" fmla="*/ 2147483647 w 1125"/>
                <a:gd name="T27" fmla="*/ 2147483647 h 2047"/>
                <a:gd name="T28" fmla="*/ 2147483647 w 1125"/>
                <a:gd name="T29" fmla="*/ 2147483647 h 2047"/>
                <a:gd name="T30" fmla="*/ 2147483647 w 1125"/>
                <a:gd name="T31" fmla="*/ 2147483647 h 2047"/>
                <a:gd name="T32" fmla="*/ 2147483647 w 1125"/>
                <a:gd name="T33" fmla="*/ 2147483647 h 2047"/>
                <a:gd name="T34" fmla="*/ 2147483647 w 1125"/>
                <a:gd name="T35" fmla="*/ 2147483647 h 2047"/>
                <a:gd name="T36" fmla="*/ 2147483647 w 1125"/>
                <a:gd name="T37" fmla="*/ 2147483647 h 2047"/>
                <a:gd name="T38" fmla="*/ 2147483647 w 1125"/>
                <a:gd name="T39" fmla="*/ 2147483647 h 2047"/>
                <a:gd name="T40" fmla="*/ 2147483647 w 1125"/>
                <a:gd name="T41" fmla="*/ 2147483647 h 2047"/>
                <a:gd name="T42" fmla="*/ 2147483647 w 1125"/>
                <a:gd name="T43" fmla="*/ 2147483647 h 2047"/>
                <a:gd name="T44" fmla="*/ 2147483647 w 1125"/>
                <a:gd name="T45" fmla="*/ 2147483647 h 2047"/>
                <a:gd name="T46" fmla="*/ 2147483647 w 1125"/>
                <a:gd name="T47" fmla="*/ 2147483647 h 2047"/>
                <a:gd name="T48" fmla="*/ 2147483647 w 1125"/>
                <a:gd name="T49" fmla="*/ 2147483647 h 2047"/>
                <a:gd name="T50" fmla="*/ 2147483647 w 1125"/>
                <a:gd name="T51" fmla="*/ 2147483647 h 2047"/>
                <a:gd name="T52" fmla="*/ 2147483647 w 1125"/>
                <a:gd name="T53" fmla="*/ 2147483647 h 2047"/>
                <a:gd name="T54" fmla="*/ 2147483647 w 1125"/>
                <a:gd name="T55" fmla="*/ 2147483647 h 2047"/>
                <a:gd name="T56" fmla="*/ 2147483647 w 1125"/>
                <a:gd name="T57" fmla="*/ 2147483647 h 2047"/>
                <a:gd name="T58" fmla="*/ 2147483647 w 1125"/>
                <a:gd name="T59" fmla="*/ 2147483647 h 2047"/>
                <a:gd name="T60" fmla="*/ 2147483647 w 1125"/>
                <a:gd name="T61" fmla="*/ 2147483647 h 2047"/>
                <a:gd name="T62" fmla="*/ 2147483647 w 1125"/>
                <a:gd name="T63" fmla="*/ 2147483647 h 2047"/>
                <a:gd name="T64" fmla="*/ 2147483647 w 1125"/>
                <a:gd name="T65" fmla="*/ 2147483647 h 2047"/>
                <a:gd name="T66" fmla="*/ 2147483647 w 1125"/>
                <a:gd name="T67" fmla="*/ 2147483647 h 2047"/>
                <a:gd name="T68" fmla="*/ 2147483647 w 1125"/>
                <a:gd name="T69" fmla="*/ 2147483647 h 2047"/>
                <a:gd name="T70" fmla="*/ 2147483647 w 1125"/>
                <a:gd name="T71" fmla="*/ 2147483647 h 2047"/>
                <a:gd name="T72" fmla="*/ 2147483647 w 1125"/>
                <a:gd name="T73" fmla="*/ 2147483647 h 2047"/>
                <a:gd name="T74" fmla="*/ 2147483647 w 1125"/>
                <a:gd name="T75" fmla="*/ 2147483647 h 2047"/>
                <a:gd name="T76" fmla="*/ 2147483647 w 1125"/>
                <a:gd name="T77" fmla="*/ 2147483647 h 2047"/>
                <a:gd name="T78" fmla="*/ 2147483647 w 1125"/>
                <a:gd name="T79" fmla="*/ 2147483647 h 2047"/>
                <a:gd name="T80" fmla="*/ 2147483647 w 1125"/>
                <a:gd name="T81" fmla="*/ 2147483647 h 2047"/>
                <a:gd name="T82" fmla="*/ 2147483647 w 1125"/>
                <a:gd name="T83" fmla="*/ 2147483647 h 2047"/>
                <a:gd name="T84" fmla="*/ 2147483647 w 1125"/>
                <a:gd name="T85" fmla="*/ 2147483647 h 2047"/>
                <a:gd name="T86" fmla="*/ 2147483647 w 1125"/>
                <a:gd name="T87" fmla="*/ 2147483647 h 2047"/>
                <a:gd name="T88" fmla="*/ 2147483647 w 1125"/>
                <a:gd name="T89" fmla="*/ 2147483647 h 2047"/>
                <a:gd name="T90" fmla="*/ 2147483647 w 1125"/>
                <a:gd name="T91" fmla="*/ 2147483647 h 2047"/>
                <a:gd name="T92" fmla="*/ 2147483647 w 1125"/>
                <a:gd name="T93" fmla="*/ 2147483647 h 2047"/>
                <a:gd name="T94" fmla="*/ 2147483647 w 1125"/>
                <a:gd name="T95" fmla="*/ 2147483647 h 2047"/>
                <a:gd name="T96" fmla="*/ 2147483647 w 1125"/>
                <a:gd name="T97" fmla="*/ 2147483647 h 2047"/>
                <a:gd name="T98" fmla="*/ 2147483647 w 1125"/>
                <a:gd name="T99" fmla="*/ 2147483647 h 2047"/>
                <a:gd name="T100" fmla="*/ 2147483647 w 1125"/>
                <a:gd name="T101" fmla="*/ 2147483647 h 2047"/>
                <a:gd name="T102" fmla="*/ 2147483647 w 1125"/>
                <a:gd name="T103" fmla="*/ 2147483647 h 2047"/>
                <a:gd name="T104" fmla="*/ 2147483647 w 1125"/>
                <a:gd name="T105" fmla="*/ 2147483647 h 2047"/>
                <a:gd name="T106" fmla="*/ 2147483647 w 1125"/>
                <a:gd name="T107" fmla="*/ 2147483647 h 2047"/>
                <a:gd name="T108" fmla="*/ 2147483647 w 1125"/>
                <a:gd name="T109" fmla="*/ 2147483647 h 2047"/>
                <a:gd name="T110" fmla="*/ 2147483647 w 1125"/>
                <a:gd name="T111" fmla="*/ 2147483647 h 2047"/>
                <a:gd name="T112" fmla="*/ 2147483647 w 1125"/>
                <a:gd name="T113" fmla="*/ 2147483647 h 2047"/>
                <a:gd name="T114" fmla="*/ 2147483647 w 1125"/>
                <a:gd name="T115" fmla="*/ 2147483647 h 2047"/>
                <a:gd name="T116" fmla="*/ 2147483647 w 1125"/>
                <a:gd name="T117" fmla="*/ 2147483647 h 2047"/>
                <a:gd name="T118" fmla="*/ 2147483647 w 1125"/>
                <a:gd name="T119" fmla="*/ 2147483647 h 2047"/>
                <a:gd name="T120" fmla="*/ 2147483647 w 1125"/>
                <a:gd name="T121" fmla="*/ 2147483647 h 2047"/>
                <a:gd name="T122" fmla="*/ 2147483647 w 1125"/>
                <a:gd name="T123" fmla="*/ 2147483647 h 2047"/>
                <a:gd name="T124" fmla="*/ 2147483647 w 1125"/>
                <a:gd name="T125" fmla="*/ 2147483647 h 20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25"/>
                <a:gd name="T190" fmla="*/ 0 h 2047"/>
                <a:gd name="T191" fmla="*/ 1125 w 1125"/>
                <a:gd name="T192" fmla="*/ 2047 h 204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25" h="2047">
                  <a:moveTo>
                    <a:pt x="718" y="105"/>
                  </a:moveTo>
                  <a:lnTo>
                    <a:pt x="722" y="102"/>
                  </a:lnTo>
                  <a:lnTo>
                    <a:pt x="730" y="95"/>
                  </a:lnTo>
                  <a:lnTo>
                    <a:pt x="740" y="83"/>
                  </a:lnTo>
                  <a:lnTo>
                    <a:pt x="751" y="70"/>
                  </a:lnTo>
                  <a:lnTo>
                    <a:pt x="760" y="58"/>
                  </a:lnTo>
                  <a:lnTo>
                    <a:pt x="764" y="46"/>
                  </a:lnTo>
                  <a:lnTo>
                    <a:pt x="761" y="37"/>
                  </a:lnTo>
                  <a:lnTo>
                    <a:pt x="748" y="32"/>
                  </a:lnTo>
                  <a:lnTo>
                    <a:pt x="735" y="30"/>
                  </a:lnTo>
                  <a:lnTo>
                    <a:pt x="725" y="27"/>
                  </a:lnTo>
                  <a:lnTo>
                    <a:pt x="716" y="22"/>
                  </a:lnTo>
                  <a:lnTo>
                    <a:pt x="708" y="17"/>
                  </a:lnTo>
                  <a:lnTo>
                    <a:pt x="700" y="13"/>
                  </a:lnTo>
                  <a:lnTo>
                    <a:pt x="693" y="8"/>
                  </a:lnTo>
                  <a:lnTo>
                    <a:pt x="686" y="4"/>
                  </a:lnTo>
                  <a:lnTo>
                    <a:pt x="678" y="1"/>
                  </a:lnTo>
                  <a:lnTo>
                    <a:pt x="672" y="0"/>
                  </a:lnTo>
                  <a:lnTo>
                    <a:pt x="665" y="0"/>
                  </a:lnTo>
                  <a:lnTo>
                    <a:pt x="658" y="0"/>
                  </a:lnTo>
                  <a:lnTo>
                    <a:pt x="651" y="2"/>
                  </a:lnTo>
                  <a:lnTo>
                    <a:pt x="633" y="7"/>
                  </a:lnTo>
                  <a:lnTo>
                    <a:pt x="610" y="13"/>
                  </a:lnTo>
                  <a:lnTo>
                    <a:pt x="583" y="19"/>
                  </a:lnTo>
                  <a:lnTo>
                    <a:pt x="558" y="25"/>
                  </a:lnTo>
                  <a:lnTo>
                    <a:pt x="534" y="34"/>
                  </a:lnTo>
                  <a:lnTo>
                    <a:pt x="512" y="42"/>
                  </a:lnTo>
                  <a:lnTo>
                    <a:pt x="496" y="52"/>
                  </a:lnTo>
                  <a:lnTo>
                    <a:pt x="487" y="62"/>
                  </a:lnTo>
                  <a:lnTo>
                    <a:pt x="483" y="74"/>
                  </a:lnTo>
                  <a:lnTo>
                    <a:pt x="478" y="84"/>
                  </a:lnTo>
                  <a:lnTo>
                    <a:pt x="474" y="93"/>
                  </a:lnTo>
                  <a:lnTo>
                    <a:pt x="468" y="102"/>
                  </a:lnTo>
                  <a:lnTo>
                    <a:pt x="461" y="107"/>
                  </a:lnTo>
                  <a:lnTo>
                    <a:pt x="452" y="110"/>
                  </a:lnTo>
                  <a:lnTo>
                    <a:pt x="440" y="110"/>
                  </a:lnTo>
                  <a:lnTo>
                    <a:pt x="426" y="105"/>
                  </a:lnTo>
                  <a:lnTo>
                    <a:pt x="409" y="100"/>
                  </a:lnTo>
                  <a:lnTo>
                    <a:pt x="391" y="98"/>
                  </a:lnTo>
                  <a:lnTo>
                    <a:pt x="371" y="100"/>
                  </a:lnTo>
                  <a:lnTo>
                    <a:pt x="351" y="105"/>
                  </a:lnTo>
                  <a:lnTo>
                    <a:pt x="334" y="112"/>
                  </a:lnTo>
                  <a:lnTo>
                    <a:pt x="319" y="120"/>
                  </a:lnTo>
                  <a:lnTo>
                    <a:pt x="306" y="130"/>
                  </a:lnTo>
                  <a:lnTo>
                    <a:pt x="300" y="141"/>
                  </a:lnTo>
                  <a:lnTo>
                    <a:pt x="291" y="151"/>
                  </a:lnTo>
                  <a:lnTo>
                    <a:pt x="278" y="161"/>
                  </a:lnTo>
                  <a:lnTo>
                    <a:pt x="260" y="172"/>
                  </a:lnTo>
                  <a:lnTo>
                    <a:pt x="241" y="182"/>
                  </a:lnTo>
                  <a:lnTo>
                    <a:pt x="221" y="194"/>
                  </a:lnTo>
                  <a:lnTo>
                    <a:pt x="204" y="208"/>
                  </a:lnTo>
                  <a:lnTo>
                    <a:pt x="191" y="224"/>
                  </a:lnTo>
                  <a:lnTo>
                    <a:pt x="184" y="242"/>
                  </a:lnTo>
                  <a:lnTo>
                    <a:pt x="180" y="261"/>
                  </a:lnTo>
                  <a:lnTo>
                    <a:pt x="172" y="277"/>
                  </a:lnTo>
                  <a:lnTo>
                    <a:pt x="160" y="289"/>
                  </a:lnTo>
                  <a:lnTo>
                    <a:pt x="146" y="299"/>
                  </a:lnTo>
                  <a:lnTo>
                    <a:pt x="130" y="305"/>
                  </a:lnTo>
                  <a:lnTo>
                    <a:pt x="113" y="311"/>
                  </a:lnTo>
                  <a:lnTo>
                    <a:pt x="94" y="314"/>
                  </a:lnTo>
                  <a:lnTo>
                    <a:pt x="76" y="315"/>
                  </a:lnTo>
                  <a:lnTo>
                    <a:pt x="59" y="316"/>
                  </a:lnTo>
                  <a:lnTo>
                    <a:pt x="44" y="319"/>
                  </a:lnTo>
                  <a:lnTo>
                    <a:pt x="31" y="325"/>
                  </a:lnTo>
                  <a:lnTo>
                    <a:pt x="22" y="332"/>
                  </a:lnTo>
                  <a:lnTo>
                    <a:pt x="16" y="342"/>
                  </a:lnTo>
                  <a:lnTo>
                    <a:pt x="13" y="355"/>
                  </a:lnTo>
                  <a:lnTo>
                    <a:pt x="11" y="369"/>
                  </a:lnTo>
                  <a:lnTo>
                    <a:pt x="15" y="386"/>
                  </a:lnTo>
                  <a:lnTo>
                    <a:pt x="17" y="402"/>
                  </a:lnTo>
                  <a:lnTo>
                    <a:pt x="16" y="415"/>
                  </a:lnTo>
                  <a:lnTo>
                    <a:pt x="13" y="425"/>
                  </a:lnTo>
                  <a:lnTo>
                    <a:pt x="9" y="434"/>
                  </a:lnTo>
                  <a:lnTo>
                    <a:pt x="4" y="444"/>
                  </a:lnTo>
                  <a:lnTo>
                    <a:pt x="1" y="454"/>
                  </a:lnTo>
                  <a:lnTo>
                    <a:pt x="0" y="466"/>
                  </a:lnTo>
                  <a:lnTo>
                    <a:pt x="2" y="482"/>
                  </a:lnTo>
                  <a:lnTo>
                    <a:pt x="7" y="499"/>
                  </a:lnTo>
                  <a:lnTo>
                    <a:pt x="13" y="515"/>
                  </a:lnTo>
                  <a:lnTo>
                    <a:pt x="18" y="530"/>
                  </a:lnTo>
                  <a:lnTo>
                    <a:pt x="25" y="543"/>
                  </a:lnTo>
                  <a:lnTo>
                    <a:pt x="34" y="553"/>
                  </a:lnTo>
                  <a:lnTo>
                    <a:pt x="45" y="562"/>
                  </a:lnTo>
                  <a:lnTo>
                    <a:pt x="59" y="568"/>
                  </a:lnTo>
                  <a:lnTo>
                    <a:pt x="76" y="572"/>
                  </a:lnTo>
                  <a:lnTo>
                    <a:pt x="94" y="575"/>
                  </a:lnTo>
                  <a:lnTo>
                    <a:pt x="113" y="579"/>
                  </a:lnTo>
                  <a:lnTo>
                    <a:pt x="130" y="584"/>
                  </a:lnTo>
                  <a:lnTo>
                    <a:pt x="145" y="593"/>
                  </a:lnTo>
                  <a:lnTo>
                    <a:pt x="159" y="605"/>
                  </a:lnTo>
                  <a:lnTo>
                    <a:pt x="169" y="621"/>
                  </a:lnTo>
                  <a:lnTo>
                    <a:pt x="176" y="642"/>
                  </a:lnTo>
                  <a:lnTo>
                    <a:pt x="179" y="668"/>
                  </a:lnTo>
                  <a:lnTo>
                    <a:pt x="181" y="695"/>
                  </a:lnTo>
                  <a:lnTo>
                    <a:pt x="185" y="718"/>
                  </a:lnTo>
                  <a:lnTo>
                    <a:pt x="191" y="740"/>
                  </a:lnTo>
                  <a:lnTo>
                    <a:pt x="198" y="762"/>
                  </a:lnTo>
                  <a:lnTo>
                    <a:pt x="203" y="785"/>
                  </a:lnTo>
                  <a:lnTo>
                    <a:pt x="206" y="810"/>
                  </a:lnTo>
                  <a:lnTo>
                    <a:pt x="207" y="841"/>
                  </a:lnTo>
                  <a:lnTo>
                    <a:pt x="203" y="878"/>
                  </a:lnTo>
                  <a:lnTo>
                    <a:pt x="196" y="915"/>
                  </a:lnTo>
                  <a:lnTo>
                    <a:pt x="190" y="945"/>
                  </a:lnTo>
                  <a:lnTo>
                    <a:pt x="184" y="968"/>
                  </a:lnTo>
                  <a:lnTo>
                    <a:pt x="181" y="986"/>
                  </a:lnTo>
                  <a:lnTo>
                    <a:pt x="180" y="999"/>
                  </a:lnTo>
                  <a:lnTo>
                    <a:pt x="180" y="1009"/>
                  </a:lnTo>
                  <a:lnTo>
                    <a:pt x="184" y="1016"/>
                  </a:lnTo>
                  <a:lnTo>
                    <a:pt x="191" y="1022"/>
                  </a:lnTo>
                  <a:lnTo>
                    <a:pt x="200" y="1028"/>
                  </a:lnTo>
                  <a:lnTo>
                    <a:pt x="210" y="1034"/>
                  </a:lnTo>
                  <a:lnTo>
                    <a:pt x="218" y="1042"/>
                  </a:lnTo>
                  <a:lnTo>
                    <a:pt x="225" y="1050"/>
                  </a:lnTo>
                  <a:lnTo>
                    <a:pt x="227" y="1057"/>
                  </a:lnTo>
                  <a:lnTo>
                    <a:pt x="225" y="1062"/>
                  </a:lnTo>
                  <a:lnTo>
                    <a:pt x="217" y="1067"/>
                  </a:lnTo>
                  <a:lnTo>
                    <a:pt x="203" y="1068"/>
                  </a:lnTo>
                  <a:lnTo>
                    <a:pt x="189" y="1070"/>
                  </a:lnTo>
                  <a:lnTo>
                    <a:pt x="183" y="1075"/>
                  </a:lnTo>
                  <a:lnTo>
                    <a:pt x="183" y="1082"/>
                  </a:lnTo>
                  <a:lnTo>
                    <a:pt x="188" y="1089"/>
                  </a:lnTo>
                  <a:lnTo>
                    <a:pt x="194" y="1097"/>
                  </a:lnTo>
                  <a:lnTo>
                    <a:pt x="200" y="1104"/>
                  </a:lnTo>
                  <a:lnTo>
                    <a:pt x="206" y="1108"/>
                  </a:lnTo>
                  <a:lnTo>
                    <a:pt x="208" y="1111"/>
                  </a:lnTo>
                  <a:lnTo>
                    <a:pt x="206" y="1111"/>
                  </a:lnTo>
                  <a:lnTo>
                    <a:pt x="200" y="1110"/>
                  </a:lnTo>
                  <a:lnTo>
                    <a:pt x="191" y="1108"/>
                  </a:lnTo>
                  <a:lnTo>
                    <a:pt x="182" y="1108"/>
                  </a:lnTo>
                  <a:lnTo>
                    <a:pt x="172" y="1111"/>
                  </a:lnTo>
                  <a:lnTo>
                    <a:pt x="162" y="1115"/>
                  </a:lnTo>
                  <a:lnTo>
                    <a:pt x="157" y="1123"/>
                  </a:lnTo>
                  <a:lnTo>
                    <a:pt x="154" y="1135"/>
                  </a:lnTo>
                  <a:lnTo>
                    <a:pt x="157" y="1149"/>
                  </a:lnTo>
                  <a:lnTo>
                    <a:pt x="164" y="1163"/>
                  </a:lnTo>
                  <a:lnTo>
                    <a:pt x="173" y="1176"/>
                  </a:lnTo>
                  <a:lnTo>
                    <a:pt x="184" y="1187"/>
                  </a:lnTo>
                  <a:lnTo>
                    <a:pt x="196" y="1196"/>
                  </a:lnTo>
                  <a:lnTo>
                    <a:pt x="207" y="1201"/>
                  </a:lnTo>
                  <a:lnTo>
                    <a:pt x="219" y="1201"/>
                  </a:lnTo>
                  <a:lnTo>
                    <a:pt x="227" y="1195"/>
                  </a:lnTo>
                  <a:lnTo>
                    <a:pt x="234" y="1186"/>
                  </a:lnTo>
                  <a:lnTo>
                    <a:pt x="238" y="1178"/>
                  </a:lnTo>
                  <a:lnTo>
                    <a:pt x="244" y="1171"/>
                  </a:lnTo>
                  <a:lnTo>
                    <a:pt x="249" y="1165"/>
                  </a:lnTo>
                  <a:lnTo>
                    <a:pt x="252" y="1161"/>
                  </a:lnTo>
                  <a:lnTo>
                    <a:pt x="258" y="1158"/>
                  </a:lnTo>
                  <a:lnTo>
                    <a:pt x="263" y="1158"/>
                  </a:lnTo>
                  <a:lnTo>
                    <a:pt x="270" y="1159"/>
                  </a:lnTo>
                  <a:lnTo>
                    <a:pt x="278" y="1174"/>
                  </a:lnTo>
                  <a:lnTo>
                    <a:pt x="275" y="1202"/>
                  </a:lnTo>
                  <a:lnTo>
                    <a:pt x="267" y="1233"/>
                  </a:lnTo>
                  <a:lnTo>
                    <a:pt x="258" y="1255"/>
                  </a:lnTo>
                  <a:lnTo>
                    <a:pt x="252" y="1261"/>
                  </a:lnTo>
                  <a:lnTo>
                    <a:pt x="244" y="1265"/>
                  </a:lnTo>
                  <a:lnTo>
                    <a:pt x="234" y="1270"/>
                  </a:lnTo>
                  <a:lnTo>
                    <a:pt x="223" y="1273"/>
                  </a:lnTo>
                  <a:lnTo>
                    <a:pt x="212" y="1279"/>
                  </a:lnTo>
                  <a:lnTo>
                    <a:pt x="202" y="1285"/>
                  </a:lnTo>
                  <a:lnTo>
                    <a:pt x="192" y="1292"/>
                  </a:lnTo>
                  <a:lnTo>
                    <a:pt x="184" y="1302"/>
                  </a:lnTo>
                  <a:lnTo>
                    <a:pt x="177" y="1318"/>
                  </a:lnTo>
                  <a:lnTo>
                    <a:pt x="169" y="1340"/>
                  </a:lnTo>
                  <a:lnTo>
                    <a:pt x="161" y="1369"/>
                  </a:lnTo>
                  <a:lnTo>
                    <a:pt x="154" y="1399"/>
                  </a:lnTo>
                  <a:lnTo>
                    <a:pt x="149" y="1430"/>
                  </a:lnTo>
                  <a:lnTo>
                    <a:pt x="144" y="1459"/>
                  </a:lnTo>
                  <a:lnTo>
                    <a:pt x="142" y="1483"/>
                  </a:lnTo>
                  <a:lnTo>
                    <a:pt x="143" y="1500"/>
                  </a:lnTo>
                  <a:lnTo>
                    <a:pt x="146" y="1514"/>
                  </a:lnTo>
                  <a:lnTo>
                    <a:pt x="153" y="1530"/>
                  </a:lnTo>
                  <a:lnTo>
                    <a:pt x="160" y="1547"/>
                  </a:lnTo>
                  <a:lnTo>
                    <a:pt x="168" y="1566"/>
                  </a:lnTo>
                  <a:lnTo>
                    <a:pt x="174" y="1585"/>
                  </a:lnTo>
                  <a:lnTo>
                    <a:pt x="180" y="1606"/>
                  </a:lnTo>
                  <a:lnTo>
                    <a:pt x="181" y="1628"/>
                  </a:lnTo>
                  <a:lnTo>
                    <a:pt x="179" y="1650"/>
                  </a:lnTo>
                  <a:lnTo>
                    <a:pt x="176" y="1672"/>
                  </a:lnTo>
                  <a:lnTo>
                    <a:pt x="179" y="1694"/>
                  </a:lnTo>
                  <a:lnTo>
                    <a:pt x="184" y="1714"/>
                  </a:lnTo>
                  <a:lnTo>
                    <a:pt x="191" y="1735"/>
                  </a:lnTo>
                  <a:lnTo>
                    <a:pt x="200" y="1754"/>
                  </a:lnTo>
                  <a:lnTo>
                    <a:pt x="210" y="1772"/>
                  </a:lnTo>
                  <a:lnTo>
                    <a:pt x="219" y="1791"/>
                  </a:lnTo>
                  <a:lnTo>
                    <a:pt x="227" y="1807"/>
                  </a:lnTo>
                  <a:lnTo>
                    <a:pt x="235" y="1825"/>
                  </a:lnTo>
                  <a:lnTo>
                    <a:pt x="245" y="1847"/>
                  </a:lnTo>
                  <a:lnTo>
                    <a:pt x="257" y="1872"/>
                  </a:lnTo>
                  <a:lnTo>
                    <a:pt x="270" y="1897"/>
                  </a:lnTo>
                  <a:lnTo>
                    <a:pt x="283" y="1918"/>
                  </a:lnTo>
                  <a:lnTo>
                    <a:pt x="300" y="1937"/>
                  </a:lnTo>
                  <a:lnTo>
                    <a:pt x="315" y="1948"/>
                  </a:lnTo>
                  <a:lnTo>
                    <a:pt x="331" y="1951"/>
                  </a:lnTo>
                  <a:lnTo>
                    <a:pt x="346" y="1950"/>
                  </a:lnTo>
                  <a:lnTo>
                    <a:pt x="358" y="1953"/>
                  </a:lnTo>
                  <a:lnTo>
                    <a:pt x="370" y="1959"/>
                  </a:lnTo>
                  <a:lnTo>
                    <a:pt x="379" y="1967"/>
                  </a:lnTo>
                  <a:lnTo>
                    <a:pt x="386" y="1977"/>
                  </a:lnTo>
                  <a:lnTo>
                    <a:pt x="392" y="1988"/>
                  </a:lnTo>
                  <a:lnTo>
                    <a:pt x="395" y="1999"/>
                  </a:lnTo>
                  <a:lnTo>
                    <a:pt x="396" y="2011"/>
                  </a:lnTo>
                  <a:lnTo>
                    <a:pt x="398" y="2016"/>
                  </a:lnTo>
                  <a:lnTo>
                    <a:pt x="401" y="2022"/>
                  </a:lnTo>
                  <a:lnTo>
                    <a:pt x="406" y="2028"/>
                  </a:lnTo>
                  <a:lnTo>
                    <a:pt x="413" y="2032"/>
                  </a:lnTo>
                  <a:lnTo>
                    <a:pt x="421" y="2037"/>
                  </a:lnTo>
                  <a:lnTo>
                    <a:pt x="430" y="2042"/>
                  </a:lnTo>
                  <a:lnTo>
                    <a:pt x="439" y="2044"/>
                  </a:lnTo>
                  <a:lnTo>
                    <a:pt x="449" y="2046"/>
                  </a:lnTo>
                  <a:lnTo>
                    <a:pt x="460" y="2047"/>
                  </a:lnTo>
                  <a:lnTo>
                    <a:pt x="470" y="2046"/>
                  </a:lnTo>
                  <a:lnTo>
                    <a:pt x="479" y="2044"/>
                  </a:lnTo>
                  <a:lnTo>
                    <a:pt x="489" y="2039"/>
                  </a:lnTo>
                  <a:lnTo>
                    <a:pt x="497" y="2034"/>
                  </a:lnTo>
                  <a:lnTo>
                    <a:pt x="504" y="2024"/>
                  </a:lnTo>
                  <a:lnTo>
                    <a:pt x="508" y="2013"/>
                  </a:lnTo>
                  <a:lnTo>
                    <a:pt x="512" y="1998"/>
                  </a:lnTo>
                  <a:lnTo>
                    <a:pt x="515" y="1969"/>
                  </a:lnTo>
                  <a:lnTo>
                    <a:pt x="519" y="1947"/>
                  </a:lnTo>
                  <a:lnTo>
                    <a:pt x="522" y="1930"/>
                  </a:lnTo>
                  <a:lnTo>
                    <a:pt x="524" y="1916"/>
                  </a:lnTo>
                  <a:lnTo>
                    <a:pt x="529" y="1906"/>
                  </a:lnTo>
                  <a:lnTo>
                    <a:pt x="534" y="1898"/>
                  </a:lnTo>
                  <a:lnTo>
                    <a:pt x="539" y="1891"/>
                  </a:lnTo>
                  <a:lnTo>
                    <a:pt x="547" y="1884"/>
                  </a:lnTo>
                  <a:lnTo>
                    <a:pt x="557" y="1865"/>
                  </a:lnTo>
                  <a:lnTo>
                    <a:pt x="555" y="1840"/>
                  </a:lnTo>
                  <a:lnTo>
                    <a:pt x="551" y="1816"/>
                  </a:lnTo>
                  <a:lnTo>
                    <a:pt x="554" y="1800"/>
                  </a:lnTo>
                  <a:lnTo>
                    <a:pt x="561" y="1792"/>
                  </a:lnTo>
                  <a:lnTo>
                    <a:pt x="570" y="1779"/>
                  </a:lnTo>
                  <a:lnTo>
                    <a:pt x="582" y="1762"/>
                  </a:lnTo>
                  <a:lnTo>
                    <a:pt x="595" y="1741"/>
                  </a:lnTo>
                  <a:lnTo>
                    <a:pt x="605" y="1718"/>
                  </a:lnTo>
                  <a:lnTo>
                    <a:pt x="614" y="1695"/>
                  </a:lnTo>
                  <a:lnTo>
                    <a:pt x="620" y="1672"/>
                  </a:lnTo>
                  <a:lnTo>
                    <a:pt x="621" y="1650"/>
                  </a:lnTo>
                  <a:lnTo>
                    <a:pt x="622" y="1629"/>
                  </a:lnTo>
                  <a:lnTo>
                    <a:pt x="630" y="1607"/>
                  </a:lnTo>
                  <a:lnTo>
                    <a:pt x="642" y="1587"/>
                  </a:lnTo>
                  <a:lnTo>
                    <a:pt x="658" y="1567"/>
                  </a:lnTo>
                  <a:lnTo>
                    <a:pt x="675" y="1550"/>
                  </a:lnTo>
                  <a:lnTo>
                    <a:pt x="692" y="1536"/>
                  </a:lnTo>
                  <a:lnTo>
                    <a:pt x="707" y="1528"/>
                  </a:lnTo>
                  <a:lnTo>
                    <a:pt x="718" y="1524"/>
                  </a:lnTo>
                  <a:lnTo>
                    <a:pt x="728" y="1523"/>
                  </a:lnTo>
                  <a:lnTo>
                    <a:pt x="743" y="1519"/>
                  </a:lnTo>
                  <a:lnTo>
                    <a:pt x="760" y="1511"/>
                  </a:lnTo>
                  <a:lnTo>
                    <a:pt x="777" y="1498"/>
                  </a:lnTo>
                  <a:lnTo>
                    <a:pt x="795" y="1482"/>
                  </a:lnTo>
                  <a:lnTo>
                    <a:pt x="814" y="1461"/>
                  </a:lnTo>
                  <a:lnTo>
                    <a:pt x="831" y="1436"/>
                  </a:lnTo>
                  <a:lnTo>
                    <a:pt x="846" y="1405"/>
                  </a:lnTo>
                  <a:lnTo>
                    <a:pt x="858" y="1375"/>
                  </a:lnTo>
                  <a:lnTo>
                    <a:pt x="867" y="1354"/>
                  </a:lnTo>
                  <a:lnTo>
                    <a:pt x="875" y="1338"/>
                  </a:lnTo>
                  <a:lnTo>
                    <a:pt x="881" y="1327"/>
                  </a:lnTo>
                  <a:lnTo>
                    <a:pt x="888" y="1320"/>
                  </a:lnTo>
                  <a:lnTo>
                    <a:pt x="893" y="1316"/>
                  </a:lnTo>
                  <a:lnTo>
                    <a:pt x="901" y="1312"/>
                  </a:lnTo>
                  <a:lnTo>
                    <a:pt x="912" y="1309"/>
                  </a:lnTo>
                  <a:lnTo>
                    <a:pt x="919" y="1305"/>
                  </a:lnTo>
                  <a:lnTo>
                    <a:pt x="929" y="1299"/>
                  </a:lnTo>
                  <a:lnTo>
                    <a:pt x="943" y="1289"/>
                  </a:lnTo>
                  <a:lnTo>
                    <a:pt x="958" y="1279"/>
                  </a:lnTo>
                  <a:lnTo>
                    <a:pt x="974" y="1265"/>
                  </a:lnTo>
                  <a:lnTo>
                    <a:pt x="991" y="1251"/>
                  </a:lnTo>
                  <a:lnTo>
                    <a:pt x="1009" y="1236"/>
                  </a:lnTo>
                  <a:lnTo>
                    <a:pt x="1027" y="1220"/>
                  </a:lnTo>
                  <a:lnTo>
                    <a:pt x="1045" y="1204"/>
                  </a:lnTo>
                  <a:lnTo>
                    <a:pt x="1062" y="1188"/>
                  </a:lnTo>
                  <a:lnTo>
                    <a:pt x="1078" y="1173"/>
                  </a:lnTo>
                  <a:lnTo>
                    <a:pt x="1092" y="1158"/>
                  </a:lnTo>
                  <a:lnTo>
                    <a:pt x="1103" y="1143"/>
                  </a:lnTo>
                  <a:lnTo>
                    <a:pt x="1111" y="1130"/>
                  </a:lnTo>
                  <a:lnTo>
                    <a:pt x="1117" y="1120"/>
                  </a:lnTo>
                  <a:lnTo>
                    <a:pt x="1119" y="1111"/>
                  </a:lnTo>
                  <a:lnTo>
                    <a:pt x="1116" y="1097"/>
                  </a:lnTo>
                  <a:lnTo>
                    <a:pt x="1104" y="1087"/>
                  </a:lnTo>
                  <a:lnTo>
                    <a:pt x="1088" y="1080"/>
                  </a:lnTo>
                  <a:lnTo>
                    <a:pt x="1070" y="1077"/>
                  </a:lnTo>
                  <a:lnTo>
                    <a:pt x="1048" y="1077"/>
                  </a:lnTo>
                  <a:lnTo>
                    <a:pt x="1027" y="1082"/>
                  </a:lnTo>
                  <a:lnTo>
                    <a:pt x="1007" y="1088"/>
                  </a:lnTo>
                  <a:lnTo>
                    <a:pt x="991" y="1098"/>
                  </a:lnTo>
                  <a:lnTo>
                    <a:pt x="983" y="1105"/>
                  </a:lnTo>
                  <a:lnTo>
                    <a:pt x="983" y="1102"/>
                  </a:lnTo>
                  <a:lnTo>
                    <a:pt x="988" y="1093"/>
                  </a:lnTo>
                  <a:lnTo>
                    <a:pt x="995" y="1081"/>
                  </a:lnTo>
                  <a:lnTo>
                    <a:pt x="999" y="1066"/>
                  </a:lnTo>
                  <a:lnTo>
                    <a:pt x="998" y="1053"/>
                  </a:lnTo>
                  <a:lnTo>
                    <a:pt x="989" y="1043"/>
                  </a:lnTo>
                  <a:lnTo>
                    <a:pt x="967" y="1039"/>
                  </a:lnTo>
                  <a:lnTo>
                    <a:pt x="958" y="1038"/>
                  </a:lnTo>
                  <a:lnTo>
                    <a:pt x="961" y="1034"/>
                  </a:lnTo>
                  <a:lnTo>
                    <a:pt x="975" y="1028"/>
                  </a:lnTo>
                  <a:lnTo>
                    <a:pt x="994" y="1022"/>
                  </a:lnTo>
                  <a:lnTo>
                    <a:pt x="1015" y="1019"/>
                  </a:lnTo>
                  <a:lnTo>
                    <a:pt x="1035" y="1017"/>
                  </a:lnTo>
                  <a:lnTo>
                    <a:pt x="1051" y="1020"/>
                  </a:lnTo>
                  <a:lnTo>
                    <a:pt x="1058" y="1028"/>
                  </a:lnTo>
                  <a:lnTo>
                    <a:pt x="1063" y="1037"/>
                  </a:lnTo>
                  <a:lnTo>
                    <a:pt x="1071" y="1043"/>
                  </a:lnTo>
                  <a:lnTo>
                    <a:pt x="1082" y="1045"/>
                  </a:lnTo>
                  <a:lnTo>
                    <a:pt x="1094" y="1043"/>
                  </a:lnTo>
                  <a:lnTo>
                    <a:pt x="1105" y="1038"/>
                  </a:lnTo>
                  <a:lnTo>
                    <a:pt x="1116" y="1030"/>
                  </a:lnTo>
                  <a:lnTo>
                    <a:pt x="1123" y="1019"/>
                  </a:lnTo>
                  <a:lnTo>
                    <a:pt x="1125" y="1004"/>
                  </a:lnTo>
                  <a:lnTo>
                    <a:pt x="1124" y="989"/>
                  </a:lnTo>
                  <a:lnTo>
                    <a:pt x="1120" y="976"/>
                  </a:lnTo>
                  <a:lnTo>
                    <a:pt x="1115" y="966"/>
                  </a:lnTo>
                  <a:lnTo>
                    <a:pt x="1107" y="955"/>
                  </a:lnTo>
                  <a:lnTo>
                    <a:pt x="1096" y="946"/>
                  </a:lnTo>
                  <a:lnTo>
                    <a:pt x="1085" y="937"/>
                  </a:lnTo>
                  <a:lnTo>
                    <a:pt x="1070" y="929"/>
                  </a:lnTo>
                  <a:lnTo>
                    <a:pt x="1052" y="920"/>
                  </a:lnTo>
                  <a:lnTo>
                    <a:pt x="1036" y="913"/>
                  </a:lnTo>
                  <a:lnTo>
                    <a:pt x="1022" y="909"/>
                  </a:lnTo>
                  <a:lnTo>
                    <a:pt x="1013" y="908"/>
                  </a:lnTo>
                  <a:lnTo>
                    <a:pt x="1007" y="908"/>
                  </a:lnTo>
                  <a:lnTo>
                    <a:pt x="1003" y="908"/>
                  </a:lnTo>
                  <a:lnTo>
                    <a:pt x="1002" y="907"/>
                  </a:lnTo>
                  <a:lnTo>
                    <a:pt x="1002" y="903"/>
                  </a:lnTo>
                  <a:lnTo>
                    <a:pt x="1003" y="896"/>
                  </a:lnTo>
                  <a:lnTo>
                    <a:pt x="1009" y="891"/>
                  </a:lnTo>
                  <a:lnTo>
                    <a:pt x="1018" y="891"/>
                  </a:lnTo>
                  <a:lnTo>
                    <a:pt x="1029" y="893"/>
                  </a:lnTo>
                  <a:lnTo>
                    <a:pt x="1042" y="896"/>
                  </a:lnTo>
                  <a:lnTo>
                    <a:pt x="1051" y="899"/>
                  </a:lnTo>
                  <a:lnTo>
                    <a:pt x="1058" y="898"/>
                  </a:lnTo>
                  <a:lnTo>
                    <a:pt x="1059" y="892"/>
                  </a:lnTo>
                  <a:lnTo>
                    <a:pt x="1052" y="878"/>
                  </a:lnTo>
                  <a:lnTo>
                    <a:pt x="1041" y="862"/>
                  </a:lnTo>
                  <a:lnTo>
                    <a:pt x="1030" y="848"/>
                  </a:lnTo>
                  <a:lnTo>
                    <a:pt x="1021" y="838"/>
                  </a:lnTo>
                  <a:lnTo>
                    <a:pt x="1014" y="830"/>
                  </a:lnTo>
                  <a:lnTo>
                    <a:pt x="1010" y="823"/>
                  </a:lnTo>
                  <a:lnTo>
                    <a:pt x="1009" y="818"/>
                  </a:lnTo>
                  <a:lnTo>
                    <a:pt x="1013" y="815"/>
                  </a:lnTo>
                  <a:lnTo>
                    <a:pt x="1021" y="812"/>
                  </a:lnTo>
                  <a:lnTo>
                    <a:pt x="1033" y="808"/>
                  </a:lnTo>
                  <a:lnTo>
                    <a:pt x="1043" y="801"/>
                  </a:lnTo>
                  <a:lnTo>
                    <a:pt x="1051" y="790"/>
                  </a:lnTo>
                  <a:lnTo>
                    <a:pt x="1059" y="780"/>
                  </a:lnTo>
                  <a:lnTo>
                    <a:pt x="1064" y="767"/>
                  </a:lnTo>
                  <a:lnTo>
                    <a:pt x="1067" y="756"/>
                  </a:lnTo>
                  <a:lnTo>
                    <a:pt x="1067" y="744"/>
                  </a:lnTo>
                  <a:lnTo>
                    <a:pt x="1064" y="734"/>
                  </a:lnTo>
                  <a:lnTo>
                    <a:pt x="1062" y="725"/>
                  </a:lnTo>
                  <a:lnTo>
                    <a:pt x="1063" y="716"/>
                  </a:lnTo>
                  <a:lnTo>
                    <a:pt x="1066" y="706"/>
                  </a:lnTo>
                  <a:lnTo>
                    <a:pt x="1071" y="698"/>
                  </a:lnTo>
                  <a:lnTo>
                    <a:pt x="1074" y="689"/>
                  </a:lnTo>
                  <a:lnTo>
                    <a:pt x="1075" y="680"/>
                  </a:lnTo>
                  <a:lnTo>
                    <a:pt x="1072" y="672"/>
                  </a:lnTo>
                  <a:lnTo>
                    <a:pt x="1064" y="663"/>
                  </a:lnTo>
                  <a:lnTo>
                    <a:pt x="1056" y="655"/>
                  </a:lnTo>
                  <a:lnTo>
                    <a:pt x="1051" y="646"/>
                  </a:lnTo>
                  <a:lnTo>
                    <a:pt x="1051" y="640"/>
                  </a:lnTo>
                  <a:lnTo>
                    <a:pt x="1052" y="632"/>
                  </a:lnTo>
                  <a:lnTo>
                    <a:pt x="1054" y="625"/>
                  </a:lnTo>
                  <a:lnTo>
                    <a:pt x="1055" y="618"/>
                  </a:lnTo>
                  <a:lnTo>
                    <a:pt x="1052" y="610"/>
                  </a:lnTo>
                  <a:lnTo>
                    <a:pt x="1045" y="602"/>
                  </a:lnTo>
                  <a:lnTo>
                    <a:pt x="1034" y="592"/>
                  </a:lnTo>
                  <a:lnTo>
                    <a:pt x="1020" y="582"/>
                  </a:lnTo>
                  <a:lnTo>
                    <a:pt x="1005" y="570"/>
                  </a:lnTo>
                  <a:lnTo>
                    <a:pt x="990" y="559"/>
                  </a:lnTo>
                  <a:lnTo>
                    <a:pt x="980" y="547"/>
                  </a:lnTo>
                  <a:lnTo>
                    <a:pt x="974" y="535"/>
                  </a:lnTo>
                  <a:lnTo>
                    <a:pt x="975" y="523"/>
                  </a:lnTo>
                  <a:lnTo>
                    <a:pt x="986" y="512"/>
                  </a:lnTo>
                  <a:lnTo>
                    <a:pt x="998" y="501"/>
                  </a:lnTo>
                  <a:lnTo>
                    <a:pt x="1006" y="491"/>
                  </a:lnTo>
                  <a:lnTo>
                    <a:pt x="1010" y="482"/>
                  </a:lnTo>
                  <a:lnTo>
                    <a:pt x="1010" y="474"/>
                  </a:lnTo>
                  <a:lnTo>
                    <a:pt x="1006" y="468"/>
                  </a:lnTo>
                  <a:lnTo>
                    <a:pt x="999" y="463"/>
                  </a:lnTo>
                  <a:lnTo>
                    <a:pt x="990" y="460"/>
                  </a:lnTo>
                  <a:lnTo>
                    <a:pt x="979" y="459"/>
                  </a:lnTo>
                  <a:lnTo>
                    <a:pt x="969" y="456"/>
                  </a:lnTo>
                  <a:lnTo>
                    <a:pt x="964" y="452"/>
                  </a:lnTo>
                  <a:lnTo>
                    <a:pt x="960" y="444"/>
                  </a:lnTo>
                  <a:lnTo>
                    <a:pt x="958" y="436"/>
                  </a:lnTo>
                  <a:lnTo>
                    <a:pt x="956" y="428"/>
                  </a:lnTo>
                  <a:lnTo>
                    <a:pt x="952" y="421"/>
                  </a:lnTo>
                  <a:lnTo>
                    <a:pt x="946" y="416"/>
                  </a:lnTo>
                  <a:lnTo>
                    <a:pt x="937" y="416"/>
                  </a:lnTo>
                  <a:lnTo>
                    <a:pt x="920" y="405"/>
                  </a:lnTo>
                  <a:lnTo>
                    <a:pt x="913" y="371"/>
                  </a:lnTo>
                  <a:lnTo>
                    <a:pt x="912" y="328"/>
                  </a:lnTo>
                  <a:lnTo>
                    <a:pt x="912" y="290"/>
                  </a:lnTo>
                  <a:lnTo>
                    <a:pt x="914" y="263"/>
                  </a:lnTo>
                  <a:lnTo>
                    <a:pt x="920" y="240"/>
                  </a:lnTo>
                  <a:lnTo>
                    <a:pt x="922" y="219"/>
                  </a:lnTo>
                  <a:lnTo>
                    <a:pt x="919" y="195"/>
                  </a:lnTo>
                  <a:lnTo>
                    <a:pt x="917" y="173"/>
                  </a:lnTo>
                  <a:lnTo>
                    <a:pt x="924" y="146"/>
                  </a:lnTo>
                  <a:lnTo>
                    <a:pt x="934" y="120"/>
                  </a:lnTo>
                  <a:lnTo>
                    <a:pt x="939" y="95"/>
                  </a:lnTo>
                  <a:lnTo>
                    <a:pt x="939" y="84"/>
                  </a:lnTo>
                  <a:lnTo>
                    <a:pt x="937" y="75"/>
                  </a:lnTo>
                  <a:lnTo>
                    <a:pt x="932" y="68"/>
                  </a:lnTo>
                  <a:lnTo>
                    <a:pt x="924" y="62"/>
                  </a:lnTo>
                  <a:lnTo>
                    <a:pt x="917" y="60"/>
                  </a:lnTo>
                  <a:lnTo>
                    <a:pt x="911" y="59"/>
                  </a:lnTo>
                  <a:lnTo>
                    <a:pt x="904" y="59"/>
                  </a:lnTo>
                  <a:lnTo>
                    <a:pt x="898" y="59"/>
                  </a:lnTo>
                  <a:lnTo>
                    <a:pt x="889" y="62"/>
                  </a:lnTo>
                  <a:lnTo>
                    <a:pt x="879" y="68"/>
                  </a:lnTo>
                  <a:lnTo>
                    <a:pt x="871" y="76"/>
                  </a:lnTo>
                  <a:lnTo>
                    <a:pt x="863" y="84"/>
                  </a:lnTo>
                  <a:lnTo>
                    <a:pt x="856" y="93"/>
                  </a:lnTo>
                  <a:lnTo>
                    <a:pt x="851" y="104"/>
                  </a:lnTo>
                  <a:lnTo>
                    <a:pt x="845" y="113"/>
                  </a:lnTo>
                  <a:lnTo>
                    <a:pt x="839" y="122"/>
                  </a:lnTo>
                  <a:lnTo>
                    <a:pt x="832" y="133"/>
                  </a:lnTo>
                  <a:lnTo>
                    <a:pt x="826" y="140"/>
                  </a:lnTo>
                  <a:lnTo>
                    <a:pt x="821" y="143"/>
                  </a:lnTo>
                  <a:lnTo>
                    <a:pt x="816" y="144"/>
                  </a:lnTo>
                  <a:lnTo>
                    <a:pt x="813" y="143"/>
                  </a:lnTo>
                  <a:lnTo>
                    <a:pt x="809" y="140"/>
                  </a:lnTo>
                  <a:lnTo>
                    <a:pt x="806" y="133"/>
                  </a:lnTo>
                  <a:lnTo>
                    <a:pt x="803" y="122"/>
                  </a:lnTo>
                  <a:lnTo>
                    <a:pt x="800" y="114"/>
                  </a:lnTo>
                  <a:lnTo>
                    <a:pt x="795" y="110"/>
                  </a:lnTo>
                  <a:lnTo>
                    <a:pt x="790" y="111"/>
                  </a:lnTo>
                  <a:lnTo>
                    <a:pt x="783" y="114"/>
                  </a:lnTo>
                  <a:lnTo>
                    <a:pt x="776" y="120"/>
                  </a:lnTo>
                  <a:lnTo>
                    <a:pt x="769" y="128"/>
                  </a:lnTo>
                  <a:lnTo>
                    <a:pt x="761" y="137"/>
                  </a:lnTo>
                  <a:lnTo>
                    <a:pt x="754" y="146"/>
                  </a:lnTo>
                  <a:lnTo>
                    <a:pt x="750" y="151"/>
                  </a:lnTo>
                  <a:lnTo>
                    <a:pt x="750" y="149"/>
                  </a:lnTo>
                  <a:lnTo>
                    <a:pt x="753" y="142"/>
                  </a:lnTo>
                  <a:lnTo>
                    <a:pt x="755" y="133"/>
                  </a:lnTo>
                  <a:lnTo>
                    <a:pt x="754" y="121"/>
                  </a:lnTo>
                  <a:lnTo>
                    <a:pt x="749" y="112"/>
                  </a:lnTo>
                  <a:lnTo>
                    <a:pt x="738" y="106"/>
                  </a:lnTo>
                  <a:lnTo>
                    <a:pt x="718" y="105"/>
                  </a:lnTo>
                  <a:close/>
                </a:path>
              </a:pathLst>
            </a:custGeom>
            <a:solidFill>
              <a:schemeClr val="bg1">
                <a:lumMod val="85000"/>
              </a:schemeClr>
            </a:solidFill>
            <a:ln w="9525">
              <a:solidFill>
                <a:schemeClr val="accent3"/>
              </a:solidFill>
              <a:round/>
              <a:headEnd/>
              <a:tailEnd/>
            </a:ln>
          </p:spPr>
          <p:txBody>
            <a:bodyPr/>
            <a:lstStyle/>
            <a:p>
              <a:pPr>
                <a:defRPr/>
              </a:pPr>
              <a:endParaRPr lang="es-ES" dirty="0">
                <a:latin typeface="Arial" pitchFamily="34" charset="0"/>
                <a:ea typeface="ＭＳ Ｐゴシック" charset="-128"/>
              </a:endParaRPr>
            </a:p>
          </p:txBody>
        </p:sp>
        <p:sp>
          <p:nvSpPr>
            <p:cNvPr id="585" name="584 Forma libre"/>
            <p:cNvSpPr/>
            <p:nvPr/>
          </p:nvSpPr>
          <p:spPr bwMode="auto">
            <a:xfrm>
              <a:off x="5053013" y="2409825"/>
              <a:ext cx="34925" cy="49213"/>
            </a:xfrm>
            <a:custGeom>
              <a:avLst/>
              <a:gdLst>
                <a:gd name="connsiteX0" fmla="*/ 0 w 97631"/>
                <a:gd name="connsiteY0" fmla="*/ 133350 h 142875"/>
                <a:gd name="connsiteX1" fmla="*/ 28575 w 97631"/>
                <a:gd name="connsiteY1" fmla="*/ 0 h 142875"/>
                <a:gd name="connsiteX2" fmla="*/ 80962 w 97631"/>
                <a:gd name="connsiteY2" fmla="*/ 14288 h 142875"/>
                <a:gd name="connsiteX3" fmla="*/ 97631 w 97631"/>
                <a:gd name="connsiteY3" fmla="*/ 30956 h 142875"/>
                <a:gd name="connsiteX4" fmla="*/ 83344 w 97631"/>
                <a:gd name="connsiteY4" fmla="*/ 111919 h 142875"/>
                <a:gd name="connsiteX5" fmla="*/ 66675 w 97631"/>
                <a:gd name="connsiteY5" fmla="*/ 142875 h 142875"/>
                <a:gd name="connsiteX6" fmla="*/ 0 w 97631"/>
                <a:gd name="connsiteY6" fmla="*/ 133350 h 142875"/>
                <a:gd name="connsiteX0" fmla="*/ 0 w 97631"/>
                <a:gd name="connsiteY0" fmla="*/ 133350 h 133350"/>
                <a:gd name="connsiteX1" fmla="*/ 28575 w 97631"/>
                <a:gd name="connsiteY1" fmla="*/ 0 h 133350"/>
                <a:gd name="connsiteX2" fmla="*/ 80962 w 97631"/>
                <a:gd name="connsiteY2" fmla="*/ 14288 h 133350"/>
                <a:gd name="connsiteX3" fmla="*/ 97631 w 97631"/>
                <a:gd name="connsiteY3" fmla="*/ 30956 h 133350"/>
                <a:gd name="connsiteX4" fmla="*/ 83344 w 97631"/>
                <a:gd name="connsiteY4" fmla="*/ 111919 h 133350"/>
                <a:gd name="connsiteX5" fmla="*/ 1909 w 97631"/>
                <a:gd name="connsiteY5" fmla="*/ 128364 h 133350"/>
                <a:gd name="connsiteX6" fmla="*/ 0 w 97631"/>
                <a:gd name="connsiteY6" fmla="*/ 133350 h 133350"/>
                <a:gd name="connsiteX0" fmla="*/ 0 w 97631"/>
                <a:gd name="connsiteY0" fmla="*/ 133350 h 213593"/>
                <a:gd name="connsiteX1" fmla="*/ 28575 w 97631"/>
                <a:gd name="connsiteY1" fmla="*/ 0 h 213593"/>
                <a:gd name="connsiteX2" fmla="*/ 80962 w 97631"/>
                <a:gd name="connsiteY2" fmla="*/ 14288 h 213593"/>
                <a:gd name="connsiteX3" fmla="*/ 97631 w 97631"/>
                <a:gd name="connsiteY3" fmla="*/ 30956 h 213593"/>
                <a:gd name="connsiteX4" fmla="*/ 83344 w 97631"/>
                <a:gd name="connsiteY4" fmla="*/ 111919 h 213593"/>
                <a:gd name="connsiteX5" fmla="*/ 1909 w 97631"/>
                <a:gd name="connsiteY5" fmla="*/ 128364 h 213593"/>
                <a:gd name="connsiteX6" fmla="*/ 0 w 97631"/>
                <a:gd name="connsiteY6" fmla="*/ 133350 h 21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631" h="213593">
                  <a:moveTo>
                    <a:pt x="0" y="133350"/>
                  </a:moveTo>
                  <a:lnTo>
                    <a:pt x="28575" y="0"/>
                  </a:lnTo>
                  <a:lnTo>
                    <a:pt x="80962" y="14288"/>
                  </a:lnTo>
                  <a:lnTo>
                    <a:pt x="97631" y="30956"/>
                  </a:lnTo>
                  <a:lnTo>
                    <a:pt x="83344" y="111919"/>
                  </a:lnTo>
                  <a:cubicBezTo>
                    <a:pt x="56199" y="117401"/>
                    <a:pt x="20001" y="213593"/>
                    <a:pt x="1909" y="128364"/>
                  </a:cubicBezTo>
                  <a:lnTo>
                    <a:pt x="0" y="133350"/>
                  </a:lnTo>
                  <a:close/>
                </a:path>
              </a:pathLst>
            </a:custGeom>
            <a:solidFill>
              <a:srgbClr val="FFC000"/>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589" name="588 Forma libre"/>
            <p:cNvSpPr/>
            <p:nvPr/>
          </p:nvSpPr>
          <p:spPr bwMode="auto">
            <a:xfrm>
              <a:off x="5043488" y="2462213"/>
              <a:ext cx="25400" cy="20637"/>
            </a:xfrm>
            <a:custGeom>
              <a:avLst/>
              <a:gdLst>
                <a:gd name="connsiteX0" fmla="*/ 64224 w 64224"/>
                <a:gd name="connsiteY0" fmla="*/ 13034 h 92224"/>
                <a:gd name="connsiteX1" fmla="*/ 59462 w 64224"/>
                <a:gd name="connsiteY1" fmla="*/ 10653 h 92224"/>
                <a:gd name="connsiteX2" fmla="*/ 61843 w 64224"/>
                <a:gd name="connsiteY2" fmla="*/ 10653 h 92224"/>
                <a:gd name="connsiteX3" fmla="*/ 30887 w 64224"/>
                <a:gd name="connsiteY3" fmla="*/ 5890 h 92224"/>
                <a:gd name="connsiteX4" fmla="*/ 16599 w 64224"/>
                <a:gd name="connsiteY4" fmla="*/ 15415 h 92224"/>
                <a:gd name="connsiteX5" fmla="*/ 11837 w 64224"/>
                <a:gd name="connsiteY5" fmla="*/ 22559 h 92224"/>
                <a:gd name="connsiteX6" fmla="*/ 14218 w 64224"/>
                <a:gd name="connsiteY6" fmla="*/ 32084 h 92224"/>
                <a:gd name="connsiteX7" fmla="*/ 21362 w 64224"/>
                <a:gd name="connsiteY7" fmla="*/ 58278 h 92224"/>
                <a:gd name="connsiteX8" fmla="*/ 18981 w 64224"/>
                <a:gd name="connsiteY8" fmla="*/ 55897 h 92224"/>
                <a:gd name="connsiteX9" fmla="*/ 2312 w 64224"/>
                <a:gd name="connsiteY9" fmla="*/ 67803 h 92224"/>
                <a:gd name="connsiteX10" fmla="*/ 4693 w 64224"/>
                <a:gd name="connsiteY10" fmla="*/ 82090 h 92224"/>
                <a:gd name="connsiteX11" fmla="*/ 7074 w 64224"/>
                <a:gd name="connsiteY11" fmla="*/ 89234 h 92224"/>
                <a:gd name="connsiteX12" fmla="*/ 14218 w 64224"/>
                <a:gd name="connsiteY12" fmla="*/ 91615 h 92224"/>
                <a:gd name="connsiteX13" fmla="*/ 38031 w 64224"/>
                <a:gd name="connsiteY13" fmla="*/ 91615 h 92224"/>
                <a:gd name="connsiteX14" fmla="*/ 64224 w 64224"/>
                <a:gd name="connsiteY14" fmla="*/ 13034 h 9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224" h="92224">
                  <a:moveTo>
                    <a:pt x="64224" y="13034"/>
                  </a:moveTo>
                  <a:lnTo>
                    <a:pt x="59462" y="10653"/>
                  </a:lnTo>
                  <a:lnTo>
                    <a:pt x="61843" y="10653"/>
                  </a:lnTo>
                  <a:cubicBezTo>
                    <a:pt x="48925" y="6347"/>
                    <a:pt x="42668" y="0"/>
                    <a:pt x="30887" y="5890"/>
                  </a:cubicBezTo>
                  <a:cubicBezTo>
                    <a:pt x="25767" y="8450"/>
                    <a:pt x="16599" y="15415"/>
                    <a:pt x="16599" y="15415"/>
                  </a:cubicBezTo>
                  <a:cubicBezTo>
                    <a:pt x="15012" y="17796"/>
                    <a:pt x="12242" y="19726"/>
                    <a:pt x="11837" y="22559"/>
                  </a:cubicBezTo>
                  <a:cubicBezTo>
                    <a:pt x="11374" y="25799"/>
                    <a:pt x="13720" y="28849"/>
                    <a:pt x="14218" y="32084"/>
                  </a:cubicBezTo>
                  <a:cubicBezTo>
                    <a:pt x="18042" y="56942"/>
                    <a:pt x="11143" y="48059"/>
                    <a:pt x="21362" y="58278"/>
                  </a:cubicBezTo>
                  <a:lnTo>
                    <a:pt x="18981" y="55897"/>
                  </a:lnTo>
                  <a:cubicBezTo>
                    <a:pt x="13425" y="59866"/>
                    <a:pt x="5582" y="61809"/>
                    <a:pt x="2312" y="67803"/>
                  </a:cubicBezTo>
                  <a:cubicBezTo>
                    <a:pt x="0" y="72041"/>
                    <a:pt x="3646" y="77377"/>
                    <a:pt x="4693" y="82090"/>
                  </a:cubicBezTo>
                  <a:cubicBezTo>
                    <a:pt x="5237" y="84540"/>
                    <a:pt x="5299" y="87459"/>
                    <a:pt x="7074" y="89234"/>
                  </a:cubicBezTo>
                  <a:cubicBezTo>
                    <a:pt x="8849" y="91009"/>
                    <a:pt x="11715" y="91423"/>
                    <a:pt x="14218" y="91615"/>
                  </a:cubicBezTo>
                  <a:cubicBezTo>
                    <a:pt x="22132" y="92224"/>
                    <a:pt x="30093" y="91615"/>
                    <a:pt x="38031" y="91615"/>
                  </a:cubicBezTo>
                  <a:lnTo>
                    <a:pt x="64224" y="13034"/>
                  </a:lnTo>
                  <a:close/>
                </a:path>
              </a:pathLst>
            </a:custGeom>
            <a:solidFill>
              <a:srgbClr val="FFC000"/>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590" name="589 Forma libre"/>
            <p:cNvSpPr/>
            <p:nvPr/>
          </p:nvSpPr>
          <p:spPr bwMode="auto">
            <a:xfrm>
              <a:off x="5029200" y="2481263"/>
              <a:ext cx="9525" cy="11112"/>
            </a:xfrm>
            <a:custGeom>
              <a:avLst/>
              <a:gdLst>
                <a:gd name="connsiteX0" fmla="*/ 1587 w 23776"/>
                <a:gd name="connsiteY0" fmla="*/ 26194 h 50006"/>
                <a:gd name="connsiteX1" fmla="*/ 11112 w 23776"/>
                <a:gd name="connsiteY1" fmla="*/ 50006 h 50006"/>
                <a:gd name="connsiteX2" fmla="*/ 18256 w 23776"/>
                <a:gd name="connsiteY2" fmla="*/ 30956 h 50006"/>
                <a:gd name="connsiteX3" fmla="*/ 23019 w 23776"/>
                <a:gd name="connsiteY3" fmla="*/ 23812 h 50006"/>
                <a:gd name="connsiteX4" fmla="*/ 15875 w 23776"/>
                <a:gd name="connsiteY4" fmla="*/ 4762 h 50006"/>
                <a:gd name="connsiteX5" fmla="*/ 8731 w 23776"/>
                <a:gd name="connsiteY5" fmla="*/ 0 h 50006"/>
                <a:gd name="connsiteX6" fmla="*/ 1587 w 23776"/>
                <a:gd name="connsiteY6" fmla="*/ 14287 h 50006"/>
                <a:gd name="connsiteX7" fmla="*/ 1587 w 23776"/>
                <a:gd name="connsiteY7" fmla="*/ 26194 h 5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776" h="50006">
                  <a:moveTo>
                    <a:pt x="1587" y="26194"/>
                  </a:moveTo>
                  <a:cubicBezTo>
                    <a:pt x="3175" y="32147"/>
                    <a:pt x="7937" y="42069"/>
                    <a:pt x="11112" y="50006"/>
                  </a:cubicBezTo>
                  <a:cubicBezTo>
                    <a:pt x="13493" y="43656"/>
                    <a:pt x="15450" y="37130"/>
                    <a:pt x="18256" y="30956"/>
                  </a:cubicBezTo>
                  <a:cubicBezTo>
                    <a:pt x="19440" y="28350"/>
                    <a:pt x="22664" y="26652"/>
                    <a:pt x="23019" y="23812"/>
                  </a:cubicBezTo>
                  <a:cubicBezTo>
                    <a:pt x="23776" y="17757"/>
                    <a:pt x="20265" y="9152"/>
                    <a:pt x="15875" y="4762"/>
                  </a:cubicBezTo>
                  <a:cubicBezTo>
                    <a:pt x="13851" y="2738"/>
                    <a:pt x="11112" y="1587"/>
                    <a:pt x="8731" y="0"/>
                  </a:cubicBezTo>
                  <a:cubicBezTo>
                    <a:pt x="4077" y="6982"/>
                    <a:pt x="3559" y="6403"/>
                    <a:pt x="1587" y="14287"/>
                  </a:cubicBezTo>
                  <a:cubicBezTo>
                    <a:pt x="1394" y="15057"/>
                    <a:pt x="0" y="20241"/>
                    <a:pt x="1587" y="26194"/>
                  </a:cubicBezTo>
                  <a:close/>
                </a:path>
              </a:pathLst>
            </a:custGeom>
            <a:solidFill>
              <a:srgbClr val="FFC000"/>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599" name="598 Forma libre">
              <a:hlinkClick r:id="rId414"/>
            </p:cNvPr>
            <p:cNvSpPr/>
            <p:nvPr/>
          </p:nvSpPr>
          <p:spPr bwMode="auto">
            <a:xfrm>
              <a:off x="4297363" y="1776413"/>
              <a:ext cx="60325" cy="66675"/>
            </a:xfrm>
            <a:custGeom>
              <a:avLst/>
              <a:gdLst>
                <a:gd name="connsiteX0" fmla="*/ 66675 w 89300"/>
                <a:gd name="connsiteY0" fmla="*/ 152400 h 165212"/>
                <a:gd name="connsiteX1" fmla="*/ 66675 w 89300"/>
                <a:gd name="connsiteY1" fmla="*/ 142875 h 165212"/>
                <a:gd name="connsiteX2" fmla="*/ 66675 w 89300"/>
                <a:gd name="connsiteY2" fmla="*/ 111919 h 165212"/>
                <a:gd name="connsiteX3" fmla="*/ 73819 w 89300"/>
                <a:gd name="connsiteY3" fmla="*/ 97631 h 165212"/>
                <a:gd name="connsiteX4" fmla="*/ 85725 w 89300"/>
                <a:gd name="connsiteY4" fmla="*/ 95250 h 165212"/>
                <a:gd name="connsiteX5" fmla="*/ 61913 w 89300"/>
                <a:gd name="connsiteY5" fmla="*/ 47625 h 165212"/>
                <a:gd name="connsiteX6" fmla="*/ 73819 w 89300"/>
                <a:gd name="connsiteY6" fmla="*/ 23812 h 165212"/>
                <a:gd name="connsiteX7" fmla="*/ 57150 w 89300"/>
                <a:gd name="connsiteY7" fmla="*/ 0 h 165212"/>
                <a:gd name="connsiteX8" fmla="*/ 54769 w 89300"/>
                <a:gd name="connsiteY8" fmla="*/ 14287 h 165212"/>
                <a:gd name="connsiteX9" fmla="*/ 23813 w 89300"/>
                <a:gd name="connsiteY9" fmla="*/ 23812 h 165212"/>
                <a:gd name="connsiteX10" fmla="*/ 9525 w 89300"/>
                <a:gd name="connsiteY10" fmla="*/ 23812 h 165212"/>
                <a:gd name="connsiteX11" fmla="*/ 0 w 89300"/>
                <a:gd name="connsiteY11" fmla="*/ 104775 h 165212"/>
                <a:gd name="connsiteX12" fmla="*/ 4763 w 89300"/>
                <a:gd name="connsiteY12" fmla="*/ 111919 h 165212"/>
                <a:gd name="connsiteX13" fmla="*/ 16669 w 89300"/>
                <a:gd name="connsiteY13" fmla="*/ 128587 h 165212"/>
                <a:gd name="connsiteX14" fmla="*/ 19050 w 89300"/>
                <a:gd name="connsiteY14" fmla="*/ 135731 h 165212"/>
                <a:gd name="connsiteX15" fmla="*/ 23813 w 89300"/>
                <a:gd name="connsiteY15" fmla="*/ 142875 h 165212"/>
                <a:gd name="connsiteX16" fmla="*/ 64294 w 89300"/>
                <a:gd name="connsiteY16" fmla="*/ 154781 h 165212"/>
                <a:gd name="connsiteX17" fmla="*/ 66675 w 89300"/>
                <a:gd name="connsiteY17" fmla="*/ 152400 h 16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9300" h="165212">
                  <a:moveTo>
                    <a:pt x="66675" y="152400"/>
                  </a:moveTo>
                  <a:cubicBezTo>
                    <a:pt x="67072" y="150416"/>
                    <a:pt x="66675" y="146050"/>
                    <a:pt x="66675" y="142875"/>
                  </a:cubicBezTo>
                  <a:cubicBezTo>
                    <a:pt x="64295" y="121452"/>
                    <a:pt x="62386" y="126932"/>
                    <a:pt x="66675" y="111919"/>
                  </a:cubicBezTo>
                  <a:cubicBezTo>
                    <a:pt x="67953" y="107444"/>
                    <a:pt x="69953" y="100724"/>
                    <a:pt x="73819" y="97631"/>
                  </a:cubicBezTo>
                  <a:cubicBezTo>
                    <a:pt x="77423" y="94748"/>
                    <a:pt x="81644" y="95250"/>
                    <a:pt x="85725" y="95250"/>
                  </a:cubicBezTo>
                  <a:lnTo>
                    <a:pt x="61913" y="47625"/>
                  </a:lnTo>
                  <a:lnTo>
                    <a:pt x="73819" y="23812"/>
                  </a:lnTo>
                  <a:lnTo>
                    <a:pt x="57150" y="0"/>
                  </a:lnTo>
                  <a:lnTo>
                    <a:pt x="54769" y="14287"/>
                  </a:lnTo>
                  <a:cubicBezTo>
                    <a:pt x="43868" y="18375"/>
                    <a:pt x="35245" y="22773"/>
                    <a:pt x="23813" y="23812"/>
                  </a:cubicBezTo>
                  <a:cubicBezTo>
                    <a:pt x="19070" y="24243"/>
                    <a:pt x="14288" y="23812"/>
                    <a:pt x="9525" y="23812"/>
                  </a:cubicBezTo>
                  <a:lnTo>
                    <a:pt x="0" y="104775"/>
                  </a:lnTo>
                  <a:lnTo>
                    <a:pt x="4763" y="111919"/>
                  </a:lnTo>
                  <a:cubicBezTo>
                    <a:pt x="8732" y="117475"/>
                    <a:pt x="13156" y="122732"/>
                    <a:pt x="16669" y="128587"/>
                  </a:cubicBezTo>
                  <a:cubicBezTo>
                    <a:pt x="17960" y="130739"/>
                    <a:pt x="17927" y="133486"/>
                    <a:pt x="19050" y="135731"/>
                  </a:cubicBezTo>
                  <a:cubicBezTo>
                    <a:pt x="20330" y="138291"/>
                    <a:pt x="22225" y="140494"/>
                    <a:pt x="23813" y="142875"/>
                  </a:cubicBezTo>
                  <a:cubicBezTo>
                    <a:pt x="29397" y="165212"/>
                    <a:pt x="22474" y="150379"/>
                    <a:pt x="64294" y="154781"/>
                  </a:cubicBezTo>
                  <a:cubicBezTo>
                    <a:pt x="89300" y="157413"/>
                    <a:pt x="66278" y="154384"/>
                    <a:pt x="66675" y="152400"/>
                  </a:cubicBezTo>
                  <a:close/>
                </a:path>
              </a:pathLst>
            </a:custGeom>
            <a:solidFill>
              <a:srgbClr val="92D050"/>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602" name="601 Forma libre">
              <a:hlinkClick r:id="rId385"/>
            </p:cNvPr>
            <p:cNvSpPr/>
            <p:nvPr/>
          </p:nvSpPr>
          <p:spPr bwMode="auto">
            <a:xfrm>
              <a:off x="3833813" y="1814513"/>
              <a:ext cx="134937" cy="119062"/>
            </a:xfrm>
            <a:custGeom>
              <a:avLst/>
              <a:gdLst>
                <a:gd name="connsiteX0" fmla="*/ 4315 w 147190"/>
                <a:gd name="connsiteY0" fmla="*/ 192881 h 207169"/>
                <a:gd name="connsiteX1" fmla="*/ 4315 w 147190"/>
                <a:gd name="connsiteY1" fmla="*/ 192881 h 207169"/>
                <a:gd name="connsiteX2" fmla="*/ 20984 w 147190"/>
                <a:gd name="connsiteY2" fmla="*/ 207169 h 207169"/>
                <a:gd name="connsiteX3" fmla="*/ 35271 w 147190"/>
                <a:gd name="connsiteY3" fmla="*/ 200025 h 207169"/>
                <a:gd name="connsiteX4" fmla="*/ 44796 w 147190"/>
                <a:gd name="connsiteY4" fmla="*/ 197644 h 207169"/>
                <a:gd name="connsiteX5" fmla="*/ 61465 w 147190"/>
                <a:gd name="connsiteY5" fmla="*/ 192881 h 207169"/>
                <a:gd name="connsiteX6" fmla="*/ 75752 w 147190"/>
                <a:gd name="connsiteY6" fmla="*/ 190500 h 207169"/>
                <a:gd name="connsiteX7" fmla="*/ 92421 w 147190"/>
                <a:gd name="connsiteY7" fmla="*/ 176212 h 207169"/>
                <a:gd name="connsiteX8" fmla="*/ 101946 w 147190"/>
                <a:gd name="connsiteY8" fmla="*/ 164306 h 207169"/>
                <a:gd name="connsiteX9" fmla="*/ 111471 w 147190"/>
                <a:gd name="connsiteY9" fmla="*/ 150019 h 207169"/>
                <a:gd name="connsiteX10" fmla="*/ 120996 w 147190"/>
                <a:gd name="connsiteY10" fmla="*/ 147637 h 207169"/>
                <a:gd name="connsiteX11" fmla="*/ 128140 w 147190"/>
                <a:gd name="connsiteY11" fmla="*/ 142875 h 207169"/>
                <a:gd name="connsiteX12" fmla="*/ 132902 w 147190"/>
                <a:gd name="connsiteY12" fmla="*/ 128587 h 207169"/>
                <a:gd name="connsiteX13" fmla="*/ 137665 w 147190"/>
                <a:gd name="connsiteY13" fmla="*/ 109537 h 207169"/>
                <a:gd name="connsiteX14" fmla="*/ 142427 w 147190"/>
                <a:gd name="connsiteY14" fmla="*/ 102394 h 207169"/>
                <a:gd name="connsiteX15" fmla="*/ 147190 w 147190"/>
                <a:gd name="connsiteY15" fmla="*/ 88106 h 207169"/>
                <a:gd name="connsiteX16" fmla="*/ 144809 w 147190"/>
                <a:gd name="connsiteY16" fmla="*/ 66675 h 207169"/>
                <a:gd name="connsiteX17" fmla="*/ 142427 w 147190"/>
                <a:gd name="connsiteY17" fmla="*/ 26194 h 207169"/>
                <a:gd name="connsiteX18" fmla="*/ 135284 w 147190"/>
                <a:gd name="connsiteY18" fmla="*/ 21431 h 207169"/>
                <a:gd name="connsiteX19" fmla="*/ 123377 w 147190"/>
                <a:gd name="connsiteY19" fmla="*/ 19050 h 207169"/>
                <a:gd name="connsiteX20" fmla="*/ 116234 w 147190"/>
                <a:gd name="connsiteY20" fmla="*/ 16669 h 207169"/>
                <a:gd name="connsiteX21" fmla="*/ 111471 w 147190"/>
                <a:gd name="connsiteY21" fmla="*/ 9525 h 207169"/>
                <a:gd name="connsiteX22" fmla="*/ 97184 w 147190"/>
                <a:gd name="connsiteY22" fmla="*/ 0 h 207169"/>
                <a:gd name="connsiteX23" fmla="*/ 85277 w 147190"/>
                <a:gd name="connsiteY23" fmla="*/ 2381 h 207169"/>
                <a:gd name="connsiteX24" fmla="*/ 70990 w 147190"/>
                <a:gd name="connsiteY24" fmla="*/ 4762 h 207169"/>
                <a:gd name="connsiteX25" fmla="*/ 59084 w 147190"/>
                <a:gd name="connsiteY25" fmla="*/ 14287 h 207169"/>
                <a:gd name="connsiteX26" fmla="*/ 28127 w 147190"/>
                <a:gd name="connsiteY26" fmla="*/ 16669 h 207169"/>
                <a:gd name="connsiteX27" fmla="*/ 11459 w 147190"/>
                <a:gd name="connsiteY27" fmla="*/ 35719 h 207169"/>
                <a:gd name="connsiteX28" fmla="*/ 9077 w 147190"/>
                <a:gd name="connsiteY28" fmla="*/ 42862 h 207169"/>
                <a:gd name="connsiteX29" fmla="*/ 1934 w 147190"/>
                <a:gd name="connsiteY29" fmla="*/ 45244 h 207169"/>
                <a:gd name="connsiteX30" fmla="*/ 16221 w 147190"/>
                <a:gd name="connsiteY30" fmla="*/ 54769 h 207169"/>
                <a:gd name="connsiteX31" fmla="*/ 20984 w 147190"/>
                <a:gd name="connsiteY31" fmla="*/ 61912 h 207169"/>
                <a:gd name="connsiteX32" fmla="*/ 23365 w 147190"/>
                <a:gd name="connsiteY32" fmla="*/ 69056 h 207169"/>
                <a:gd name="connsiteX33" fmla="*/ 30509 w 147190"/>
                <a:gd name="connsiteY33" fmla="*/ 71437 h 207169"/>
                <a:gd name="connsiteX34" fmla="*/ 37652 w 147190"/>
                <a:gd name="connsiteY34" fmla="*/ 85725 h 207169"/>
                <a:gd name="connsiteX35" fmla="*/ 35271 w 147190"/>
                <a:gd name="connsiteY35" fmla="*/ 92869 h 207169"/>
                <a:gd name="connsiteX36" fmla="*/ 37652 w 147190"/>
                <a:gd name="connsiteY36" fmla="*/ 123825 h 207169"/>
                <a:gd name="connsiteX37" fmla="*/ 51940 w 147190"/>
                <a:gd name="connsiteY37" fmla="*/ 119062 h 207169"/>
                <a:gd name="connsiteX38" fmla="*/ 47177 w 147190"/>
                <a:gd name="connsiteY38" fmla="*/ 130969 h 207169"/>
                <a:gd name="connsiteX39" fmla="*/ 40034 w 147190"/>
                <a:gd name="connsiteY39" fmla="*/ 133350 h 207169"/>
                <a:gd name="connsiteX40" fmla="*/ 30509 w 147190"/>
                <a:gd name="connsiteY40" fmla="*/ 135731 h 207169"/>
                <a:gd name="connsiteX41" fmla="*/ 23365 w 147190"/>
                <a:gd name="connsiteY41" fmla="*/ 138112 h 207169"/>
                <a:gd name="connsiteX42" fmla="*/ 11459 w 147190"/>
                <a:gd name="connsiteY42" fmla="*/ 140494 h 207169"/>
                <a:gd name="connsiteX43" fmla="*/ 6696 w 147190"/>
                <a:gd name="connsiteY43" fmla="*/ 159544 h 207169"/>
                <a:gd name="connsiteX44" fmla="*/ 4315 w 147190"/>
                <a:gd name="connsiteY44" fmla="*/ 192881 h 2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47190" h="207169">
                  <a:moveTo>
                    <a:pt x="4315" y="192881"/>
                  </a:moveTo>
                  <a:lnTo>
                    <a:pt x="4315" y="192881"/>
                  </a:lnTo>
                  <a:cubicBezTo>
                    <a:pt x="9871" y="197644"/>
                    <a:pt x="14438" y="203896"/>
                    <a:pt x="20984" y="207169"/>
                  </a:cubicBezTo>
                  <a:lnTo>
                    <a:pt x="35271" y="200025"/>
                  </a:lnTo>
                  <a:cubicBezTo>
                    <a:pt x="38279" y="198736"/>
                    <a:pt x="41649" y="198543"/>
                    <a:pt x="44796" y="197644"/>
                  </a:cubicBezTo>
                  <a:cubicBezTo>
                    <a:pt x="55396" y="194615"/>
                    <a:pt x="49047" y="195364"/>
                    <a:pt x="61465" y="192881"/>
                  </a:cubicBezTo>
                  <a:cubicBezTo>
                    <a:pt x="66199" y="191934"/>
                    <a:pt x="70990" y="191294"/>
                    <a:pt x="75752" y="190500"/>
                  </a:cubicBezTo>
                  <a:cubicBezTo>
                    <a:pt x="80154" y="187199"/>
                    <a:pt x="89104" y="181187"/>
                    <a:pt x="92421" y="176212"/>
                  </a:cubicBezTo>
                  <a:cubicBezTo>
                    <a:pt x="101623" y="162410"/>
                    <a:pt x="85968" y="174959"/>
                    <a:pt x="101946" y="164306"/>
                  </a:cubicBezTo>
                  <a:cubicBezTo>
                    <a:pt x="104219" y="157486"/>
                    <a:pt x="104125" y="154217"/>
                    <a:pt x="111471" y="150019"/>
                  </a:cubicBezTo>
                  <a:cubicBezTo>
                    <a:pt x="114313" y="148395"/>
                    <a:pt x="117821" y="148431"/>
                    <a:pt x="120996" y="147637"/>
                  </a:cubicBezTo>
                  <a:cubicBezTo>
                    <a:pt x="123377" y="146050"/>
                    <a:pt x="126623" y="145302"/>
                    <a:pt x="128140" y="142875"/>
                  </a:cubicBezTo>
                  <a:cubicBezTo>
                    <a:pt x="130801" y="138618"/>
                    <a:pt x="131684" y="133457"/>
                    <a:pt x="132902" y="128587"/>
                  </a:cubicBezTo>
                  <a:cubicBezTo>
                    <a:pt x="134490" y="122237"/>
                    <a:pt x="134034" y="114983"/>
                    <a:pt x="137665" y="109537"/>
                  </a:cubicBezTo>
                  <a:cubicBezTo>
                    <a:pt x="139252" y="107156"/>
                    <a:pt x="141265" y="105009"/>
                    <a:pt x="142427" y="102394"/>
                  </a:cubicBezTo>
                  <a:cubicBezTo>
                    <a:pt x="144466" y="97806"/>
                    <a:pt x="147190" y="88106"/>
                    <a:pt x="147190" y="88106"/>
                  </a:cubicBezTo>
                  <a:cubicBezTo>
                    <a:pt x="146396" y="80962"/>
                    <a:pt x="145360" y="73841"/>
                    <a:pt x="144809" y="66675"/>
                  </a:cubicBezTo>
                  <a:cubicBezTo>
                    <a:pt x="143772" y="53198"/>
                    <a:pt x="145212" y="39421"/>
                    <a:pt x="142427" y="26194"/>
                  </a:cubicBezTo>
                  <a:cubicBezTo>
                    <a:pt x="141837" y="23394"/>
                    <a:pt x="137964" y="22436"/>
                    <a:pt x="135284" y="21431"/>
                  </a:cubicBezTo>
                  <a:cubicBezTo>
                    <a:pt x="131494" y="20010"/>
                    <a:pt x="127304" y="20032"/>
                    <a:pt x="123377" y="19050"/>
                  </a:cubicBezTo>
                  <a:cubicBezTo>
                    <a:pt x="120942" y="18441"/>
                    <a:pt x="118615" y="17463"/>
                    <a:pt x="116234" y="16669"/>
                  </a:cubicBezTo>
                  <a:cubicBezTo>
                    <a:pt x="114646" y="14288"/>
                    <a:pt x="113625" y="11410"/>
                    <a:pt x="111471" y="9525"/>
                  </a:cubicBezTo>
                  <a:cubicBezTo>
                    <a:pt x="107164" y="5756"/>
                    <a:pt x="97184" y="0"/>
                    <a:pt x="97184" y="0"/>
                  </a:cubicBezTo>
                  <a:lnTo>
                    <a:pt x="85277" y="2381"/>
                  </a:lnTo>
                  <a:cubicBezTo>
                    <a:pt x="80527" y="3245"/>
                    <a:pt x="75308" y="2603"/>
                    <a:pt x="70990" y="4762"/>
                  </a:cubicBezTo>
                  <a:cubicBezTo>
                    <a:pt x="54667" y="12923"/>
                    <a:pt x="77858" y="11940"/>
                    <a:pt x="59084" y="14287"/>
                  </a:cubicBezTo>
                  <a:cubicBezTo>
                    <a:pt x="48814" y="15571"/>
                    <a:pt x="38446" y="15875"/>
                    <a:pt x="28127" y="16669"/>
                  </a:cubicBezTo>
                  <a:cubicBezTo>
                    <a:pt x="17015" y="33337"/>
                    <a:pt x="23364" y="27781"/>
                    <a:pt x="11459" y="35719"/>
                  </a:cubicBezTo>
                  <a:cubicBezTo>
                    <a:pt x="10665" y="38100"/>
                    <a:pt x="10852" y="41087"/>
                    <a:pt x="9077" y="42862"/>
                  </a:cubicBezTo>
                  <a:cubicBezTo>
                    <a:pt x="7302" y="44637"/>
                    <a:pt x="2543" y="42809"/>
                    <a:pt x="1934" y="45244"/>
                  </a:cubicBezTo>
                  <a:cubicBezTo>
                    <a:pt x="0" y="52982"/>
                    <a:pt x="13654" y="54127"/>
                    <a:pt x="16221" y="54769"/>
                  </a:cubicBezTo>
                  <a:cubicBezTo>
                    <a:pt x="17809" y="57150"/>
                    <a:pt x="19704" y="59352"/>
                    <a:pt x="20984" y="61912"/>
                  </a:cubicBezTo>
                  <a:cubicBezTo>
                    <a:pt x="22107" y="64157"/>
                    <a:pt x="21590" y="67281"/>
                    <a:pt x="23365" y="69056"/>
                  </a:cubicBezTo>
                  <a:cubicBezTo>
                    <a:pt x="25140" y="70831"/>
                    <a:pt x="28128" y="70643"/>
                    <a:pt x="30509" y="71437"/>
                  </a:cubicBezTo>
                  <a:cubicBezTo>
                    <a:pt x="32917" y="75049"/>
                    <a:pt x="37652" y="80795"/>
                    <a:pt x="37652" y="85725"/>
                  </a:cubicBezTo>
                  <a:cubicBezTo>
                    <a:pt x="37652" y="88235"/>
                    <a:pt x="36065" y="90488"/>
                    <a:pt x="35271" y="92869"/>
                  </a:cubicBezTo>
                  <a:cubicBezTo>
                    <a:pt x="36065" y="103188"/>
                    <a:pt x="32096" y="115094"/>
                    <a:pt x="37652" y="123825"/>
                  </a:cubicBezTo>
                  <a:cubicBezTo>
                    <a:pt x="40347" y="128060"/>
                    <a:pt x="51940" y="119062"/>
                    <a:pt x="51940" y="119062"/>
                  </a:cubicBezTo>
                  <a:cubicBezTo>
                    <a:pt x="50352" y="123031"/>
                    <a:pt x="49914" y="127685"/>
                    <a:pt x="47177" y="130969"/>
                  </a:cubicBezTo>
                  <a:cubicBezTo>
                    <a:pt x="45570" y="132897"/>
                    <a:pt x="42447" y="132661"/>
                    <a:pt x="40034" y="133350"/>
                  </a:cubicBezTo>
                  <a:cubicBezTo>
                    <a:pt x="36887" y="134249"/>
                    <a:pt x="33656" y="134832"/>
                    <a:pt x="30509" y="135731"/>
                  </a:cubicBezTo>
                  <a:cubicBezTo>
                    <a:pt x="28095" y="136421"/>
                    <a:pt x="25800" y="137503"/>
                    <a:pt x="23365" y="138112"/>
                  </a:cubicBezTo>
                  <a:cubicBezTo>
                    <a:pt x="19439" y="139094"/>
                    <a:pt x="15428" y="139700"/>
                    <a:pt x="11459" y="140494"/>
                  </a:cubicBezTo>
                  <a:cubicBezTo>
                    <a:pt x="9323" y="146898"/>
                    <a:pt x="7107" y="152560"/>
                    <a:pt x="6696" y="159544"/>
                  </a:cubicBezTo>
                  <a:cubicBezTo>
                    <a:pt x="6137" y="169053"/>
                    <a:pt x="4712" y="187325"/>
                    <a:pt x="4315" y="192881"/>
                  </a:cubicBezTo>
                  <a:close/>
                </a:path>
              </a:pathLst>
            </a:custGeom>
            <a:solidFill>
              <a:srgbClr val="92D050"/>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603" name="602 Forma libre"/>
            <p:cNvSpPr/>
            <p:nvPr/>
          </p:nvSpPr>
          <p:spPr bwMode="auto">
            <a:xfrm>
              <a:off x="3879850" y="1803400"/>
              <a:ext cx="80963" cy="25400"/>
            </a:xfrm>
            <a:custGeom>
              <a:avLst/>
              <a:gdLst>
                <a:gd name="connsiteX0" fmla="*/ 87521 w 87521"/>
                <a:gd name="connsiteY0" fmla="*/ 45724 h 45724"/>
                <a:gd name="connsiteX1" fmla="*/ 87521 w 87521"/>
                <a:gd name="connsiteY1" fmla="*/ 45724 h 45724"/>
                <a:gd name="connsiteX2" fmla="*/ 77996 w 87521"/>
                <a:gd name="connsiteY2" fmla="*/ 26674 h 45724"/>
                <a:gd name="connsiteX3" fmla="*/ 70852 w 87521"/>
                <a:gd name="connsiteY3" fmla="*/ 12387 h 45724"/>
                <a:gd name="connsiteX4" fmla="*/ 56565 w 87521"/>
                <a:gd name="connsiteY4" fmla="*/ 5243 h 45724"/>
                <a:gd name="connsiteX5" fmla="*/ 49421 w 87521"/>
                <a:gd name="connsiteY5" fmla="*/ 481 h 45724"/>
                <a:gd name="connsiteX6" fmla="*/ 30371 w 87521"/>
                <a:gd name="connsiteY6" fmla="*/ 2862 h 45724"/>
                <a:gd name="connsiteX7" fmla="*/ 16083 w 87521"/>
                <a:gd name="connsiteY7" fmla="*/ 17149 h 45724"/>
                <a:gd name="connsiteX8" fmla="*/ 8940 w 87521"/>
                <a:gd name="connsiteY8" fmla="*/ 19531 h 45724"/>
                <a:gd name="connsiteX9" fmla="*/ 11321 w 87521"/>
                <a:gd name="connsiteY9" fmla="*/ 38581 h 45724"/>
                <a:gd name="connsiteX10" fmla="*/ 18465 w 87521"/>
                <a:gd name="connsiteY10" fmla="*/ 33818 h 45724"/>
                <a:gd name="connsiteX11" fmla="*/ 56565 w 87521"/>
                <a:gd name="connsiteY11" fmla="*/ 33818 h 45724"/>
                <a:gd name="connsiteX12" fmla="*/ 63708 w 87521"/>
                <a:gd name="connsiteY12" fmla="*/ 38581 h 45724"/>
                <a:gd name="connsiteX13" fmla="*/ 87521 w 87521"/>
                <a:gd name="connsiteY13" fmla="*/ 45724 h 45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21" h="45724">
                  <a:moveTo>
                    <a:pt x="87521" y="45724"/>
                  </a:moveTo>
                  <a:lnTo>
                    <a:pt x="87521" y="45724"/>
                  </a:lnTo>
                  <a:cubicBezTo>
                    <a:pt x="84346" y="39374"/>
                    <a:pt x="80934" y="33137"/>
                    <a:pt x="77996" y="26674"/>
                  </a:cubicBezTo>
                  <a:cubicBezTo>
                    <a:pt x="74768" y="19572"/>
                    <a:pt x="76941" y="18476"/>
                    <a:pt x="70852" y="12387"/>
                  </a:cubicBezTo>
                  <a:cubicBezTo>
                    <a:pt x="64027" y="5562"/>
                    <a:pt x="64312" y="9116"/>
                    <a:pt x="56565" y="5243"/>
                  </a:cubicBezTo>
                  <a:cubicBezTo>
                    <a:pt x="54005" y="3963"/>
                    <a:pt x="51802" y="2068"/>
                    <a:pt x="49421" y="481"/>
                  </a:cubicBezTo>
                  <a:cubicBezTo>
                    <a:pt x="43071" y="1275"/>
                    <a:pt x="36095" y="0"/>
                    <a:pt x="30371" y="2862"/>
                  </a:cubicBezTo>
                  <a:cubicBezTo>
                    <a:pt x="24347" y="5874"/>
                    <a:pt x="22472" y="15018"/>
                    <a:pt x="16083" y="17149"/>
                  </a:cubicBezTo>
                  <a:lnTo>
                    <a:pt x="8940" y="19531"/>
                  </a:lnTo>
                  <a:cubicBezTo>
                    <a:pt x="3272" y="36533"/>
                    <a:pt x="0" y="31033"/>
                    <a:pt x="11321" y="38581"/>
                  </a:cubicBezTo>
                  <a:cubicBezTo>
                    <a:pt x="13702" y="36993"/>
                    <a:pt x="15905" y="35098"/>
                    <a:pt x="18465" y="33818"/>
                  </a:cubicBezTo>
                  <a:cubicBezTo>
                    <a:pt x="30526" y="27787"/>
                    <a:pt x="43315" y="32799"/>
                    <a:pt x="56565" y="33818"/>
                  </a:cubicBezTo>
                  <a:cubicBezTo>
                    <a:pt x="58946" y="35406"/>
                    <a:pt x="61093" y="37419"/>
                    <a:pt x="63708" y="38581"/>
                  </a:cubicBezTo>
                  <a:cubicBezTo>
                    <a:pt x="75552" y="43845"/>
                    <a:pt x="83552" y="44534"/>
                    <a:pt x="87521" y="45724"/>
                  </a:cubicBezTo>
                  <a:close/>
                </a:path>
              </a:pathLst>
            </a:custGeom>
            <a:solidFill>
              <a:srgbClr val="92D050"/>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586" name="Freeform 530"/>
            <p:cNvSpPr>
              <a:spLocks/>
            </p:cNvSpPr>
            <p:nvPr>
              <p:custDataLst>
                <p:tags r:id="rId370"/>
              </p:custDataLst>
            </p:nvPr>
          </p:nvSpPr>
          <p:spPr bwMode="auto">
            <a:xfrm>
              <a:off x="3700463" y="2554288"/>
              <a:ext cx="31750" cy="52387"/>
            </a:xfrm>
            <a:custGeom>
              <a:avLst/>
              <a:gdLst>
                <a:gd name="T0" fmla="*/ 2147483647 w 60"/>
                <a:gd name="T1" fmla="*/ 0 h 74"/>
                <a:gd name="T2" fmla="*/ 2147483647 w 60"/>
                <a:gd name="T3" fmla="*/ 2147483647 h 74"/>
                <a:gd name="T4" fmla="*/ 2147483647 w 60"/>
                <a:gd name="T5" fmla="*/ 2147483647 h 74"/>
                <a:gd name="T6" fmla="*/ 2147483647 w 60"/>
                <a:gd name="T7" fmla="*/ 2147483647 h 74"/>
                <a:gd name="T8" fmla="*/ 2147483647 w 60"/>
                <a:gd name="T9" fmla="*/ 2147483647 h 74"/>
                <a:gd name="T10" fmla="*/ 2147483647 w 60"/>
                <a:gd name="T11" fmla="*/ 2147483647 h 74"/>
                <a:gd name="T12" fmla="*/ 2147483647 w 60"/>
                <a:gd name="T13" fmla="*/ 2147483647 h 74"/>
                <a:gd name="T14" fmla="*/ 2147483647 w 60"/>
                <a:gd name="T15" fmla="*/ 2147483647 h 74"/>
                <a:gd name="T16" fmla="*/ 2147483647 w 60"/>
                <a:gd name="T17" fmla="*/ 2147483647 h 74"/>
                <a:gd name="T18" fmla="*/ 2147483647 w 60"/>
                <a:gd name="T19" fmla="*/ 2147483647 h 74"/>
                <a:gd name="T20" fmla="*/ 2147483647 w 60"/>
                <a:gd name="T21" fmla="*/ 2147483647 h 74"/>
                <a:gd name="T22" fmla="*/ 2147483647 w 60"/>
                <a:gd name="T23" fmla="*/ 2147483647 h 74"/>
                <a:gd name="T24" fmla="*/ 2147483647 w 60"/>
                <a:gd name="T25" fmla="*/ 2147483647 h 74"/>
                <a:gd name="T26" fmla="*/ 2147483647 w 60"/>
                <a:gd name="T27" fmla="*/ 2147483647 h 74"/>
                <a:gd name="T28" fmla="*/ 0 w 60"/>
                <a:gd name="T29" fmla="*/ 2147483647 h 74"/>
                <a:gd name="T30" fmla="*/ 2147483647 w 60"/>
                <a:gd name="T31" fmla="*/ 2147483647 h 74"/>
                <a:gd name="T32" fmla="*/ 2147483647 w 60"/>
                <a:gd name="T33" fmla="*/ 2147483647 h 74"/>
                <a:gd name="T34" fmla="*/ 2147483647 w 60"/>
                <a:gd name="T35" fmla="*/ 2147483647 h 74"/>
                <a:gd name="T36" fmla="*/ 2147483647 w 60"/>
                <a:gd name="T37" fmla="*/ 2147483647 h 74"/>
                <a:gd name="T38" fmla="*/ 2147483647 w 60"/>
                <a:gd name="T39" fmla="*/ 2147483647 h 74"/>
                <a:gd name="T40" fmla="*/ 2147483647 w 60"/>
                <a:gd name="T41" fmla="*/ 2147483647 h 74"/>
                <a:gd name="T42" fmla="*/ 2147483647 w 60"/>
                <a:gd name="T43" fmla="*/ 2147483647 h 74"/>
                <a:gd name="T44" fmla="*/ 2147483647 w 60"/>
                <a:gd name="T45" fmla="*/ 2147483647 h 74"/>
                <a:gd name="T46" fmla="*/ 2147483647 w 60"/>
                <a:gd name="T47" fmla="*/ 0 h 74"/>
                <a:gd name="T48" fmla="*/ 2147483647 w 60"/>
                <a:gd name="T49" fmla="*/ 0 h 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74"/>
                <a:gd name="T77" fmla="*/ 60 w 60"/>
                <a:gd name="T78" fmla="*/ 74 h 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74">
                  <a:moveTo>
                    <a:pt x="60" y="0"/>
                  </a:moveTo>
                  <a:lnTo>
                    <a:pt x="56" y="4"/>
                  </a:lnTo>
                  <a:lnTo>
                    <a:pt x="51" y="10"/>
                  </a:lnTo>
                  <a:lnTo>
                    <a:pt x="48" y="15"/>
                  </a:lnTo>
                  <a:lnTo>
                    <a:pt x="46" y="21"/>
                  </a:lnTo>
                  <a:lnTo>
                    <a:pt x="41" y="31"/>
                  </a:lnTo>
                  <a:lnTo>
                    <a:pt x="37" y="42"/>
                  </a:lnTo>
                  <a:lnTo>
                    <a:pt x="35" y="47"/>
                  </a:lnTo>
                  <a:lnTo>
                    <a:pt x="32" y="51"/>
                  </a:lnTo>
                  <a:lnTo>
                    <a:pt x="29" y="56"/>
                  </a:lnTo>
                  <a:lnTo>
                    <a:pt x="25" y="60"/>
                  </a:lnTo>
                  <a:lnTo>
                    <a:pt x="20" y="65"/>
                  </a:lnTo>
                  <a:lnTo>
                    <a:pt x="15" y="69"/>
                  </a:lnTo>
                  <a:lnTo>
                    <a:pt x="8" y="72"/>
                  </a:lnTo>
                  <a:lnTo>
                    <a:pt x="0" y="74"/>
                  </a:lnTo>
                  <a:lnTo>
                    <a:pt x="5" y="60"/>
                  </a:lnTo>
                  <a:lnTo>
                    <a:pt x="12" y="47"/>
                  </a:lnTo>
                  <a:lnTo>
                    <a:pt x="19" y="34"/>
                  </a:lnTo>
                  <a:lnTo>
                    <a:pt x="27" y="23"/>
                  </a:lnTo>
                  <a:lnTo>
                    <a:pt x="36" y="14"/>
                  </a:lnTo>
                  <a:lnTo>
                    <a:pt x="43" y="6"/>
                  </a:lnTo>
                  <a:lnTo>
                    <a:pt x="48" y="3"/>
                  </a:lnTo>
                  <a:lnTo>
                    <a:pt x="52" y="1"/>
                  </a:lnTo>
                  <a:lnTo>
                    <a:pt x="56" y="0"/>
                  </a:lnTo>
                  <a:lnTo>
                    <a:pt x="60" y="0"/>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564" name="563 Forma libre"/>
            <p:cNvSpPr/>
            <p:nvPr/>
          </p:nvSpPr>
          <p:spPr bwMode="auto">
            <a:xfrm>
              <a:off x="4581525" y="2141538"/>
              <a:ext cx="53975" cy="58737"/>
            </a:xfrm>
            <a:custGeom>
              <a:avLst/>
              <a:gdLst>
                <a:gd name="connsiteX0" fmla="*/ 22925 w 54274"/>
                <a:gd name="connsiteY0" fmla="*/ 0 h 70670"/>
                <a:gd name="connsiteX1" fmla="*/ 22925 w 54274"/>
                <a:gd name="connsiteY1" fmla="*/ 0 h 70670"/>
                <a:gd name="connsiteX2" fmla="*/ 32450 w 54274"/>
                <a:gd name="connsiteY2" fmla="*/ 19050 h 70670"/>
                <a:gd name="connsiteX3" fmla="*/ 44356 w 54274"/>
                <a:gd name="connsiteY3" fmla="*/ 35719 h 70670"/>
                <a:gd name="connsiteX4" fmla="*/ 41975 w 54274"/>
                <a:gd name="connsiteY4" fmla="*/ 54769 h 70670"/>
                <a:gd name="connsiteX5" fmla="*/ 30069 w 54274"/>
                <a:gd name="connsiteY5" fmla="*/ 57150 h 70670"/>
                <a:gd name="connsiteX6" fmla="*/ 27688 w 54274"/>
                <a:gd name="connsiteY6" fmla="*/ 64294 h 70670"/>
                <a:gd name="connsiteX7" fmla="*/ 13400 w 54274"/>
                <a:gd name="connsiteY7" fmla="*/ 61913 h 70670"/>
                <a:gd name="connsiteX8" fmla="*/ 6256 w 54274"/>
                <a:gd name="connsiteY8" fmla="*/ 59531 h 70670"/>
                <a:gd name="connsiteX9" fmla="*/ 3875 w 54274"/>
                <a:gd name="connsiteY9" fmla="*/ 35719 h 70670"/>
                <a:gd name="connsiteX10" fmla="*/ 6256 w 54274"/>
                <a:gd name="connsiteY10" fmla="*/ 28575 h 70670"/>
                <a:gd name="connsiteX11" fmla="*/ 13400 w 54274"/>
                <a:gd name="connsiteY11" fmla="*/ 26194 h 70670"/>
                <a:gd name="connsiteX12" fmla="*/ 15781 w 54274"/>
                <a:gd name="connsiteY12" fmla="*/ 19050 h 70670"/>
                <a:gd name="connsiteX13" fmla="*/ 22925 w 54274"/>
                <a:gd name="connsiteY13" fmla="*/ 0 h 7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274" h="70670">
                  <a:moveTo>
                    <a:pt x="22925" y="0"/>
                  </a:moveTo>
                  <a:lnTo>
                    <a:pt x="22925" y="0"/>
                  </a:lnTo>
                  <a:cubicBezTo>
                    <a:pt x="26100" y="6350"/>
                    <a:pt x="29653" y="12525"/>
                    <a:pt x="32450" y="19050"/>
                  </a:cubicBezTo>
                  <a:cubicBezTo>
                    <a:pt x="39859" y="36336"/>
                    <a:pt x="31525" y="31442"/>
                    <a:pt x="44356" y="35719"/>
                  </a:cubicBezTo>
                  <a:cubicBezTo>
                    <a:pt x="48308" y="47573"/>
                    <a:pt x="54274" y="50157"/>
                    <a:pt x="41975" y="54769"/>
                  </a:cubicBezTo>
                  <a:cubicBezTo>
                    <a:pt x="38185" y="56190"/>
                    <a:pt x="34038" y="56356"/>
                    <a:pt x="30069" y="57150"/>
                  </a:cubicBezTo>
                  <a:cubicBezTo>
                    <a:pt x="29275" y="59531"/>
                    <a:pt x="29463" y="62519"/>
                    <a:pt x="27688" y="64294"/>
                  </a:cubicBezTo>
                  <a:cubicBezTo>
                    <a:pt x="21312" y="70670"/>
                    <a:pt x="18662" y="64544"/>
                    <a:pt x="13400" y="61913"/>
                  </a:cubicBezTo>
                  <a:cubicBezTo>
                    <a:pt x="11155" y="60790"/>
                    <a:pt x="8637" y="60325"/>
                    <a:pt x="6256" y="59531"/>
                  </a:cubicBezTo>
                  <a:cubicBezTo>
                    <a:pt x="884" y="43413"/>
                    <a:pt x="0" y="49284"/>
                    <a:pt x="3875" y="35719"/>
                  </a:cubicBezTo>
                  <a:cubicBezTo>
                    <a:pt x="4565" y="33305"/>
                    <a:pt x="4481" y="30350"/>
                    <a:pt x="6256" y="28575"/>
                  </a:cubicBezTo>
                  <a:cubicBezTo>
                    <a:pt x="8031" y="26800"/>
                    <a:pt x="11019" y="26988"/>
                    <a:pt x="13400" y="26194"/>
                  </a:cubicBezTo>
                  <a:cubicBezTo>
                    <a:pt x="14194" y="23813"/>
                    <a:pt x="14658" y="21295"/>
                    <a:pt x="15781" y="19050"/>
                  </a:cubicBezTo>
                  <a:cubicBezTo>
                    <a:pt x="18473" y="13665"/>
                    <a:pt x="21734" y="3175"/>
                    <a:pt x="22925" y="0"/>
                  </a:cubicBezTo>
                  <a:close/>
                </a:path>
              </a:pathLst>
            </a:custGeom>
            <a:solidFill>
              <a:schemeClr val="bg1">
                <a:lumMod val="85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605" name="604 Forma libre"/>
            <p:cNvSpPr/>
            <p:nvPr/>
          </p:nvSpPr>
          <p:spPr bwMode="auto">
            <a:xfrm>
              <a:off x="3654425" y="2559050"/>
              <a:ext cx="23813" cy="9525"/>
            </a:xfrm>
            <a:custGeom>
              <a:avLst/>
              <a:gdLst>
                <a:gd name="connsiteX0" fmla="*/ 23560 w 23560"/>
                <a:gd name="connsiteY0" fmla="*/ 0 h 12262"/>
                <a:gd name="connsiteX1" fmla="*/ 23560 w 23560"/>
                <a:gd name="connsiteY1" fmla="*/ 0 h 12262"/>
                <a:gd name="connsiteX2" fmla="*/ 2129 w 23560"/>
                <a:gd name="connsiteY2" fmla="*/ 4763 h 12262"/>
                <a:gd name="connsiteX3" fmla="*/ 4510 w 23560"/>
                <a:gd name="connsiteY3" fmla="*/ 11907 h 12262"/>
                <a:gd name="connsiteX4" fmla="*/ 23560 w 23560"/>
                <a:gd name="connsiteY4" fmla="*/ 0 h 12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0" h="12262">
                  <a:moveTo>
                    <a:pt x="23560" y="0"/>
                  </a:moveTo>
                  <a:lnTo>
                    <a:pt x="23560" y="0"/>
                  </a:lnTo>
                  <a:cubicBezTo>
                    <a:pt x="16416" y="1588"/>
                    <a:pt x="8335" y="884"/>
                    <a:pt x="2129" y="4763"/>
                  </a:cubicBezTo>
                  <a:cubicBezTo>
                    <a:pt x="0" y="6093"/>
                    <a:pt x="2025" y="12262"/>
                    <a:pt x="4510" y="11907"/>
                  </a:cubicBezTo>
                  <a:cubicBezTo>
                    <a:pt x="10429" y="11061"/>
                    <a:pt x="20385" y="1984"/>
                    <a:pt x="23560" y="0"/>
                  </a:cubicBezTo>
                  <a:close/>
                </a:path>
              </a:pathLst>
            </a:custGeom>
            <a:solidFill>
              <a:srgbClr val="92D050"/>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606" name="605 Forma libre"/>
            <p:cNvSpPr/>
            <p:nvPr/>
          </p:nvSpPr>
          <p:spPr bwMode="auto">
            <a:xfrm>
              <a:off x="3654425" y="2584450"/>
              <a:ext cx="22225" cy="17463"/>
            </a:xfrm>
            <a:custGeom>
              <a:avLst/>
              <a:gdLst>
                <a:gd name="connsiteX0" fmla="*/ 15490 w 21530"/>
                <a:gd name="connsiteY0" fmla="*/ 0 h 22204"/>
                <a:gd name="connsiteX1" fmla="*/ 15490 w 21530"/>
                <a:gd name="connsiteY1" fmla="*/ 0 h 22204"/>
                <a:gd name="connsiteX2" fmla="*/ 1203 w 21530"/>
                <a:gd name="connsiteY2" fmla="*/ 16668 h 22204"/>
                <a:gd name="connsiteX3" fmla="*/ 17871 w 21530"/>
                <a:gd name="connsiteY3" fmla="*/ 14287 h 22204"/>
                <a:gd name="connsiteX4" fmla="*/ 15490 w 21530"/>
                <a:gd name="connsiteY4" fmla="*/ 0 h 22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30" h="22204">
                  <a:moveTo>
                    <a:pt x="15490" y="0"/>
                  </a:moveTo>
                  <a:lnTo>
                    <a:pt x="15490" y="0"/>
                  </a:lnTo>
                  <a:cubicBezTo>
                    <a:pt x="10728" y="5556"/>
                    <a:pt x="0" y="9450"/>
                    <a:pt x="1203" y="16668"/>
                  </a:cubicBezTo>
                  <a:cubicBezTo>
                    <a:pt x="2126" y="22204"/>
                    <a:pt x="14175" y="18511"/>
                    <a:pt x="17871" y="14287"/>
                  </a:cubicBezTo>
                  <a:cubicBezTo>
                    <a:pt x="21530" y="10105"/>
                    <a:pt x="15887" y="2381"/>
                    <a:pt x="15490" y="0"/>
                  </a:cubicBezTo>
                  <a:close/>
                </a:path>
              </a:pathLst>
            </a:custGeom>
            <a:solidFill>
              <a:srgbClr val="92D050"/>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613" name="612 Forma libre"/>
            <p:cNvSpPr/>
            <p:nvPr/>
          </p:nvSpPr>
          <p:spPr bwMode="auto">
            <a:xfrm>
              <a:off x="4157663" y="2265363"/>
              <a:ext cx="11112" cy="22225"/>
            </a:xfrm>
            <a:custGeom>
              <a:avLst/>
              <a:gdLst>
                <a:gd name="connsiteX0" fmla="*/ 1420 w 12271"/>
                <a:gd name="connsiteY0" fmla="*/ 0 h 28524"/>
                <a:gd name="connsiteX1" fmla="*/ 1420 w 12271"/>
                <a:gd name="connsiteY1" fmla="*/ 0 h 28524"/>
                <a:gd name="connsiteX2" fmla="*/ 3802 w 12271"/>
                <a:gd name="connsiteY2" fmla="*/ 26194 h 28524"/>
                <a:gd name="connsiteX3" fmla="*/ 10945 w 12271"/>
                <a:gd name="connsiteY3" fmla="*/ 23812 h 28524"/>
                <a:gd name="connsiteX4" fmla="*/ 8564 w 12271"/>
                <a:gd name="connsiteY4" fmla="*/ 9525 h 28524"/>
                <a:gd name="connsiteX5" fmla="*/ 1420 w 12271"/>
                <a:gd name="connsiteY5" fmla="*/ 7144 h 28524"/>
                <a:gd name="connsiteX6" fmla="*/ 1420 w 12271"/>
                <a:gd name="connsiteY6" fmla="*/ 0 h 2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1" h="28524">
                  <a:moveTo>
                    <a:pt x="1420" y="0"/>
                  </a:moveTo>
                  <a:lnTo>
                    <a:pt x="1420" y="0"/>
                  </a:lnTo>
                  <a:cubicBezTo>
                    <a:pt x="2214" y="8731"/>
                    <a:pt x="546" y="18054"/>
                    <a:pt x="3802" y="26194"/>
                  </a:cubicBezTo>
                  <a:cubicBezTo>
                    <a:pt x="4734" y="28524"/>
                    <a:pt x="10256" y="26225"/>
                    <a:pt x="10945" y="23812"/>
                  </a:cubicBezTo>
                  <a:cubicBezTo>
                    <a:pt x="12271" y="19170"/>
                    <a:pt x="10959" y="13717"/>
                    <a:pt x="8564" y="9525"/>
                  </a:cubicBezTo>
                  <a:cubicBezTo>
                    <a:pt x="7319" y="7346"/>
                    <a:pt x="3428" y="8650"/>
                    <a:pt x="1420" y="7144"/>
                  </a:cubicBezTo>
                  <a:cubicBezTo>
                    <a:pt x="0" y="6079"/>
                    <a:pt x="1420" y="1191"/>
                    <a:pt x="1420" y="0"/>
                  </a:cubicBezTo>
                  <a:close/>
                </a:path>
              </a:pathLst>
            </a:custGeom>
            <a:solidFill>
              <a:srgbClr val="92D050"/>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614" name="613 Forma libre"/>
            <p:cNvSpPr/>
            <p:nvPr/>
          </p:nvSpPr>
          <p:spPr bwMode="auto">
            <a:xfrm>
              <a:off x="3684588" y="2543175"/>
              <a:ext cx="15875" cy="17463"/>
            </a:xfrm>
            <a:custGeom>
              <a:avLst/>
              <a:gdLst>
                <a:gd name="connsiteX0" fmla="*/ 7143 w 16668"/>
                <a:gd name="connsiteY0" fmla="*/ 21074 h 21074"/>
                <a:gd name="connsiteX1" fmla="*/ 7143 w 16668"/>
                <a:gd name="connsiteY1" fmla="*/ 21074 h 21074"/>
                <a:gd name="connsiteX2" fmla="*/ 16668 w 16668"/>
                <a:gd name="connsiteY2" fmla="*/ 21074 h 21074"/>
                <a:gd name="connsiteX3" fmla="*/ 9525 w 16668"/>
                <a:gd name="connsiteY3" fmla="*/ 2024 h 21074"/>
                <a:gd name="connsiteX4" fmla="*/ 2381 w 16668"/>
                <a:gd name="connsiteY4" fmla="*/ 6786 h 21074"/>
                <a:gd name="connsiteX5" fmla="*/ 0 w 16668"/>
                <a:gd name="connsiteY5" fmla="*/ 13930 h 21074"/>
                <a:gd name="connsiteX6" fmla="*/ 7143 w 16668"/>
                <a:gd name="connsiteY6" fmla="*/ 21074 h 2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68" h="21074">
                  <a:moveTo>
                    <a:pt x="7143" y="21074"/>
                  </a:moveTo>
                  <a:lnTo>
                    <a:pt x="7143" y="21074"/>
                  </a:lnTo>
                  <a:lnTo>
                    <a:pt x="16668" y="21074"/>
                  </a:lnTo>
                  <a:cubicBezTo>
                    <a:pt x="14287" y="14724"/>
                    <a:pt x="14320" y="6820"/>
                    <a:pt x="9525" y="2024"/>
                  </a:cubicBezTo>
                  <a:cubicBezTo>
                    <a:pt x="7501" y="0"/>
                    <a:pt x="4169" y="4551"/>
                    <a:pt x="2381" y="6786"/>
                  </a:cubicBezTo>
                  <a:cubicBezTo>
                    <a:pt x="813" y="8746"/>
                    <a:pt x="794" y="11549"/>
                    <a:pt x="0" y="13930"/>
                  </a:cubicBezTo>
                  <a:lnTo>
                    <a:pt x="7143" y="21074"/>
                  </a:lnTo>
                  <a:close/>
                </a:path>
              </a:pathLst>
            </a:custGeom>
            <a:solidFill>
              <a:srgbClr val="92D050"/>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615" name="614 Forma libre"/>
            <p:cNvSpPr/>
            <p:nvPr/>
          </p:nvSpPr>
          <p:spPr bwMode="auto">
            <a:xfrm>
              <a:off x="4194175" y="2251075"/>
              <a:ext cx="23813" cy="14288"/>
            </a:xfrm>
            <a:custGeom>
              <a:avLst/>
              <a:gdLst>
                <a:gd name="connsiteX0" fmla="*/ 0 w 23813"/>
                <a:gd name="connsiteY0" fmla="*/ 11906 h 19050"/>
                <a:gd name="connsiteX1" fmla="*/ 0 w 23813"/>
                <a:gd name="connsiteY1" fmla="*/ 11906 h 19050"/>
                <a:gd name="connsiteX2" fmla="*/ 19050 w 23813"/>
                <a:gd name="connsiteY2" fmla="*/ 19050 h 19050"/>
                <a:gd name="connsiteX3" fmla="*/ 23813 w 23813"/>
                <a:gd name="connsiteY3" fmla="*/ 11906 h 19050"/>
                <a:gd name="connsiteX4" fmla="*/ 11906 w 23813"/>
                <a:gd name="connsiteY4" fmla="*/ 0 h 19050"/>
                <a:gd name="connsiteX5" fmla="*/ 0 w 23813"/>
                <a:gd name="connsiteY5" fmla="*/ 11906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13" h="19050">
                  <a:moveTo>
                    <a:pt x="0" y="11906"/>
                  </a:moveTo>
                  <a:lnTo>
                    <a:pt x="0" y="11906"/>
                  </a:lnTo>
                  <a:cubicBezTo>
                    <a:pt x="6350" y="14287"/>
                    <a:pt x="12268" y="19050"/>
                    <a:pt x="19050" y="19050"/>
                  </a:cubicBezTo>
                  <a:cubicBezTo>
                    <a:pt x="21912" y="19050"/>
                    <a:pt x="23813" y="14768"/>
                    <a:pt x="23813" y="11906"/>
                  </a:cubicBezTo>
                  <a:cubicBezTo>
                    <a:pt x="23813" y="6614"/>
                    <a:pt x="15081" y="2117"/>
                    <a:pt x="11906" y="0"/>
                  </a:cubicBezTo>
                  <a:cubicBezTo>
                    <a:pt x="71" y="2959"/>
                    <a:pt x="1984" y="9922"/>
                    <a:pt x="0" y="11906"/>
                  </a:cubicBezTo>
                  <a:close/>
                </a:path>
              </a:pathLst>
            </a:custGeom>
            <a:solidFill>
              <a:srgbClr val="92D050"/>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618" name="617 Forma libre"/>
            <p:cNvSpPr/>
            <p:nvPr/>
          </p:nvSpPr>
          <p:spPr bwMode="auto">
            <a:xfrm>
              <a:off x="3636963" y="2527300"/>
              <a:ext cx="25400" cy="19050"/>
            </a:xfrm>
            <a:custGeom>
              <a:avLst/>
              <a:gdLst>
                <a:gd name="connsiteX0" fmla="*/ 26193 w 26193"/>
                <a:gd name="connsiteY0" fmla="*/ 4763 h 22612"/>
                <a:gd name="connsiteX1" fmla="*/ 26193 w 26193"/>
                <a:gd name="connsiteY1" fmla="*/ 4763 h 22612"/>
                <a:gd name="connsiteX2" fmla="*/ 2381 w 26193"/>
                <a:gd name="connsiteY2" fmla="*/ 14288 h 22612"/>
                <a:gd name="connsiteX3" fmla="*/ 0 w 26193"/>
                <a:gd name="connsiteY3" fmla="*/ 7144 h 22612"/>
                <a:gd name="connsiteX4" fmla="*/ 14287 w 26193"/>
                <a:gd name="connsiteY4" fmla="*/ 0 h 22612"/>
                <a:gd name="connsiteX5" fmla="*/ 21431 w 26193"/>
                <a:gd name="connsiteY5" fmla="*/ 2382 h 22612"/>
                <a:gd name="connsiteX6" fmla="*/ 26193 w 26193"/>
                <a:gd name="connsiteY6" fmla="*/ 4763 h 2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93" h="22612">
                  <a:moveTo>
                    <a:pt x="26193" y="4763"/>
                  </a:moveTo>
                  <a:lnTo>
                    <a:pt x="26193" y="4763"/>
                  </a:lnTo>
                  <a:cubicBezTo>
                    <a:pt x="21893" y="7835"/>
                    <a:pt x="10705" y="22612"/>
                    <a:pt x="2381" y="14288"/>
                  </a:cubicBezTo>
                  <a:cubicBezTo>
                    <a:pt x="606" y="12513"/>
                    <a:pt x="794" y="9525"/>
                    <a:pt x="0" y="7144"/>
                  </a:cubicBezTo>
                  <a:cubicBezTo>
                    <a:pt x="3611" y="4737"/>
                    <a:pt x="9359" y="0"/>
                    <a:pt x="14287" y="0"/>
                  </a:cubicBezTo>
                  <a:cubicBezTo>
                    <a:pt x="16797" y="0"/>
                    <a:pt x="19050" y="1588"/>
                    <a:pt x="21431" y="2382"/>
                  </a:cubicBezTo>
                  <a:cubicBezTo>
                    <a:pt x="16228" y="10186"/>
                    <a:pt x="25399" y="4366"/>
                    <a:pt x="26193" y="4763"/>
                  </a:cubicBezTo>
                  <a:close/>
                </a:path>
              </a:pathLst>
            </a:custGeom>
            <a:solidFill>
              <a:srgbClr val="92D050"/>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588" name="Rounded Rectangle 567"/>
            <p:cNvSpPr/>
            <p:nvPr/>
          </p:nvSpPr>
          <p:spPr bwMode="auto">
            <a:xfrm>
              <a:off x="5219700" y="5195888"/>
              <a:ext cx="358775" cy="177800"/>
            </a:xfrm>
            <a:prstGeom prst="roundRect">
              <a:avLst/>
            </a:prstGeom>
            <a:solidFill>
              <a:schemeClr val="bg1">
                <a:lumMod val="85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98" name="TextBox 570"/>
            <p:cNvSpPr txBox="1"/>
            <p:nvPr/>
          </p:nvSpPr>
          <p:spPr bwMode="auto">
            <a:xfrm>
              <a:off x="5573713" y="5156200"/>
              <a:ext cx="2006600" cy="253916"/>
            </a:xfrm>
            <a:prstGeom prst="rect">
              <a:avLst/>
            </a:prstGeom>
            <a:noFill/>
            <a:ln w="9525">
              <a:noFill/>
            </a:ln>
          </p:spPr>
          <p:txBody>
            <a:bodyPr>
              <a:spAutoFit/>
            </a:bodyPr>
            <a:lstStyle/>
            <a:p>
              <a:pPr>
                <a:defRPr/>
              </a:pPr>
              <a:r>
                <a:rPr lang="en-US" sz="1050" b="1" dirty="0" smtClean="0">
                  <a:ea typeface="+mn-ea"/>
                </a:rPr>
                <a:t>Sin </a:t>
              </a:r>
              <a:r>
                <a:rPr lang="en-US" sz="1050" b="1" dirty="0" err="1" smtClean="0">
                  <a:ea typeface="+mn-ea"/>
                </a:rPr>
                <a:t>información</a:t>
              </a:r>
              <a:r>
                <a:rPr lang="en-US" sz="1050" b="1" dirty="0" smtClean="0">
                  <a:ea typeface="+mn-ea"/>
                </a:rPr>
                <a:t> </a:t>
              </a:r>
              <a:endParaRPr lang="en-US" sz="1050" b="1" dirty="0">
                <a:ea typeface="+mn-ea"/>
              </a:endParaRPr>
            </a:p>
          </p:txBody>
        </p:sp>
      </p:grpSp>
      <p:sp>
        <p:nvSpPr>
          <p:cNvPr id="600" name="Rectangle 66"/>
          <p:cNvSpPr>
            <a:spLocks noChangeArrowheads="1"/>
          </p:cNvSpPr>
          <p:nvPr/>
        </p:nvSpPr>
        <p:spPr bwMode="auto">
          <a:xfrm>
            <a:off x="179512" y="908720"/>
            <a:ext cx="8784976" cy="720080"/>
          </a:xfrm>
          <a:prstGeom prst="rect">
            <a:avLst/>
          </a:prstGeom>
          <a:solidFill>
            <a:srgbClr val="002060"/>
          </a:solidFill>
          <a:ln w="9525" algn="ctr">
            <a:noFill/>
            <a:round/>
            <a:headEnd/>
            <a:tailEnd/>
          </a:ln>
          <a:effectLst>
            <a:softEdge rad="88900"/>
          </a:effectLst>
        </p:spPr>
        <p:txBody>
          <a:bodyPr wrap="none" anchor="ctr"/>
          <a:lstStyle/>
          <a:p>
            <a:pPr marL="182563" eaLnBrk="0" hangingPunct="0">
              <a:lnSpc>
                <a:spcPct val="120000"/>
              </a:lnSpc>
            </a:pPr>
            <a:r>
              <a:rPr lang="es-ES_tradnl" sz="2000" b="1" dirty="0">
                <a:solidFill>
                  <a:schemeClr val="bg1"/>
                </a:solidFill>
                <a:latin typeface="Calibri" pitchFamily="34" charset="0"/>
              </a:rPr>
              <a:t>a) RETC en la OCDE y a nivel Global: RETC a nivel </a:t>
            </a:r>
            <a:r>
              <a:rPr lang="es-ES_tradnl" sz="2000" b="1" dirty="0" smtClean="0">
                <a:solidFill>
                  <a:schemeClr val="bg1"/>
                </a:solidFill>
                <a:latin typeface="Calibri" pitchFamily="34" charset="0"/>
              </a:rPr>
              <a:t>global (3) </a:t>
            </a:r>
            <a:endParaRPr lang="es-ES_tradnl" sz="2000" b="1" dirty="0">
              <a:solidFill>
                <a:schemeClr val="bg1"/>
              </a:solidFill>
              <a:latin typeface="Calibri" pitchFamily="34" charset="0"/>
            </a:endParaRPr>
          </a:p>
        </p:txBody>
      </p:sp>
      <p:sp>
        <p:nvSpPr>
          <p:cNvPr id="601" name="Rectangle 12"/>
          <p:cNvSpPr>
            <a:spLocks noChangeArrowheads="1"/>
          </p:cNvSpPr>
          <p:nvPr/>
        </p:nvSpPr>
        <p:spPr bwMode="auto">
          <a:xfrm>
            <a:off x="2339752" y="5354632"/>
            <a:ext cx="6552728" cy="738664"/>
          </a:xfrm>
          <a:prstGeom prst="rect">
            <a:avLst/>
          </a:prstGeom>
          <a:noFill/>
          <a:ln w="9525">
            <a:noFill/>
            <a:prstDash val="dash"/>
            <a:miter lim="800000"/>
            <a:headEnd/>
            <a:tailEnd/>
          </a:ln>
          <a:extLst/>
        </p:spPr>
        <p:txBody>
          <a:bodyPr wrap="square" anchor="ctr">
            <a:spAutoFit/>
          </a:bodyPr>
          <a:lstStyle>
            <a:lvl1pPr marL="360363" indent="-360363" eaLnBrk="0" hangingPunct="0">
              <a:defRPr>
                <a:solidFill>
                  <a:schemeClr val="tx1"/>
                </a:solidFill>
                <a:latin typeface="Arial" pitchFamily="34" charset="0"/>
              </a:defRPr>
            </a:lvl1pPr>
            <a:lvl2pPr marL="817563" indent="-360363"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358775" indent="-358775" algn="r" eaLnBrk="1" fontAlgn="base" hangingPunct="1">
              <a:spcBef>
                <a:spcPct val="0"/>
              </a:spcBef>
              <a:spcAft>
                <a:spcPts val="1200"/>
              </a:spcAft>
            </a:pPr>
            <a:r>
              <a:rPr lang="es-ES" altLang="es-ES" sz="1400" i="1" dirty="0">
                <a:solidFill>
                  <a:srgbClr val="002060"/>
                </a:solidFill>
                <a:latin typeface="Calibri" pitchFamily="34" charset="0"/>
                <a:ea typeface="Times New Roman" pitchFamily="18" charset="0"/>
                <a:cs typeface="Arial" pitchFamily="34" charset="0"/>
              </a:rPr>
              <a:t>I</a:t>
            </a:r>
            <a:r>
              <a:rPr lang="es-ES" altLang="es-ES" sz="1400" i="1" dirty="0" smtClean="0">
                <a:solidFill>
                  <a:srgbClr val="002060"/>
                </a:solidFill>
                <a:latin typeface="Calibri" pitchFamily="34" charset="0"/>
                <a:ea typeface="Times New Roman" pitchFamily="18" charset="0"/>
                <a:cs typeface="Arial" pitchFamily="34" charset="0"/>
              </a:rPr>
              <a:t>nformación procedente del Grupo Internacional de Coordinación en temas PRTR (International Co-</a:t>
            </a:r>
            <a:r>
              <a:rPr lang="es-ES" altLang="es-ES" sz="1400" i="1" dirty="0" err="1" smtClean="0">
                <a:solidFill>
                  <a:srgbClr val="002060"/>
                </a:solidFill>
                <a:latin typeface="Calibri" pitchFamily="34" charset="0"/>
                <a:ea typeface="Times New Roman" pitchFamily="18" charset="0"/>
                <a:cs typeface="Arial" pitchFamily="34" charset="0"/>
              </a:rPr>
              <a:t>odinating</a:t>
            </a:r>
            <a:r>
              <a:rPr lang="es-ES" altLang="es-ES" sz="1400" i="1" dirty="0" smtClean="0">
                <a:solidFill>
                  <a:srgbClr val="002060"/>
                </a:solidFill>
                <a:latin typeface="Calibri" pitchFamily="34" charset="0"/>
                <a:ea typeface="Times New Roman" pitchFamily="18" charset="0"/>
                <a:cs typeface="Arial" pitchFamily="34" charset="0"/>
              </a:rPr>
              <a:t> </a:t>
            </a:r>
            <a:r>
              <a:rPr lang="es-ES" altLang="es-ES" sz="1400" i="1" dirty="0" err="1" smtClean="0">
                <a:solidFill>
                  <a:srgbClr val="002060"/>
                </a:solidFill>
                <a:latin typeface="Calibri" pitchFamily="34" charset="0"/>
                <a:ea typeface="Times New Roman" pitchFamily="18" charset="0"/>
                <a:cs typeface="Arial" pitchFamily="34" charset="0"/>
              </a:rPr>
              <a:t>Group</a:t>
            </a:r>
            <a:r>
              <a:rPr lang="es-ES" altLang="es-ES" sz="1400" i="1" dirty="0" smtClean="0">
                <a:solidFill>
                  <a:srgbClr val="002060"/>
                </a:solidFill>
                <a:latin typeface="Calibri" pitchFamily="34" charset="0"/>
                <a:ea typeface="Times New Roman" pitchFamily="18" charset="0"/>
                <a:cs typeface="Arial" pitchFamily="34" charset="0"/>
              </a:rPr>
              <a:t> </a:t>
            </a:r>
            <a:r>
              <a:rPr lang="es-ES" altLang="es-ES" sz="1400" i="1" dirty="0" err="1" smtClean="0">
                <a:solidFill>
                  <a:srgbClr val="002060"/>
                </a:solidFill>
                <a:latin typeface="Calibri" pitchFamily="34" charset="0"/>
                <a:ea typeface="Times New Roman" pitchFamily="18" charset="0"/>
                <a:cs typeface="Arial" pitchFamily="34" charset="0"/>
              </a:rPr>
              <a:t>on</a:t>
            </a:r>
            <a:r>
              <a:rPr lang="es-ES" altLang="es-ES" sz="1400" i="1" dirty="0">
                <a:solidFill>
                  <a:srgbClr val="002060"/>
                </a:solidFill>
                <a:latin typeface="Calibri" pitchFamily="34" charset="0"/>
                <a:ea typeface="Times New Roman" pitchFamily="18" charset="0"/>
                <a:cs typeface="Arial" pitchFamily="34" charset="0"/>
              </a:rPr>
              <a:t> PRTR, ICG): </a:t>
            </a:r>
            <a:r>
              <a:rPr lang="es-ES" altLang="es-ES" sz="1400" i="1" dirty="0" smtClean="0">
                <a:solidFill>
                  <a:srgbClr val="002060"/>
                </a:solidFill>
                <a:latin typeface="Calibri" pitchFamily="34" charset="0"/>
                <a:ea typeface="Times New Roman" pitchFamily="18" charset="0"/>
                <a:cs typeface="Arial" pitchFamily="34" charset="0"/>
              </a:rPr>
              <a:t/>
            </a:r>
            <a:br>
              <a:rPr lang="es-ES" altLang="es-ES" sz="1400" i="1" dirty="0" smtClean="0">
                <a:solidFill>
                  <a:srgbClr val="002060"/>
                </a:solidFill>
                <a:latin typeface="Calibri" pitchFamily="34" charset="0"/>
                <a:ea typeface="Times New Roman" pitchFamily="18" charset="0"/>
                <a:cs typeface="Arial" pitchFamily="34" charset="0"/>
              </a:rPr>
            </a:br>
            <a:r>
              <a:rPr lang="es-ES" altLang="es-ES" sz="1400" i="1" dirty="0" smtClean="0">
                <a:solidFill>
                  <a:srgbClr val="002060"/>
                </a:solidFill>
                <a:latin typeface="Calibri" pitchFamily="34" charset="0"/>
                <a:ea typeface="Times New Roman" pitchFamily="18" charset="0"/>
                <a:cs typeface="Arial" pitchFamily="34" charset="0"/>
              </a:rPr>
              <a:t>http:</a:t>
            </a:r>
            <a:r>
              <a:rPr lang="es-ES" altLang="es-ES" sz="1400" i="1" dirty="0">
                <a:solidFill>
                  <a:srgbClr val="002060"/>
                </a:solidFill>
                <a:latin typeface="Calibri" pitchFamily="34" charset="0"/>
                <a:ea typeface="Times New Roman" pitchFamily="18" charset="0"/>
                <a:cs typeface="Arial" pitchFamily="34" charset="0"/>
              </a:rPr>
              <a:t>//</a:t>
            </a:r>
            <a:r>
              <a:rPr lang="es-ES" altLang="es-ES" sz="1400" i="1" dirty="0" err="1">
                <a:solidFill>
                  <a:srgbClr val="002060"/>
                </a:solidFill>
                <a:latin typeface="Calibri" pitchFamily="34" charset="0"/>
                <a:ea typeface="Times New Roman" pitchFamily="18" charset="0"/>
                <a:cs typeface="Arial" pitchFamily="34" charset="0"/>
              </a:rPr>
              <a:t>www.unece.org</a:t>
            </a:r>
            <a:r>
              <a:rPr lang="es-ES" altLang="es-ES" sz="1400" i="1" dirty="0">
                <a:solidFill>
                  <a:srgbClr val="002060"/>
                </a:solidFill>
                <a:latin typeface="Calibri" pitchFamily="34" charset="0"/>
                <a:ea typeface="Times New Roman" pitchFamily="18" charset="0"/>
                <a:cs typeface="Arial" pitchFamily="34" charset="0"/>
              </a:rPr>
              <a:t>/</a:t>
            </a:r>
            <a:r>
              <a:rPr lang="es-ES" altLang="es-ES" sz="1400" i="1" dirty="0" err="1">
                <a:solidFill>
                  <a:srgbClr val="002060"/>
                </a:solidFill>
                <a:latin typeface="Calibri" pitchFamily="34" charset="0"/>
                <a:ea typeface="Times New Roman" pitchFamily="18" charset="0"/>
                <a:cs typeface="Arial" pitchFamily="34" charset="0"/>
              </a:rPr>
              <a:t>env</a:t>
            </a:r>
            <a:r>
              <a:rPr lang="es-ES" altLang="es-ES" sz="1400" i="1" dirty="0">
                <a:solidFill>
                  <a:srgbClr val="002060"/>
                </a:solidFill>
                <a:latin typeface="Calibri" pitchFamily="34" charset="0"/>
                <a:ea typeface="Times New Roman" pitchFamily="18" charset="0"/>
                <a:cs typeface="Arial" pitchFamily="34" charset="0"/>
              </a:rPr>
              <a:t>/</a:t>
            </a:r>
            <a:r>
              <a:rPr lang="es-ES" altLang="es-ES" sz="1400" i="1" dirty="0" err="1">
                <a:solidFill>
                  <a:srgbClr val="002060"/>
                </a:solidFill>
                <a:latin typeface="Calibri" pitchFamily="34" charset="0"/>
                <a:ea typeface="Times New Roman" pitchFamily="18" charset="0"/>
                <a:cs typeface="Arial" pitchFamily="34" charset="0"/>
              </a:rPr>
              <a:t>pp</a:t>
            </a:r>
            <a:r>
              <a:rPr lang="es-ES" altLang="es-ES" sz="1400" i="1" dirty="0">
                <a:solidFill>
                  <a:srgbClr val="002060"/>
                </a:solidFill>
                <a:latin typeface="Calibri" pitchFamily="34" charset="0"/>
                <a:ea typeface="Times New Roman" pitchFamily="18" charset="0"/>
                <a:cs typeface="Arial" pitchFamily="34" charset="0"/>
              </a:rPr>
              <a:t>/</a:t>
            </a:r>
            <a:r>
              <a:rPr lang="es-ES" altLang="es-ES" sz="1400" i="1" dirty="0" err="1">
                <a:solidFill>
                  <a:srgbClr val="002060"/>
                </a:solidFill>
                <a:latin typeface="Calibri" pitchFamily="34" charset="0"/>
                <a:ea typeface="Times New Roman" pitchFamily="18" charset="0"/>
                <a:cs typeface="Arial" pitchFamily="34" charset="0"/>
              </a:rPr>
              <a:t>prtr</a:t>
            </a:r>
            <a:r>
              <a:rPr lang="es-ES" altLang="es-ES" sz="1400" i="1" dirty="0">
                <a:solidFill>
                  <a:srgbClr val="002060"/>
                </a:solidFill>
                <a:latin typeface="Calibri" pitchFamily="34" charset="0"/>
                <a:ea typeface="Times New Roman" pitchFamily="18" charset="0"/>
                <a:cs typeface="Arial" pitchFamily="34" charset="0"/>
              </a:rPr>
              <a:t>/</a:t>
            </a:r>
            <a:r>
              <a:rPr lang="es-ES" altLang="es-ES" sz="1400" i="1" dirty="0" err="1">
                <a:solidFill>
                  <a:srgbClr val="002060"/>
                </a:solidFill>
                <a:latin typeface="Calibri" pitchFamily="34" charset="0"/>
                <a:ea typeface="Times New Roman" pitchFamily="18" charset="0"/>
                <a:cs typeface="Arial" pitchFamily="34" charset="0"/>
              </a:rPr>
              <a:t>intlcgimages</a:t>
            </a:r>
            <a:r>
              <a:rPr lang="es-ES" altLang="es-ES" sz="1400" i="1" dirty="0">
                <a:solidFill>
                  <a:srgbClr val="002060"/>
                </a:solidFill>
                <a:latin typeface="Calibri" pitchFamily="34" charset="0"/>
                <a:ea typeface="Times New Roman" pitchFamily="18" charset="0"/>
                <a:cs typeface="Arial" pitchFamily="34" charset="0"/>
              </a:rPr>
              <a:t>/</a:t>
            </a:r>
            <a:r>
              <a:rPr lang="es-ES" altLang="es-ES" sz="1400" i="1" dirty="0" err="1">
                <a:solidFill>
                  <a:srgbClr val="002060"/>
                </a:solidFill>
                <a:latin typeface="Calibri" pitchFamily="34" charset="0"/>
                <a:ea typeface="Times New Roman" pitchFamily="18" charset="0"/>
                <a:cs typeface="Arial" pitchFamily="34" charset="0"/>
              </a:rPr>
              <a:t>about.html</a:t>
            </a:r>
            <a:r>
              <a:rPr lang="es-ES" altLang="es-ES" sz="1400" i="1" dirty="0">
                <a:solidFill>
                  <a:srgbClr val="002060"/>
                </a:solidFill>
                <a:latin typeface="Calibri" pitchFamily="34" charset="0"/>
                <a:ea typeface="Times New Roman" pitchFamily="18" charset="0"/>
                <a:cs typeface="Arial" pitchFamily="34" charset="0"/>
              </a:rPr>
              <a:t> </a:t>
            </a:r>
            <a:endParaRPr lang="es-ES" altLang="es-ES" sz="1400" i="1" dirty="0" smtClean="0">
              <a:latin typeface="Calibri" pitchFamily="34" charset="0"/>
              <a:ea typeface="Times New Roman" pitchFamily="18" charset="0"/>
              <a:cs typeface="Arial" pitchFamily="34" charset="0"/>
            </a:endParaRPr>
          </a:p>
        </p:txBody>
      </p:sp>
    </p:spTree>
    <p:extLst>
      <p:ext uri="{BB962C8B-B14F-4D97-AF65-F5344CB8AC3E}">
        <p14:creationId xmlns:p14="http://schemas.microsoft.com/office/powerpoint/2010/main" val="96044647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6"/>
          <p:cNvSpPr>
            <a:spLocks noChangeArrowheads="1"/>
          </p:cNvSpPr>
          <p:nvPr/>
        </p:nvSpPr>
        <p:spPr bwMode="auto">
          <a:xfrm>
            <a:off x="179512" y="908720"/>
            <a:ext cx="8784976" cy="720080"/>
          </a:xfrm>
          <a:prstGeom prst="rect">
            <a:avLst/>
          </a:prstGeom>
          <a:solidFill>
            <a:srgbClr val="002060"/>
          </a:solidFill>
          <a:ln w="9525" algn="ctr">
            <a:noFill/>
            <a:round/>
            <a:headEnd/>
            <a:tailEnd/>
          </a:ln>
          <a:effectLst>
            <a:softEdge rad="88900"/>
          </a:effectLst>
        </p:spPr>
        <p:txBody>
          <a:bodyPr wrap="none" anchor="ctr"/>
          <a:lstStyle/>
          <a:p>
            <a:pPr marL="182563" eaLnBrk="0" hangingPunct="0">
              <a:lnSpc>
                <a:spcPct val="120000"/>
              </a:lnSpc>
            </a:pPr>
            <a:r>
              <a:rPr lang="es-ES_tradnl" sz="2000" b="1" dirty="0" smtClean="0">
                <a:solidFill>
                  <a:schemeClr val="bg1"/>
                </a:solidFill>
                <a:latin typeface="Calibri" pitchFamily="34" charset="0"/>
              </a:rPr>
              <a:t>b) Recomendación OCDE sobre RETC. (1)</a:t>
            </a:r>
            <a:endParaRPr lang="es-ES_tradnl" sz="2000" b="1" dirty="0">
              <a:solidFill>
                <a:schemeClr val="bg1"/>
              </a:solidFill>
              <a:latin typeface="Calibri" pitchFamily="34" charset="0"/>
            </a:endParaRPr>
          </a:p>
        </p:txBody>
      </p:sp>
      <p:sp>
        <p:nvSpPr>
          <p:cNvPr id="3" name="Rectángulo 2"/>
          <p:cNvSpPr/>
          <p:nvPr/>
        </p:nvSpPr>
        <p:spPr>
          <a:xfrm>
            <a:off x="251520" y="1772816"/>
            <a:ext cx="8712968" cy="3416320"/>
          </a:xfrm>
          <a:prstGeom prst="rect">
            <a:avLst/>
          </a:prstGeom>
        </p:spPr>
        <p:txBody>
          <a:bodyPr wrap="square">
            <a:spAutoFit/>
          </a:bodyPr>
          <a:lstStyle/>
          <a:p>
            <a:pPr marL="269875" indent="-269875" algn="just"/>
            <a:r>
              <a:rPr lang="es-ES" b="1" dirty="0"/>
              <a:t>Recomendación del Consejo de la OCDE para la implantación de un registro de emisiones y transferencias de contaminantes (RETC) de 20 de febrero de 1996 </a:t>
            </a:r>
            <a:r>
              <a:rPr lang="es-ES" i="1" u="sng" dirty="0">
                <a:hlinkClick r:id="rId2"/>
              </a:rPr>
              <a:t>(C(96)41/FINAL Amended on 28 May 2003 ­ C(2003)87)</a:t>
            </a:r>
            <a:r>
              <a:rPr lang="es-ES" dirty="0"/>
              <a:t>, </a:t>
            </a:r>
            <a:r>
              <a:rPr lang="es-ES" i="1" dirty="0"/>
              <a:t>es la respuesta de la OCDE a los requerimientos de la Cumbre de la Tierra, de Río de Janeiro en 1992</a:t>
            </a:r>
            <a:r>
              <a:rPr lang="es-ES" dirty="0"/>
              <a:t>. </a:t>
            </a:r>
          </a:p>
          <a:p>
            <a:pPr marL="269875" indent="-269875" algn="just"/>
            <a:r>
              <a:rPr lang="es-ES" dirty="0"/>
              <a:t>Se trata de un acto en el que se establecen una </a:t>
            </a:r>
            <a:r>
              <a:rPr lang="es-ES" b="1" u="sng" dirty="0"/>
              <a:t>serie de recomendaciones y principios para la implantación de estos registros por los estados miembros, </a:t>
            </a:r>
            <a:r>
              <a:rPr lang="es-ES" dirty="0"/>
              <a:t>reconociéndolos como un instrumento de primer orden para disponer de información ambiental y ponerla a disposición del público y otras partes interesadas, así como para la toma decisiones en política </a:t>
            </a:r>
            <a:r>
              <a:rPr lang="es-ES" dirty="0" smtClean="0"/>
              <a:t>ambiental.</a:t>
            </a:r>
          </a:p>
          <a:p>
            <a:pPr marL="269875" indent="-269875" algn="just"/>
            <a:r>
              <a:rPr lang="es-ES" dirty="0"/>
              <a:t>S</a:t>
            </a:r>
            <a:r>
              <a:rPr lang="es-ES" dirty="0" smtClean="0"/>
              <a:t>on recomendaciones muy </a:t>
            </a:r>
            <a:r>
              <a:rPr lang="es-ES" dirty="0"/>
              <a:t>generales, sin </a:t>
            </a:r>
            <a:r>
              <a:rPr lang="es-ES" dirty="0" smtClean="0"/>
              <a:t>especificar, </a:t>
            </a:r>
            <a:r>
              <a:rPr lang="es-ES" dirty="0"/>
              <a:t>por </a:t>
            </a:r>
            <a:r>
              <a:rPr lang="es-ES" dirty="0" smtClean="0"/>
              <a:t>ejemplo, </a:t>
            </a:r>
            <a:r>
              <a:rPr lang="es-ES" dirty="0"/>
              <a:t>qué tipo de sustancias, contaminantes, residuos y actividades industriales deben ser, como mínimo, objeto de reporte </a:t>
            </a:r>
          </a:p>
        </p:txBody>
      </p:sp>
      <p:sp>
        <p:nvSpPr>
          <p:cNvPr id="4" name="24 Flecha a la derecha con bandas"/>
          <p:cNvSpPr/>
          <p:nvPr/>
        </p:nvSpPr>
        <p:spPr bwMode="auto">
          <a:xfrm rot="5400000">
            <a:off x="6061345" y="2947768"/>
            <a:ext cx="648174" cy="4923007"/>
          </a:xfrm>
          <a:prstGeom prst="stripedRightArrow">
            <a:avLst>
              <a:gd name="adj1" fmla="val 100000"/>
              <a:gd name="adj2" fmla="val 84375"/>
            </a:avLst>
          </a:prstGeom>
          <a:solidFill>
            <a:srgbClr val="C00000"/>
          </a:solidFill>
          <a:ln w="9525" cap="flat" cmpd="sng" algn="ctr">
            <a:noFill/>
            <a:prstDash val="solid"/>
            <a:round/>
            <a:headEnd type="none" w="med" len="med"/>
            <a:tailEnd type="none" w="med" len="med"/>
          </a:ln>
          <a:effectLst>
            <a:innerShdw blurRad="63500" dist="50800" dir="10800000">
              <a:prstClr val="black">
                <a:alpha val="50000"/>
              </a:prstClr>
            </a:innerShdw>
            <a:softEdge rad="63500"/>
          </a:effectLst>
        </p:spPr>
        <p:txBody>
          <a:bodyPr/>
          <a:lstStyle/>
          <a:p>
            <a:pPr marL="342900" indent="-342900">
              <a:defRPr/>
            </a:pPr>
            <a:endParaRPr lang="es-ES" sz="1400" dirty="0">
              <a:solidFill>
                <a:schemeClr val="accent3"/>
              </a:solidFill>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val="385862917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6"/>
          <p:cNvSpPr>
            <a:spLocks noChangeArrowheads="1"/>
          </p:cNvSpPr>
          <p:nvPr/>
        </p:nvSpPr>
        <p:spPr bwMode="auto">
          <a:xfrm>
            <a:off x="179512" y="908720"/>
            <a:ext cx="8784976" cy="720080"/>
          </a:xfrm>
          <a:prstGeom prst="rect">
            <a:avLst/>
          </a:prstGeom>
          <a:solidFill>
            <a:srgbClr val="002060"/>
          </a:solidFill>
          <a:ln w="9525" algn="ctr">
            <a:noFill/>
            <a:round/>
            <a:headEnd/>
            <a:tailEnd/>
          </a:ln>
          <a:effectLst>
            <a:softEdge rad="88900"/>
          </a:effectLst>
        </p:spPr>
        <p:txBody>
          <a:bodyPr wrap="none" anchor="ctr"/>
          <a:lstStyle/>
          <a:p>
            <a:pPr marL="182563" eaLnBrk="0" hangingPunct="0">
              <a:lnSpc>
                <a:spcPct val="120000"/>
              </a:lnSpc>
            </a:pPr>
            <a:r>
              <a:rPr lang="es-ES_tradnl" sz="2000" b="1" dirty="0" smtClean="0">
                <a:solidFill>
                  <a:schemeClr val="bg1"/>
                </a:solidFill>
                <a:latin typeface="Calibri" pitchFamily="34" charset="0"/>
              </a:rPr>
              <a:t>b) Recomendación OCDE sobre RETC. (2)</a:t>
            </a:r>
            <a:endParaRPr lang="es-ES_tradnl" sz="2000" b="1" dirty="0">
              <a:solidFill>
                <a:schemeClr val="bg1"/>
              </a:solidFill>
              <a:latin typeface="Calibri" pitchFamily="34" charset="0"/>
            </a:endParaRPr>
          </a:p>
        </p:txBody>
      </p:sp>
      <p:sp>
        <p:nvSpPr>
          <p:cNvPr id="3" name="24 Flecha a la derecha con bandas"/>
          <p:cNvSpPr/>
          <p:nvPr/>
        </p:nvSpPr>
        <p:spPr bwMode="auto">
          <a:xfrm rot="5400000">
            <a:off x="2172913" y="-580624"/>
            <a:ext cx="648174" cy="4923007"/>
          </a:xfrm>
          <a:prstGeom prst="stripedRightArrow">
            <a:avLst>
              <a:gd name="adj1" fmla="val 100000"/>
              <a:gd name="adj2" fmla="val 84375"/>
            </a:avLst>
          </a:prstGeom>
          <a:solidFill>
            <a:srgbClr val="C00000"/>
          </a:solidFill>
          <a:ln w="9525" cap="flat" cmpd="sng" algn="ctr">
            <a:noFill/>
            <a:prstDash val="solid"/>
            <a:round/>
            <a:headEnd type="none" w="med" len="med"/>
            <a:tailEnd type="none" w="med" len="med"/>
          </a:ln>
          <a:effectLst>
            <a:innerShdw blurRad="63500" dist="50800" dir="10800000">
              <a:prstClr val="black">
                <a:alpha val="50000"/>
              </a:prstClr>
            </a:innerShdw>
            <a:softEdge rad="63500"/>
          </a:effectLst>
        </p:spPr>
        <p:txBody>
          <a:bodyPr/>
          <a:lstStyle/>
          <a:p>
            <a:pPr marL="342900" indent="-342900">
              <a:defRPr/>
            </a:pPr>
            <a:endParaRPr lang="es-ES" sz="1400" dirty="0">
              <a:solidFill>
                <a:schemeClr val="accent3"/>
              </a:solidFill>
              <a:effectLst>
                <a:outerShdw blurRad="38100" dist="38100" dir="2700000" algn="tl">
                  <a:srgbClr val="000000">
                    <a:alpha val="43137"/>
                  </a:srgbClr>
                </a:outerShdw>
              </a:effectLst>
              <a:latin typeface="Calibri" pitchFamily="34" charset="0"/>
            </a:endParaRPr>
          </a:p>
        </p:txBody>
      </p:sp>
      <p:sp>
        <p:nvSpPr>
          <p:cNvPr id="4" name="Rectángulo 3"/>
          <p:cNvSpPr/>
          <p:nvPr/>
        </p:nvSpPr>
        <p:spPr>
          <a:xfrm>
            <a:off x="251520" y="2060848"/>
            <a:ext cx="8712968" cy="923330"/>
          </a:xfrm>
          <a:prstGeom prst="rect">
            <a:avLst/>
          </a:prstGeom>
        </p:spPr>
        <p:txBody>
          <a:bodyPr wrap="square">
            <a:spAutoFit/>
          </a:bodyPr>
          <a:lstStyle/>
          <a:p>
            <a:pPr marL="269875" indent="-269875" algn="just">
              <a:tabLst>
                <a:tab pos="3133725" algn="l"/>
              </a:tabLst>
            </a:pPr>
            <a:r>
              <a:rPr lang="es-ES" b="1" u="sng" dirty="0" smtClean="0"/>
              <a:t>Revisión y actualización de </a:t>
            </a:r>
            <a:r>
              <a:rPr lang="es-ES" dirty="0" smtClean="0"/>
              <a:t>Recomendación </a:t>
            </a:r>
            <a:r>
              <a:rPr lang="es-ES" dirty="0"/>
              <a:t>del Consejo de la OCDE para la implantación de un registro de emisiones y transferencias de contaminantes (RETC) de 20 de febrero de 1996 </a:t>
            </a:r>
            <a:r>
              <a:rPr lang="es-ES" i="1" u="sng" dirty="0">
                <a:hlinkClick r:id="rId2"/>
              </a:rPr>
              <a:t>(C(96)41/FINAL Amended on 28 May 2003 ­ C(2003)87)</a:t>
            </a:r>
            <a:r>
              <a:rPr lang="es-ES" dirty="0"/>
              <a:t>, </a:t>
            </a:r>
            <a:r>
              <a:rPr lang="es-ES" dirty="0" smtClean="0"/>
              <a:t> </a:t>
            </a:r>
            <a:endParaRPr lang="es-ES" dirty="0"/>
          </a:p>
        </p:txBody>
      </p:sp>
      <p:sp>
        <p:nvSpPr>
          <p:cNvPr id="5" name="Slide Number Placeholder 3"/>
          <p:cNvSpPr txBox="1">
            <a:spLocks/>
          </p:cNvSpPr>
          <p:nvPr/>
        </p:nvSpPr>
        <p:spPr>
          <a:xfrm>
            <a:off x="8640000" y="6411600"/>
            <a:ext cx="342000" cy="244800"/>
          </a:xfrm>
          <a:prstGeom prst="rect">
            <a:avLst/>
          </a:prstGeom>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A2823E4-7869-46E8-9320-AE7267C66D86}" type="slidenum">
              <a:rPr lang="en-GB" smtClean="0"/>
              <a:pPr/>
              <a:t>7</a:t>
            </a:fld>
            <a:endParaRPr lang="en-GB" dirty="0"/>
          </a:p>
        </p:txBody>
      </p:sp>
      <p:sp>
        <p:nvSpPr>
          <p:cNvPr id="8" name="Rectangle 6"/>
          <p:cNvSpPr/>
          <p:nvPr/>
        </p:nvSpPr>
        <p:spPr>
          <a:xfrm>
            <a:off x="539552" y="3068960"/>
            <a:ext cx="1854201" cy="7200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err="1" smtClean="0">
                <a:latin typeface="+mj-lt"/>
              </a:rPr>
              <a:t>Objetivos</a:t>
            </a:r>
            <a:endParaRPr lang="en-GB" dirty="0">
              <a:latin typeface="+mj-lt"/>
            </a:endParaRPr>
          </a:p>
        </p:txBody>
      </p:sp>
      <p:sp>
        <p:nvSpPr>
          <p:cNvPr id="12" name="Rectangle 10"/>
          <p:cNvSpPr/>
          <p:nvPr/>
        </p:nvSpPr>
        <p:spPr>
          <a:xfrm>
            <a:off x="7092280" y="3068960"/>
            <a:ext cx="1872208" cy="7200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err="1" smtClean="0">
                <a:latin typeface="+mj-lt"/>
              </a:rPr>
              <a:t>Evaluación</a:t>
            </a:r>
            <a:r>
              <a:rPr lang="en-GB" dirty="0" smtClean="0">
                <a:latin typeface="+mj-lt"/>
              </a:rPr>
              <a:t> y </a:t>
            </a:r>
            <a:r>
              <a:rPr lang="en-GB" dirty="0" err="1" smtClean="0">
                <a:latin typeface="+mj-lt"/>
              </a:rPr>
              <a:t>revisión</a:t>
            </a:r>
            <a:endParaRPr lang="en-GB" dirty="0">
              <a:latin typeface="+mj-lt"/>
            </a:endParaRPr>
          </a:p>
        </p:txBody>
      </p:sp>
      <p:sp>
        <p:nvSpPr>
          <p:cNvPr id="15" name="Rectangle 13"/>
          <p:cNvSpPr/>
          <p:nvPr/>
        </p:nvSpPr>
        <p:spPr>
          <a:xfrm>
            <a:off x="2699792" y="3068960"/>
            <a:ext cx="1839824" cy="7200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err="1" smtClean="0">
                <a:latin typeface="+mj-lt"/>
              </a:rPr>
              <a:t>Alcances</a:t>
            </a:r>
            <a:endParaRPr lang="en-GB" dirty="0">
              <a:latin typeface="+mj-lt"/>
            </a:endParaRPr>
          </a:p>
        </p:txBody>
      </p:sp>
      <p:sp>
        <p:nvSpPr>
          <p:cNvPr id="16" name="Rectangle 14"/>
          <p:cNvSpPr/>
          <p:nvPr/>
        </p:nvSpPr>
        <p:spPr>
          <a:xfrm>
            <a:off x="4860032" y="3068960"/>
            <a:ext cx="1839824" cy="7200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err="1" smtClean="0">
                <a:latin typeface="+mj-lt"/>
              </a:rPr>
              <a:t>Implantación</a:t>
            </a:r>
            <a:endParaRPr lang="en-GB" dirty="0">
              <a:latin typeface="+mj-lt"/>
            </a:endParaRPr>
          </a:p>
        </p:txBody>
      </p:sp>
      <p:sp>
        <p:nvSpPr>
          <p:cNvPr id="19" name="24 Flecha a la derecha con bandas"/>
          <p:cNvSpPr/>
          <p:nvPr/>
        </p:nvSpPr>
        <p:spPr bwMode="auto">
          <a:xfrm>
            <a:off x="4716016" y="5085184"/>
            <a:ext cx="648174" cy="816680"/>
          </a:xfrm>
          <a:prstGeom prst="stripedRightArrow">
            <a:avLst>
              <a:gd name="adj1" fmla="val 100000"/>
              <a:gd name="adj2" fmla="val 84375"/>
            </a:avLst>
          </a:prstGeom>
          <a:solidFill>
            <a:srgbClr val="C00000"/>
          </a:solidFill>
          <a:ln w="9525" cap="flat" cmpd="sng" algn="ctr">
            <a:noFill/>
            <a:prstDash val="solid"/>
            <a:round/>
            <a:headEnd type="none" w="med" len="med"/>
            <a:tailEnd type="none" w="med" len="med"/>
          </a:ln>
          <a:effectLst>
            <a:innerShdw blurRad="63500" dist="50800" dir="10800000">
              <a:prstClr val="black">
                <a:alpha val="50000"/>
              </a:prstClr>
            </a:innerShdw>
            <a:softEdge rad="63500"/>
          </a:effectLst>
        </p:spPr>
        <p:txBody>
          <a:bodyPr/>
          <a:lstStyle/>
          <a:p>
            <a:pPr marL="342900" indent="-342900">
              <a:defRPr/>
            </a:pPr>
            <a:endParaRPr lang="es-ES" sz="1400" dirty="0">
              <a:solidFill>
                <a:schemeClr val="accent3"/>
              </a:solidFill>
              <a:effectLst>
                <a:outerShdw blurRad="38100" dist="38100" dir="2700000" algn="tl">
                  <a:srgbClr val="000000">
                    <a:alpha val="43137"/>
                  </a:srgbClr>
                </a:outerShdw>
              </a:effectLst>
              <a:latin typeface="Calibri" pitchFamily="34" charset="0"/>
            </a:endParaRPr>
          </a:p>
        </p:txBody>
      </p:sp>
      <p:sp>
        <p:nvSpPr>
          <p:cNvPr id="23" name="3 Rectángulo redondeado"/>
          <p:cNvSpPr>
            <a:spLocks noChangeArrowheads="1"/>
          </p:cNvSpPr>
          <p:nvPr/>
        </p:nvSpPr>
        <p:spPr bwMode="auto">
          <a:xfrm>
            <a:off x="5652120" y="5157192"/>
            <a:ext cx="2088232" cy="646986"/>
          </a:xfrm>
          <a:prstGeom prst="roundRect">
            <a:avLst>
              <a:gd name="adj" fmla="val 16667"/>
            </a:avLst>
          </a:prstGeom>
          <a:solidFill>
            <a:schemeClr val="bg1"/>
          </a:solidFill>
          <a:ln w="38100">
            <a:solidFill>
              <a:srgbClr val="C00000"/>
            </a:solidFill>
            <a:round/>
            <a:headEnd/>
            <a:tailEnd/>
          </a:ln>
          <a:extLst/>
        </p:spPr>
        <p:txBody>
          <a:bodyPr wrap="square">
            <a:spAutoFit/>
          </a:bodyPr>
          <a:lstStyle>
            <a:lvl1pPr eaLnBrk="0" hangingPunct="0">
              <a:defRPr>
                <a:solidFill>
                  <a:schemeClr val="tx1"/>
                </a:solidFill>
                <a:latin typeface="Arial" pitchFamily="34" charset="0"/>
              </a:defRPr>
            </a:lvl1pPr>
            <a:lvl2pPr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s-ES" altLang="es-ES" sz="3200" b="1" u="sng" dirty="0" smtClean="0">
                <a:solidFill>
                  <a:srgbClr val="1F497D"/>
                </a:solidFill>
                <a:latin typeface="Calibri" pitchFamily="34" charset="0"/>
                <a:ea typeface="Calibri" pitchFamily="34" charset="0"/>
                <a:cs typeface="Times New Roman" pitchFamily="18" charset="0"/>
              </a:rPr>
              <a:t>2018</a:t>
            </a:r>
            <a:endParaRPr lang="es-ES" altLang="es-ES" sz="1400" dirty="0">
              <a:solidFill>
                <a:srgbClr val="1F497D"/>
              </a:solidFill>
              <a:latin typeface="Calibri" pitchFamily="34" charset="0"/>
              <a:ea typeface="Calibri" pitchFamily="34" charset="0"/>
              <a:cs typeface="Times New Roman" pitchFamily="18" charset="0"/>
            </a:endParaRPr>
          </a:p>
        </p:txBody>
      </p:sp>
      <p:sp>
        <p:nvSpPr>
          <p:cNvPr id="24" name="7 Rectángulo"/>
          <p:cNvSpPr/>
          <p:nvPr/>
        </p:nvSpPr>
        <p:spPr>
          <a:xfrm>
            <a:off x="539552" y="4274512"/>
            <a:ext cx="8496944" cy="738664"/>
          </a:xfrm>
          <a:prstGeom prst="rect">
            <a:avLst/>
          </a:prstGeom>
          <a:solidFill>
            <a:srgbClr val="FFFF99"/>
          </a:solidFill>
        </p:spPr>
        <p:style>
          <a:lnRef idx="1">
            <a:schemeClr val="accent1"/>
          </a:lnRef>
          <a:fillRef idx="2">
            <a:schemeClr val="accent1"/>
          </a:fillRef>
          <a:effectRef idx="1">
            <a:schemeClr val="accent1"/>
          </a:effectRef>
          <a:fontRef idx="minor">
            <a:schemeClr val="dk1"/>
          </a:fontRef>
        </p:style>
        <p:txBody>
          <a:bodyPr wrap="square">
            <a:spAutoFit/>
          </a:bodyPr>
          <a:lstStyle/>
          <a:p>
            <a:pPr marL="273050" lvl="1" algn="ctr" fontAlgn="auto">
              <a:spcBef>
                <a:spcPts val="0"/>
              </a:spcBef>
              <a:spcAft>
                <a:spcPts val="0"/>
              </a:spcAft>
              <a:defRPr/>
            </a:pPr>
            <a:r>
              <a:rPr lang="es-ES" sz="1400" b="1" dirty="0" smtClean="0">
                <a:latin typeface="Calibri" panose="020F0502020204030204" pitchFamily="34" charset="0"/>
              </a:rPr>
              <a:t>PALABRAS CLAVE: </a:t>
            </a:r>
          </a:p>
          <a:p>
            <a:pPr marL="273050" lvl="1" fontAlgn="auto">
              <a:spcBef>
                <a:spcPts val="0"/>
              </a:spcBef>
              <a:spcAft>
                <a:spcPts val="0"/>
              </a:spcAft>
              <a:defRPr/>
            </a:pPr>
            <a:r>
              <a:rPr lang="es-ES" sz="1400" b="1" dirty="0" smtClean="0">
                <a:latin typeface="Calibri" panose="020F0502020204030204" pitchFamily="34" charset="0"/>
              </a:rPr>
              <a:t>RETC en el marco global (</a:t>
            </a:r>
            <a:r>
              <a:rPr lang="es-ES" sz="1400" b="1" dirty="0" err="1" smtClean="0">
                <a:latin typeface="Calibri" panose="020F0502020204030204" pitchFamily="34" charset="0"/>
              </a:rPr>
              <a:t>SDGs</a:t>
            </a:r>
            <a:r>
              <a:rPr lang="es-ES" sz="1400" b="1" dirty="0" smtClean="0">
                <a:latin typeface="Calibri" panose="020F0502020204030204" pitchFamily="34" charset="0"/>
              </a:rPr>
              <a:t>, ONU, SAICAM</a:t>
            </a:r>
            <a:r>
              <a:rPr lang="mr-IN" sz="1400" b="1" dirty="0" smtClean="0">
                <a:latin typeface="Calibri" panose="020F0502020204030204" pitchFamily="34" charset="0"/>
              </a:rPr>
              <a:t>…</a:t>
            </a:r>
            <a:r>
              <a:rPr lang="es-ES_tradnl" sz="1400" b="1" dirty="0" smtClean="0">
                <a:latin typeface="Calibri" panose="020F0502020204030204" pitchFamily="34" charset="0"/>
              </a:rPr>
              <a:t>); elemento esenciales en un RETC; comparabilidad, armonización, calidad de los datos; revisión/evaluación para mejora continua</a:t>
            </a:r>
            <a:r>
              <a:rPr lang="mr-IN" sz="1400" b="1" dirty="0" smtClean="0">
                <a:latin typeface="Calibri" panose="020F0502020204030204" pitchFamily="34" charset="0"/>
              </a:rPr>
              <a:t>…</a:t>
            </a:r>
            <a:endParaRPr lang="es-ES" sz="1400" b="1" dirty="0" smtClean="0">
              <a:latin typeface="Calibri" panose="020F0502020204030204" pitchFamily="34" charset="0"/>
            </a:endParaRPr>
          </a:p>
        </p:txBody>
      </p:sp>
      <p:sp>
        <p:nvSpPr>
          <p:cNvPr id="25" name="24 Flecha a la derecha con bandas"/>
          <p:cNvSpPr/>
          <p:nvPr/>
        </p:nvSpPr>
        <p:spPr bwMode="auto">
          <a:xfrm rot="5400000">
            <a:off x="4489089" y="1473882"/>
            <a:ext cx="453853" cy="5328592"/>
          </a:xfrm>
          <a:prstGeom prst="stripedRightArrow">
            <a:avLst>
              <a:gd name="adj1" fmla="val 100000"/>
              <a:gd name="adj2" fmla="val 84375"/>
            </a:avLst>
          </a:prstGeom>
          <a:solidFill>
            <a:schemeClr val="bg1">
              <a:lumMod val="65000"/>
            </a:schemeClr>
          </a:solidFill>
          <a:ln w="9525" cap="flat" cmpd="sng" algn="ctr">
            <a:noFill/>
            <a:prstDash val="solid"/>
            <a:round/>
            <a:headEnd type="none" w="med" len="med"/>
            <a:tailEnd type="none" w="med" len="med"/>
          </a:ln>
          <a:effectLst>
            <a:innerShdw blurRad="63500" dist="50800" dir="10800000">
              <a:prstClr val="black">
                <a:alpha val="50000"/>
              </a:prstClr>
            </a:innerShdw>
            <a:softEdge rad="63500"/>
          </a:effectLst>
        </p:spPr>
        <p:txBody>
          <a:bodyPr/>
          <a:lstStyle/>
          <a:p>
            <a:pPr marL="342900" indent="-342900">
              <a:defRPr/>
            </a:pPr>
            <a:endParaRPr lang="es-ES" sz="1400" dirty="0">
              <a:solidFill>
                <a:schemeClr val="accent3"/>
              </a:solidFill>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val="198086351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6"/>
          <p:cNvSpPr>
            <a:spLocks noChangeArrowheads="1"/>
          </p:cNvSpPr>
          <p:nvPr/>
        </p:nvSpPr>
        <p:spPr bwMode="auto">
          <a:xfrm>
            <a:off x="179512" y="908720"/>
            <a:ext cx="8784976" cy="720080"/>
          </a:xfrm>
          <a:prstGeom prst="rect">
            <a:avLst/>
          </a:prstGeom>
          <a:solidFill>
            <a:srgbClr val="002060"/>
          </a:solidFill>
          <a:ln w="9525" algn="ctr">
            <a:noFill/>
            <a:round/>
            <a:headEnd/>
            <a:tailEnd/>
          </a:ln>
          <a:effectLst>
            <a:softEdge rad="88900"/>
          </a:effectLst>
        </p:spPr>
        <p:txBody>
          <a:bodyPr wrap="none" anchor="ctr"/>
          <a:lstStyle/>
          <a:p>
            <a:pPr marL="457200" indent="-457200">
              <a:spcAft>
                <a:spcPts val="600"/>
              </a:spcAft>
              <a:buClr>
                <a:schemeClr val="tx2">
                  <a:lumMod val="75000"/>
                </a:schemeClr>
              </a:buClr>
              <a:buSzPct val="130000"/>
              <a:buFont typeface="+mj-lt"/>
              <a:buAutoNum type="alphaLcParenR"/>
              <a:defRPr/>
            </a:pPr>
            <a:r>
              <a:rPr lang="es-ES_tradnl" sz="2000" b="1" dirty="0">
                <a:solidFill>
                  <a:schemeClr val="bg1"/>
                </a:solidFill>
                <a:latin typeface="Calibri" pitchFamily="34" charset="0"/>
              </a:rPr>
              <a:t>c</a:t>
            </a:r>
            <a:r>
              <a:rPr lang="es-ES_tradnl" sz="2000" b="1" dirty="0" smtClean="0">
                <a:solidFill>
                  <a:schemeClr val="bg1"/>
                </a:solidFill>
                <a:latin typeface="Calibri" pitchFamily="34" charset="0"/>
              </a:rPr>
              <a:t>) </a:t>
            </a:r>
            <a:r>
              <a:rPr lang="es-ES" sz="2000" b="1" dirty="0">
                <a:solidFill>
                  <a:schemeClr val="bg1"/>
                </a:solidFill>
                <a:latin typeface="Calibri" pitchFamily="34" charset="0"/>
                <a:cs typeface="Tahoma" pitchFamily="34" charset="0"/>
              </a:rPr>
              <a:t>Evaluación RETC Perú vs </a:t>
            </a:r>
            <a:r>
              <a:rPr lang="es-ES" sz="2000" b="1" dirty="0" smtClean="0">
                <a:solidFill>
                  <a:schemeClr val="bg1"/>
                </a:solidFill>
                <a:latin typeface="Calibri" pitchFamily="34" charset="0"/>
                <a:cs typeface="Tahoma" pitchFamily="34" charset="0"/>
              </a:rPr>
              <a:t>OCDE (1)</a:t>
            </a:r>
            <a:endParaRPr lang="es-ES" sz="2000" b="1" dirty="0">
              <a:solidFill>
                <a:schemeClr val="bg1"/>
              </a:solidFill>
              <a:latin typeface="Calibri" pitchFamily="34" charset="0"/>
            </a:endParaRPr>
          </a:p>
        </p:txBody>
      </p:sp>
      <p:grpSp>
        <p:nvGrpSpPr>
          <p:cNvPr id="22" name="Agrupar 21"/>
          <p:cNvGrpSpPr/>
          <p:nvPr/>
        </p:nvGrpSpPr>
        <p:grpSpPr>
          <a:xfrm>
            <a:off x="251520" y="1772816"/>
            <a:ext cx="8640960" cy="1728194"/>
            <a:chOff x="251520" y="2060848"/>
            <a:chExt cx="8712968" cy="3253070"/>
          </a:xfrm>
        </p:grpSpPr>
        <p:sp>
          <p:nvSpPr>
            <p:cNvPr id="16" name="Rectángulo 15"/>
            <p:cNvSpPr/>
            <p:nvPr/>
          </p:nvSpPr>
          <p:spPr>
            <a:xfrm>
              <a:off x="251520" y="2060848"/>
              <a:ext cx="8712968" cy="1149033"/>
            </a:xfrm>
            <a:prstGeom prst="rect">
              <a:avLst/>
            </a:prstGeom>
          </p:spPr>
          <p:txBody>
            <a:bodyPr wrap="square">
              <a:spAutoFit/>
            </a:bodyPr>
            <a:lstStyle/>
            <a:p>
              <a:pPr marL="269875" indent="-269875" algn="just">
                <a:tabLst>
                  <a:tab pos="3133725" algn="l"/>
                </a:tabLst>
              </a:pPr>
              <a:r>
                <a:rPr lang="es-ES" sz="1200" b="1" u="sng" dirty="0" smtClean="0"/>
                <a:t>Revisión y actualización de </a:t>
              </a:r>
              <a:r>
                <a:rPr lang="es-ES" sz="1200" dirty="0" smtClean="0"/>
                <a:t>Recomendación </a:t>
              </a:r>
              <a:r>
                <a:rPr lang="es-ES" sz="1200" dirty="0"/>
                <a:t>del Consejo de la OCDE para la implantación de un registro de emisiones y transferencias de contaminantes (RETC) de 20 de febrero de 1996 </a:t>
              </a:r>
              <a:r>
                <a:rPr lang="es-ES" sz="1200" i="1" u="sng" dirty="0">
                  <a:hlinkClick r:id="rId2"/>
                </a:rPr>
                <a:t>(C(96)41/FINAL Amended on 28 May 2003 ­ C(2003)87)</a:t>
              </a:r>
              <a:r>
                <a:rPr lang="es-ES" sz="1200" dirty="0"/>
                <a:t>, </a:t>
              </a:r>
              <a:r>
                <a:rPr lang="es-ES" sz="1200" dirty="0" smtClean="0"/>
                <a:t> </a:t>
              </a:r>
              <a:endParaRPr lang="es-ES" sz="1200" dirty="0"/>
            </a:p>
          </p:txBody>
        </p:sp>
        <p:sp>
          <p:nvSpPr>
            <p:cNvPr id="17" name="Rectangle 6"/>
            <p:cNvSpPr/>
            <p:nvPr/>
          </p:nvSpPr>
          <p:spPr>
            <a:xfrm>
              <a:off x="539552" y="3068960"/>
              <a:ext cx="1854201" cy="7200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err="1" smtClean="0">
                  <a:latin typeface="+mj-lt"/>
                </a:rPr>
                <a:t>Objetivos</a:t>
              </a:r>
              <a:endParaRPr lang="en-GB" sz="1200" dirty="0">
                <a:latin typeface="+mj-lt"/>
              </a:endParaRPr>
            </a:p>
          </p:txBody>
        </p:sp>
        <p:sp>
          <p:nvSpPr>
            <p:cNvPr id="18" name="Rectangle 10"/>
            <p:cNvSpPr/>
            <p:nvPr/>
          </p:nvSpPr>
          <p:spPr>
            <a:xfrm>
              <a:off x="7092280" y="3068960"/>
              <a:ext cx="1872208" cy="7200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err="1" smtClean="0">
                  <a:latin typeface="+mj-lt"/>
                </a:rPr>
                <a:t>Evaluación</a:t>
              </a:r>
              <a:r>
                <a:rPr lang="en-GB" sz="1200" dirty="0" smtClean="0">
                  <a:latin typeface="+mj-lt"/>
                </a:rPr>
                <a:t> y </a:t>
              </a:r>
              <a:r>
                <a:rPr lang="en-GB" sz="1200" dirty="0" err="1" smtClean="0">
                  <a:latin typeface="+mj-lt"/>
                </a:rPr>
                <a:t>revisión</a:t>
              </a:r>
              <a:endParaRPr lang="en-GB" sz="1200" dirty="0">
                <a:latin typeface="+mj-lt"/>
              </a:endParaRPr>
            </a:p>
          </p:txBody>
        </p:sp>
        <p:sp>
          <p:nvSpPr>
            <p:cNvPr id="19" name="Rectangle 13"/>
            <p:cNvSpPr/>
            <p:nvPr/>
          </p:nvSpPr>
          <p:spPr>
            <a:xfrm>
              <a:off x="2699792" y="3068960"/>
              <a:ext cx="1839824" cy="7200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err="1" smtClean="0">
                  <a:latin typeface="+mj-lt"/>
                </a:rPr>
                <a:t>Alcances</a:t>
              </a:r>
              <a:endParaRPr lang="en-GB" sz="1200" dirty="0">
                <a:latin typeface="+mj-lt"/>
              </a:endParaRPr>
            </a:p>
          </p:txBody>
        </p:sp>
        <p:sp>
          <p:nvSpPr>
            <p:cNvPr id="20" name="Rectangle 14"/>
            <p:cNvSpPr/>
            <p:nvPr/>
          </p:nvSpPr>
          <p:spPr>
            <a:xfrm>
              <a:off x="4860032" y="3068960"/>
              <a:ext cx="1839824" cy="7200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err="1" smtClean="0">
                  <a:latin typeface="+mj-lt"/>
                </a:rPr>
                <a:t>Implantación</a:t>
              </a:r>
              <a:endParaRPr lang="en-GB" sz="1200" dirty="0">
                <a:latin typeface="+mj-lt"/>
              </a:endParaRPr>
            </a:p>
          </p:txBody>
        </p:sp>
        <p:sp>
          <p:nvSpPr>
            <p:cNvPr id="21" name="24 Flecha a la derecha con bandas"/>
            <p:cNvSpPr/>
            <p:nvPr/>
          </p:nvSpPr>
          <p:spPr bwMode="auto">
            <a:xfrm rot="5400000">
              <a:off x="929741" y="3378250"/>
              <a:ext cx="1402663" cy="2468674"/>
            </a:xfrm>
            <a:prstGeom prst="stripedRightArrow">
              <a:avLst>
                <a:gd name="adj1" fmla="val 100000"/>
                <a:gd name="adj2" fmla="val 84375"/>
              </a:avLst>
            </a:prstGeom>
            <a:solidFill>
              <a:schemeClr val="bg1">
                <a:lumMod val="65000"/>
              </a:schemeClr>
            </a:solidFill>
            <a:ln w="9525" cap="flat" cmpd="sng" algn="ctr">
              <a:noFill/>
              <a:prstDash val="solid"/>
              <a:round/>
              <a:headEnd type="none" w="med" len="med"/>
              <a:tailEnd type="none" w="med" len="med"/>
            </a:ln>
            <a:effectLst>
              <a:innerShdw blurRad="63500" dist="50800" dir="10800000">
                <a:prstClr val="black">
                  <a:alpha val="50000"/>
                </a:prstClr>
              </a:innerShdw>
              <a:softEdge rad="63500"/>
            </a:effectLst>
          </p:spPr>
          <p:txBody>
            <a:bodyPr/>
            <a:lstStyle/>
            <a:p>
              <a:pPr marL="342900" indent="-342900">
                <a:defRPr/>
              </a:pPr>
              <a:endParaRPr lang="es-ES" sz="1200" dirty="0">
                <a:solidFill>
                  <a:schemeClr val="accent3"/>
                </a:solidFill>
                <a:effectLst>
                  <a:outerShdw blurRad="38100" dist="38100" dir="2700000" algn="tl">
                    <a:srgbClr val="000000">
                      <a:alpha val="43137"/>
                    </a:srgbClr>
                  </a:outerShdw>
                </a:effectLst>
                <a:latin typeface="Calibri" pitchFamily="34" charset="0"/>
              </a:endParaRPr>
            </a:p>
          </p:txBody>
        </p:sp>
      </p:grpSp>
      <p:sp>
        <p:nvSpPr>
          <p:cNvPr id="23" name="7 Rectángulo"/>
          <p:cNvSpPr/>
          <p:nvPr/>
        </p:nvSpPr>
        <p:spPr>
          <a:xfrm>
            <a:off x="323528" y="3789040"/>
            <a:ext cx="2592288" cy="830997"/>
          </a:xfrm>
          <a:prstGeom prst="rect">
            <a:avLst/>
          </a:prstGeom>
          <a:solidFill>
            <a:srgbClr val="FFFF99"/>
          </a:solidFill>
        </p:spPr>
        <p:style>
          <a:lnRef idx="1">
            <a:schemeClr val="accent1"/>
          </a:lnRef>
          <a:fillRef idx="2">
            <a:schemeClr val="accent1"/>
          </a:fillRef>
          <a:effectRef idx="1">
            <a:schemeClr val="accent1"/>
          </a:effectRef>
          <a:fontRef idx="minor">
            <a:schemeClr val="dk1"/>
          </a:fontRef>
        </p:style>
        <p:txBody>
          <a:bodyPr wrap="square">
            <a:spAutoFit/>
          </a:bodyPr>
          <a:lstStyle/>
          <a:p>
            <a:pPr marL="3175" lvl="1" algn="ctr" fontAlgn="auto">
              <a:spcBef>
                <a:spcPts val="0"/>
              </a:spcBef>
              <a:spcAft>
                <a:spcPts val="0"/>
              </a:spcAft>
              <a:defRPr/>
            </a:pPr>
            <a:r>
              <a:rPr lang="es-ES_tradnl" sz="2400" b="1" dirty="0" smtClean="0">
                <a:latin typeface="Calibri" panose="020F0502020204030204" pitchFamily="34" charset="0"/>
              </a:rPr>
              <a:t>30 recomendaciones </a:t>
            </a:r>
            <a:endParaRPr lang="es-ES" sz="2400" b="1" dirty="0" smtClean="0">
              <a:latin typeface="Calibri" panose="020F0502020204030204" pitchFamily="34" charset="0"/>
            </a:endParaRPr>
          </a:p>
        </p:txBody>
      </p:sp>
      <p:graphicFrame>
        <p:nvGraphicFramePr>
          <p:cNvPr id="28" name="Tabla 27"/>
          <p:cNvGraphicFramePr>
            <a:graphicFrameLocks noGrp="1"/>
          </p:cNvGraphicFramePr>
          <p:nvPr>
            <p:extLst>
              <p:ext uri="{D42A27DB-BD31-4B8C-83A1-F6EECF244321}">
                <p14:modId xmlns:p14="http://schemas.microsoft.com/office/powerpoint/2010/main" val="2143339496"/>
              </p:ext>
            </p:extLst>
          </p:nvPr>
        </p:nvGraphicFramePr>
        <p:xfrm>
          <a:off x="3137712" y="2996952"/>
          <a:ext cx="5826776" cy="3086079"/>
        </p:xfrm>
        <a:graphic>
          <a:graphicData uri="http://schemas.openxmlformats.org/drawingml/2006/table">
            <a:tbl>
              <a:tblPr firstRow="1" bandRow="1">
                <a:tableStyleId>{5C22544A-7EE6-4342-B048-85BDC9FD1C3A}</a:tableStyleId>
              </a:tblPr>
              <a:tblGrid>
                <a:gridCol w="575131"/>
                <a:gridCol w="2054040"/>
                <a:gridCol w="637375"/>
                <a:gridCol w="2560230"/>
              </a:tblGrid>
              <a:tr h="370840">
                <a:tc gridSpan="4">
                  <a:txBody>
                    <a:bodyPr/>
                    <a:lstStyle/>
                    <a:p>
                      <a:pPr indent="180340" algn="ctr">
                        <a:lnSpc>
                          <a:spcPts val="1200"/>
                        </a:lnSpc>
                        <a:spcBef>
                          <a:spcPts val="600"/>
                        </a:spcBef>
                        <a:spcAft>
                          <a:spcPts val="600"/>
                        </a:spcAft>
                      </a:pPr>
                      <a:r>
                        <a:rPr lang="es-ES" sz="1000" b="1" dirty="0">
                          <a:solidFill>
                            <a:srgbClr val="F2F2F2"/>
                          </a:solidFill>
                          <a:effectLst/>
                          <a:latin typeface="Calibri"/>
                          <a:ea typeface="Calibri"/>
                          <a:cs typeface="Times New Roman"/>
                        </a:rPr>
                        <a:t>OCDE vs RETC PERÚ (NOVIEMBRE, 2017</a:t>
                      </a:r>
                      <a:r>
                        <a:rPr lang="es-ES" sz="1000" b="1" dirty="0" smtClean="0">
                          <a:solidFill>
                            <a:srgbClr val="F2F2F2"/>
                          </a:solidFill>
                          <a:effectLst/>
                          <a:latin typeface="Calibri"/>
                          <a:ea typeface="Calibri"/>
                          <a:cs typeface="Times New Roman"/>
                        </a:rPr>
                        <a:t>)</a:t>
                      </a:r>
                      <a:endParaRPr lang="es-ES" sz="1100" dirty="0">
                        <a:effectLst/>
                        <a:latin typeface="Calibri"/>
                        <a:ea typeface="Calibri"/>
                        <a:cs typeface="Times New Roman"/>
                      </a:endParaRPr>
                    </a:p>
                  </a:txBody>
                  <a:tcPr marL="68580" marR="68580" marT="0" marB="0" anchor="ctr">
                    <a:solidFill>
                      <a:srgbClr val="800000"/>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370840">
                <a:tc rowSpan="2" gridSpan="2">
                  <a:txBody>
                    <a:bodyPr/>
                    <a:lstStyle/>
                    <a:p>
                      <a:pPr marL="0" indent="0" algn="just">
                        <a:lnSpc>
                          <a:spcPts val="1200"/>
                        </a:lnSpc>
                        <a:spcBef>
                          <a:spcPts val="600"/>
                        </a:spcBef>
                        <a:spcAft>
                          <a:spcPts val="600"/>
                        </a:spcAft>
                      </a:pPr>
                      <a:r>
                        <a:rPr lang="es-ES" sz="1000" b="1" dirty="0">
                          <a:solidFill>
                            <a:srgbClr val="F2F2F2"/>
                          </a:solidFill>
                          <a:effectLst/>
                          <a:latin typeface="Calibri"/>
                          <a:ea typeface="Calibri"/>
                          <a:cs typeface="Times New Roman"/>
                        </a:rPr>
                        <a:t>Borrador texto nueva RECOMENDACIÓN OCDE (según documento para “uso oficial” de la OCDE ENV/EPOC(2017)12) (inglés/español)</a:t>
                      </a:r>
                      <a:endParaRPr lang="es-ES" sz="1100" dirty="0">
                        <a:effectLst/>
                        <a:latin typeface="Calibri"/>
                        <a:ea typeface="Calibri"/>
                        <a:cs typeface="Times New Roman"/>
                      </a:endParaRPr>
                    </a:p>
                  </a:txBody>
                  <a:tcPr marL="68580" marR="68580" marT="0" marB="0" anchor="ctr">
                    <a:solidFill>
                      <a:srgbClr val="800000"/>
                    </a:solidFill>
                  </a:tcPr>
                </a:tc>
                <a:tc rowSpan="2" hMerge="1">
                  <a:txBody>
                    <a:bodyPr/>
                    <a:lstStyle/>
                    <a:p>
                      <a:endParaRPr lang="es-ES"/>
                    </a:p>
                  </a:txBody>
                  <a:tcPr/>
                </a:tc>
                <a:tc gridSpan="2">
                  <a:txBody>
                    <a:bodyPr/>
                    <a:lstStyle/>
                    <a:p>
                      <a:pPr marL="0" indent="0" algn="ctr">
                        <a:lnSpc>
                          <a:spcPts val="1200"/>
                        </a:lnSpc>
                        <a:spcBef>
                          <a:spcPts val="600"/>
                        </a:spcBef>
                        <a:spcAft>
                          <a:spcPts val="600"/>
                        </a:spcAft>
                      </a:pPr>
                      <a:r>
                        <a:rPr lang="es-ES" sz="1000" b="1" dirty="0">
                          <a:solidFill>
                            <a:srgbClr val="F2F2F2"/>
                          </a:solidFill>
                          <a:effectLst/>
                          <a:latin typeface="Calibri"/>
                          <a:ea typeface="Calibri"/>
                          <a:cs typeface="Times New Roman"/>
                        </a:rPr>
                        <a:t>RETC PERU</a:t>
                      </a:r>
                      <a:endParaRPr lang="es-ES" sz="1100" dirty="0">
                        <a:effectLst/>
                        <a:latin typeface="Calibri"/>
                        <a:ea typeface="Calibri"/>
                        <a:cs typeface="Times New Roman"/>
                      </a:endParaRPr>
                    </a:p>
                  </a:txBody>
                  <a:tcPr marL="68580" marR="68580" marT="0" marB="0" anchor="ctr">
                    <a:solidFill>
                      <a:srgbClr val="800000"/>
                    </a:solidFill>
                  </a:tcPr>
                </a:tc>
                <a:tc hMerge="1">
                  <a:txBody>
                    <a:bodyPr/>
                    <a:lstStyle/>
                    <a:p>
                      <a:endParaRPr lang="es-ES"/>
                    </a:p>
                  </a:txBody>
                  <a:tcPr/>
                </a:tc>
              </a:tr>
              <a:tr h="370840">
                <a:tc gridSpan="2" vMerge="1">
                  <a:txBody>
                    <a:bodyPr/>
                    <a:lstStyle/>
                    <a:p>
                      <a:endParaRPr lang="es-ES"/>
                    </a:p>
                  </a:txBody>
                  <a:tcPr/>
                </a:tc>
                <a:tc hMerge="1" vMerge="1">
                  <a:txBody>
                    <a:bodyPr/>
                    <a:lstStyle/>
                    <a:p>
                      <a:endParaRPr lang="es-ES"/>
                    </a:p>
                  </a:txBody>
                  <a:tcPr/>
                </a:tc>
                <a:tc>
                  <a:txBody>
                    <a:bodyPr/>
                    <a:lstStyle/>
                    <a:p>
                      <a:pPr marL="0" indent="0" algn="ctr">
                        <a:lnSpc>
                          <a:spcPts val="1200"/>
                        </a:lnSpc>
                        <a:spcBef>
                          <a:spcPts val="600"/>
                        </a:spcBef>
                        <a:spcAft>
                          <a:spcPts val="600"/>
                        </a:spcAft>
                      </a:pPr>
                      <a:r>
                        <a:rPr lang="es-ES" sz="1000" b="1" dirty="0">
                          <a:solidFill>
                            <a:srgbClr val="F2F2F2"/>
                          </a:solidFill>
                          <a:effectLst/>
                          <a:latin typeface="Calibri"/>
                          <a:ea typeface="Calibri"/>
                          <a:cs typeface="Times New Roman"/>
                        </a:rPr>
                        <a:t>Sí/No/P (*)</a:t>
                      </a:r>
                      <a:endParaRPr lang="es-ES" sz="1100" dirty="0">
                        <a:effectLst/>
                        <a:latin typeface="Calibri"/>
                        <a:ea typeface="Calibri"/>
                        <a:cs typeface="Times New Roman"/>
                      </a:endParaRPr>
                    </a:p>
                  </a:txBody>
                  <a:tcPr marL="68580" marR="68580" marT="0" marB="0" anchor="ctr">
                    <a:solidFill>
                      <a:srgbClr val="800000"/>
                    </a:solidFill>
                  </a:tcPr>
                </a:tc>
                <a:tc>
                  <a:txBody>
                    <a:bodyPr/>
                    <a:lstStyle/>
                    <a:p>
                      <a:pPr marL="0" indent="0" algn="ctr">
                        <a:lnSpc>
                          <a:spcPts val="1200"/>
                        </a:lnSpc>
                        <a:spcBef>
                          <a:spcPts val="600"/>
                        </a:spcBef>
                        <a:spcAft>
                          <a:spcPts val="600"/>
                        </a:spcAft>
                      </a:pPr>
                      <a:r>
                        <a:rPr lang="es-ES" sz="1000" b="1" dirty="0">
                          <a:solidFill>
                            <a:srgbClr val="F2F2F2"/>
                          </a:solidFill>
                          <a:effectLst/>
                          <a:latin typeface="Calibri"/>
                          <a:ea typeface="Calibri"/>
                          <a:cs typeface="Times New Roman"/>
                        </a:rPr>
                        <a:t>ACCIÓN recomendada en su caso</a:t>
                      </a:r>
                      <a:endParaRPr lang="es-ES" sz="1100" dirty="0">
                        <a:effectLst/>
                        <a:latin typeface="Calibri"/>
                        <a:ea typeface="Calibri"/>
                        <a:cs typeface="Times New Roman"/>
                      </a:endParaRPr>
                    </a:p>
                  </a:txBody>
                  <a:tcPr marL="68580" marR="68580" marT="0" marB="0" anchor="ctr">
                    <a:solidFill>
                      <a:srgbClr val="800000"/>
                    </a:solidFill>
                  </a:tcPr>
                </a:tc>
              </a:tr>
              <a:tr h="327640">
                <a:tc gridSpan="4">
                  <a:txBody>
                    <a:bodyPr/>
                    <a:lstStyle/>
                    <a:p>
                      <a:r>
                        <a:rPr lang="es-ES" sz="1100" b="1" i="1" kern="1200" dirty="0" smtClean="0">
                          <a:solidFill>
                            <a:schemeClr val="dk1"/>
                          </a:solidFill>
                          <a:effectLst/>
                          <a:latin typeface="+mn-lt"/>
                          <a:ea typeface="+mn-ea"/>
                          <a:cs typeface="+mn-cs"/>
                        </a:rPr>
                        <a:t>“</a:t>
                      </a:r>
                      <a:r>
                        <a:rPr lang="es-ES" sz="1100" b="1" i="1" kern="1200" dirty="0" err="1" smtClean="0">
                          <a:solidFill>
                            <a:schemeClr val="dk1"/>
                          </a:solidFill>
                          <a:effectLst/>
                          <a:latin typeface="+mn-lt"/>
                          <a:ea typeface="+mn-ea"/>
                          <a:cs typeface="+mn-cs"/>
                        </a:rPr>
                        <a:t>Goals</a:t>
                      </a:r>
                      <a:r>
                        <a:rPr lang="es-ES" sz="1100" b="1" i="1" kern="1200" dirty="0" smtClean="0">
                          <a:solidFill>
                            <a:schemeClr val="dk1"/>
                          </a:solidFill>
                          <a:effectLst/>
                          <a:latin typeface="+mn-lt"/>
                          <a:ea typeface="+mn-ea"/>
                          <a:cs typeface="+mn-cs"/>
                        </a:rPr>
                        <a:t> and </a:t>
                      </a:r>
                      <a:r>
                        <a:rPr lang="es-ES" sz="1100" b="1" i="1" kern="1200" dirty="0" err="1" smtClean="0">
                          <a:solidFill>
                            <a:schemeClr val="dk1"/>
                          </a:solidFill>
                          <a:effectLst/>
                          <a:latin typeface="+mn-lt"/>
                          <a:ea typeface="+mn-ea"/>
                          <a:cs typeface="+mn-cs"/>
                        </a:rPr>
                        <a:t>objectives</a:t>
                      </a:r>
                      <a:r>
                        <a:rPr lang="es-ES" sz="1100" b="1" i="1" kern="1200" dirty="0" smtClean="0">
                          <a:solidFill>
                            <a:schemeClr val="dk1"/>
                          </a:solidFill>
                          <a:effectLst/>
                          <a:latin typeface="+mn-lt"/>
                          <a:ea typeface="+mn-ea"/>
                          <a:cs typeface="+mn-cs"/>
                        </a:rPr>
                        <a:t> of PRTR” /</a:t>
                      </a:r>
                      <a:r>
                        <a:rPr lang="es-ES" sz="1100" b="1" kern="1200" dirty="0" smtClean="0">
                          <a:solidFill>
                            <a:schemeClr val="dk1"/>
                          </a:solidFill>
                          <a:effectLst/>
                          <a:latin typeface="+mn-lt"/>
                          <a:ea typeface="+mn-ea"/>
                          <a:cs typeface="+mn-cs"/>
                        </a:rPr>
                        <a:t>Metas y objetivos de los RETC.</a:t>
                      </a:r>
                      <a:r>
                        <a:rPr lang="es-ES" sz="1100" dirty="0" smtClean="0">
                          <a:effectLst/>
                        </a:rPr>
                        <a:t> </a:t>
                      </a:r>
                      <a:endParaRPr lang="es-ES" sz="1100" dirty="0"/>
                    </a:p>
                  </a:txBody>
                  <a:tcPr/>
                </a:tc>
                <a:tc hMerge="1">
                  <a:txBody>
                    <a:bodyPr/>
                    <a:lstStyle/>
                    <a:p>
                      <a:endParaRPr lang="es-ES" dirty="0"/>
                    </a:p>
                  </a:txBody>
                  <a:tcPr/>
                </a:tc>
                <a:tc hMerge="1">
                  <a:txBody>
                    <a:bodyPr/>
                    <a:lstStyle/>
                    <a:p>
                      <a:endParaRPr lang="es-ES" dirty="0"/>
                    </a:p>
                  </a:txBody>
                  <a:tcPr/>
                </a:tc>
                <a:tc hMerge="1">
                  <a:txBody>
                    <a:bodyPr/>
                    <a:lstStyle/>
                    <a:p>
                      <a:endParaRPr lang="es-ES"/>
                    </a:p>
                  </a:txBody>
                  <a:tcPr/>
                </a:tc>
              </a:tr>
              <a:tr h="242147">
                <a:tc>
                  <a:txBody>
                    <a:bodyPr/>
                    <a:lstStyle/>
                    <a:p>
                      <a:pPr indent="180340" algn="just">
                        <a:lnSpc>
                          <a:spcPts val="1200"/>
                        </a:lnSpc>
                        <a:spcBef>
                          <a:spcPts val="600"/>
                        </a:spcBef>
                        <a:spcAft>
                          <a:spcPts val="600"/>
                        </a:spcAft>
                      </a:pPr>
                      <a:r>
                        <a:rPr lang="en-US" sz="800" b="1" spc="-25" dirty="0">
                          <a:effectLst/>
                          <a:latin typeface="Calibri"/>
                          <a:ea typeface="Calibri"/>
                          <a:cs typeface="Times New Roman"/>
                        </a:rPr>
                        <a:t>1.b</a:t>
                      </a:r>
                      <a:endParaRPr lang="es-ES" sz="1100" dirty="0">
                        <a:effectLst/>
                        <a:latin typeface="Calibri"/>
                        <a:ea typeface="Calibri"/>
                        <a:cs typeface="Times New Roman"/>
                      </a:endParaRPr>
                    </a:p>
                  </a:txBody>
                  <a:tcPr marL="68580" marR="68580" marT="0" marB="0"/>
                </a:tc>
                <a:tc>
                  <a:txBody>
                    <a:bodyPr/>
                    <a:lstStyle/>
                    <a:p>
                      <a:pPr marL="0" indent="0" algn="just">
                        <a:lnSpc>
                          <a:spcPts val="1000"/>
                        </a:lnSpc>
                        <a:spcBef>
                          <a:spcPts val="600"/>
                        </a:spcBef>
                        <a:spcAft>
                          <a:spcPts val="300"/>
                        </a:spcAft>
                      </a:pPr>
                      <a:r>
                        <a:rPr lang="es-ES" sz="800" spc="5" dirty="0" smtClean="0">
                          <a:effectLst/>
                          <a:latin typeface="Calibri"/>
                          <a:ea typeface="Calibri"/>
                          <a:cs typeface="Times New Roman"/>
                        </a:rPr>
                        <a:t>Promover </a:t>
                      </a:r>
                      <a:r>
                        <a:rPr lang="es-ES" sz="800" spc="5" dirty="0">
                          <a:effectLst/>
                          <a:latin typeface="Calibri"/>
                          <a:ea typeface="Calibri"/>
                          <a:cs typeface="Times New Roman"/>
                        </a:rPr>
                        <a:t>la prevención de la contaminación en la fuente, impulsando por ejemplo la implantación de tecnologías limpias o procesos cerrados.</a:t>
                      </a:r>
                      <a:endParaRPr lang="es-ES" sz="1100" dirty="0">
                        <a:effectLst/>
                        <a:latin typeface="Calibri"/>
                        <a:ea typeface="Calibri"/>
                        <a:cs typeface="Times New Roman"/>
                      </a:endParaRPr>
                    </a:p>
                  </a:txBody>
                  <a:tcPr marL="68580" marR="68580" marT="0" marB="0"/>
                </a:tc>
                <a:tc>
                  <a:txBody>
                    <a:bodyPr/>
                    <a:lstStyle/>
                    <a:p>
                      <a:pPr marL="0" indent="0" algn="ctr">
                        <a:lnSpc>
                          <a:spcPts val="1200"/>
                        </a:lnSpc>
                        <a:spcBef>
                          <a:spcPts val="600"/>
                        </a:spcBef>
                        <a:spcAft>
                          <a:spcPts val="600"/>
                        </a:spcAft>
                      </a:pPr>
                      <a:r>
                        <a:rPr lang="es-ES" sz="800" b="1" dirty="0">
                          <a:effectLst/>
                          <a:latin typeface="Calibri"/>
                          <a:ea typeface="Calibri"/>
                          <a:cs typeface="Times New Roman"/>
                        </a:rPr>
                        <a:t>P</a:t>
                      </a:r>
                      <a:endParaRPr lang="es-ES" sz="1100" dirty="0">
                        <a:effectLst/>
                        <a:latin typeface="Calibri"/>
                        <a:ea typeface="Calibri"/>
                        <a:cs typeface="Times New Roman"/>
                      </a:endParaRPr>
                    </a:p>
                  </a:txBody>
                  <a:tcPr marL="68580" marR="68580" marT="0" marB="0" anchor="ctr">
                    <a:solidFill>
                      <a:schemeClr val="accent6">
                        <a:lumMod val="20000"/>
                        <a:lumOff val="80000"/>
                      </a:schemeClr>
                    </a:solidFill>
                  </a:tcPr>
                </a:tc>
                <a:tc rowSpan="2">
                  <a:txBody>
                    <a:bodyPr/>
                    <a:lstStyle/>
                    <a:p>
                      <a:r>
                        <a:rPr lang="es-ES" sz="800" kern="1200" dirty="0" smtClean="0">
                          <a:solidFill>
                            <a:schemeClr val="dk1"/>
                          </a:solidFill>
                          <a:effectLst/>
                          <a:latin typeface="+mn-lt"/>
                          <a:ea typeface="+mn-ea"/>
                          <a:cs typeface="+mn-cs"/>
                        </a:rPr>
                        <a:t> </a:t>
                      </a:r>
                      <a:r>
                        <a:rPr lang="es-ES" sz="800" b="1" kern="1200" dirty="0" smtClean="0">
                          <a:solidFill>
                            <a:schemeClr val="dk1"/>
                          </a:solidFill>
                          <a:effectLst/>
                          <a:latin typeface="+mn-lt"/>
                          <a:ea typeface="+mn-ea"/>
                          <a:cs typeface="+mn-cs"/>
                        </a:rPr>
                        <a:t>Dado que aún no se ha finalizado con el trámite del texto legal que dará marco jurídico al RETC, podría ser de interés adecuar la redacción de dicho texto a los objetivos que se mencionan en la nueva Recomendación de la OCDE, (puntos 1.a -1.e descritos en la columna de la izquierda de esta tabla). Y, si es el caso, también podría aplicarse para el resto de sus recomendaciones/disposiciones</a:t>
                      </a:r>
                      <a:r>
                        <a:rPr lang="es-ES" sz="800" dirty="0" smtClean="0">
                          <a:effectLst/>
                        </a:rPr>
                        <a:t> </a:t>
                      </a:r>
                      <a:endParaRPr lang="es-ES" sz="800" dirty="0"/>
                    </a:p>
                  </a:txBody>
                  <a:tcPr/>
                </a:tc>
              </a:tr>
              <a:tr h="123613">
                <a:tc>
                  <a:txBody>
                    <a:bodyPr/>
                    <a:lstStyle/>
                    <a:p>
                      <a:pPr indent="180340" algn="just">
                        <a:lnSpc>
                          <a:spcPts val="1200"/>
                        </a:lnSpc>
                        <a:spcBef>
                          <a:spcPts val="600"/>
                        </a:spcBef>
                        <a:spcAft>
                          <a:spcPts val="600"/>
                        </a:spcAft>
                      </a:pPr>
                      <a:r>
                        <a:rPr lang="en-US" sz="800" b="1" spc="-25">
                          <a:effectLst/>
                          <a:latin typeface="Calibri"/>
                          <a:ea typeface="Calibri"/>
                          <a:cs typeface="Times New Roman"/>
                        </a:rPr>
                        <a:t>1.c</a:t>
                      </a:r>
                      <a:endParaRPr lang="es-ES" sz="1100">
                        <a:effectLst/>
                        <a:latin typeface="Calibri"/>
                        <a:ea typeface="Calibri"/>
                        <a:cs typeface="Times New Roman"/>
                      </a:endParaRPr>
                    </a:p>
                  </a:txBody>
                  <a:tcPr marL="68580" marR="68580" marT="0" marB="0"/>
                </a:tc>
                <a:tc>
                  <a:txBody>
                    <a:bodyPr/>
                    <a:lstStyle/>
                    <a:p>
                      <a:pPr marL="0" indent="0" algn="just">
                        <a:lnSpc>
                          <a:spcPts val="1000"/>
                        </a:lnSpc>
                        <a:spcBef>
                          <a:spcPts val="600"/>
                        </a:spcBef>
                        <a:spcAft>
                          <a:spcPts val="300"/>
                        </a:spcAft>
                      </a:pPr>
                      <a:r>
                        <a:rPr lang="es-ES" sz="800" spc="5" dirty="0" smtClean="0">
                          <a:effectLst/>
                          <a:latin typeface="Calibri"/>
                          <a:ea typeface="Calibri"/>
                          <a:cs typeface="Times New Roman"/>
                        </a:rPr>
                        <a:t>Evaluar </a:t>
                      </a:r>
                      <a:r>
                        <a:rPr lang="es-ES" sz="800" spc="5" dirty="0">
                          <a:effectLst/>
                          <a:latin typeface="Calibri"/>
                          <a:ea typeface="Calibri"/>
                          <a:cs typeface="Times New Roman"/>
                        </a:rPr>
                        <a:t>el progreso en la políticas ambientales y hasta qué punto los objetivos ambientales pueden o no ser alcanzados.</a:t>
                      </a:r>
                      <a:endParaRPr lang="es-ES" sz="1100" dirty="0">
                        <a:effectLst/>
                        <a:latin typeface="Calibri"/>
                        <a:ea typeface="Calibri"/>
                        <a:cs typeface="Times New Roman"/>
                      </a:endParaRPr>
                    </a:p>
                  </a:txBody>
                  <a:tcPr marL="68580" marR="68580" marT="0" marB="0"/>
                </a:tc>
                <a:tc>
                  <a:txBody>
                    <a:bodyPr/>
                    <a:lstStyle/>
                    <a:p>
                      <a:pPr marL="0" indent="0" algn="ctr">
                        <a:lnSpc>
                          <a:spcPts val="1200"/>
                        </a:lnSpc>
                        <a:spcBef>
                          <a:spcPts val="600"/>
                        </a:spcBef>
                        <a:spcAft>
                          <a:spcPts val="600"/>
                        </a:spcAft>
                      </a:pPr>
                      <a:r>
                        <a:rPr lang="es-ES" sz="800" b="1" dirty="0">
                          <a:effectLst/>
                          <a:latin typeface="Calibri"/>
                          <a:ea typeface="Calibri"/>
                          <a:cs typeface="Times New Roman"/>
                        </a:rPr>
                        <a:t>P</a:t>
                      </a:r>
                      <a:endParaRPr lang="es-ES" sz="1100" dirty="0">
                        <a:effectLst/>
                        <a:latin typeface="Calibri"/>
                        <a:ea typeface="Calibri"/>
                        <a:cs typeface="Times New Roman"/>
                      </a:endParaRPr>
                    </a:p>
                  </a:txBody>
                  <a:tcPr marL="68580" marR="68580" marT="0" marB="0" anchor="ctr">
                    <a:solidFill>
                      <a:schemeClr val="accent6">
                        <a:lumMod val="20000"/>
                        <a:lumOff val="80000"/>
                      </a:schemeClr>
                    </a:solidFill>
                  </a:tcPr>
                </a:tc>
                <a:tc vMerge="1">
                  <a:txBody>
                    <a:bodyPr/>
                    <a:lstStyle/>
                    <a:p>
                      <a:endParaRPr lang="es-ES"/>
                    </a:p>
                  </a:txBody>
                  <a:tcPr/>
                </a:tc>
              </a:tr>
              <a:tr h="123613">
                <a:tc>
                  <a:txBody>
                    <a:bodyPr/>
                    <a:lstStyle/>
                    <a:p>
                      <a:pPr indent="180340" algn="just">
                        <a:lnSpc>
                          <a:spcPts val="1200"/>
                        </a:lnSpc>
                        <a:spcBef>
                          <a:spcPts val="600"/>
                        </a:spcBef>
                        <a:spcAft>
                          <a:spcPts val="600"/>
                        </a:spcAft>
                      </a:pPr>
                      <a:r>
                        <a:rPr lang="en-US" sz="800" b="1" spc="-25" dirty="0">
                          <a:effectLst/>
                          <a:latin typeface="+mn-lt"/>
                          <a:ea typeface="Calibri"/>
                          <a:cs typeface="Times New Roman"/>
                        </a:rPr>
                        <a:t>1.d</a:t>
                      </a:r>
                      <a:endParaRPr lang="es-ES" sz="800" dirty="0">
                        <a:effectLst/>
                        <a:latin typeface="+mn-lt"/>
                        <a:ea typeface="Calibri"/>
                        <a:cs typeface="Times New Roman"/>
                      </a:endParaRPr>
                    </a:p>
                  </a:txBody>
                  <a:tcPr marL="68580" marR="68580" marT="0" marB="0"/>
                </a:tc>
                <a:tc>
                  <a:txBody>
                    <a:bodyPr/>
                    <a:lstStyle/>
                    <a:p>
                      <a:pPr marL="0" indent="0" algn="just">
                        <a:lnSpc>
                          <a:spcPts val="1000"/>
                        </a:lnSpc>
                        <a:spcBef>
                          <a:spcPts val="600"/>
                        </a:spcBef>
                        <a:spcAft>
                          <a:spcPts val="300"/>
                        </a:spcAft>
                      </a:pPr>
                      <a:r>
                        <a:rPr lang="es-ES" sz="800" spc="-25" dirty="0" smtClean="0">
                          <a:effectLst/>
                          <a:latin typeface="+mn-lt"/>
                          <a:ea typeface="Calibri"/>
                          <a:cs typeface="Times New Roman"/>
                        </a:rPr>
                        <a:t>Promover </a:t>
                      </a:r>
                      <a:r>
                        <a:rPr lang="es-ES" sz="800" spc="-25" dirty="0">
                          <a:effectLst/>
                          <a:latin typeface="+mn-lt"/>
                          <a:ea typeface="Calibri"/>
                          <a:cs typeface="Times New Roman"/>
                        </a:rPr>
                        <a:t>la responsabilidad corporativa y cumplimiento de las obligaciones ambientales: y </a:t>
                      </a:r>
                      <a:endParaRPr lang="es-ES" sz="800" dirty="0">
                        <a:effectLst/>
                        <a:latin typeface="+mn-lt"/>
                        <a:ea typeface="Calibri"/>
                        <a:cs typeface="Times New Roman"/>
                      </a:endParaRPr>
                    </a:p>
                  </a:txBody>
                  <a:tcPr marL="68580" marR="68580" marT="0" marB="0"/>
                </a:tc>
                <a:tc>
                  <a:txBody>
                    <a:bodyPr/>
                    <a:lstStyle/>
                    <a:p>
                      <a:pPr marL="0" indent="0" algn="ctr">
                        <a:lnSpc>
                          <a:spcPts val="1200"/>
                        </a:lnSpc>
                        <a:spcBef>
                          <a:spcPts val="600"/>
                        </a:spcBef>
                        <a:spcAft>
                          <a:spcPts val="600"/>
                        </a:spcAft>
                      </a:pPr>
                      <a:r>
                        <a:rPr lang="es-ES" sz="800" b="1" dirty="0">
                          <a:effectLst/>
                          <a:latin typeface="+mn-lt"/>
                          <a:ea typeface="Calibri"/>
                          <a:cs typeface="Times New Roman"/>
                        </a:rPr>
                        <a:t>NO</a:t>
                      </a:r>
                      <a:endParaRPr lang="es-ES" sz="800" dirty="0">
                        <a:effectLst/>
                        <a:latin typeface="+mn-lt"/>
                        <a:ea typeface="Calibri"/>
                        <a:cs typeface="Times New Roman"/>
                      </a:endParaRPr>
                    </a:p>
                  </a:txBody>
                  <a:tcPr marL="68580" marR="68580" marT="0" marB="0" anchor="ctr">
                    <a:solidFill>
                      <a:schemeClr val="accent2">
                        <a:lumMod val="20000"/>
                        <a:lumOff val="80000"/>
                      </a:schemeClr>
                    </a:solidFill>
                  </a:tcPr>
                </a:tc>
                <a:tc>
                  <a:txBody>
                    <a:bodyPr/>
                    <a:lstStyle/>
                    <a:p>
                      <a:r>
                        <a:rPr lang="es-ES" sz="800" kern="1200" dirty="0" smtClean="0">
                          <a:solidFill>
                            <a:schemeClr val="dk1"/>
                          </a:solidFill>
                          <a:effectLst/>
                          <a:latin typeface="+mn-lt"/>
                          <a:ea typeface="+mn-ea"/>
                          <a:cs typeface="+mn-cs"/>
                        </a:rPr>
                        <a:t>Se recomienda por tanto, que se incorporen como principios u objetivos específicamente mencionados en la normativa legal que al final se adopte para el RETC en el Perú. (Ver observaciones anteriores puntos 1a – 1c).</a:t>
                      </a:r>
                      <a:r>
                        <a:rPr lang="es-ES" sz="800" dirty="0" smtClean="0">
                          <a:effectLst/>
                          <a:latin typeface="+mn-lt"/>
                        </a:rPr>
                        <a:t> </a:t>
                      </a:r>
                      <a:endParaRPr lang="es-ES" sz="800" dirty="0">
                        <a:latin typeface="+mn-lt"/>
                      </a:endParaRPr>
                    </a:p>
                  </a:txBody>
                  <a:tcPr/>
                </a:tc>
              </a:tr>
            </a:tbl>
          </a:graphicData>
        </a:graphic>
      </p:graphicFrame>
    </p:spTree>
    <p:extLst>
      <p:ext uri="{BB962C8B-B14F-4D97-AF65-F5344CB8AC3E}">
        <p14:creationId xmlns:p14="http://schemas.microsoft.com/office/powerpoint/2010/main" val="237808870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6"/>
          <p:cNvSpPr>
            <a:spLocks noChangeArrowheads="1"/>
          </p:cNvSpPr>
          <p:nvPr/>
        </p:nvSpPr>
        <p:spPr bwMode="auto">
          <a:xfrm>
            <a:off x="179512" y="908720"/>
            <a:ext cx="8784976" cy="720080"/>
          </a:xfrm>
          <a:prstGeom prst="rect">
            <a:avLst/>
          </a:prstGeom>
          <a:solidFill>
            <a:srgbClr val="002060"/>
          </a:solidFill>
          <a:ln w="9525" algn="ctr">
            <a:noFill/>
            <a:round/>
            <a:headEnd/>
            <a:tailEnd/>
          </a:ln>
          <a:effectLst>
            <a:softEdge rad="88900"/>
          </a:effectLst>
        </p:spPr>
        <p:txBody>
          <a:bodyPr wrap="none" anchor="ctr"/>
          <a:lstStyle/>
          <a:p>
            <a:pPr marL="457200" indent="-457200">
              <a:spcAft>
                <a:spcPts val="600"/>
              </a:spcAft>
              <a:buClr>
                <a:schemeClr val="tx2">
                  <a:lumMod val="75000"/>
                </a:schemeClr>
              </a:buClr>
              <a:buSzPct val="130000"/>
              <a:buFont typeface="+mj-lt"/>
              <a:buAutoNum type="alphaLcParenR"/>
              <a:defRPr/>
            </a:pPr>
            <a:r>
              <a:rPr lang="es-ES_tradnl" sz="2000" b="1" dirty="0">
                <a:solidFill>
                  <a:schemeClr val="bg1"/>
                </a:solidFill>
                <a:latin typeface="Calibri" pitchFamily="34" charset="0"/>
              </a:rPr>
              <a:t>c</a:t>
            </a:r>
            <a:r>
              <a:rPr lang="es-ES_tradnl" sz="2000" b="1" dirty="0" smtClean="0">
                <a:solidFill>
                  <a:schemeClr val="bg1"/>
                </a:solidFill>
                <a:latin typeface="Calibri" pitchFamily="34" charset="0"/>
              </a:rPr>
              <a:t>) </a:t>
            </a:r>
            <a:r>
              <a:rPr lang="es-ES" sz="2000" b="1" dirty="0">
                <a:solidFill>
                  <a:schemeClr val="bg1"/>
                </a:solidFill>
                <a:latin typeface="Calibri" pitchFamily="34" charset="0"/>
                <a:cs typeface="Tahoma" pitchFamily="34" charset="0"/>
              </a:rPr>
              <a:t>Evaluación RETC Perú vs </a:t>
            </a:r>
            <a:r>
              <a:rPr lang="es-ES" sz="2000" b="1" dirty="0" smtClean="0">
                <a:solidFill>
                  <a:schemeClr val="bg1"/>
                </a:solidFill>
                <a:latin typeface="Calibri" pitchFamily="34" charset="0"/>
                <a:cs typeface="Tahoma" pitchFamily="34" charset="0"/>
              </a:rPr>
              <a:t>OCDE (2)</a:t>
            </a:r>
            <a:endParaRPr lang="es-ES" sz="2000" b="1" dirty="0">
              <a:solidFill>
                <a:schemeClr val="bg1"/>
              </a:solidFill>
              <a:latin typeface="Calibri"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233244957"/>
              </p:ext>
            </p:extLst>
          </p:nvPr>
        </p:nvGraphicFramePr>
        <p:xfrm>
          <a:off x="251520" y="1700808"/>
          <a:ext cx="8712968" cy="4405203"/>
        </p:xfrm>
        <a:graphic>
          <a:graphicData uri="http://schemas.openxmlformats.org/drawingml/2006/table">
            <a:tbl>
              <a:tblPr firstRow="1" bandRow="1">
                <a:tableStyleId>{5C22544A-7EE6-4342-B048-85BDC9FD1C3A}</a:tableStyleId>
              </a:tblPr>
              <a:tblGrid>
                <a:gridCol w="753732"/>
                <a:gridCol w="861407"/>
                <a:gridCol w="2927520"/>
                <a:gridCol w="4170309"/>
              </a:tblGrid>
              <a:tr h="340706">
                <a:tc gridSpan="4">
                  <a:txBody>
                    <a:bodyPr/>
                    <a:lstStyle/>
                    <a:p>
                      <a:pPr indent="180340" algn="ctr">
                        <a:lnSpc>
                          <a:spcPts val="1200"/>
                        </a:lnSpc>
                        <a:spcBef>
                          <a:spcPts val="600"/>
                        </a:spcBef>
                        <a:spcAft>
                          <a:spcPts val="600"/>
                        </a:spcAft>
                      </a:pPr>
                      <a:r>
                        <a:rPr lang="es-ES" sz="1000" b="1" dirty="0">
                          <a:solidFill>
                            <a:srgbClr val="F2F2F2"/>
                          </a:solidFill>
                          <a:effectLst/>
                          <a:latin typeface="Calibri"/>
                          <a:ea typeface="Calibri"/>
                          <a:cs typeface="Times New Roman"/>
                        </a:rPr>
                        <a:t>OCDE vs RETC PERÚ (NOVIEMBRE, 2017</a:t>
                      </a:r>
                      <a:r>
                        <a:rPr lang="es-ES" sz="1000" b="1" dirty="0" smtClean="0">
                          <a:solidFill>
                            <a:srgbClr val="F2F2F2"/>
                          </a:solidFill>
                          <a:effectLst/>
                          <a:latin typeface="Calibri"/>
                          <a:ea typeface="Calibri"/>
                          <a:cs typeface="Times New Roman"/>
                        </a:rPr>
                        <a:t>)</a:t>
                      </a:r>
                      <a:endParaRPr lang="es-ES" sz="1100" dirty="0">
                        <a:effectLst/>
                        <a:latin typeface="Calibri"/>
                        <a:ea typeface="Calibri"/>
                        <a:cs typeface="Times New Roman"/>
                      </a:endParaRPr>
                    </a:p>
                  </a:txBody>
                  <a:tcPr marL="68580" marR="68580" marT="0" marB="0" anchor="ctr">
                    <a:solidFill>
                      <a:srgbClr val="800000"/>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340706">
                <a:tc gridSpan="2">
                  <a:txBody>
                    <a:bodyPr/>
                    <a:lstStyle/>
                    <a:p>
                      <a:pPr marL="0" indent="0" algn="just">
                        <a:lnSpc>
                          <a:spcPts val="1200"/>
                        </a:lnSpc>
                        <a:spcBef>
                          <a:spcPts val="600"/>
                        </a:spcBef>
                        <a:spcAft>
                          <a:spcPts val="600"/>
                        </a:spcAft>
                      </a:pPr>
                      <a:r>
                        <a:rPr lang="es-ES" sz="1100" dirty="0" smtClean="0">
                          <a:solidFill>
                            <a:srgbClr val="FFFFFF"/>
                          </a:solidFill>
                          <a:effectLst/>
                          <a:latin typeface="Calibri"/>
                          <a:ea typeface="Calibri"/>
                          <a:cs typeface="Times New Roman"/>
                        </a:rPr>
                        <a:t>GRADO DE CONVERGENCIA OCDE</a:t>
                      </a:r>
                      <a:endParaRPr lang="es-ES" sz="1100" dirty="0">
                        <a:solidFill>
                          <a:srgbClr val="FFFFFF"/>
                        </a:solidFill>
                        <a:effectLst/>
                        <a:latin typeface="Calibri"/>
                        <a:ea typeface="Calibri"/>
                        <a:cs typeface="Times New Roman"/>
                      </a:endParaRPr>
                    </a:p>
                  </a:txBody>
                  <a:tcPr marL="68580" marR="68580" marT="0" marB="0" anchor="ctr">
                    <a:solidFill>
                      <a:srgbClr val="800000"/>
                    </a:solidFill>
                  </a:tcPr>
                </a:tc>
                <a:tc hMerge="1">
                  <a:txBody>
                    <a:bodyPr/>
                    <a:lstStyle/>
                    <a:p>
                      <a:endParaRPr lang="es-ES" dirty="0"/>
                    </a:p>
                  </a:txBody>
                  <a:tcPr marL="68580" marR="68580" marT="0" marB="0" anchor="ctr">
                    <a:solidFill>
                      <a:srgbClr val="800000"/>
                    </a:solidFill>
                  </a:tcPr>
                </a:tc>
                <a:tc>
                  <a:txBody>
                    <a:bodyPr/>
                    <a:lstStyle/>
                    <a:p>
                      <a:pPr marL="0" indent="0" algn="ctr">
                        <a:lnSpc>
                          <a:spcPts val="1200"/>
                        </a:lnSpc>
                        <a:spcBef>
                          <a:spcPts val="600"/>
                        </a:spcBef>
                        <a:spcAft>
                          <a:spcPts val="600"/>
                        </a:spcAft>
                      </a:pPr>
                      <a:r>
                        <a:rPr lang="es-ES" sz="1000" b="1" dirty="0" smtClean="0">
                          <a:solidFill>
                            <a:srgbClr val="F2F2F2"/>
                          </a:solidFill>
                          <a:effectLst/>
                          <a:latin typeface="Calibri"/>
                          <a:ea typeface="Calibri"/>
                          <a:cs typeface="Times New Roman"/>
                        </a:rPr>
                        <a:t>DESCRIPCIÓN</a:t>
                      </a:r>
                      <a:endParaRPr lang="es-ES" sz="1100" dirty="0">
                        <a:effectLst/>
                        <a:latin typeface="Calibri"/>
                        <a:ea typeface="Calibri"/>
                        <a:cs typeface="Times New Roman"/>
                      </a:endParaRPr>
                    </a:p>
                  </a:txBody>
                  <a:tcPr marL="68580" marR="68580" marT="0" marB="0" anchor="ctr">
                    <a:solidFill>
                      <a:srgbClr val="800000"/>
                    </a:solidFill>
                  </a:tcPr>
                </a:tc>
                <a:tc>
                  <a:txBody>
                    <a:bodyPr/>
                    <a:lstStyle/>
                    <a:p>
                      <a:pPr marL="0" indent="0" algn="ctr">
                        <a:lnSpc>
                          <a:spcPts val="1200"/>
                        </a:lnSpc>
                        <a:spcBef>
                          <a:spcPts val="600"/>
                        </a:spcBef>
                        <a:spcAft>
                          <a:spcPts val="600"/>
                        </a:spcAft>
                      </a:pPr>
                      <a:r>
                        <a:rPr lang="es-ES" sz="1000" b="1" dirty="0" smtClean="0">
                          <a:solidFill>
                            <a:srgbClr val="F2F2F2"/>
                          </a:solidFill>
                          <a:effectLst/>
                          <a:latin typeface="Calibri"/>
                          <a:ea typeface="Calibri"/>
                          <a:cs typeface="Times New Roman"/>
                        </a:rPr>
                        <a:t>RECOMENDACIONES</a:t>
                      </a:r>
                      <a:endParaRPr lang="es-ES" sz="1100" dirty="0">
                        <a:effectLst/>
                        <a:latin typeface="Calibri"/>
                        <a:ea typeface="Calibri"/>
                        <a:cs typeface="Times New Roman"/>
                      </a:endParaRPr>
                    </a:p>
                  </a:txBody>
                  <a:tcPr marL="68580" marR="68580" marT="0" marB="0" anchor="ctr">
                    <a:solidFill>
                      <a:srgbClr val="800000"/>
                    </a:solidFill>
                  </a:tcPr>
                </a:tc>
              </a:tr>
              <a:tr h="867536">
                <a:tc>
                  <a:txBody>
                    <a:bodyPr/>
                    <a:lstStyle/>
                    <a:p>
                      <a:pPr indent="180340" algn="ctr">
                        <a:lnSpc>
                          <a:spcPts val="1000"/>
                        </a:lnSpc>
                        <a:spcBef>
                          <a:spcPts val="600"/>
                        </a:spcBef>
                        <a:spcAft>
                          <a:spcPts val="600"/>
                        </a:spcAft>
                      </a:pPr>
                      <a:r>
                        <a:rPr lang="es-ES" sz="900" b="1" dirty="0">
                          <a:effectLst/>
                          <a:latin typeface="Calibri"/>
                          <a:ea typeface="Calibri"/>
                          <a:cs typeface="Times New Roman"/>
                        </a:rPr>
                        <a:t>SÍ</a:t>
                      </a:r>
                      <a:endParaRPr lang="es-ES" sz="1100" dirty="0">
                        <a:effectLst/>
                        <a:latin typeface="Calibri"/>
                        <a:ea typeface="Calibri"/>
                        <a:cs typeface="Times New Roman"/>
                      </a:endParaRPr>
                    </a:p>
                  </a:txBody>
                  <a:tcPr marL="68580" marR="68580" marT="0" marB="0">
                    <a:solidFill>
                      <a:schemeClr val="accent3">
                        <a:lumMod val="20000"/>
                        <a:lumOff val="80000"/>
                      </a:schemeClr>
                    </a:solidFill>
                  </a:tcPr>
                </a:tc>
                <a:tc>
                  <a:txBody>
                    <a:bodyPr/>
                    <a:lstStyle/>
                    <a:p>
                      <a:pPr marL="0" indent="0" algn="ctr">
                        <a:lnSpc>
                          <a:spcPts val="1000"/>
                        </a:lnSpc>
                        <a:spcBef>
                          <a:spcPts val="600"/>
                        </a:spcBef>
                        <a:spcAft>
                          <a:spcPts val="600"/>
                        </a:spcAft>
                      </a:pPr>
                      <a:r>
                        <a:rPr lang="es-ES" sz="900" b="1" dirty="0">
                          <a:effectLst/>
                          <a:latin typeface="Calibri"/>
                          <a:ea typeface="Calibri"/>
                          <a:cs typeface="Times New Roman"/>
                        </a:rPr>
                        <a:t>50 %</a:t>
                      </a:r>
                      <a:endParaRPr lang="es-ES" sz="1100" dirty="0">
                        <a:effectLst/>
                        <a:latin typeface="Calibri"/>
                        <a:ea typeface="Calibri"/>
                        <a:cs typeface="Times New Roman"/>
                      </a:endParaRPr>
                    </a:p>
                  </a:txBody>
                  <a:tcPr marL="68580" marR="68580" marT="0" marB="0">
                    <a:solidFill>
                      <a:schemeClr val="accent3">
                        <a:lumMod val="20000"/>
                        <a:lumOff val="80000"/>
                      </a:schemeClr>
                    </a:solidFill>
                  </a:tcPr>
                </a:tc>
                <a:tc>
                  <a:txBody>
                    <a:bodyPr/>
                    <a:lstStyle/>
                    <a:p>
                      <a:pPr marL="0" indent="0" algn="just">
                        <a:lnSpc>
                          <a:spcPts val="1000"/>
                        </a:lnSpc>
                        <a:spcBef>
                          <a:spcPts val="600"/>
                        </a:spcBef>
                        <a:spcAft>
                          <a:spcPts val="600"/>
                        </a:spcAft>
                      </a:pPr>
                      <a:r>
                        <a:rPr lang="es-ES" sz="900" dirty="0">
                          <a:effectLst/>
                          <a:latin typeface="Calibri"/>
                          <a:ea typeface="Calibri"/>
                          <a:cs typeface="Times New Roman"/>
                        </a:rPr>
                        <a:t>Se cumplen con prácticamente todas las recomendaciones de OCDE </a:t>
                      </a:r>
                      <a:r>
                        <a:rPr lang="es-ES" sz="900" u="sng" dirty="0">
                          <a:effectLst/>
                          <a:latin typeface="Calibri"/>
                          <a:ea typeface="Calibri"/>
                          <a:cs typeface="Times New Roman"/>
                        </a:rPr>
                        <a:t>sobre aspectos y elementos clave</a:t>
                      </a:r>
                      <a:r>
                        <a:rPr lang="es-ES" sz="900" dirty="0">
                          <a:effectLst/>
                          <a:latin typeface="Calibri"/>
                          <a:ea typeface="Calibri"/>
                          <a:cs typeface="Times New Roman"/>
                        </a:rPr>
                        <a:t>. También con algunos de los objetivos generales del RETC como un instrumento de información ambiental y definición de política ambiental.</a:t>
                      </a:r>
                      <a:endParaRPr lang="es-ES" sz="1100" dirty="0">
                        <a:effectLst/>
                        <a:latin typeface="Calibri"/>
                        <a:ea typeface="Calibri"/>
                        <a:cs typeface="Times New Roman"/>
                      </a:endParaRPr>
                    </a:p>
                  </a:txBody>
                  <a:tcPr marL="68580" marR="68580" marT="0" marB="0">
                    <a:noFill/>
                  </a:tcPr>
                </a:tc>
                <a:tc>
                  <a:txBody>
                    <a:bodyPr/>
                    <a:lstStyle/>
                    <a:p>
                      <a:pPr marL="0" indent="0" algn="just">
                        <a:lnSpc>
                          <a:spcPts val="1000"/>
                        </a:lnSpc>
                        <a:spcBef>
                          <a:spcPts val="600"/>
                        </a:spcBef>
                        <a:spcAft>
                          <a:spcPts val="600"/>
                        </a:spcAft>
                      </a:pPr>
                      <a:r>
                        <a:rPr lang="es-ES" sz="900" i="1" dirty="0">
                          <a:effectLst/>
                          <a:latin typeface="Calibri"/>
                          <a:ea typeface="Calibri"/>
                          <a:cs typeface="Times New Roman"/>
                        </a:rPr>
                        <a:t>Continuar el proceso para conseguir la plena implantación del registro de acuerdo a sus objetivos y elementos claves. </a:t>
                      </a:r>
                      <a:endParaRPr lang="es-ES" sz="1100" dirty="0">
                        <a:effectLst/>
                        <a:latin typeface="Calibri"/>
                        <a:ea typeface="Calibri"/>
                        <a:cs typeface="Times New Roman"/>
                      </a:endParaRPr>
                    </a:p>
                    <a:p>
                      <a:pPr marL="0" indent="0" algn="l">
                        <a:lnSpc>
                          <a:spcPts val="1000"/>
                        </a:lnSpc>
                        <a:spcBef>
                          <a:spcPts val="600"/>
                        </a:spcBef>
                        <a:spcAft>
                          <a:spcPts val="600"/>
                        </a:spcAft>
                      </a:pPr>
                      <a:r>
                        <a:rPr lang="es-ES" sz="900" i="1" dirty="0">
                          <a:effectLst/>
                          <a:latin typeface="Calibri"/>
                          <a:ea typeface="Calibri"/>
                          <a:cs typeface="Times New Roman"/>
                        </a:rPr>
                        <a:t>Es recomendable que en este proceso se tengan en cuenta los </a:t>
                      </a:r>
                      <a:r>
                        <a:rPr lang="es-ES" sz="900" i="1" u="sng" dirty="0">
                          <a:solidFill>
                            <a:srgbClr val="0000FF"/>
                          </a:solidFill>
                          <a:effectLst/>
                          <a:latin typeface="Calibri"/>
                          <a:ea typeface="Calibri"/>
                          <a:cs typeface="Times New Roman"/>
                          <a:hlinkClick r:id="rId2"/>
                        </a:rPr>
                        <a:t>documentos guías y manuales OCDE disponibles</a:t>
                      </a:r>
                      <a:r>
                        <a:rPr lang="es-ES" sz="900" i="1" dirty="0">
                          <a:effectLst/>
                          <a:latin typeface="Calibri"/>
                          <a:ea typeface="Calibri"/>
                          <a:cs typeface="Times New Roman"/>
                        </a:rPr>
                        <a:t>, lo cual facilitará el intercambio de información con otros RETC a nivel global y el uso y aplicación de los datos del registro en la definición, evaluación y priorización de políticas ambientales. </a:t>
                      </a:r>
                      <a:endParaRPr lang="es-ES" sz="1100" dirty="0">
                        <a:effectLst/>
                        <a:latin typeface="Calibri"/>
                        <a:ea typeface="Calibri"/>
                        <a:cs typeface="Times New Roman"/>
                      </a:endParaRPr>
                    </a:p>
                  </a:txBody>
                  <a:tcPr marL="68580" marR="68580" marT="0" marB="0">
                    <a:noFill/>
                  </a:tcPr>
                </a:tc>
              </a:tr>
              <a:tr h="992445">
                <a:tc>
                  <a:txBody>
                    <a:bodyPr/>
                    <a:lstStyle/>
                    <a:p>
                      <a:pPr indent="180340" algn="ctr">
                        <a:lnSpc>
                          <a:spcPts val="1000"/>
                        </a:lnSpc>
                        <a:spcBef>
                          <a:spcPts val="600"/>
                        </a:spcBef>
                        <a:spcAft>
                          <a:spcPts val="600"/>
                        </a:spcAft>
                      </a:pPr>
                      <a:r>
                        <a:rPr lang="es-ES" sz="900" b="1" dirty="0">
                          <a:effectLst/>
                          <a:latin typeface="Calibri"/>
                          <a:ea typeface="Calibri"/>
                          <a:cs typeface="Times New Roman"/>
                        </a:rPr>
                        <a:t>P (**)</a:t>
                      </a:r>
                      <a:endParaRPr lang="es-ES" sz="1100" dirty="0">
                        <a:effectLst/>
                        <a:latin typeface="Calibri"/>
                        <a:ea typeface="Calibri"/>
                        <a:cs typeface="Times New Roman"/>
                      </a:endParaRPr>
                    </a:p>
                  </a:txBody>
                  <a:tcPr marL="68580" marR="68580" marT="0" marB="0">
                    <a:solidFill>
                      <a:schemeClr val="accent6">
                        <a:lumMod val="20000"/>
                        <a:lumOff val="80000"/>
                      </a:schemeClr>
                    </a:solidFill>
                  </a:tcPr>
                </a:tc>
                <a:tc>
                  <a:txBody>
                    <a:bodyPr/>
                    <a:lstStyle/>
                    <a:p>
                      <a:pPr indent="180340" algn="ctr">
                        <a:lnSpc>
                          <a:spcPts val="1000"/>
                        </a:lnSpc>
                        <a:spcBef>
                          <a:spcPts val="600"/>
                        </a:spcBef>
                        <a:spcAft>
                          <a:spcPts val="600"/>
                        </a:spcAft>
                      </a:pPr>
                      <a:r>
                        <a:rPr lang="es-ES" sz="900" b="1" dirty="0">
                          <a:effectLst/>
                          <a:latin typeface="Calibri"/>
                          <a:ea typeface="Calibri"/>
                          <a:cs typeface="Times New Roman"/>
                        </a:rPr>
                        <a:t>30 %</a:t>
                      </a:r>
                      <a:endParaRPr lang="es-ES" sz="1100" dirty="0">
                        <a:effectLst/>
                        <a:latin typeface="Calibri"/>
                        <a:ea typeface="Calibri"/>
                        <a:cs typeface="Times New Roman"/>
                      </a:endParaRPr>
                    </a:p>
                  </a:txBody>
                  <a:tcPr marL="68580" marR="68580" marT="0" marB="0">
                    <a:solidFill>
                      <a:schemeClr val="accent6">
                        <a:lumMod val="20000"/>
                        <a:lumOff val="80000"/>
                      </a:schemeClr>
                    </a:solidFill>
                  </a:tcPr>
                </a:tc>
                <a:tc>
                  <a:txBody>
                    <a:bodyPr/>
                    <a:lstStyle/>
                    <a:p>
                      <a:pPr marL="0" indent="0" algn="just">
                        <a:lnSpc>
                          <a:spcPts val="1000"/>
                        </a:lnSpc>
                        <a:spcBef>
                          <a:spcPts val="600"/>
                        </a:spcBef>
                        <a:spcAft>
                          <a:spcPts val="600"/>
                        </a:spcAft>
                      </a:pPr>
                      <a:r>
                        <a:rPr lang="es-ES" sz="900" dirty="0">
                          <a:effectLst/>
                          <a:latin typeface="Calibri"/>
                          <a:ea typeface="Calibri"/>
                          <a:cs typeface="Times New Roman"/>
                        </a:rPr>
                        <a:t>Cubre parcialmente algunas de las recomendaciones relacionadas con </a:t>
                      </a:r>
                      <a:r>
                        <a:rPr lang="es-ES" sz="900" u="sng" dirty="0">
                          <a:effectLst/>
                          <a:latin typeface="Calibri"/>
                          <a:ea typeface="Calibri"/>
                          <a:cs typeface="Times New Roman"/>
                        </a:rPr>
                        <a:t>aspectos de política general, de marco legal, manejo y gestión de la información, de cooperación inter-administrativa y en cuanto a la definición de responsabilidades</a:t>
                      </a:r>
                      <a:r>
                        <a:rPr lang="es-ES" sz="900" dirty="0">
                          <a:effectLst/>
                          <a:latin typeface="Calibri"/>
                          <a:ea typeface="Calibri"/>
                          <a:cs typeface="Times New Roman"/>
                        </a:rPr>
                        <a:t>.</a:t>
                      </a:r>
                      <a:endParaRPr lang="es-ES" sz="1100" dirty="0">
                        <a:effectLst/>
                        <a:latin typeface="Calibri"/>
                        <a:ea typeface="Calibri"/>
                        <a:cs typeface="Times New Roman"/>
                      </a:endParaRPr>
                    </a:p>
                  </a:txBody>
                  <a:tcPr marL="68580" marR="68580" marT="0" marB="0">
                    <a:noFill/>
                  </a:tcPr>
                </a:tc>
                <a:tc>
                  <a:txBody>
                    <a:bodyPr/>
                    <a:lstStyle/>
                    <a:p>
                      <a:pPr marL="0" indent="0" algn="just">
                        <a:lnSpc>
                          <a:spcPts val="1000"/>
                        </a:lnSpc>
                        <a:spcBef>
                          <a:spcPts val="600"/>
                        </a:spcBef>
                        <a:spcAft>
                          <a:spcPts val="600"/>
                        </a:spcAft>
                      </a:pPr>
                      <a:r>
                        <a:rPr lang="es-ES" sz="900" i="1" dirty="0">
                          <a:effectLst/>
                          <a:latin typeface="Calibri"/>
                          <a:ea typeface="Calibri"/>
                          <a:cs typeface="Times New Roman"/>
                        </a:rPr>
                        <a:t>Lo que falta para la correcta integración de estas recomendaciones son disposiciones concretas de cómo se van a llevar a la práctica, como por ejemplo el establecimientos de sistemas de gestión de los datos, completar el proceso de validación de los datos o cómo promover una mayor y mejor comparabilidad o la definición de indicadores que puedan ser utilizados en la evolución del comportamiento ambiental. También en lo relativo a los proceso de revisión del </a:t>
                      </a:r>
                      <a:r>
                        <a:rPr lang="es-ES" sz="900" i="1" dirty="0" smtClean="0">
                          <a:effectLst/>
                          <a:latin typeface="Calibri"/>
                          <a:ea typeface="Calibri"/>
                          <a:cs typeface="Times New Roman"/>
                        </a:rPr>
                        <a:t>sistema</a:t>
                      </a:r>
                      <a:r>
                        <a:rPr lang="mr-IN" sz="900" i="1" dirty="0" smtClean="0">
                          <a:effectLst/>
                          <a:latin typeface="Calibri"/>
                          <a:ea typeface="Calibri"/>
                          <a:cs typeface="Times New Roman"/>
                        </a:rPr>
                        <a:t>…</a:t>
                      </a:r>
                      <a:r>
                        <a:rPr lang="es-ES_tradnl" sz="900" i="1" dirty="0" smtClean="0">
                          <a:effectLst/>
                          <a:latin typeface="Calibri"/>
                          <a:ea typeface="Calibri"/>
                          <a:cs typeface="Times New Roman"/>
                        </a:rPr>
                        <a:t>..</a:t>
                      </a:r>
                    </a:p>
                  </a:txBody>
                  <a:tcPr marL="68580" marR="68580" marT="0" marB="0">
                    <a:noFill/>
                  </a:tcPr>
                </a:tc>
              </a:tr>
              <a:tr h="1723826">
                <a:tc>
                  <a:txBody>
                    <a:bodyPr/>
                    <a:lstStyle/>
                    <a:p>
                      <a:pPr indent="180340" algn="ctr">
                        <a:lnSpc>
                          <a:spcPts val="1000"/>
                        </a:lnSpc>
                        <a:spcBef>
                          <a:spcPts val="600"/>
                        </a:spcBef>
                        <a:spcAft>
                          <a:spcPts val="600"/>
                        </a:spcAft>
                      </a:pPr>
                      <a:r>
                        <a:rPr lang="es-ES" sz="900" b="1" dirty="0">
                          <a:effectLst/>
                          <a:latin typeface="Calibri"/>
                          <a:ea typeface="Calibri"/>
                          <a:cs typeface="Times New Roman"/>
                        </a:rPr>
                        <a:t>No</a:t>
                      </a:r>
                      <a:endParaRPr lang="es-ES" sz="1100" dirty="0">
                        <a:effectLst/>
                        <a:latin typeface="Calibri"/>
                        <a:ea typeface="Calibri"/>
                        <a:cs typeface="Times New Roman"/>
                      </a:endParaRPr>
                    </a:p>
                  </a:txBody>
                  <a:tcPr marL="68580" marR="68580" marT="0" marB="0">
                    <a:solidFill>
                      <a:schemeClr val="accent2">
                        <a:lumMod val="20000"/>
                        <a:lumOff val="80000"/>
                      </a:schemeClr>
                    </a:solidFill>
                  </a:tcPr>
                </a:tc>
                <a:tc>
                  <a:txBody>
                    <a:bodyPr/>
                    <a:lstStyle/>
                    <a:p>
                      <a:pPr indent="180340" algn="ctr">
                        <a:lnSpc>
                          <a:spcPts val="1000"/>
                        </a:lnSpc>
                        <a:spcBef>
                          <a:spcPts val="600"/>
                        </a:spcBef>
                        <a:spcAft>
                          <a:spcPts val="600"/>
                        </a:spcAft>
                      </a:pPr>
                      <a:r>
                        <a:rPr lang="es-ES" sz="900" b="1" dirty="0">
                          <a:effectLst/>
                          <a:latin typeface="Calibri"/>
                          <a:ea typeface="Calibri"/>
                          <a:cs typeface="Times New Roman"/>
                        </a:rPr>
                        <a:t>20 %</a:t>
                      </a:r>
                      <a:endParaRPr lang="es-ES" sz="1100" dirty="0">
                        <a:effectLst/>
                        <a:latin typeface="Calibri"/>
                        <a:ea typeface="Calibri"/>
                        <a:cs typeface="Times New Roman"/>
                      </a:endParaRPr>
                    </a:p>
                  </a:txBody>
                  <a:tcPr marL="68580" marR="68580" marT="0" marB="0">
                    <a:solidFill>
                      <a:schemeClr val="accent2">
                        <a:lumMod val="20000"/>
                        <a:lumOff val="80000"/>
                      </a:schemeClr>
                    </a:solidFill>
                  </a:tcPr>
                </a:tc>
                <a:tc>
                  <a:txBody>
                    <a:bodyPr/>
                    <a:lstStyle/>
                    <a:p>
                      <a:pPr marL="0" indent="0" algn="just">
                        <a:lnSpc>
                          <a:spcPts val="1000"/>
                        </a:lnSpc>
                        <a:spcBef>
                          <a:spcPts val="600"/>
                        </a:spcBef>
                        <a:spcAft>
                          <a:spcPts val="600"/>
                        </a:spcAft>
                      </a:pPr>
                      <a:r>
                        <a:rPr lang="es-ES" sz="900" dirty="0">
                          <a:effectLst/>
                          <a:latin typeface="Calibri"/>
                          <a:ea typeface="Calibri"/>
                          <a:cs typeface="Times New Roman"/>
                        </a:rPr>
                        <a:t>Aunque está en trámite, pero aún no se dispone de marco legal para el RETC</a:t>
                      </a:r>
                      <a:r>
                        <a:rPr lang="es-ES" sz="900" dirty="0" smtClean="0">
                          <a:effectLst/>
                          <a:latin typeface="Calibri"/>
                          <a:ea typeface="Calibri"/>
                          <a:cs typeface="Times New Roman"/>
                        </a:rPr>
                        <a:t>. </a:t>
                      </a:r>
                      <a:r>
                        <a:rPr lang="mr-IN" sz="900" dirty="0" smtClean="0">
                          <a:effectLst/>
                          <a:latin typeface="Calibri"/>
                          <a:ea typeface="Calibri"/>
                          <a:cs typeface="Times New Roman"/>
                        </a:rPr>
                        <a:t>…</a:t>
                      </a:r>
                      <a:r>
                        <a:rPr lang="es-ES" sz="900" dirty="0" smtClean="0">
                          <a:effectLst/>
                          <a:latin typeface="Calibri"/>
                          <a:ea typeface="Calibri"/>
                          <a:cs typeface="Times New Roman"/>
                        </a:rPr>
                        <a:t>No </a:t>
                      </a:r>
                      <a:r>
                        <a:rPr lang="es-ES" sz="900" dirty="0">
                          <a:effectLst/>
                          <a:latin typeface="Calibri"/>
                          <a:ea typeface="Calibri"/>
                          <a:cs typeface="Times New Roman"/>
                        </a:rPr>
                        <a:t>se cubren las recomendaciones relativas a la </a:t>
                      </a:r>
                      <a:r>
                        <a:rPr lang="es-ES" sz="900" u="sng" dirty="0">
                          <a:effectLst/>
                          <a:latin typeface="Calibri"/>
                          <a:ea typeface="Calibri"/>
                          <a:cs typeface="Times New Roman"/>
                        </a:rPr>
                        <a:t>disposición y acceso a la información por parte del público en general, ni las correspondientes a la simplificación administrativa</a:t>
                      </a:r>
                      <a:r>
                        <a:rPr lang="es-ES" sz="900" dirty="0" smtClean="0">
                          <a:effectLst/>
                          <a:latin typeface="Calibri"/>
                          <a:ea typeface="Calibri"/>
                          <a:cs typeface="Times New Roman"/>
                        </a:rPr>
                        <a:t>. </a:t>
                      </a:r>
                      <a:r>
                        <a:rPr lang="es-ES" sz="900" dirty="0">
                          <a:effectLst/>
                          <a:latin typeface="Calibri"/>
                          <a:ea typeface="Calibri"/>
                          <a:cs typeface="Times New Roman"/>
                        </a:rPr>
                        <a:t> </a:t>
                      </a:r>
                      <a:endParaRPr lang="es-ES" sz="1100" dirty="0">
                        <a:effectLst/>
                        <a:latin typeface="Calibri"/>
                        <a:ea typeface="Calibri"/>
                        <a:cs typeface="Times New Roman"/>
                      </a:endParaRPr>
                    </a:p>
                    <a:p>
                      <a:pPr marL="0" indent="0" algn="just">
                        <a:lnSpc>
                          <a:spcPts val="1000"/>
                        </a:lnSpc>
                        <a:spcBef>
                          <a:spcPts val="600"/>
                        </a:spcBef>
                        <a:spcAft>
                          <a:spcPts val="600"/>
                        </a:spcAft>
                      </a:pPr>
                      <a:r>
                        <a:rPr lang="es-ES" sz="900" dirty="0">
                          <a:effectLst/>
                          <a:latin typeface="Calibri"/>
                          <a:ea typeface="Calibri"/>
                          <a:cs typeface="Times New Roman"/>
                        </a:rPr>
                        <a:t>Con la nueva redacción de la Recomendación, habría que incluir la mención en el texto legal peruano a</a:t>
                      </a:r>
                      <a:r>
                        <a:rPr lang="es-ES" sz="900" dirty="0" smtClean="0">
                          <a:effectLst/>
                          <a:latin typeface="Calibri"/>
                          <a:ea typeface="Calibri"/>
                          <a:cs typeface="Times New Roman"/>
                        </a:rPr>
                        <a:t>: </a:t>
                      </a:r>
                      <a:r>
                        <a:rPr lang="es-ES" sz="800" spc="-25" dirty="0" smtClean="0">
                          <a:effectLst/>
                          <a:latin typeface="Calibri"/>
                          <a:ea typeface="Calibri"/>
                          <a:cs typeface="Times New Roman"/>
                        </a:rPr>
                        <a:t>Promover </a:t>
                      </a:r>
                      <a:r>
                        <a:rPr lang="es-ES" sz="800" spc="-25" dirty="0">
                          <a:effectLst/>
                          <a:latin typeface="Calibri"/>
                          <a:ea typeface="Calibri"/>
                          <a:cs typeface="Times New Roman"/>
                        </a:rPr>
                        <a:t>la responsabilidad corporativa y cumplimiento de las obligaciones ambientales: </a:t>
                      </a:r>
                      <a:r>
                        <a:rPr lang="es-ES" sz="800" spc="-25" dirty="0" smtClean="0">
                          <a:effectLst/>
                          <a:latin typeface="Calibri"/>
                          <a:ea typeface="Calibri"/>
                          <a:cs typeface="Times New Roman"/>
                        </a:rPr>
                        <a:t>y Fortalecer </a:t>
                      </a:r>
                      <a:r>
                        <a:rPr lang="es-ES" sz="800" spc="-25" dirty="0">
                          <a:effectLst/>
                          <a:latin typeface="Calibri"/>
                          <a:ea typeface="Calibri"/>
                          <a:cs typeface="Times New Roman"/>
                        </a:rPr>
                        <a:t>el acceso y la participación del público en la  toma de decisiones sobre aquellos aspectos ambientales relacionados.</a:t>
                      </a:r>
                      <a:endParaRPr lang="es-ES" sz="1100" dirty="0">
                        <a:effectLst/>
                        <a:latin typeface="Calibri"/>
                        <a:ea typeface="Calibri"/>
                        <a:cs typeface="Times New Roman"/>
                      </a:endParaRPr>
                    </a:p>
                    <a:p>
                      <a:pPr marL="0" indent="0" algn="just">
                        <a:lnSpc>
                          <a:spcPts val="1000"/>
                        </a:lnSpc>
                        <a:spcBef>
                          <a:spcPts val="600"/>
                        </a:spcBef>
                        <a:spcAft>
                          <a:spcPts val="600"/>
                        </a:spcAft>
                      </a:pPr>
                      <a:r>
                        <a:rPr lang="es-ES" sz="900" dirty="0">
                          <a:effectLst/>
                          <a:latin typeface="Calibri"/>
                          <a:ea typeface="Calibri"/>
                          <a:cs typeface="Times New Roman"/>
                        </a:rPr>
                        <a:t> </a:t>
                      </a:r>
                      <a:endParaRPr lang="es-ES" sz="1100" dirty="0">
                        <a:effectLst/>
                        <a:latin typeface="Calibri"/>
                        <a:ea typeface="Calibri"/>
                        <a:cs typeface="Times New Roman"/>
                      </a:endParaRPr>
                    </a:p>
                  </a:txBody>
                  <a:tcPr marL="68580" marR="68580" marT="0" marB="0">
                    <a:noFill/>
                  </a:tcPr>
                </a:tc>
                <a:tc>
                  <a:txBody>
                    <a:bodyPr/>
                    <a:lstStyle/>
                    <a:p>
                      <a:pPr marL="0" indent="0" algn="just">
                        <a:lnSpc>
                          <a:spcPts val="1000"/>
                        </a:lnSpc>
                        <a:spcBef>
                          <a:spcPts val="600"/>
                        </a:spcBef>
                        <a:spcAft>
                          <a:spcPts val="600"/>
                        </a:spcAft>
                      </a:pPr>
                      <a:r>
                        <a:rPr lang="es-ES" sz="900" i="1" dirty="0">
                          <a:effectLst/>
                          <a:latin typeface="Calibri"/>
                          <a:ea typeface="Calibri"/>
                          <a:cs typeface="Times New Roman"/>
                        </a:rPr>
                        <a:t>Establecer el marco legal del RETC (aunque está también incluido en el apartado anterior, es un hecho que aunque en trámite, el RETC no dispone aún de un marco legal que lo regule:</a:t>
                      </a:r>
                      <a:endParaRPr lang="es-ES" sz="1100" dirty="0">
                        <a:effectLst/>
                        <a:latin typeface="Calibri"/>
                        <a:ea typeface="Calibri"/>
                        <a:cs typeface="Times New Roman"/>
                      </a:endParaRPr>
                    </a:p>
                    <a:p>
                      <a:pPr marL="0" indent="0" algn="just">
                        <a:lnSpc>
                          <a:spcPts val="1000"/>
                        </a:lnSpc>
                        <a:spcBef>
                          <a:spcPts val="600"/>
                        </a:spcBef>
                        <a:spcAft>
                          <a:spcPts val="600"/>
                        </a:spcAft>
                      </a:pPr>
                      <a:r>
                        <a:rPr lang="es-ES" sz="900" i="1" dirty="0">
                          <a:effectLst/>
                          <a:latin typeface="Calibri"/>
                          <a:ea typeface="Calibri"/>
                          <a:cs typeface="Times New Roman"/>
                        </a:rPr>
                        <a:t>Debe de llevarse a cabo el diseño, desarrollo e implantación que permita la puesta a disposición de</a:t>
                      </a:r>
                      <a:r>
                        <a:rPr lang="es-ES" sz="900" b="1" i="1" dirty="0">
                          <a:effectLst/>
                          <a:latin typeface="Calibri"/>
                          <a:ea typeface="Calibri"/>
                          <a:cs typeface="Times New Roman"/>
                        </a:rPr>
                        <a:t> la información del registro en portal web </a:t>
                      </a:r>
                      <a:r>
                        <a:rPr lang="es-ES" sz="900" b="1" i="1" dirty="0" smtClean="0">
                          <a:effectLst/>
                          <a:latin typeface="Calibri"/>
                          <a:ea typeface="Calibri"/>
                          <a:cs typeface="Times New Roman"/>
                        </a:rPr>
                        <a:t>RETC</a:t>
                      </a:r>
                      <a:r>
                        <a:rPr lang="mr-IN" sz="900" i="1" dirty="0" smtClean="0">
                          <a:effectLst/>
                          <a:latin typeface="Calibri"/>
                          <a:ea typeface="Calibri"/>
                          <a:cs typeface="Times New Roman"/>
                        </a:rPr>
                        <a:t>……</a:t>
                      </a:r>
                      <a:endParaRPr lang="es-ES" sz="1100" dirty="0">
                        <a:effectLst/>
                        <a:latin typeface="Calibri"/>
                        <a:ea typeface="Calibri"/>
                        <a:cs typeface="Times New Roman"/>
                      </a:endParaRPr>
                    </a:p>
                  </a:txBody>
                  <a:tcPr marL="68580" marR="68580" marT="0" marB="0">
                    <a:noFill/>
                  </a:tcPr>
                </a:tc>
              </a:tr>
            </a:tbl>
          </a:graphicData>
        </a:graphic>
      </p:graphicFrame>
      <p:sp>
        <p:nvSpPr>
          <p:cNvPr id="4" name="7 Rectángulo"/>
          <p:cNvSpPr/>
          <p:nvPr/>
        </p:nvSpPr>
        <p:spPr>
          <a:xfrm>
            <a:off x="251520" y="6095037"/>
            <a:ext cx="8640960" cy="646331"/>
          </a:xfrm>
          <a:prstGeom prst="rect">
            <a:avLst/>
          </a:prstGeom>
          <a:solidFill>
            <a:srgbClr val="FFFF99"/>
          </a:solidFill>
          <a:ln>
            <a:noFill/>
          </a:ln>
          <a:effectLst>
            <a:glow rad="1016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wrap="square">
            <a:spAutoFit/>
          </a:bodyPr>
          <a:lstStyle/>
          <a:p>
            <a:pPr marL="3175" lvl="1" algn="ctr" fontAlgn="auto">
              <a:spcBef>
                <a:spcPts val="0"/>
              </a:spcBef>
              <a:spcAft>
                <a:spcPts val="0"/>
              </a:spcAft>
              <a:defRPr/>
            </a:pPr>
            <a:r>
              <a:rPr lang="es-ES_tradnl" sz="3600" b="1" dirty="0" smtClean="0">
                <a:latin typeface="Chalkduster"/>
                <a:cs typeface="Chalkduster"/>
              </a:rPr>
              <a:t>¡</a:t>
            </a:r>
            <a:r>
              <a:rPr lang="es-ES_tradnl" sz="2000" b="1" dirty="0" smtClean="0">
                <a:latin typeface="Calibri" panose="020F0502020204030204" pitchFamily="34" charset="0"/>
              </a:rPr>
              <a:t>sinergias con el programa de inversiones ambientales para el SNIA</a:t>
            </a:r>
            <a:r>
              <a:rPr lang="es-ES_tradnl" sz="3600" b="1" dirty="0">
                <a:latin typeface="Chalkduster"/>
                <a:cs typeface="Chalkduster"/>
              </a:rPr>
              <a:t>!</a:t>
            </a:r>
            <a:endParaRPr lang="es-ES" sz="3600" b="1" dirty="0">
              <a:latin typeface="Chalkduster"/>
              <a:cs typeface="Chalkduster"/>
            </a:endParaRPr>
          </a:p>
        </p:txBody>
      </p:sp>
    </p:spTree>
    <p:extLst>
      <p:ext uri="{BB962C8B-B14F-4D97-AF65-F5344CB8AC3E}">
        <p14:creationId xmlns:p14="http://schemas.microsoft.com/office/powerpoint/2010/main" val="397053999"/>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6LuQXjGFSESzNYPEjU2nK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kc06pAfgfkGaGKC0r.FCO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mNEF8PwB5UaMn1DplTq7e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hPr4nrhh5kunukGBetMK8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h_9vwXCt_kaqt93_I_0wg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xsEFRAcLkUG4.D4yiQ0OM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cXceady1DkyYEHpqGJQso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DxmkzlL_06P3qdxRJN3N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oDVKhuvf20G3pxE3rPGRU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QykMnv3zlEKDSJGrmiFeo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ch5u6petYUq6GelXeFA7p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glBWZlsW60G25Gj2zTYvG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FKj1HqgCLkOQAJDVF0h7Ug"/>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PoseDfpTpkWkGRU9ufGRs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2voTXi.a8k29hZwoKHVUr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4kqkn5jtNE.PxoBHZYul8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l_RfRG1DiEq46CiZYMcsT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riHtMxV1OUCVLbZgg8uBB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H8FTXuruXkaeXH3pHZBUy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N8mKvu9F2UqOWV.jKpi8W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fR2xfNTVk06iIOPzTtH.u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wYv8hXAZWkCYS8D5SyMVP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6dnLKf6o.E6SSCaRFPVIF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bergY6VK6k6XEP4QJuqA8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LWWH1kZKxkKh6YkXiGJ4a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5YITI98aT02LTNhyRpzW3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SRC4yckLzEOEh1LHcqJfW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mBgnIK8P9EqmjyWPHkKOq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wGWOSpdhYUuQ0lueYC19G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QVAgMGyR.0.2OBP8b8jxX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jttbYLyEbkyIVp3rqipD5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riRtM18uS0KZlPVn2g69C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NFDVC2Kjqk.9epEZDxgyh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KXH0bVZJpEGMZf1oyhtU1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AxQot1yjK0a0X7j9vp1Ya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pAlkKdPE6kKizLR6imONT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h2El7XKhQEaGj_TUpF1RI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GQnkx.cXnEmg7J6ZzXjID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Ye5vRv_W9US_Jg91xduhx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hVjk9Fd0FECf_dngJKzPC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dSVi3DVEqU6FdN4pN_fkW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40_STKyxCUGMR26hUFMWZ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HPXPStkVLEencfHFvUpL3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VBpPsI.YpEOlT28RR7FXq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423UtxJHGU.II7vimLHhe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uUsY0nDBg0OB3p3RNEHmGA"/>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8NnBvIcDqUmcWbLh09a5o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nE9zDjNe2UOKS9UpYyxPtg"/>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e_0WeLBjf0O5HNxtwnif4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CJV8WQ.O40iYLObvL.Pq5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XDXrxKSxSUWBDb0Mnjj9Z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d42ChbI1Uq1B7Oakd4LJ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xQoxi2A4qEG9IajKHVggFg"/>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qqtVgvAf.UKwqbAXJ5Vqh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ePTGvVkcrkeatwczJ6U3e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I9Z6R_IlP0CQp.5MQZhrU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r21wUj2l90uG3EoegeRN.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PT3Q5P56DUe4U8IETSWmo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6IYc9rtgTk.Lb3AhQMaEk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vgGRM5HgUEyowuOeSpGsw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O1pnE4iAzEK4g4VTO65Ty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lpE2iZjvk0izMS45aud9Mg"/>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yyEb4_aSbkKoc46CN9FujA"/>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UHC9sdKopEyj5pFXagmUS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Nxvsdx3xr0qUPSFTvNdYxQ"/>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wN8ZnrTSH0eH8zJ5gvuzvw"/>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BSpYUF6P8UizPLPJWKUrT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Fvpgm6x2_EeDmf0g_DV_6Q"/>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PstLYQtC7EG0NYQ8m9lwC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IqnFM5I6J0KcPFM_OwMBu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SlCSiRqRAkmNr06KzdXAx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9NbF39aLrEq9kDegasBCQ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EBAHvb0wQkuUciZ8Q1G59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YkUT3dMkHk2g6Pi4xQ3h3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iO9xSqAF3UGld20e.g4Ly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zC3idTAd5Eu6LuYB7xBlr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XmP8qHwef0G.fg4PWFFGn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_ZbShBBuJ0yr3OeWYNIot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jaEbxMsa9067IFHyYdGAk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PDj0e1blbkWu4f6TdSanVA"/>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IdLyZSnTR0e8ZObyykviRw"/>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PgzbX7xC706pVFmUYUl3ag"/>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WLrpX3Q7RUSh_wdv1Vjix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wMhkDa3qLEOMVFlevwgde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_c7CZEIGOkuLMDgUALFku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8v6jGyjCFECvDuetubeMyQ"/>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37Vpfiz3Hkq5_b3Sm8PXfQ"/>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kHIIXCG1tkaOTMCh23pIcg"/>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nvSbnGkMGkmR0WxtxOoCU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xa1_9Cg6EkyVps3nOi70B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LomRUV5NbUqjnSHfgDsvyA"/>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WKsGq70Bh0.96lSHl0r39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E2KQXGuuX0mvCdXLD_BJc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A7ZPJyxl6k2TCZpUqGWnsg"/>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AQrhhhNNHEa2Dx_sYknyuA"/>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OLfSDorybkOoezonnCQ0.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nTIdt7z80keKpMb9HGo00Q"/>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ICYb3Kmxq0e4OB1bXPiDr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Kkm6O3J3L066EUBFzB3v5Q"/>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YY8dSPdzlE.m_rpCioloP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l1HM6e4rj0uhDZTKOz91V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A9Sizzi840.LiNTG8UVDbQ"/>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BhpuM940MUSeXxQBzkdzng"/>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uOgBt32EnUeho7Uz0f0VQA"/>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kHz8D.p_LkCxmMOrbfCI5A"/>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fNzO8sgqNUSkchh94pbPIA"/>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3eiSkaSTtEWXxL8UuMPPlQ"/>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Th3nr5L510u.7WzFx5LsrQ"/>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z_Dr2ZenNEeAu7zViCNPZg"/>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pRKn4WbJLkmWVP1QJs4fl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bvZqesrxgUu59S4rQBI._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hF7pTu4.SEO1a0Bu.GBDF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HWt4xj7U7kClNC3foFazoA"/>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JC.MVP3QAEGJjHVtLGzEA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AlvThuNRm0q6WntXEpWiH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jBgwqcWv.UW.2DecAAyT_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vdDxRufkSkWt0L5oOQv3Gw"/>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3xO0CReBL0WiYmOhaNIl8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0XBFkFzZqUWE2xdKFG6jUQ"/>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eeujXvIBgU2gFvm7yOYpvg"/>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Ow1if8U_kkGRbmTVFqmnHA"/>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6kLiWtjQUE.DY8EyBT7ABA"/>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i0CXi8y3rkWT2N0TNDcBL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wZZ0isQK0kiTvQOVRW3MwA"/>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7NC1z8NsBkKqhkcVXOqZUg"/>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w3ecyprNG0aR0tJL5e3Utg"/>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d.c8kkt4q0e.ZrLgD36kOg"/>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rIWgqzpZyk.0.Gd7n1AIy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Anl84YlLhUaaoYi7s90WF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zGDSpjFO8EWtLeIsaUqPEA"/>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Lsj2IPyFxECfvo1gw9Sbww"/>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_6s2zvHYdEil09VeTvEf6A"/>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rJotP6Di0eOWSDd30vk.Q"/>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cFp9GFKhUieQsCqXlIHu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FetWxHXP8UiMo1OsTTqFXg"/>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lFMEBUZEP0GsVgX8zaljoQ"/>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UAHohiDLWEisxP_yOIOfDg"/>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RhLH8BsF6EmK5vWXEpLfAg"/>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KkzJTor7Pk2ErGKMhi6Ihg"/>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mlgEnU6Npkmsawl6_T0dtw"/>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4S8Qg5sPv0SWAJvICnZTU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O5RKL946_k.T7OLgXmrIVA"/>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ybgP_BoBtU2W2fKf7zUfZw"/>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XcK3GWVLI0aoBoHVvTCiGQ"/>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KBUChXo_nUeXhYoxb.MpSg"/>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aYkX4fT2hkyqieKGzVuJTg"/>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TFhZkNymx0WrQ9F2pEb9Uw"/>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IVKoTKuU2kWJq5_mUo61Tg"/>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Ig0bAEKDlEOgKZqud9DGKA"/>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XvNkl4BDm0yeYT5nsgSpaA"/>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ztf9xI6RkEG2vzREIBYAGw"/>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i.8O33vRwk61GjtU.Oydwg"/>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xIjMNLu58kCkf8yt8SRDdA"/>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DGj8xQ7OMU6AiGciNqwDog"/>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C.LNBYoZ.kCOuU7B2V4_v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y_VK9o_lBEiW_jjZq23vhg"/>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6x7zE5eyd0GFC.JEDQsbS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edtAtmc46UmWdtrA4QwIBA"/>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teubUT6Fl0CUWNvRn1Nlhg"/>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b3hzDNxW9kCsPNJYAel5nw"/>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bMwBbXqgF0yqhoayw7_5Zw"/>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q5GgXnkU2kOj.r2j7WhGfA"/>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tIdN4B_m4USf1SHNvQr38w"/>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wU8RhCYG1kmWNu9kTwt6mA"/>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tMxqV4gGA0eWbkOH9h5zmQ"/>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T4_hxAhcjUefUAIIgw.gN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xNZJwjSc.kWzdZmgqa2zdg"/>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iywlHZDYCEi9xlWFjucmYw"/>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ufXqfoHOS0yWW27hxOl2TA"/>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PB2TJvopvk2urLl3s3eOIg"/>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Hsf6jgdkqU6sOY1JRsk9yQ"/>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rVpr1D0u90mZAqeOV1hIvA"/>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eW3kVGSD8E2R3a_uiz4uyA"/>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0.RqEUlRyk2rRfUd1Qemmw"/>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ETcNZB1xhkmdvAvNdP90hw"/>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gqevLIyIkUaOHXXRiS7NXg"/>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hUk7_zEYFUqGR92W0eUF.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hiQ7WbpnNECUeu72B0vj2w"/>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dDX_bzdjZEG.TwFxTGramg"/>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GPqCnxqHdU68pN3zmniVYw"/>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XDj4yuZlQ0ygwe55UkkzJA"/>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t.CIAQe320ifVlq_jDHOSg"/>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hvAmX7t8pkO5M7P6nsgLUQ"/>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x2sHtCYT.U2.da0_MDqLF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Fy6Hc8C6QkelXfa25mKf3Q"/>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pO3D8rKCMkKQtGGzdcwLyw"/>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fJLpmmEE_UyDMzK4.SPAAg"/>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FK8cvlXIdkSmO8JdNpWDo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u2f7czwVlU.ZzMdN2hVjqw"/>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h0FHMF2bY0yn4v0UCbatcg"/>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TGdaV209d0KSl4RMuLFKXg"/>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SjkXBK8mjE23Vdsi34RMpw"/>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hsmy8oAKY0aMgr4hUO575A"/>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76sHzi_zQUif9tgOXAxHVQ"/>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akrrDj9u2U6xdwgmwsFcQw"/>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05zhrVzTJE2N2zcidPpaog"/>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OZNZMPm7F0aPDmajKXJyXg"/>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QhBcrwO4PkSRxd6LjWcBlQ"/>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JbmXTNduWUS3aG3YYnHkv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qeAOARhnYk2ibDlYG4u.n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asoRTT7bQUawpJs2XBcPQA"/>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5mzXb9kwUE.wFZMRail7WQ"/>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vSvWJSEN4keunilgtHn0pw"/>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uLX9j0L28kq0sYEgosh9mw"/>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zqRI8Yx3rkiRV0cBVP79FQ"/>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sBN4imiM702igRhJXF8hYg"/>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30Icd.4Hl06ADxfuz7gkmw"/>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w6SiZgU5C0KRJ3NRUQDb1Q"/>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YkbOqv1clkCej3WHUe6Kg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sndrP9MIuUCjSTrOJ858R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CcAT5kTTD0i9luD6DhjtrA"/>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B7A3SRqmCUOiCH2e3vAy8Q"/>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Mo7QFIgC202wKh8rIsuw5w"/>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QstHjDOu10Oyf0_PMzAym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vWGQsa77NEGh0ePRcntwlw"/>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zLPAc.xljkqa9_1EATV0Lw"/>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JG4QtEbX6E6QN9jSC0trs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pFegCkXUECt7yR3ZWznNA"/>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9TcseZ8lS0WMYUPYrrdGxg"/>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yai5H1HpYEeJcR1.RzDOgA"/>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Hn1_CYR57Eq88XT8VRrqn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4S8Qg5sPv0SWAJvICnZTU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soJplmT8SUuXCeBLOSANyA"/>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xGkBHvZd6kGvxSEKsKfLrQ"/>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D2aQQSOGbEaSvcTujzPv3A"/>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EBiK_YmSSEuaO.5_TwUneg"/>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Sx0yX4eurEyR1btNlyBsT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he5nZU4uJESxRZHTwBKshw"/>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NEYOYIvuZUK7vL5D4Inzc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eT5xmm5wFUGFCBuzKaXYwg"/>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S_UU6.v9VkGNQri0dDfnWA"/>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keiCRjzDck24YT2fwPZFTA"/>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fX7poSVEz0WtgcKiPhdCP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an5_OKSj10u4EFHZym7rRw"/>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oxRXsWDufES_7Sh6NEWIIw"/>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27h1ByZc.06ZjuZn7e2g1w"/>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BqpzWRg8dku8Jb3gf2zWkw"/>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0wJusvZu9kCC6ak2cuBQVw"/>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ncY4D23bzEaNrzydBSYADQ"/>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G_mDKyA86kOM0bjedfvEZQ"/>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pHYRj7h1sDUymoNuEnkwJz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7MAKslXLb0K2nTFDcWwEwg"/>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RYoIvoZFaUGd5sH.karlKg"/>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OotDNiCzIU.ZLYarAYz_Gw"/>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yqWx6YloDkGy_kS_F_XBgQ"/>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pgQVsWh42skWMQ9rV_qByXQ"/>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pgEZ0XmBs8kegmRrj4i83sA"/>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pXqxKVKGmdkSUA61x9_QIdA"/>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puVpKX5g2QkKz9LKmgklIcA"/>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clvAFrcGwEK81CTHhYdE7g"/>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ukWylrfjkasb5WPvteMYw"/>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OxoMuHCIbUC8w1k_PM3w6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12SCF7K5jUuBzXH.I6CYaw"/>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9lEQhkPPUEeVf3ZSAl8LOg"/>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65laaMDQPUKLYGpNiTkikw"/>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v9o4ke5zBUiGKFcxAndRgg"/>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419E2Y3OdEa2Pd0jMPX1og"/>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r8fePBBRZkirfsCZZkwHPg"/>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PMvoMpFV4US6YqovARnIDQ"/>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06tXRq3Sg0uHynw1ro0M2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IhgqIgscpkGYWr5g9JoVxA"/>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nBDPmZTpDUeYIzbn0Jb0gg"/>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zzJOQyINIE2hWqpqIZKhP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fAz7A8sUfUOGPiZPb.CZYQ"/>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Nv2APsZY7UyuapJTiZvGEw"/>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xUDgOE4MGk.mrwh4qyDW3g"/>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pu1O1ABoiAEWr_BTQ1LE7CA"/>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Xr3Fy05q2kS2xnuRbWgMDg"/>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p4Bww18KPVU6aQbQuHbXGQQ"/>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4erYnzPg80iGV6nDsYa3_g"/>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CLQ9JHMeIUiMk8oyoRisDg"/>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H7khyViBXEqB_ZG.g0MjVg"/>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sAPVYBbRl0qv8HdjTXjU7Q"/>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p3Gpe3ds09kqRC36uMJyVq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TmQiJJLXskSm_N3iYMcRqw"/>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GyrifwEtv02plr2AV1E77Q"/>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p0NTF4N_m6UCjBbYTx1or6g"/>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pZHGihATCBkawWi_zDFQ4xg"/>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p2_iABPtR.U6ET_bpHX8DbA"/>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p0mmcE4_Jw0.igFPxV1iaFg"/>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pMMNComMW8k2NI54MPI6leQ"/>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pfdQ6pfjZMUas75hfGP2hQg"/>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pOfX2_q3qPk.ZHDqIFCogTg"/>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pI2cDZg77SUu4gr8K9dLweQ"/>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NweG2Zf8v0mlvBios7Sy7Q"/>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p4S8Qg5sPv0SWAJvICnZTUg"/>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p4S8Qg5sPv0SWAJvICnZTUg"/>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ThHZQlt7dkGLN3j24SarFQ"/>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pdKPu_r3.dEy2P8YDwWaROA"/>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p6LuQXjGFSESzNYPEjU2nKA"/>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phF7pTu4.SEO1a0Bu.GBDFQ"/>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p4S8Qg5sPv0SWAJvICnZTUg"/>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pWlDnGgMBJUOosEVC6JujpA"/>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p9ERfcixgEkas50_0.lwgww"/>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pW8embS9OBECTAZgtCVKf4Q"/>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pGcgOX7j9NEmp0Lhi5xLJag"/>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p0.KQ9_SNWUmkHMWMVVkgiw"/>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pWQMEWcD2nUmGveRDF3F1p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s6LLm4JPGkeBTbiuaXxfvQ"/>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pkc06pAfgfkGaGKC0r.FCOQ"/>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pFKj1HqgCLkOQAJDVF0h7Ug"/>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pbergY6VK6k6XEP4QJuqA8w"/>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pAxQot1yjK0a0X7j9vp1YaQ"/>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puUsY0nDBg0OB3p3RNEHmGA"/>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pr21wUj2l90uG3EoegeRN.w"/>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pFvpgm6x2_EeDmf0g_DV_6Q"/>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pjaEbxMsa9067IFHyYdGAkw"/>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pxa1_9Cg6EkyVps3nOi70BA"/>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pl1HM6e4rj0uhDZTKOz91V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dQC.PDPTIUmydEN_FB7EcQ"/>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pHWt4xj7U7kClNC3foFazoA"/>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pwZZ0isQK0kiTvQOVRW3MwA"/>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pFetWxHXP8UiMo1OsTTqFXg"/>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pKBUChXo_nUeXhYoxb.MpSg"/>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py_VK9o_lBEiW_jjZq23vhg"/>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pxNZJwjSc.kWzdZmgqa2zdg"/>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phiQ7WbpnNECUeu72B0vj2w"/>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pu2f7czwVlU.ZzMdN2hVjqw"/>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pqeAOARhnYk2ibDlYG4u.nw"/>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pCcAT5kTTD0i9luD6Dhjtr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WlDnGgMBJUOosEVC6Jujp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2VJVcvH4XkuNHaEqInWOmA"/>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psoJplmT8SUuXCeBLOSANyA"/>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pan5_OKSj10u4EFHZym7rRw"/>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p7MAKslXLb0K2nTFDcWwEwg"/>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p12SCF7K5jUuBzXH.I6CYaw"/>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pfAz7A8sUfUOGPiZPb.CZYQ"/>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pTmQiJJLXskSm_N3iYMcRqw"/>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pNweG2Zf8v0mlvBios7Sy7Q"/>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pThHZQlt7dkGLN3j24SarFQ"/>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ps6LLm4JPGkeBTbiuaXxfvQ"/>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pdQC.PDPTIUmydEN_FB7Ec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v9bXJxse70WBoNfG5VoESQ"/>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p2VJVcvH4XkuNHaEqInWOmA"/>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pv9bXJxse70WBoNfG5VoESQ"/>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pvSYYtpjJgk217rT2rubEYw"/>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pFieuV5hW5Eijg6ZeMel1Tw"/>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pbiBMq1cpeEKIE4fDMB5b9Q"/>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pPaa21afFvU27.CePXGVSdw"/>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p6aYWbkeG90uaf4h5uqXm0Q"/>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p3e3OXfCtikaP6GqJL_MyAQ"/>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pqx.VBm6MjUGslyaSVjam8w"/>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p.13zGpEE5ESAs3sCQE1YK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vSYYtpjJgk217rT2rubEYw"/>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psOyNhhKT9EaZjP8ypRXzTA"/>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p_zd8n9dciU2lOOU_F6QPCA"/>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pknXMM7W7Pken_E5zPJqO0Q"/>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pXT8xRARCy0WMujoBlFFh7A"/>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piSBDIz_ex0S45.vp57Z5ZQ"/>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pMc4KfLJQEkapxtYUfKSrmw"/>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pcxXEDzEFf023Cck6.kOYFw"/>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pSfMoMhEiskGS8dcTWyBy2A"/>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pbXzRnfu8YE.TpKGz7DECrw"/>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pSzc2gO_wrEyobii_fUC7p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FieuV5hW5Eijg6ZeMel1Tw"/>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piUlzBXtZFUW7k840.HSnWg"/>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pTFKc4aMTWkexewir9tEghA"/>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pBMDZ7Da6s0OnTdZ11Ym4ew"/>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pYcAtSbYuAEq27_e6TBVfjw"/>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pMbDfUliNcE2s2JZ3l8B7ig"/>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pMrmdit4GBEybgrl1EDVrsQ"/>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pL5FgiavccEymIkC4O2zxRQ"/>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prCz_G0cRUUSPFfaI4HGfUw"/>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p.ttmTnk4TkSHQ52A11zsGg"/>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pmXtIfkN5j0W7fAbt2bh2m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biBMq1cpeEKIE4fDMB5b9Q"/>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pKqRhWOMcUk64nKp7R3XsdQ"/>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pdIV.kMn0OEuzfLKA1PdTEQ"/>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pIxkjNB.mOkmEv7mlHOgZIg"/>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pZ1uLmJYrj0GNwUXFjqMTLA"/>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pGIftQQhTdEamZKojTfCgDw"/>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p.myix8h_E0OwFiDPNjCHkw"/>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pB7n_HmIe2EK866vv2.bCdg"/>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pVuts24.8s06YbRlkYrra0A"/>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peBXTrtAL3k.5jF6SJ.SKDA"/>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p1528dKmeqk.2LlA0UzQ8B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Paa21afFvU27.CePXGVSdw"/>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p51dZDwxhjUi08vW1N97hKg"/>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pRxp1kA4PPUW3rgOS82cTbw"/>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piktNkkwBB0Sohg.bE8xpig"/>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pD7NIpEOq70yXpfDsMKS7Ng"/>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pWv46AO9COkaW3CJRme37FQ"/>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p0X7j9aM.AUmasam1Ylp5Sg"/>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pCCAM28NAukyygFCnfmIp6w"/>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pVHW49Gaz3kGnDJlYf1sgng"/>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pEWHEUkb2HUuBSEvW2WOpNA"/>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pGdb9zDt2XUGOiZi2vmjNG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6aYWbkeG90uaf4h5uqXm0Q"/>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piekOsqTtWUOciuAbZRINng"/>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pJ9Wq1k2uPEiP00IpLWJ9YA"/>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pf6iB4nK190S_NYBwEbrFXA"/>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piIc8b4RXEUOHU.m6RMcaow"/>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plQWfQzDBEkG3zGMvAL.7Rg"/>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p3lPSUmBaRke0IfIfxL.bGg"/>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pAwF4h8ZRd0eShPfA5Mm8TQ"/>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pvii24HOWf02Q6pUyevoSLA"/>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pCuXV1mXpskeBdPC9RRbTeA"/>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pORIhW3nE5U.0xjuRHL5FZ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3e3OXfCtikaP6GqJL_MyAQ"/>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pmNEF8PwB5UaMn1DplTq7eQ"/>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phPr4nrhh5kunukGBetMK8g"/>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ph_9vwXCt_kaqt93_I_0wgQ"/>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pxsEFRAcLkUG4.D4yiQ0OMg"/>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pcXceady1DkyYEHpqGJQsow"/>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p.DxmkzlL_06P3qdxRJN3NQ"/>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poDVKhuvf20G3pxE3rPGRUw"/>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pQykMnv3zlEKDSJGrmiFeow"/>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pch5u6petYUq6GelXeFA7pg"/>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pglBWZlsW60G25Gj2zTYvG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qx.VBm6MjUGslyaSVjam8w"/>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pPoseDfpTpkWkGRU9ufGRsQ"/>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p2voTXi.a8k29hZwoKHVUrA"/>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p4kqkn5jtNE.PxoBHZYul8A"/>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pl_RfRG1DiEq46CiZYMcsTg"/>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priHtMxV1OUCVLbZgg8uBBQ"/>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pH8FTXuruXkaeXH3pHZBUyw"/>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pN8mKvu9F2UqOWV.jKpi8Ww"/>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pfR2xfNTVk06iIOPzTtH.ug"/>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pwYv8hXAZWkCYS8D5SyMVPQ"/>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p6dnLKf6o.E6SSCaRFPVIF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13zGpEE5ESAs3sCQE1YKw"/>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pLWWH1kZKxkKh6YkXiGJ4aw"/>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p5YITI98aT02LTNhyRpzW3A"/>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pSRC4yckLzEOEh1LHcqJfWw"/>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pmBgnIK8P9EqmjyWPHkKOqQ"/>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pwGWOSpdhYUuQ0lueYC19GA"/>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pQVAgMGyR.0.2OBP8b8jxXw"/>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pjttbYLyEbkyIVp3rqipD5Q"/>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priRtM18uS0KZlPVn2g69CQ"/>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pNFDVC2Kjqk.9epEZDxgyhw"/>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pKXH0bVZJpEGMZf1oyhtU1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9ERfcixgEkas50_0.lwgw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sOyNhhKT9EaZjP8ypRXzTA"/>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ppAlkKdPE6kKizLR6imONTQ"/>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ph2El7XKhQEaGj_TUpF1RIQ"/>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pGQnkx.cXnEmg7J6ZzXjIDA"/>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pYe5vRv_W9US_Jg91xduhxA"/>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phVjk9Fd0FECf_dngJKzPCw"/>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pdSVi3DVEqU6FdN4pN_fkWg"/>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p40_STKyxCUGMR26hUFMWZg"/>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pHPXPStkVLEencfHFvUpL3Q"/>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pVBpPsI.YpEOlT28RR7FXqw"/>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p423UtxJHGU.II7vimLHhe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_zd8n9dciU2lOOU_F6QPCA"/>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p8NnBvIcDqUmcWbLh09a5oQ"/>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pnE9zDjNe2UOKS9UpYyxPtg"/>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pe_0WeLBjf0O5HNxtwnif4w"/>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pCJV8WQ.O40iYLObvL.Pq5w"/>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pXDXrxKSxSUWBDb0Mnjj9ZA"/>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p.d42ChbI1Uq1B7Oakd4LJA"/>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pxQoxi2A4qEG9IajKHVggFg"/>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pqqtVgvAf.UKwqbAXJ5Vqhw"/>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pePTGvVkcrkeatwczJ6U3eA"/>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pI9Z6R_IlP0CQp.5MQZhrU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knXMM7W7Pken_E5zPJqO0Q"/>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pPT3Q5P56DUe4U8IETSWmoA"/>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p6IYc9rtgTk.Lb3AhQMaEkQ"/>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pvgGRM5HgUEyowuOeSpGswg"/>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pO1pnE4iAzEK4g4VTO65TyA"/>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plpE2iZjvk0izMS45aud9Mg"/>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pyyEb4_aSbkKoc46CN9FujA"/>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pUHC9sdKopEyj5pFXagmUSQ"/>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pNxvsdx3xr0qUPSFTvNdYxQ"/>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pwN8ZnrTSH0eH8zJ5gvuzvw"/>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pBSpYUF6P8UizPLPJWKUrT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XT8xRARCy0WMujoBlFFh7A"/>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pPstLYQtC7EG0NYQ8m9lwCQ"/>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pIqnFM5I6J0KcPFM_OwMBuQ"/>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pSlCSiRqRAkmNr06KzdXAxA"/>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p9NbF39aLrEq9kDegasBCQw"/>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pEBAHvb0wQkuUciZ8Q1G59Q"/>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pYkUT3dMkHk2g6Pi4xQ3h3w"/>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piO9xSqAF3UGld20e.g4LyQ"/>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pzC3idTAd5Eu6LuYB7xBlrQ"/>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pXmP8qHwef0G.fg4PWFFGnQ"/>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p_ZbShBBuJ0yr3OeWYNIot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iSBDIz_ex0S45.vp57Z5ZQ"/>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pPDj0e1blbkWu4f6TdSanVA"/>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pIdLyZSnTR0e8ZObyykviRw"/>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pPgzbX7xC706pVFmUYUl3ag"/>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pWLrpX3Q7RUSh_wdv1Vjixg"/>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pwMhkDa3qLEOMVFlevwgdew"/>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p_c7CZEIGOkuLMDgUALFkuw"/>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p8v6jGyjCFECvDuetubeMyQ"/>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p37Vpfiz3Hkq5_b3Sm8PXfQ"/>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pkHIIXCG1tkaOTMCh23pIcg"/>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pnvSbnGkMGkmR0WxtxOoCU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Mc4KfLJQEkapxtYUfKSrmw"/>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pLomRUV5NbUqjnSHfgDsvyA"/>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pWKsGq70Bh0.96lSHl0r39g"/>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pE2KQXGuuX0mvCdXLD_BJcw"/>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pA7ZPJyxl6k2TCZpUqGWnsg"/>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pAQrhhhNNHEa2Dx_sYknyuA"/>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pOLfSDorybkOoezonnCQ0.A"/>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pnTIdt7z80keKpMb9HGo00Q"/>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pICYb3Kmxq0e4OB1bXPiDrA"/>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pKkm6O3J3L066EUBFzB3v5Q"/>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pYY8dSPdzlE.m_rpCioloP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cxXEDzEFf023Cck6.kOYFw"/>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pA9Sizzi840.LiNTG8UVDbQ"/>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pBhpuM940MUSeXxQBzkdzng"/>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puOgBt32EnUeho7Uz0f0VQA"/>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pkHz8D.p_LkCxmMOrbfCI5A"/>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pfNzO8sgqNUSkchh94pbPIA"/>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p3eiSkaSTtEWXxL8UuMPPlQ"/>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pTh3nr5L510u.7WzFx5LsrQ"/>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pz_Dr2ZenNEeAu7zViCNPZg"/>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ppRKn4WbJLkmWVP1QJs4flw"/>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pbvZqesrxgUu59S4rQBI._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SfMoMhEiskGS8dcTWyBy2A"/>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pJC.MVP3QAEGJjHVtLGzEAg"/>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pAlvThuNRm0q6WntXEpWiHw"/>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pjBgwqcWv.UW.2DecAAyT_A"/>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pvdDxRufkSkWt0L5oOQv3Gw"/>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p3xO0CReBL0WiYmOhaNIl8w"/>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p0XBFkFzZqUWE2xdKFG6jUQ"/>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peeujXvIBgU2gFvm7yOYpvg"/>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pOw1if8U_kkGRbmTVFqmnHA"/>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p6kLiWtjQUE.DY8EyBT7ABA"/>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pi0CXi8y3rkWT2N0TNDcBL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bXzRnfu8YE.TpKGz7DECrw"/>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p7NC1z8NsBkKqhkcVXOqZUg"/>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pw3ecyprNG0aR0tJL5e3Utg"/>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pd.c8kkt4q0e.ZrLgD36kOg"/>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prIWgqzpZyk.0.Gd7n1AIyg"/>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pAnl84YlLhUaaoYi7s90WFg"/>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pzGDSpjFO8EWtLeIsaUqPEA"/>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pLsj2IPyFxECfvo1gw9Sbww"/>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p_6s2zvHYdEil09VeTvEf6A"/>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p.rJotP6Di0eOWSDd30vk.Q"/>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p.cFp9GFKhUieQsCqXlIHu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Szc2gO_wrEyobii_fUC7pA"/>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plFMEBUZEP0GsVgX8zaljoQ"/>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pUAHohiDLWEisxP_yOIOfDg"/>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pRhLH8BsF6EmK5vWXEpLfAg"/>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pKkzJTor7Pk2ErGKMhi6Ihg"/>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pmlgEnU6Npkmsawl6_T0dtw"/>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p4S8Qg5sPv0SWAJvICnZTUg"/>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pO5RKL946_k.T7OLgXmrIVA"/>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pybgP_BoBtU2W2fKf7zUfZw"/>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pXcK3GWVLI0aoBoHVvTCiGQ"/>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W8embS9OBECTAZgtCVKf4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iUlzBXtZFUW7k840.HSnWg"/>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paYkX4fT2hkyqieKGzVuJTg"/>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pTFhZkNymx0WrQ9F2pEb9Uw"/>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pIVKoTKuU2kWJq5_mUo61Tg"/>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pIg0bAEKDlEOgKZqud9DGKA"/>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pXvNkl4BDm0yeYT5nsgSpaA"/>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pztf9xI6RkEG2vzREIBYAGw"/>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pi.8O33vRwk61GjtU.Oydwg"/>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pxIjMNLu58kCkf8yt8SRDdA"/>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pDGj8xQ7OMU6AiGciNqwDog"/>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pC.LNBYoZ.kCOuU7B2V4_v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TFKc4aMTWkexewir9tEghA"/>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p6x7zE5eyd0GFC.JEDQsbSA"/>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pedtAtmc46UmWdtrA4QwIBA"/>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pteubUT6Fl0CUWNvRn1Nlhg"/>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pb3hzDNxW9kCsPNJYAel5nw"/>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pbMwBbXqgF0yqhoayw7_5Zw"/>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pq5GgXnkU2kOj.r2j7WhGfA"/>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ptIdN4B_m4USf1SHNvQr38w"/>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pwU8RhCYG1kmWNu9kTwt6mA"/>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ptMxqV4gGA0eWbkOH9h5zmQ"/>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pT4_hxAhcjUefUAIIgw.gN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BMDZ7Da6s0OnTdZ11Ym4ew"/>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piywlHZDYCEi9xlWFjucmYw"/>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pufXqfoHOS0yWW27hxOl2TA"/>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pPB2TJvopvk2urLl3s3eOIg"/>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pHsf6jgdkqU6sOY1JRsk9yQ"/>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prVpr1D0u90mZAqeOV1hIvA"/>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peW3kVGSD8E2R3a_uiz4uyA"/>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p0.RqEUlRyk2rRfUd1Qemmw"/>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pETcNZB1xhkmdvAvNdP90hw"/>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pgqevLIyIkUaOHXXRiS7NXg"/>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phUk7_zEYFUqGR92W0eUF.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YcAtSbYuAEq27_e6TBVfjw"/>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pdDX_bzdjZEG.TwFxTGramg"/>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pGPqCnxqHdU68pN3zmniVYw"/>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pXDj4yuZlQ0ygwe55UkkzJA"/>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pt.CIAQe320ifVlq_jDHOSg"/>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phvAmX7t8pkO5M7P6nsgLUQ"/>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px2sHtCYT.U2.da0_MDqLFA"/>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pFy6Hc8C6QkelXfa25mKf3Q"/>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ppO3D8rKCMkKQtGGzdcwLyw"/>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pfJLpmmEE_UyDMzK4.SPAAg"/>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pFK8cvlXIdkSmO8JdNpWDo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MbDfUliNcE2s2JZ3l8B7ig"/>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ph0FHMF2bY0yn4v0UCbatcg"/>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pTGdaV209d0KSl4RMuLFKXg"/>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pSjkXBK8mjE23Vdsi34RMpw"/>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phsmy8oAKY0aMgr4hUO575A"/>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p76sHzi_zQUif9tgOXAxHVQ"/>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pakrrDj9u2U6xdwgmwsFcQw"/>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p05zhrVzTJE2N2zcidPpaog"/>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pOZNZMPm7F0aPDmajKXJyXg"/>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pQhBcrwO4PkSRxd6LjWcBlQ"/>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pJbmXTNduWUS3aG3YYnHkv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Mrmdit4GBEybgrl1EDVrsQ"/>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pasoRTT7bQUawpJs2XBcPQA"/>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p5mzXb9kwUE.wFZMRail7WQ"/>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pvSvWJSEN4keunilgtHn0pw"/>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puLX9j0L28kq0sYEgosh9mw"/>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pzqRI8Yx3rkiRV0cBVP79FQ"/>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psBN4imiM702igRhJXF8hYg"/>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p30Icd.4Hl06ADxfuz7gkmw"/>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pw6SiZgU5C0KRJ3NRUQDb1Q"/>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pYkbOqv1clkCej3WHUe6Kgw"/>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psndrP9MIuUCjSTrOJ858R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L5FgiavccEymIkC4O2zxRQ"/>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pB7A3SRqmCUOiCH2e3vAy8Q"/>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pMo7QFIgC202wKh8rIsuw5w"/>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pQstHjDOu10Oyf0_PMzAymA"/>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pvWGQsa77NEGh0ePRcntwlw"/>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pzLPAc.xljkqa9_1EATV0Lw"/>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pJG4QtEbX6E6QN9jSC0trsA"/>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p.pFegCkXUECt7yR3ZWznNA"/>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p9TcseZ8lS0WMYUPYrrdGxg"/>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pyai5H1HpYEeJcR1.RzDOgA"/>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pHn1_CYR57Eq88XT8VRrqn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rCz_G0cRUUSPFfaI4HGfUw"/>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pxGkBHvZd6kGvxSEKsKfLrQ"/>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pD2aQQSOGbEaSvcTujzPv3A"/>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pEBiK_YmSSEuaO.5_TwUneg"/>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pSx0yX4eurEyR1btNlyBsTw"/>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phe5nZU4uJESxRZHTwBKshw"/>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pNEYOYIvuZUK7vL5D4InzcA"/>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peT5xmm5wFUGFCBuzKaXYwg"/>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pS_UU6.v9VkGNQri0dDfnWA"/>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pkeiCRjzDck24YT2fwPZFTA"/>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pfX7poSVEz0WtgcKiPhdCP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ttmTnk4TkSHQ52A11zsGg"/>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poxRXsWDufES_7Sh6NEWIIw"/>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p27h1ByZc.06ZjuZn7e2g1w"/>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pBqpzWRg8dku8Jb3gf2zWkw"/>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p0wJusvZu9kCC6ak2cuBQVw"/>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pncY4D23bzEaNrzydBSYADQ"/>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pG_mDKyA86kOM0bjedfvEZQ"/>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pHYRj7h1sDUymoNuEnkwJz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mXtIfkN5j0W7fAbt2bh2mw"/>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pRYoIvoZFaUGd5sH.karlKg"/>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pOotDNiCzIU.ZLYarAYz_Gw"/>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pyqWx6YloDkGy_kS_F_XBgQ"/>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pgQVsWh42skWMQ9rV_qByXQ"/>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pgEZ0XmBs8kegmRrj4i83sA"/>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pXqxKVKGmdkSUA61x9_QIdA"/>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puVpKX5g2QkKz9LKmgklIcA"/>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pclvAFrcGwEK81CTHhYdE7g"/>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p.ukWylrfjkasb5WPvteMYw"/>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pOxoMuHCIbUC8w1k_PM3w6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GcgOX7j9NEmp0Lhi5xLJa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KqRhWOMcUk64nKp7R3XsdQ"/>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p9lEQhkPPUEeVf3ZSAl8LOg"/>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p65laaMDQPUKLYGpNiTkikw"/>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pv9o4ke5zBUiGKFcxAndRgg"/>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p419E2Y3OdEa2Pd0jMPX1og"/>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pr8fePBBRZkirfsCZZkwHPg"/>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pPMvoMpFV4US6YqovARnIDQ"/>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p06tXRq3Sg0uHynw1ro0M2A"/>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pIhgqIgscpkGYWr5g9JoVxA"/>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pnBDPmZTpDUeYIzbn0Jb0gg"/>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pzzJOQyINIE2hWqpqIZKhP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dIV.kMn0OEuzfLKA1PdTEQ"/>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pNv2APsZY7UyuapJTiZvGEw"/>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pxUDgOE4MGk.mrwh4qyDW3g"/>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pu1O1ABoiAEWr_BTQ1LE7CA"/>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pXr3Fy05q2kS2xnuRbWgMDg"/>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p4Bww18KPVU6aQbQuHbXGQQ"/>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p4erYnzPg80iGV6nDsYa3_g"/>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pCLQ9JHMeIUiMk8oyoRisDg"/>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pH7khyViBXEqB_ZG.g0MjVg"/>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psAPVYBbRl0qv8HdjTXjU7Q"/>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p3Gpe3ds09kqRC36uMJyVq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IxkjNB.mOkmEv7mlHOgZIg"/>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pGyrifwEtv02plr2AV1E77Q"/>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p0NTF4N_m6UCjBbYTx1or6g"/>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pZHGihATCBkawWi_zDFQ4xg"/>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p2_iABPtR.U6ET_bpHX8DbA"/>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p0mmcE4_Jw0.igFPxV1iaFg"/>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pMMNComMW8k2NI54MPI6leQ"/>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pfdQ6pfjZMUas75hfGP2hQg"/>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pOfX2_q3qPk.ZHDqIFCogTg"/>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pI2cDZg77SUu4gr8K9dLweQ"/>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Z1uLmJYrj0GNwUXFjqMTLA"/>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p4S8Qg5sPv0SWAJvICnZTUg"/>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p4S8Qg5sPv0SWAJvICnZTUg"/>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GIftQQhTdEamZKojTfCgDw"/>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pdKPu_r3.dEy2P8YDwWaRO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myix8h_E0OwFiDPNjCHk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B7n_HmIe2EK866vv2.bCd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Vuts24.8s06YbRlkYrra0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eBXTrtAL3k.5jF6SJ.SKD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1528dKmeqk.2LlA0UzQ8B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0.KQ9_SNWUmkHMWMVVkgiw"/>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51dZDwxhjUi08vW1N97hK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Rxp1kA4PPUW3rgOS82cTb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iktNkkwBB0Sohg.bE8xpi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D7NIpEOq70yXpfDsMKS7N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Wv46AO9COkaW3CJRme37F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0X7j9aM.AUmasam1Ylp5S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CCAM28NAukyygFCnfmIp6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VHW49Gaz3kGnDJlYf1sgn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EWHEUkb2HUuBSEvW2WOpN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Gdb9zDt2XUGOiZi2vmjNG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WQMEWcD2nUmGveRDF3F1p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iekOsqTtWUOciuAbZRINn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J9Wq1k2uPEiP00IpLWJ9Y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f6iB4nK190S_NYBwEbrFX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iIc8b4RXEUOHU.m6RMcao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lQWfQzDBEkG3zGMvAL.7R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3lPSUmBaRke0IfIfxL.bG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AwF4h8ZRd0eShPfA5Mm8T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vii24HOWf02Q6pUyevoSL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CuXV1mXpskeBdPC9RRbTe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ORIhW3nE5U.0xjuRHL5FZA"/>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1416</TotalTime>
  <Words>2136</Words>
  <Application>Microsoft Macintosh PowerPoint</Application>
  <PresentationFormat>Presentación en pantalla (4:3)</PresentationFormat>
  <Paragraphs>152</Paragraphs>
  <Slides>16</Slides>
  <Notes>3</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Iñigo De Vicente</dc:creator>
  <cp:lastModifiedBy>Iñigo  De Vicente Mingarro</cp:lastModifiedBy>
  <cp:revision>64</cp:revision>
  <cp:lastPrinted>2017-10-30T11:36:30Z</cp:lastPrinted>
  <dcterms:created xsi:type="dcterms:W3CDTF">2017-10-30T08:29:33Z</dcterms:created>
  <dcterms:modified xsi:type="dcterms:W3CDTF">2017-12-07T13:29:52Z</dcterms:modified>
</cp:coreProperties>
</file>